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781685" y="654050"/>
          <a:ext cx="8534400" cy="3896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72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/>
                        <a:t>期刊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/>
                        <a:t>时间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/>
                        <a:t>对象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/>
                        <a:t>背景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/>
                        <a:t>相机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/>
                        <a:t>方法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/>
                        <a:t>深度学习</a:t>
                      </a:r>
                      <a:r>
                        <a:rPr lang="zh-CN" altLang="en-US"/>
                        <a:t>算法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/>
                        <a:t>研究</a:t>
                      </a:r>
                      <a:r>
                        <a:rPr lang="zh-CN" altLang="en-US"/>
                        <a:t>目标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72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/>
                        <a:t>C</a:t>
                      </a:r>
                      <a:r>
                        <a:rPr lang="en-US" altLang="zh-CN"/>
                        <a:t>EA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/>
                        <a:t>20.5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/>
                        <a:t>柑橘类、</a:t>
                      </a:r>
                      <a:r>
                        <a:rPr lang="zh-CN" altLang="en-US"/>
                        <a:t>枝条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/>
                        <a:t>Kinect </a:t>
                      </a:r>
                      <a:r>
                        <a:rPr lang="en-US" altLang="zh-CN"/>
                        <a:t>v2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/>
                        <a:t>ResNet</a:t>
                      </a:r>
                      <a:endParaRPr lang="en-US" altLang="zh-CN"/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/>
                        <a:t>FPN</a:t>
                      </a:r>
                      <a:endParaRPr lang="en-US" altLang="zh-CN"/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/>
                        <a:t>为骨干网络的</a:t>
                      </a:r>
                      <a:r>
                        <a:rPr lang="en-US" altLang="zh-CN"/>
                        <a:t>Mask-RCNN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/>
                        <a:t>分类、识别、重建、获得</a:t>
                      </a:r>
                      <a:r>
                        <a:rPr lang="zh-CN" altLang="en-US"/>
                        <a:t>直径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72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72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d89d1ea2-2bb1-46fe-ab42-59cd2e63df5e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WPS 演示</Application>
  <PresentationFormat>宽屏</PresentationFormat>
  <Paragraphs>30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</dc:creator>
  <cp:lastModifiedBy>陈章楠~</cp:lastModifiedBy>
  <cp:revision>11</cp:revision>
  <dcterms:created xsi:type="dcterms:W3CDTF">2022-11-22T08:46:47Z</dcterms:created>
  <dcterms:modified xsi:type="dcterms:W3CDTF">2022-11-22T08:46:47Z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73ACA1410ECDAAEB44287C6306864546</vt:lpwstr>
  </property>
</Properties>
</file>