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presProps" Target="presProps.xml"/>
  <Relationship Id="rId15" Type="http://schemas.openxmlformats.org/officeDocument/2006/relationships/viewProps" Target="viewProps.xml"/>
  <Relationship Id="rId1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42314713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11.pn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1010.pn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1111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22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33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44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55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66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77.pn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88.pn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99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989"/>
          <a:ext cx="9144000" cy="6866989"/>
          <a:chOff x="0" y="8989"/>
          <a:chExt cx="9144000" cy="6866989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89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989"/>
          <a:ext cx="9144000" cy="6866989"/>
          <a:chOff x="0" y="8989"/>
          <a:chExt cx="9144000" cy="6866989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89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989"/>
          <a:ext cx="9144000" cy="6866989"/>
          <a:chOff x="0" y="8989"/>
          <a:chExt cx="9144000" cy="6866989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89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989"/>
          <a:ext cx="9144000" cy="6866989"/>
          <a:chOff x="0" y="8989"/>
          <a:chExt cx="9144000" cy="6866989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89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989"/>
          <a:ext cx="9144000" cy="6866989"/>
          <a:chOff x="0" y="8989"/>
          <a:chExt cx="9144000" cy="6866989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89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989"/>
          <a:ext cx="9144000" cy="6866989"/>
          <a:chOff x="0" y="8989"/>
          <a:chExt cx="9144000" cy="6866989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89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989"/>
          <a:ext cx="9144000" cy="6866989"/>
          <a:chOff x="0" y="8989"/>
          <a:chExt cx="9144000" cy="6866989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89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989"/>
          <a:ext cx="9144000" cy="6866989"/>
          <a:chOff x="0" y="8989"/>
          <a:chExt cx="9144000" cy="6866989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89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989"/>
          <a:ext cx="9144000" cy="6866989"/>
          <a:chOff x="0" y="8989"/>
          <a:chExt cx="9144000" cy="6866989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89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989"/>
          <a:ext cx="9144000" cy="6866989"/>
          <a:chOff x="0" y="8989"/>
          <a:chExt cx="9144000" cy="6866989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89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989"/>
          <a:ext cx="9144000" cy="6866989"/>
          <a:chOff x="0" y="8989"/>
          <a:chExt cx="9144000" cy="6866989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89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44">
  <a:themeElements>
    <a:clrScheme name="Theme4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44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44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Slides>11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2025-07-23T19:20:40Z</dcterms:created>
  <dcterms:modified xsi:type="dcterms:W3CDTF">2025-07-23T19:20:40Z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