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574" r:id="rId3"/>
    <p:sldId id="566" r:id="rId5"/>
    <p:sldId id="581" r:id="rId6"/>
    <p:sldId id="583" r:id="rId7"/>
    <p:sldId id="590" r:id="rId8"/>
    <p:sldId id="605" r:id="rId9"/>
    <p:sldId id="591" r:id="rId10"/>
    <p:sldId id="606" r:id="rId11"/>
    <p:sldId id="592" r:id="rId12"/>
    <p:sldId id="593" r:id="rId13"/>
    <p:sldId id="594" r:id="rId14"/>
    <p:sldId id="599" r:id="rId15"/>
    <p:sldId id="598" r:id="rId16"/>
    <p:sldId id="595" r:id="rId17"/>
    <p:sldId id="597" r:id="rId18"/>
    <p:sldId id="596" r:id="rId19"/>
    <p:sldId id="582" r:id="rId20"/>
  </p:sldIdLst>
  <p:sldSz cx="12192000" cy="6858000"/>
  <p:notesSz cx="6760845" cy="99421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0104"/>
    <a:srgbClr val="E60C12"/>
    <a:srgbClr val="FEFEFE"/>
    <a:srgbClr val="0000FF"/>
    <a:srgbClr val="004386"/>
    <a:srgbClr val="5B9BD5"/>
    <a:srgbClr val="F21717"/>
    <a:srgbClr val="F22B00"/>
    <a:srgbClr val="FF00FF"/>
    <a:srgbClr val="5B9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1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206"/>
      </p:cViewPr>
      <p:guideLst>
        <p:guide orient="horz" pos="2059"/>
        <p:guide pos="2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6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8195" cy="5423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7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5329" y="0"/>
            <a:ext cx="2888195" cy="5423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7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267686"/>
            <a:ext cx="2888195" cy="542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7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5329" y="10267686"/>
            <a:ext cx="2888195" cy="542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7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D09CD-524F-4CD8-A8B5-6C97A94FC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2B66F-9356-4FE3-88B4-9DF3283AA3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7994A-4B79-4F05-A007-19F042D74A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7994A-4B79-4F05-A007-19F042D74A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箭头: 五边形 34"/>
          <p:cNvSpPr/>
          <p:nvPr userDrawn="1"/>
        </p:nvSpPr>
        <p:spPr>
          <a:xfrm>
            <a:off x="0" y="413146"/>
            <a:ext cx="942109" cy="584775"/>
          </a:xfrm>
          <a:prstGeom prst="homePlate">
            <a:avLst/>
          </a:prstGeom>
          <a:gradFill>
            <a:gsLst>
              <a:gs pos="0">
                <a:srgbClr val="B00002"/>
              </a:gs>
              <a:gs pos="100000">
                <a:srgbClr val="E70C12"/>
              </a:gs>
            </a:gsLst>
            <a:lin ang="0" scaled="1"/>
          </a:gradFill>
          <a:ln>
            <a:noFill/>
          </a:ln>
          <a:effectLst>
            <a:outerShdw blurRad="254000" dist="12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2870672" y="1030431"/>
            <a:ext cx="495306" cy="4779635"/>
            <a:chOff x="7636995" y="1679426"/>
            <a:chExt cx="421216" cy="4092334"/>
          </a:xfrm>
        </p:grpSpPr>
        <p:pic>
          <p:nvPicPr>
            <p:cNvPr id="4" name="图片 3"/>
            <p:cNvPicPr preferRelativeResize="0"/>
            <p:nvPr/>
          </p:nvPicPr>
          <p:blipFill rotWithShape="1">
            <a:blip r:embed="rId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 flipV="1">
              <a:off x="5801436" y="3514985"/>
              <a:ext cx="4092334" cy="42121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图片 4"/>
            <p:cNvPicPr preferRelativeResize="0"/>
            <p:nvPr/>
          </p:nvPicPr>
          <p:blipFill rotWithShape="1">
            <a:blip r:embed="rId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 flipV="1">
              <a:off x="5801436" y="3514985"/>
              <a:ext cx="4092334" cy="4212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任意多边形 4"/>
          <p:cNvSpPr/>
          <p:nvPr userDrawn="1"/>
        </p:nvSpPr>
        <p:spPr>
          <a:xfrm>
            <a:off x="2423042" y="2319266"/>
            <a:ext cx="7643595" cy="1592519"/>
          </a:xfrm>
          <a:custGeom>
            <a:avLst/>
            <a:gdLst>
              <a:gd name="connsiteX0" fmla="*/ 0 w 5229817"/>
              <a:gd name="connsiteY0" fmla="*/ 0 h 1429030"/>
              <a:gd name="connsiteX1" fmla="*/ 4515302 w 5229817"/>
              <a:gd name="connsiteY1" fmla="*/ 0 h 1429030"/>
              <a:gd name="connsiteX2" fmla="*/ 5229817 w 5229817"/>
              <a:gd name="connsiteY2" fmla="*/ 714515 h 1429030"/>
              <a:gd name="connsiteX3" fmla="*/ 5229816 w 5229817"/>
              <a:gd name="connsiteY3" fmla="*/ 714515 h 1429030"/>
              <a:gd name="connsiteX4" fmla="*/ 4515301 w 5229817"/>
              <a:gd name="connsiteY4" fmla="*/ 1429030 h 1429030"/>
              <a:gd name="connsiteX5" fmla="*/ 0 w 5229817"/>
              <a:gd name="connsiteY5" fmla="*/ 1429029 h 142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9817" h="1429030">
                <a:moveTo>
                  <a:pt x="0" y="0"/>
                </a:moveTo>
                <a:lnTo>
                  <a:pt x="4515302" y="0"/>
                </a:lnTo>
                <a:cubicBezTo>
                  <a:pt x="4909918" y="0"/>
                  <a:pt x="5229817" y="319899"/>
                  <a:pt x="5229817" y="714515"/>
                </a:cubicBezTo>
                <a:lnTo>
                  <a:pt x="5229816" y="714515"/>
                </a:lnTo>
                <a:cubicBezTo>
                  <a:pt x="5229816" y="1109131"/>
                  <a:pt x="4909917" y="1429030"/>
                  <a:pt x="4515301" y="1429030"/>
                </a:cubicBezTo>
                <a:lnTo>
                  <a:pt x="0" y="1429029"/>
                </a:lnTo>
                <a:close/>
              </a:path>
            </a:pathLst>
          </a:custGeom>
          <a:gradFill>
            <a:gsLst>
              <a:gs pos="0">
                <a:srgbClr val="B00002"/>
              </a:gs>
              <a:gs pos="100000">
                <a:srgbClr val="E70C12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i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5" r="30758"/>
          <a:stretch>
            <a:fillRect/>
          </a:stretch>
        </p:blipFill>
        <p:spPr>
          <a:xfrm>
            <a:off x="-24558" y="0"/>
            <a:ext cx="4025348" cy="6858000"/>
          </a:xfrm>
          <a:prstGeom prst="rect">
            <a:avLst/>
          </a:prstGeom>
        </p:spPr>
      </p:pic>
      <p:sp>
        <p:nvSpPr>
          <p:cNvPr id="3" name="任意多边形: 形状 76"/>
          <p:cNvSpPr/>
          <p:nvPr userDrawn="1"/>
        </p:nvSpPr>
        <p:spPr>
          <a:xfrm>
            <a:off x="0" y="3269285"/>
            <a:ext cx="5304426" cy="1437615"/>
          </a:xfrm>
          <a:custGeom>
            <a:avLst/>
            <a:gdLst>
              <a:gd name="connsiteX0" fmla="*/ 5148624 w 5999018"/>
              <a:gd name="connsiteY0" fmla="*/ 0 h 1700788"/>
              <a:gd name="connsiteX1" fmla="*/ 3953495 w 5999018"/>
              <a:gd name="connsiteY1" fmla="*/ 0 h 1700788"/>
              <a:gd name="connsiteX2" fmla="*/ 1195129 w 5999018"/>
              <a:gd name="connsiteY2" fmla="*/ 0 h 1700788"/>
              <a:gd name="connsiteX3" fmla="*/ 0 w 5999018"/>
              <a:gd name="connsiteY3" fmla="*/ 0 h 1700788"/>
              <a:gd name="connsiteX4" fmla="*/ 0 w 5999018"/>
              <a:gd name="connsiteY4" fmla="*/ 1700788 h 1700788"/>
              <a:gd name="connsiteX5" fmla="*/ 1195129 w 5999018"/>
              <a:gd name="connsiteY5" fmla="*/ 1700788 h 1700788"/>
              <a:gd name="connsiteX6" fmla="*/ 3953495 w 5999018"/>
              <a:gd name="connsiteY6" fmla="*/ 1700788 h 1700788"/>
              <a:gd name="connsiteX7" fmla="*/ 5148624 w 5999018"/>
              <a:gd name="connsiteY7" fmla="*/ 1700788 h 1700788"/>
              <a:gd name="connsiteX8" fmla="*/ 5999018 w 5999018"/>
              <a:gd name="connsiteY8" fmla="*/ 850394 h 170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9018" h="1700788">
                <a:moveTo>
                  <a:pt x="5148624" y="0"/>
                </a:moveTo>
                <a:lnTo>
                  <a:pt x="3953495" y="0"/>
                </a:lnTo>
                <a:lnTo>
                  <a:pt x="1195129" y="0"/>
                </a:lnTo>
                <a:lnTo>
                  <a:pt x="0" y="0"/>
                </a:lnTo>
                <a:lnTo>
                  <a:pt x="0" y="1700788"/>
                </a:lnTo>
                <a:lnTo>
                  <a:pt x="1195129" y="1700788"/>
                </a:lnTo>
                <a:lnTo>
                  <a:pt x="3953495" y="1700788"/>
                </a:lnTo>
                <a:lnTo>
                  <a:pt x="5148624" y="1700788"/>
                </a:lnTo>
                <a:lnTo>
                  <a:pt x="5999018" y="850394"/>
                </a:lnTo>
                <a:close/>
              </a:path>
            </a:pathLst>
          </a:custGeom>
          <a:gradFill>
            <a:gsLst>
              <a:gs pos="0">
                <a:srgbClr val="B00002"/>
              </a:gs>
              <a:gs pos="100000">
                <a:srgbClr val="E70C12"/>
              </a:gs>
            </a:gsLst>
            <a:lin ang="0" scaled="1"/>
          </a:gradFill>
          <a:ln>
            <a:noFill/>
          </a:ln>
          <a:effectLst>
            <a:outerShdw blurRad="254000" dist="12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99" t="430" r="20469" b="4660"/>
          <a:stretch>
            <a:fillRect/>
          </a:stretch>
        </p:blipFill>
        <p:spPr>
          <a:xfrm>
            <a:off x="7656071" y="1907819"/>
            <a:ext cx="4535929" cy="3006676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435340" y="1907819"/>
            <a:ext cx="11460595" cy="30106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7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1416818" y="1601876"/>
            <a:ext cx="1433897" cy="695739"/>
          </a:xfrm>
          <a:prstGeom prst="rect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13"/>
          <p:cNvSpPr/>
          <p:nvPr userDrawn="1"/>
        </p:nvSpPr>
        <p:spPr>
          <a:xfrm>
            <a:off x="0" y="1458771"/>
            <a:ext cx="2864941" cy="981947"/>
          </a:xfrm>
          <a:custGeom>
            <a:avLst/>
            <a:gdLst>
              <a:gd name="connsiteX0" fmla="*/ 0 w 2864941"/>
              <a:gd name="connsiteY0" fmla="*/ 0 h 981947"/>
              <a:gd name="connsiteX1" fmla="*/ 2864941 w 2864941"/>
              <a:gd name="connsiteY1" fmla="*/ 0 h 981947"/>
              <a:gd name="connsiteX2" fmla="*/ 2041802 w 2864941"/>
              <a:gd name="connsiteY2" fmla="*/ 981947 h 981947"/>
              <a:gd name="connsiteX3" fmla="*/ 0 w 2864941"/>
              <a:gd name="connsiteY3" fmla="*/ 981947 h 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4941" h="981947">
                <a:moveTo>
                  <a:pt x="0" y="0"/>
                </a:moveTo>
                <a:lnTo>
                  <a:pt x="2864941" y="0"/>
                </a:lnTo>
                <a:lnTo>
                  <a:pt x="2041802" y="981947"/>
                </a:lnTo>
                <a:lnTo>
                  <a:pt x="0" y="98194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b="1" dirty="0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9255510" y="4503873"/>
            <a:ext cx="3038061" cy="652026"/>
            <a:chOff x="9013270" y="4438183"/>
            <a:chExt cx="3178730" cy="795131"/>
          </a:xfrm>
        </p:grpSpPr>
        <p:sp>
          <p:nvSpPr>
            <p:cNvPr id="18" name="矩形 17"/>
            <p:cNvSpPr/>
            <p:nvPr/>
          </p:nvSpPr>
          <p:spPr>
            <a:xfrm>
              <a:off x="9352722" y="4438184"/>
              <a:ext cx="2839278" cy="79513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直角三角形 18"/>
            <p:cNvSpPr/>
            <p:nvPr/>
          </p:nvSpPr>
          <p:spPr>
            <a:xfrm flipH="1">
              <a:off x="9013270" y="4438183"/>
              <a:ext cx="339452" cy="643598"/>
            </a:xfrm>
            <a:prstGeom prst="rtTriangle">
              <a:avLst/>
            </a:prstGeom>
            <a:solidFill>
              <a:srgbClr val="A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116850" y="4573828"/>
            <a:ext cx="1639810" cy="5781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燕尾形 29"/>
          <p:cNvSpPr/>
          <p:nvPr userDrawn="1"/>
        </p:nvSpPr>
        <p:spPr>
          <a:xfrm>
            <a:off x="599136" y="552449"/>
            <a:ext cx="333375" cy="309995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燕尾形 34"/>
          <p:cNvSpPr/>
          <p:nvPr userDrawn="1"/>
        </p:nvSpPr>
        <p:spPr>
          <a:xfrm>
            <a:off x="318581" y="552449"/>
            <a:ext cx="337705" cy="309995"/>
          </a:xfrm>
          <a:prstGeom prst="chevron">
            <a:avLst/>
          </a:prstGeom>
          <a:solidFill>
            <a:srgbClr val="B50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grayscl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0" t="430" r="7017" b="4660"/>
          <a:stretch>
            <a:fillRect/>
          </a:stretch>
        </p:blipFill>
        <p:spPr>
          <a:xfrm>
            <a:off x="0" y="-22123"/>
            <a:ext cx="12192000" cy="68801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22124"/>
            <a:ext cx="12192000" cy="6880123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581206" y="3916018"/>
            <a:ext cx="4653441" cy="1474982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  <a:cs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45360" y="4170523"/>
            <a:ext cx="299703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杨攀琦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2021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11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月</a:t>
            </a:r>
            <a:endParaRPr lang="zh-CN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3083256"/>
            <a:ext cx="8388626" cy="2842593"/>
            <a:chOff x="0" y="3083256"/>
            <a:chExt cx="8388626" cy="2842593"/>
          </a:xfrm>
        </p:grpSpPr>
        <p:sp>
          <p:nvSpPr>
            <p:cNvPr id="7" name="矩形 6"/>
            <p:cNvSpPr/>
            <p:nvPr/>
          </p:nvSpPr>
          <p:spPr>
            <a:xfrm>
              <a:off x="0" y="3083256"/>
              <a:ext cx="8388626" cy="2842593"/>
            </a:xfrm>
            <a:prstGeom prst="rect">
              <a:avLst/>
            </a:prstGeom>
            <a:solidFill>
              <a:srgbClr val="B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52887" y="3345524"/>
              <a:ext cx="6782934" cy="2317895"/>
              <a:chOff x="3364482" y="2466802"/>
              <a:chExt cx="6317959" cy="2317895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364482" y="2466802"/>
                <a:ext cx="1326583" cy="2317895"/>
              </a:xfrm>
              <a:prstGeom prst="rect">
                <a:avLst/>
              </a:prstGeom>
              <a:noFill/>
              <a:ln w="539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027774" y="2799589"/>
                <a:ext cx="5654667" cy="1014730"/>
              </a:xfrm>
              <a:prstGeom prst="rect">
                <a:avLst/>
              </a:prstGeom>
              <a:solidFill>
                <a:srgbClr val="BA0000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zh-CN" altLang="en-US" sz="5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高数复习讲座</a:t>
                </a:r>
                <a:endParaRPr lang="zh-CN" altLang="en-US" sz="5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3496686" y="2473022"/>
                <a:ext cx="360000" cy="511034"/>
                <a:chOff x="1088136" y="1335024"/>
                <a:chExt cx="360000" cy="511034"/>
              </a:xfrm>
            </p:grpSpPr>
            <p:cxnSp>
              <p:nvCxnSpPr>
                <p:cNvPr id="12" name="直接连接符 11"/>
                <p:cNvCxnSpPr/>
                <p:nvPr/>
              </p:nvCxnSpPr>
              <p:spPr>
                <a:xfrm flipV="1">
                  <a:off x="1088136" y="1335024"/>
                  <a:ext cx="360000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1092732" y="1486058"/>
                  <a:ext cx="0" cy="36000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8" name="直接连接符 17"/>
          <p:cNvCxnSpPr/>
          <p:nvPr/>
        </p:nvCxnSpPr>
        <p:spPr>
          <a:xfrm flipH="1" flipV="1">
            <a:off x="1094821" y="5557263"/>
            <a:ext cx="605902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01636191908_.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930" y="1102995"/>
            <a:ext cx="11279505" cy="20631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11636191908_.pic"/>
          <p:cNvPicPr>
            <a:picLocks noChangeAspect="1"/>
          </p:cNvPicPr>
          <p:nvPr/>
        </p:nvPicPr>
        <p:blipFill>
          <a:blip r:embed="rId1"/>
          <a:srcRect t="10892" r="21860" b="25759"/>
          <a:stretch>
            <a:fillRect/>
          </a:stretch>
        </p:blipFill>
        <p:spPr>
          <a:xfrm>
            <a:off x="549275" y="1054100"/>
            <a:ext cx="10521315" cy="1536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521636191909_.pic"/>
          <p:cNvPicPr>
            <a:picLocks noChangeAspect="1"/>
          </p:cNvPicPr>
          <p:nvPr/>
        </p:nvPicPr>
        <p:blipFill>
          <a:blip r:embed="rId1"/>
          <a:srcRect t="10492" r="6329" b="12005"/>
          <a:stretch>
            <a:fillRect/>
          </a:stretch>
        </p:blipFill>
        <p:spPr>
          <a:xfrm>
            <a:off x="480060" y="1071245"/>
            <a:ext cx="11232515" cy="16751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23041" y="2773918"/>
            <a:ext cx="764359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Aft>
                <a:spcPct val="0"/>
              </a:spcAft>
              <a:defRPr/>
            </a:pPr>
            <a:r>
              <a:rPr lang="zh-CN" altLang="en-US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洛必达法则</a:t>
            </a:r>
            <a:endParaRPr lang="zh-CN" altLang="en-US" sz="36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直角三角形 6"/>
          <p:cNvSpPr/>
          <p:nvPr/>
        </p:nvSpPr>
        <p:spPr>
          <a:xfrm flipH="1" flipV="1">
            <a:off x="2423042" y="3911782"/>
            <a:ext cx="942936" cy="432309"/>
          </a:xfrm>
          <a:prstGeom prst="rtTriangle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i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4510" y="2792359"/>
            <a:ext cx="1960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02  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31636191909_.pic"/>
          <p:cNvPicPr>
            <a:picLocks noChangeAspect="1"/>
          </p:cNvPicPr>
          <p:nvPr/>
        </p:nvPicPr>
        <p:blipFill>
          <a:blip r:embed="rId1"/>
          <a:srcRect l="2355" t="15441" r="995" b="33672"/>
          <a:stretch>
            <a:fillRect/>
          </a:stretch>
        </p:blipFill>
        <p:spPr>
          <a:xfrm>
            <a:off x="193675" y="1007745"/>
            <a:ext cx="11804650" cy="1120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23041" y="2773918"/>
            <a:ext cx="764359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Aft>
                <a:spcPct val="0"/>
              </a:spcAft>
              <a:defRPr/>
            </a:pPr>
            <a:r>
              <a:rPr lang="zh-CN" altLang="en-US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泰勒展开的简单应用</a:t>
            </a:r>
            <a:endParaRPr lang="zh-CN" altLang="en-US" sz="36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直角三角形 6"/>
          <p:cNvSpPr/>
          <p:nvPr/>
        </p:nvSpPr>
        <p:spPr>
          <a:xfrm flipH="1" flipV="1">
            <a:off x="2423042" y="3911782"/>
            <a:ext cx="942936" cy="432309"/>
          </a:xfrm>
          <a:prstGeom prst="rtTriangle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i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4510" y="2792359"/>
            <a:ext cx="1960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03  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541636191909_.pic"/>
          <p:cNvPicPr>
            <a:picLocks noChangeAspect="1"/>
          </p:cNvPicPr>
          <p:nvPr/>
        </p:nvPicPr>
        <p:blipFill>
          <a:blip r:embed="rId1"/>
          <a:srcRect t="26658" r="11231" b="23906"/>
          <a:stretch>
            <a:fillRect/>
          </a:stretch>
        </p:blipFill>
        <p:spPr>
          <a:xfrm>
            <a:off x="437515" y="1059180"/>
            <a:ext cx="11533505" cy="12230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grayscl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0" t="430" r="7017" b="4660"/>
          <a:stretch>
            <a:fillRect/>
          </a:stretch>
        </p:blipFill>
        <p:spPr>
          <a:xfrm>
            <a:off x="0" y="-22123"/>
            <a:ext cx="12192000" cy="68801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22124"/>
            <a:ext cx="12192000" cy="6880123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638991" y="3923003"/>
            <a:ext cx="4653441" cy="1474982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  <a:cs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45360" y="4170523"/>
            <a:ext cx="299703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2020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6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月</a:t>
            </a:r>
            <a:endParaRPr lang="zh-CN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3071191"/>
            <a:ext cx="8388626" cy="2842593"/>
            <a:chOff x="0" y="3071191"/>
            <a:chExt cx="8388626" cy="2842593"/>
          </a:xfrm>
        </p:grpSpPr>
        <p:sp>
          <p:nvSpPr>
            <p:cNvPr id="7" name="矩形 6"/>
            <p:cNvSpPr/>
            <p:nvPr/>
          </p:nvSpPr>
          <p:spPr>
            <a:xfrm>
              <a:off x="0" y="3071191"/>
              <a:ext cx="8388626" cy="2842593"/>
            </a:xfrm>
            <a:prstGeom prst="rect">
              <a:avLst/>
            </a:prstGeom>
            <a:solidFill>
              <a:srgbClr val="B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52887" y="3345524"/>
              <a:ext cx="5527344" cy="2317895"/>
              <a:chOff x="3364482" y="2466802"/>
              <a:chExt cx="5148441" cy="2317895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364482" y="2466802"/>
                <a:ext cx="1326583" cy="2317895"/>
              </a:xfrm>
              <a:prstGeom prst="rect">
                <a:avLst/>
              </a:prstGeom>
              <a:noFill/>
              <a:ln w="539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027774" y="2949496"/>
                <a:ext cx="4485149" cy="1569660"/>
              </a:xfrm>
              <a:prstGeom prst="rect">
                <a:avLst/>
              </a:prstGeom>
              <a:solidFill>
                <a:srgbClr val="BA0000"/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zh-CN" altLang="en-US" sz="8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谢谢大家！</a:t>
                </a:r>
                <a:endParaRPr lang="zh-CN" altLang="en-US" sz="8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3496686" y="2473022"/>
                <a:ext cx="360000" cy="511034"/>
                <a:chOff x="1088136" y="1335024"/>
                <a:chExt cx="360000" cy="511034"/>
              </a:xfrm>
            </p:grpSpPr>
            <p:cxnSp>
              <p:nvCxnSpPr>
                <p:cNvPr id="12" name="直接连接符 11"/>
                <p:cNvCxnSpPr/>
                <p:nvPr/>
              </p:nvCxnSpPr>
              <p:spPr>
                <a:xfrm flipV="1">
                  <a:off x="1088136" y="1335024"/>
                  <a:ext cx="360000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1092732" y="1486058"/>
                  <a:ext cx="0" cy="36000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8" name="直接连接符 17"/>
          <p:cNvCxnSpPr/>
          <p:nvPr/>
        </p:nvCxnSpPr>
        <p:spPr>
          <a:xfrm flipH="1" flipV="1">
            <a:off x="1094821" y="5557263"/>
            <a:ext cx="605902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478031" y="1576765"/>
            <a:ext cx="3062414" cy="589473"/>
            <a:chOff x="5738920" y="1479693"/>
            <a:chExt cx="3062414" cy="589473"/>
          </a:xfrm>
        </p:grpSpPr>
        <p:grpSp>
          <p:nvGrpSpPr>
            <p:cNvPr id="60" name="组合 59"/>
            <p:cNvGrpSpPr/>
            <p:nvPr/>
          </p:nvGrpSpPr>
          <p:grpSpPr>
            <a:xfrm>
              <a:off x="5738920" y="1479693"/>
              <a:ext cx="679374" cy="589473"/>
              <a:chOff x="725726" y="1781746"/>
              <a:chExt cx="515267" cy="515267"/>
            </a:xfrm>
          </p:grpSpPr>
          <p:sp>
            <p:nvSpPr>
              <p:cNvPr id="63" name="椭圆 62"/>
              <p:cNvSpPr/>
              <p:nvPr/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4000" b="0" i="0" u="none" strike="noStrike" cap="none" normalizeH="0" baseline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Palatino" charset="0"/>
                  <a:ea typeface="华文宋体" panose="02010600040101010101" charset="-122"/>
                  <a:sym typeface="Palatino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759891" y="1823935"/>
                <a:ext cx="453732" cy="457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altLang="zh-CN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tencil" panose="040409050D0802020404" pitchFamily="82" charset="0"/>
                  </a:rPr>
                  <a:t>01</a:t>
                </a:r>
                <a:endPara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tencil" panose="040409050D0802020404" pitchFamily="82" charset="0"/>
                </a:endParaRPr>
              </a:p>
            </p:txBody>
          </p:sp>
        </p:grpSp>
        <p:sp>
          <p:nvSpPr>
            <p:cNvPr id="61" name="矩形 60"/>
            <p:cNvSpPr/>
            <p:nvPr/>
          </p:nvSpPr>
          <p:spPr>
            <a:xfrm>
              <a:off x="6481044" y="1512819"/>
              <a:ext cx="232029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  <a:defRPr/>
              </a:pPr>
              <a:r>
                <a:rPr lang="zh-CN" altLang="en-US" sz="28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微分中值定理</a:t>
              </a:r>
              <a:endParaRPr lang="zh-CN" altLang="en-US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478031" y="4356899"/>
            <a:ext cx="4140153" cy="589473"/>
            <a:chOff x="5729886" y="3689095"/>
            <a:chExt cx="4140153" cy="589473"/>
          </a:xfrm>
        </p:grpSpPr>
        <p:grpSp>
          <p:nvGrpSpPr>
            <p:cNvPr id="69" name="组合 68"/>
            <p:cNvGrpSpPr/>
            <p:nvPr/>
          </p:nvGrpSpPr>
          <p:grpSpPr>
            <a:xfrm>
              <a:off x="5729886" y="3689095"/>
              <a:ext cx="677509" cy="589473"/>
              <a:chOff x="725726" y="1781746"/>
              <a:chExt cx="515267" cy="515267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4000" b="0" i="0" u="none" strike="noStrike" cap="none" normalizeH="0" baseline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Palatino" charset="0"/>
                  <a:ea typeface="华文宋体" panose="02010600040101010101" charset="-122"/>
                  <a:sym typeface="Palatino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759268" y="1823935"/>
                <a:ext cx="454981" cy="457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altLang="zh-CN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tencil" panose="040409050D0802020404" pitchFamily="82" charset="0"/>
                  </a:rPr>
                  <a:t>03</a:t>
                </a:r>
                <a:endPara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tencil" panose="040409050D0802020404" pitchFamily="82" charset="0"/>
                </a:endParaRPr>
              </a:p>
            </p:txBody>
          </p:sp>
        </p:grpSp>
        <p:sp>
          <p:nvSpPr>
            <p:cNvPr id="70" name="矩形 69"/>
            <p:cNvSpPr/>
            <p:nvPr/>
          </p:nvSpPr>
          <p:spPr>
            <a:xfrm>
              <a:off x="6481044" y="3737360"/>
              <a:ext cx="3388995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泰勒展开的简单应用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78031" y="2966832"/>
            <a:ext cx="3808405" cy="589473"/>
            <a:chOff x="5738920" y="2637001"/>
            <a:chExt cx="3808405" cy="589473"/>
          </a:xfrm>
        </p:grpSpPr>
        <p:sp>
          <p:nvSpPr>
            <p:cNvPr id="41" name="矩形 40"/>
            <p:cNvSpPr/>
            <p:nvPr/>
          </p:nvSpPr>
          <p:spPr>
            <a:xfrm>
              <a:off x="6481044" y="2685266"/>
              <a:ext cx="3066281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洛必达法则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738920" y="2637001"/>
              <a:ext cx="676565" cy="589473"/>
              <a:chOff x="725726" y="1781746"/>
              <a:chExt cx="515267" cy="515267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4000" b="0" i="0" u="none" strike="noStrike" cap="none" normalizeH="0" baseline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Palatino" charset="0"/>
                  <a:ea typeface="华文宋体" panose="02010600040101010101" charset="-122"/>
                  <a:sym typeface="Palatino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758950" y="1823935"/>
                <a:ext cx="455616" cy="457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altLang="zh-CN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tencil" panose="040409050D0802020404" pitchFamily="82" charset="0"/>
                  </a:rPr>
                  <a:t>02</a:t>
                </a:r>
                <a:endPara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tencil" panose="040409050D0802020404" pitchFamily="82" charset="0"/>
                </a:endParaRPr>
              </a:p>
            </p:txBody>
          </p:sp>
        </p:grpSp>
      </p:grpSp>
      <p:sp>
        <p:nvSpPr>
          <p:cNvPr id="66" name="文本占位符 1"/>
          <p:cNvSpPr txBox="1"/>
          <p:nvPr/>
        </p:nvSpPr>
        <p:spPr>
          <a:xfrm>
            <a:off x="425460" y="3724190"/>
            <a:ext cx="3330203" cy="6635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CONTENTS</a:t>
            </a:r>
            <a:endParaRPr lang="en-US" altLang="zh-CN" sz="4000" b="1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23041" y="2773918"/>
            <a:ext cx="764359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Aft>
                <a:spcPct val="0"/>
              </a:spcAft>
              <a:defRPr/>
            </a:pPr>
            <a:r>
              <a:rPr lang="zh-CN" altLang="en-US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微分中值定理</a:t>
            </a:r>
            <a:endParaRPr lang="zh-CN" altLang="en-US" sz="36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直角三角形 6"/>
          <p:cNvSpPr/>
          <p:nvPr/>
        </p:nvSpPr>
        <p:spPr>
          <a:xfrm flipH="1" flipV="1">
            <a:off x="2423042" y="3911782"/>
            <a:ext cx="942936" cy="432309"/>
          </a:xfrm>
          <a:prstGeom prst="rtTriangle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i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4510" y="2792359"/>
            <a:ext cx="1980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01 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441636191311_.pic"/>
          <p:cNvPicPr>
            <a:picLocks noChangeAspect="1"/>
          </p:cNvPicPr>
          <p:nvPr/>
        </p:nvPicPr>
        <p:blipFill>
          <a:blip r:embed="rId1"/>
          <a:srcRect t="25676" r="11015" b="17058"/>
          <a:stretch>
            <a:fillRect/>
          </a:stretch>
        </p:blipFill>
        <p:spPr>
          <a:xfrm>
            <a:off x="523875" y="1061085"/>
            <a:ext cx="10730865" cy="13550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451636191312_.pic"/>
          <p:cNvPicPr>
            <a:picLocks noChangeAspect="1"/>
          </p:cNvPicPr>
          <p:nvPr/>
        </p:nvPicPr>
        <p:blipFill>
          <a:blip r:embed="rId1"/>
          <a:srcRect t="26604" r="11939" b="37139"/>
          <a:stretch>
            <a:fillRect/>
          </a:stretch>
        </p:blipFill>
        <p:spPr>
          <a:xfrm>
            <a:off x="665480" y="1116965"/>
            <a:ext cx="9850120" cy="861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461636191312_.pic"/>
          <p:cNvPicPr>
            <a:picLocks noChangeAspect="1"/>
          </p:cNvPicPr>
          <p:nvPr/>
        </p:nvPicPr>
        <p:blipFill>
          <a:blip r:embed="rId1"/>
          <a:srcRect t="15059" r="27665" b="37635"/>
          <a:stretch>
            <a:fillRect/>
          </a:stretch>
        </p:blipFill>
        <p:spPr>
          <a:xfrm>
            <a:off x="621030" y="1106170"/>
            <a:ext cx="7987665" cy="1115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471636191325_.pic"/>
          <p:cNvPicPr>
            <a:picLocks noChangeAspect="1"/>
          </p:cNvPicPr>
          <p:nvPr/>
        </p:nvPicPr>
        <p:blipFill>
          <a:blip r:embed="rId1"/>
          <a:srcRect r="4457" b="22297"/>
          <a:stretch>
            <a:fillRect/>
          </a:stretch>
        </p:blipFill>
        <p:spPr>
          <a:xfrm>
            <a:off x="546100" y="1123950"/>
            <a:ext cx="10605135" cy="1610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481636191326_.pic"/>
          <p:cNvPicPr>
            <a:picLocks noChangeAspect="1"/>
          </p:cNvPicPr>
          <p:nvPr/>
        </p:nvPicPr>
        <p:blipFill>
          <a:blip r:embed="rId1"/>
          <a:srcRect t="14738" r="1997" b="45734"/>
          <a:stretch>
            <a:fillRect/>
          </a:stretch>
        </p:blipFill>
        <p:spPr>
          <a:xfrm>
            <a:off x="534670" y="1106170"/>
            <a:ext cx="11122660" cy="808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491636191907_.pic"/>
          <p:cNvPicPr>
            <a:picLocks noChangeAspect="1"/>
          </p:cNvPicPr>
          <p:nvPr/>
        </p:nvPicPr>
        <p:blipFill>
          <a:blip r:embed="rId1"/>
          <a:srcRect t="13956" r="17783" b="11037"/>
          <a:stretch>
            <a:fillRect/>
          </a:stretch>
        </p:blipFill>
        <p:spPr>
          <a:xfrm>
            <a:off x="862330" y="979805"/>
            <a:ext cx="9284335" cy="2193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WPS 演示</Application>
  <PresentationFormat>宽屏</PresentationFormat>
  <Paragraphs>35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思源黑体 CN Normal</vt:lpstr>
      <vt:lpstr>Times New Roman</vt:lpstr>
      <vt:lpstr>Palatino</vt:lpstr>
      <vt:lpstr>华文宋体</vt:lpstr>
      <vt:lpstr>Stencil</vt:lpstr>
      <vt:lpstr>Arial Black</vt:lpstr>
      <vt:lpstr>等线</vt:lpstr>
      <vt:lpstr>Arial Unicode MS</vt:lpstr>
      <vt:lpstr>黑体</vt:lpstr>
      <vt:lpstr>Palatino Linotype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caq</cp:lastModifiedBy>
  <cp:revision>1134</cp:revision>
  <cp:lastPrinted>2021-11-06T09:51:00Z</cp:lastPrinted>
  <dcterms:created xsi:type="dcterms:W3CDTF">2021-11-06T09:51:00Z</dcterms:created>
  <dcterms:modified xsi:type="dcterms:W3CDTF">2021-11-07T06:47:47Z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26F79D0B2BA7474BAE3E89015554B71C</vt:lpwstr>
  </property>
</Properties>
</file>