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  <p:sldMasterId id="2147483775" r:id="rId2"/>
  </p:sldMasterIdLst>
  <p:notesMasterIdLst>
    <p:notesMasterId r:id="rId56"/>
  </p:notesMasterIdLst>
  <p:handoutMasterIdLst>
    <p:handoutMasterId r:id="rId57"/>
  </p:handoutMasterIdLst>
  <p:sldIdLst>
    <p:sldId id="873" r:id="rId3"/>
    <p:sldId id="965" r:id="rId4"/>
    <p:sldId id="996" r:id="rId5"/>
    <p:sldId id="969" r:id="rId6"/>
    <p:sldId id="998" r:id="rId7"/>
    <p:sldId id="932" r:id="rId8"/>
    <p:sldId id="1000" r:id="rId9"/>
    <p:sldId id="982" r:id="rId10"/>
    <p:sldId id="985" r:id="rId11"/>
    <p:sldId id="987" r:id="rId12"/>
    <p:sldId id="267" r:id="rId13"/>
    <p:sldId id="997" r:id="rId14"/>
    <p:sldId id="894" r:id="rId15"/>
    <p:sldId id="938" r:id="rId16"/>
    <p:sldId id="935" r:id="rId17"/>
    <p:sldId id="937" r:id="rId18"/>
    <p:sldId id="964" r:id="rId19"/>
    <p:sldId id="970" r:id="rId20"/>
    <p:sldId id="988" r:id="rId21"/>
    <p:sldId id="898" r:id="rId22"/>
    <p:sldId id="972" r:id="rId23"/>
    <p:sldId id="992" r:id="rId24"/>
    <p:sldId id="989" r:id="rId25"/>
    <p:sldId id="1001" r:id="rId26"/>
    <p:sldId id="1008" r:id="rId27"/>
    <p:sldId id="923" r:id="rId28"/>
    <p:sldId id="900" r:id="rId29"/>
    <p:sldId id="919" r:id="rId30"/>
    <p:sldId id="925" r:id="rId31"/>
    <p:sldId id="993" r:id="rId32"/>
    <p:sldId id="995" r:id="rId33"/>
    <p:sldId id="339" r:id="rId34"/>
    <p:sldId id="340" r:id="rId35"/>
    <p:sldId id="999" r:id="rId36"/>
    <p:sldId id="353" r:id="rId37"/>
    <p:sldId id="320" r:id="rId38"/>
    <p:sldId id="354" r:id="rId39"/>
    <p:sldId id="955" r:id="rId40"/>
    <p:sldId id="366" r:id="rId41"/>
    <p:sldId id="367" r:id="rId42"/>
    <p:sldId id="361" r:id="rId43"/>
    <p:sldId id="1002" r:id="rId44"/>
    <p:sldId id="903" r:id="rId45"/>
    <p:sldId id="259" r:id="rId46"/>
    <p:sldId id="1004" r:id="rId47"/>
    <p:sldId id="265" r:id="rId48"/>
    <p:sldId id="1005" r:id="rId49"/>
    <p:sldId id="1006" r:id="rId50"/>
    <p:sldId id="1007" r:id="rId51"/>
    <p:sldId id="268" r:id="rId52"/>
    <p:sldId id="284" r:id="rId53"/>
    <p:sldId id="285" r:id="rId54"/>
    <p:sldId id="1003" r:id="rId5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FFFFFF"/>
    <a:srgbClr val="FFCC00"/>
    <a:srgbClr val="800000"/>
    <a:srgbClr val="FFCC99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8" autoAdjust="0"/>
    <p:restoredTop sz="94532" autoAdjust="0"/>
  </p:normalViewPr>
  <p:slideViewPr>
    <p:cSldViewPr>
      <p:cViewPr varScale="1">
        <p:scale>
          <a:sx n="104" d="100"/>
          <a:sy n="104" d="100"/>
        </p:scale>
        <p:origin x="10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2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83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e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10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e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25.wmf"/><Relationship Id="rId6" Type="http://schemas.openxmlformats.org/officeDocument/2006/relationships/image" Target="../media/image138.wmf"/><Relationship Id="rId5" Type="http://schemas.openxmlformats.org/officeDocument/2006/relationships/image" Target="../media/image137.emf"/><Relationship Id="rId4" Type="http://schemas.openxmlformats.org/officeDocument/2006/relationships/image" Target="../media/image136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12" Type="http://schemas.openxmlformats.org/officeDocument/2006/relationships/image" Target="../media/image176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11" Type="http://schemas.openxmlformats.org/officeDocument/2006/relationships/image" Target="../media/image175.wmf"/><Relationship Id="rId5" Type="http://schemas.openxmlformats.org/officeDocument/2006/relationships/image" Target="../media/image169.wmf"/><Relationship Id="rId10" Type="http://schemas.openxmlformats.org/officeDocument/2006/relationships/image" Target="../media/image174.wmf"/><Relationship Id="rId4" Type="http://schemas.openxmlformats.org/officeDocument/2006/relationships/image" Target="../media/image168.wmf"/><Relationship Id="rId9" Type="http://schemas.openxmlformats.org/officeDocument/2006/relationships/image" Target="../media/image1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10" Type="http://schemas.openxmlformats.org/officeDocument/2006/relationships/image" Target="../media/image186.wmf"/><Relationship Id="rId4" Type="http://schemas.openxmlformats.org/officeDocument/2006/relationships/image" Target="../media/image180.wmf"/><Relationship Id="rId9" Type="http://schemas.openxmlformats.org/officeDocument/2006/relationships/image" Target="../media/image1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3" Type="http://schemas.openxmlformats.org/officeDocument/2006/relationships/image" Target="../media/image196.wmf"/><Relationship Id="rId7" Type="http://schemas.openxmlformats.org/officeDocument/2006/relationships/image" Target="../media/image200.e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emf"/><Relationship Id="rId11" Type="http://schemas.openxmlformats.org/officeDocument/2006/relationships/image" Target="../media/image204.wmf"/><Relationship Id="rId5" Type="http://schemas.openxmlformats.org/officeDocument/2006/relationships/image" Target="../media/image198.emf"/><Relationship Id="rId10" Type="http://schemas.openxmlformats.org/officeDocument/2006/relationships/image" Target="../media/image203.wmf"/><Relationship Id="rId4" Type="http://schemas.openxmlformats.org/officeDocument/2006/relationships/image" Target="../media/image197.emf"/><Relationship Id="rId9" Type="http://schemas.openxmlformats.org/officeDocument/2006/relationships/image" Target="../media/image202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12" Type="http://schemas.openxmlformats.org/officeDocument/2006/relationships/image" Target="../media/image216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11" Type="http://schemas.openxmlformats.org/officeDocument/2006/relationships/image" Target="../media/image215.wmf"/><Relationship Id="rId5" Type="http://schemas.openxmlformats.org/officeDocument/2006/relationships/image" Target="../media/image209.wmf"/><Relationship Id="rId10" Type="http://schemas.openxmlformats.org/officeDocument/2006/relationships/image" Target="../media/image214.wmf"/><Relationship Id="rId4" Type="http://schemas.openxmlformats.org/officeDocument/2006/relationships/image" Target="../media/image208.wmf"/><Relationship Id="rId9" Type="http://schemas.openxmlformats.org/officeDocument/2006/relationships/image" Target="../media/image21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image" Target="../media/image223.wmf"/><Relationship Id="rId3" Type="http://schemas.openxmlformats.org/officeDocument/2006/relationships/image" Target="../media/image208.wmf"/><Relationship Id="rId7" Type="http://schemas.openxmlformats.org/officeDocument/2006/relationships/image" Target="../media/image212.wmf"/><Relationship Id="rId12" Type="http://schemas.openxmlformats.org/officeDocument/2006/relationships/image" Target="../media/image222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1.wmf"/><Relationship Id="rId11" Type="http://schemas.openxmlformats.org/officeDocument/2006/relationships/image" Target="../media/image221.wmf"/><Relationship Id="rId5" Type="http://schemas.openxmlformats.org/officeDocument/2006/relationships/image" Target="../media/image218.wmf"/><Relationship Id="rId10" Type="http://schemas.openxmlformats.org/officeDocument/2006/relationships/image" Target="../media/image220.wmf"/><Relationship Id="rId4" Type="http://schemas.openxmlformats.org/officeDocument/2006/relationships/image" Target="../media/image217.wmf"/><Relationship Id="rId9" Type="http://schemas.openxmlformats.org/officeDocument/2006/relationships/image" Target="../media/image219.wmf"/><Relationship Id="rId14" Type="http://schemas.openxmlformats.org/officeDocument/2006/relationships/image" Target="../media/image22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emf"/><Relationship Id="rId1" Type="http://schemas.openxmlformats.org/officeDocument/2006/relationships/image" Target="../media/image225.e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10" Type="http://schemas.openxmlformats.org/officeDocument/2006/relationships/image" Target="../media/image234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6" Type="http://schemas.openxmlformats.org/officeDocument/2006/relationships/image" Target="../media/image240.wmf"/><Relationship Id="rId5" Type="http://schemas.openxmlformats.org/officeDocument/2006/relationships/image" Target="../media/image239.wmf"/><Relationship Id="rId4" Type="http://schemas.openxmlformats.org/officeDocument/2006/relationships/image" Target="../media/image238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3" Type="http://schemas.openxmlformats.org/officeDocument/2006/relationships/image" Target="../media/image243.emf"/><Relationship Id="rId7" Type="http://schemas.openxmlformats.org/officeDocument/2006/relationships/image" Target="../media/image247.wmf"/><Relationship Id="rId2" Type="http://schemas.openxmlformats.org/officeDocument/2006/relationships/image" Target="../media/image242.wmf"/><Relationship Id="rId1" Type="http://schemas.openxmlformats.org/officeDocument/2006/relationships/image" Target="../media/image241.emf"/><Relationship Id="rId6" Type="http://schemas.openxmlformats.org/officeDocument/2006/relationships/image" Target="../media/image246.emf"/><Relationship Id="rId11" Type="http://schemas.openxmlformats.org/officeDocument/2006/relationships/image" Target="../media/image251.wmf"/><Relationship Id="rId5" Type="http://schemas.openxmlformats.org/officeDocument/2006/relationships/image" Target="../media/image245.wmf"/><Relationship Id="rId10" Type="http://schemas.openxmlformats.org/officeDocument/2006/relationships/image" Target="../media/image250.wmf"/><Relationship Id="rId4" Type="http://schemas.openxmlformats.org/officeDocument/2006/relationships/image" Target="../media/image244.wmf"/><Relationship Id="rId9" Type="http://schemas.openxmlformats.org/officeDocument/2006/relationships/image" Target="../media/image24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3" Type="http://schemas.openxmlformats.org/officeDocument/2006/relationships/image" Target="../media/image254.wmf"/><Relationship Id="rId7" Type="http://schemas.openxmlformats.org/officeDocument/2006/relationships/image" Target="../media/image258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5" Type="http://schemas.openxmlformats.org/officeDocument/2006/relationships/image" Target="../media/image256.wmf"/><Relationship Id="rId10" Type="http://schemas.openxmlformats.org/officeDocument/2006/relationships/image" Target="../media/image261.wmf"/><Relationship Id="rId4" Type="http://schemas.openxmlformats.org/officeDocument/2006/relationships/image" Target="../media/image255.emf"/><Relationship Id="rId9" Type="http://schemas.openxmlformats.org/officeDocument/2006/relationships/image" Target="../media/image26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image" Target="../media/image264.wmf"/><Relationship Id="rId7" Type="http://schemas.openxmlformats.org/officeDocument/2006/relationships/image" Target="../media/image268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Relationship Id="rId6" Type="http://schemas.openxmlformats.org/officeDocument/2006/relationships/image" Target="../media/image267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emf"/><Relationship Id="rId2" Type="http://schemas.openxmlformats.org/officeDocument/2006/relationships/image" Target="../media/image271.wmf"/><Relationship Id="rId1" Type="http://schemas.openxmlformats.org/officeDocument/2006/relationships/image" Target="../media/image270.emf"/><Relationship Id="rId5" Type="http://schemas.openxmlformats.org/officeDocument/2006/relationships/image" Target="../media/image274.emf"/><Relationship Id="rId4" Type="http://schemas.openxmlformats.org/officeDocument/2006/relationships/image" Target="../media/image27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3" Type="http://schemas.openxmlformats.org/officeDocument/2006/relationships/image" Target="../media/image277.wmf"/><Relationship Id="rId7" Type="http://schemas.openxmlformats.org/officeDocument/2006/relationships/image" Target="../media/image281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Relationship Id="rId9" Type="http://schemas.openxmlformats.org/officeDocument/2006/relationships/image" Target="../media/image28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emf"/><Relationship Id="rId2" Type="http://schemas.openxmlformats.org/officeDocument/2006/relationships/image" Target="../media/image285.emf"/><Relationship Id="rId1" Type="http://schemas.openxmlformats.org/officeDocument/2006/relationships/image" Target="../media/image284.emf"/><Relationship Id="rId4" Type="http://schemas.openxmlformats.org/officeDocument/2006/relationships/image" Target="../media/image28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7" Type="http://schemas.openxmlformats.org/officeDocument/2006/relationships/image" Target="../media/image294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6" Type="http://schemas.openxmlformats.org/officeDocument/2006/relationships/image" Target="../media/image293.w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w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wmf"/><Relationship Id="rId7" Type="http://schemas.openxmlformats.org/officeDocument/2006/relationships/image" Target="../media/image304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Relationship Id="rId6" Type="http://schemas.openxmlformats.org/officeDocument/2006/relationships/image" Target="../media/image303.wmf"/><Relationship Id="rId5" Type="http://schemas.openxmlformats.org/officeDocument/2006/relationships/image" Target="../media/image302.wmf"/><Relationship Id="rId4" Type="http://schemas.openxmlformats.org/officeDocument/2006/relationships/image" Target="../media/image30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wmf"/><Relationship Id="rId7" Type="http://schemas.openxmlformats.org/officeDocument/2006/relationships/image" Target="../media/image311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Relationship Id="rId6" Type="http://schemas.openxmlformats.org/officeDocument/2006/relationships/image" Target="../media/image310.wmf"/><Relationship Id="rId5" Type="http://schemas.openxmlformats.org/officeDocument/2006/relationships/image" Target="../media/image309.wmf"/><Relationship Id="rId4" Type="http://schemas.openxmlformats.org/officeDocument/2006/relationships/image" Target="../media/image30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wmf"/><Relationship Id="rId7" Type="http://schemas.openxmlformats.org/officeDocument/2006/relationships/image" Target="../media/image318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6" Type="http://schemas.openxmlformats.org/officeDocument/2006/relationships/image" Target="../media/image317.wmf"/><Relationship Id="rId5" Type="http://schemas.openxmlformats.org/officeDocument/2006/relationships/image" Target="../media/image316.wmf"/><Relationship Id="rId4" Type="http://schemas.openxmlformats.org/officeDocument/2006/relationships/image" Target="../media/image31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wmf"/><Relationship Id="rId2" Type="http://schemas.openxmlformats.org/officeDocument/2006/relationships/image" Target="../media/image320.wmf"/><Relationship Id="rId1" Type="http://schemas.openxmlformats.org/officeDocument/2006/relationships/image" Target="../media/image319.wmf"/><Relationship Id="rId4" Type="http://schemas.openxmlformats.org/officeDocument/2006/relationships/image" Target="../media/image32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Relationship Id="rId6" Type="http://schemas.openxmlformats.org/officeDocument/2006/relationships/image" Target="../media/image328.wmf"/><Relationship Id="rId5" Type="http://schemas.openxmlformats.org/officeDocument/2006/relationships/image" Target="../media/image327.wmf"/><Relationship Id="rId4" Type="http://schemas.openxmlformats.org/officeDocument/2006/relationships/image" Target="../media/image32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3" Type="http://schemas.openxmlformats.org/officeDocument/2006/relationships/image" Target="../media/image28.e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17" Type="http://schemas.openxmlformats.org/officeDocument/2006/relationships/image" Target="../media/image42.wmf"/><Relationship Id="rId2" Type="http://schemas.openxmlformats.org/officeDocument/2006/relationships/image" Target="../media/image27.wmf"/><Relationship Id="rId16" Type="http://schemas.openxmlformats.org/officeDocument/2006/relationships/image" Target="../media/image41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5" Type="http://schemas.openxmlformats.org/officeDocument/2006/relationships/image" Target="../media/image4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Relationship Id="rId5" Type="http://schemas.openxmlformats.org/officeDocument/2006/relationships/image" Target="../media/image333.wmf"/><Relationship Id="rId4" Type="http://schemas.openxmlformats.org/officeDocument/2006/relationships/image" Target="../media/image33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wmf"/><Relationship Id="rId7" Type="http://schemas.openxmlformats.org/officeDocument/2006/relationships/image" Target="../media/image340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4" Type="http://schemas.openxmlformats.org/officeDocument/2006/relationships/image" Target="../media/image337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3" Type="http://schemas.openxmlformats.org/officeDocument/2006/relationships/image" Target="../media/image343.wmf"/><Relationship Id="rId7" Type="http://schemas.openxmlformats.org/officeDocument/2006/relationships/image" Target="../media/image347.wmf"/><Relationship Id="rId12" Type="http://schemas.openxmlformats.org/officeDocument/2006/relationships/image" Target="../media/image352.wmf"/><Relationship Id="rId2" Type="http://schemas.openxmlformats.org/officeDocument/2006/relationships/image" Target="../media/image342.wmf"/><Relationship Id="rId1" Type="http://schemas.openxmlformats.org/officeDocument/2006/relationships/image" Target="../media/image341.wmf"/><Relationship Id="rId6" Type="http://schemas.openxmlformats.org/officeDocument/2006/relationships/image" Target="../media/image346.wmf"/><Relationship Id="rId11" Type="http://schemas.openxmlformats.org/officeDocument/2006/relationships/image" Target="../media/image351.wmf"/><Relationship Id="rId5" Type="http://schemas.openxmlformats.org/officeDocument/2006/relationships/image" Target="../media/image345.wmf"/><Relationship Id="rId10" Type="http://schemas.openxmlformats.org/officeDocument/2006/relationships/image" Target="../media/image350.wmf"/><Relationship Id="rId4" Type="http://schemas.openxmlformats.org/officeDocument/2006/relationships/image" Target="../media/image344.wmf"/><Relationship Id="rId9" Type="http://schemas.openxmlformats.org/officeDocument/2006/relationships/image" Target="../media/image349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3" Type="http://schemas.openxmlformats.org/officeDocument/2006/relationships/image" Target="../media/image355.wmf"/><Relationship Id="rId7" Type="http://schemas.openxmlformats.org/officeDocument/2006/relationships/image" Target="../media/image359.wmf"/><Relationship Id="rId2" Type="http://schemas.openxmlformats.org/officeDocument/2006/relationships/image" Target="../media/image354.wmf"/><Relationship Id="rId1" Type="http://schemas.openxmlformats.org/officeDocument/2006/relationships/image" Target="../media/image353.wmf"/><Relationship Id="rId6" Type="http://schemas.openxmlformats.org/officeDocument/2006/relationships/image" Target="../media/image358.emf"/><Relationship Id="rId5" Type="http://schemas.openxmlformats.org/officeDocument/2006/relationships/image" Target="../media/image357.wmf"/><Relationship Id="rId4" Type="http://schemas.openxmlformats.org/officeDocument/2006/relationships/image" Target="../media/image356.wmf"/><Relationship Id="rId9" Type="http://schemas.openxmlformats.org/officeDocument/2006/relationships/image" Target="../media/image361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wmf"/><Relationship Id="rId3" Type="http://schemas.openxmlformats.org/officeDocument/2006/relationships/image" Target="../media/image364.wmf"/><Relationship Id="rId7" Type="http://schemas.openxmlformats.org/officeDocument/2006/relationships/image" Target="../media/image368.wmf"/><Relationship Id="rId12" Type="http://schemas.openxmlformats.org/officeDocument/2006/relationships/image" Target="../media/image373.wmf"/><Relationship Id="rId2" Type="http://schemas.openxmlformats.org/officeDocument/2006/relationships/image" Target="../media/image363.wmf"/><Relationship Id="rId1" Type="http://schemas.openxmlformats.org/officeDocument/2006/relationships/image" Target="../media/image362.wmf"/><Relationship Id="rId6" Type="http://schemas.openxmlformats.org/officeDocument/2006/relationships/image" Target="../media/image367.wmf"/><Relationship Id="rId11" Type="http://schemas.openxmlformats.org/officeDocument/2006/relationships/image" Target="../media/image372.wmf"/><Relationship Id="rId5" Type="http://schemas.openxmlformats.org/officeDocument/2006/relationships/image" Target="../media/image366.wmf"/><Relationship Id="rId10" Type="http://schemas.openxmlformats.org/officeDocument/2006/relationships/image" Target="../media/image371.wmf"/><Relationship Id="rId4" Type="http://schemas.openxmlformats.org/officeDocument/2006/relationships/image" Target="../media/image365.wmf"/><Relationship Id="rId9" Type="http://schemas.openxmlformats.org/officeDocument/2006/relationships/image" Target="../media/image370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wmf"/><Relationship Id="rId3" Type="http://schemas.openxmlformats.org/officeDocument/2006/relationships/image" Target="../media/image376.wmf"/><Relationship Id="rId7" Type="http://schemas.openxmlformats.org/officeDocument/2006/relationships/image" Target="../media/image380.wmf"/><Relationship Id="rId2" Type="http://schemas.openxmlformats.org/officeDocument/2006/relationships/image" Target="../media/image375.wmf"/><Relationship Id="rId1" Type="http://schemas.openxmlformats.org/officeDocument/2006/relationships/image" Target="../media/image374.wmf"/><Relationship Id="rId6" Type="http://schemas.openxmlformats.org/officeDocument/2006/relationships/image" Target="../media/image379.wmf"/><Relationship Id="rId5" Type="http://schemas.openxmlformats.org/officeDocument/2006/relationships/image" Target="../media/image378.wmf"/><Relationship Id="rId4" Type="http://schemas.openxmlformats.org/officeDocument/2006/relationships/image" Target="../media/image377.wmf"/><Relationship Id="rId9" Type="http://schemas.openxmlformats.org/officeDocument/2006/relationships/image" Target="../media/image38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wmf"/><Relationship Id="rId2" Type="http://schemas.openxmlformats.org/officeDocument/2006/relationships/image" Target="../media/image384.wmf"/><Relationship Id="rId1" Type="http://schemas.openxmlformats.org/officeDocument/2006/relationships/image" Target="../media/image383.wmf"/><Relationship Id="rId5" Type="http://schemas.openxmlformats.org/officeDocument/2006/relationships/image" Target="../media/image387.wmf"/><Relationship Id="rId4" Type="http://schemas.openxmlformats.org/officeDocument/2006/relationships/image" Target="../media/image38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wmf"/><Relationship Id="rId2" Type="http://schemas.openxmlformats.org/officeDocument/2006/relationships/image" Target="../media/image389.wmf"/><Relationship Id="rId1" Type="http://schemas.openxmlformats.org/officeDocument/2006/relationships/image" Target="../media/image388.wmf"/><Relationship Id="rId6" Type="http://schemas.openxmlformats.org/officeDocument/2006/relationships/image" Target="../media/image393.wmf"/><Relationship Id="rId5" Type="http://schemas.openxmlformats.org/officeDocument/2006/relationships/image" Target="../media/image392.wmf"/><Relationship Id="rId4" Type="http://schemas.openxmlformats.org/officeDocument/2006/relationships/image" Target="../media/image39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e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75.wmf"/><Relationship Id="rId3" Type="http://schemas.openxmlformats.org/officeDocument/2006/relationships/image" Target="../media/image65.e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11" Type="http://schemas.openxmlformats.org/officeDocument/2006/relationships/image" Target="../media/image73.emf"/><Relationship Id="rId5" Type="http://schemas.openxmlformats.org/officeDocument/2006/relationships/image" Target="../media/image67.emf"/><Relationship Id="rId10" Type="http://schemas.openxmlformats.org/officeDocument/2006/relationships/image" Target="../media/image72.emf"/><Relationship Id="rId4" Type="http://schemas.openxmlformats.org/officeDocument/2006/relationships/image" Target="../media/image66.emf"/><Relationship Id="rId9" Type="http://schemas.openxmlformats.org/officeDocument/2006/relationships/image" Target="../media/image7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8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5" Type="http://schemas.openxmlformats.org/officeDocument/2006/relationships/image" Target="../media/image9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Relationship Id="rId14" Type="http://schemas.openxmlformats.org/officeDocument/2006/relationships/image" Target="../media/image8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xmlns="" id="{E99E02DE-F2BE-432C-9040-D8983F4D92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xmlns="" id="{0562F7FA-308C-45A9-8CEA-4A11237B11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A37D53D-3B34-4AAE-9BEF-D0D298E24F06}" type="datetimeFigureOut">
              <a:rPr lang="zh-CN" altLang="en-US"/>
              <a:pPr>
                <a:defRPr/>
              </a:pPr>
              <a:t>2022/1/9</a:t>
            </a:fld>
            <a:endParaRPr lang="en-US" altLang="zh-CN"/>
          </a:p>
        </p:txBody>
      </p:sp>
      <p:sp>
        <p:nvSpPr>
          <p:cNvPr id="356356" name="Rectangle 4">
            <a:extLst>
              <a:ext uri="{FF2B5EF4-FFF2-40B4-BE49-F238E27FC236}">
                <a16:creationId xmlns:a16="http://schemas.microsoft.com/office/drawing/2014/main" xmlns="" id="{0610C622-C765-4BEA-9C7F-5ACF4AF08D0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6357" name="Rectangle 5">
            <a:extLst>
              <a:ext uri="{FF2B5EF4-FFF2-40B4-BE49-F238E27FC236}">
                <a16:creationId xmlns:a16="http://schemas.microsoft.com/office/drawing/2014/main" xmlns="" id="{1807399B-4138-4182-95E3-488AD0D1DBE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8209DC-3682-412B-BFC3-1DC34DE4251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66E3EA41-59B4-4422-B04E-2DEA94B57B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D38A6DAF-464C-476C-AD43-DF38017AA6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xmlns="" id="{93803512-E833-46B4-99B6-5647CE88795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xmlns="" id="{AF6AC99A-35E5-4CBD-A542-B0624909485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xmlns="" id="{97298CC6-E16A-41B1-B990-7AB95B12F3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xmlns="" id="{8F4D78D1-7719-4E2D-95A3-6BB17E1DAF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304EB3-DC8A-4B43-ACCF-273290B399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889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04EB3-DC8A-4B43-ACCF-273290B39948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3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04EB3-DC8A-4B43-ACCF-273290B39948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75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04EB3-DC8A-4B43-ACCF-273290B39948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54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396B40E6-CF60-4A5B-A05B-0ECBA8359682}"/>
              </a:ext>
            </a:extLst>
          </p:cNvPr>
          <p:cNvCxnSpPr/>
          <p:nvPr userDrawn="1"/>
        </p:nvCxnSpPr>
        <p:spPr>
          <a:xfrm>
            <a:off x="107950" y="198438"/>
            <a:ext cx="8783638" cy="0"/>
          </a:xfrm>
          <a:prstGeom prst="line">
            <a:avLst/>
          </a:prstGeom>
          <a:ln w="12700">
            <a:solidFill>
              <a:srgbClr val="2E53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xmlns="" id="{FC44A6F1-2ADC-4117-99BB-26567D39F780}"/>
              </a:ext>
            </a:extLst>
          </p:cNvPr>
          <p:cNvSpPr/>
          <p:nvPr userDrawn="1"/>
        </p:nvSpPr>
        <p:spPr>
          <a:xfrm>
            <a:off x="8316416" y="197685"/>
            <a:ext cx="576000" cy="575531"/>
          </a:xfrm>
          <a:prstGeom prst="roundRect">
            <a:avLst>
              <a:gd name="adj" fmla="val 5329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4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4D9FF43-47F9-42CF-87A8-BF22826127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239713"/>
            <a:ext cx="50323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xmlns="" id="{44723144-90A6-49FC-9CB0-05D45C896944}"/>
              </a:ext>
            </a:extLst>
          </p:cNvPr>
          <p:cNvSpPr/>
          <p:nvPr userDrawn="1"/>
        </p:nvSpPr>
        <p:spPr>
          <a:xfrm>
            <a:off x="8317805" y="-18141"/>
            <a:ext cx="576000" cy="149018"/>
          </a:xfrm>
          <a:prstGeom prst="roundRect">
            <a:avLst/>
          </a:pr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18479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076">
            <a:extLst>
              <a:ext uri="{FF2B5EF4-FFF2-40B4-BE49-F238E27FC236}">
                <a16:creationId xmlns:a16="http://schemas.microsoft.com/office/drawing/2014/main" xmlns="" id="{44334F4C-53BE-4DBE-B66C-9AA61A1FC0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077">
            <a:extLst>
              <a:ext uri="{FF2B5EF4-FFF2-40B4-BE49-F238E27FC236}">
                <a16:creationId xmlns:a16="http://schemas.microsoft.com/office/drawing/2014/main" xmlns="" id="{B001F66F-92C1-4233-B057-F82FE988EF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6" name="Rectangle 3078">
            <a:extLst>
              <a:ext uri="{FF2B5EF4-FFF2-40B4-BE49-F238E27FC236}">
                <a16:creationId xmlns:a16="http://schemas.microsoft.com/office/drawing/2014/main" xmlns="" id="{6719BC83-E915-40EB-955C-EB74E34D82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29D87-98EA-43A7-B075-5B3C3FF0ED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32608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5E20116C-CBBA-444C-AE23-B0A93DF89D02}"/>
              </a:ext>
            </a:extLst>
          </p:cNvPr>
          <p:cNvCxnSpPr/>
          <p:nvPr userDrawn="1"/>
        </p:nvCxnSpPr>
        <p:spPr>
          <a:xfrm>
            <a:off x="323850" y="399256"/>
            <a:ext cx="2952750" cy="0"/>
          </a:xfrm>
          <a:prstGeom prst="line">
            <a:avLst/>
          </a:prstGeom>
          <a:ln w="41275" cmpd="sng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932B9A94-5D70-4DC8-B2A3-27D969093894}"/>
              </a:ext>
            </a:extLst>
          </p:cNvPr>
          <p:cNvCxnSpPr/>
          <p:nvPr userDrawn="1"/>
        </p:nvCxnSpPr>
        <p:spPr>
          <a:xfrm>
            <a:off x="5838825" y="399256"/>
            <a:ext cx="2952750" cy="0"/>
          </a:xfrm>
          <a:prstGeom prst="line">
            <a:avLst/>
          </a:prstGeom>
          <a:ln w="41275" cmpd="sng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26AB055-25E5-4663-96B6-1997A80E8C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80963"/>
            <a:ext cx="255905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04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631E1A2C-5A36-467D-A687-1A4FF75D9212}"/>
              </a:ext>
            </a:extLst>
          </p:cNvPr>
          <p:cNvCxnSpPr/>
          <p:nvPr userDrawn="1"/>
        </p:nvCxnSpPr>
        <p:spPr>
          <a:xfrm>
            <a:off x="107950" y="198438"/>
            <a:ext cx="8783638" cy="0"/>
          </a:xfrm>
          <a:prstGeom prst="line">
            <a:avLst/>
          </a:prstGeom>
          <a:ln w="12700">
            <a:solidFill>
              <a:srgbClr val="2E53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xmlns="" id="{6E56F2F2-491F-49ED-83E1-69F2AF38A7A9}"/>
              </a:ext>
            </a:extLst>
          </p:cNvPr>
          <p:cNvSpPr/>
          <p:nvPr userDrawn="1"/>
        </p:nvSpPr>
        <p:spPr>
          <a:xfrm>
            <a:off x="8316416" y="197685"/>
            <a:ext cx="576000" cy="575531"/>
          </a:xfrm>
          <a:prstGeom prst="roundRect">
            <a:avLst>
              <a:gd name="adj" fmla="val 5329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4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BCD9658-CEAB-436E-A9B8-F84FE5086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239713"/>
            <a:ext cx="50323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xmlns="" id="{126EE5BC-137B-4FDA-90C8-B487E0EE5DFE}"/>
              </a:ext>
            </a:extLst>
          </p:cNvPr>
          <p:cNvSpPr/>
          <p:nvPr userDrawn="1"/>
        </p:nvSpPr>
        <p:spPr>
          <a:xfrm>
            <a:off x="8317805" y="-18141"/>
            <a:ext cx="576000" cy="149018"/>
          </a:xfrm>
          <a:prstGeom prst="roundRect">
            <a:avLst/>
          </a:pr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45795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5139B76-94F6-4936-A725-6BD0FCECC87D}"/>
              </a:ext>
            </a:extLst>
          </p:cNvPr>
          <p:cNvCxnSpPr/>
          <p:nvPr userDrawn="1"/>
        </p:nvCxnSpPr>
        <p:spPr>
          <a:xfrm>
            <a:off x="323850" y="289719"/>
            <a:ext cx="2952750" cy="0"/>
          </a:xfrm>
          <a:prstGeom prst="line">
            <a:avLst/>
          </a:prstGeom>
          <a:ln w="41275" cmpd="sng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14DB8926-DE1F-42EC-A0D6-12A3E5E431C4}"/>
              </a:ext>
            </a:extLst>
          </p:cNvPr>
          <p:cNvCxnSpPr/>
          <p:nvPr userDrawn="1"/>
        </p:nvCxnSpPr>
        <p:spPr>
          <a:xfrm>
            <a:off x="5838825" y="289719"/>
            <a:ext cx="2952750" cy="0"/>
          </a:xfrm>
          <a:prstGeom prst="line">
            <a:avLst/>
          </a:prstGeom>
          <a:ln w="41275" cmpd="sng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041F30E-3AE3-4C54-A6E3-0874FAE3B9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80963"/>
            <a:ext cx="255905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35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3744FD-C9A6-4E90-B3E6-5A37F1C4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FB9B09E-6308-42EB-972C-BCC402AE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19CE3C1-F724-430C-8E36-2FAE35E8AA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5CD2919-C4CC-4E70-BCDE-D3E9A7DCAB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85DDA64-4E49-48A3-95E9-0D8E644F1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1185E-EA64-415B-9D37-869487004F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6903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91E10CDB-397E-4E56-8C45-36CF9CA5F491}"/>
              </a:ext>
            </a:extLst>
          </p:cNvPr>
          <p:cNvCxnSpPr/>
          <p:nvPr userDrawn="1"/>
        </p:nvCxnSpPr>
        <p:spPr>
          <a:xfrm>
            <a:off x="107950" y="198438"/>
            <a:ext cx="8783638" cy="0"/>
          </a:xfrm>
          <a:prstGeom prst="line">
            <a:avLst/>
          </a:prstGeom>
          <a:ln w="12700">
            <a:solidFill>
              <a:srgbClr val="2E53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xmlns="" id="{D6DA1747-F44F-48F2-B94D-BFD9E17EDA78}"/>
              </a:ext>
            </a:extLst>
          </p:cNvPr>
          <p:cNvSpPr/>
          <p:nvPr userDrawn="1"/>
        </p:nvSpPr>
        <p:spPr>
          <a:xfrm>
            <a:off x="8316416" y="197685"/>
            <a:ext cx="576000" cy="575531"/>
          </a:xfrm>
          <a:prstGeom prst="roundRect">
            <a:avLst>
              <a:gd name="adj" fmla="val 5329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06A3ABA-0F18-494A-9E32-C2A5E517E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239713"/>
            <a:ext cx="50323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xmlns="" id="{07720D4D-8029-41B0-9F40-17B9866B7DF8}"/>
              </a:ext>
            </a:extLst>
          </p:cNvPr>
          <p:cNvSpPr/>
          <p:nvPr userDrawn="1"/>
        </p:nvSpPr>
        <p:spPr>
          <a:xfrm>
            <a:off x="8317805" y="-18141"/>
            <a:ext cx="576000" cy="149018"/>
          </a:xfrm>
          <a:prstGeom prst="roundRect">
            <a:avLst/>
          </a:pr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46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21985B56-AF2D-44ED-B294-6FCEF1199F49}"/>
              </a:ext>
            </a:extLst>
          </p:cNvPr>
          <p:cNvCxnSpPr/>
          <p:nvPr userDrawn="1"/>
        </p:nvCxnSpPr>
        <p:spPr>
          <a:xfrm>
            <a:off x="323850" y="381000"/>
            <a:ext cx="2952750" cy="0"/>
          </a:xfrm>
          <a:prstGeom prst="line">
            <a:avLst/>
          </a:prstGeom>
          <a:ln w="41275" cmpd="sng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BFF59AAA-2035-4E0F-9DA3-1DD14AEF9107}"/>
              </a:ext>
            </a:extLst>
          </p:cNvPr>
          <p:cNvCxnSpPr/>
          <p:nvPr userDrawn="1"/>
        </p:nvCxnSpPr>
        <p:spPr>
          <a:xfrm>
            <a:off x="5838825" y="381000"/>
            <a:ext cx="2952750" cy="0"/>
          </a:xfrm>
          <a:prstGeom prst="line">
            <a:avLst/>
          </a:prstGeom>
          <a:ln w="41275" cmpd="sng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C01C272-48A4-46BF-AB2A-5E2A3419B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80963"/>
            <a:ext cx="255905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27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4E5D7235-3391-4E88-B2F5-A957145D5438}"/>
              </a:ext>
            </a:extLst>
          </p:cNvPr>
          <p:cNvCxnSpPr/>
          <p:nvPr userDrawn="1"/>
        </p:nvCxnSpPr>
        <p:spPr>
          <a:xfrm>
            <a:off x="107950" y="198438"/>
            <a:ext cx="8783638" cy="0"/>
          </a:xfrm>
          <a:prstGeom prst="line">
            <a:avLst/>
          </a:prstGeom>
          <a:ln w="12700">
            <a:solidFill>
              <a:srgbClr val="2E53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xmlns="" id="{BFFC9F97-8793-41E9-AC69-6C00B95ED889}"/>
              </a:ext>
            </a:extLst>
          </p:cNvPr>
          <p:cNvSpPr/>
          <p:nvPr userDrawn="1"/>
        </p:nvSpPr>
        <p:spPr>
          <a:xfrm>
            <a:off x="8316416" y="197685"/>
            <a:ext cx="576000" cy="575531"/>
          </a:xfrm>
          <a:prstGeom prst="roundRect">
            <a:avLst>
              <a:gd name="adj" fmla="val 5329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7E81C09-A9B4-4C71-84B8-92E09F5CB1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239713"/>
            <a:ext cx="50323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xmlns="" id="{052A2C84-6658-4A51-969A-CB0F9EF14447}"/>
              </a:ext>
            </a:extLst>
          </p:cNvPr>
          <p:cNvSpPr/>
          <p:nvPr userDrawn="1"/>
        </p:nvSpPr>
        <p:spPr>
          <a:xfrm>
            <a:off x="8317805" y="-18141"/>
            <a:ext cx="576000" cy="149018"/>
          </a:xfrm>
          <a:prstGeom prst="roundRect">
            <a:avLst/>
          </a:pr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1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61629CB9-4EAF-4649-8B3B-AFC89713FDAA}"/>
              </a:ext>
            </a:extLst>
          </p:cNvPr>
          <p:cNvCxnSpPr/>
          <p:nvPr userDrawn="1"/>
        </p:nvCxnSpPr>
        <p:spPr>
          <a:xfrm>
            <a:off x="323850" y="271462"/>
            <a:ext cx="2952750" cy="0"/>
          </a:xfrm>
          <a:prstGeom prst="line">
            <a:avLst/>
          </a:prstGeom>
          <a:ln w="41275" cmpd="sng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74075BFF-3EEA-4C59-8E21-21A724470AA5}"/>
              </a:ext>
            </a:extLst>
          </p:cNvPr>
          <p:cNvCxnSpPr/>
          <p:nvPr userDrawn="1"/>
        </p:nvCxnSpPr>
        <p:spPr>
          <a:xfrm>
            <a:off x="5838825" y="271462"/>
            <a:ext cx="2952750" cy="0"/>
          </a:xfrm>
          <a:prstGeom prst="line">
            <a:avLst/>
          </a:prstGeom>
          <a:ln w="41275" cmpd="sng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CB60493-F1AB-4F5B-99E1-B372BDBBB5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80963"/>
            <a:ext cx="255905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51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81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9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0.e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9.wmf"/><Relationship Id="rId20" Type="http://schemas.openxmlformats.org/officeDocument/2006/relationships/image" Target="../media/image71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3.e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75.wmf"/><Relationship Id="rId10" Type="http://schemas.openxmlformats.org/officeDocument/2006/relationships/image" Target="../media/image66.e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8.emf"/><Relationship Id="rId22" Type="http://schemas.openxmlformats.org/officeDocument/2006/relationships/image" Target="../media/image72.emf"/><Relationship Id="rId27" Type="http://schemas.openxmlformats.org/officeDocument/2006/relationships/oleObject" Target="../embeddings/oleObject7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3.wmf"/><Relationship Id="rId26" Type="http://schemas.openxmlformats.org/officeDocument/2006/relationships/image" Target="../media/image87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29" Type="http://schemas.openxmlformats.org/officeDocument/2006/relationships/oleObject" Target="../embeddings/oleObject8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86.wmf"/><Relationship Id="rId32" Type="http://schemas.openxmlformats.org/officeDocument/2006/relationships/image" Target="../media/image90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88.wmf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81.bin"/><Relationship Id="rId31" Type="http://schemas.openxmlformats.org/officeDocument/2006/relationships/oleObject" Target="../embeddings/oleObject87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8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101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04.w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102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5" Type="http://schemas.openxmlformats.org/officeDocument/2006/relationships/image" Target="../media/image101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9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2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24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9.wmf"/><Relationship Id="rId22" Type="http://schemas.openxmlformats.org/officeDocument/2006/relationships/image" Target="../media/image1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3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6.e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4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54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63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62.wmf"/><Relationship Id="rId20" Type="http://schemas.openxmlformats.org/officeDocument/2006/relationships/image" Target="../media/image16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6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69.wmf"/><Relationship Id="rId18" Type="http://schemas.openxmlformats.org/officeDocument/2006/relationships/oleObject" Target="../embeddings/oleObject173.bin"/><Relationship Id="rId26" Type="http://schemas.openxmlformats.org/officeDocument/2006/relationships/oleObject" Target="../embeddings/oleObject17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73.wmf"/><Relationship Id="rId7" Type="http://schemas.openxmlformats.org/officeDocument/2006/relationships/image" Target="../media/image166.wmf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71.wmf"/><Relationship Id="rId25" Type="http://schemas.openxmlformats.org/officeDocument/2006/relationships/image" Target="../media/image175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72.bin"/><Relationship Id="rId20" Type="http://schemas.openxmlformats.org/officeDocument/2006/relationships/oleObject" Target="../embeddings/oleObject174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68.wmf"/><Relationship Id="rId24" Type="http://schemas.openxmlformats.org/officeDocument/2006/relationships/oleObject" Target="../embeddings/oleObject176.bin"/><Relationship Id="rId5" Type="http://schemas.openxmlformats.org/officeDocument/2006/relationships/image" Target="../media/image165.wmf"/><Relationship Id="rId15" Type="http://schemas.openxmlformats.org/officeDocument/2006/relationships/image" Target="../media/image170.wmf"/><Relationship Id="rId23" Type="http://schemas.openxmlformats.org/officeDocument/2006/relationships/image" Target="../media/image174.wmf"/><Relationship Id="rId10" Type="http://schemas.openxmlformats.org/officeDocument/2006/relationships/oleObject" Target="../embeddings/oleObject169.bin"/><Relationship Id="rId19" Type="http://schemas.openxmlformats.org/officeDocument/2006/relationships/image" Target="../media/image172.wmf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67.wmf"/><Relationship Id="rId14" Type="http://schemas.openxmlformats.org/officeDocument/2006/relationships/oleObject" Target="../embeddings/oleObject171.bin"/><Relationship Id="rId22" Type="http://schemas.openxmlformats.org/officeDocument/2006/relationships/oleObject" Target="../embeddings/oleObject175.bin"/><Relationship Id="rId27" Type="http://schemas.openxmlformats.org/officeDocument/2006/relationships/image" Target="../media/image17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84.wmf"/><Relationship Id="rId3" Type="http://schemas.openxmlformats.org/officeDocument/2006/relationships/oleObject" Target="../embeddings/oleObject178.bin"/><Relationship Id="rId21" Type="http://schemas.openxmlformats.org/officeDocument/2006/relationships/oleObject" Target="../embeddings/oleObject187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83.wmf"/><Relationship Id="rId20" Type="http://schemas.openxmlformats.org/officeDocument/2006/relationships/image" Target="../media/image18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186.bin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82.wmf"/><Relationship Id="rId22" Type="http://schemas.openxmlformats.org/officeDocument/2006/relationships/image" Target="../media/image18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19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1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9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90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201.emf"/><Relationship Id="rId3" Type="http://schemas.openxmlformats.org/officeDocument/2006/relationships/oleObject" Target="../embeddings/oleObject195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98.emf"/><Relationship Id="rId17" Type="http://schemas.openxmlformats.org/officeDocument/2006/relationships/oleObject" Target="../embeddings/oleObject20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00.emf"/><Relationship Id="rId20" Type="http://schemas.openxmlformats.org/officeDocument/2006/relationships/image" Target="../media/image202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204.w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5.bin"/><Relationship Id="rId10" Type="http://schemas.openxmlformats.org/officeDocument/2006/relationships/image" Target="../media/image197.e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99.emf"/><Relationship Id="rId22" Type="http://schemas.openxmlformats.org/officeDocument/2006/relationships/image" Target="../media/image20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212.wmf"/><Relationship Id="rId26" Type="http://schemas.openxmlformats.org/officeDocument/2006/relationships/image" Target="../media/image216.wmf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15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13.bin"/><Relationship Id="rId25" Type="http://schemas.openxmlformats.org/officeDocument/2006/relationships/oleObject" Target="../embeddings/oleObject21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11.wmf"/><Relationship Id="rId20" Type="http://schemas.openxmlformats.org/officeDocument/2006/relationships/image" Target="../media/image21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10.bin"/><Relationship Id="rId24" Type="http://schemas.openxmlformats.org/officeDocument/2006/relationships/image" Target="../media/image215.wmf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23" Type="http://schemas.openxmlformats.org/officeDocument/2006/relationships/oleObject" Target="../embeddings/oleObject216.bin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214.bin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10.wmf"/><Relationship Id="rId22" Type="http://schemas.openxmlformats.org/officeDocument/2006/relationships/image" Target="../media/image21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213.wmf"/><Relationship Id="rId26" Type="http://schemas.openxmlformats.org/officeDocument/2006/relationships/image" Target="../media/image222.wmf"/><Relationship Id="rId3" Type="http://schemas.openxmlformats.org/officeDocument/2006/relationships/oleObject" Target="../embeddings/oleObject218.bin"/><Relationship Id="rId21" Type="http://schemas.openxmlformats.org/officeDocument/2006/relationships/oleObject" Target="../embeddings/oleObject227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25.bin"/><Relationship Id="rId25" Type="http://schemas.openxmlformats.org/officeDocument/2006/relationships/oleObject" Target="../embeddings/oleObject22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12.wmf"/><Relationship Id="rId20" Type="http://schemas.openxmlformats.org/officeDocument/2006/relationships/image" Target="../media/image219.wmf"/><Relationship Id="rId29" Type="http://schemas.openxmlformats.org/officeDocument/2006/relationships/oleObject" Target="../embeddings/oleObject231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22.bin"/><Relationship Id="rId24" Type="http://schemas.openxmlformats.org/officeDocument/2006/relationships/image" Target="../media/image221.wmf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28.bin"/><Relationship Id="rId28" Type="http://schemas.openxmlformats.org/officeDocument/2006/relationships/image" Target="../media/image223.wmf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226.bin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11.wmf"/><Relationship Id="rId22" Type="http://schemas.openxmlformats.org/officeDocument/2006/relationships/image" Target="../media/image220.wmf"/><Relationship Id="rId27" Type="http://schemas.openxmlformats.org/officeDocument/2006/relationships/oleObject" Target="../embeddings/oleObject230.bin"/><Relationship Id="rId30" Type="http://schemas.openxmlformats.org/officeDocument/2006/relationships/image" Target="../media/image22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32.wmf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1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23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31.wmf"/><Relationship Id="rId20" Type="http://schemas.openxmlformats.org/officeDocument/2006/relationships/image" Target="../media/image23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26.e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10" Type="http://schemas.openxmlformats.org/officeDocument/2006/relationships/image" Target="../media/image228.w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225.e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30.wmf"/><Relationship Id="rId22" Type="http://schemas.openxmlformats.org/officeDocument/2006/relationships/image" Target="../media/image23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oleObject" Target="../embeddings/oleObject247.bin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23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46.bin"/><Relationship Id="rId5" Type="http://schemas.openxmlformats.org/officeDocument/2006/relationships/oleObject" Target="../embeddings/oleObject243.bin"/><Relationship Id="rId10" Type="http://schemas.openxmlformats.org/officeDocument/2006/relationships/image" Target="../media/image238.emf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24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e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48.emf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45.wmf"/><Relationship Id="rId17" Type="http://schemas.openxmlformats.org/officeDocument/2006/relationships/oleObject" Target="../embeddings/oleObject25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47.wmf"/><Relationship Id="rId20" Type="http://schemas.openxmlformats.org/officeDocument/2006/relationships/image" Target="../media/image249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2.wmf"/><Relationship Id="rId11" Type="http://schemas.openxmlformats.org/officeDocument/2006/relationships/oleObject" Target="../embeddings/oleObject252.bin"/><Relationship Id="rId24" Type="http://schemas.openxmlformats.org/officeDocument/2006/relationships/image" Target="../media/image251.wmf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23" Type="http://schemas.openxmlformats.org/officeDocument/2006/relationships/oleObject" Target="../embeddings/oleObject258.bin"/><Relationship Id="rId10" Type="http://schemas.openxmlformats.org/officeDocument/2006/relationships/image" Target="../media/image244.wmf"/><Relationship Id="rId19" Type="http://schemas.openxmlformats.org/officeDocument/2006/relationships/oleObject" Target="../embeddings/oleObject256.bin"/><Relationship Id="rId4" Type="http://schemas.openxmlformats.org/officeDocument/2006/relationships/image" Target="../media/image241.e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46.emf"/><Relationship Id="rId22" Type="http://schemas.openxmlformats.org/officeDocument/2006/relationships/image" Target="../media/image25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259.wmf"/><Relationship Id="rId3" Type="http://schemas.openxmlformats.org/officeDocument/2006/relationships/oleObject" Target="../embeddings/oleObject259.bin"/><Relationship Id="rId21" Type="http://schemas.openxmlformats.org/officeDocument/2006/relationships/oleObject" Target="../embeddings/oleObject268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56.wmf"/><Relationship Id="rId17" Type="http://schemas.openxmlformats.org/officeDocument/2006/relationships/oleObject" Target="../embeddings/oleObject266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58.wmf"/><Relationship Id="rId20" Type="http://schemas.openxmlformats.org/officeDocument/2006/relationships/image" Target="../media/image260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10" Type="http://schemas.openxmlformats.org/officeDocument/2006/relationships/image" Target="../media/image255.emf"/><Relationship Id="rId19" Type="http://schemas.openxmlformats.org/officeDocument/2006/relationships/oleObject" Target="../embeddings/oleObject267.bin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57.wmf"/><Relationship Id="rId22" Type="http://schemas.openxmlformats.org/officeDocument/2006/relationships/image" Target="../media/image26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269.wmf"/><Relationship Id="rId3" Type="http://schemas.openxmlformats.org/officeDocument/2006/relationships/oleObject" Target="../embeddings/oleObject269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66.wmf"/><Relationship Id="rId17" Type="http://schemas.openxmlformats.org/officeDocument/2006/relationships/oleObject" Target="../embeddings/oleObject27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63.wmf"/><Relationship Id="rId11" Type="http://schemas.openxmlformats.org/officeDocument/2006/relationships/oleObject" Target="../embeddings/oleObject273.bin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10" Type="http://schemas.openxmlformats.org/officeDocument/2006/relationships/image" Target="../media/image265.wmf"/><Relationship Id="rId4" Type="http://schemas.openxmlformats.org/officeDocument/2006/relationships/image" Target="../media/image262.w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6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7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0" Type="http://schemas.openxmlformats.org/officeDocument/2006/relationships/image" Target="../media/image273.wmf"/><Relationship Id="rId4" Type="http://schemas.openxmlformats.org/officeDocument/2006/relationships/image" Target="../media/image270.emf"/><Relationship Id="rId9" Type="http://schemas.openxmlformats.org/officeDocument/2006/relationships/oleObject" Target="../embeddings/oleObject28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287.bin"/><Relationship Id="rId18" Type="http://schemas.openxmlformats.org/officeDocument/2006/relationships/image" Target="../media/image282.wmf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12" Type="http://schemas.openxmlformats.org/officeDocument/2006/relationships/image" Target="../media/image279.wmf"/><Relationship Id="rId17" Type="http://schemas.openxmlformats.org/officeDocument/2006/relationships/oleObject" Target="../embeddings/oleObject28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81.wmf"/><Relationship Id="rId20" Type="http://schemas.openxmlformats.org/officeDocument/2006/relationships/image" Target="../media/image28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286.bin"/><Relationship Id="rId5" Type="http://schemas.openxmlformats.org/officeDocument/2006/relationships/oleObject" Target="../embeddings/oleObject283.bin"/><Relationship Id="rId15" Type="http://schemas.openxmlformats.org/officeDocument/2006/relationships/oleObject" Target="../embeddings/oleObject288.bin"/><Relationship Id="rId10" Type="http://schemas.openxmlformats.org/officeDocument/2006/relationships/image" Target="../media/image278.wmf"/><Relationship Id="rId19" Type="http://schemas.openxmlformats.org/officeDocument/2006/relationships/oleObject" Target="../embeddings/oleObject290.bin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85.bin"/><Relationship Id="rId14" Type="http://schemas.openxmlformats.org/officeDocument/2006/relationships/image" Target="../media/image28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emf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85.emf"/><Relationship Id="rId5" Type="http://schemas.openxmlformats.org/officeDocument/2006/relationships/oleObject" Target="../embeddings/oleObject292.bin"/><Relationship Id="rId10" Type="http://schemas.openxmlformats.org/officeDocument/2006/relationships/image" Target="../media/image287.wmf"/><Relationship Id="rId4" Type="http://schemas.openxmlformats.org/officeDocument/2006/relationships/image" Target="../media/image284.emf"/><Relationship Id="rId9" Type="http://schemas.openxmlformats.org/officeDocument/2006/relationships/oleObject" Target="../embeddings/oleObject29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oleObject" Target="../embeddings/oleObject300.bin"/><Relationship Id="rId3" Type="http://schemas.openxmlformats.org/officeDocument/2006/relationships/oleObject" Target="../embeddings/oleObject295.bin"/><Relationship Id="rId7" Type="http://schemas.openxmlformats.org/officeDocument/2006/relationships/oleObject" Target="../embeddings/oleObject297.bin"/><Relationship Id="rId12" Type="http://schemas.openxmlformats.org/officeDocument/2006/relationships/image" Target="../media/image292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94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89.wmf"/><Relationship Id="rId11" Type="http://schemas.openxmlformats.org/officeDocument/2006/relationships/oleObject" Target="../embeddings/oleObject299.bin"/><Relationship Id="rId5" Type="http://schemas.openxmlformats.org/officeDocument/2006/relationships/oleObject" Target="../embeddings/oleObject296.bin"/><Relationship Id="rId15" Type="http://schemas.openxmlformats.org/officeDocument/2006/relationships/oleObject" Target="../embeddings/oleObject301.bin"/><Relationship Id="rId10" Type="http://schemas.openxmlformats.org/officeDocument/2006/relationships/image" Target="../media/image291.wmf"/><Relationship Id="rId4" Type="http://schemas.openxmlformats.org/officeDocument/2006/relationships/image" Target="../media/image288.wmf"/><Relationship Id="rId9" Type="http://schemas.openxmlformats.org/officeDocument/2006/relationships/oleObject" Target="../embeddings/oleObject298.bin"/><Relationship Id="rId14" Type="http://schemas.openxmlformats.org/officeDocument/2006/relationships/image" Target="../media/image29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3" Type="http://schemas.openxmlformats.org/officeDocument/2006/relationships/oleObject" Target="../embeddings/oleObject302.bin"/><Relationship Id="rId7" Type="http://schemas.openxmlformats.org/officeDocument/2006/relationships/oleObject" Target="../embeddings/oleObject30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96.wmf"/><Relationship Id="rId5" Type="http://schemas.openxmlformats.org/officeDocument/2006/relationships/oleObject" Target="../embeddings/oleObject303.bin"/><Relationship Id="rId4" Type="http://schemas.openxmlformats.org/officeDocument/2006/relationships/image" Target="../media/image29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8.bin"/><Relationship Id="rId13" Type="http://schemas.openxmlformats.org/officeDocument/2006/relationships/image" Target="../media/image302.wmf"/><Relationship Id="rId18" Type="http://schemas.openxmlformats.org/officeDocument/2006/relationships/oleObject" Target="../embeddings/oleObject313.bin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oleObject" Target="../embeddings/oleObject310.bin"/><Relationship Id="rId17" Type="http://schemas.openxmlformats.org/officeDocument/2006/relationships/image" Target="../media/image30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12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99.wmf"/><Relationship Id="rId11" Type="http://schemas.openxmlformats.org/officeDocument/2006/relationships/image" Target="../media/image301.wmf"/><Relationship Id="rId5" Type="http://schemas.openxmlformats.org/officeDocument/2006/relationships/oleObject" Target="../embeddings/oleObject306.bin"/><Relationship Id="rId15" Type="http://schemas.openxmlformats.org/officeDocument/2006/relationships/image" Target="../media/image303.wmf"/><Relationship Id="rId10" Type="http://schemas.openxmlformats.org/officeDocument/2006/relationships/oleObject" Target="../embeddings/oleObject309.bin"/><Relationship Id="rId4" Type="http://schemas.openxmlformats.org/officeDocument/2006/relationships/image" Target="../media/image298.wmf"/><Relationship Id="rId9" Type="http://schemas.openxmlformats.org/officeDocument/2006/relationships/image" Target="../media/image300.wmf"/><Relationship Id="rId14" Type="http://schemas.openxmlformats.org/officeDocument/2006/relationships/oleObject" Target="../embeddings/oleObject31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13" Type="http://schemas.openxmlformats.org/officeDocument/2006/relationships/oleObject" Target="../embeddings/oleObject319.bin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30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1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06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0.bin"/><Relationship Id="rId10" Type="http://schemas.openxmlformats.org/officeDocument/2006/relationships/image" Target="../media/image308.wmf"/><Relationship Id="rId4" Type="http://schemas.openxmlformats.org/officeDocument/2006/relationships/image" Target="../media/image305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31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13" Type="http://schemas.openxmlformats.org/officeDocument/2006/relationships/oleObject" Target="../embeddings/oleObject326.bin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31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8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13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10" Type="http://schemas.openxmlformats.org/officeDocument/2006/relationships/image" Target="../media/image315.wmf"/><Relationship Id="rId4" Type="http://schemas.openxmlformats.org/officeDocument/2006/relationships/image" Target="../media/image312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31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20.wmf"/><Relationship Id="rId5" Type="http://schemas.openxmlformats.org/officeDocument/2006/relationships/oleObject" Target="../embeddings/oleObject329.bin"/><Relationship Id="rId10" Type="http://schemas.openxmlformats.org/officeDocument/2006/relationships/image" Target="../media/image322.wmf"/><Relationship Id="rId4" Type="http://schemas.openxmlformats.org/officeDocument/2006/relationships/image" Target="../media/image319.wmf"/><Relationship Id="rId9" Type="http://schemas.openxmlformats.org/officeDocument/2006/relationships/oleObject" Target="../embeddings/oleObject33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13" Type="http://schemas.openxmlformats.org/officeDocument/2006/relationships/oleObject" Target="../embeddings/oleObject337.bin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4.bin"/><Relationship Id="rId12" Type="http://schemas.openxmlformats.org/officeDocument/2006/relationships/image" Target="../media/image3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24.wmf"/><Relationship Id="rId11" Type="http://schemas.openxmlformats.org/officeDocument/2006/relationships/oleObject" Target="../embeddings/oleObject336.bin"/><Relationship Id="rId5" Type="http://schemas.openxmlformats.org/officeDocument/2006/relationships/oleObject" Target="../embeddings/oleObject333.bin"/><Relationship Id="rId10" Type="http://schemas.openxmlformats.org/officeDocument/2006/relationships/image" Target="../media/image326.wmf"/><Relationship Id="rId4" Type="http://schemas.openxmlformats.org/officeDocument/2006/relationships/image" Target="../media/image323.wmf"/><Relationship Id="rId9" Type="http://schemas.openxmlformats.org/officeDocument/2006/relationships/oleObject" Target="../embeddings/oleObject335.bin"/><Relationship Id="rId14" Type="http://schemas.openxmlformats.org/officeDocument/2006/relationships/image" Target="../media/image32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wmf"/><Relationship Id="rId3" Type="http://schemas.openxmlformats.org/officeDocument/2006/relationships/oleObject" Target="../embeddings/oleObject338.bin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333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30.wmf"/><Relationship Id="rId11" Type="http://schemas.openxmlformats.org/officeDocument/2006/relationships/oleObject" Target="../embeddings/oleObject342.bin"/><Relationship Id="rId5" Type="http://schemas.openxmlformats.org/officeDocument/2006/relationships/oleObject" Target="../embeddings/oleObject339.bin"/><Relationship Id="rId10" Type="http://schemas.openxmlformats.org/officeDocument/2006/relationships/image" Target="../media/image332.wmf"/><Relationship Id="rId4" Type="http://schemas.openxmlformats.org/officeDocument/2006/relationships/image" Target="../media/image329.wmf"/><Relationship Id="rId9" Type="http://schemas.openxmlformats.org/officeDocument/2006/relationships/oleObject" Target="../embeddings/oleObject34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oleObject" Target="../embeddings/oleObject348.bin"/><Relationship Id="rId3" Type="http://schemas.openxmlformats.org/officeDocument/2006/relationships/oleObject" Target="../embeddings/oleObject343.bin"/><Relationship Id="rId7" Type="http://schemas.openxmlformats.org/officeDocument/2006/relationships/oleObject" Target="../embeddings/oleObject345.bin"/><Relationship Id="rId12" Type="http://schemas.openxmlformats.org/officeDocument/2006/relationships/image" Target="../media/image33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0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35.wmf"/><Relationship Id="rId11" Type="http://schemas.openxmlformats.org/officeDocument/2006/relationships/oleObject" Target="../embeddings/oleObject347.bin"/><Relationship Id="rId5" Type="http://schemas.openxmlformats.org/officeDocument/2006/relationships/oleObject" Target="../embeddings/oleObject344.bin"/><Relationship Id="rId15" Type="http://schemas.openxmlformats.org/officeDocument/2006/relationships/oleObject" Target="../embeddings/oleObject349.bin"/><Relationship Id="rId10" Type="http://schemas.openxmlformats.org/officeDocument/2006/relationships/image" Target="../media/image337.wmf"/><Relationship Id="rId4" Type="http://schemas.openxmlformats.org/officeDocument/2006/relationships/image" Target="../media/image334.wmf"/><Relationship Id="rId9" Type="http://schemas.openxmlformats.org/officeDocument/2006/relationships/oleObject" Target="../embeddings/oleObject346.bin"/><Relationship Id="rId14" Type="http://schemas.openxmlformats.org/officeDocument/2006/relationships/image" Target="../media/image33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2.bin"/><Relationship Id="rId13" Type="http://schemas.openxmlformats.org/officeDocument/2006/relationships/image" Target="../media/image345.wmf"/><Relationship Id="rId18" Type="http://schemas.openxmlformats.org/officeDocument/2006/relationships/oleObject" Target="../embeddings/oleObject357.bin"/><Relationship Id="rId26" Type="http://schemas.openxmlformats.org/officeDocument/2006/relationships/oleObject" Target="../embeddings/oleObject361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349.wmf"/><Relationship Id="rId7" Type="http://schemas.openxmlformats.org/officeDocument/2006/relationships/image" Target="../media/image342.wmf"/><Relationship Id="rId12" Type="http://schemas.openxmlformats.org/officeDocument/2006/relationships/oleObject" Target="../embeddings/oleObject354.bin"/><Relationship Id="rId17" Type="http://schemas.openxmlformats.org/officeDocument/2006/relationships/image" Target="../media/image347.wmf"/><Relationship Id="rId25" Type="http://schemas.openxmlformats.org/officeDocument/2006/relationships/image" Target="../media/image35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56.bin"/><Relationship Id="rId20" Type="http://schemas.openxmlformats.org/officeDocument/2006/relationships/oleObject" Target="../embeddings/oleObject358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51.bin"/><Relationship Id="rId11" Type="http://schemas.openxmlformats.org/officeDocument/2006/relationships/image" Target="../media/image344.wmf"/><Relationship Id="rId24" Type="http://schemas.openxmlformats.org/officeDocument/2006/relationships/oleObject" Target="../embeddings/oleObject360.bin"/><Relationship Id="rId5" Type="http://schemas.openxmlformats.org/officeDocument/2006/relationships/image" Target="../media/image341.wmf"/><Relationship Id="rId15" Type="http://schemas.openxmlformats.org/officeDocument/2006/relationships/image" Target="../media/image346.wmf"/><Relationship Id="rId23" Type="http://schemas.openxmlformats.org/officeDocument/2006/relationships/image" Target="../media/image350.wmf"/><Relationship Id="rId10" Type="http://schemas.openxmlformats.org/officeDocument/2006/relationships/oleObject" Target="../embeddings/oleObject353.bin"/><Relationship Id="rId19" Type="http://schemas.openxmlformats.org/officeDocument/2006/relationships/image" Target="../media/image348.wmf"/><Relationship Id="rId4" Type="http://schemas.openxmlformats.org/officeDocument/2006/relationships/oleObject" Target="../embeddings/oleObject350.bin"/><Relationship Id="rId9" Type="http://schemas.openxmlformats.org/officeDocument/2006/relationships/image" Target="../media/image343.wmf"/><Relationship Id="rId14" Type="http://schemas.openxmlformats.org/officeDocument/2006/relationships/oleObject" Target="../embeddings/oleObject355.bin"/><Relationship Id="rId22" Type="http://schemas.openxmlformats.org/officeDocument/2006/relationships/oleObject" Target="../embeddings/oleObject359.bin"/><Relationship Id="rId27" Type="http://schemas.openxmlformats.org/officeDocument/2006/relationships/image" Target="../media/image35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wmf"/><Relationship Id="rId13" Type="http://schemas.openxmlformats.org/officeDocument/2006/relationships/oleObject" Target="../embeddings/oleObject367.bin"/><Relationship Id="rId18" Type="http://schemas.openxmlformats.org/officeDocument/2006/relationships/image" Target="../media/image360.wmf"/><Relationship Id="rId3" Type="http://schemas.openxmlformats.org/officeDocument/2006/relationships/oleObject" Target="../embeddings/oleObject362.bin"/><Relationship Id="rId7" Type="http://schemas.openxmlformats.org/officeDocument/2006/relationships/oleObject" Target="../embeddings/oleObject364.bin"/><Relationship Id="rId12" Type="http://schemas.openxmlformats.org/officeDocument/2006/relationships/image" Target="../media/image357.wmf"/><Relationship Id="rId17" Type="http://schemas.openxmlformats.org/officeDocument/2006/relationships/oleObject" Target="../embeddings/oleObject3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9.wmf"/><Relationship Id="rId20" Type="http://schemas.openxmlformats.org/officeDocument/2006/relationships/image" Target="../media/image361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54.wmf"/><Relationship Id="rId11" Type="http://schemas.openxmlformats.org/officeDocument/2006/relationships/oleObject" Target="../embeddings/oleObject366.bin"/><Relationship Id="rId5" Type="http://schemas.openxmlformats.org/officeDocument/2006/relationships/oleObject" Target="../embeddings/oleObject363.bin"/><Relationship Id="rId15" Type="http://schemas.openxmlformats.org/officeDocument/2006/relationships/oleObject" Target="../embeddings/oleObject368.bin"/><Relationship Id="rId10" Type="http://schemas.openxmlformats.org/officeDocument/2006/relationships/image" Target="../media/image356.wmf"/><Relationship Id="rId19" Type="http://schemas.openxmlformats.org/officeDocument/2006/relationships/oleObject" Target="../embeddings/oleObject370.bin"/><Relationship Id="rId4" Type="http://schemas.openxmlformats.org/officeDocument/2006/relationships/image" Target="../media/image353.wmf"/><Relationship Id="rId9" Type="http://schemas.openxmlformats.org/officeDocument/2006/relationships/oleObject" Target="../embeddings/oleObject365.bin"/><Relationship Id="rId14" Type="http://schemas.openxmlformats.org/officeDocument/2006/relationships/image" Target="../media/image358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13" Type="http://schemas.openxmlformats.org/officeDocument/2006/relationships/oleObject" Target="../embeddings/oleObject376.bin"/><Relationship Id="rId18" Type="http://schemas.openxmlformats.org/officeDocument/2006/relationships/image" Target="../media/image369.wmf"/><Relationship Id="rId26" Type="http://schemas.openxmlformats.org/officeDocument/2006/relationships/image" Target="../media/image373.wmf"/><Relationship Id="rId3" Type="http://schemas.openxmlformats.org/officeDocument/2006/relationships/oleObject" Target="../embeddings/oleObject371.bin"/><Relationship Id="rId21" Type="http://schemas.openxmlformats.org/officeDocument/2006/relationships/oleObject" Target="../embeddings/oleObject380.bin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366.wmf"/><Relationship Id="rId17" Type="http://schemas.openxmlformats.org/officeDocument/2006/relationships/oleObject" Target="../embeddings/oleObject378.bin"/><Relationship Id="rId25" Type="http://schemas.openxmlformats.org/officeDocument/2006/relationships/oleObject" Target="../embeddings/oleObject38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8.wmf"/><Relationship Id="rId20" Type="http://schemas.openxmlformats.org/officeDocument/2006/relationships/image" Target="../media/image370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63.wmf"/><Relationship Id="rId11" Type="http://schemas.openxmlformats.org/officeDocument/2006/relationships/oleObject" Target="../embeddings/oleObject375.bin"/><Relationship Id="rId24" Type="http://schemas.openxmlformats.org/officeDocument/2006/relationships/image" Target="../media/image372.wmf"/><Relationship Id="rId5" Type="http://schemas.openxmlformats.org/officeDocument/2006/relationships/oleObject" Target="../embeddings/oleObject372.bin"/><Relationship Id="rId15" Type="http://schemas.openxmlformats.org/officeDocument/2006/relationships/oleObject" Target="../embeddings/oleObject377.bin"/><Relationship Id="rId23" Type="http://schemas.openxmlformats.org/officeDocument/2006/relationships/oleObject" Target="../embeddings/oleObject381.bin"/><Relationship Id="rId10" Type="http://schemas.openxmlformats.org/officeDocument/2006/relationships/image" Target="../media/image365.wmf"/><Relationship Id="rId19" Type="http://schemas.openxmlformats.org/officeDocument/2006/relationships/oleObject" Target="../embeddings/oleObject379.bin"/><Relationship Id="rId4" Type="http://schemas.openxmlformats.org/officeDocument/2006/relationships/image" Target="../media/image362.wmf"/><Relationship Id="rId9" Type="http://schemas.openxmlformats.org/officeDocument/2006/relationships/oleObject" Target="../embeddings/oleObject374.bin"/><Relationship Id="rId14" Type="http://schemas.openxmlformats.org/officeDocument/2006/relationships/image" Target="../media/image367.wmf"/><Relationship Id="rId22" Type="http://schemas.openxmlformats.org/officeDocument/2006/relationships/image" Target="../media/image37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13" Type="http://schemas.openxmlformats.org/officeDocument/2006/relationships/oleObject" Target="../embeddings/oleObject388.bin"/><Relationship Id="rId18" Type="http://schemas.openxmlformats.org/officeDocument/2006/relationships/image" Target="../media/image381.wmf"/><Relationship Id="rId3" Type="http://schemas.openxmlformats.org/officeDocument/2006/relationships/oleObject" Target="../embeddings/oleObject383.bin"/><Relationship Id="rId7" Type="http://schemas.openxmlformats.org/officeDocument/2006/relationships/oleObject" Target="../embeddings/oleObject385.bin"/><Relationship Id="rId12" Type="http://schemas.openxmlformats.org/officeDocument/2006/relationships/image" Target="../media/image378.wmf"/><Relationship Id="rId17" Type="http://schemas.openxmlformats.org/officeDocument/2006/relationships/oleObject" Target="../embeddings/oleObject39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0.wmf"/><Relationship Id="rId20" Type="http://schemas.openxmlformats.org/officeDocument/2006/relationships/image" Target="../media/image382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75.wmf"/><Relationship Id="rId11" Type="http://schemas.openxmlformats.org/officeDocument/2006/relationships/oleObject" Target="../embeddings/oleObject387.bin"/><Relationship Id="rId5" Type="http://schemas.openxmlformats.org/officeDocument/2006/relationships/oleObject" Target="../embeddings/oleObject384.bin"/><Relationship Id="rId15" Type="http://schemas.openxmlformats.org/officeDocument/2006/relationships/oleObject" Target="../embeddings/oleObject389.bin"/><Relationship Id="rId10" Type="http://schemas.openxmlformats.org/officeDocument/2006/relationships/image" Target="../media/image377.wmf"/><Relationship Id="rId19" Type="http://schemas.openxmlformats.org/officeDocument/2006/relationships/oleObject" Target="../embeddings/oleObject391.bin"/><Relationship Id="rId4" Type="http://schemas.openxmlformats.org/officeDocument/2006/relationships/image" Target="../media/image374.wmf"/><Relationship Id="rId9" Type="http://schemas.openxmlformats.org/officeDocument/2006/relationships/oleObject" Target="../embeddings/oleObject386.bin"/><Relationship Id="rId14" Type="http://schemas.openxmlformats.org/officeDocument/2006/relationships/image" Target="../media/image379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wmf"/><Relationship Id="rId3" Type="http://schemas.openxmlformats.org/officeDocument/2006/relationships/oleObject" Target="../embeddings/oleObject392.bin"/><Relationship Id="rId7" Type="http://schemas.openxmlformats.org/officeDocument/2006/relationships/oleObject" Target="../embeddings/oleObject394.bin"/><Relationship Id="rId12" Type="http://schemas.openxmlformats.org/officeDocument/2006/relationships/image" Target="../media/image387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84.wmf"/><Relationship Id="rId11" Type="http://schemas.openxmlformats.org/officeDocument/2006/relationships/oleObject" Target="../embeddings/oleObject396.bin"/><Relationship Id="rId5" Type="http://schemas.openxmlformats.org/officeDocument/2006/relationships/oleObject" Target="../embeddings/oleObject393.bin"/><Relationship Id="rId10" Type="http://schemas.openxmlformats.org/officeDocument/2006/relationships/image" Target="../media/image386.wmf"/><Relationship Id="rId4" Type="http://schemas.openxmlformats.org/officeDocument/2006/relationships/image" Target="../media/image383.wmf"/><Relationship Id="rId9" Type="http://schemas.openxmlformats.org/officeDocument/2006/relationships/oleObject" Target="../embeddings/oleObject395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wmf"/><Relationship Id="rId13" Type="http://schemas.openxmlformats.org/officeDocument/2006/relationships/oleObject" Target="../embeddings/oleObject402.bin"/><Relationship Id="rId3" Type="http://schemas.openxmlformats.org/officeDocument/2006/relationships/oleObject" Target="../embeddings/oleObject397.bin"/><Relationship Id="rId7" Type="http://schemas.openxmlformats.org/officeDocument/2006/relationships/oleObject" Target="../embeddings/oleObject399.bin"/><Relationship Id="rId12" Type="http://schemas.openxmlformats.org/officeDocument/2006/relationships/image" Target="../media/image392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89.wmf"/><Relationship Id="rId11" Type="http://schemas.openxmlformats.org/officeDocument/2006/relationships/oleObject" Target="../embeddings/oleObject401.bin"/><Relationship Id="rId5" Type="http://schemas.openxmlformats.org/officeDocument/2006/relationships/oleObject" Target="../embeddings/oleObject398.bin"/><Relationship Id="rId10" Type="http://schemas.openxmlformats.org/officeDocument/2006/relationships/image" Target="../media/image391.wmf"/><Relationship Id="rId4" Type="http://schemas.openxmlformats.org/officeDocument/2006/relationships/image" Target="../media/image388.wmf"/><Relationship Id="rId9" Type="http://schemas.openxmlformats.org/officeDocument/2006/relationships/oleObject" Target="../embeddings/oleObject400.bin"/><Relationship Id="rId14" Type="http://schemas.openxmlformats.org/officeDocument/2006/relationships/image" Target="../media/image393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41.w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6.wmf"/><Relationship Id="rId32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8.wmf"/><Relationship Id="rId36" Type="http://schemas.openxmlformats.org/officeDocument/2006/relationships/image" Target="../media/image42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9.wmf"/><Relationship Id="rId35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6.w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6.wmf"/><Relationship Id="rId26" Type="http://schemas.openxmlformats.org/officeDocument/2006/relationships/image" Target="../media/image60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29" Type="http://schemas.openxmlformats.org/officeDocument/2006/relationships/oleObject" Target="../embeddings/oleObject5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61.w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4.emf"/><Relationship Id="rId22" Type="http://schemas.openxmlformats.org/officeDocument/2006/relationships/image" Target="../media/image58.w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6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8">
            <a:extLst>
              <a:ext uri="{FF2B5EF4-FFF2-40B4-BE49-F238E27FC236}">
                <a16:creationId xmlns:a16="http://schemas.microsoft.com/office/drawing/2014/main" xmlns="" id="{A3CA608D-E03A-4B3D-B293-DAABAA060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470275"/>
            <a:ext cx="38862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数学与统计学院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刘康民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076" name="Text Box 20">
            <a:extLst>
              <a:ext uri="{FF2B5EF4-FFF2-40B4-BE49-F238E27FC236}">
                <a16:creationId xmlns:a16="http://schemas.microsoft.com/office/drawing/2014/main" xmlns="" id="{61D97CBC-73C1-431F-BD34-CAA3F4ABA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00313"/>
            <a:ext cx="6248400" cy="7016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总复习</a:t>
            </a:r>
            <a:endParaRPr lang="en-US" altLang="zh-CN" sz="44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074" name="Rectangle 1039">
            <a:extLst>
              <a:ext uri="{FF2B5EF4-FFF2-40B4-BE49-F238E27FC236}">
                <a16:creationId xmlns:a16="http://schemas.microsoft.com/office/drawing/2014/main" xmlns="" id="{AE2EDA5E-5804-4ADB-AECF-DA14A1386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238250"/>
            <a:ext cx="7632700" cy="7572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常微分方程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AD04F2AD-1313-40A4-9F8A-490B57695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39725"/>
            <a:ext cx="29876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求一连续可导函数</a:t>
            </a:r>
          </a:p>
        </p:txBody>
      </p:sp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xmlns="" id="{D02686BB-7B7E-486C-AF10-D27571F0575C}"/>
              </a:ext>
            </a:extLst>
          </p:cNvPr>
          <p:cNvGraphicFramePr>
            <a:graphicFrameLocks/>
          </p:cNvGraphicFramePr>
          <p:nvPr/>
        </p:nvGraphicFramePr>
        <p:xfrm>
          <a:off x="3590925" y="503238"/>
          <a:ext cx="6731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02" name="公式" r:id="rId3" imgW="672840" imgH="342720" progId="Equation.3">
                  <p:embed/>
                </p:oleObj>
              </mc:Choice>
              <mc:Fallback>
                <p:oleObj name="公式" r:id="rId3" imgW="672840" imgH="34272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503238"/>
                        <a:ext cx="6731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5">
            <a:extLst>
              <a:ext uri="{FF2B5EF4-FFF2-40B4-BE49-F238E27FC236}">
                <a16:creationId xmlns:a16="http://schemas.microsoft.com/office/drawing/2014/main" xmlns="" id="{A6389C2F-A8FB-4C4D-A456-7845F6CEC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788" y="411163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使其满足下列方程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61446" name="Object 6">
            <a:extLst>
              <a:ext uri="{FF2B5EF4-FFF2-40B4-BE49-F238E27FC236}">
                <a16:creationId xmlns:a16="http://schemas.microsoft.com/office/drawing/2014/main" xmlns="" id="{235A4968-0642-4DB0-A841-442CA688C98B}"/>
              </a:ext>
            </a:extLst>
          </p:cNvPr>
          <p:cNvGraphicFramePr>
            <a:graphicFrameLocks/>
          </p:cNvGraphicFramePr>
          <p:nvPr/>
        </p:nvGraphicFramePr>
        <p:xfrm>
          <a:off x="1835150" y="876300"/>
          <a:ext cx="35766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03" name="公式" r:id="rId5" imgW="3581280" imgH="685800" progId="Equation.3">
                  <p:embed/>
                </p:oleObj>
              </mc:Choice>
              <mc:Fallback>
                <p:oleObj name="公式" r:id="rId5" imgW="3581280" imgH="6858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876300"/>
                        <a:ext cx="35766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ext Box 7">
            <a:extLst>
              <a:ext uri="{FF2B5EF4-FFF2-40B4-BE49-F238E27FC236}">
                <a16:creationId xmlns:a16="http://schemas.microsoft.com/office/drawing/2014/main" xmlns="" id="{7AA6D402-B0D9-41B8-97CF-76464851D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52400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50" name="Text Box 10">
            <a:extLst>
              <a:ext uri="{FF2B5EF4-FFF2-40B4-BE49-F238E27FC236}">
                <a16:creationId xmlns:a16="http://schemas.microsoft.com/office/drawing/2014/main" xmlns="" id="{7EB70B86-1347-43EB-8CA0-47A4B74DC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56368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</a:p>
        </p:txBody>
      </p:sp>
      <p:graphicFrame>
        <p:nvGraphicFramePr>
          <p:cNvPr id="61451" name="Object 11">
            <a:extLst>
              <a:ext uri="{FF2B5EF4-FFF2-40B4-BE49-F238E27FC236}">
                <a16:creationId xmlns:a16="http://schemas.microsoft.com/office/drawing/2014/main" xmlns="" id="{56D3D77D-41AF-4689-9A75-021895C325B1}"/>
              </a:ext>
            </a:extLst>
          </p:cNvPr>
          <p:cNvGraphicFramePr>
            <a:graphicFrameLocks/>
          </p:cNvGraphicFramePr>
          <p:nvPr/>
        </p:nvGraphicFramePr>
        <p:xfrm>
          <a:off x="971550" y="1603375"/>
          <a:ext cx="1641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04" name="公式" r:id="rId7" imgW="1638000" imgH="380880" progId="Equation.3">
                  <p:embed/>
                </p:oleObj>
              </mc:Choice>
              <mc:Fallback>
                <p:oleObj name="公式" r:id="rId7" imgW="1638000" imgH="38088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03375"/>
                        <a:ext cx="16414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>
            <a:extLst>
              <a:ext uri="{FF2B5EF4-FFF2-40B4-BE49-F238E27FC236}">
                <a16:creationId xmlns:a16="http://schemas.microsoft.com/office/drawing/2014/main" xmlns="" id="{ED89404A-EE33-4045-8AD8-1986C39D3FF1}"/>
              </a:ext>
            </a:extLst>
          </p:cNvPr>
          <p:cNvGraphicFramePr>
            <a:graphicFrameLocks/>
          </p:cNvGraphicFramePr>
          <p:nvPr/>
        </p:nvGraphicFramePr>
        <p:xfrm>
          <a:off x="995363" y="2139950"/>
          <a:ext cx="51181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05" name="公式" r:id="rId9" imgW="5117760" imgH="685800" progId="Equation.3">
                  <p:embed/>
                </p:oleObj>
              </mc:Choice>
              <mc:Fallback>
                <p:oleObj name="公式" r:id="rId9" imgW="5117760" imgH="6858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139950"/>
                        <a:ext cx="51181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4" name="Text Box 14">
            <a:extLst>
              <a:ext uri="{FF2B5EF4-FFF2-40B4-BE49-F238E27FC236}">
                <a16:creationId xmlns:a16="http://schemas.microsoft.com/office/drawing/2014/main" xmlns="" id="{225B7BDA-1CBE-4F3B-B4F9-D2EC04E26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303688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则有</a:t>
            </a:r>
          </a:p>
        </p:txBody>
      </p:sp>
      <p:sp>
        <p:nvSpPr>
          <p:cNvPr id="61455" name="AutoShape 15">
            <a:extLst>
              <a:ext uri="{FF2B5EF4-FFF2-40B4-BE49-F238E27FC236}">
                <a16:creationId xmlns:a16="http://schemas.microsoft.com/office/drawing/2014/main" xmlns="" id="{65B46458-9E1B-4699-B3C9-67ADBC5814EA}"/>
              </a:ext>
            </a:extLst>
          </p:cNvPr>
          <p:cNvSpPr>
            <a:spLocks/>
          </p:cNvSpPr>
          <p:nvPr/>
        </p:nvSpPr>
        <p:spPr bwMode="auto">
          <a:xfrm>
            <a:off x="1876425" y="297973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1456" name="Object 16">
            <a:extLst>
              <a:ext uri="{FF2B5EF4-FFF2-40B4-BE49-F238E27FC236}">
                <a16:creationId xmlns:a16="http://schemas.microsoft.com/office/drawing/2014/main" xmlns="" id="{C1F12845-148D-4634-AB37-E11FF4034E2D}"/>
              </a:ext>
            </a:extLst>
          </p:cNvPr>
          <p:cNvGraphicFramePr>
            <a:graphicFrameLocks/>
          </p:cNvGraphicFramePr>
          <p:nvPr/>
        </p:nvGraphicFramePr>
        <p:xfrm>
          <a:off x="2020888" y="2908300"/>
          <a:ext cx="2616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06" name="公式" r:id="rId11" imgW="2616120" imgH="355320" progId="Equation.3">
                  <p:embed/>
                </p:oleObj>
              </mc:Choice>
              <mc:Fallback>
                <p:oleObj name="公式" r:id="rId11" imgW="2616120" imgH="35532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2908300"/>
                        <a:ext cx="2616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7" name="Object 17">
            <a:extLst>
              <a:ext uri="{FF2B5EF4-FFF2-40B4-BE49-F238E27FC236}">
                <a16:creationId xmlns:a16="http://schemas.microsoft.com/office/drawing/2014/main" xmlns="" id="{A0641E9E-F917-4754-8652-485C46B0907B}"/>
              </a:ext>
            </a:extLst>
          </p:cNvPr>
          <p:cNvGraphicFramePr>
            <a:graphicFrameLocks/>
          </p:cNvGraphicFramePr>
          <p:nvPr/>
        </p:nvGraphicFramePr>
        <p:xfrm>
          <a:off x="2062163" y="3430588"/>
          <a:ext cx="10937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07" name="公式" r:id="rId13" imgW="1091880" imgH="342720" progId="Equation.3">
                  <p:embed/>
                </p:oleObj>
              </mc:Choice>
              <mc:Fallback>
                <p:oleObj name="公式" r:id="rId13" imgW="1091880" imgH="34272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3430588"/>
                        <a:ext cx="10937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8" name="Text Box 18">
            <a:extLst>
              <a:ext uri="{FF2B5EF4-FFF2-40B4-BE49-F238E27FC236}">
                <a16:creationId xmlns:a16="http://schemas.microsoft.com/office/drawing/2014/main" xmlns="" id="{750D1CAD-935A-4570-9AD6-78FFD2DA4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7" y="4038600"/>
            <a:ext cx="189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解之，得</a:t>
            </a:r>
          </a:p>
        </p:txBody>
      </p:sp>
      <p:graphicFrame>
        <p:nvGraphicFramePr>
          <p:cNvPr id="61459" name="Object 19">
            <a:extLst>
              <a:ext uri="{FF2B5EF4-FFF2-40B4-BE49-F238E27FC236}">
                <a16:creationId xmlns:a16="http://schemas.microsoft.com/office/drawing/2014/main" xmlns="" id="{18F037A0-3544-4B31-ADE9-17F4004D2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319078"/>
              </p:ext>
            </p:extLst>
          </p:nvPr>
        </p:nvGraphicFramePr>
        <p:xfrm>
          <a:off x="2460625" y="3898106"/>
          <a:ext cx="36068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08" name="Equation" r:id="rId15" imgW="3606480" imgH="736560" progId="Equation.DSMT4">
                  <p:embed/>
                </p:oleObj>
              </mc:Choice>
              <mc:Fallback>
                <p:oleObj name="Equation" r:id="rId15" imgW="3606480" imgH="736560" progId="Equation.DSMT4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3898106"/>
                        <a:ext cx="36068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21">
            <a:extLst>
              <a:ext uri="{FF2B5EF4-FFF2-40B4-BE49-F238E27FC236}">
                <a16:creationId xmlns:a16="http://schemas.microsoft.com/office/drawing/2014/main" xmlns="" id="{808074A6-C8EC-4FE1-9F9A-006EB594AA28}"/>
              </a:ext>
            </a:extLst>
          </p:cNvPr>
          <p:cNvGraphicFramePr>
            <a:graphicFrameLocks/>
          </p:cNvGraphicFramePr>
          <p:nvPr/>
        </p:nvGraphicFramePr>
        <p:xfrm>
          <a:off x="4932363" y="1492250"/>
          <a:ext cx="12573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09" name="公式" r:id="rId17" imgW="1257120" imgH="685800" progId="Equation.3">
                  <p:embed/>
                </p:oleObj>
              </mc:Choice>
              <mc:Fallback>
                <p:oleObj name="公式" r:id="rId17" imgW="1257120" imgH="6858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492250"/>
                        <a:ext cx="12573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22">
            <a:extLst>
              <a:ext uri="{FF2B5EF4-FFF2-40B4-BE49-F238E27FC236}">
                <a16:creationId xmlns:a16="http://schemas.microsoft.com/office/drawing/2014/main" xmlns="" id="{44F9F030-C4CC-4E84-B56B-E2CCB9148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1947863"/>
          <a:ext cx="257175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10" name="公式" r:id="rId19" imgW="253800" imgH="241200" progId="Equation.3">
                  <p:embed/>
                </p:oleObj>
              </mc:Choice>
              <mc:Fallback>
                <p:oleObj name="公式" r:id="rId19" imgW="253800" imgH="24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947863"/>
                        <a:ext cx="257175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3" name="Object 23">
            <a:extLst>
              <a:ext uri="{FF2B5EF4-FFF2-40B4-BE49-F238E27FC236}">
                <a16:creationId xmlns:a16="http://schemas.microsoft.com/office/drawing/2014/main" xmlns="" id="{09E76C0A-63CE-4F8E-B59E-9ACAA7857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8288" y="1563688"/>
          <a:ext cx="206375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11" name="公式" r:id="rId21" imgW="203040" imgH="317160" progId="Equation.3">
                  <p:embed/>
                </p:oleObj>
              </mc:Choice>
              <mc:Fallback>
                <p:oleObj name="公式" r:id="rId21" imgW="203040" imgH="317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1563688"/>
                        <a:ext cx="206375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4" name="Object 24">
            <a:extLst>
              <a:ext uri="{FF2B5EF4-FFF2-40B4-BE49-F238E27FC236}">
                <a16:creationId xmlns:a16="http://schemas.microsoft.com/office/drawing/2014/main" xmlns="" id="{D2C912D8-B8CD-4D32-9360-5C9A97118B5C}"/>
              </a:ext>
            </a:extLst>
          </p:cNvPr>
          <p:cNvGraphicFramePr>
            <a:graphicFrameLocks/>
          </p:cNvGraphicFramePr>
          <p:nvPr/>
        </p:nvGraphicFramePr>
        <p:xfrm>
          <a:off x="6988175" y="1492250"/>
          <a:ext cx="172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12" name="公式" r:id="rId23" imgW="1726920" imgH="685800" progId="Equation.3">
                  <p:embed/>
                </p:oleObj>
              </mc:Choice>
              <mc:Fallback>
                <p:oleObj name="公式" r:id="rId23" imgW="1726920" imgH="685800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175" y="1492250"/>
                        <a:ext cx="1727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8" name="Text Box 14">
            <a:extLst>
              <a:ext uri="{FF2B5EF4-FFF2-40B4-BE49-F238E27FC236}">
                <a16:creationId xmlns:a16="http://schemas.microsoft.com/office/drawing/2014/main" xmlns="" id="{08BE6189-FD28-4D4E-A166-49C693BFC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395288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151579" name="Object 27">
            <a:extLst>
              <a:ext uri="{FF2B5EF4-FFF2-40B4-BE49-F238E27FC236}">
                <a16:creationId xmlns:a16="http://schemas.microsoft.com/office/drawing/2014/main" xmlns="" id="{38E2CB56-0DB2-47C7-8D72-A72ACF618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492250"/>
          <a:ext cx="1727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13" name="公式" r:id="rId25" imgW="1726920" imgH="647640" progId="Equation.3">
                  <p:embed/>
                </p:oleObj>
              </mc:Choice>
              <mc:Fallback>
                <p:oleObj name="公式" r:id="rId25" imgW="1726920" imgH="647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492250"/>
                        <a:ext cx="1727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80" name="Object 28">
            <a:extLst>
              <a:ext uri="{FF2B5EF4-FFF2-40B4-BE49-F238E27FC236}">
                <a16:creationId xmlns:a16="http://schemas.microsoft.com/office/drawing/2014/main" xmlns="" id="{FE091B22-9D3D-4ADE-8372-6F0EC344E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4575" y="168275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14" name="公式" r:id="rId27" imgW="838080" imgH="342720" progId="Equation.3">
                  <p:embed/>
                </p:oleObj>
              </mc:Choice>
              <mc:Fallback>
                <p:oleObj name="公式" r:id="rId27" imgW="838080" imgH="3427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168275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kx="-3284103" algn="b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utoUpdateAnimBg="0"/>
      <p:bldP spid="61450" grpId="0" autoUpdateAnimBg="0"/>
      <p:bldP spid="61454" grpId="0" autoUpdateAnimBg="0"/>
      <p:bldP spid="61455" grpId="0" animBg="1"/>
      <p:bldP spid="6145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24266"/>
              </p:ext>
            </p:extLst>
          </p:nvPr>
        </p:nvGraphicFramePr>
        <p:xfrm>
          <a:off x="1125434" y="347663"/>
          <a:ext cx="65532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7" name="Equation" r:id="rId3" imgW="8737560" imgH="495000" progId="Equation.DSMT4">
                  <p:embed/>
                </p:oleObj>
              </mc:Choice>
              <mc:Fallback>
                <p:oleObj name="Equation" r:id="rId3" imgW="8737560" imgH="4950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5434" y="347663"/>
                        <a:ext cx="6553200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406447"/>
              </p:ext>
            </p:extLst>
          </p:nvPr>
        </p:nvGraphicFramePr>
        <p:xfrm>
          <a:off x="838286" y="872505"/>
          <a:ext cx="4267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8" name="Equation" r:id="rId5" imgW="5689440" imgH="825480" progId="Equation.DSMT4">
                  <p:embed/>
                </p:oleObj>
              </mc:Choice>
              <mc:Fallback>
                <p:oleObj name="Equation" r:id="rId5" imgW="5689440" imgH="825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86" y="872505"/>
                        <a:ext cx="426720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93502" y="91340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462170"/>
              </p:ext>
            </p:extLst>
          </p:nvPr>
        </p:nvGraphicFramePr>
        <p:xfrm>
          <a:off x="5206963" y="872505"/>
          <a:ext cx="32480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9" name="Equation" r:id="rId7" imgW="4330440" imgH="799920" progId="Equation.DSMT4">
                  <p:embed/>
                </p:oleObj>
              </mc:Choice>
              <mc:Fallback>
                <p:oleObj name="Equation" r:id="rId7" imgW="4330440" imgH="79992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06963" y="872505"/>
                        <a:ext cx="324802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60541"/>
              </p:ext>
            </p:extLst>
          </p:nvPr>
        </p:nvGraphicFramePr>
        <p:xfrm>
          <a:off x="1001343" y="1688976"/>
          <a:ext cx="26003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0" name="Equation" r:id="rId9" imgW="3466800" imgH="799920" progId="Equation.DSMT4">
                  <p:embed/>
                </p:oleObj>
              </mc:Choice>
              <mc:Fallback>
                <p:oleObj name="Equation" r:id="rId9" imgW="3466800" imgH="7999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1343" y="1688976"/>
                        <a:ext cx="260032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167922"/>
              </p:ext>
            </p:extLst>
          </p:nvPr>
        </p:nvGraphicFramePr>
        <p:xfrm>
          <a:off x="4027192" y="1622301"/>
          <a:ext cx="34385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1" name="Equation" r:id="rId11" imgW="4584600" imgH="977760" progId="Equation.DSMT4">
                  <p:embed/>
                </p:oleObj>
              </mc:Choice>
              <mc:Fallback>
                <p:oleObj name="Equation" r:id="rId11" imgW="4584600" imgH="97776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7192" y="1622301"/>
                        <a:ext cx="343852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79128"/>
              </p:ext>
            </p:extLst>
          </p:nvPr>
        </p:nvGraphicFramePr>
        <p:xfrm>
          <a:off x="801153" y="2547739"/>
          <a:ext cx="25241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2" name="Equation" r:id="rId13" imgW="3365280" imgH="799920" progId="Equation.DSMT4">
                  <p:embed/>
                </p:oleObj>
              </mc:Choice>
              <mc:Fallback>
                <p:oleObj name="Equation" r:id="rId13" imgW="3365280" imgH="79992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1153" y="2547739"/>
                        <a:ext cx="252412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271060"/>
              </p:ext>
            </p:extLst>
          </p:nvPr>
        </p:nvGraphicFramePr>
        <p:xfrm>
          <a:off x="3501545" y="2704902"/>
          <a:ext cx="23526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3" name="Equation" r:id="rId15" imgW="3136680" imgH="380880" progId="Equation.DSMT4">
                  <p:embed/>
                </p:oleObj>
              </mc:Choice>
              <mc:Fallback>
                <p:oleObj name="Equation" r:id="rId15" imgW="3136680" imgH="38088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01545" y="2704902"/>
                        <a:ext cx="235267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726770"/>
              </p:ext>
            </p:extLst>
          </p:nvPr>
        </p:nvGraphicFramePr>
        <p:xfrm>
          <a:off x="5944708" y="2532593"/>
          <a:ext cx="2266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4" name="Equation" r:id="rId17" imgW="3022560" imgH="736560" progId="Equation.DSMT4">
                  <p:embed/>
                </p:oleObj>
              </mc:Choice>
              <mc:Fallback>
                <p:oleObj name="Equation" r:id="rId17" imgW="3022560" imgH="73656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44708" y="2532593"/>
                        <a:ext cx="226695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173836"/>
              </p:ext>
            </p:extLst>
          </p:nvPr>
        </p:nvGraphicFramePr>
        <p:xfrm>
          <a:off x="682145" y="3311141"/>
          <a:ext cx="1819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5" name="Equation" r:id="rId19" imgW="2425680" imgH="825480" progId="Equation.DSMT4">
                  <p:embed/>
                </p:oleObj>
              </mc:Choice>
              <mc:Fallback>
                <p:oleObj name="Equation" r:id="rId19" imgW="2425680" imgH="82548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2145" y="3311141"/>
                        <a:ext cx="181927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857116"/>
              </p:ext>
            </p:extLst>
          </p:nvPr>
        </p:nvGraphicFramePr>
        <p:xfrm>
          <a:off x="2696766" y="3339827"/>
          <a:ext cx="18097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6" name="Equation" r:id="rId21" imgW="2412720" imgH="799920" progId="Equation.DSMT4">
                  <p:embed/>
                </p:oleObj>
              </mc:Choice>
              <mc:Fallback>
                <p:oleObj name="Equation" r:id="rId21" imgW="2412720" imgH="79992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96766" y="3339827"/>
                        <a:ext cx="1809750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090559"/>
              </p:ext>
            </p:extLst>
          </p:nvPr>
        </p:nvGraphicFramePr>
        <p:xfrm>
          <a:off x="4630812" y="3339827"/>
          <a:ext cx="18764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7" name="Equation" r:id="rId23" imgW="2501640" imgH="799920" progId="Equation.DSMT4">
                  <p:embed/>
                </p:oleObj>
              </mc:Choice>
              <mc:Fallback>
                <p:oleObj name="Equation" r:id="rId23" imgW="2501640" imgH="799920" progId="Equation.DSMT4">
                  <p:embed/>
                  <p:pic>
                    <p:nvPicPr>
                      <p:cNvPr id="23" name="对象 2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30812" y="3339827"/>
                        <a:ext cx="187642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62277"/>
              </p:ext>
            </p:extLst>
          </p:nvPr>
        </p:nvGraphicFramePr>
        <p:xfrm>
          <a:off x="6507237" y="3477829"/>
          <a:ext cx="23431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8" name="Equation" r:id="rId25" imgW="3124080" imgH="380880" progId="Equation.DSMT4">
                  <p:embed/>
                </p:oleObj>
              </mc:Choice>
              <mc:Fallback>
                <p:oleObj name="Equation" r:id="rId25" imgW="3124080" imgH="380880" progId="Equation.DSMT4">
                  <p:embed/>
                  <p:pic>
                    <p:nvPicPr>
                      <p:cNvPr id="24" name="对象 2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507237" y="3477829"/>
                        <a:ext cx="234315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631357"/>
              </p:ext>
            </p:extLst>
          </p:nvPr>
        </p:nvGraphicFramePr>
        <p:xfrm>
          <a:off x="801153" y="4187824"/>
          <a:ext cx="18669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9" name="Equation" r:id="rId27" imgW="2489040" imgH="419040" progId="Equation.DSMT4">
                  <p:embed/>
                </p:oleObj>
              </mc:Choice>
              <mc:Fallback>
                <p:oleObj name="Equation" r:id="rId27" imgW="2489040" imgH="41904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01153" y="4187824"/>
                        <a:ext cx="186690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44603"/>
              </p:ext>
            </p:extLst>
          </p:nvPr>
        </p:nvGraphicFramePr>
        <p:xfrm>
          <a:off x="2880426" y="4220691"/>
          <a:ext cx="20478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0" name="Equation" r:id="rId29" imgW="2730240" imgH="393480" progId="Equation.DSMT4">
                  <p:embed/>
                </p:oleObj>
              </mc:Choice>
              <mc:Fallback>
                <p:oleObj name="Equation" r:id="rId29" imgW="2730240" imgH="393480" progId="Equation.DSMT4">
                  <p:embed/>
                  <p:pic>
                    <p:nvPicPr>
                      <p:cNvPr id="29" name="对象 2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80426" y="4220691"/>
                        <a:ext cx="204787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373915"/>
              </p:ext>
            </p:extLst>
          </p:nvPr>
        </p:nvGraphicFramePr>
        <p:xfrm>
          <a:off x="5078016" y="4136794"/>
          <a:ext cx="14192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1" name="Equation" r:id="rId31" imgW="1892160" imgH="406080" progId="Equation.DSMT4">
                  <p:embed/>
                </p:oleObj>
              </mc:Choice>
              <mc:Fallback>
                <p:oleObj name="Equation" r:id="rId31" imgW="1892160" imgH="406080" progId="Equation.DSMT4">
                  <p:embed/>
                  <p:pic>
                    <p:nvPicPr>
                      <p:cNvPr id="30" name="对象 2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078016" y="4136794"/>
                        <a:ext cx="141922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4">
            <a:extLst>
              <a:ext uri="{FF2B5EF4-FFF2-40B4-BE49-F238E27FC236}">
                <a16:creationId xmlns:a16="http://schemas.microsoft.com/office/drawing/2014/main" xmlns="" id="{4869558B-4352-4E5D-B350-4537EE690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90" y="292881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5810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Line 11">
            <a:extLst>
              <a:ext uri="{FF2B5EF4-FFF2-40B4-BE49-F238E27FC236}">
                <a16:creationId xmlns:a16="http://schemas.microsoft.com/office/drawing/2014/main" xmlns="" id="{A6DA6B79-9B2A-4703-8E94-8FEA10AA3A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1950" y="2211388"/>
            <a:ext cx="4146550" cy="15875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67" name="Text Box 13">
            <a:extLst>
              <a:ext uri="{FF2B5EF4-FFF2-40B4-BE49-F238E27FC236}">
                <a16:creationId xmlns:a16="http://schemas.microsoft.com/office/drawing/2014/main" xmlns="" id="{2F086801-90E7-419E-A862-12EA7429E9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84438" y="183515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4868" name="Text Box 18">
            <a:extLst>
              <a:ext uri="{FF2B5EF4-FFF2-40B4-BE49-F238E27FC236}">
                <a16:creationId xmlns:a16="http://schemas.microsoft.com/office/drawing/2014/main" xmlns="" id="{20C224A3-49B7-4D0C-8C48-2FF3C57D5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1635125"/>
            <a:ext cx="3357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1" lang="zh-CN" altLang="en-US" sz="3200" b="1">
                <a:solidFill>
                  <a:srgbClr val="000066"/>
                </a:solidFill>
                <a:ea typeface="黑体" panose="02010609060101010101" pitchFamily="49" charset="-122"/>
              </a:rPr>
              <a:t>一阶微分方程</a:t>
            </a:r>
            <a:endParaRPr kumimoji="1" lang="en-US" altLang="zh-CN" sz="3200" b="1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grpSp>
        <p:nvGrpSpPr>
          <p:cNvPr id="164869" name="Group 7">
            <a:extLst>
              <a:ext uri="{FF2B5EF4-FFF2-40B4-BE49-F238E27FC236}">
                <a16:creationId xmlns:a16="http://schemas.microsoft.com/office/drawing/2014/main" xmlns="" id="{46E83DE4-B190-48BF-A0F1-6826679B9DBC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1741488"/>
            <a:ext cx="762000" cy="500062"/>
            <a:chOff x="3174" y="2656"/>
            <a:chExt cx="1549" cy="1351"/>
          </a:xfrm>
        </p:grpSpPr>
        <p:sp>
          <p:nvSpPr>
            <p:cNvPr id="164870" name="AutoShape 8">
              <a:extLst>
                <a:ext uri="{FF2B5EF4-FFF2-40B4-BE49-F238E27FC236}">
                  <a16:creationId xmlns:a16="http://schemas.microsoft.com/office/drawing/2014/main" xmlns="" id="{C4C15FF4-F6C7-46C9-862F-84F1BE5FD11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64871" name="AutoShape 9">
              <a:extLst>
                <a:ext uri="{FF2B5EF4-FFF2-40B4-BE49-F238E27FC236}">
                  <a16:creationId xmlns:a16="http://schemas.microsoft.com/office/drawing/2014/main" xmlns="" id="{4656BE49-E633-454A-981C-B31BA2EB13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" name="AutoShape 10">
              <a:extLst>
                <a:ext uri="{FF2B5EF4-FFF2-40B4-BE49-F238E27FC236}">
                  <a16:creationId xmlns:a16="http://schemas.microsoft.com/office/drawing/2014/main" xmlns="" id="{C1EA9FE8-1506-4F6E-9EC0-DFBD83A4A79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</p:grpSp>
      <p:sp>
        <p:nvSpPr>
          <p:cNvPr id="164873" name="Text Box 16">
            <a:extLst>
              <a:ext uri="{FF2B5EF4-FFF2-40B4-BE49-F238E27FC236}">
                <a16:creationId xmlns:a16="http://schemas.microsoft.com/office/drawing/2014/main" xmlns="" id="{052660F8-0710-47A1-8CE1-A009EF68DF9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30475" y="18272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4874" name="Text Box 39">
            <a:extLst>
              <a:ext uri="{FF2B5EF4-FFF2-40B4-BE49-F238E27FC236}">
                <a16:creationId xmlns:a16="http://schemas.microsoft.com/office/drawing/2014/main" xmlns="" id="{4AC75328-AE3E-4665-8E0F-C4B14EA34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55625"/>
            <a:ext cx="5184775" cy="701675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华文新魏" panose="02010800040101010101" pitchFamily="2" charset="-122"/>
              </a:rPr>
              <a:t>主要内容</a:t>
            </a:r>
          </a:p>
        </p:txBody>
      </p:sp>
      <p:sp>
        <p:nvSpPr>
          <p:cNvPr id="164875" name="Line 11">
            <a:extLst>
              <a:ext uri="{FF2B5EF4-FFF2-40B4-BE49-F238E27FC236}">
                <a16:creationId xmlns:a16="http://schemas.microsoft.com/office/drawing/2014/main" xmlns="" id="{0F222CA0-1A6F-435E-866E-17CC3C29E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3375" y="3076575"/>
            <a:ext cx="4175125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76" name="Text Box 13">
            <a:extLst>
              <a:ext uri="{FF2B5EF4-FFF2-40B4-BE49-F238E27FC236}">
                <a16:creationId xmlns:a16="http://schemas.microsoft.com/office/drawing/2014/main" xmlns="" id="{2EFA4DDB-FBDA-4820-B9EA-1F663FB62B0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84438" y="26828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4877" name="Text Box 18">
            <a:extLst>
              <a:ext uri="{FF2B5EF4-FFF2-40B4-BE49-F238E27FC236}">
                <a16:creationId xmlns:a16="http://schemas.microsoft.com/office/drawing/2014/main" xmlns="" id="{EFB9F324-4DD4-4F30-87A7-24D951BBE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2501900"/>
            <a:ext cx="3343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1"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高阶微分方程</a:t>
            </a:r>
            <a:endParaRPr kumimoji="1" lang="zh-CN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164878" name="Group 7">
            <a:extLst>
              <a:ext uri="{FF2B5EF4-FFF2-40B4-BE49-F238E27FC236}">
                <a16:creationId xmlns:a16="http://schemas.microsoft.com/office/drawing/2014/main" xmlns="" id="{B1D0D5EB-1E1F-4471-93A1-E41465A392CD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2589213"/>
            <a:ext cx="762000" cy="500062"/>
            <a:chOff x="3174" y="2656"/>
            <a:chExt cx="1549" cy="1351"/>
          </a:xfrm>
        </p:grpSpPr>
        <p:sp>
          <p:nvSpPr>
            <p:cNvPr id="164879" name="AutoShape 8">
              <a:extLst>
                <a:ext uri="{FF2B5EF4-FFF2-40B4-BE49-F238E27FC236}">
                  <a16:creationId xmlns:a16="http://schemas.microsoft.com/office/drawing/2014/main" xmlns="" id="{77A3D477-3ED3-4052-AD2B-A3A1133F0E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64880" name="AutoShape 9">
              <a:extLst>
                <a:ext uri="{FF2B5EF4-FFF2-40B4-BE49-F238E27FC236}">
                  <a16:creationId xmlns:a16="http://schemas.microsoft.com/office/drawing/2014/main" xmlns="" id="{9990D8D7-7080-4322-966B-2110D11A74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" name="AutoShape 10">
              <a:extLst>
                <a:ext uri="{FF2B5EF4-FFF2-40B4-BE49-F238E27FC236}">
                  <a16:creationId xmlns:a16="http://schemas.microsoft.com/office/drawing/2014/main" xmlns="" id="{F35C7B0A-C854-494D-A2AA-6B0E2D7FB5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</p:grpSp>
      <p:sp>
        <p:nvSpPr>
          <p:cNvPr id="164882" name="Text Box 16">
            <a:extLst>
              <a:ext uri="{FF2B5EF4-FFF2-40B4-BE49-F238E27FC236}">
                <a16:creationId xmlns:a16="http://schemas.microsoft.com/office/drawing/2014/main" xmlns="" id="{9419D041-DB43-4DEF-AB9B-2221C4D049E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30475" y="267493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xmlns="" id="{3F8641C0-A45A-47B4-B95C-C9E9EFAEB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019" y="3956347"/>
            <a:ext cx="4175125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xmlns="" id="{29EEF8B4-E5FA-42DD-85A3-3067825F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194" y="3381672"/>
            <a:ext cx="3343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1" lang="zh-CN" altLang="en-US" sz="3200" b="1" dirty="0">
                <a:solidFill>
                  <a:srgbClr val="000066"/>
                </a:solidFill>
                <a:ea typeface="黑体" panose="02010609060101010101" pitchFamily="49" charset="-122"/>
              </a:rPr>
              <a:t>线性微分方程组</a:t>
            </a:r>
            <a:endParaRPr kumimoji="1" lang="zh-CN" altLang="en-US" sz="3600" b="1" dirty="0">
              <a:solidFill>
                <a:srgbClr val="000066"/>
              </a:solidFill>
            </a:endParaRPr>
          </a:p>
        </p:txBody>
      </p:sp>
      <p:grpSp>
        <p:nvGrpSpPr>
          <p:cNvPr id="21" name="Group 7">
            <a:extLst>
              <a:ext uri="{FF2B5EF4-FFF2-40B4-BE49-F238E27FC236}">
                <a16:creationId xmlns:a16="http://schemas.microsoft.com/office/drawing/2014/main" xmlns="" id="{E60C7068-F70F-4D47-B2EF-4DAB1EB7A453}"/>
              </a:ext>
            </a:extLst>
          </p:cNvPr>
          <p:cNvGrpSpPr>
            <a:grpSpLocks/>
          </p:cNvGrpSpPr>
          <p:nvPr/>
        </p:nvGrpSpPr>
        <p:grpSpPr bwMode="auto">
          <a:xfrm>
            <a:off x="2267744" y="3468985"/>
            <a:ext cx="762000" cy="500062"/>
            <a:chOff x="3174" y="2656"/>
            <a:chExt cx="1549" cy="1351"/>
          </a:xfrm>
        </p:grpSpPr>
        <p:sp>
          <p:nvSpPr>
            <p:cNvPr id="22" name="AutoShape 8">
              <a:extLst>
                <a:ext uri="{FF2B5EF4-FFF2-40B4-BE49-F238E27FC236}">
                  <a16:creationId xmlns:a16="http://schemas.microsoft.com/office/drawing/2014/main" xmlns="" id="{17DEF8CA-7173-404D-9751-EFEBE7967D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3" name="AutoShape 9">
              <a:extLst>
                <a:ext uri="{FF2B5EF4-FFF2-40B4-BE49-F238E27FC236}">
                  <a16:creationId xmlns:a16="http://schemas.microsoft.com/office/drawing/2014/main" xmlns="" id="{2861B9C9-4074-4F6A-8744-C234B41F73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4" name="AutoShape 10">
              <a:extLst>
                <a:ext uri="{FF2B5EF4-FFF2-40B4-BE49-F238E27FC236}">
                  <a16:creationId xmlns:a16="http://schemas.microsoft.com/office/drawing/2014/main" xmlns="" id="{EB30535F-0988-4397-BA3F-4EA80CCCA0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</p:grpSp>
      <p:sp>
        <p:nvSpPr>
          <p:cNvPr id="25" name="Text Box 16">
            <a:extLst>
              <a:ext uri="{FF2B5EF4-FFF2-40B4-BE49-F238E27FC236}">
                <a16:creationId xmlns:a16="http://schemas.microsoft.com/office/drawing/2014/main" xmlns="" id="{71DC7025-E4F5-4745-BB44-A0DBDB1F57B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74119" y="355471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3">
            <a:extLst>
              <a:ext uri="{FF2B5EF4-FFF2-40B4-BE49-F238E27FC236}">
                <a16:creationId xmlns:a16="http://schemas.microsoft.com/office/drawing/2014/main" xmlns="" id="{C0DE3BEB-18A6-4F96-9722-181AF3CF6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833438"/>
          <a:ext cx="779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2" name="公式" r:id="rId3" imgW="7797600" imgH="419040" progId="Equation.3">
                  <p:embed/>
                </p:oleObj>
              </mc:Choice>
              <mc:Fallback>
                <p:oleObj name="公式" r:id="rId3" imgW="7797600" imgH="419040" progId="Equation.3">
                  <p:embed/>
                  <p:pic>
                    <p:nvPicPr>
                      <p:cNvPr id="4098" name="Object 13">
                        <a:extLst>
                          <a:ext uri="{FF2B5EF4-FFF2-40B4-BE49-F238E27FC236}">
                            <a16:creationId xmlns:a16="http://schemas.microsoft.com/office/drawing/2014/main" xmlns="" id="{C0DE3BEB-18A6-4F96-9722-181AF3CF6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33438"/>
                        <a:ext cx="7797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14">
            <a:extLst>
              <a:ext uri="{FF2B5EF4-FFF2-40B4-BE49-F238E27FC236}">
                <a16:creationId xmlns:a16="http://schemas.microsoft.com/office/drawing/2014/main" xmlns="" id="{6532470B-DE1E-4EBF-82C0-D0FCE52FF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296863"/>
            <a:ext cx="3355925" cy="461665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n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阶线性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微分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方程</a:t>
            </a:r>
          </a:p>
        </p:txBody>
      </p:sp>
      <p:graphicFrame>
        <p:nvGraphicFramePr>
          <p:cNvPr id="4099" name="Object 15">
            <a:extLst>
              <a:ext uri="{FF2B5EF4-FFF2-40B4-BE49-F238E27FC236}">
                <a16:creationId xmlns:a16="http://schemas.microsoft.com/office/drawing/2014/main" xmlns="" id="{1B92A13D-1DEB-4363-88CA-A3BB9C3BEB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388" y="1423988"/>
          <a:ext cx="177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3" name="公式" r:id="rId5" imgW="1777680" imgH="380880" progId="Equation.3">
                  <p:embed/>
                </p:oleObj>
              </mc:Choice>
              <mc:Fallback>
                <p:oleObj name="公式" r:id="rId5" imgW="1777680" imgH="380880" progId="Equation.3">
                  <p:embed/>
                  <p:pic>
                    <p:nvPicPr>
                      <p:cNvPr id="4099" name="Object 15">
                        <a:extLst>
                          <a:ext uri="{FF2B5EF4-FFF2-40B4-BE49-F238E27FC236}">
                            <a16:creationId xmlns:a16="http://schemas.microsoft.com/office/drawing/2014/main" xmlns="" id="{1B92A13D-1DEB-4363-88CA-A3BB9C3BEB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423988"/>
                        <a:ext cx="177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6">
            <a:extLst>
              <a:ext uri="{FF2B5EF4-FFF2-40B4-BE49-F238E27FC236}">
                <a16:creationId xmlns:a16="http://schemas.microsoft.com/office/drawing/2014/main" xmlns="" id="{86BF0F64-D784-4384-A4CF-D5E511852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1347788"/>
            <a:ext cx="3419475" cy="457200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b="1">
                <a:solidFill>
                  <a:srgbClr val="0000CC"/>
                </a:solidFill>
                <a:ea typeface="黑体" panose="02010609060101010101" pitchFamily="49" charset="-122"/>
              </a:rPr>
              <a:t>阶齐次线性微分方程</a:t>
            </a:r>
            <a:r>
              <a:rPr lang="zh-CN" altLang="en-US" b="1">
                <a:ea typeface="黑体" panose="02010609060101010101" pitchFamily="49" charset="-122"/>
              </a:rPr>
              <a:t>，</a:t>
            </a:r>
          </a:p>
        </p:txBody>
      </p:sp>
      <p:graphicFrame>
        <p:nvGraphicFramePr>
          <p:cNvPr id="4100" name="Object 17">
            <a:extLst>
              <a:ext uri="{FF2B5EF4-FFF2-40B4-BE49-F238E27FC236}">
                <a16:creationId xmlns:a16="http://schemas.microsoft.com/office/drawing/2014/main" xmlns="" id="{278525B5-2C56-433E-B36A-6620486776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109205"/>
              </p:ext>
            </p:extLst>
          </p:nvPr>
        </p:nvGraphicFramePr>
        <p:xfrm>
          <a:off x="296863" y="2423629"/>
          <a:ext cx="177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4" name="公式" r:id="rId7" imgW="1777680" imgH="380880" progId="Equation.3">
                  <p:embed/>
                </p:oleObj>
              </mc:Choice>
              <mc:Fallback>
                <p:oleObj name="公式" r:id="rId7" imgW="1777680" imgH="380880" progId="Equation.3">
                  <p:embed/>
                  <p:pic>
                    <p:nvPicPr>
                      <p:cNvPr id="4100" name="Object 17">
                        <a:extLst>
                          <a:ext uri="{FF2B5EF4-FFF2-40B4-BE49-F238E27FC236}">
                            <a16:creationId xmlns:a16="http://schemas.microsoft.com/office/drawing/2014/main" xmlns="" id="{278525B5-2C56-433E-B36A-6620486776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423629"/>
                        <a:ext cx="177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18">
            <a:extLst>
              <a:ext uri="{FF2B5EF4-FFF2-40B4-BE49-F238E27FC236}">
                <a16:creationId xmlns:a16="http://schemas.microsoft.com/office/drawing/2014/main" xmlns="" id="{DB767F63-07D8-4B04-B0EC-4E8112B6F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938" y="2352192"/>
            <a:ext cx="3790950" cy="457200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solidFill>
                  <a:srgbClr val="0000CC"/>
                </a:solidFill>
                <a:ea typeface="黑体" panose="02010609060101010101" pitchFamily="49" charset="-122"/>
              </a:rPr>
              <a:t>阶非齐次线性微分方程</a:t>
            </a:r>
            <a:r>
              <a:rPr lang="en-US" altLang="zh-CN" b="1" dirty="0"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3027" name="Text Box 19">
            <a:extLst>
              <a:ext uri="{FF2B5EF4-FFF2-40B4-BE49-F238E27FC236}">
                <a16:creationId xmlns:a16="http://schemas.microsoft.com/office/drawing/2014/main" xmlns="" id="{1A2B48D8-BEBF-4C5E-B01B-29E86E79B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885592"/>
            <a:ext cx="4103688" cy="457200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其初始条件的一般形式为</a:t>
            </a:r>
            <a:endParaRPr lang="zh-CN" altLang="en-US" b="1">
              <a:ea typeface="黑体" panose="02010609060101010101" pitchFamily="49" charset="-122"/>
            </a:endParaRPr>
          </a:p>
        </p:txBody>
      </p:sp>
      <p:graphicFrame>
        <p:nvGraphicFramePr>
          <p:cNvPr id="43028" name="Object 20">
            <a:extLst>
              <a:ext uri="{FF2B5EF4-FFF2-40B4-BE49-F238E27FC236}">
                <a16:creationId xmlns:a16="http://schemas.microsoft.com/office/drawing/2014/main" xmlns="" id="{1FE548BA-B070-4B73-AA10-C900E2C19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688939"/>
              </p:ext>
            </p:extLst>
          </p:nvPr>
        </p:nvGraphicFramePr>
        <p:xfrm>
          <a:off x="1123950" y="3304778"/>
          <a:ext cx="699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5" name="公式" r:id="rId9" imgW="6997680" imgH="419040" progId="Equation.3">
                  <p:embed/>
                </p:oleObj>
              </mc:Choice>
              <mc:Fallback>
                <p:oleObj name="公式" r:id="rId9" imgW="6997680" imgH="419040" progId="Equation.3">
                  <p:embed/>
                  <p:pic>
                    <p:nvPicPr>
                      <p:cNvPr id="43028" name="Object 20">
                        <a:extLst>
                          <a:ext uri="{FF2B5EF4-FFF2-40B4-BE49-F238E27FC236}">
                            <a16:creationId xmlns:a16="http://schemas.microsoft.com/office/drawing/2014/main" xmlns="" id="{1FE548BA-B070-4B73-AA10-C900E2C19D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304778"/>
                        <a:ext cx="699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21">
            <a:extLst>
              <a:ext uri="{FF2B5EF4-FFF2-40B4-BE49-F238E27FC236}">
                <a16:creationId xmlns:a16="http://schemas.microsoft.com/office/drawing/2014/main" xmlns="" id="{9995CCFB-8EA5-454A-88C0-F9073FA88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0" y="3703452"/>
            <a:ext cx="3816350" cy="457200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解的存在唯一性定理</a:t>
            </a:r>
            <a:endParaRPr lang="zh-CN" altLang="en-US" b="1" dirty="0">
              <a:solidFill>
                <a:srgbClr val="CC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3030" name="Object 22">
            <a:extLst>
              <a:ext uri="{FF2B5EF4-FFF2-40B4-BE49-F238E27FC236}">
                <a16:creationId xmlns:a16="http://schemas.microsoft.com/office/drawing/2014/main" xmlns="" id="{A91F11E4-FF49-4048-BD0D-34B2462E0C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338841"/>
              </p:ext>
            </p:extLst>
          </p:nvPr>
        </p:nvGraphicFramePr>
        <p:xfrm>
          <a:off x="361950" y="4203030"/>
          <a:ext cx="821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6" name="Equation" r:id="rId11" imgW="8216640" imgH="888840" progId="Equation.DSMT4">
                  <p:embed/>
                </p:oleObj>
              </mc:Choice>
              <mc:Fallback>
                <p:oleObj name="Equation" r:id="rId11" imgW="8216640" imgH="888840" progId="Equation.DSMT4">
                  <p:embed/>
                  <p:pic>
                    <p:nvPicPr>
                      <p:cNvPr id="43030" name="Object 22">
                        <a:extLst>
                          <a:ext uri="{FF2B5EF4-FFF2-40B4-BE49-F238E27FC236}">
                            <a16:creationId xmlns:a16="http://schemas.microsoft.com/office/drawing/2014/main" xmlns="" id="{A91F11E4-FF49-4048-BD0D-34B2462E0C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4203030"/>
                        <a:ext cx="821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>
            <a:extLst>
              <a:ext uri="{FF2B5EF4-FFF2-40B4-BE49-F238E27FC236}">
                <a16:creationId xmlns:a16="http://schemas.microsoft.com/office/drawing/2014/main" xmlns="" id="{0780625D-2100-43CB-AA8F-BF80ACF05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721790"/>
              </p:ext>
            </p:extLst>
          </p:nvPr>
        </p:nvGraphicFramePr>
        <p:xfrm>
          <a:off x="446088" y="1840350"/>
          <a:ext cx="769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7" name="公式" r:id="rId13" imgW="7696080" imgH="419040" progId="Equation.3">
                  <p:embed/>
                </p:oleObj>
              </mc:Choice>
              <mc:Fallback>
                <p:oleObj name="公式" r:id="rId13" imgW="7696080" imgH="419040" progId="Equation.3">
                  <p:embed/>
                  <p:pic>
                    <p:nvPicPr>
                      <p:cNvPr id="6153" name="Object 20">
                        <a:extLst>
                          <a:ext uri="{FF2B5EF4-FFF2-40B4-BE49-F238E27FC236}">
                            <a16:creationId xmlns:a16="http://schemas.microsoft.com/office/drawing/2014/main" xmlns="" id="{59665580-F249-4668-AC47-B848CA1789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1840350"/>
                        <a:ext cx="769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/>
      <p:bldP spid="4104" grpId="0"/>
      <p:bldP spid="4105" grpId="0"/>
      <p:bldP spid="43027" grpId="0"/>
      <p:bldP spid="430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1" name="Rectangle 69">
            <a:extLst>
              <a:ext uri="{FF2B5EF4-FFF2-40B4-BE49-F238E27FC236}">
                <a16:creationId xmlns:a16="http://schemas.microsoft.com/office/drawing/2014/main" xmlns="" id="{DB6DA636-40AF-44D5-8721-2C4F6402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195263"/>
            <a:ext cx="6357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高阶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齐次线性微分方程解的结构</a:t>
            </a:r>
          </a:p>
        </p:txBody>
      </p:sp>
      <p:graphicFrame>
        <p:nvGraphicFramePr>
          <p:cNvPr id="11270" name="Object 16">
            <a:extLst>
              <a:ext uri="{FF2B5EF4-FFF2-40B4-BE49-F238E27FC236}">
                <a16:creationId xmlns:a16="http://schemas.microsoft.com/office/drawing/2014/main" xmlns="" id="{B506FF9D-5F39-41B8-84D6-683E7781A5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214067"/>
              </p:ext>
            </p:extLst>
          </p:nvPr>
        </p:nvGraphicFramePr>
        <p:xfrm>
          <a:off x="458620" y="706604"/>
          <a:ext cx="769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1" name="Equation" r:id="rId4" imgW="7696080" imgH="419040" progId="Equation.DSMT4">
                  <p:embed/>
                </p:oleObj>
              </mc:Choice>
              <mc:Fallback>
                <p:oleObj name="Equation" r:id="rId4" imgW="7696080" imgH="419040" progId="Equation.DSMT4">
                  <p:embed/>
                  <p:pic>
                    <p:nvPicPr>
                      <p:cNvPr id="11270" name="Object 16">
                        <a:extLst>
                          <a:ext uri="{FF2B5EF4-FFF2-40B4-BE49-F238E27FC236}">
                            <a16:creationId xmlns:a16="http://schemas.microsoft.com/office/drawing/2014/main" xmlns="" id="{B506FF9D-5F39-41B8-84D6-683E7781A5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0" y="706604"/>
                        <a:ext cx="769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>
            <a:extLst>
              <a:ext uri="{FF2B5EF4-FFF2-40B4-BE49-F238E27FC236}">
                <a16:creationId xmlns:a16="http://schemas.microsoft.com/office/drawing/2014/main" xmlns="" id="{E80BC04A-68F8-42BB-A2FC-E5DD29C5E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20" y="1174949"/>
            <a:ext cx="5832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定理（齐次线性微分方程解结构定理）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74FD7091-1F74-4A88-ABBD-7D32F4D79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1686957"/>
          <a:ext cx="689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2" name="Equation" r:id="rId6" imgW="6895800" imgH="393480" progId="Equation.DSMT4">
                  <p:embed/>
                </p:oleObj>
              </mc:Choice>
              <mc:Fallback>
                <p:oleObj name="Equation" r:id="rId6" imgW="6895800" imgH="393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xmlns="" id="{74FD7091-1F74-4A88-ABBD-7D32F4D79E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560" y="1686957"/>
                        <a:ext cx="689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5C2F9BD4-557F-4A89-A921-9D25FCE7ED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631376"/>
              </p:ext>
            </p:extLst>
          </p:nvPr>
        </p:nvGraphicFramePr>
        <p:xfrm>
          <a:off x="1052839" y="2115925"/>
          <a:ext cx="650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3" name="Equation" r:id="rId8" imgW="6502320" imgH="393480" progId="Equation.DSMT4">
                  <p:embed/>
                </p:oleObj>
              </mc:Choice>
              <mc:Fallback>
                <p:oleObj name="Equation" r:id="rId8" imgW="6502320" imgH="393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xmlns="" id="{5C2F9BD4-557F-4A89-A921-9D25FCE7ED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2839" y="2115925"/>
                        <a:ext cx="650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D340D216-622D-41A3-9C35-0D3F04B0EE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088280"/>
              </p:ext>
            </p:extLst>
          </p:nvPr>
        </p:nvGraphicFramePr>
        <p:xfrm>
          <a:off x="1016593" y="2546286"/>
          <a:ext cx="693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4" name="Equation" r:id="rId10" imgW="6933960" imgH="393480" progId="Equation.DSMT4">
                  <p:embed/>
                </p:oleObj>
              </mc:Choice>
              <mc:Fallback>
                <p:oleObj name="Equation" r:id="rId10" imgW="6933960" imgH="393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xmlns="" id="{D340D216-622D-41A3-9C35-0D3F04B0EE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16593" y="2546286"/>
                        <a:ext cx="6934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9CC57D17-0F05-416C-9829-0DAC00C6A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1945" y="3038476"/>
          <a:ext cx="694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5" name="Equation" r:id="rId12" imgW="6946560" imgH="393480" progId="Equation.DSMT4">
                  <p:embed/>
                </p:oleObj>
              </mc:Choice>
              <mc:Fallback>
                <p:oleObj name="Equation" r:id="rId12" imgW="6946560" imgH="393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xmlns="" id="{9CC57D17-0F05-416C-9829-0DAC00C6AA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1945" y="3038476"/>
                        <a:ext cx="6946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2717C37E-5B94-4732-82D5-1893CBB76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5656" y="3492101"/>
          <a:ext cx="396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6" name="Equation" r:id="rId14" imgW="3962160" imgH="393480" progId="Equation.DSMT4">
                  <p:embed/>
                </p:oleObj>
              </mc:Choice>
              <mc:Fallback>
                <p:oleObj name="Equation" r:id="rId14" imgW="3962160" imgH="393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2717C37E-5B94-4732-82D5-1893CBB76E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75656" y="3492101"/>
                        <a:ext cx="396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F2753073-68CD-403B-9B18-F00865F58F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3668" y="3962696"/>
          <a:ext cx="6870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7" name="Equation" r:id="rId16" imgW="6870600" imgH="495000" progId="Equation.DSMT4">
                  <p:embed/>
                </p:oleObj>
              </mc:Choice>
              <mc:Fallback>
                <p:oleObj name="Equation" r:id="rId16" imgW="6870600" imgH="4950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xmlns="" id="{F2753073-68CD-403B-9B18-F00865F58F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13668" y="3962696"/>
                        <a:ext cx="68707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BE27DFA5-4FD0-423E-86D5-36784DE2D0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5616" y="4531020"/>
          <a:ext cx="1358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8" name="Equation" r:id="rId18" imgW="1358640" imgH="330120" progId="Equation.DSMT4">
                  <p:embed/>
                </p:oleObj>
              </mc:Choice>
              <mc:Fallback>
                <p:oleObj name="Equation" r:id="rId18" imgW="1358640" imgH="3301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xmlns="" id="{BE27DFA5-4FD0-423E-86D5-36784DE2D0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15616" y="4531020"/>
                        <a:ext cx="1358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B085811A-6F0D-464E-935E-AD9592819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800" y="4473870"/>
          <a:ext cx="411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9" name="Equation" r:id="rId20" imgW="4114800" imgH="444240" progId="Equation.DSMT4">
                  <p:embed/>
                </p:oleObj>
              </mc:Choice>
              <mc:Fallback>
                <p:oleObj name="Equation" r:id="rId20" imgW="4114800" imgH="4442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xmlns="" id="{B085811A-6F0D-464E-935E-AD95928198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71800" y="4473870"/>
                        <a:ext cx="41148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61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4">
            <a:extLst>
              <a:ext uri="{FF2B5EF4-FFF2-40B4-BE49-F238E27FC236}">
                <a16:creationId xmlns:a16="http://schemas.microsoft.com/office/drawing/2014/main" xmlns="" id="{9F786F6C-05DD-4ED3-8098-12772059C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86025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24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xmlns="" id="{C6008CBC-7BED-4A24-8B45-0582143EDD03}"/>
              </a:ext>
            </a:extLst>
          </p:cNvPr>
          <p:cNvGraphicFramePr>
            <a:graphicFrameLocks/>
          </p:cNvGraphicFramePr>
          <p:nvPr/>
        </p:nvGraphicFramePr>
        <p:xfrm>
          <a:off x="1268413" y="2538413"/>
          <a:ext cx="78565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0" name="公式" r:id="rId3" imgW="7810200" imgH="380880" progId="Equation.3">
                  <p:embed/>
                </p:oleObj>
              </mc:Choice>
              <mc:Fallback>
                <p:oleObj name="公式" r:id="rId3" imgW="7810200" imgH="380880" progId="Equation.3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:a16="http://schemas.microsoft.com/office/drawing/2014/main" xmlns="" id="{C6008CBC-7BED-4A24-8B45-0582143EDD0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2538413"/>
                        <a:ext cx="78565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Text Box 8">
            <a:extLst>
              <a:ext uri="{FF2B5EF4-FFF2-40B4-BE49-F238E27FC236}">
                <a16:creationId xmlns:a16="http://schemas.microsoft.com/office/drawing/2014/main" xmlns="" id="{E6459C37-81A4-4CE6-B787-095387B1B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709613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阶线性微分方程</a:t>
            </a:r>
          </a:p>
        </p:txBody>
      </p:sp>
      <p:sp>
        <p:nvSpPr>
          <p:cNvPr id="72713" name="Text Box 13">
            <a:extLst>
              <a:ext uri="{FF2B5EF4-FFF2-40B4-BE49-F238E27FC236}">
                <a16:creationId xmlns:a16="http://schemas.microsoft.com/office/drawing/2014/main" xmlns="" id="{8FAAC149-D8A0-44DB-9F82-DC91513E2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525588"/>
            <a:ext cx="2935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对应的齐次方程为</a:t>
            </a:r>
          </a:p>
        </p:txBody>
      </p:sp>
      <p:graphicFrame>
        <p:nvGraphicFramePr>
          <p:cNvPr id="72715" name="Object 11">
            <a:extLst>
              <a:ext uri="{FF2B5EF4-FFF2-40B4-BE49-F238E27FC236}">
                <a16:creationId xmlns:a16="http://schemas.microsoft.com/office/drawing/2014/main" xmlns="" id="{ABB1A71B-8809-4BA8-B519-2A3B8F57F4CF}"/>
              </a:ext>
            </a:extLst>
          </p:cNvPr>
          <p:cNvGraphicFramePr>
            <a:graphicFrameLocks/>
          </p:cNvGraphicFramePr>
          <p:nvPr/>
        </p:nvGraphicFramePr>
        <p:xfrm>
          <a:off x="755650" y="1150938"/>
          <a:ext cx="81645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1" name="公式" r:id="rId5" imgW="8127720" imgH="419040" progId="Equation.3">
                  <p:embed/>
                </p:oleObj>
              </mc:Choice>
              <mc:Fallback>
                <p:oleObj name="公式" r:id="rId5" imgW="8127720" imgH="419040" progId="Equation.3">
                  <p:embed/>
                  <p:pic>
                    <p:nvPicPr>
                      <p:cNvPr id="72715" name="Object 11">
                        <a:extLst>
                          <a:ext uri="{FF2B5EF4-FFF2-40B4-BE49-F238E27FC236}">
                            <a16:creationId xmlns:a16="http://schemas.microsoft.com/office/drawing/2014/main" xmlns="" id="{ABB1A71B-8809-4BA8-B519-2A3B8F57F4C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50938"/>
                        <a:ext cx="81645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Rectangle 69">
            <a:extLst>
              <a:ext uri="{FF2B5EF4-FFF2-40B4-BE49-F238E27FC236}">
                <a16:creationId xmlns:a16="http://schemas.microsoft.com/office/drawing/2014/main" xmlns="" id="{0D2DF3E4-D586-43F6-9079-701E58E5B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195263"/>
            <a:ext cx="6357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高阶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非齐次线性微分方程解性质</a:t>
            </a:r>
          </a:p>
        </p:txBody>
      </p:sp>
      <p:sp>
        <p:nvSpPr>
          <p:cNvPr id="72718" name="Text Box 4">
            <a:extLst>
              <a:ext uri="{FF2B5EF4-FFF2-40B4-BE49-F238E27FC236}">
                <a16:creationId xmlns:a16="http://schemas.microsoft.com/office/drawing/2014/main" xmlns="" id="{3B885AFA-DF38-4F08-ADBE-119606A7C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3019425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24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2719" name="Object 15">
            <a:extLst>
              <a:ext uri="{FF2B5EF4-FFF2-40B4-BE49-F238E27FC236}">
                <a16:creationId xmlns:a16="http://schemas.microsoft.com/office/drawing/2014/main" xmlns="" id="{CADFA46E-557F-408B-9E16-51CC82510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8" y="3508375"/>
          <a:ext cx="7632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2" name="公式" r:id="rId7" imgW="7632360" imgH="901440" progId="Equation.3">
                  <p:embed/>
                </p:oleObj>
              </mc:Choice>
              <mc:Fallback>
                <p:oleObj name="公式" r:id="rId7" imgW="7632360" imgH="901440" progId="Equation.3">
                  <p:embed/>
                  <p:pic>
                    <p:nvPicPr>
                      <p:cNvPr id="72719" name="Object 15">
                        <a:extLst>
                          <a:ext uri="{FF2B5EF4-FFF2-40B4-BE49-F238E27FC236}">
                            <a16:creationId xmlns:a16="http://schemas.microsoft.com/office/drawing/2014/main" xmlns="" id="{CADFA46E-557F-408B-9E16-51CC82510C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3508375"/>
                        <a:ext cx="7632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6">
            <a:extLst>
              <a:ext uri="{FF2B5EF4-FFF2-40B4-BE49-F238E27FC236}">
                <a16:creationId xmlns:a16="http://schemas.microsoft.com/office/drawing/2014/main" xmlns="" id="{D81FEE0F-80EE-48E1-881E-CC21B73D3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3613" y="4027488"/>
          <a:ext cx="241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3" name="公式" r:id="rId9" imgW="2412720" imgH="406080" progId="Equation.3">
                  <p:embed/>
                </p:oleObj>
              </mc:Choice>
              <mc:Fallback>
                <p:oleObj name="公式" r:id="rId9" imgW="2412720" imgH="406080" progId="Equation.3">
                  <p:embed/>
                  <p:pic>
                    <p:nvPicPr>
                      <p:cNvPr id="72720" name="Object 16">
                        <a:extLst>
                          <a:ext uri="{FF2B5EF4-FFF2-40B4-BE49-F238E27FC236}">
                            <a16:creationId xmlns:a16="http://schemas.microsoft.com/office/drawing/2014/main" xmlns="" id="{D81FEE0F-80EE-48E1-881E-CC21B73D3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4027488"/>
                        <a:ext cx="2413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17">
            <a:extLst>
              <a:ext uri="{FF2B5EF4-FFF2-40B4-BE49-F238E27FC236}">
                <a16:creationId xmlns:a16="http://schemas.microsoft.com/office/drawing/2014/main" xmlns="" id="{06EEAEEE-7AC5-4CFF-AED2-091840250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688" y="4516438"/>
          <a:ext cx="538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4" name="公式" r:id="rId11" imgW="5384520" imgH="380880" progId="Equation.3">
                  <p:embed/>
                </p:oleObj>
              </mc:Choice>
              <mc:Fallback>
                <p:oleObj name="公式" r:id="rId11" imgW="5384520" imgH="380880" progId="Equation.3">
                  <p:embed/>
                  <p:pic>
                    <p:nvPicPr>
                      <p:cNvPr id="72721" name="Object 17">
                        <a:extLst>
                          <a:ext uri="{FF2B5EF4-FFF2-40B4-BE49-F238E27FC236}">
                            <a16:creationId xmlns:a16="http://schemas.microsoft.com/office/drawing/2014/main" xmlns="" id="{06EEAEEE-7AC5-4CFF-AED2-0918402509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4516438"/>
                        <a:ext cx="538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kx="-3284103" algn="b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3" name="Text Box 4">
            <a:extLst>
              <a:ext uri="{FF2B5EF4-FFF2-40B4-BE49-F238E27FC236}">
                <a16:creationId xmlns:a16="http://schemas.microsoft.com/office/drawing/2014/main" xmlns="" id="{83ACDD5B-36AF-4035-96DB-AEF4222F0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788" y="3003550"/>
            <a:ext cx="309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（解的叠加原理）</a:t>
            </a:r>
          </a:p>
        </p:txBody>
      </p:sp>
      <p:graphicFrame>
        <p:nvGraphicFramePr>
          <p:cNvPr id="72724" name="Object 20">
            <a:extLst>
              <a:ext uri="{FF2B5EF4-FFF2-40B4-BE49-F238E27FC236}">
                <a16:creationId xmlns:a16="http://schemas.microsoft.com/office/drawing/2014/main" xmlns="" id="{CB7C8461-8A41-45D7-9BD7-6936FA0BF4B4}"/>
              </a:ext>
            </a:extLst>
          </p:cNvPr>
          <p:cNvGraphicFramePr>
            <a:graphicFrameLocks/>
          </p:cNvGraphicFramePr>
          <p:nvPr/>
        </p:nvGraphicFramePr>
        <p:xfrm>
          <a:off x="755650" y="1995488"/>
          <a:ext cx="81518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5" name="公式" r:id="rId13" imgW="8115120" imgH="419040" progId="Equation.3">
                  <p:embed/>
                </p:oleObj>
              </mc:Choice>
              <mc:Fallback>
                <p:oleObj name="公式" r:id="rId13" imgW="8115120" imgH="419040" progId="Equation.3">
                  <p:embed/>
                  <p:pic>
                    <p:nvPicPr>
                      <p:cNvPr id="72724" name="Object 20">
                        <a:extLst>
                          <a:ext uri="{FF2B5EF4-FFF2-40B4-BE49-F238E27FC236}">
                            <a16:creationId xmlns:a16="http://schemas.microsoft.com/office/drawing/2014/main" xmlns="" id="{CB7C8461-8A41-45D7-9BD7-6936FA0BF4B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95488"/>
                        <a:ext cx="81518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utoUpdateAnimBg="0"/>
      <p:bldP spid="72709" grpId="0"/>
      <p:bldP spid="72713" grpId="0"/>
      <p:bldP spid="72718" grpId="0" autoUpdateAnimBg="0"/>
      <p:bldP spid="7272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8">
            <a:extLst>
              <a:ext uri="{FF2B5EF4-FFF2-40B4-BE49-F238E27FC236}">
                <a16:creationId xmlns:a16="http://schemas.microsoft.com/office/drawing/2014/main" xmlns="" id="{364275D6-081C-4A5B-B3DB-8FCC3F55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709613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阶线性微分方程</a:t>
            </a:r>
          </a:p>
        </p:txBody>
      </p:sp>
      <p:graphicFrame>
        <p:nvGraphicFramePr>
          <p:cNvPr id="73733" name="Object 5">
            <a:extLst>
              <a:ext uri="{FF2B5EF4-FFF2-40B4-BE49-F238E27FC236}">
                <a16:creationId xmlns:a16="http://schemas.microsoft.com/office/drawing/2014/main" xmlns="" id="{B5F8ED86-1A95-442C-B1BD-ABCA0B6BD3CD}"/>
              </a:ext>
            </a:extLst>
          </p:cNvPr>
          <p:cNvGraphicFramePr>
            <a:graphicFrameLocks/>
          </p:cNvGraphicFramePr>
          <p:nvPr/>
        </p:nvGraphicFramePr>
        <p:xfrm>
          <a:off x="741363" y="1995488"/>
          <a:ext cx="81518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09" name="公式" r:id="rId3" imgW="8115120" imgH="419040" progId="Equation.3">
                  <p:embed/>
                </p:oleObj>
              </mc:Choice>
              <mc:Fallback>
                <p:oleObj name="公式" r:id="rId3" imgW="8115120" imgH="419040" progId="Equation.3">
                  <p:embed/>
                  <p:pic>
                    <p:nvPicPr>
                      <p:cNvPr id="73733" name="Object 5">
                        <a:extLst>
                          <a:ext uri="{FF2B5EF4-FFF2-40B4-BE49-F238E27FC236}">
                            <a16:creationId xmlns:a16="http://schemas.microsoft.com/office/drawing/2014/main" xmlns="" id="{B5F8ED86-1A95-442C-B1BD-ABCA0B6BD3C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1995488"/>
                        <a:ext cx="81518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Text Box 13">
            <a:extLst>
              <a:ext uri="{FF2B5EF4-FFF2-40B4-BE49-F238E27FC236}">
                <a16:creationId xmlns:a16="http://schemas.microsoft.com/office/drawing/2014/main" xmlns="" id="{ED60446F-4EBA-4C33-8273-F16EBA6E9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525588"/>
            <a:ext cx="2935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对应的齐次方程为</a:t>
            </a:r>
          </a:p>
        </p:txBody>
      </p:sp>
      <p:graphicFrame>
        <p:nvGraphicFramePr>
          <p:cNvPr id="73735" name="Object 7">
            <a:extLst>
              <a:ext uri="{FF2B5EF4-FFF2-40B4-BE49-F238E27FC236}">
                <a16:creationId xmlns:a16="http://schemas.microsoft.com/office/drawing/2014/main" xmlns="" id="{1E9C1B65-B54E-4337-8A1E-A2787476D14E}"/>
              </a:ext>
            </a:extLst>
          </p:cNvPr>
          <p:cNvGraphicFramePr>
            <a:graphicFrameLocks/>
          </p:cNvGraphicFramePr>
          <p:nvPr/>
        </p:nvGraphicFramePr>
        <p:xfrm>
          <a:off x="755650" y="1150938"/>
          <a:ext cx="81645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0" name="公式" r:id="rId5" imgW="8127720" imgH="419040" progId="Equation.3">
                  <p:embed/>
                </p:oleObj>
              </mc:Choice>
              <mc:Fallback>
                <p:oleObj name="公式" r:id="rId5" imgW="8127720" imgH="419040" progId="Equation.3">
                  <p:embed/>
                  <p:pic>
                    <p:nvPicPr>
                      <p:cNvPr id="73735" name="Object 7">
                        <a:extLst>
                          <a:ext uri="{FF2B5EF4-FFF2-40B4-BE49-F238E27FC236}">
                            <a16:creationId xmlns:a16="http://schemas.microsoft.com/office/drawing/2014/main" xmlns="" id="{1E9C1B65-B54E-4337-8A1E-A2787476D14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50938"/>
                        <a:ext cx="81645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2" name="Rectangle 69">
            <a:extLst>
              <a:ext uri="{FF2B5EF4-FFF2-40B4-BE49-F238E27FC236}">
                <a16:creationId xmlns:a16="http://schemas.microsoft.com/office/drawing/2014/main" xmlns="" id="{544289C5-A770-410D-834C-EE42ED7D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195263"/>
            <a:ext cx="6646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高阶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非齐次线性微分方程通解的结构</a:t>
            </a:r>
          </a:p>
        </p:txBody>
      </p:sp>
      <p:sp>
        <p:nvSpPr>
          <p:cNvPr id="73743" name="Text Box 4">
            <a:extLst>
              <a:ext uri="{FF2B5EF4-FFF2-40B4-BE49-F238E27FC236}">
                <a16:creationId xmlns:a16="http://schemas.microsoft.com/office/drawing/2014/main" xmlns="" id="{F956E9D2-7265-47B6-83F0-3D6AC28F4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2409825"/>
            <a:ext cx="6913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（非齐次线性方程通解的结构）</a:t>
            </a:r>
          </a:p>
        </p:txBody>
      </p:sp>
      <p:graphicFrame>
        <p:nvGraphicFramePr>
          <p:cNvPr id="73744" name="Object 16">
            <a:extLst>
              <a:ext uri="{FF2B5EF4-FFF2-40B4-BE49-F238E27FC236}">
                <a16:creationId xmlns:a16="http://schemas.microsoft.com/office/drawing/2014/main" xmlns="" id="{881AFC71-7BC7-47C6-B197-FE69EFC95FA6}"/>
              </a:ext>
            </a:extLst>
          </p:cNvPr>
          <p:cNvGraphicFramePr>
            <a:graphicFrameLocks/>
          </p:cNvGraphicFramePr>
          <p:nvPr/>
        </p:nvGraphicFramePr>
        <p:xfrm>
          <a:off x="539750" y="3292475"/>
          <a:ext cx="77708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1" name="公式" r:id="rId7" imgW="7785000" imgH="863280" progId="Equation.3">
                  <p:embed/>
                </p:oleObj>
              </mc:Choice>
              <mc:Fallback>
                <p:oleObj name="公式" r:id="rId7" imgW="7785000" imgH="863280" progId="Equation.3">
                  <p:embed/>
                  <p:pic>
                    <p:nvPicPr>
                      <p:cNvPr id="73744" name="Object 16">
                        <a:extLst>
                          <a:ext uri="{FF2B5EF4-FFF2-40B4-BE49-F238E27FC236}">
                            <a16:creationId xmlns:a16="http://schemas.microsoft.com/office/drawing/2014/main" xmlns="" id="{881AFC71-7BC7-47C6-B197-FE69EFC95FA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292475"/>
                        <a:ext cx="777081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5" name="Object 17">
            <a:extLst>
              <a:ext uri="{FF2B5EF4-FFF2-40B4-BE49-F238E27FC236}">
                <a16:creationId xmlns:a16="http://schemas.microsoft.com/office/drawing/2014/main" xmlns="" id="{0E91BA48-03D1-42CB-80F9-812C7AE52DBC}"/>
              </a:ext>
            </a:extLst>
          </p:cNvPr>
          <p:cNvGraphicFramePr>
            <a:graphicFrameLocks/>
          </p:cNvGraphicFramePr>
          <p:nvPr/>
        </p:nvGraphicFramePr>
        <p:xfrm>
          <a:off x="554038" y="2865438"/>
          <a:ext cx="56197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2" name="公式" r:id="rId9" imgW="5587920" imgH="406080" progId="Equation.3">
                  <p:embed/>
                </p:oleObj>
              </mc:Choice>
              <mc:Fallback>
                <p:oleObj name="公式" r:id="rId9" imgW="5587920" imgH="406080" progId="Equation.3">
                  <p:embed/>
                  <p:pic>
                    <p:nvPicPr>
                      <p:cNvPr id="73745" name="Object 17">
                        <a:extLst>
                          <a:ext uri="{FF2B5EF4-FFF2-40B4-BE49-F238E27FC236}">
                            <a16:creationId xmlns:a16="http://schemas.microsoft.com/office/drawing/2014/main" xmlns="" id="{0E91BA48-03D1-42CB-80F9-812C7AE52DB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2865438"/>
                        <a:ext cx="56197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6" name="Object 18">
            <a:extLst>
              <a:ext uri="{FF2B5EF4-FFF2-40B4-BE49-F238E27FC236}">
                <a16:creationId xmlns:a16="http://schemas.microsoft.com/office/drawing/2014/main" xmlns="" id="{62B28BFF-AA8B-458A-B6A7-A84B2DB489F9}"/>
              </a:ext>
            </a:extLst>
          </p:cNvPr>
          <p:cNvGraphicFramePr>
            <a:graphicFrameLocks/>
          </p:cNvGraphicFramePr>
          <p:nvPr/>
        </p:nvGraphicFramePr>
        <p:xfrm>
          <a:off x="2498725" y="4124325"/>
          <a:ext cx="2403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3" name="公式" r:id="rId11" imgW="2387520" imgH="406080" progId="Equation.3">
                  <p:embed/>
                </p:oleObj>
              </mc:Choice>
              <mc:Fallback>
                <p:oleObj name="公式" r:id="rId11" imgW="2387520" imgH="406080" progId="Equation.3">
                  <p:embed/>
                  <p:pic>
                    <p:nvPicPr>
                      <p:cNvPr id="73746" name="Object 18">
                        <a:extLst>
                          <a:ext uri="{FF2B5EF4-FFF2-40B4-BE49-F238E27FC236}">
                            <a16:creationId xmlns:a16="http://schemas.microsoft.com/office/drawing/2014/main" xmlns="" id="{62B28BFF-AA8B-458A-B6A7-A84B2DB489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124325"/>
                        <a:ext cx="24034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7" name="Text Box 4">
            <a:extLst>
              <a:ext uri="{FF2B5EF4-FFF2-40B4-BE49-F238E27FC236}">
                <a16:creationId xmlns:a16="http://schemas.microsoft.com/office/drawing/2014/main" xmlns="" id="{3AABE59D-E3E1-4105-AA21-654784A20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516438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非齐次方程的通解  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 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齐次方程的通解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  </a:t>
            </a:r>
            <a:r>
              <a:rPr lang="zh-CN" altLang="en-US" sz="2400" b="1">
                <a:solidFill>
                  <a:srgbClr val="CC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非齐次方程的特解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3" grpId="0" autoUpdateAnimBg="0"/>
      <p:bldP spid="7374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4" name="Rectangle 16">
            <a:extLst>
              <a:ext uri="{FF2B5EF4-FFF2-40B4-BE49-F238E27FC236}">
                <a16:creationId xmlns:a16="http://schemas.microsoft.com/office/drawing/2014/main" xmlns="" id="{4EEA9E39-C6C8-4C29-BCB1-E79E7F9DF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220663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二阶常系数线性微分方程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7801" name="Object 41">
            <a:extLst>
              <a:ext uri="{FF2B5EF4-FFF2-40B4-BE49-F238E27FC236}">
                <a16:creationId xmlns:a16="http://schemas.microsoft.com/office/drawing/2014/main" xmlns="" id="{A91CC0BB-A4C8-45C1-9387-A1FD4E7F3FD5}"/>
              </a:ext>
            </a:extLst>
          </p:cNvPr>
          <p:cNvGraphicFramePr>
            <a:graphicFrameLocks/>
          </p:cNvGraphicFramePr>
          <p:nvPr/>
        </p:nvGraphicFramePr>
        <p:xfrm>
          <a:off x="976313" y="752475"/>
          <a:ext cx="5076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06" name="公式" r:id="rId3" imgW="5079960" imgH="457200" progId="Equation.3">
                  <p:embed/>
                </p:oleObj>
              </mc:Choice>
              <mc:Fallback>
                <p:oleObj name="公式" r:id="rId3" imgW="5079960" imgH="457200" progId="Equation.3">
                  <p:embed/>
                  <p:pic>
                    <p:nvPicPr>
                      <p:cNvPr id="0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752475"/>
                        <a:ext cx="50768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03" name="Object 43">
            <a:extLst>
              <a:ext uri="{FF2B5EF4-FFF2-40B4-BE49-F238E27FC236}">
                <a16:creationId xmlns:a16="http://schemas.microsoft.com/office/drawing/2014/main" xmlns="" id="{217EA450-AF1F-4EA2-8BC7-6D89879B7878}"/>
              </a:ext>
            </a:extLst>
          </p:cNvPr>
          <p:cNvGraphicFramePr>
            <a:graphicFrameLocks/>
          </p:cNvGraphicFramePr>
          <p:nvPr/>
        </p:nvGraphicFramePr>
        <p:xfrm>
          <a:off x="2249488" y="1708150"/>
          <a:ext cx="22669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07" name="公式" r:id="rId5" imgW="2260440" imgH="368280" progId="Equation.3">
                  <p:embed/>
                </p:oleObj>
              </mc:Choice>
              <mc:Fallback>
                <p:oleObj name="公式" r:id="rId5" imgW="2260440" imgH="368280" progId="Equation.3">
                  <p:embed/>
                  <p:pic>
                    <p:nvPicPr>
                      <p:cNvPr id="0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1708150"/>
                        <a:ext cx="22669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05" name="Object 45">
            <a:extLst>
              <a:ext uri="{FF2B5EF4-FFF2-40B4-BE49-F238E27FC236}">
                <a16:creationId xmlns:a16="http://schemas.microsoft.com/office/drawing/2014/main" xmlns="" id="{FE6D50F4-F0E6-4A5A-9724-4D0CDE6FC3D1}"/>
              </a:ext>
            </a:extLst>
          </p:cNvPr>
          <p:cNvGraphicFramePr>
            <a:graphicFrameLocks/>
          </p:cNvGraphicFramePr>
          <p:nvPr/>
        </p:nvGraphicFramePr>
        <p:xfrm>
          <a:off x="1211263" y="2132013"/>
          <a:ext cx="46307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08" name="公式" r:id="rId7" imgW="4647960" imgH="444240" progId="Equation.3">
                  <p:embed/>
                </p:oleObj>
              </mc:Choice>
              <mc:Fallback>
                <p:oleObj name="公式" r:id="rId7" imgW="4647960" imgH="444240" progId="Equation.3">
                  <p:embed/>
                  <p:pic>
                    <p:nvPicPr>
                      <p:cNvPr id="0" name="Object 4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2132013"/>
                        <a:ext cx="46307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06" name="Object 46">
            <a:extLst>
              <a:ext uri="{FF2B5EF4-FFF2-40B4-BE49-F238E27FC236}">
                <a16:creationId xmlns:a16="http://schemas.microsoft.com/office/drawing/2014/main" xmlns="" id="{9EC3734A-A445-4E59-86B4-08A578C3B5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579813"/>
          <a:ext cx="143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09" name="公式" r:id="rId9" imgW="1434960" imgH="380880" progId="Equation.3">
                  <p:embed/>
                </p:oleObj>
              </mc:Choice>
              <mc:Fallback>
                <p:oleObj name="公式" r:id="rId9" imgW="1434960" imgH="3808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579813"/>
                        <a:ext cx="143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07" name="Object 47">
            <a:extLst>
              <a:ext uri="{FF2B5EF4-FFF2-40B4-BE49-F238E27FC236}">
                <a16:creationId xmlns:a16="http://schemas.microsoft.com/office/drawing/2014/main" xmlns="" id="{91CE15CC-6956-4178-86CD-616F3A974B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621070"/>
              </p:ext>
            </p:extLst>
          </p:nvPr>
        </p:nvGraphicFramePr>
        <p:xfrm>
          <a:off x="3987800" y="3527524"/>
          <a:ext cx="3708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10" name="Equation" r:id="rId11" imgW="3720960" imgH="419040" progId="Equation.DSMT4">
                  <p:embed/>
                </p:oleObj>
              </mc:Choice>
              <mc:Fallback>
                <p:oleObj name="Equation" r:id="rId11" imgW="3720960" imgH="419040" progId="Equation.DSMT4">
                  <p:embed/>
                  <p:pic>
                    <p:nvPicPr>
                      <p:cNvPr id="0" name="Object 4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3527524"/>
                        <a:ext cx="3708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>
                                <a:alpha val="64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08" name="Object 48">
            <a:extLst>
              <a:ext uri="{FF2B5EF4-FFF2-40B4-BE49-F238E27FC236}">
                <a16:creationId xmlns:a16="http://schemas.microsoft.com/office/drawing/2014/main" xmlns="" id="{5E665B33-4320-4457-8399-CE73A95FF6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084638"/>
          <a:ext cx="205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11" name="公式" r:id="rId13" imgW="2057400" imgH="380880" progId="Equation.3">
                  <p:embed/>
                </p:oleObj>
              </mc:Choice>
              <mc:Fallback>
                <p:oleObj name="公式" r:id="rId13" imgW="2057400" imgH="3808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84638"/>
                        <a:ext cx="2057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09" name="Object 49">
            <a:extLst>
              <a:ext uri="{FF2B5EF4-FFF2-40B4-BE49-F238E27FC236}">
                <a16:creationId xmlns:a16="http://schemas.microsoft.com/office/drawing/2014/main" xmlns="" id="{185B8EA1-5668-42A6-9237-0DC57E5C25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648460"/>
              </p:ext>
            </p:extLst>
          </p:nvPr>
        </p:nvGraphicFramePr>
        <p:xfrm>
          <a:off x="3935413" y="4024313"/>
          <a:ext cx="35829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12" name="Equation" r:id="rId15" imgW="3593880" imgH="419040" progId="Equation.DSMT4">
                  <p:embed/>
                </p:oleObj>
              </mc:Choice>
              <mc:Fallback>
                <p:oleObj name="Equation" r:id="rId15" imgW="3593880" imgH="419040" progId="Equation.DSMT4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4024313"/>
                        <a:ext cx="35829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>
                                <a:alpha val="64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10" name="Object 50">
            <a:extLst>
              <a:ext uri="{FF2B5EF4-FFF2-40B4-BE49-F238E27FC236}">
                <a16:creationId xmlns:a16="http://schemas.microsoft.com/office/drawing/2014/main" xmlns="" id="{CD45D7A9-7053-4F33-A0B3-C3D754689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4587875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13" name="公式" r:id="rId17" imgW="2158920" imgH="431640" progId="Equation.3">
                  <p:embed/>
                </p:oleObj>
              </mc:Choice>
              <mc:Fallback>
                <p:oleObj name="公式" r:id="rId17" imgW="2158920" imgH="4316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587875"/>
                        <a:ext cx="215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11" name="Object 51">
            <a:extLst>
              <a:ext uri="{FF2B5EF4-FFF2-40B4-BE49-F238E27FC236}">
                <a16:creationId xmlns:a16="http://schemas.microsoft.com/office/drawing/2014/main" xmlns="" id="{080C0280-C7BA-4719-ADE1-6B51C3AA17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060063"/>
              </p:ext>
            </p:extLst>
          </p:nvPr>
        </p:nvGraphicFramePr>
        <p:xfrm>
          <a:off x="3935413" y="4564062"/>
          <a:ext cx="5000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14" name="Equation" r:id="rId19" imgW="4978080" imgH="444240" progId="Equation.DSMT4">
                  <p:embed/>
                </p:oleObj>
              </mc:Choice>
              <mc:Fallback>
                <p:oleObj name="Equation" r:id="rId19" imgW="4978080" imgH="444240" progId="Equation.DSMT4">
                  <p:embed/>
                  <p:pic>
                    <p:nvPicPr>
                      <p:cNvPr id="0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4564062"/>
                        <a:ext cx="50006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15" name="Text Box 4">
            <a:extLst>
              <a:ext uri="{FF2B5EF4-FFF2-40B4-BE49-F238E27FC236}">
                <a16:creationId xmlns:a16="http://schemas.microsoft.com/office/drawing/2014/main" xmlns="" id="{30D18391-C1CC-4E2D-BB1B-FC48DF085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108200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求解</a:t>
            </a:r>
          </a:p>
        </p:txBody>
      </p:sp>
      <p:sp>
        <p:nvSpPr>
          <p:cNvPr id="135180" name="Rectangle 12">
            <a:extLst>
              <a:ext uri="{FF2B5EF4-FFF2-40B4-BE49-F238E27FC236}">
                <a16:creationId xmlns:a16="http://schemas.microsoft.com/office/drawing/2014/main" xmlns="" id="{6E15AF6A-1C71-49B3-9C9B-5B9074E89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1208088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）二阶常系数齐次线性微分方程</a:t>
            </a:r>
            <a:endParaRPr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7817" name="Object 57">
            <a:extLst>
              <a:ext uri="{FF2B5EF4-FFF2-40B4-BE49-F238E27FC236}">
                <a16:creationId xmlns:a16="http://schemas.microsoft.com/office/drawing/2014/main" xmlns="" id="{2576E708-7F9D-4B15-99EE-028FB90F4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643188"/>
          <a:ext cx="3644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15" name="公式" r:id="rId21" imgW="3644640" imgH="380880" progId="Equation.3">
                  <p:embed/>
                </p:oleObj>
              </mc:Choice>
              <mc:Fallback>
                <p:oleObj name="公式" r:id="rId21" imgW="3644640" imgH="3808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43188"/>
                        <a:ext cx="3644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18" name="Object 58">
            <a:extLst>
              <a:ext uri="{FF2B5EF4-FFF2-40B4-BE49-F238E27FC236}">
                <a16:creationId xmlns:a16="http://schemas.microsoft.com/office/drawing/2014/main" xmlns="" id="{81FFB1F6-D68A-4DB2-A6D4-9F75E5504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108325"/>
          <a:ext cx="337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16" name="公式" r:id="rId23" imgW="3377880" imgH="380880" progId="Equation.3">
                  <p:embed/>
                </p:oleObj>
              </mc:Choice>
              <mc:Fallback>
                <p:oleObj name="公式" r:id="rId23" imgW="3377880" imgH="3808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08325"/>
                        <a:ext cx="3378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xmlns="" id="{98F48ED6-117E-4F7F-A0CA-C7B38EC3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4188"/>
            <a:ext cx="914400" cy="244475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zh-CN" altLang="en-US" sz="4000"/>
          </a:p>
        </p:txBody>
      </p:sp>
      <p:graphicFrame>
        <p:nvGraphicFramePr>
          <p:cNvPr id="129029" name="Object 5">
            <a:extLst>
              <a:ext uri="{FF2B5EF4-FFF2-40B4-BE49-F238E27FC236}">
                <a16:creationId xmlns:a16="http://schemas.microsoft.com/office/drawing/2014/main" xmlns="" id="{4DB3862D-E86B-4DA7-A634-A2B4178A7F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597666"/>
              </p:ext>
            </p:extLst>
          </p:nvPr>
        </p:nvGraphicFramePr>
        <p:xfrm>
          <a:off x="5436096" y="962025"/>
          <a:ext cx="26987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01" name="公式" r:id="rId3" imgW="2692080" imgH="368280" progId="Equation.3">
                  <p:embed/>
                </p:oleObj>
              </mc:Choice>
              <mc:Fallback>
                <p:oleObj name="公式" r:id="rId3" imgW="2692080" imgH="36828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962025"/>
                        <a:ext cx="26987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0" name="Rectangle 12">
            <a:extLst>
              <a:ext uri="{FF2B5EF4-FFF2-40B4-BE49-F238E27FC236}">
                <a16:creationId xmlns:a16="http://schemas.microsoft.com/office/drawing/2014/main" xmlns="" id="{2D21FA02-F05F-462B-85B5-DDD28B81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76300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）二阶常系数非齐次线性微分方程</a:t>
            </a:r>
            <a:endParaRPr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9045" name="Object 21">
            <a:extLst>
              <a:ext uri="{FF2B5EF4-FFF2-40B4-BE49-F238E27FC236}">
                <a16:creationId xmlns:a16="http://schemas.microsoft.com/office/drawing/2014/main" xmlns="" id="{C1EA5274-10E8-4465-B7B8-1221C602F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33699"/>
              </p:ext>
            </p:extLst>
          </p:nvPr>
        </p:nvGraphicFramePr>
        <p:xfrm>
          <a:off x="823354" y="1347614"/>
          <a:ext cx="25860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02" name="公式" r:id="rId5" imgW="2590560" imgH="457200" progId="Equation.3">
                  <p:embed/>
                </p:oleObj>
              </mc:Choice>
              <mc:Fallback>
                <p:oleObj name="公式" r:id="rId5" imgW="2590560" imgH="4572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354" y="1347614"/>
                        <a:ext cx="25860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6" name="Object 22">
            <a:extLst>
              <a:ext uri="{FF2B5EF4-FFF2-40B4-BE49-F238E27FC236}">
                <a16:creationId xmlns:a16="http://schemas.microsoft.com/office/drawing/2014/main" xmlns="" id="{F9859356-80B5-48CA-95C1-78F1DF2612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510433"/>
              </p:ext>
            </p:extLst>
          </p:nvPr>
        </p:nvGraphicFramePr>
        <p:xfrm>
          <a:off x="3484003" y="1434927"/>
          <a:ext cx="18145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03" name="公式" r:id="rId7" imgW="1815840" imgH="368280" progId="Equation.3">
                  <p:embed/>
                </p:oleObj>
              </mc:Choice>
              <mc:Fallback>
                <p:oleObj name="公式" r:id="rId7" imgW="1815840" imgH="368280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003" y="1434927"/>
                        <a:ext cx="1814513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7" name="Object 23">
            <a:extLst>
              <a:ext uri="{FF2B5EF4-FFF2-40B4-BE49-F238E27FC236}">
                <a16:creationId xmlns:a16="http://schemas.microsoft.com/office/drawing/2014/main" xmlns="" id="{1CB801C0-4C58-4B43-B6E6-6D035DC184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903545"/>
              </p:ext>
            </p:extLst>
          </p:nvPr>
        </p:nvGraphicFramePr>
        <p:xfrm>
          <a:off x="1074018" y="1938029"/>
          <a:ext cx="50101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04" name="公式" r:id="rId9" imgW="5016240" imgH="457200" progId="Equation.3">
                  <p:embed/>
                </p:oleObj>
              </mc:Choice>
              <mc:Fallback>
                <p:oleObj name="公式" r:id="rId9" imgW="5016240" imgH="457200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018" y="1938029"/>
                        <a:ext cx="50101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8" name="Object 24">
            <a:extLst>
              <a:ext uri="{FF2B5EF4-FFF2-40B4-BE49-F238E27FC236}">
                <a16:creationId xmlns:a16="http://schemas.microsoft.com/office/drawing/2014/main" xmlns="" id="{99BB5E20-CA1F-4FAF-9972-3515A2865E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32183"/>
              </p:ext>
            </p:extLst>
          </p:nvPr>
        </p:nvGraphicFramePr>
        <p:xfrm>
          <a:off x="1605875" y="2609404"/>
          <a:ext cx="40338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05" name="Equation" r:id="rId11" imgW="4012920" imgH="419040" progId="Equation.DSMT4">
                  <p:embed/>
                </p:oleObj>
              </mc:Choice>
              <mc:Fallback>
                <p:oleObj name="Equation" r:id="rId11" imgW="4012920" imgH="419040" progId="Equation.DSMT4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875" y="2609404"/>
                        <a:ext cx="403383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9" name="Object 25">
            <a:extLst>
              <a:ext uri="{FF2B5EF4-FFF2-40B4-BE49-F238E27FC236}">
                <a16:creationId xmlns:a16="http://schemas.microsoft.com/office/drawing/2014/main" xmlns="" id="{7A99C01B-3B02-4052-AE8B-B87A6AF28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10444"/>
              </p:ext>
            </p:extLst>
          </p:nvPr>
        </p:nvGraphicFramePr>
        <p:xfrm>
          <a:off x="5652120" y="2283718"/>
          <a:ext cx="28670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06" name="公式" r:id="rId13" imgW="3200400" imgH="1257120" progId="Equation.3">
                  <p:embed/>
                </p:oleObj>
              </mc:Choice>
              <mc:Fallback>
                <p:oleObj name="公式" r:id="rId13" imgW="3200400" imgH="1257120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283718"/>
                        <a:ext cx="28670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0" name="Object 26">
            <a:extLst>
              <a:ext uri="{FF2B5EF4-FFF2-40B4-BE49-F238E27FC236}">
                <a16:creationId xmlns:a16="http://schemas.microsoft.com/office/drawing/2014/main" xmlns="" id="{17F3B9FA-B3C6-48B7-84FC-C781E0F071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795745"/>
              </p:ext>
            </p:extLst>
          </p:nvPr>
        </p:nvGraphicFramePr>
        <p:xfrm>
          <a:off x="316163" y="3437249"/>
          <a:ext cx="82216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07" name="Equation" r:id="rId15" imgW="8216640" imgH="444240" progId="Equation.DSMT4">
                  <p:embed/>
                </p:oleObj>
              </mc:Choice>
              <mc:Fallback>
                <p:oleObj name="Equation" r:id="rId15" imgW="8216640" imgH="444240" progId="Equation.DSMT4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63" y="3437249"/>
                        <a:ext cx="82216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4" name="Rectangle 16">
            <a:extLst>
              <a:ext uri="{FF2B5EF4-FFF2-40B4-BE49-F238E27FC236}">
                <a16:creationId xmlns:a16="http://schemas.microsoft.com/office/drawing/2014/main" xmlns="" id="{39877029-F4AB-42C0-9729-378F48B6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8" y="268288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二阶常系数线性微分方程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A77B1710-34CF-4DAE-83F0-AD38FF518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620291"/>
              </p:ext>
            </p:extLst>
          </p:nvPr>
        </p:nvGraphicFramePr>
        <p:xfrm>
          <a:off x="689471" y="4024083"/>
          <a:ext cx="609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08" name="Equation" r:id="rId17" imgW="6095880" imgH="419040" progId="Equation.DSMT4">
                  <p:embed/>
                </p:oleObj>
              </mc:Choice>
              <mc:Fallback>
                <p:oleObj name="Equation" r:id="rId17" imgW="6095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9471" y="4024083"/>
                        <a:ext cx="6096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9">
            <a:extLst>
              <a:ext uri="{FF2B5EF4-FFF2-40B4-BE49-F238E27FC236}">
                <a16:creationId xmlns:a16="http://schemas.microsoft.com/office/drawing/2014/main" xmlns="" id="{34DA1606-C053-4D1B-90E1-14FBC1523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882423"/>
              </p:ext>
            </p:extLst>
          </p:nvPr>
        </p:nvGraphicFramePr>
        <p:xfrm>
          <a:off x="914400" y="4526375"/>
          <a:ext cx="643413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09" name="Equation" r:id="rId19" imgW="6426000" imgH="419040" progId="Equation.DSMT4">
                  <p:embed/>
                </p:oleObj>
              </mc:Choice>
              <mc:Fallback>
                <p:oleObj name="Equation" r:id="rId19" imgW="6426000" imgH="419040" progId="Equation.DSMT4">
                  <p:embed/>
                  <p:pic>
                    <p:nvPicPr>
                      <p:cNvPr id="44071" name="Object 39">
                        <a:extLst>
                          <a:ext uri="{FF2B5EF4-FFF2-40B4-BE49-F238E27FC236}">
                            <a16:creationId xmlns:a16="http://schemas.microsoft.com/office/drawing/2014/main" xmlns="" id="{F990ABFB-27CF-431E-B158-D8776E32AA8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26375"/>
                        <a:ext cx="643413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xmlns="" id="{A6B3F2AF-FD22-43DA-BF07-3FC73A5CA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4188"/>
            <a:ext cx="914400" cy="244475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zh-CN" altLang="en-US" sz="4000"/>
          </a:p>
        </p:txBody>
      </p:sp>
      <p:graphicFrame>
        <p:nvGraphicFramePr>
          <p:cNvPr id="154627" name="Object 3">
            <a:extLst>
              <a:ext uri="{FF2B5EF4-FFF2-40B4-BE49-F238E27FC236}">
                <a16:creationId xmlns:a16="http://schemas.microsoft.com/office/drawing/2014/main" xmlns="" id="{D4EC807D-A52F-4857-B212-D0DD257BE18C}"/>
              </a:ext>
            </a:extLst>
          </p:cNvPr>
          <p:cNvGraphicFramePr>
            <a:graphicFrameLocks/>
          </p:cNvGraphicFramePr>
          <p:nvPr/>
        </p:nvGraphicFramePr>
        <p:xfrm>
          <a:off x="2124075" y="1452563"/>
          <a:ext cx="26987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1" name="公式" r:id="rId3" imgW="2692080" imgH="368280" progId="Equation.3">
                  <p:embed/>
                </p:oleObj>
              </mc:Choice>
              <mc:Fallback>
                <p:oleObj name="公式" r:id="rId3" imgW="2692080" imgH="36828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52563"/>
                        <a:ext cx="26987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0" name="Rectangle 12">
            <a:extLst>
              <a:ext uri="{FF2B5EF4-FFF2-40B4-BE49-F238E27FC236}">
                <a16:creationId xmlns:a16="http://schemas.microsoft.com/office/drawing/2014/main" xmlns="" id="{F2A0BED8-DB2E-48F3-9AC1-FC13D1A11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76300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）二阶常系数非齐次线性微分方程</a:t>
            </a:r>
            <a:endParaRPr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5184" name="Rectangle 16">
            <a:extLst>
              <a:ext uri="{FF2B5EF4-FFF2-40B4-BE49-F238E27FC236}">
                <a16:creationId xmlns:a16="http://schemas.microsoft.com/office/drawing/2014/main" xmlns="" id="{DE542B40-F59D-4F1A-A2B7-C8527CDA6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8" y="268288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二阶常系数线性微分方程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4636" name="Object 12">
            <a:extLst>
              <a:ext uri="{FF2B5EF4-FFF2-40B4-BE49-F238E27FC236}">
                <a16:creationId xmlns:a16="http://schemas.microsoft.com/office/drawing/2014/main" xmlns="" id="{25532FCB-FFAE-4C35-8C6E-836B095AD5E2}"/>
              </a:ext>
            </a:extLst>
          </p:cNvPr>
          <p:cNvGraphicFramePr>
            <a:graphicFrameLocks/>
          </p:cNvGraphicFramePr>
          <p:nvPr/>
        </p:nvGraphicFramePr>
        <p:xfrm>
          <a:off x="684213" y="1924050"/>
          <a:ext cx="59118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2" name="公式" r:id="rId5" imgW="5918040" imgH="444240" progId="Equation.3">
                  <p:embed/>
                </p:oleObj>
              </mc:Choice>
              <mc:Fallback>
                <p:oleObj name="公式" r:id="rId5" imgW="5918040" imgH="44424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24050"/>
                        <a:ext cx="59118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7" name="Object 13">
            <a:extLst>
              <a:ext uri="{FF2B5EF4-FFF2-40B4-BE49-F238E27FC236}">
                <a16:creationId xmlns:a16="http://schemas.microsoft.com/office/drawing/2014/main" xmlns="" id="{BDD9C671-CE2F-482A-B0B7-11003713CCF1}"/>
              </a:ext>
            </a:extLst>
          </p:cNvPr>
          <p:cNvGraphicFramePr>
            <a:graphicFrameLocks/>
          </p:cNvGraphicFramePr>
          <p:nvPr/>
        </p:nvGraphicFramePr>
        <p:xfrm>
          <a:off x="1116013" y="3187700"/>
          <a:ext cx="6219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3" name="公式" r:id="rId7" imgW="6248160" imgH="380880" progId="Equation.3">
                  <p:embed/>
                </p:oleObj>
              </mc:Choice>
              <mc:Fallback>
                <p:oleObj name="公式" r:id="rId7" imgW="6248160" imgH="38088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187700"/>
                        <a:ext cx="62198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8" name="Text Box 21">
            <a:extLst>
              <a:ext uri="{FF2B5EF4-FFF2-40B4-BE49-F238E27FC236}">
                <a16:creationId xmlns:a16="http://schemas.microsoft.com/office/drawing/2014/main" xmlns="" id="{0913F86F-91D9-47C4-9658-8DC75C193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2563813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可设特解为</a:t>
            </a:r>
          </a:p>
        </p:txBody>
      </p:sp>
      <p:graphicFrame>
        <p:nvGraphicFramePr>
          <p:cNvPr id="154639" name="Object 15">
            <a:extLst>
              <a:ext uri="{FF2B5EF4-FFF2-40B4-BE49-F238E27FC236}">
                <a16:creationId xmlns:a16="http://schemas.microsoft.com/office/drawing/2014/main" xmlns="" id="{822177E2-9FDE-4768-87F9-D55F815243D8}"/>
              </a:ext>
            </a:extLst>
          </p:cNvPr>
          <p:cNvGraphicFramePr>
            <a:graphicFrameLocks/>
          </p:cNvGraphicFramePr>
          <p:nvPr/>
        </p:nvGraphicFramePr>
        <p:xfrm>
          <a:off x="2339975" y="2571750"/>
          <a:ext cx="48085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4" name="公式" r:id="rId9" imgW="4813200" imgH="406080" progId="Equation.3">
                  <p:embed/>
                </p:oleObj>
              </mc:Choice>
              <mc:Fallback>
                <p:oleObj name="公式" r:id="rId9" imgW="4813200" imgH="40608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571750"/>
                        <a:ext cx="48085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0" name="Object 16">
            <a:extLst>
              <a:ext uri="{FF2B5EF4-FFF2-40B4-BE49-F238E27FC236}">
                <a16:creationId xmlns:a16="http://schemas.microsoft.com/office/drawing/2014/main" xmlns="" id="{6B9218A3-468B-4F02-87F1-BE179AB26B40}"/>
              </a:ext>
            </a:extLst>
          </p:cNvPr>
          <p:cNvGraphicFramePr>
            <a:graphicFrameLocks/>
          </p:cNvGraphicFramePr>
          <p:nvPr/>
        </p:nvGraphicFramePr>
        <p:xfrm>
          <a:off x="1116013" y="3724275"/>
          <a:ext cx="32194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5" name="公式" r:id="rId11" imgW="3593880" imgH="825480" progId="Equation.3">
                  <p:embed/>
                </p:oleObj>
              </mc:Choice>
              <mc:Fallback>
                <p:oleObj name="公式" r:id="rId11" imgW="3593880" imgH="82548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24275"/>
                        <a:ext cx="32194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4F4739D8-F7BA-4068-8B52-ECDFE08B5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962574"/>
              </p:ext>
            </p:extLst>
          </p:nvPr>
        </p:nvGraphicFramePr>
        <p:xfrm>
          <a:off x="585966" y="4585235"/>
          <a:ext cx="755650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6" name="Equation" r:id="rId13" imgW="7556400" imgH="380880" progId="Equation.DSMT4">
                  <p:embed/>
                </p:oleObj>
              </mc:Choice>
              <mc:Fallback>
                <p:oleObj name="Equation" r:id="rId13" imgW="7556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5966" y="4585235"/>
                        <a:ext cx="7556501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Line 11">
            <a:extLst>
              <a:ext uri="{FF2B5EF4-FFF2-40B4-BE49-F238E27FC236}">
                <a16:creationId xmlns:a16="http://schemas.microsoft.com/office/drawing/2014/main" xmlns="" id="{40D6F5E6-FB2A-48A0-A462-96B6209B4A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1950" y="2211388"/>
            <a:ext cx="4146550" cy="15875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Text Box 13">
            <a:extLst>
              <a:ext uri="{FF2B5EF4-FFF2-40B4-BE49-F238E27FC236}">
                <a16:creationId xmlns:a16="http://schemas.microsoft.com/office/drawing/2014/main" xmlns="" id="{28E8CA7C-A852-46E1-B5E0-D50CD8D13D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84438" y="183515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8790" name="Text Box 18">
            <a:extLst>
              <a:ext uri="{FF2B5EF4-FFF2-40B4-BE49-F238E27FC236}">
                <a16:creationId xmlns:a16="http://schemas.microsoft.com/office/drawing/2014/main" xmlns="" id="{CCC2A558-FBA6-45E4-BAB0-D109E6042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1635125"/>
            <a:ext cx="3357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1" lang="zh-CN" altLang="en-US" sz="3200" b="1">
                <a:solidFill>
                  <a:srgbClr val="000066"/>
                </a:solidFill>
                <a:ea typeface="黑体" panose="02010609060101010101" pitchFamily="49" charset="-122"/>
              </a:rPr>
              <a:t>一阶微分方程</a:t>
            </a:r>
            <a:endParaRPr kumimoji="1" lang="en-US" altLang="zh-CN" sz="3200" b="1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grpSp>
        <p:nvGrpSpPr>
          <p:cNvPr id="118791" name="Group 7">
            <a:extLst>
              <a:ext uri="{FF2B5EF4-FFF2-40B4-BE49-F238E27FC236}">
                <a16:creationId xmlns:a16="http://schemas.microsoft.com/office/drawing/2014/main" xmlns="" id="{22DE65B6-4D26-4DA9-9C0A-772C9727CD61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1741488"/>
            <a:ext cx="762000" cy="500062"/>
            <a:chOff x="3174" y="2656"/>
            <a:chExt cx="1549" cy="1351"/>
          </a:xfrm>
        </p:grpSpPr>
        <p:sp>
          <p:nvSpPr>
            <p:cNvPr id="118792" name="AutoShape 8">
              <a:extLst>
                <a:ext uri="{FF2B5EF4-FFF2-40B4-BE49-F238E27FC236}">
                  <a16:creationId xmlns:a16="http://schemas.microsoft.com/office/drawing/2014/main" xmlns="" id="{5E2DBDDF-751E-4ED4-B1FE-20ED7805CF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8793" name="AutoShape 9">
              <a:extLst>
                <a:ext uri="{FF2B5EF4-FFF2-40B4-BE49-F238E27FC236}">
                  <a16:creationId xmlns:a16="http://schemas.microsoft.com/office/drawing/2014/main" xmlns="" id="{2DA34058-E429-400C-9729-2FBF48A05EB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" name="AutoShape 10">
              <a:extLst>
                <a:ext uri="{FF2B5EF4-FFF2-40B4-BE49-F238E27FC236}">
                  <a16:creationId xmlns:a16="http://schemas.microsoft.com/office/drawing/2014/main" xmlns="" id="{2220E3C0-4758-4C8C-B639-B0221BE6BA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</p:grpSp>
      <p:sp>
        <p:nvSpPr>
          <p:cNvPr id="118795" name="Text Box 16">
            <a:extLst>
              <a:ext uri="{FF2B5EF4-FFF2-40B4-BE49-F238E27FC236}">
                <a16:creationId xmlns:a16="http://schemas.microsoft.com/office/drawing/2014/main" xmlns="" id="{F83686E9-5ADA-406B-BB8A-30CBE4691D6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30475" y="18272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8796" name="Text Box 39">
            <a:extLst>
              <a:ext uri="{FF2B5EF4-FFF2-40B4-BE49-F238E27FC236}">
                <a16:creationId xmlns:a16="http://schemas.microsoft.com/office/drawing/2014/main" xmlns="" id="{1BB16CCC-4D76-4887-B40C-88A41189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55625"/>
            <a:ext cx="5184775" cy="701675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华文新魏" panose="02010800040101010101" pitchFamily="2" charset="-122"/>
              </a:rPr>
              <a:t>主要内容</a:t>
            </a:r>
          </a:p>
        </p:txBody>
      </p:sp>
      <p:sp>
        <p:nvSpPr>
          <p:cNvPr id="118797" name="Line 11">
            <a:extLst>
              <a:ext uri="{FF2B5EF4-FFF2-40B4-BE49-F238E27FC236}">
                <a16:creationId xmlns:a16="http://schemas.microsoft.com/office/drawing/2014/main" xmlns="" id="{71A9D6FF-C5EA-4832-90E5-5CD6B4243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3375" y="3076575"/>
            <a:ext cx="4175125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8" name="Text Box 13">
            <a:extLst>
              <a:ext uri="{FF2B5EF4-FFF2-40B4-BE49-F238E27FC236}">
                <a16:creationId xmlns:a16="http://schemas.microsoft.com/office/drawing/2014/main" xmlns="" id="{BA905D57-ED96-435B-A4BC-226281D2671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84438" y="26828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8799" name="Text Box 18">
            <a:extLst>
              <a:ext uri="{FF2B5EF4-FFF2-40B4-BE49-F238E27FC236}">
                <a16:creationId xmlns:a16="http://schemas.microsoft.com/office/drawing/2014/main" xmlns="" id="{70FBF9C4-550D-4DAF-BB81-7E9173C1F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2501900"/>
            <a:ext cx="3343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1" lang="zh-CN" altLang="en-US" sz="3200" b="1">
                <a:solidFill>
                  <a:srgbClr val="000066"/>
                </a:solidFill>
                <a:ea typeface="黑体" panose="02010609060101010101" pitchFamily="49" charset="-122"/>
              </a:rPr>
              <a:t>高阶微分方程</a:t>
            </a:r>
            <a:endParaRPr kumimoji="1" lang="zh-CN" altLang="en-US" sz="3600" b="1">
              <a:solidFill>
                <a:srgbClr val="000066"/>
              </a:solidFill>
            </a:endParaRPr>
          </a:p>
        </p:txBody>
      </p:sp>
      <p:grpSp>
        <p:nvGrpSpPr>
          <p:cNvPr id="118800" name="Group 7">
            <a:extLst>
              <a:ext uri="{FF2B5EF4-FFF2-40B4-BE49-F238E27FC236}">
                <a16:creationId xmlns:a16="http://schemas.microsoft.com/office/drawing/2014/main" xmlns="" id="{2F61CC14-2D9F-4323-8D0E-FE07AAC88429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2589213"/>
            <a:ext cx="762000" cy="500062"/>
            <a:chOff x="3174" y="2656"/>
            <a:chExt cx="1549" cy="1351"/>
          </a:xfrm>
        </p:grpSpPr>
        <p:sp>
          <p:nvSpPr>
            <p:cNvPr id="118801" name="AutoShape 8">
              <a:extLst>
                <a:ext uri="{FF2B5EF4-FFF2-40B4-BE49-F238E27FC236}">
                  <a16:creationId xmlns:a16="http://schemas.microsoft.com/office/drawing/2014/main" xmlns="" id="{0008DA43-1892-4302-9788-3205B8C1DA8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8802" name="AutoShape 9">
              <a:extLst>
                <a:ext uri="{FF2B5EF4-FFF2-40B4-BE49-F238E27FC236}">
                  <a16:creationId xmlns:a16="http://schemas.microsoft.com/office/drawing/2014/main" xmlns="" id="{092D13ED-73BA-4D08-83B5-9DCED9D6A8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" name="AutoShape 10">
              <a:extLst>
                <a:ext uri="{FF2B5EF4-FFF2-40B4-BE49-F238E27FC236}">
                  <a16:creationId xmlns:a16="http://schemas.microsoft.com/office/drawing/2014/main" xmlns="" id="{0CD512B7-01D2-48DF-A7EE-50EB1587D6B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</p:grpSp>
      <p:sp>
        <p:nvSpPr>
          <p:cNvPr id="118804" name="Text Box 16">
            <a:extLst>
              <a:ext uri="{FF2B5EF4-FFF2-40B4-BE49-F238E27FC236}">
                <a16:creationId xmlns:a16="http://schemas.microsoft.com/office/drawing/2014/main" xmlns="" id="{A790D212-AFCA-4294-B6EE-4B54005283B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30475" y="267493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xmlns="" id="{D1402EFB-FC48-4C07-8FBD-EC7857E24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019" y="3956347"/>
            <a:ext cx="4175125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xmlns="" id="{844F22B0-9F9A-4AE4-9569-A80E53DDE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194" y="3381672"/>
            <a:ext cx="3343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1" lang="zh-CN" altLang="en-US" sz="3200" b="1" dirty="0">
                <a:solidFill>
                  <a:srgbClr val="000066"/>
                </a:solidFill>
                <a:ea typeface="黑体" panose="02010609060101010101" pitchFamily="49" charset="-122"/>
              </a:rPr>
              <a:t>线性微分方程组</a:t>
            </a:r>
            <a:endParaRPr kumimoji="1" lang="zh-CN" altLang="en-US" sz="3600" b="1" dirty="0">
              <a:solidFill>
                <a:srgbClr val="000066"/>
              </a:solidFill>
            </a:endParaRPr>
          </a:p>
        </p:txBody>
      </p:sp>
      <p:grpSp>
        <p:nvGrpSpPr>
          <p:cNvPr id="21" name="Group 7">
            <a:extLst>
              <a:ext uri="{FF2B5EF4-FFF2-40B4-BE49-F238E27FC236}">
                <a16:creationId xmlns:a16="http://schemas.microsoft.com/office/drawing/2014/main" xmlns="" id="{E859B8D9-5DBB-4643-B4E5-078A18112ABD}"/>
              </a:ext>
            </a:extLst>
          </p:cNvPr>
          <p:cNvGrpSpPr>
            <a:grpSpLocks/>
          </p:cNvGrpSpPr>
          <p:nvPr/>
        </p:nvGrpSpPr>
        <p:grpSpPr bwMode="auto">
          <a:xfrm>
            <a:off x="2267744" y="3468985"/>
            <a:ext cx="762000" cy="500062"/>
            <a:chOff x="3174" y="2656"/>
            <a:chExt cx="1549" cy="1351"/>
          </a:xfrm>
        </p:grpSpPr>
        <p:sp>
          <p:nvSpPr>
            <p:cNvPr id="22" name="AutoShape 8">
              <a:extLst>
                <a:ext uri="{FF2B5EF4-FFF2-40B4-BE49-F238E27FC236}">
                  <a16:creationId xmlns:a16="http://schemas.microsoft.com/office/drawing/2014/main" xmlns="" id="{064C8D56-64D6-4E78-B2DD-669E95AE87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3" name="AutoShape 9">
              <a:extLst>
                <a:ext uri="{FF2B5EF4-FFF2-40B4-BE49-F238E27FC236}">
                  <a16:creationId xmlns:a16="http://schemas.microsoft.com/office/drawing/2014/main" xmlns="" id="{A033F75B-7FA6-4728-92CA-06B047C2F7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4" name="AutoShape 10">
              <a:extLst>
                <a:ext uri="{FF2B5EF4-FFF2-40B4-BE49-F238E27FC236}">
                  <a16:creationId xmlns:a16="http://schemas.microsoft.com/office/drawing/2014/main" xmlns="" id="{E9A41EAA-27A6-4BBE-B5BF-912244F691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</p:grpSp>
      <p:sp>
        <p:nvSpPr>
          <p:cNvPr id="25" name="Text Box 16">
            <a:extLst>
              <a:ext uri="{FF2B5EF4-FFF2-40B4-BE49-F238E27FC236}">
                <a16:creationId xmlns:a16="http://schemas.microsoft.com/office/drawing/2014/main" xmlns="" id="{0D326212-ECED-4299-A7F1-F44DD3F57A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74119" y="355471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Text Box 19">
            <a:extLst>
              <a:ext uri="{FF2B5EF4-FFF2-40B4-BE49-F238E27FC236}">
                <a16:creationId xmlns:a16="http://schemas.microsoft.com/office/drawing/2014/main" xmlns="" id="{7440D3E1-CE4D-4DD2-879E-05FA6CE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23" y="574050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构造辅助方程</a:t>
            </a:r>
          </a:p>
        </p:txBody>
      </p:sp>
      <p:graphicFrame>
        <p:nvGraphicFramePr>
          <p:cNvPr id="49164" name="Object 12">
            <a:extLst>
              <a:ext uri="{FF2B5EF4-FFF2-40B4-BE49-F238E27FC236}">
                <a16:creationId xmlns:a16="http://schemas.microsoft.com/office/drawing/2014/main" xmlns="" id="{CF7D2908-B16A-4A21-86C5-F10A80C1B5EE}"/>
              </a:ext>
            </a:extLst>
          </p:cNvPr>
          <p:cNvGraphicFramePr>
            <a:graphicFrameLocks/>
          </p:cNvGraphicFramePr>
          <p:nvPr/>
        </p:nvGraphicFramePr>
        <p:xfrm>
          <a:off x="823913" y="1059582"/>
          <a:ext cx="56737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70" name="Equation" r:id="rId3" imgW="5676840" imgH="419040" progId="Equation.DSMT4">
                  <p:embed/>
                </p:oleObj>
              </mc:Choice>
              <mc:Fallback>
                <p:oleObj name="Equation" r:id="rId3" imgW="5676840" imgH="419040" progId="Equation.DSMT4">
                  <p:embed/>
                  <p:pic>
                    <p:nvPicPr>
                      <p:cNvPr id="49164" name="Object 12">
                        <a:extLst>
                          <a:ext uri="{FF2B5EF4-FFF2-40B4-BE49-F238E27FC236}">
                            <a16:creationId xmlns:a16="http://schemas.microsoft.com/office/drawing/2014/main" xmlns="" id="{CF7D2908-B16A-4A21-86C5-F10A80C1B5E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059582"/>
                        <a:ext cx="56737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21">
            <a:extLst>
              <a:ext uri="{FF2B5EF4-FFF2-40B4-BE49-F238E27FC236}">
                <a16:creationId xmlns:a16="http://schemas.microsoft.com/office/drawing/2014/main" xmlns="" id="{98CD32D9-836F-4E0E-BB7E-D661046C8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061" y="1622950"/>
            <a:ext cx="342221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然后分出其实部和虚部，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9172" name="Object 20">
            <a:extLst>
              <a:ext uri="{FF2B5EF4-FFF2-40B4-BE49-F238E27FC236}">
                <a16:creationId xmlns:a16="http://schemas.microsoft.com/office/drawing/2014/main" xmlns="" id="{B7DA3181-2A01-48B5-A1AB-87BB17B554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6684" y="1059582"/>
          <a:ext cx="1677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71" name="Equation" r:id="rId5" imgW="838080" imgH="215640" progId="Equation.DSMT4">
                  <p:embed/>
                </p:oleObj>
              </mc:Choice>
              <mc:Fallback>
                <p:oleObj name="Equation" r:id="rId5" imgW="838080" imgH="215640" progId="Equation.DSMT4">
                  <p:embed/>
                  <p:pic>
                    <p:nvPicPr>
                      <p:cNvPr id="49172" name="Object 20">
                        <a:extLst>
                          <a:ext uri="{FF2B5EF4-FFF2-40B4-BE49-F238E27FC236}">
                            <a16:creationId xmlns:a16="http://schemas.microsoft.com/office/drawing/2014/main" xmlns="" id="{B7DA3181-2A01-48B5-A1AB-87BB17B554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684" y="1059582"/>
                        <a:ext cx="16779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kx="-3284103" algn="b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4" name="Text Box 19">
            <a:extLst>
              <a:ext uri="{FF2B5EF4-FFF2-40B4-BE49-F238E27FC236}">
                <a16:creationId xmlns:a16="http://schemas.microsoft.com/office/drawing/2014/main" xmlns="" id="{77083643-4A71-4AED-8EEC-C6BD0E7D2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22" y="1620058"/>
            <a:ext cx="51623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的方法，求出辅助方程的特解，</a:t>
            </a:r>
          </a:p>
        </p:txBody>
      </p:sp>
      <p:sp>
        <p:nvSpPr>
          <p:cNvPr id="49175" name="Text Box 21">
            <a:extLst>
              <a:ext uri="{FF2B5EF4-FFF2-40B4-BE49-F238E27FC236}">
                <a16:creationId xmlns:a16="http://schemas.microsoft.com/office/drawing/2014/main" xmlns="" id="{FF8BF540-5997-42A6-9B7C-4C7A4C59C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325" y="2439322"/>
            <a:ext cx="410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得到所求微分方程的特解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9C44F714-06F5-4268-9898-CD77305A2F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821228"/>
              </p:ext>
            </p:extLst>
          </p:nvPr>
        </p:nvGraphicFramePr>
        <p:xfrm>
          <a:off x="536125" y="2126962"/>
          <a:ext cx="454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72" name="Equation" r:id="rId7" imgW="4546440" imgH="406080" progId="Equation.DSMT4">
                  <p:embed/>
                </p:oleObj>
              </mc:Choice>
              <mc:Fallback>
                <p:oleObj name="Equation" r:id="rId7" imgW="4546440" imgH="4060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xmlns="" id="{9C44F714-06F5-4268-9898-CD77305A2F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125" y="2126962"/>
                        <a:ext cx="4546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37F1F4AB-EF03-4435-8E63-EC625BCB9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376054"/>
              </p:ext>
            </p:extLst>
          </p:nvPr>
        </p:nvGraphicFramePr>
        <p:xfrm>
          <a:off x="536125" y="2709663"/>
          <a:ext cx="435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73" name="Equation" r:id="rId9" imgW="4356000" imgH="406080" progId="Equation.DSMT4">
                  <p:embed/>
                </p:oleObj>
              </mc:Choice>
              <mc:Fallback>
                <p:oleObj name="Equation" r:id="rId9" imgW="4356000" imgH="4060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xmlns="" id="{37F1F4AB-EF03-4435-8E63-EC625BCB94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125" y="2709663"/>
                        <a:ext cx="43561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4">
            <a:extLst>
              <a:ext uri="{FF2B5EF4-FFF2-40B4-BE49-F238E27FC236}">
                <a16:creationId xmlns:a16="http://schemas.microsoft.com/office/drawing/2014/main" xmlns="" id="{03EF40A7-EA0A-48E3-BE56-EB0CB4F27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077987"/>
              </p:ext>
            </p:extLst>
          </p:nvPr>
        </p:nvGraphicFramePr>
        <p:xfrm>
          <a:off x="93224" y="3379459"/>
          <a:ext cx="56673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74" name="Equation" r:id="rId11" imgW="5638680" imgH="419040" progId="Equation.DSMT4">
                  <p:embed/>
                </p:oleObj>
              </mc:Choice>
              <mc:Fallback>
                <p:oleObj name="Equation" r:id="rId11" imgW="5638680" imgH="419040" progId="Equation.DSMT4">
                  <p:embed/>
                  <p:pic>
                    <p:nvPicPr>
                      <p:cNvPr id="129048" name="Object 24">
                        <a:extLst>
                          <a:ext uri="{FF2B5EF4-FFF2-40B4-BE49-F238E27FC236}">
                            <a16:creationId xmlns:a16="http://schemas.microsoft.com/office/drawing/2014/main" xmlns="" id="{99BB5E20-CA1F-4FAF-9972-3515A2865EB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24" y="3379459"/>
                        <a:ext cx="56673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>
            <a:extLst>
              <a:ext uri="{FF2B5EF4-FFF2-40B4-BE49-F238E27FC236}">
                <a16:creationId xmlns:a16="http://schemas.microsoft.com/office/drawing/2014/main" xmlns="" id="{7559A410-5E32-412C-9A62-BDEE8E1795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001467"/>
              </p:ext>
            </p:extLst>
          </p:nvPr>
        </p:nvGraphicFramePr>
        <p:xfrm>
          <a:off x="5796136" y="3183404"/>
          <a:ext cx="31273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75" name="Equation" r:id="rId13" imgW="3492360" imgH="901440" progId="Equation.DSMT4">
                  <p:embed/>
                </p:oleObj>
              </mc:Choice>
              <mc:Fallback>
                <p:oleObj name="Equation" r:id="rId13" imgW="3492360" imgH="901440" progId="Equation.DSMT4">
                  <p:embed/>
                  <p:pic>
                    <p:nvPicPr>
                      <p:cNvPr id="154640" name="Object 16">
                        <a:extLst>
                          <a:ext uri="{FF2B5EF4-FFF2-40B4-BE49-F238E27FC236}">
                            <a16:creationId xmlns:a16="http://schemas.microsoft.com/office/drawing/2014/main" xmlns="" id="{6B9218A3-468B-4F02-87F1-BE179AB26B4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183404"/>
                        <a:ext cx="31273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9">
            <a:extLst>
              <a:ext uri="{FF2B5EF4-FFF2-40B4-BE49-F238E27FC236}">
                <a16:creationId xmlns:a16="http://schemas.microsoft.com/office/drawing/2014/main" xmlns="" id="{5554AA62-AD87-4B70-89A2-8857B36D1A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606178"/>
              </p:ext>
            </p:extLst>
          </p:nvPr>
        </p:nvGraphicFramePr>
        <p:xfrm>
          <a:off x="123069" y="4096746"/>
          <a:ext cx="88979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76" name="Equation" r:id="rId15" imgW="8889840" imgH="507960" progId="Equation.DSMT4">
                  <p:embed/>
                </p:oleObj>
              </mc:Choice>
              <mc:Fallback>
                <p:oleObj name="Equation" r:id="rId15" imgW="8889840" imgH="507960" progId="Equation.DSMT4">
                  <p:embed/>
                  <p:pic>
                    <p:nvPicPr>
                      <p:cNvPr id="13" name="Object 39">
                        <a:extLst>
                          <a:ext uri="{FF2B5EF4-FFF2-40B4-BE49-F238E27FC236}">
                            <a16:creationId xmlns:a16="http://schemas.microsoft.com/office/drawing/2014/main" xmlns="" id="{34DA1606-C053-4D1B-90E1-14FBC15235D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69" y="4096746"/>
                        <a:ext cx="88979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838334D6-8962-4057-ADBE-11CFDAD60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621891"/>
              </p:ext>
            </p:extLst>
          </p:nvPr>
        </p:nvGraphicFramePr>
        <p:xfrm>
          <a:off x="5652120" y="4601395"/>
          <a:ext cx="2667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77" name="Equation" r:id="rId17" imgW="2666880" imgH="419040" progId="Equation.DSMT4">
                  <p:embed/>
                </p:oleObj>
              </mc:Choice>
              <mc:Fallback>
                <p:oleObj name="Equation" r:id="rId17" imgW="2666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52120" y="4601395"/>
                        <a:ext cx="2667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 autoUpdateAnimBg="0"/>
      <p:bldP spid="49165" grpId="0" autoUpdateAnimBg="0"/>
      <p:bldP spid="49174" grpId="0" autoUpdateAnimBg="0"/>
      <p:bldP spid="4917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xmlns="" id="{63479F57-A7AA-470B-B9B5-3EDD1BF11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4188"/>
            <a:ext cx="914400" cy="244475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zh-CN" altLang="en-US" sz="4000"/>
          </a:p>
        </p:txBody>
      </p:sp>
      <p:sp>
        <p:nvSpPr>
          <p:cNvPr id="135184" name="Rectangle 16">
            <a:extLst>
              <a:ext uri="{FF2B5EF4-FFF2-40B4-BE49-F238E27FC236}">
                <a16:creationId xmlns:a16="http://schemas.microsoft.com/office/drawing/2014/main" xmlns="" id="{90C4E17C-9C77-4453-8F48-BF29488C6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11163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欧拉微分方程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1083" name="Object 11">
            <a:extLst>
              <a:ext uri="{FF2B5EF4-FFF2-40B4-BE49-F238E27FC236}">
                <a16:creationId xmlns:a16="http://schemas.microsoft.com/office/drawing/2014/main" xmlns="" id="{6383BE64-CA8C-4BD0-9164-B4C9E71A109B}"/>
              </a:ext>
            </a:extLst>
          </p:cNvPr>
          <p:cNvGraphicFramePr>
            <a:graphicFrameLocks/>
          </p:cNvGraphicFramePr>
          <p:nvPr/>
        </p:nvGraphicFramePr>
        <p:xfrm>
          <a:off x="1187450" y="915988"/>
          <a:ext cx="61849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49" name="公式" r:id="rId3" imgW="6184800" imgH="838080" progId="Equation.3">
                  <p:embed/>
                </p:oleObj>
              </mc:Choice>
              <mc:Fallback>
                <p:oleObj name="公式" r:id="rId3" imgW="6184800" imgH="83808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15988"/>
                        <a:ext cx="61849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4" name="Object 12">
            <a:extLst>
              <a:ext uri="{FF2B5EF4-FFF2-40B4-BE49-F238E27FC236}">
                <a16:creationId xmlns:a16="http://schemas.microsoft.com/office/drawing/2014/main" xmlns="" id="{CCA97EF1-DE10-475A-94FA-FA7991E18CF3}"/>
              </a:ext>
            </a:extLst>
          </p:cNvPr>
          <p:cNvGraphicFramePr>
            <a:graphicFrameLocks/>
          </p:cNvGraphicFramePr>
          <p:nvPr/>
        </p:nvGraphicFramePr>
        <p:xfrm>
          <a:off x="508000" y="1851025"/>
          <a:ext cx="3441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50" name="公式" r:id="rId5" imgW="3441600" imgH="393480" progId="Equation.3">
                  <p:embed/>
                </p:oleObj>
              </mc:Choice>
              <mc:Fallback>
                <p:oleObj name="公式" r:id="rId5" imgW="3441600" imgH="39348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851025"/>
                        <a:ext cx="34417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5" name="Text Box 5">
            <a:extLst>
              <a:ext uri="{FF2B5EF4-FFF2-40B4-BE49-F238E27FC236}">
                <a16:creationId xmlns:a16="http://schemas.microsoft.com/office/drawing/2014/main" xmlns="" id="{656F9035-7A5B-46A4-8005-7F3B71EB3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2395538"/>
            <a:ext cx="194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求解：</a:t>
            </a:r>
            <a:endParaRPr lang="en-US" altLang="zh-CN" sz="24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1086" name="Text Box 4">
            <a:extLst>
              <a:ext uri="{FF2B5EF4-FFF2-40B4-BE49-F238E27FC236}">
                <a16:creationId xmlns:a16="http://schemas.microsoft.com/office/drawing/2014/main" xmlns="" id="{FAB9A017-7134-40C2-9948-4AD12B1B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392363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作变量变换</a:t>
            </a:r>
          </a:p>
        </p:txBody>
      </p:sp>
      <p:graphicFrame>
        <p:nvGraphicFramePr>
          <p:cNvPr id="131087" name="Object 15">
            <a:extLst>
              <a:ext uri="{FF2B5EF4-FFF2-40B4-BE49-F238E27FC236}">
                <a16:creationId xmlns:a16="http://schemas.microsoft.com/office/drawing/2014/main" xmlns="" id="{CDAE8CE2-0185-4FB4-991A-F63B129EB03E}"/>
              </a:ext>
            </a:extLst>
          </p:cNvPr>
          <p:cNvGraphicFramePr>
            <a:graphicFrameLocks/>
          </p:cNvGraphicFramePr>
          <p:nvPr/>
        </p:nvGraphicFramePr>
        <p:xfrm>
          <a:off x="3046413" y="2408238"/>
          <a:ext cx="2133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51" name="公式" r:id="rId7" imgW="2133360" imgH="444240" progId="Equation.3">
                  <p:embed/>
                </p:oleObj>
              </mc:Choice>
              <mc:Fallback>
                <p:oleObj name="公式" r:id="rId7" imgW="2133360" imgH="44424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2408238"/>
                        <a:ext cx="2133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8" name="Object 16">
            <a:extLst>
              <a:ext uri="{FF2B5EF4-FFF2-40B4-BE49-F238E27FC236}">
                <a16:creationId xmlns:a16="http://schemas.microsoft.com/office/drawing/2014/main" xmlns="" id="{6E848FDC-E1F0-46A1-AAEF-4C4FD198F9BE}"/>
              </a:ext>
            </a:extLst>
          </p:cNvPr>
          <p:cNvGraphicFramePr>
            <a:graphicFrameLocks/>
          </p:cNvGraphicFramePr>
          <p:nvPr/>
        </p:nvGraphicFramePr>
        <p:xfrm>
          <a:off x="755650" y="2995613"/>
          <a:ext cx="1422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52" name="公式" r:id="rId9" imgW="1422360" imgH="723600" progId="Equation.3">
                  <p:embed/>
                </p:oleObj>
              </mc:Choice>
              <mc:Fallback>
                <p:oleObj name="公式" r:id="rId9" imgW="1422360" imgH="7236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95613"/>
                        <a:ext cx="1422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9" name="Object 17">
            <a:extLst>
              <a:ext uri="{FF2B5EF4-FFF2-40B4-BE49-F238E27FC236}">
                <a16:creationId xmlns:a16="http://schemas.microsoft.com/office/drawing/2014/main" xmlns="" id="{43BCC47D-C837-4C42-AE74-D2782D494C47}"/>
              </a:ext>
            </a:extLst>
          </p:cNvPr>
          <p:cNvGraphicFramePr>
            <a:graphicFrameLocks/>
          </p:cNvGraphicFramePr>
          <p:nvPr/>
        </p:nvGraphicFramePr>
        <p:xfrm>
          <a:off x="3419475" y="2932113"/>
          <a:ext cx="18034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53" name="公式" r:id="rId11" imgW="1803240" imgH="850680" progId="Equation.3">
                  <p:embed/>
                </p:oleObj>
              </mc:Choice>
              <mc:Fallback>
                <p:oleObj name="公式" r:id="rId11" imgW="1803240" imgH="85068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932113"/>
                        <a:ext cx="180340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0" name="Object 18">
            <a:extLst>
              <a:ext uri="{FF2B5EF4-FFF2-40B4-BE49-F238E27FC236}">
                <a16:creationId xmlns:a16="http://schemas.microsoft.com/office/drawing/2014/main" xmlns="" id="{532C6375-1E30-4964-8439-D68B639D469A}"/>
              </a:ext>
            </a:extLst>
          </p:cNvPr>
          <p:cNvGraphicFramePr>
            <a:graphicFrameLocks/>
          </p:cNvGraphicFramePr>
          <p:nvPr/>
        </p:nvGraphicFramePr>
        <p:xfrm>
          <a:off x="7427913" y="3294063"/>
          <a:ext cx="582612" cy="10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54" name="公式" r:id="rId13" imgW="583920" imgH="101520" progId="Equation.3">
                  <p:embed/>
                </p:oleObj>
              </mc:Choice>
              <mc:Fallback>
                <p:oleObj name="公式" r:id="rId13" imgW="583920" imgH="10152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913" y="3294063"/>
                        <a:ext cx="582612" cy="10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1" name="Object 19">
            <a:extLst>
              <a:ext uri="{FF2B5EF4-FFF2-40B4-BE49-F238E27FC236}">
                <a16:creationId xmlns:a16="http://schemas.microsoft.com/office/drawing/2014/main" xmlns="" id="{CEC4B325-0BF3-4F0D-AE5B-549BBB7E76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1388" y="3019425"/>
          <a:ext cx="92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55" name="公式" r:id="rId15" imgW="927000" imgH="723600" progId="Equation.3">
                  <p:embed/>
                </p:oleObj>
              </mc:Choice>
              <mc:Fallback>
                <p:oleObj name="公式" r:id="rId15" imgW="927000" imgH="723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3019425"/>
                        <a:ext cx="927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kx="-3284103" algn="b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2" name="Object 20">
            <a:extLst>
              <a:ext uri="{FF2B5EF4-FFF2-40B4-BE49-F238E27FC236}">
                <a16:creationId xmlns:a16="http://schemas.microsoft.com/office/drawing/2014/main" xmlns="" id="{875E1704-1D77-4E54-B644-2D9F8AF57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4300" y="2894013"/>
          <a:ext cx="2133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56" name="公式" r:id="rId17" imgW="2133360" imgH="939600" progId="Equation.3">
                  <p:embed/>
                </p:oleObj>
              </mc:Choice>
              <mc:Fallback>
                <p:oleObj name="公式" r:id="rId17" imgW="2133360" imgH="939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894013"/>
                        <a:ext cx="2133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kx="-3284103" algn="b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093" name="Group 21">
            <a:extLst>
              <a:ext uri="{FF2B5EF4-FFF2-40B4-BE49-F238E27FC236}">
                <a16:creationId xmlns:a16="http://schemas.microsoft.com/office/drawing/2014/main" xmlns="" id="{17F2FF61-1B6D-46E6-ADE5-FFDB535E66DF}"/>
              </a:ext>
            </a:extLst>
          </p:cNvPr>
          <p:cNvGrpSpPr>
            <a:grpSpLocks/>
          </p:cNvGrpSpPr>
          <p:nvPr/>
        </p:nvGrpSpPr>
        <p:grpSpPr bwMode="auto">
          <a:xfrm>
            <a:off x="414338" y="3981450"/>
            <a:ext cx="6553200" cy="457200"/>
            <a:chOff x="261" y="2709"/>
            <a:chExt cx="4128" cy="288"/>
          </a:xfrm>
        </p:grpSpPr>
        <p:sp>
          <p:nvSpPr>
            <p:cNvPr id="131094" name="Text Box 4">
              <a:extLst>
                <a:ext uri="{FF2B5EF4-FFF2-40B4-BE49-F238E27FC236}">
                  <a16:creationId xmlns:a16="http://schemas.microsoft.com/office/drawing/2014/main" xmlns="" id="{23DF2903-A4F4-4A0C-9E3A-7D9626D93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2709"/>
              <a:ext cx="41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代入得到以    为自变量的常系数线性微分方程</a:t>
              </a: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.</a:t>
              </a:r>
            </a:p>
          </p:txBody>
        </p:sp>
        <p:graphicFrame>
          <p:nvGraphicFramePr>
            <p:cNvPr id="131095" name="Object 23">
              <a:extLst>
                <a:ext uri="{FF2B5EF4-FFF2-40B4-BE49-F238E27FC236}">
                  <a16:creationId xmlns:a16="http://schemas.microsoft.com/office/drawing/2014/main" xmlns="" id="{6CCB520F-88DC-4468-8C0A-A604D6AA27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6" y="2812"/>
            <a:ext cx="1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57" name="公式" r:id="rId19" imgW="190440" imgH="203040" progId="Equation.3">
                    <p:embed/>
                  </p:oleObj>
                </mc:Choice>
                <mc:Fallback>
                  <p:oleObj name="公式" r:id="rId19" imgW="190440" imgH="2030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2812"/>
                          <a:ext cx="12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5" grpId="0" autoUpdateAnimBg="0"/>
      <p:bldP spid="13108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3" name="Object 3">
            <a:extLst>
              <a:ext uri="{FF2B5EF4-FFF2-40B4-BE49-F238E27FC236}">
                <a16:creationId xmlns:a16="http://schemas.microsoft.com/office/drawing/2014/main" xmlns="" id="{C1AA55CA-3C9D-454E-A149-50494B3C6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757835"/>
              </p:ext>
            </p:extLst>
          </p:nvPr>
        </p:nvGraphicFramePr>
        <p:xfrm>
          <a:off x="893763" y="287338"/>
          <a:ext cx="523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94" name="Equation" r:id="rId3" imgW="5232240" imgH="419040" progId="Equation.DSMT4">
                  <p:embed/>
                </p:oleObj>
              </mc:Choice>
              <mc:Fallback>
                <p:oleObj name="Equation" r:id="rId3" imgW="5232240" imgH="41904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87338"/>
                        <a:ext cx="523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>
            <a:extLst>
              <a:ext uri="{FF2B5EF4-FFF2-40B4-BE49-F238E27FC236}">
                <a16:creationId xmlns:a16="http://schemas.microsoft.com/office/drawing/2014/main" xmlns="" id="{A61EB71A-47D3-4602-B21C-70F55B5F21D6}"/>
              </a:ext>
            </a:extLst>
          </p:cNvPr>
          <p:cNvGraphicFramePr>
            <a:graphicFrameLocks/>
          </p:cNvGraphicFramePr>
          <p:nvPr/>
        </p:nvGraphicFramePr>
        <p:xfrm>
          <a:off x="6300788" y="339725"/>
          <a:ext cx="16129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95" name="公式" r:id="rId5" imgW="1612800" imgH="368280" progId="Equation.3">
                  <p:embed/>
                </p:oleObj>
              </mc:Choice>
              <mc:Fallback>
                <p:oleObj name="公式" r:id="rId5" imgW="1612800" imgH="3682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39725"/>
                        <a:ext cx="16129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5" name="Text Box 5">
            <a:extLst>
              <a:ext uri="{FF2B5EF4-FFF2-40B4-BE49-F238E27FC236}">
                <a16:creationId xmlns:a16="http://schemas.microsoft.com/office/drawing/2014/main" xmlns="" id="{D39BDA49-8287-4A49-894B-1F18352B8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755650"/>
            <a:ext cx="727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为特解的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阶常系数线性齐次微分方程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并求其通解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58727" name="Text Box 7">
            <a:extLst>
              <a:ext uri="{FF2B5EF4-FFF2-40B4-BE49-F238E27FC236}">
                <a16:creationId xmlns:a16="http://schemas.microsoft.com/office/drawing/2014/main" xmlns="" id="{4CEF9390-DC92-48C0-9F13-368B9088C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23975"/>
            <a:ext cx="511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根据给定的特解知特征方程有根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158728" name="Object 8">
            <a:extLst>
              <a:ext uri="{FF2B5EF4-FFF2-40B4-BE49-F238E27FC236}">
                <a16:creationId xmlns:a16="http://schemas.microsoft.com/office/drawing/2014/main" xmlns="" id="{E444E101-633C-4325-8A4E-5FC8BB3EE512}"/>
              </a:ext>
            </a:extLst>
          </p:cNvPr>
          <p:cNvGraphicFramePr>
            <a:graphicFrameLocks/>
          </p:cNvGraphicFramePr>
          <p:nvPr/>
        </p:nvGraphicFramePr>
        <p:xfrm>
          <a:off x="1692275" y="1963738"/>
          <a:ext cx="15875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96" name="公式" r:id="rId7" imgW="1587240" imgH="419040" progId="Equation.3">
                  <p:embed/>
                </p:oleObj>
              </mc:Choice>
              <mc:Fallback>
                <p:oleObj name="公式" r:id="rId7" imgW="1587240" imgH="41904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63738"/>
                        <a:ext cx="15875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9" name="Object 9">
            <a:extLst>
              <a:ext uri="{FF2B5EF4-FFF2-40B4-BE49-F238E27FC236}">
                <a16:creationId xmlns:a16="http://schemas.microsoft.com/office/drawing/2014/main" xmlns="" id="{3BDD123A-3F71-49D7-BFFE-CBD4B25D324F}"/>
              </a:ext>
            </a:extLst>
          </p:cNvPr>
          <p:cNvGraphicFramePr>
            <a:graphicFrameLocks/>
          </p:cNvGraphicFramePr>
          <p:nvPr/>
        </p:nvGraphicFramePr>
        <p:xfrm>
          <a:off x="3533775" y="1952625"/>
          <a:ext cx="13636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97" name="公式" r:id="rId9" imgW="1358640" imgH="419040" progId="Equation.3">
                  <p:embed/>
                </p:oleObj>
              </mc:Choice>
              <mc:Fallback>
                <p:oleObj name="公式" r:id="rId9" imgW="1358640" imgH="41904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1952625"/>
                        <a:ext cx="13636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0" name="Text Box 10">
            <a:extLst>
              <a:ext uri="{FF2B5EF4-FFF2-40B4-BE49-F238E27FC236}">
                <a16:creationId xmlns:a16="http://schemas.microsoft.com/office/drawing/2014/main" xmlns="" id="{2FE98319-A5F5-4429-BC6A-72AB4A858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468563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因此特征方程为</a:t>
            </a:r>
          </a:p>
        </p:txBody>
      </p:sp>
      <p:graphicFrame>
        <p:nvGraphicFramePr>
          <p:cNvPr id="158731" name="Object 11">
            <a:extLst>
              <a:ext uri="{FF2B5EF4-FFF2-40B4-BE49-F238E27FC236}">
                <a16:creationId xmlns:a16="http://schemas.microsoft.com/office/drawing/2014/main" xmlns="" id="{D4A3DF63-FF2A-4C1D-82DE-4929BA537A3D}"/>
              </a:ext>
            </a:extLst>
          </p:cNvPr>
          <p:cNvGraphicFramePr>
            <a:graphicFrameLocks/>
          </p:cNvGraphicFramePr>
          <p:nvPr/>
        </p:nvGraphicFramePr>
        <p:xfrm>
          <a:off x="2987675" y="2468563"/>
          <a:ext cx="10001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98" name="公式" r:id="rId11" imgW="1002960" imgH="444240" progId="Equation.3">
                  <p:embed/>
                </p:oleObj>
              </mc:Choice>
              <mc:Fallback>
                <p:oleObj name="公式" r:id="rId11" imgW="1002960" imgH="44424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68563"/>
                        <a:ext cx="10001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2" name="Object 12">
            <a:extLst>
              <a:ext uri="{FF2B5EF4-FFF2-40B4-BE49-F238E27FC236}">
                <a16:creationId xmlns:a16="http://schemas.microsoft.com/office/drawing/2014/main" xmlns="" id="{616A5DB3-9229-44EE-89B5-165D63A4C9EA}"/>
              </a:ext>
            </a:extLst>
          </p:cNvPr>
          <p:cNvGraphicFramePr>
            <a:graphicFrameLocks/>
          </p:cNvGraphicFramePr>
          <p:nvPr/>
        </p:nvGraphicFramePr>
        <p:xfrm>
          <a:off x="3995738" y="2444750"/>
          <a:ext cx="14859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99" name="公式" r:id="rId13" imgW="1485720" imgH="444240" progId="Equation.3">
                  <p:embed/>
                </p:oleObj>
              </mc:Choice>
              <mc:Fallback>
                <p:oleObj name="公式" r:id="rId13" imgW="1485720" imgH="44424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444750"/>
                        <a:ext cx="14859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3" name="Text Box 13">
            <a:extLst>
              <a:ext uri="{FF2B5EF4-FFF2-40B4-BE49-F238E27FC236}">
                <a16:creationId xmlns:a16="http://schemas.microsoft.com/office/drawing/2014/main" xmlns="" id="{1B2C4750-1E7B-485E-B5BD-D03931B86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5117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即</a:t>
            </a:r>
          </a:p>
        </p:txBody>
      </p:sp>
      <p:graphicFrame>
        <p:nvGraphicFramePr>
          <p:cNvPr id="158734" name="Object 14">
            <a:extLst>
              <a:ext uri="{FF2B5EF4-FFF2-40B4-BE49-F238E27FC236}">
                <a16:creationId xmlns:a16="http://schemas.microsoft.com/office/drawing/2014/main" xmlns="" id="{69CB7D74-9F81-4FF6-90AD-438F43162CD9}"/>
              </a:ext>
            </a:extLst>
          </p:cNvPr>
          <p:cNvGraphicFramePr>
            <a:graphicFrameLocks/>
          </p:cNvGraphicFramePr>
          <p:nvPr/>
        </p:nvGraphicFramePr>
        <p:xfrm>
          <a:off x="2300288" y="3060700"/>
          <a:ext cx="34290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00" name="公式" r:id="rId15" imgW="3441600" imgH="444240" progId="Equation.3">
                  <p:embed/>
                </p:oleObj>
              </mc:Choice>
              <mc:Fallback>
                <p:oleObj name="公式" r:id="rId15" imgW="3441600" imgH="44424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060700"/>
                        <a:ext cx="34290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5" name="Object 15">
            <a:extLst>
              <a:ext uri="{FF2B5EF4-FFF2-40B4-BE49-F238E27FC236}">
                <a16:creationId xmlns:a16="http://schemas.microsoft.com/office/drawing/2014/main" xmlns="" id="{A0100471-D32E-4725-9179-3C6E460B439E}"/>
              </a:ext>
            </a:extLst>
          </p:cNvPr>
          <p:cNvGraphicFramePr>
            <a:graphicFrameLocks/>
          </p:cNvGraphicFramePr>
          <p:nvPr/>
        </p:nvGraphicFramePr>
        <p:xfrm>
          <a:off x="3208338" y="3597275"/>
          <a:ext cx="39322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01" name="公式" r:id="rId17" imgW="3936960" imgH="444240" progId="Equation.3">
                  <p:embed/>
                </p:oleObj>
              </mc:Choice>
              <mc:Fallback>
                <p:oleObj name="公式" r:id="rId17" imgW="3936960" imgH="44424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3597275"/>
                        <a:ext cx="39322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6" name="Text Box 16">
            <a:extLst>
              <a:ext uri="{FF2B5EF4-FFF2-40B4-BE49-F238E27FC236}">
                <a16:creationId xmlns:a16="http://schemas.microsoft.com/office/drawing/2014/main" xmlns="" id="{A381D247-5AF2-4D03-956C-808D3057F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6552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故所求方程为</a:t>
            </a:r>
          </a:p>
        </p:txBody>
      </p:sp>
      <p:sp>
        <p:nvSpPr>
          <p:cNvPr id="158737" name="Text Box 17">
            <a:extLst>
              <a:ext uri="{FF2B5EF4-FFF2-40B4-BE49-F238E27FC236}">
                <a16:creationId xmlns:a16="http://schemas.microsoft.com/office/drawing/2014/main" xmlns="" id="{DAD62999-B219-4872-96AC-3806E74A8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4164013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其通解为</a:t>
            </a:r>
          </a:p>
        </p:txBody>
      </p:sp>
      <p:graphicFrame>
        <p:nvGraphicFramePr>
          <p:cNvPr id="158738" name="Object 18">
            <a:extLst>
              <a:ext uri="{FF2B5EF4-FFF2-40B4-BE49-F238E27FC236}">
                <a16:creationId xmlns:a16="http://schemas.microsoft.com/office/drawing/2014/main" xmlns="" id="{3B7834C0-1985-4ADA-8A7E-B65DFE912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043211"/>
              </p:ext>
            </p:extLst>
          </p:nvPr>
        </p:nvGraphicFramePr>
        <p:xfrm>
          <a:off x="2127250" y="4183063"/>
          <a:ext cx="4973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02" name="Equation" r:id="rId19" imgW="4978080" imgH="419040" progId="Equation.DSMT4">
                  <p:embed/>
                </p:oleObj>
              </mc:Choice>
              <mc:Fallback>
                <p:oleObj name="Equation" r:id="rId19" imgW="4978080" imgH="419040" progId="Equation.DSMT4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4183063"/>
                        <a:ext cx="49736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>
            <a:extLst>
              <a:ext uri="{FF2B5EF4-FFF2-40B4-BE49-F238E27FC236}">
                <a16:creationId xmlns:a16="http://schemas.microsoft.com/office/drawing/2014/main" xmlns="" id="{C6D05985-A5EF-4248-849F-F040083E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39850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58740" name="Text Box 14">
            <a:extLst>
              <a:ext uri="{FF2B5EF4-FFF2-40B4-BE49-F238E27FC236}">
                <a16:creationId xmlns:a16="http://schemas.microsoft.com/office/drawing/2014/main" xmlns="" id="{0842DD29-6301-4B9D-B501-91E49F6B8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284163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 autoUpdateAnimBg="0"/>
      <p:bldP spid="158730" grpId="0" autoUpdateAnimBg="0"/>
      <p:bldP spid="158733" grpId="0" autoUpdateAnimBg="0"/>
      <p:bldP spid="158736" grpId="0" autoUpdateAnimBg="0"/>
      <p:bldP spid="158737" grpId="0" autoUpdateAnimBg="0"/>
      <p:bldP spid="634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Text Box 5">
            <a:extLst>
              <a:ext uri="{FF2B5EF4-FFF2-40B4-BE49-F238E27FC236}">
                <a16:creationId xmlns:a16="http://schemas.microsoft.com/office/drawing/2014/main" xmlns="" id="{F8BD98B7-4327-40B6-B8C5-524D628C7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68288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写出微分方程</a:t>
            </a:r>
          </a:p>
        </p:txBody>
      </p:sp>
      <p:graphicFrame>
        <p:nvGraphicFramePr>
          <p:cNvPr id="155652" name="Object 6">
            <a:extLst>
              <a:ext uri="{FF2B5EF4-FFF2-40B4-BE49-F238E27FC236}">
                <a16:creationId xmlns:a16="http://schemas.microsoft.com/office/drawing/2014/main" xmlns="" id="{74BFF790-0B48-46E2-BCE9-5ECE6C04D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405617"/>
              </p:ext>
            </p:extLst>
          </p:nvPr>
        </p:nvGraphicFramePr>
        <p:xfrm>
          <a:off x="2690813" y="269875"/>
          <a:ext cx="32385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2" name="Equation" r:id="rId4" imgW="3238200" imgH="406080" progId="Equation.DSMT4">
                  <p:embed/>
                </p:oleObj>
              </mc:Choice>
              <mc:Fallback>
                <p:oleObj name="Equation" r:id="rId4" imgW="3238200" imgH="40608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269875"/>
                        <a:ext cx="32385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3" name="Text Box 7">
            <a:extLst>
              <a:ext uri="{FF2B5EF4-FFF2-40B4-BE49-F238E27FC236}">
                <a16:creationId xmlns:a16="http://schemas.microsoft.com/office/drawing/2014/main" xmlns="" id="{FB350C5C-306A-470A-AA34-91492E9B5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23653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特解的形式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xmlns="" id="{7C69DF34-CC2B-4EEF-82AD-47DA0A764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15988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55657" name="Object 11">
            <a:extLst>
              <a:ext uri="{FF2B5EF4-FFF2-40B4-BE49-F238E27FC236}">
                <a16:creationId xmlns:a16="http://schemas.microsoft.com/office/drawing/2014/main" xmlns="" id="{6053565A-9058-4E70-8129-958E2BA0E760}"/>
              </a:ext>
            </a:extLst>
          </p:cNvPr>
          <p:cNvGraphicFramePr>
            <a:graphicFrameLocks/>
          </p:cNvGraphicFramePr>
          <p:nvPr/>
        </p:nvGraphicFramePr>
        <p:xfrm>
          <a:off x="755650" y="915988"/>
          <a:ext cx="46101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3" name="公式" r:id="rId6" imgW="4609800" imgH="444240" progId="Equation.3">
                  <p:embed/>
                </p:oleObj>
              </mc:Choice>
              <mc:Fallback>
                <p:oleObj name="公式" r:id="rId6" imgW="4609800" imgH="44424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15988"/>
                        <a:ext cx="46101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7" name="Text Box 21">
            <a:extLst>
              <a:ext uri="{FF2B5EF4-FFF2-40B4-BE49-F238E27FC236}">
                <a16:creationId xmlns:a16="http://schemas.microsoft.com/office/drawing/2014/main" xmlns="" id="{2C53594A-B093-4972-9818-F9D2F0869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20669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则所求特解为</a:t>
            </a:r>
          </a:p>
        </p:txBody>
      </p:sp>
      <p:graphicFrame>
        <p:nvGraphicFramePr>
          <p:cNvPr id="63510" name="Object 22">
            <a:extLst>
              <a:ext uri="{FF2B5EF4-FFF2-40B4-BE49-F238E27FC236}">
                <a16:creationId xmlns:a16="http://schemas.microsoft.com/office/drawing/2014/main" xmlns="" id="{2CBA0520-AB85-4C0D-BA33-5FA0AFDF3D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468135"/>
              </p:ext>
            </p:extLst>
          </p:nvPr>
        </p:nvGraphicFramePr>
        <p:xfrm>
          <a:off x="496888" y="2822575"/>
          <a:ext cx="60198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4" name="Equation" r:id="rId8" imgW="6019560" imgH="368280" progId="Equation.DSMT4">
                  <p:embed/>
                </p:oleObj>
              </mc:Choice>
              <mc:Fallback>
                <p:oleObj name="Equation" r:id="rId8" imgW="6019560" imgH="368280" progId="Equation.DSMT4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2822575"/>
                        <a:ext cx="60198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5" name="Object 27">
            <a:extLst>
              <a:ext uri="{FF2B5EF4-FFF2-40B4-BE49-F238E27FC236}">
                <a16:creationId xmlns:a16="http://schemas.microsoft.com/office/drawing/2014/main" xmlns="" id="{E1F4B607-C504-4A9A-B89C-4A34EAD894D0}"/>
              </a:ext>
            </a:extLst>
          </p:cNvPr>
          <p:cNvGraphicFramePr>
            <a:graphicFrameLocks/>
          </p:cNvGraphicFramePr>
          <p:nvPr/>
        </p:nvGraphicFramePr>
        <p:xfrm>
          <a:off x="1195388" y="3451225"/>
          <a:ext cx="24765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5" name="公式" r:id="rId10" imgW="2476440" imgH="444240" progId="Equation.3">
                  <p:embed/>
                </p:oleObj>
              </mc:Choice>
              <mc:Fallback>
                <p:oleObj name="公式" r:id="rId10" imgW="2476440" imgH="44424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451225"/>
                        <a:ext cx="24765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6" name="Object 28">
            <a:extLst>
              <a:ext uri="{FF2B5EF4-FFF2-40B4-BE49-F238E27FC236}">
                <a16:creationId xmlns:a16="http://schemas.microsoft.com/office/drawing/2014/main" xmlns="" id="{CB1FDC8F-563F-499C-A43D-B306F1DA4E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19817"/>
              </p:ext>
            </p:extLst>
          </p:nvPr>
        </p:nvGraphicFramePr>
        <p:xfrm>
          <a:off x="3940175" y="3438525"/>
          <a:ext cx="15748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6" name="Equation" r:id="rId12" imgW="1574640" imgH="419040" progId="Equation.DSMT4">
                  <p:embed/>
                </p:oleObj>
              </mc:Choice>
              <mc:Fallback>
                <p:oleObj name="Equation" r:id="rId12" imgW="1574640" imgH="419040" progId="Equation.DSMT4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3438525"/>
                        <a:ext cx="15748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7" name="Text Box 29">
            <a:extLst>
              <a:ext uri="{FF2B5EF4-FFF2-40B4-BE49-F238E27FC236}">
                <a16:creationId xmlns:a16="http://schemas.microsoft.com/office/drawing/2014/main" xmlns="" id="{9778ABF4-9969-41B4-8B4D-00AB41A39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3409950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（重根）</a:t>
            </a:r>
          </a:p>
        </p:txBody>
      </p:sp>
      <p:graphicFrame>
        <p:nvGraphicFramePr>
          <p:cNvPr id="63521" name="Object 33">
            <a:extLst>
              <a:ext uri="{FF2B5EF4-FFF2-40B4-BE49-F238E27FC236}">
                <a16:creationId xmlns:a16="http://schemas.microsoft.com/office/drawing/2014/main" xmlns="" id="{F84B0AEB-EEAF-4384-AAAF-CA16D78ABFAF}"/>
              </a:ext>
            </a:extLst>
          </p:cNvPr>
          <p:cNvGraphicFramePr>
            <a:graphicFrameLocks/>
          </p:cNvGraphicFramePr>
          <p:nvPr/>
        </p:nvGraphicFramePr>
        <p:xfrm>
          <a:off x="2844800" y="4156075"/>
          <a:ext cx="200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7" name="公式" r:id="rId14" imgW="2006280" imgH="380880" progId="Equation.3">
                  <p:embed/>
                </p:oleObj>
              </mc:Choice>
              <mc:Fallback>
                <p:oleObj name="公式" r:id="rId14" imgW="2006280" imgH="380880" progId="Equation.3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4156075"/>
                        <a:ext cx="200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2" name="Object 34">
            <a:extLst>
              <a:ext uri="{FF2B5EF4-FFF2-40B4-BE49-F238E27FC236}">
                <a16:creationId xmlns:a16="http://schemas.microsoft.com/office/drawing/2014/main" xmlns="" id="{964F2342-23AE-4251-AB64-3D20147B84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000454"/>
              </p:ext>
            </p:extLst>
          </p:nvPr>
        </p:nvGraphicFramePr>
        <p:xfrm>
          <a:off x="4920021" y="4186748"/>
          <a:ext cx="1193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8" name="Equation" r:id="rId16" imgW="1193760" imgH="342720" progId="Equation.DSMT4">
                  <p:embed/>
                </p:oleObj>
              </mc:Choice>
              <mc:Fallback>
                <p:oleObj name="Equation" r:id="rId16" imgW="1193760" imgH="342720" progId="Equation.DSMT4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0021" y="4186748"/>
                        <a:ext cx="1193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81" name="Text Box 14">
            <a:extLst>
              <a:ext uri="{FF2B5EF4-FFF2-40B4-BE49-F238E27FC236}">
                <a16:creationId xmlns:a16="http://schemas.microsoft.com/office/drawing/2014/main" xmlns="" id="{52BAC7D8-790E-4969-B540-8EA4A86F9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284163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155682" name="Object 11">
            <a:extLst>
              <a:ext uri="{FF2B5EF4-FFF2-40B4-BE49-F238E27FC236}">
                <a16:creationId xmlns:a16="http://schemas.microsoft.com/office/drawing/2014/main" xmlns="" id="{6EF98368-67AC-41D5-9B00-6AB167301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802741"/>
              </p:ext>
            </p:extLst>
          </p:nvPr>
        </p:nvGraphicFramePr>
        <p:xfrm>
          <a:off x="1093788" y="1504950"/>
          <a:ext cx="42545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9" name="Equation" r:id="rId18" imgW="4254480" imgH="419040" progId="Equation.DSMT4">
                  <p:embed/>
                </p:oleObj>
              </mc:Choice>
              <mc:Fallback>
                <p:oleObj name="Equation" r:id="rId18" imgW="4254480" imgH="41904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504950"/>
                        <a:ext cx="42545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3" name="Object 35">
            <a:extLst>
              <a:ext uri="{FF2B5EF4-FFF2-40B4-BE49-F238E27FC236}">
                <a16:creationId xmlns:a16="http://schemas.microsoft.com/office/drawing/2014/main" xmlns="" id="{B3D7F8B3-E544-4FF0-9FF8-ADFC5D361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066925"/>
          <a:ext cx="170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00" name="公式" r:id="rId20" imgW="1701720" imgH="444240" progId="Equation.3">
                  <p:embed/>
                </p:oleObj>
              </mc:Choice>
              <mc:Fallback>
                <p:oleObj name="公式" r:id="rId20" imgW="1701720" imgH="444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066925"/>
                        <a:ext cx="170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4" name="Object 36">
            <a:extLst>
              <a:ext uri="{FF2B5EF4-FFF2-40B4-BE49-F238E27FC236}">
                <a16:creationId xmlns:a16="http://schemas.microsoft.com/office/drawing/2014/main" xmlns="" id="{B70DFF0B-2248-440E-8704-5FDBA4FF44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2849563"/>
          <a:ext cx="1879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01" name="公式" r:id="rId22" imgW="1879560" imgH="368280" progId="Equation.3">
                  <p:embed/>
                </p:oleObj>
              </mc:Choice>
              <mc:Fallback>
                <p:oleObj name="公式" r:id="rId22" imgW="1879560" imgH="3682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849563"/>
                        <a:ext cx="1879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5" name="Object 37">
            <a:extLst>
              <a:ext uri="{FF2B5EF4-FFF2-40B4-BE49-F238E27FC236}">
                <a16:creationId xmlns:a16="http://schemas.microsoft.com/office/drawing/2014/main" xmlns="" id="{F42EB9F9-4092-4FE1-8EDF-E6BFDE907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550" y="4140200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02" name="公式" r:id="rId24" imgW="1942920" imgH="444240" progId="Equation.3">
                  <p:embed/>
                </p:oleObj>
              </mc:Choice>
              <mc:Fallback>
                <p:oleObj name="公式" r:id="rId24" imgW="1942920" imgH="4442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4140200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6" name="Object 38">
            <a:extLst>
              <a:ext uri="{FF2B5EF4-FFF2-40B4-BE49-F238E27FC236}">
                <a16:creationId xmlns:a16="http://schemas.microsoft.com/office/drawing/2014/main" xmlns="" id="{EFB7011B-7302-40AA-AF5F-3327429C2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398620"/>
              </p:ext>
            </p:extLst>
          </p:nvPr>
        </p:nvGraphicFramePr>
        <p:xfrm>
          <a:off x="6688138" y="1000125"/>
          <a:ext cx="23733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03" name="Equation" r:id="rId26" imgW="2361960" imgH="927000" progId="Equation.DSMT4">
                  <p:embed/>
                </p:oleObj>
              </mc:Choice>
              <mc:Fallback>
                <p:oleObj name="Equation" r:id="rId26" imgW="2361960" imgH="927000" progId="Equation.DSMT4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138" y="1000125"/>
                        <a:ext cx="2373312" cy="9239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/>
      <p:bldP spid="155667" grpId="0"/>
      <p:bldP spid="6351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220DBCD7-C7D7-4638-8039-FBF3CFA99164}"/>
              </a:ext>
            </a:extLst>
          </p:cNvPr>
          <p:cNvSpPr txBox="1"/>
          <p:nvPr/>
        </p:nvSpPr>
        <p:spPr>
          <a:xfrm>
            <a:off x="395536" y="435494"/>
            <a:ext cx="7298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下列选项中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不是某个二阶常系数线性微分方程的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一组解的是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       )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xmlns="" id="{E1876422-3711-445D-9A1F-A6F163918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917971"/>
              </p:ext>
            </p:extLst>
          </p:nvPr>
        </p:nvGraphicFramePr>
        <p:xfrm>
          <a:off x="539552" y="1374007"/>
          <a:ext cx="368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6" name="Equation" r:id="rId3" imgW="3682800" imgH="406080" progId="Equation.DSMT4">
                  <p:embed/>
                </p:oleObj>
              </mc:Choice>
              <mc:Fallback>
                <p:oleObj name="Equation" r:id="rId3" imgW="3682800" imgH="4060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xmlns="" id="{03F71BF8-D10D-4C35-A5D4-03953F102F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374007"/>
                        <a:ext cx="3683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xmlns="" id="{7F927971-70BA-4BC7-8379-EFBC95B490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293568"/>
              </p:ext>
            </p:extLst>
          </p:nvPr>
        </p:nvGraphicFramePr>
        <p:xfrm>
          <a:off x="539552" y="1882682"/>
          <a:ext cx="4927601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7" name="Equation" r:id="rId5" imgW="4927320" imgH="406080" progId="Equation.DSMT4">
                  <p:embed/>
                </p:oleObj>
              </mc:Choice>
              <mc:Fallback>
                <p:oleObj name="Equation" r:id="rId5" imgW="4927320" imgH="4060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xmlns="" id="{C9C9BE96-5E44-4F20-9099-D6F7421415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1882682"/>
                        <a:ext cx="4927601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xmlns="" id="{2A19907F-8AAE-404A-8CE4-0F277CCBA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231154"/>
              </p:ext>
            </p:extLst>
          </p:nvPr>
        </p:nvGraphicFramePr>
        <p:xfrm>
          <a:off x="539552" y="2407031"/>
          <a:ext cx="374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8" name="Equation" r:id="rId7" imgW="3746160" imgH="406080" progId="Equation.DSMT4">
                  <p:embed/>
                </p:oleObj>
              </mc:Choice>
              <mc:Fallback>
                <p:oleObj name="Equation" r:id="rId7" imgW="3746160" imgH="4060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xmlns="" id="{689EDD8F-6780-43FE-A20C-C0122AE4D3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552" y="2407031"/>
                        <a:ext cx="37465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xmlns="" id="{8DFD464B-0E94-4962-BF44-A5197BB50B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697037"/>
              </p:ext>
            </p:extLst>
          </p:nvPr>
        </p:nvGraphicFramePr>
        <p:xfrm>
          <a:off x="539552" y="2931790"/>
          <a:ext cx="5499101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9" name="Equation" r:id="rId9" imgW="5499000" imgH="406080" progId="Equation.DSMT4">
                  <p:embed/>
                </p:oleObj>
              </mc:Choice>
              <mc:Fallback>
                <p:oleObj name="Equation" r:id="rId9" imgW="5499000" imgH="4060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xmlns="" id="{CAD55CF9-CB81-4D15-8DBB-5FE41321A1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552" y="2931790"/>
                        <a:ext cx="5499101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xmlns="" id="{1EED7DC1-D11C-4518-B524-4F881CC33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189744"/>
              </p:ext>
            </p:extLst>
          </p:nvPr>
        </p:nvGraphicFramePr>
        <p:xfrm>
          <a:off x="6263960" y="1347614"/>
          <a:ext cx="203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0" name="Equation" r:id="rId11" imgW="2031840" imgH="419040" progId="Equation.DSMT4">
                  <p:embed/>
                </p:oleObj>
              </mc:Choice>
              <mc:Fallback>
                <p:oleObj name="Equation" r:id="rId11" imgW="2031840" imgH="419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xmlns="" id="{D24E8AC9-A674-48B4-88CC-0CD3B4366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63960" y="1347614"/>
                        <a:ext cx="2032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xmlns="" id="{EB98581D-E6A4-4918-8ACE-BD7B75DD86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898968"/>
              </p:ext>
            </p:extLst>
          </p:nvPr>
        </p:nvGraphicFramePr>
        <p:xfrm>
          <a:off x="6263960" y="1851670"/>
          <a:ext cx="240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1" name="Equation" r:id="rId13" imgW="2400120" imgH="419040" progId="Equation.DSMT4">
                  <p:embed/>
                </p:oleObj>
              </mc:Choice>
              <mc:Fallback>
                <p:oleObj name="Equation" r:id="rId13" imgW="2400120" imgH="419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xmlns="" id="{51CD4785-EB75-4D73-A8DC-6BCF81A808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63960" y="1851670"/>
                        <a:ext cx="2400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xmlns="" id="{D1973DD2-8926-4C9E-87D4-9977FE4EEA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477089"/>
              </p:ext>
            </p:extLst>
          </p:nvPr>
        </p:nvGraphicFramePr>
        <p:xfrm>
          <a:off x="6321110" y="2355726"/>
          <a:ext cx="191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2" name="Equation" r:id="rId15" imgW="1917360" imgH="419040" progId="Equation.DSMT4">
                  <p:embed/>
                </p:oleObj>
              </mc:Choice>
              <mc:Fallback>
                <p:oleObj name="Equation" r:id="rId15" imgW="1917360" imgH="419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xmlns="" id="{36B76A32-876B-4898-B035-A1A5E546C5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21110" y="2355726"/>
                        <a:ext cx="1917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xmlns="" id="{159FEDB4-8321-4219-AE83-9559B6254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245824"/>
              </p:ext>
            </p:extLst>
          </p:nvPr>
        </p:nvGraphicFramePr>
        <p:xfrm>
          <a:off x="477838" y="3640225"/>
          <a:ext cx="8137908" cy="36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3" name="Equation" r:id="rId17" imgW="9042120" imgH="406080" progId="Equation.DSMT4">
                  <p:embed/>
                </p:oleObj>
              </mc:Choice>
              <mc:Fallback>
                <p:oleObj name="Equation" r:id="rId17" imgW="9042120" imgH="4060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xmlns="" id="{E81F15E6-9E82-4D51-BD65-F0084E5BE4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7838" y="3640225"/>
                        <a:ext cx="8137908" cy="365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xmlns="" id="{FA667196-A1FD-4E8D-B050-25EDC282F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96151"/>
              </p:ext>
            </p:extLst>
          </p:nvPr>
        </p:nvGraphicFramePr>
        <p:xfrm>
          <a:off x="679450" y="4287011"/>
          <a:ext cx="281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4" name="Equation" r:id="rId19" imgW="2819160" imgH="419040" progId="Equation.DSMT4">
                  <p:embed/>
                </p:oleObj>
              </mc:Choice>
              <mc:Fallback>
                <p:oleObj name="Equation" r:id="rId19" imgW="2819160" imgH="419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xmlns="" id="{EDC5115C-6FB7-4A0C-866F-F61ED114E3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9450" y="4287011"/>
                        <a:ext cx="2819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xmlns="" id="{2A310016-F1E5-4AEB-AD31-4A97A9DF0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382962"/>
              </p:ext>
            </p:extLst>
          </p:nvPr>
        </p:nvGraphicFramePr>
        <p:xfrm>
          <a:off x="3785153" y="4298431"/>
          <a:ext cx="222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5" name="Equation" r:id="rId21" imgW="2222280" imgH="419040" progId="Equation.DSMT4">
                  <p:embed/>
                </p:oleObj>
              </mc:Choice>
              <mc:Fallback>
                <p:oleObj name="Equation" r:id="rId21" imgW="2222280" imgH="41904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xmlns="" id="{FA667196-A1FD-4E8D-B050-25EDC282F7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85153" y="4298431"/>
                        <a:ext cx="2222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3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49F14B9-44F3-44A7-BF2D-0A6D9297C783}"/>
              </a:ext>
            </a:extLst>
          </p:cNvPr>
          <p:cNvGrpSpPr/>
          <p:nvPr/>
        </p:nvGrpSpPr>
        <p:grpSpPr>
          <a:xfrm>
            <a:off x="857694" y="339502"/>
            <a:ext cx="6090570" cy="489792"/>
            <a:chOff x="765544" y="5146158"/>
            <a:chExt cx="6090570" cy="4897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6F774DED-A550-43D2-98D1-653E394B5CF9}"/>
                </a:ext>
              </a:extLst>
            </p:cNvPr>
            <p:cNvSpPr txBox="1"/>
            <p:nvPr/>
          </p:nvSpPr>
          <p:spPr>
            <a:xfrm>
              <a:off x="765544" y="5146158"/>
              <a:ext cx="21964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求微分方程</a:t>
              </a: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xmlns="" id="{77C7ADA3-873C-452B-A0AF-19056CF679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2252972"/>
                </p:ext>
              </p:extLst>
            </p:nvPr>
          </p:nvGraphicFramePr>
          <p:xfrm>
            <a:off x="2895525" y="5198769"/>
            <a:ext cx="28575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54" name="Equation" r:id="rId3" imgW="2857320" imgH="406080" progId="Equation.DSMT4">
                    <p:embed/>
                  </p:oleObj>
                </mc:Choice>
                <mc:Fallback>
                  <p:oleObj name="Equation" r:id="rId3" imgW="2857320" imgH="406080" progId="Equation.DSMT4">
                    <p:embed/>
                    <p:pic>
                      <p:nvPicPr>
                        <p:cNvPr id="12" name="对象 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95525" y="5198769"/>
                          <a:ext cx="28575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3054D6E8-8E4B-4A3E-A0EC-F36DDA6C0333}"/>
                </a:ext>
              </a:extLst>
            </p:cNvPr>
            <p:cNvSpPr txBox="1"/>
            <p:nvPr/>
          </p:nvSpPr>
          <p:spPr>
            <a:xfrm>
              <a:off x="5587818" y="5174285"/>
              <a:ext cx="12682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的通解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B7231D9-51F7-4457-93A2-C257910B256A}"/>
              </a:ext>
            </a:extLst>
          </p:cNvPr>
          <p:cNvSpPr txBox="1"/>
          <p:nvPr/>
        </p:nvSpPr>
        <p:spPr>
          <a:xfrm>
            <a:off x="857694" y="98207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6ED981E4-042C-470D-BE46-DCF75A1DE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82421"/>
              </p:ext>
            </p:extLst>
          </p:nvPr>
        </p:nvGraphicFramePr>
        <p:xfrm>
          <a:off x="1447304" y="1077378"/>
          <a:ext cx="186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5" name="Equation" r:id="rId5" imgW="1866600" imgH="342720" progId="Equation.DSMT4">
                  <p:embed/>
                </p:oleObj>
              </mc:Choice>
              <mc:Fallback>
                <p:oleObj name="Equation" r:id="rId5" imgW="1866600" imgH="34272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304" y="1077378"/>
                        <a:ext cx="18669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2D5D7BB6-2875-43E1-AA40-4FF5940D8B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029242"/>
              </p:ext>
            </p:extLst>
          </p:nvPr>
        </p:nvGraphicFramePr>
        <p:xfrm>
          <a:off x="3247504" y="1087545"/>
          <a:ext cx="226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6" name="Equation" r:id="rId7" imgW="2260440" imgH="380880" progId="Equation.DSMT4">
                  <p:embed/>
                </p:oleObj>
              </mc:Choice>
              <mc:Fallback>
                <p:oleObj name="Equation" r:id="rId7" imgW="2260440" imgH="38088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47504" y="1087545"/>
                        <a:ext cx="2260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3063768-8A18-4D4D-8F86-3EB09258E85D}"/>
              </a:ext>
            </a:extLst>
          </p:cNvPr>
          <p:cNvSpPr txBox="1"/>
          <p:nvPr/>
        </p:nvSpPr>
        <p:spPr>
          <a:xfrm>
            <a:off x="1443847" y="1580053"/>
            <a:ext cx="158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设特解为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967FB931-0352-44EF-B4BB-47BF14F32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359117"/>
              </p:ext>
            </p:extLst>
          </p:nvPr>
        </p:nvGraphicFramePr>
        <p:xfrm>
          <a:off x="3044552" y="1567409"/>
          <a:ext cx="289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7" name="Equation" r:id="rId9" imgW="2895480" imgH="406080" progId="Equation.DSMT4">
                  <p:embed/>
                </p:oleObj>
              </mc:Choice>
              <mc:Fallback>
                <p:oleObj name="Equation" r:id="rId9" imgW="2895480" imgH="40608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4552" y="1567409"/>
                        <a:ext cx="289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9719FB6B-C87A-4886-9E91-4BC9B81E8E8B}"/>
              </a:ext>
            </a:extLst>
          </p:cNvPr>
          <p:cNvSpPr txBox="1"/>
          <p:nvPr/>
        </p:nvSpPr>
        <p:spPr>
          <a:xfrm>
            <a:off x="323528" y="2181444"/>
            <a:ext cx="350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代入方程，化简，得：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xmlns="" id="{7AD59EEF-4B7B-4D6C-B5D6-EA7A939D6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516421"/>
              </p:ext>
            </p:extLst>
          </p:nvPr>
        </p:nvGraphicFramePr>
        <p:xfrm>
          <a:off x="900113" y="2903538"/>
          <a:ext cx="416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8" name="Equation" r:id="rId11" imgW="4165560" imgH="406080" progId="Equation.DSMT4">
                  <p:embed/>
                </p:oleObj>
              </mc:Choice>
              <mc:Fallback>
                <p:oleObj name="Equation" r:id="rId11" imgW="4165560" imgH="406080" progId="Equation.DSMT4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0113" y="2903538"/>
                        <a:ext cx="416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22">
            <a:extLst>
              <a:ext uri="{FF2B5EF4-FFF2-40B4-BE49-F238E27FC236}">
                <a16:creationId xmlns:a16="http://schemas.microsoft.com/office/drawing/2014/main" xmlns="" id="{C501184B-AA2A-493E-89E5-B4283E32748C}"/>
              </a:ext>
            </a:extLst>
          </p:cNvPr>
          <p:cNvSpPr/>
          <p:nvPr/>
        </p:nvSpPr>
        <p:spPr bwMode="auto">
          <a:xfrm>
            <a:off x="5082323" y="3082819"/>
            <a:ext cx="704242" cy="185419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normalizeH="0" baseline="0">
              <a:ln w="0">
                <a:solidFill>
                  <a:srgbClr val="FF0000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xmlns="" id="{CDCA8887-E586-4288-BD8E-9BD611DEE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151062"/>
              </p:ext>
            </p:extLst>
          </p:nvPr>
        </p:nvGraphicFramePr>
        <p:xfrm>
          <a:off x="6016625" y="3009900"/>
          <a:ext cx="2438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9" name="Equation" r:id="rId13" imgW="2438280" imgH="330120" progId="Equation.DSMT4">
                  <p:embed/>
                </p:oleObj>
              </mc:Choice>
              <mc:Fallback>
                <p:oleObj name="Equation" r:id="rId13" imgW="2438280" imgH="330120" progId="Equation.DSMT4">
                  <p:embed/>
                  <p:pic>
                    <p:nvPicPr>
                      <p:cNvPr id="24" name="对象 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16625" y="3009900"/>
                        <a:ext cx="2438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CF5B4694-B61E-4079-8E35-58682779ED88}"/>
              </a:ext>
            </a:extLst>
          </p:cNvPr>
          <p:cNvSpPr txBox="1"/>
          <p:nvPr/>
        </p:nvSpPr>
        <p:spPr>
          <a:xfrm>
            <a:off x="316225" y="3604457"/>
            <a:ext cx="236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所以，通解为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xmlns="" id="{32C987A2-F902-4E97-A1B4-D18B845B6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208745"/>
              </p:ext>
            </p:extLst>
          </p:nvPr>
        </p:nvGraphicFramePr>
        <p:xfrm>
          <a:off x="2006600" y="4178300"/>
          <a:ext cx="398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0" name="Equation" r:id="rId15" imgW="3987720" imgH="419040" progId="Equation.DSMT4">
                  <p:embed/>
                </p:oleObj>
              </mc:Choice>
              <mc:Fallback>
                <p:oleObj name="Equation" r:id="rId15" imgW="3987720" imgH="419040" progId="Equation.DSMT4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06600" y="4178300"/>
                        <a:ext cx="3987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7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xmlns="" id="{F915F77B-96B3-47DD-9E98-77242CF35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1497013"/>
            <a:ext cx="3390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对应齐次方程通解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79046300-3E1B-4124-9FFC-1A98E8778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60425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特征方程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xmlns="" id="{5B6BB893-5FC1-4F1D-88C0-2CA808002F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1973" y="913019"/>
          <a:ext cx="201924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9" name="Equation" r:id="rId3" imgW="2019240" imgH="406080" progId="Equation.DSMT4">
                  <p:embed/>
                </p:oleObj>
              </mc:Choice>
              <mc:Fallback>
                <p:oleObj name="Equation" r:id="rId3" imgW="2019240" imgH="40608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xmlns="" id="{5B6BB893-5FC1-4F1D-88C0-2CA808002F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73" y="913019"/>
                        <a:ext cx="2019240" cy="40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>
            <a:extLst>
              <a:ext uri="{FF2B5EF4-FFF2-40B4-BE49-F238E27FC236}">
                <a16:creationId xmlns:a16="http://schemas.microsoft.com/office/drawing/2014/main" xmlns="" id="{8822302C-F37E-44A0-B3A8-6056875FE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860425"/>
            <a:ext cx="1428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特征根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xmlns="" id="{5A7765F6-1734-48A1-826E-0EA0F80BB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6401" y="884636"/>
          <a:ext cx="1142504" cy="48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0" name="Equation" r:id="rId5" imgW="571252" imgH="241195" progId="Equation.3">
                  <p:embed/>
                </p:oleObj>
              </mc:Choice>
              <mc:Fallback>
                <p:oleObj name="Equation" r:id="rId5" imgW="571252" imgH="241195" progId="Equation.3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xmlns="" id="{5A7765F6-1734-48A1-826E-0EA0F80BBE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6401" y="884636"/>
                        <a:ext cx="1142504" cy="482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xmlns="" id="{2511DD61-B915-44EA-86A2-2E50805DE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912" y="1478160"/>
          <a:ext cx="2462732" cy="45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1" name="Equation" r:id="rId7" imgW="1231366" imgH="228501" progId="Equation.3">
                  <p:embed/>
                </p:oleObj>
              </mc:Choice>
              <mc:Fallback>
                <p:oleObj name="Equation" r:id="rId7" imgW="1231366" imgH="228501" progId="Equation.3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xmlns="" id="{2511DD61-B915-44EA-86A2-2E50805DE6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478160"/>
                        <a:ext cx="2462732" cy="457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xmlns="" id="{77535DCC-432B-46ED-842C-EB57AB13B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26" y="157750"/>
          <a:ext cx="61674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2" name="Document" r:id="rId9" imgW="2451783" imgH="237969" progId="Word.Document.8">
                  <p:embed/>
                </p:oleObj>
              </mc:Choice>
              <mc:Fallback>
                <p:oleObj name="Document" r:id="rId9" imgW="2451783" imgH="237969" progId="Word.Document.8">
                  <p:embed/>
                  <p:pic>
                    <p:nvPicPr>
                      <p:cNvPr id="8" name="Object 9">
                        <a:extLst>
                          <a:ext uri="{FF2B5EF4-FFF2-40B4-BE49-F238E27FC236}">
                            <a16:creationId xmlns:a16="http://schemas.microsoft.com/office/drawing/2014/main" xmlns="" id="{77535DCC-432B-46ED-842C-EB57AB13B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6" y="157750"/>
                        <a:ext cx="616743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xmlns="" id="{36E980BF-BFCF-4D60-B57D-D804239100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2985765"/>
          <a:ext cx="33924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3" name="Document" r:id="rId11" imgW="3380292" imgH="467657" progId="Word.Document.8">
                  <p:embed/>
                </p:oleObj>
              </mc:Choice>
              <mc:Fallback>
                <p:oleObj name="Document" r:id="rId11" imgW="3380292" imgH="467657" progId="Word.Document.8">
                  <p:embed/>
                  <p:pic>
                    <p:nvPicPr>
                      <p:cNvPr id="10" name="Object 14">
                        <a:extLst>
                          <a:ext uri="{FF2B5EF4-FFF2-40B4-BE49-F238E27FC236}">
                            <a16:creationId xmlns:a16="http://schemas.microsoft.com/office/drawing/2014/main" xmlns="" id="{36E980BF-BFCF-4D60-B57D-D804239100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985765"/>
                        <a:ext cx="33924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>
            <a:extLst>
              <a:ext uri="{FF2B5EF4-FFF2-40B4-BE49-F238E27FC236}">
                <a16:creationId xmlns:a16="http://schemas.microsoft.com/office/drawing/2014/main" xmlns="" id="{7AA51AE8-5CAB-467D-80B1-3CDA6DCFB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2968" y="3363838"/>
          <a:ext cx="3776683" cy="10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4" name="Document" r:id="rId13" imgW="1510673" imgH="409695" progId="Word.Document.8">
                  <p:embed/>
                </p:oleObj>
              </mc:Choice>
              <mc:Fallback>
                <p:oleObj name="Document" r:id="rId13" imgW="1510673" imgH="409695" progId="Word.Document.8">
                  <p:embed/>
                  <p:pic>
                    <p:nvPicPr>
                      <p:cNvPr id="11" name="Object 15">
                        <a:extLst>
                          <a:ext uri="{FF2B5EF4-FFF2-40B4-BE49-F238E27FC236}">
                            <a16:creationId xmlns:a16="http://schemas.microsoft.com/office/drawing/2014/main" xmlns="" id="{7AA51AE8-5CAB-467D-80B1-3CDA6DCFB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968" y="3363838"/>
                        <a:ext cx="3776683" cy="102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xmlns="" id="{46492B4F-5482-4043-B07E-E75D44B5C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75" y="4076700"/>
          <a:ext cx="799941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5" name="Document" r:id="rId15" imgW="3186598" imgH="419055" progId="Word.Document.8">
                  <p:embed/>
                </p:oleObj>
              </mc:Choice>
              <mc:Fallback>
                <p:oleObj name="Document" r:id="rId15" imgW="3186598" imgH="419055" progId="Word.Document.8">
                  <p:embed/>
                  <p:pic>
                    <p:nvPicPr>
                      <p:cNvPr id="12" name="Object 16">
                        <a:extLst>
                          <a:ext uri="{FF2B5EF4-FFF2-40B4-BE49-F238E27FC236}">
                            <a16:creationId xmlns:a16="http://schemas.microsoft.com/office/drawing/2014/main" xmlns="" id="{46492B4F-5482-4043-B07E-E75D44B5C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076700"/>
                        <a:ext cx="799941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3">
            <a:extLst>
              <a:ext uri="{FF2B5EF4-FFF2-40B4-BE49-F238E27FC236}">
                <a16:creationId xmlns:a16="http://schemas.microsoft.com/office/drawing/2014/main" xmlns="" id="{D65CE838-A9BF-40EA-851D-C8B8B78FA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4" y="2940529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代入方程, 得</a:t>
            </a:r>
          </a:p>
        </p:txBody>
      </p:sp>
      <p:graphicFrame>
        <p:nvGraphicFramePr>
          <p:cNvPr id="14" name="Object 24">
            <a:extLst>
              <a:ext uri="{FF2B5EF4-FFF2-40B4-BE49-F238E27FC236}">
                <a16:creationId xmlns:a16="http://schemas.microsoft.com/office/drawing/2014/main" xmlns="" id="{5A28A9FF-2250-43A3-8AA7-5C5492250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1814" y="2499742"/>
          <a:ext cx="2865239" cy="42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6" name="Equation" r:id="rId17" imgW="2865239" imgH="426690" progId="Equation.DSMT4">
                  <p:embed/>
                </p:oleObj>
              </mc:Choice>
              <mc:Fallback>
                <p:oleObj name="Equation" r:id="rId17" imgW="2865239" imgH="426690" progId="Equation.DSMT4">
                  <p:embed/>
                  <p:pic>
                    <p:nvPicPr>
                      <p:cNvPr id="14" name="Object 24">
                        <a:extLst>
                          <a:ext uri="{FF2B5EF4-FFF2-40B4-BE49-F238E27FC236}">
                            <a16:creationId xmlns:a16="http://schemas.microsoft.com/office/drawing/2014/main" xmlns="" id="{5A28A9FF-2250-43A3-8AA7-5C5492250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4" y="2499742"/>
                        <a:ext cx="2865239" cy="426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5">
            <a:extLst>
              <a:ext uri="{FF2B5EF4-FFF2-40B4-BE49-F238E27FC236}">
                <a16:creationId xmlns:a16="http://schemas.microsoft.com/office/drawing/2014/main" xmlns="" id="{1E7F6C7F-F225-46EC-A2A9-0FFD7B9384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198603"/>
              </p:ext>
            </p:extLst>
          </p:nvPr>
        </p:nvGraphicFramePr>
        <p:xfrm>
          <a:off x="4725989" y="2488996"/>
          <a:ext cx="279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7" name="Equation" r:id="rId19" imgW="2765948" imgH="426690" progId="Equation.DSMT4">
                  <p:embed/>
                </p:oleObj>
              </mc:Choice>
              <mc:Fallback>
                <p:oleObj name="Equation" r:id="rId19" imgW="2765948" imgH="426690" progId="Equation.DSMT4">
                  <p:embed/>
                  <p:pic>
                    <p:nvPicPr>
                      <p:cNvPr id="15" name="Object 25">
                        <a:extLst>
                          <a:ext uri="{FF2B5EF4-FFF2-40B4-BE49-F238E27FC236}">
                            <a16:creationId xmlns:a16="http://schemas.microsoft.com/office/drawing/2014/main" xmlns="" id="{1E7F6C7F-F225-46EC-A2A9-0FFD7B9384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9" y="2488996"/>
                        <a:ext cx="279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9">
            <a:extLst>
              <a:ext uri="{FF2B5EF4-FFF2-40B4-BE49-F238E27FC236}">
                <a16:creationId xmlns:a16="http://schemas.microsoft.com/office/drawing/2014/main" xmlns="" id="{64F20FE7-DFBF-4FAD-A444-2E97F5131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978885"/>
          <a:ext cx="26654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8" name="Equation" r:id="rId21" imgW="977476" imgH="203112" progId="Equation.DSMT4">
                  <p:embed/>
                </p:oleObj>
              </mc:Choice>
              <mc:Fallback>
                <p:oleObj name="Equation" r:id="rId21" imgW="977476" imgH="203112" progId="Equation.DSMT4">
                  <p:embed/>
                  <p:pic>
                    <p:nvPicPr>
                      <p:cNvPr id="16" name="Object 29">
                        <a:extLst>
                          <a:ext uri="{FF2B5EF4-FFF2-40B4-BE49-F238E27FC236}">
                            <a16:creationId xmlns:a16="http://schemas.microsoft.com/office/drawing/2014/main" xmlns="" id="{64F20FE7-DFBF-4FAD-A444-2E97F5131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978885"/>
                        <a:ext cx="26654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C083E0AC-8F2A-4914-B84C-657D8D4D8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2706" y="1918560"/>
            <a:ext cx="2938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设特解为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xmlns="" id="{77AFF6C8-1FBC-4EED-A848-8C99E1FB1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8530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xmlns="" id="{4D0DB894-66A6-4413-B035-FE0DFBA6D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10" y="187050"/>
            <a:ext cx="1052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xmlns="" id="{1108D472-D0D7-4700-BF08-8B29ED083E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3" y="1999225"/>
          <a:ext cx="334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9" name="Equation" r:id="rId23" imgW="3340080" imgH="380880" progId="Equation.DSMT4">
                  <p:embed/>
                </p:oleObj>
              </mc:Choice>
              <mc:Fallback>
                <p:oleObj name="Equation" r:id="rId23" imgW="3340080" imgH="3808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xmlns="" id="{1108D472-D0D7-4700-BF08-8B29ED083E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66763" y="1999225"/>
                        <a:ext cx="3340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04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  <p:bldP spid="13" grpId="0" autoUpdateAnimBg="0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xmlns="" id="{3870448C-470D-489B-8079-BB7DA2369223}"/>
              </a:ext>
            </a:extLst>
          </p:cNvPr>
          <p:cNvGraphicFramePr>
            <a:graphicFrameLocks/>
          </p:cNvGraphicFramePr>
          <p:nvPr/>
        </p:nvGraphicFramePr>
        <p:xfrm>
          <a:off x="790575" y="220663"/>
          <a:ext cx="4181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86" name="公式" r:id="rId3" imgW="4178160" imgH="380880" progId="Equation.3">
                  <p:embed/>
                </p:oleObj>
              </mc:Choice>
              <mc:Fallback>
                <p:oleObj name="公式" r:id="rId3" imgW="4178160" imgH="380880" progId="Equation.3">
                  <p:embed/>
                  <p:pic>
                    <p:nvPicPr>
                      <p:cNvPr id="11266" name="Object 2">
                        <a:extLst>
                          <a:ext uri="{FF2B5EF4-FFF2-40B4-BE49-F238E27FC236}">
                            <a16:creationId xmlns:a16="http://schemas.microsoft.com/office/drawing/2014/main" xmlns="" id="{3870448C-470D-489B-8079-BB7DA236922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220663"/>
                        <a:ext cx="41814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Text Box 5">
            <a:extLst>
              <a:ext uri="{FF2B5EF4-FFF2-40B4-BE49-F238E27FC236}">
                <a16:creationId xmlns:a16="http://schemas.microsoft.com/office/drawing/2014/main" xmlns="" id="{8F039A64-0465-40E3-9ACD-57EFA3F8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8" y="61436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51204" name="Text Box 6">
            <a:extLst>
              <a:ext uri="{FF2B5EF4-FFF2-40B4-BE49-F238E27FC236}">
                <a16:creationId xmlns:a16="http://schemas.microsoft.com/office/drawing/2014/main" xmlns="" id="{DD6A8DF2-787F-46B8-9D82-D6E22FF36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058863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齐次方程的通解</a:t>
            </a:r>
          </a:p>
        </p:txBody>
      </p:sp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xmlns="" id="{5316E689-4819-45CC-9E60-9149C79E9B1F}"/>
              </a:ext>
            </a:extLst>
          </p:cNvPr>
          <p:cNvGraphicFramePr>
            <a:graphicFrameLocks/>
          </p:cNvGraphicFramePr>
          <p:nvPr/>
        </p:nvGraphicFramePr>
        <p:xfrm>
          <a:off x="2843213" y="1131888"/>
          <a:ext cx="28575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87" name="公式" r:id="rId5" imgW="2857320" imgH="368280" progId="Equation.3">
                  <p:embed/>
                </p:oleObj>
              </mc:Choice>
              <mc:Fallback>
                <p:oleObj name="公式" r:id="rId5" imgW="2857320" imgH="368280" progId="Equation.3">
                  <p:embed/>
                  <p:pic>
                    <p:nvPicPr>
                      <p:cNvPr id="51205" name="Object 5">
                        <a:extLst>
                          <a:ext uri="{FF2B5EF4-FFF2-40B4-BE49-F238E27FC236}">
                            <a16:creationId xmlns:a16="http://schemas.microsoft.com/office/drawing/2014/main" xmlns="" id="{5316E689-4819-45CC-9E60-9149C79E9B1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31888"/>
                        <a:ext cx="28575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>
            <a:extLst>
              <a:ext uri="{FF2B5EF4-FFF2-40B4-BE49-F238E27FC236}">
                <a16:creationId xmlns:a16="http://schemas.microsoft.com/office/drawing/2014/main" xmlns="" id="{A382D55E-B514-4E15-A003-0ACB03D850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090326"/>
              </p:ext>
            </p:extLst>
          </p:nvPr>
        </p:nvGraphicFramePr>
        <p:xfrm>
          <a:off x="4329112" y="1614206"/>
          <a:ext cx="1228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88" name="Equation" r:id="rId7" imgW="1231560" imgH="355320" progId="Equation.DSMT4">
                  <p:embed/>
                </p:oleObj>
              </mc:Choice>
              <mc:Fallback>
                <p:oleObj name="Equation" r:id="rId7" imgW="1231560" imgH="355320" progId="Equation.DSMT4">
                  <p:embed/>
                  <p:pic>
                    <p:nvPicPr>
                      <p:cNvPr id="51207" name="Object 7">
                        <a:extLst>
                          <a:ext uri="{FF2B5EF4-FFF2-40B4-BE49-F238E27FC236}">
                            <a16:creationId xmlns:a16="http://schemas.microsoft.com/office/drawing/2014/main" xmlns="" id="{A382D55E-B514-4E15-A003-0ACB03D8508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2" y="1614206"/>
                        <a:ext cx="12287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>
            <a:extLst>
              <a:ext uri="{FF2B5EF4-FFF2-40B4-BE49-F238E27FC236}">
                <a16:creationId xmlns:a16="http://schemas.microsoft.com/office/drawing/2014/main" xmlns="" id="{563EE1EF-DBAF-484A-9438-E68F8CEE291A}"/>
              </a:ext>
            </a:extLst>
          </p:cNvPr>
          <p:cNvGraphicFramePr>
            <a:graphicFrameLocks/>
          </p:cNvGraphicFramePr>
          <p:nvPr/>
        </p:nvGraphicFramePr>
        <p:xfrm>
          <a:off x="455613" y="1995488"/>
          <a:ext cx="248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89" name="公式" r:id="rId9" imgW="2501640" imgH="380880" progId="Equation.3">
                  <p:embed/>
                </p:oleObj>
              </mc:Choice>
              <mc:Fallback>
                <p:oleObj name="公式" r:id="rId9" imgW="2501640" imgH="380880" progId="Equation.3">
                  <p:embed/>
                  <p:pic>
                    <p:nvPicPr>
                      <p:cNvPr id="51208" name="Object 8">
                        <a:extLst>
                          <a:ext uri="{FF2B5EF4-FFF2-40B4-BE49-F238E27FC236}">
                            <a16:creationId xmlns:a16="http://schemas.microsoft.com/office/drawing/2014/main" xmlns="" id="{563EE1EF-DBAF-484A-9438-E68F8CEE291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995488"/>
                        <a:ext cx="2489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>
            <a:extLst>
              <a:ext uri="{FF2B5EF4-FFF2-40B4-BE49-F238E27FC236}">
                <a16:creationId xmlns:a16="http://schemas.microsoft.com/office/drawing/2014/main" xmlns="" id="{3EF05C13-F257-4218-823A-3851CDA2BA5B}"/>
              </a:ext>
            </a:extLst>
          </p:cNvPr>
          <p:cNvGraphicFramePr>
            <a:graphicFrameLocks/>
          </p:cNvGraphicFramePr>
          <p:nvPr/>
        </p:nvGraphicFramePr>
        <p:xfrm>
          <a:off x="3003550" y="1938338"/>
          <a:ext cx="34147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0" name="Equation" r:id="rId11" imgW="3416040" imgH="444240" progId="Equation.DSMT4">
                  <p:embed/>
                </p:oleObj>
              </mc:Choice>
              <mc:Fallback>
                <p:oleObj name="Equation" r:id="rId11" imgW="3416040" imgH="444240" progId="Equation.DSMT4">
                  <p:embed/>
                  <p:pic>
                    <p:nvPicPr>
                      <p:cNvPr id="51209" name="Object 9">
                        <a:extLst>
                          <a:ext uri="{FF2B5EF4-FFF2-40B4-BE49-F238E27FC236}">
                            <a16:creationId xmlns:a16="http://schemas.microsoft.com/office/drawing/2014/main" xmlns="" id="{3EF05C13-F257-4218-823A-3851CDA2BA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1938338"/>
                        <a:ext cx="34147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Text Box 12">
            <a:extLst>
              <a:ext uri="{FF2B5EF4-FFF2-40B4-BE49-F238E27FC236}">
                <a16:creationId xmlns:a16="http://schemas.microsoft.com/office/drawing/2014/main" xmlns="" id="{0F502CCC-D2B4-4E8A-8367-F90C90D3A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501900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代入辅助方程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</a:p>
        </p:txBody>
      </p:sp>
      <p:graphicFrame>
        <p:nvGraphicFramePr>
          <p:cNvPr id="51211" name="Object 11">
            <a:extLst>
              <a:ext uri="{FF2B5EF4-FFF2-40B4-BE49-F238E27FC236}">
                <a16:creationId xmlns:a16="http://schemas.microsoft.com/office/drawing/2014/main" xmlns="" id="{4390A7EC-FA03-4C9C-B16F-1C7CBB281D50}"/>
              </a:ext>
            </a:extLst>
          </p:cNvPr>
          <p:cNvGraphicFramePr>
            <a:graphicFrameLocks/>
          </p:cNvGraphicFramePr>
          <p:nvPr/>
        </p:nvGraphicFramePr>
        <p:xfrm>
          <a:off x="2881312" y="2371725"/>
          <a:ext cx="16383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1" name="Equation" r:id="rId13" imgW="1815840" imgH="876240" progId="Equation.DSMT4">
                  <p:embed/>
                </p:oleObj>
              </mc:Choice>
              <mc:Fallback>
                <p:oleObj name="Equation" r:id="rId13" imgW="1815840" imgH="876240" progId="Equation.DSMT4">
                  <p:embed/>
                  <p:pic>
                    <p:nvPicPr>
                      <p:cNvPr id="51211" name="Object 11">
                        <a:extLst>
                          <a:ext uri="{FF2B5EF4-FFF2-40B4-BE49-F238E27FC236}">
                            <a16:creationId xmlns:a16="http://schemas.microsoft.com/office/drawing/2014/main" xmlns="" id="{4390A7EC-FA03-4C9C-B16F-1C7CBB281D5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2" y="2371725"/>
                        <a:ext cx="16383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>
            <a:extLst>
              <a:ext uri="{FF2B5EF4-FFF2-40B4-BE49-F238E27FC236}">
                <a16:creationId xmlns:a16="http://schemas.microsoft.com/office/drawing/2014/main" xmlns="" id="{FB750CFB-6B95-46C8-8722-C0EAE88B223B}"/>
              </a:ext>
            </a:extLst>
          </p:cNvPr>
          <p:cNvGraphicFramePr>
            <a:graphicFrameLocks/>
          </p:cNvGraphicFramePr>
          <p:nvPr/>
        </p:nvGraphicFramePr>
        <p:xfrm>
          <a:off x="4680743" y="2430463"/>
          <a:ext cx="24971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2" name="公式" r:id="rId15" imgW="2768400" imgH="723600" progId="Equation.3">
                  <p:embed/>
                </p:oleObj>
              </mc:Choice>
              <mc:Fallback>
                <p:oleObj name="公式" r:id="rId15" imgW="2768400" imgH="723600" progId="Equation.3">
                  <p:embed/>
                  <p:pic>
                    <p:nvPicPr>
                      <p:cNvPr id="51212" name="Object 12">
                        <a:extLst>
                          <a:ext uri="{FF2B5EF4-FFF2-40B4-BE49-F238E27FC236}">
                            <a16:creationId xmlns:a16="http://schemas.microsoft.com/office/drawing/2014/main" xmlns="" id="{FB750CFB-6B95-46C8-8722-C0EAE88B223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743" y="2430463"/>
                        <a:ext cx="24971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6">
            <a:extLst>
              <a:ext uri="{FF2B5EF4-FFF2-40B4-BE49-F238E27FC236}">
                <a16:creationId xmlns:a16="http://schemas.microsoft.com/office/drawing/2014/main" xmlns="" id="{D33B0BE0-3F04-4557-9560-022489A47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84150"/>
            <a:ext cx="103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51215" name="Text Box 17">
            <a:extLst>
              <a:ext uri="{FF2B5EF4-FFF2-40B4-BE49-F238E27FC236}">
                <a16:creationId xmlns:a16="http://schemas.microsoft.com/office/drawing/2014/main" xmlns="" id="{40C7ECB8-7DC3-4E11-A1AF-33C3BC0D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614363"/>
            <a:ext cx="432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对应齐次方程的特征方程为</a:t>
            </a:r>
          </a:p>
        </p:txBody>
      </p:sp>
      <p:graphicFrame>
        <p:nvGraphicFramePr>
          <p:cNvPr id="51216" name="Object 16">
            <a:extLst>
              <a:ext uri="{FF2B5EF4-FFF2-40B4-BE49-F238E27FC236}">
                <a16:creationId xmlns:a16="http://schemas.microsoft.com/office/drawing/2014/main" xmlns="" id="{62EA7D74-8704-4D44-A268-0C41EBA2F500}"/>
              </a:ext>
            </a:extLst>
          </p:cNvPr>
          <p:cNvGraphicFramePr>
            <a:graphicFrameLocks/>
          </p:cNvGraphicFramePr>
          <p:nvPr/>
        </p:nvGraphicFramePr>
        <p:xfrm>
          <a:off x="4419600" y="657225"/>
          <a:ext cx="1270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3" name="公式" r:id="rId17" imgW="1269720" imgH="393480" progId="Equation.3">
                  <p:embed/>
                </p:oleObj>
              </mc:Choice>
              <mc:Fallback>
                <p:oleObj name="公式" r:id="rId17" imgW="1269720" imgH="393480" progId="Equation.3">
                  <p:embed/>
                  <p:pic>
                    <p:nvPicPr>
                      <p:cNvPr id="51216" name="Object 16">
                        <a:extLst>
                          <a:ext uri="{FF2B5EF4-FFF2-40B4-BE49-F238E27FC236}">
                            <a16:creationId xmlns:a16="http://schemas.microsoft.com/office/drawing/2014/main" xmlns="" id="{62EA7D74-8704-4D44-A268-0C41EBA2F50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657225"/>
                        <a:ext cx="1270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7">
            <a:extLst>
              <a:ext uri="{FF2B5EF4-FFF2-40B4-BE49-F238E27FC236}">
                <a16:creationId xmlns:a16="http://schemas.microsoft.com/office/drawing/2014/main" xmlns="" id="{6175CF21-CA97-45C5-B261-729E7BD9B574}"/>
              </a:ext>
            </a:extLst>
          </p:cNvPr>
          <p:cNvGraphicFramePr>
            <a:graphicFrameLocks/>
          </p:cNvGraphicFramePr>
          <p:nvPr/>
        </p:nvGraphicFramePr>
        <p:xfrm>
          <a:off x="5788025" y="685800"/>
          <a:ext cx="19431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4" name="公式" r:id="rId19" imgW="1942920" imgH="368280" progId="Equation.3">
                  <p:embed/>
                </p:oleObj>
              </mc:Choice>
              <mc:Fallback>
                <p:oleObj name="公式" r:id="rId19" imgW="1942920" imgH="368280" progId="Equation.3">
                  <p:embed/>
                  <p:pic>
                    <p:nvPicPr>
                      <p:cNvPr id="51217" name="Object 17">
                        <a:extLst>
                          <a:ext uri="{FF2B5EF4-FFF2-40B4-BE49-F238E27FC236}">
                            <a16:creationId xmlns:a16="http://schemas.microsoft.com/office/drawing/2014/main" xmlns="" id="{6175CF21-CA97-45C5-B261-729E7BD9B57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685800"/>
                        <a:ext cx="19431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8">
            <a:extLst>
              <a:ext uri="{FF2B5EF4-FFF2-40B4-BE49-F238E27FC236}">
                <a16:creationId xmlns:a16="http://schemas.microsoft.com/office/drawing/2014/main" xmlns="" id="{273C4A46-683D-4703-9480-62E307615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1492250"/>
            <a:ext cx="287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作辅助方程</a:t>
            </a:r>
          </a:p>
        </p:txBody>
      </p:sp>
      <p:graphicFrame>
        <p:nvGraphicFramePr>
          <p:cNvPr id="51225" name="Object 25">
            <a:extLst>
              <a:ext uri="{FF2B5EF4-FFF2-40B4-BE49-F238E27FC236}">
                <a16:creationId xmlns:a16="http://schemas.microsoft.com/office/drawing/2014/main" xmlns="" id="{2397AB71-8787-493C-B08D-C269BB070A24}"/>
              </a:ext>
            </a:extLst>
          </p:cNvPr>
          <p:cNvGraphicFramePr>
            <a:graphicFrameLocks/>
          </p:cNvGraphicFramePr>
          <p:nvPr/>
        </p:nvGraphicFramePr>
        <p:xfrm>
          <a:off x="622300" y="4608513"/>
          <a:ext cx="15732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5" name="Equation" r:id="rId21" imgW="1574640" imgH="342720" progId="Equation.DSMT4">
                  <p:embed/>
                </p:oleObj>
              </mc:Choice>
              <mc:Fallback>
                <p:oleObj name="Equation" r:id="rId21" imgW="1574640" imgH="342720" progId="Equation.DSMT4">
                  <p:embed/>
                  <p:pic>
                    <p:nvPicPr>
                      <p:cNvPr id="51225" name="Object 25">
                        <a:extLst>
                          <a:ext uri="{FF2B5EF4-FFF2-40B4-BE49-F238E27FC236}">
                            <a16:creationId xmlns:a16="http://schemas.microsoft.com/office/drawing/2014/main" xmlns="" id="{2397AB71-8787-493C-B08D-C269BB070A2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4608513"/>
                        <a:ext cx="15732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6" name="Object 26">
            <a:extLst>
              <a:ext uri="{FF2B5EF4-FFF2-40B4-BE49-F238E27FC236}">
                <a16:creationId xmlns:a16="http://schemas.microsoft.com/office/drawing/2014/main" xmlns="" id="{B2604678-E4AA-494A-810F-0D6A972537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705035"/>
              </p:ext>
            </p:extLst>
          </p:nvPr>
        </p:nvGraphicFramePr>
        <p:xfrm>
          <a:off x="3016250" y="4570413"/>
          <a:ext cx="53689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6" name="Equation" r:id="rId23" imgW="5371920" imgH="419040" progId="Equation.DSMT4">
                  <p:embed/>
                </p:oleObj>
              </mc:Choice>
              <mc:Fallback>
                <p:oleObj name="Equation" r:id="rId23" imgW="5371920" imgH="419040" progId="Equation.DSMT4">
                  <p:embed/>
                  <p:pic>
                    <p:nvPicPr>
                      <p:cNvPr id="51226" name="Object 26">
                        <a:extLst>
                          <a:ext uri="{FF2B5EF4-FFF2-40B4-BE49-F238E27FC236}">
                            <a16:creationId xmlns:a16="http://schemas.microsoft.com/office/drawing/2014/main" xmlns="" id="{B2604678-E4AA-494A-810F-0D6A9725378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570413"/>
                        <a:ext cx="53689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8" name="Text Box 8">
            <a:extLst>
              <a:ext uri="{FF2B5EF4-FFF2-40B4-BE49-F238E27FC236}">
                <a16:creationId xmlns:a16="http://schemas.microsoft.com/office/drawing/2014/main" xmlns="" id="{0AF0B357-60A3-4016-A629-DB9BFD3C5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92250"/>
            <a:ext cx="223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非齐次的特解</a:t>
            </a:r>
          </a:p>
        </p:txBody>
      </p:sp>
      <p:graphicFrame>
        <p:nvGraphicFramePr>
          <p:cNvPr id="51230" name="Object 30">
            <a:extLst>
              <a:ext uri="{FF2B5EF4-FFF2-40B4-BE49-F238E27FC236}">
                <a16:creationId xmlns:a16="http://schemas.microsoft.com/office/drawing/2014/main" xmlns="" id="{1D5F1E7D-28B4-4B50-AB23-FA2A17EF81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569697"/>
              </p:ext>
            </p:extLst>
          </p:nvPr>
        </p:nvGraphicFramePr>
        <p:xfrm>
          <a:off x="5557837" y="1560015"/>
          <a:ext cx="7604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7" name="Equation" r:id="rId25" imgW="761760" imgH="393480" progId="Equation.DSMT4">
                  <p:embed/>
                </p:oleObj>
              </mc:Choice>
              <mc:Fallback>
                <p:oleObj name="Equation" r:id="rId25" imgW="761760" imgH="393480" progId="Equation.DSMT4">
                  <p:embed/>
                  <p:pic>
                    <p:nvPicPr>
                      <p:cNvPr id="51230" name="Object 30">
                        <a:extLst>
                          <a:ext uri="{FF2B5EF4-FFF2-40B4-BE49-F238E27FC236}">
                            <a16:creationId xmlns:a16="http://schemas.microsoft.com/office/drawing/2014/main" xmlns="" id="{1D5F1E7D-28B4-4B50-AB23-FA2A17EF810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7" y="1560015"/>
                        <a:ext cx="7604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  <p:bldP spid="51210" grpId="0" autoUpdateAnimBg="0"/>
      <p:bldP spid="51215" grpId="0" autoUpdateAnimBg="0"/>
      <p:bldP spid="51221" grpId="0" autoUpdateAnimBg="0"/>
      <p:bldP spid="512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xmlns="" id="{4AACC5F0-03AF-4662-9D1E-D0BDF4639658}"/>
              </a:ext>
            </a:extLst>
          </p:cNvPr>
          <p:cNvGraphicFramePr>
            <a:graphicFrameLocks/>
          </p:cNvGraphicFramePr>
          <p:nvPr/>
        </p:nvGraphicFramePr>
        <p:xfrm>
          <a:off x="790575" y="220663"/>
          <a:ext cx="4181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36" name="公式" r:id="rId3" imgW="4178160" imgH="380880" progId="Equation.3">
                  <p:embed/>
                </p:oleObj>
              </mc:Choice>
              <mc:Fallback>
                <p:oleObj name="公式" r:id="rId3" imgW="4178160" imgH="380880" progId="Equation.3">
                  <p:embed/>
                  <p:pic>
                    <p:nvPicPr>
                      <p:cNvPr id="12290" name="Object 2">
                        <a:extLst>
                          <a:ext uri="{FF2B5EF4-FFF2-40B4-BE49-F238E27FC236}">
                            <a16:creationId xmlns:a16="http://schemas.microsoft.com/office/drawing/2014/main" xmlns="" id="{4AACC5F0-03AF-4662-9D1E-D0BDF463965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220663"/>
                        <a:ext cx="41814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5">
            <a:extLst>
              <a:ext uri="{FF2B5EF4-FFF2-40B4-BE49-F238E27FC236}">
                <a16:creationId xmlns:a16="http://schemas.microsoft.com/office/drawing/2014/main" xmlns="" id="{EFF13FDD-E653-4789-B966-F14D07536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8" y="61436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2305" name="Text Box 6">
            <a:extLst>
              <a:ext uri="{FF2B5EF4-FFF2-40B4-BE49-F238E27FC236}">
                <a16:creationId xmlns:a16="http://schemas.microsoft.com/office/drawing/2014/main" xmlns="" id="{C6A7217D-A619-4A40-B099-74529F8AF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058863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齐次方程的通解</a:t>
            </a:r>
          </a:p>
        </p:txBody>
      </p:sp>
      <p:graphicFrame>
        <p:nvGraphicFramePr>
          <p:cNvPr id="12291" name="Object 5">
            <a:extLst>
              <a:ext uri="{FF2B5EF4-FFF2-40B4-BE49-F238E27FC236}">
                <a16:creationId xmlns:a16="http://schemas.microsoft.com/office/drawing/2014/main" xmlns="" id="{8CB28F25-8676-4A9F-BDEB-D9C14A77AAFA}"/>
              </a:ext>
            </a:extLst>
          </p:cNvPr>
          <p:cNvGraphicFramePr>
            <a:graphicFrameLocks/>
          </p:cNvGraphicFramePr>
          <p:nvPr/>
        </p:nvGraphicFramePr>
        <p:xfrm>
          <a:off x="2843213" y="1131888"/>
          <a:ext cx="28575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37" name="公式" r:id="rId5" imgW="2857320" imgH="368280" progId="Equation.3">
                  <p:embed/>
                </p:oleObj>
              </mc:Choice>
              <mc:Fallback>
                <p:oleObj name="公式" r:id="rId5" imgW="2857320" imgH="368280" progId="Equation.3">
                  <p:embed/>
                  <p:pic>
                    <p:nvPicPr>
                      <p:cNvPr id="12291" name="Object 5">
                        <a:extLst>
                          <a:ext uri="{FF2B5EF4-FFF2-40B4-BE49-F238E27FC236}">
                            <a16:creationId xmlns:a16="http://schemas.microsoft.com/office/drawing/2014/main" xmlns="" id="{8CB28F25-8676-4A9F-BDEB-D9C14A77AAF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31888"/>
                        <a:ext cx="28575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7">
            <a:extLst>
              <a:ext uri="{FF2B5EF4-FFF2-40B4-BE49-F238E27FC236}">
                <a16:creationId xmlns:a16="http://schemas.microsoft.com/office/drawing/2014/main" xmlns="" id="{C955AFC9-5B4E-4E39-A547-D5E213940C5E}"/>
              </a:ext>
            </a:extLst>
          </p:cNvPr>
          <p:cNvGraphicFramePr>
            <a:graphicFrameLocks/>
          </p:cNvGraphicFramePr>
          <p:nvPr/>
        </p:nvGraphicFramePr>
        <p:xfrm>
          <a:off x="468313" y="1995488"/>
          <a:ext cx="248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38" name="公式" r:id="rId7" imgW="2501640" imgH="380880" progId="Equation.3">
                  <p:embed/>
                </p:oleObj>
              </mc:Choice>
              <mc:Fallback>
                <p:oleObj name="公式" r:id="rId7" imgW="2501640" imgH="380880" progId="Equation.3">
                  <p:embed/>
                  <p:pic>
                    <p:nvPicPr>
                      <p:cNvPr id="12292" name="Object 7">
                        <a:extLst>
                          <a:ext uri="{FF2B5EF4-FFF2-40B4-BE49-F238E27FC236}">
                            <a16:creationId xmlns:a16="http://schemas.microsoft.com/office/drawing/2014/main" xmlns="" id="{C955AFC9-5B4E-4E39-A547-D5E213940C5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995488"/>
                        <a:ext cx="2489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8">
            <a:extLst>
              <a:ext uri="{FF2B5EF4-FFF2-40B4-BE49-F238E27FC236}">
                <a16:creationId xmlns:a16="http://schemas.microsoft.com/office/drawing/2014/main" xmlns="" id="{7A9A2B50-27C4-4090-BB86-5147F37B069F}"/>
              </a:ext>
            </a:extLst>
          </p:cNvPr>
          <p:cNvGraphicFramePr>
            <a:graphicFrameLocks/>
          </p:cNvGraphicFramePr>
          <p:nvPr/>
        </p:nvGraphicFramePr>
        <p:xfrm>
          <a:off x="3003550" y="1938338"/>
          <a:ext cx="34147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39" name="Equation" r:id="rId9" imgW="3416040" imgH="444240" progId="Equation.DSMT4">
                  <p:embed/>
                </p:oleObj>
              </mc:Choice>
              <mc:Fallback>
                <p:oleObj name="Equation" r:id="rId9" imgW="3416040" imgH="444240" progId="Equation.DSMT4">
                  <p:embed/>
                  <p:pic>
                    <p:nvPicPr>
                      <p:cNvPr id="12293" name="Object 8">
                        <a:extLst>
                          <a:ext uri="{FF2B5EF4-FFF2-40B4-BE49-F238E27FC236}">
                            <a16:creationId xmlns:a16="http://schemas.microsoft.com/office/drawing/2014/main" xmlns="" id="{7A9A2B50-27C4-4090-BB86-5147F37B069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1938338"/>
                        <a:ext cx="34147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Text Box 12">
            <a:extLst>
              <a:ext uri="{FF2B5EF4-FFF2-40B4-BE49-F238E27FC236}">
                <a16:creationId xmlns:a16="http://schemas.microsoft.com/office/drawing/2014/main" xmlns="" id="{C2F7B309-B34D-4B99-825B-E5DEF91E2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2427288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代入辅助方程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</a:p>
        </p:txBody>
      </p:sp>
      <p:graphicFrame>
        <p:nvGraphicFramePr>
          <p:cNvPr id="12294" name="Object 10">
            <a:extLst>
              <a:ext uri="{FF2B5EF4-FFF2-40B4-BE49-F238E27FC236}">
                <a16:creationId xmlns:a16="http://schemas.microsoft.com/office/drawing/2014/main" xmlns="" id="{9CD8A8E6-E382-47BE-ABFC-DB8716C4E8B6}"/>
              </a:ext>
            </a:extLst>
          </p:cNvPr>
          <p:cNvGraphicFramePr>
            <a:graphicFrameLocks/>
          </p:cNvGraphicFramePr>
          <p:nvPr/>
        </p:nvGraphicFramePr>
        <p:xfrm>
          <a:off x="2832100" y="2398713"/>
          <a:ext cx="16954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0" name="公式" r:id="rId11" imgW="1879560" imgH="850680" progId="Equation.3">
                  <p:embed/>
                </p:oleObj>
              </mc:Choice>
              <mc:Fallback>
                <p:oleObj name="公式" r:id="rId11" imgW="1879560" imgH="850680" progId="Equation.3">
                  <p:embed/>
                  <p:pic>
                    <p:nvPicPr>
                      <p:cNvPr id="12294" name="Object 10">
                        <a:extLst>
                          <a:ext uri="{FF2B5EF4-FFF2-40B4-BE49-F238E27FC236}">
                            <a16:creationId xmlns:a16="http://schemas.microsoft.com/office/drawing/2014/main" xmlns="" id="{9CD8A8E6-E382-47BE-ABFC-DB8716C4E8B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398713"/>
                        <a:ext cx="169545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1">
            <a:extLst>
              <a:ext uri="{FF2B5EF4-FFF2-40B4-BE49-F238E27FC236}">
                <a16:creationId xmlns:a16="http://schemas.microsoft.com/office/drawing/2014/main" xmlns="" id="{1A91936F-9B68-4044-8F16-C089307BA64D}"/>
              </a:ext>
            </a:extLst>
          </p:cNvPr>
          <p:cNvGraphicFramePr>
            <a:graphicFrameLocks/>
          </p:cNvGraphicFramePr>
          <p:nvPr/>
        </p:nvGraphicFramePr>
        <p:xfrm>
          <a:off x="4654550" y="2355850"/>
          <a:ext cx="24971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1" name="公式" r:id="rId13" imgW="2768400" imgH="723600" progId="Equation.3">
                  <p:embed/>
                </p:oleObj>
              </mc:Choice>
              <mc:Fallback>
                <p:oleObj name="公式" r:id="rId13" imgW="2768400" imgH="723600" progId="Equation.3">
                  <p:embed/>
                  <p:pic>
                    <p:nvPicPr>
                      <p:cNvPr id="12295" name="Object 11">
                        <a:extLst>
                          <a:ext uri="{FF2B5EF4-FFF2-40B4-BE49-F238E27FC236}">
                            <a16:creationId xmlns:a16="http://schemas.microsoft.com/office/drawing/2014/main" xmlns="" id="{1A91936F-9B68-4044-8F16-C089307BA64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2355850"/>
                        <a:ext cx="24971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Text Box 16">
            <a:extLst>
              <a:ext uri="{FF2B5EF4-FFF2-40B4-BE49-F238E27FC236}">
                <a16:creationId xmlns:a16="http://schemas.microsoft.com/office/drawing/2014/main" xmlns="" id="{00679CBC-E4CF-4F2E-ADF4-F9C73E3CD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84150"/>
            <a:ext cx="103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2308" name="Text Box 17">
            <a:extLst>
              <a:ext uri="{FF2B5EF4-FFF2-40B4-BE49-F238E27FC236}">
                <a16:creationId xmlns:a16="http://schemas.microsoft.com/office/drawing/2014/main" xmlns="" id="{8AE8737C-FDE5-41CD-BD06-6D60B4479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614363"/>
            <a:ext cx="432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对应齐次方程的特征方程为</a:t>
            </a:r>
          </a:p>
        </p:txBody>
      </p:sp>
      <p:graphicFrame>
        <p:nvGraphicFramePr>
          <p:cNvPr id="12296" name="Object 14">
            <a:extLst>
              <a:ext uri="{FF2B5EF4-FFF2-40B4-BE49-F238E27FC236}">
                <a16:creationId xmlns:a16="http://schemas.microsoft.com/office/drawing/2014/main" xmlns="" id="{B9C592D9-5093-435E-8228-38A8FF0CE3C0}"/>
              </a:ext>
            </a:extLst>
          </p:cNvPr>
          <p:cNvGraphicFramePr>
            <a:graphicFrameLocks/>
          </p:cNvGraphicFramePr>
          <p:nvPr/>
        </p:nvGraphicFramePr>
        <p:xfrm>
          <a:off x="4419600" y="657225"/>
          <a:ext cx="1270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2" name="公式" r:id="rId15" imgW="1269720" imgH="393480" progId="Equation.3">
                  <p:embed/>
                </p:oleObj>
              </mc:Choice>
              <mc:Fallback>
                <p:oleObj name="公式" r:id="rId15" imgW="1269720" imgH="393480" progId="Equation.3">
                  <p:embed/>
                  <p:pic>
                    <p:nvPicPr>
                      <p:cNvPr id="12296" name="Object 14">
                        <a:extLst>
                          <a:ext uri="{FF2B5EF4-FFF2-40B4-BE49-F238E27FC236}">
                            <a16:creationId xmlns:a16="http://schemas.microsoft.com/office/drawing/2014/main" xmlns="" id="{B9C592D9-5093-435E-8228-38A8FF0CE3C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657225"/>
                        <a:ext cx="1270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5">
            <a:extLst>
              <a:ext uri="{FF2B5EF4-FFF2-40B4-BE49-F238E27FC236}">
                <a16:creationId xmlns:a16="http://schemas.microsoft.com/office/drawing/2014/main" xmlns="" id="{8514A08A-1B45-46E3-BF1A-58DA255BE92C}"/>
              </a:ext>
            </a:extLst>
          </p:cNvPr>
          <p:cNvGraphicFramePr>
            <a:graphicFrameLocks/>
          </p:cNvGraphicFramePr>
          <p:nvPr/>
        </p:nvGraphicFramePr>
        <p:xfrm>
          <a:off x="5788025" y="685800"/>
          <a:ext cx="19431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3" name="公式" r:id="rId17" imgW="1942920" imgH="368280" progId="Equation.3">
                  <p:embed/>
                </p:oleObj>
              </mc:Choice>
              <mc:Fallback>
                <p:oleObj name="公式" r:id="rId17" imgW="1942920" imgH="368280" progId="Equation.3">
                  <p:embed/>
                  <p:pic>
                    <p:nvPicPr>
                      <p:cNvPr id="12297" name="Object 15">
                        <a:extLst>
                          <a:ext uri="{FF2B5EF4-FFF2-40B4-BE49-F238E27FC236}">
                            <a16:creationId xmlns:a16="http://schemas.microsoft.com/office/drawing/2014/main" xmlns="" id="{8514A08A-1B45-46E3-BF1A-58DA255BE92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685800"/>
                        <a:ext cx="19431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Text Box 8">
            <a:extLst>
              <a:ext uri="{FF2B5EF4-FFF2-40B4-BE49-F238E27FC236}">
                <a16:creationId xmlns:a16="http://schemas.microsoft.com/office/drawing/2014/main" xmlns="" id="{453CB761-7458-4352-B567-F3FA998A5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1492250"/>
            <a:ext cx="287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作辅助方程</a:t>
            </a:r>
          </a:p>
        </p:txBody>
      </p:sp>
      <p:sp>
        <p:nvSpPr>
          <p:cNvPr id="12310" name="Text Box 8">
            <a:extLst>
              <a:ext uri="{FF2B5EF4-FFF2-40B4-BE49-F238E27FC236}">
                <a16:creationId xmlns:a16="http://schemas.microsoft.com/office/drawing/2014/main" xmlns="" id="{47291D3A-74E7-46E5-B288-E3C67F0B0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92250"/>
            <a:ext cx="223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非齐次的特解</a:t>
            </a:r>
          </a:p>
        </p:txBody>
      </p:sp>
      <p:graphicFrame>
        <p:nvGraphicFramePr>
          <p:cNvPr id="72724" name="Object 20">
            <a:extLst>
              <a:ext uri="{FF2B5EF4-FFF2-40B4-BE49-F238E27FC236}">
                <a16:creationId xmlns:a16="http://schemas.microsoft.com/office/drawing/2014/main" xmlns="" id="{447DA237-7023-4E1D-A20A-5762B326CE8C}"/>
              </a:ext>
            </a:extLst>
          </p:cNvPr>
          <p:cNvGraphicFramePr>
            <a:graphicFrameLocks/>
          </p:cNvGraphicFramePr>
          <p:nvPr/>
        </p:nvGraphicFramePr>
        <p:xfrm>
          <a:off x="404813" y="3032125"/>
          <a:ext cx="32083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4" name="Equation" r:id="rId19" imgW="3200400" imgH="736560" progId="Equation.DSMT4">
                  <p:embed/>
                </p:oleObj>
              </mc:Choice>
              <mc:Fallback>
                <p:oleObj name="Equation" r:id="rId19" imgW="3200400" imgH="736560" progId="Equation.DSMT4">
                  <p:embed/>
                  <p:pic>
                    <p:nvPicPr>
                      <p:cNvPr id="72724" name="Object 20">
                        <a:extLst>
                          <a:ext uri="{FF2B5EF4-FFF2-40B4-BE49-F238E27FC236}">
                            <a16:creationId xmlns:a16="http://schemas.microsoft.com/office/drawing/2014/main" xmlns="" id="{447DA237-7023-4E1D-A20A-5762B326CE8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032125"/>
                        <a:ext cx="320833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5" name="Object 21">
            <a:extLst>
              <a:ext uri="{FF2B5EF4-FFF2-40B4-BE49-F238E27FC236}">
                <a16:creationId xmlns:a16="http://schemas.microsoft.com/office/drawing/2014/main" xmlns="" id="{BDB0FC70-FBBC-42D1-9B4D-EB2AEBB40CAA}"/>
              </a:ext>
            </a:extLst>
          </p:cNvPr>
          <p:cNvGraphicFramePr>
            <a:graphicFrameLocks/>
          </p:cNvGraphicFramePr>
          <p:nvPr/>
        </p:nvGraphicFramePr>
        <p:xfrm>
          <a:off x="3598863" y="3038475"/>
          <a:ext cx="3886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5" name="公式" r:id="rId21" imgW="3873240" imgH="723600" progId="Equation.3">
                  <p:embed/>
                </p:oleObj>
              </mc:Choice>
              <mc:Fallback>
                <p:oleObj name="公式" r:id="rId21" imgW="3873240" imgH="723600" progId="Equation.3">
                  <p:embed/>
                  <p:pic>
                    <p:nvPicPr>
                      <p:cNvPr id="72725" name="Object 21">
                        <a:extLst>
                          <a:ext uri="{FF2B5EF4-FFF2-40B4-BE49-F238E27FC236}">
                            <a16:creationId xmlns:a16="http://schemas.microsoft.com/office/drawing/2014/main" xmlns="" id="{BDB0FC70-FBBC-42D1-9B4D-EB2AEBB40CA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3038475"/>
                        <a:ext cx="3886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6" name="Object 22">
            <a:extLst>
              <a:ext uri="{FF2B5EF4-FFF2-40B4-BE49-F238E27FC236}">
                <a16:creationId xmlns:a16="http://schemas.microsoft.com/office/drawing/2014/main" xmlns="" id="{579A5E9B-9B65-4AF2-950F-9A5C0C47E178}"/>
              </a:ext>
            </a:extLst>
          </p:cNvPr>
          <p:cNvGraphicFramePr>
            <a:graphicFrameLocks/>
          </p:cNvGraphicFramePr>
          <p:nvPr/>
        </p:nvGraphicFramePr>
        <p:xfrm>
          <a:off x="1473200" y="3632200"/>
          <a:ext cx="6057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6" name="公式" r:id="rId23" imgW="6083280" imgH="723600" progId="Equation.3">
                  <p:embed/>
                </p:oleObj>
              </mc:Choice>
              <mc:Fallback>
                <p:oleObj name="公式" r:id="rId23" imgW="6083280" imgH="723600" progId="Equation.3">
                  <p:embed/>
                  <p:pic>
                    <p:nvPicPr>
                      <p:cNvPr id="72726" name="Object 22">
                        <a:extLst>
                          <a:ext uri="{FF2B5EF4-FFF2-40B4-BE49-F238E27FC236}">
                            <a16:creationId xmlns:a16="http://schemas.microsoft.com/office/drawing/2014/main" xmlns="" id="{579A5E9B-9B65-4AF2-950F-9A5C0C47E17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632200"/>
                        <a:ext cx="60579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7" name="Text Box 14">
            <a:extLst>
              <a:ext uri="{FF2B5EF4-FFF2-40B4-BE49-F238E27FC236}">
                <a16:creationId xmlns:a16="http://schemas.microsoft.com/office/drawing/2014/main" xmlns="" id="{850852F7-9542-4E1F-A9E2-622DD2D88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4384675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原方程通解为</a:t>
            </a:r>
          </a:p>
        </p:txBody>
      </p:sp>
      <p:graphicFrame>
        <p:nvGraphicFramePr>
          <p:cNvPr id="72728" name="Object 24">
            <a:extLst>
              <a:ext uri="{FF2B5EF4-FFF2-40B4-BE49-F238E27FC236}">
                <a16:creationId xmlns:a16="http://schemas.microsoft.com/office/drawing/2014/main" xmlns="" id="{EE6B0E1C-EA08-4D97-AD8C-A431E7477873}"/>
              </a:ext>
            </a:extLst>
          </p:cNvPr>
          <p:cNvGraphicFramePr>
            <a:graphicFrameLocks/>
          </p:cNvGraphicFramePr>
          <p:nvPr/>
        </p:nvGraphicFramePr>
        <p:xfrm>
          <a:off x="2374900" y="4275138"/>
          <a:ext cx="55530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7" name="公式" r:id="rId25" imgW="5562360" imgH="723600" progId="Equation.3">
                  <p:embed/>
                </p:oleObj>
              </mc:Choice>
              <mc:Fallback>
                <p:oleObj name="公式" r:id="rId25" imgW="5562360" imgH="723600" progId="Equation.3">
                  <p:embed/>
                  <p:pic>
                    <p:nvPicPr>
                      <p:cNvPr id="72728" name="Object 24">
                        <a:extLst>
                          <a:ext uri="{FF2B5EF4-FFF2-40B4-BE49-F238E27FC236}">
                            <a16:creationId xmlns:a16="http://schemas.microsoft.com/office/drawing/2014/main" xmlns="" id="{EE6B0E1C-EA08-4D97-AD8C-A431E747787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4275138"/>
                        <a:ext cx="555307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9" name="Text Box 10">
            <a:extLst>
              <a:ext uri="{FF2B5EF4-FFF2-40B4-BE49-F238E27FC236}">
                <a16:creationId xmlns:a16="http://schemas.microsoft.com/office/drawing/2014/main" xmlns="" id="{400FB460-DC9D-44FF-AD0C-32C2D2A49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727450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（取实部）</a:t>
            </a:r>
          </a:p>
        </p:txBody>
      </p:sp>
      <p:graphicFrame>
        <p:nvGraphicFramePr>
          <p:cNvPr id="12302" name="Object 26">
            <a:extLst>
              <a:ext uri="{FF2B5EF4-FFF2-40B4-BE49-F238E27FC236}">
                <a16:creationId xmlns:a16="http://schemas.microsoft.com/office/drawing/2014/main" xmlns="" id="{35E2A0D1-0A39-42D0-9745-CD51E21F3089}"/>
              </a:ext>
            </a:extLst>
          </p:cNvPr>
          <p:cNvGraphicFramePr>
            <a:graphicFrameLocks/>
          </p:cNvGraphicFramePr>
          <p:nvPr/>
        </p:nvGraphicFramePr>
        <p:xfrm>
          <a:off x="4083050" y="1563688"/>
          <a:ext cx="36480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8" name="公式" r:id="rId27" imgW="3657600" imgH="355320" progId="Equation.3">
                  <p:embed/>
                </p:oleObj>
              </mc:Choice>
              <mc:Fallback>
                <p:oleObj name="公式" r:id="rId27" imgW="3657600" imgH="355320" progId="Equation.3">
                  <p:embed/>
                  <p:pic>
                    <p:nvPicPr>
                      <p:cNvPr id="12302" name="Object 26">
                        <a:extLst>
                          <a:ext uri="{FF2B5EF4-FFF2-40B4-BE49-F238E27FC236}">
                            <a16:creationId xmlns:a16="http://schemas.microsoft.com/office/drawing/2014/main" xmlns="" id="{35E2A0D1-0A39-42D0-9745-CD51E21F308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1563688"/>
                        <a:ext cx="36480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27">
            <a:extLst>
              <a:ext uri="{FF2B5EF4-FFF2-40B4-BE49-F238E27FC236}">
                <a16:creationId xmlns:a16="http://schemas.microsoft.com/office/drawing/2014/main" xmlns="" id="{72A2152D-2333-4373-8CB8-3B180A909647}"/>
              </a:ext>
            </a:extLst>
          </p:cNvPr>
          <p:cNvGraphicFramePr>
            <a:graphicFrameLocks/>
          </p:cNvGraphicFramePr>
          <p:nvPr/>
        </p:nvGraphicFramePr>
        <p:xfrm>
          <a:off x="7620000" y="1501775"/>
          <a:ext cx="1090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9" name="Equation" r:id="rId29" imgW="1091880" imgH="406080" progId="Equation.DSMT4">
                  <p:embed/>
                </p:oleObj>
              </mc:Choice>
              <mc:Fallback>
                <p:oleObj name="Equation" r:id="rId29" imgW="1091880" imgH="406080" progId="Equation.DSMT4">
                  <p:embed/>
                  <p:pic>
                    <p:nvPicPr>
                      <p:cNvPr id="12303" name="Object 27">
                        <a:extLst>
                          <a:ext uri="{FF2B5EF4-FFF2-40B4-BE49-F238E27FC236}">
                            <a16:creationId xmlns:a16="http://schemas.microsoft.com/office/drawing/2014/main" xmlns="" id="{72A2152D-2333-4373-8CB8-3B180A90964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501775"/>
                        <a:ext cx="1090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7" grpId="0" autoUpdateAnimBg="0"/>
      <p:bldP spid="7272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F5B92EE2-3267-4B1E-BD09-A766C3B14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71550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xmlns="" id="{E8138468-0A6E-43DC-A70E-56E8113E74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274638"/>
          <a:ext cx="5399791" cy="467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8" name="Document" r:id="rId3" imgW="2347735" imgH="203047" progId="Word.Document.8">
                  <p:embed/>
                </p:oleObj>
              </mc:Choice>
              <mc:Fallback>
                <p:oleObj name="Document" r:id="rId3" imgW="2347735" imgH="203047" progId="Word.Document.8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xmlns="" id="{E8138468-0A6E-43DC-A70E-56E8113E74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74638"/>
                        <a:ext cx="5399791" cy="467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xmlns="" id="{A73B6DA1-241B-4870-8DDA-2D424CB51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593086"/>
              </p:ext>
            </p:extLst>
          </p:nvPr>
        </p:nvGraphicFramePr>
        <p:xfrm>
          <a:off x="700088" y="1854200"/>
          <a:ext cx="76485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9" name="Document" r:id="rId5" imgW="3320168" imgH="203047" progId="Word.Document.8">
                  <p:embed/>
                </p:oleObj>
              </mc:Choice>
              <mc:Fallback>
                <p:oleObj name="Document" r:id="rId5" imgW="3320168" imgH="203047" progId="Word.Document.8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xmlns="" id="{A73B6DA1-241B-4870-8DDA-2D424CB519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1854200"/>
                        <a:ext cx="76485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2855D996-44A8-401C-9CC2-96B60B900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232034"/>
            <a:ext cx="810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2400" dirty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xmlns="" id="{60ED41F3-BEEF-46BF-9CE9-05F8317C14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8975" y="2283718"/>
          <a:ext cx="414782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0" name="Equation" r:id="rId7" imgW="1803400" imgH="228600" progId="Equation.3">
                  <p:embed/>
                </p:oleObj>
              </mc:Choice>
              <mc:Fallback>
                <p:oleObj name="Equation" r:id="rId7" imgW="1803400" imgH="228600" progId="Equation.3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xmlns="" id="{60ED41F3-BEEF-46BF-9CE9-05F8317C14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2283718"/>
                        <a:ext cx="4147820" cy="525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xmlns="" id="{F08E29C6-65EF-4B26-854C-BC7D43797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8175" y="2825874"/>
          <a:ext cx="4936490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1" name="Equation" r:id="rId9" imgW="2146300" imgH="203200" progId="Equation.3">
                  <p:embed/>
                </p:oleObj>
              </mc:Choice>
              <mc:Fallback>
                <p:oleObj name="Equation" r:id="rId9" imgW="2146300" imgH="203200" progId="Equation.3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xmlns="" id="{F08E29C6-65EF-4B26-854C-BC7D43797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2825874"/>
                        <a:ext cx="4936490" cy="467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2680084E-7C98-4673-84E5-078570742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269" y="3591692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所求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通解为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xmlns="" id="{70939AB5-47BC-46F3-AB55-93D5BAEAE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275606"/>
            <a:ext cx="3390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对应齐次方程通解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xmlns="" id="{12020DBC-F454-4694-AE01-E940EAC38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776313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特征方程</a:t>
            </a:r>
          </a:p>
        </p:txBody>
      </p:sp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xmlns="" id="{3C2B2F3E-828C-4D8D-9E6D-8B584DF1A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9575" y="784250"/>
          <a:ext cx="163576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2" name="Equation" r:id="rId11" imgW="711200" imgH="228600" progId="Equation.3">
                  <p:embed/>
                </p:oleObj>
              </mc:Choice>
              <mc:Fallback>
                <p:oleObj name="Equation" r:id="rId11" imgW="711200" imgH="228600" progId="Equation.3">
                  <p:embed/>
                  <p:pic>
                    <p:nvPicPr>
                      <p:cNvPr id="11" name="Object 11">
                        <a:extLst>
                          <a:ext uri="{FF2B5EF4-FFF2-40B4-BE49-F238E27FC236}">
                            <a16:creationId xmlns:a16="http://schemas.microsoft.com/office/drawing/2014/main" xmlns="" id="{3C2B2F3E-828C-4D8D-9E6D-8B584DF1A6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784250"/>
                        <a:ext cx="1635760" cy="525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>
            <a:extLst>
              <a:ext uri="{FF2B5EF4-FFF2-40B4-BE49-F238E27FC236}">
                <a16:creationId xmlns:a16="http://schemas.microsoft.com/office/drawing/2014/main" xmlns="" id="{90BAA685-729F-499F-83AE-B7BD7BDA3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025" y="782663"/>
            <a:ext cx="1428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特征根</a:t>
            </a: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xmlns="" id="{3B78BAB9-7105-4A8B-B27D-C5BFA9042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7576" y="800126"/>
          <a:ext cx="1635049" cy="554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3" name="Equation" r:id="rId13" imgW="710891" imgH="241195" progId="Equation.3">
                  <p:embed/>
                </p:oleObj>
              </mc:Choice>
              <mc:Fallback>
                <p:oleObj name="Equation" r:id="rId13" imgW="710891" imgH="241195" progId="Equation.3">
                  <p:embed/>
                  <p:pic>
                    <p:nvPicPr>
                      <p:cNvPr id="13" name="Object 13">
                        <a:extLst>
                          <a:ext uri="{FF2B5EF4-FFF2-40B4-BE49-F238E27FC236}">
                            <a16:creationId xmlns:a16="http://schemas.microsoft.com/office/drawing/2014/main" xmlns="" id="{3B78BAB9-7105-4A8B-B27D-C5BFA90420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6" y="800126"/>
                        <a:ext cx="1635049" cy="554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xmlns="" id="{8FC03CAF-07DC-4EB1-AFBD-8355943F9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7775" y="1291481"/>
          <a:ext cx="3766455" cy="496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4" name="Equation" r:id="rId15" imgW="1637589" imgH="215806" progId="Equation.3">
                  <p:embed/>
                </p:oleObj>
              </mc:Choice>
              <mc:Fallback>
                <p:oleObj name="Equation" r:id="rId15" imgW="1637589" imgH="215806" progId="Equation.3">
                  <p:embed/>
                  <p:pic>
                    <p:nvPicPr>
                      <p:cNvPr id="14" name="Object 14">
                        <a:extLst>
                          <a:ext uri="{FF2B5EF4-FFF2-40B4-BE49-F238E27FC236}">
                            <a16:creationId xmlns:a16="http://schemas.microsoft.com/office/drawing/2014/main" xmlns="" id="{8FC03CAF-07DC-4EB1-AFBD-8355943F9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1291481"/>
                        <a:ext cx="3766455" cy="496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>
            <a:extLst>
              <a:ext uri="{FF2B5EF4-FFF2-40B4-BE49-F238E27FC236}">
                <a16:creationId xmlns:a16="http://schemas.microsoft.com/office/drawing/2014/main" xmlns="" id="{590184C3-3F4E-4F6F-B208-4F9B6A362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2787774"/>
            <a:ext cx="233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代入原方程,得 </a:t>
            </a:r>
          </a:p>
        </p:txBody>
      </p:sp>
      <p:graphicFrame>
        <p:nvGraphicFramePr>
          <p:cNvPr id="16" name="Object 16">
            <a:extLst>
              <a:ext uri="{FF2B5EF4-FFF2-40B4-BE49-F238E27FC236}">
                <a16:creationId xmlns:a16="http://schemas.microsoft.com/office/drawing/2014/main" xmlns="" id="{92E840E4-9662-49EC-BBDD-F650B14C5D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9375" y="3224014"/>
          <a:ext cx="1694180" cy="108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5" name="Equation" r:id="rId17" imgW="736600" imgH="469900" progId="Equation.3">
                  <p:embed/>
                </p:oleObj>
              </mc:Choice>
              <mc:Fallback>
                <p:oleObj name="Equation" r:id="rId17" imgW="736600" imgH="469900" progId="Equation.3">
                  <p:embed/>
                  <p:pic>
                    <p:nvPicPr>
                      <p:cNvPr id="16" name="Object 16">
                        <a:extLst>
                          <a:ext uri="{FF2B5EF4-FFF2-40B4-BE49-F238E27FC236}">
                            <a16:creationId xmlns:a16="http://schemas.microsoft.com/office/drawing/2014/main" xmlns="" id="{92E840E4-9662-49EC-BBDD-F650B14C5D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3224014"/>
                        <a:ext cx="1694180" cy="1080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>
            <a:extLst>
              <a:ext uri="{FF2B5EF4-FFF2-40B4-BE49-F238E27FC236}">
                <a16:creationId xmlns:a16="http://schemas.microsoft.com/office/drawing/2014/main" xmlns="" id="{6E33AE19-249A-4C99-A93C-CE166F6CE0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1112" y="4146550"/>
          <a:ext cx="5549900" cy="93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6" name="Equation" r:id="rId19" imgW="2413000" imgH="406400" progId="Equation.3">
                  <p:embed/>
                </p:oleObj>
              </mc:Choice>
              <mc:Fallback>
                <p:oleObj name="Equation" r:id="rId19" imgW="2413000" imgH="406400" progId="Equation.3">
                  <p:embed/>
                  <p:pic>
                    <p:nvPicPr>
                      <p:cNvPr id="17" name="Object 17">
                        <a:extLst>
                          <a:ext uri="{FF2B5EF4-FFF2-40B4-BE49-F238E27FC236}">
                            <a16:creationId xmlns:a16="http://schemas.microsoft.com/office/drawing/2014/main" xmlns="" id="{6E33AE19-249A-4C99-A93C-CE166F6CE0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2" y="4146550"/>
                        <a:ext cx="5549900" cy="934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>
            <a:extLst>
              <a:ext uri="{FF2B5EF4-FFF2-40B4-BE49-F238E27FC236}">
                <a16:creationId xmlns:a16="http://schemas.microsoft.com/office/drawing/2014/main" xmlns="" id="{B485C87D-C1B4-4C3B-8A18-F83B20C70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6617" y="3249439"/>
          <a:ext cx="2306590" cy="1080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7" name="Equation" r:id="rId21" imgW="1002865" imgH="469696" progId="Equation.3">
                  <p:embed/>
                </p:oleObj>
              </mc:Choice>
              <mc:Fallback>
                <p:oleObj name="Equation" r:id="rId21" imgW="1002865" imgH="469696" progId="Equation.3">
                  <p:embed/>
                  <p:pic>
                    <p:nvPicPr>
                      <p:cNvPr id="18" name="Object 18">
                        <a:extLst>
                          <a:ext uri="{FF2B5EF4-FFF2-40B4-BE49-F238E27FC236}">
                            <a16:creationId xmlns:a16="http://schemas.microsoft.com/office/drawing/2014/main" xmlns="" id="{B485C87D-C1B4-4C3B-8A18-F83B20C705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617" y="3249439"/>
                        <a:ext cx="2306590" cy="1080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06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" grpId="0" autoUpdateAnimBg="0"/>
      <p:bldP spid="8" grpId="0" autoUpdateAnimBg="0"/>
      <p:bldP spid="9" grpId="0" autoUpdateAnimBg="0"/>
      <p:bldP spid="10" grpId="0" autoUpdateAnimBg="0"/>
      <p:bldP spid="12" grpId="0" autoUpdateAnimBg="0"/>
      <p:bldP spid="1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Line 11">
            <a:extLst>
              <a:ext uri="{FF2B5EF4-FFF2-40B4-BE49-F238E27FC236}">
                <a16:creationId xmlns:a16="http://schemas.microsoft.com/office/drawing/2014/main" xmlns="" id="{9CCAC47C-A52B-4D6B-BF5D-1D0F989C44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1950" y="2211388"/>
            <a:ext cx="4146550" cy="15875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3" name="Text Box 13">
            <a:extLst>
              <a:ext uri="{FF2B5EF4-FFF2-40B4-BE49-F238E27FC236}">
                <a16:creationId xmlns:a16="http://schemas.microsoft.com/office/drawing/2014/main" xmlns="" id="{AA719C9D-36FD-47A2-A068-A27AE5DC2CD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84438" y="183515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3844" name="Text Box 18">
            <a:extLst>
              <a:ext uri="{FF2B5EF4-FFF2-40B4-BE49-F238E27FC236}">
                <a16:creationId xmlns:a16="http://schemas.microsoft.com/office/drawing/2014/main" xmlns="" id="{E9EC22FF-FB7D-4208-B7D4-C3924D93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1635125"/>
            <a:ext cx="3357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1" lang="zh-CN" altLang="en-US" sz="3200" b="1">
                <a:solidFill>
                  <a:srgbClr val="FF0000"/>
                </a:solidFill>
                <a:ea typeface="黑体" panose="02010609060101010101" pitchFamily="49" charset="-122"/>
              </a:rPr>
              <a:t>一阶微分方程</a:t>
            </a:r>
            <a:endParaRPr kumimoji="1" lang="en-US" altLang="zh-CN" sz="32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163845" name="Group 7">
            <a:extLst>
              <a:ext uri="{FF2B5EF4-FFF2-40B4-BE49-F238E27FC236}">
                <a16:creationId xmlns:a16="http://schemas.microsoft.com/office/drawing/2014/main" xmlns="" id="{E03D6306-A5B0-4AC2-A3EE-252C56FD7D61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1741488"/>
            <a:ext cx="762000" cy="500062"/>
            <a:chOff x="3174" y="2656"/>
            <a:chExt cx="1549" cy="1351"/>
          </a:xfrm>
        </p:grpSpPr>
        <p:sp>
          <p:nvSpPr>
            <p:cNvPr id="163846" name="AutoShape 8">
              <a:extLst>
                <a:ext uri="{FF2B5EF4-FFF2-40B4-BE49-F238E27FC236}">
                  <a16:creationId xmlns:a16="http://schemas.microsoft.com/office/drawing/2014/main" xmlns="" id="{8627E585-66E1-4F96-95E4-6E02264EC7C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63847" name="AutoShape 9">
              <a:extLst>
                <a:ext uri="{FF2B5EF4-FFF2-40B4-BE49-F238E27FC236}">
                  <a16:creationId xmlns:a16="http://schemas.microsoft.com/office/drawing/2014/main" xmlns="" id="{E12845AE-B154-4FFF-8E80-B63D1A21C0B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" name="AutoShape 10">
              <a:extLst>
                <a:ext uri="{FF2B5EF4-FFF2-40B4-BE49-F238E27FC236}">
                  <a16:creationId xmlns:a16="http://schemas.microsoft.com/office/drawing/2014/main" xmlns="" id="{AE5A1829-5F76-456C-8A29-DD33303C87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</p:grpSp>
      <p:sp>
        <p:nvSpPr>
          <p:cNvPr id="163849" name="Text Box 16">
            <a:extLst>
              <a:ext uri="{FF2B5EF4-FFF2-40B4-BE49-F238E27FC236}">
                <a16:creationId xmlns:a16="http://schemas.microsoft.com/office/drawing/2014/main" xmlns="" id="{A0FBBBF0-564E-4A03-9E16-1AB4062981B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30475" y="18272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3850" name="Text Box 39">
            <a:extLst>
              <a:ext uri="{FF2B5EF4-FFF2-40B4-BE49-F238E27FC236}">
                <a16:creationId xmlns:a16="http://schemas.microsoft.com/office/drawing/2014/main" xmlns="" id="{8107EFA0-E8A3-4117-A11F-6617AA23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55625"/>
            <a:ext cx="5184775" cy="701675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华文新魏" panose="02010800040101010101" pitchFamily="2" charset="-122"/>
              </a:rPr>
              <a:t>主要内容</a:t>
            </a:r>
          </a:p>
        </p:txBody>
      </p:sp>
      <p:sp>
        <p:nvSpPr>
          <p:cNvPr id="163851" name="Line 11">
            <a:extLst>
              <a:ext uri="{FF2B5EF4-FFF2-40B4-BE49-F238E27FC236}">
                <a16:creationId xmlns:a16="http://schemas.microsoft.com/office/drawing/2014/main" xmlns="" id="{A46C4C35-CC91-437F-9DD3-3F5CB4588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3375" y="3076575"/>
            <a:ext cx="4175125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52" name="Text Box 13">
            <a:extLst>
              <a:ext uri="{FF2B5EF4-FFF2-40B4-BE49-F238E27FC236}">
                <a16:creationId xmlns:a16="http://schemas.microsoft.com/office/drawing/2014/main" xmlns="" id="{40A0EB11-81EC-4E75-81B8-957431D1312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84438" y="26828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3853" name="Text Box 18">
            <a:extLst>
              <a:ext uri="{FF2B5EF4-FFF2-40B4-BE49-F238E27FC236}">
                <a16:creationId xmlns:a16="http://schemas.microsoft.com/office/drawing/2014/main" xmlns="" id="{D38FB10F-A18D-4C2B-B02F-1DA54CC18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2501900"/>
            <a:ext cx="3343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1" lang="zh-CN" altLang="en-US" sz="3200" b="1">
                <a:solidFill>
                  <a:srgbClr val="000066"/>
                </a:solidFill>
                <a:ea typeface="黑体" panose="02010609060101010101" pitchFamily="49" charset="-122"/>
              </a:rPr>
              <a:t>高阶微分方程</a:t>
            </a:r>
            <a:endParaRPr kumimoji="1" lang="zh-CN" altLang="en-US" sz="3600" b="1">
              <a:solidFill>
                <a:srgbClr val="000066"/>
              </a:solidFill>
            </a:endParaRPr>
          </a:p>
        </p:txBody>
      </p:sp>
      <p:grpSp>
        <p:nvGrpSpPr>
          <p:cNvPr id="163854" name="Group 7">
            <a:extLst>
              <a:ext uri="{FF2B5EF4-FFF2-40B4-BE49-F238E27FC236}">
                <a16:creationId xmlns:a16="http://schemas.microsoft.com/office/drawing/2014/main" xmlns="" id="{95641F69-F79A-4FEC-82EC-E74A91D5CD01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2589213"/>
            <a:ext cx="762000" cy="500062"/>
            <a:chOff x="3174" y="2656"/>
            <a:chExt cx="1549" cy="1351"/>
          </a:xfrm>
        </p:grpSpPr>
        <p:sp>
          <p:nvSpPr>
            <p:cNvPr id="163855" name="AutoShape 8">
              <a:extLst>
                <a:ext uri="{FF2B5EF4-FFF2-40B4-BE49-F238E27FC236}">
                  <a16:creationId xmlns:a16="http://schemas.microsoft.com/office/drawing/2014/main" xmlns="" id="{FBD3E35E-ECA4-46BA-81C9-FA5ED42CBC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63856" name="AutoShape 9">
              <a:extLst>
                <a:ext uri="{FF2B5EF4-FFF2-40B4-BE49-F238E27FC236}">
                  <a16:creationId xmlns:a16="http://schemas.microsoft.com/office/drawing/2014/main" xmlns="" id="{AF672BC9-7EE7-4C77-91E0-0C045E7271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" name="AutoShape 10">
              <a:extLst>
                <a:ext uri="{FF2B5EF4-FFF2-40B4-BE49-F238E27FC236}">
                  <a16:creationId xmlns:a16="http://schemas.microsoft.com/office/drawing/2014/main" xmlns="" id="{B7000CCD-0669-4CA2-95E8-AF8CE834B7D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</p:grpSp>
      <p:sp>
        <p:nvSpPr>
          <p:cNvPr id="163858" name="Text Box 16">
            <a:extLst>
              <a:ext uri="{FF2B5EF4-FFF2-40B4-BE49-F238E27FC236}">
                <a16:creationId xmlns:a16="http://schemas.microsoft.com/office/drawing/2014/main" xmlns="" id="{3CB120AC-15EE-4A38-9DB6-6E9BE1AEB52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30475" y="267493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xmlns="" id="{A1ED7991-15E1-491B-8336-84D04E316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019" y="3956347"/>
            <a:ext cx="4175125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xmlns="" id="{8062E7EB-9DB0-4A1F-B474-887397631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194" y="3381672"/>
            <a:ext cx="3343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1" lang="zh-CN" altLang="en-US" sz="3200" b="1" dirty="0">
                <a:solidFill>
                  <a:srgbClr val="000066"/>
                </a:solidFill>
                <a:ea typeface="黑体" panose="02010609060101010101" pitchFamily="49" charset="-122"/>
              </a:rPr>
              <a:t>线性微分方程组</a:t>
            </a:r>
            <a:endParaRPr kumimoji="1" lang="zh-CN" altLang="en-US" sz="3600" b="1" dirty="0">
              <a:solidFill>
                <a:srgbClr val="000066"/>
              </a:solidFill>
            </a:endParaRPr>
          </a:p>
        </p:txBody>
      </p:sp>
      <p:grpSp>
        <p:nvGrpSpPr>
          <p:cNvPr id="21" name="Group 7">
            <a:extLst>
              <a:ext uri="{FF2B5EF4-FFF2-40B4-BE49-F238E27FC236}">
                <a16:creationId xmlns:a16="http://schemas.microsoft.com/office/drawing/2014/main" xmlns="" id="{800DA0DD-588F-4519-BF81-98DB9134A657}"/>
              </a:ext>
            </a:extLst>
          </p:cNvPr>
          <p:cNvGrpSpPr>
            <a:grpSpLocks/>
          </p:cNvGrpSpPr>
          <p:nvPr/>
        </p:nvGrpSpPr>
        <p:grpSpPr bwMode="auto">
          <a:xfrm>
            <a:off x="2267744" y="3468985"/>
            <a:ext cx="762000" cy="500062"/>
            <a:chOff x="3174" y="2656"/>
            <a:chExt cx="1549" cy="1351"/>
          </a:xfrm>
        </p:grpSpPr>
        <p:sp>
          <p:nvSpPr>
            <p:cNvPr id="22" name="AutoShape 8">
              <a:extLst>
                <a:ext uri="{FF2B5EF4-FFF2-40B4-BE49-F238E27FC236}">
                  <a16:creationId xmlns:a16="http://schemas.microsoft.com/office/drawing/2014/main" xmlns="" id="{3A3CF0E1-A6B5-4EA3-9D93-3B33D0C816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3" name="AutoShape 9">
              <a:extLst>
                <a:ext uri="{FF2B5EF4-FFF2-40B4-BE49-F238E27FC236}">
                  <a16:creationId xmlns:a16="http://schemas.microsoft.com/office/drawing/2014/main" xmlns="" id="{903938B1-DD4F-4F6C-84E7-AE145EF087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4" name="AutoShape 10">
              <a:extLst>
                <a:ext uri="{FF2B5EF4-FFF2-40B4-BE49-F238E27FC236}">
                  <a16:creationId xmlns:a16="http://schemas.microsoft.com/office/drawing/2014/main" xmlns="" id="{73138305-84A1-4129-A371-CA0BEB92195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</p:grpSp>
      <p:sp>
        <p:nvSpPr>
          <p:cNvPr id="25" name="Text Box 16">
            <a:extLst>
              <a:ext uri="{FF2B5EF4-FFF2-40B4-BE49-F238E27FC236}">
                <a16:creationId xmlns:a16="http://schemas.microsoft.com/office/drawing/2014/main" xmlns="" id="{8CC930D0-1621-416C-8ADA-AD62DEA3F74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74119" y="355471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8" name="Object 4">
            <a:extLst>
              <a:ext uri="{FF2B5EF4-FFF2-40B4-BE49-F238E27FC236}">
                <a16:creationId xmlns:a16="http://schemas.microsoft.com/office/drawing/2014/main" xmlns="" id="{51F4AC66-932D-4FE1-9253-1CEF8D6738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261803"/>
              </p:ext>
            </p:extLst>
          </p:nvPr>
        </p:nvGraphicFramePr>
        <p:xfrm>
          <a:off x="450850" y="366713"/>
          <a:ext cx="8335963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59" name="Equation" r:id="rId3" imgW="9245520" imgH="2641320" progId="Equation.DSMT4">
                  <p:embed/>
                </p:oleObj>
              </mc:Choice>
              <mc:Fallback>
                <p:oleObj name="Equation" r:id="rId3" imgW="9245520" imgH="2641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66713"/>
                        <a:ext cx="8335963" cy="237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>
            <a:extLst>
              <a:ext uri="{FF2B5EF4-FFF2-40B4-BE49-F238E27FC236}">
                <a16:creationId xmlns:a16="http://schemas.microsoft.com/office/drawing/2014/main" xmlns="" id="{9B09077A-B3CE-4CBD-BE22-C1E136708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813273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159750" name="Text Box 14">
            <a:extLst>
              <a:ext uri="{FF2B5EF4-FFF2-40B4-BE49-F238E27FC236}">
                <a16:creationId xmlns:a16="http://schemas.microsoft.com/office/drawing/2014/main" xmlns="" id="{F2E62501-0D7C-4324-9F92-688E1590E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77" y="318008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</a:p>
        </p:txBody>
      </p:sp>
      <p:graphicFrame>
        <p:nvGraphicFramePr>
          <p:cNvPr id="159751" name="Object 7">
            <a:extLst>
              <a:ext uri="{FF2B5EF4-FFF2-40B4-BE49-F238E27FC236}">
                <a16:creationId xmlns:a16="http://schemas.microsoft.com/office/drawing/2014/main" xmlns="" id="{B267A35F-7B53-46BE-B944-1DA181C02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282516"/>
              </p:ext>
            </p:extLst>
          </p:nvPr>
        </p:nvGraphicFramePr>
        <p:xfrm>
          <a:off x="1195679" y="2899793"/>
          <a:ext cx="3719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60" name="Equation" r:id="rId5" imgW="3543120" imgH="406080" progId="Equation.DSMT4">
                  <p:embed/>
                </p:oleObj>
              </mc:Choice>
              <mc:Fallback>
                <p:oleObj name="Equation" r:id="rId5" imgW="354312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679" y="2899793"/>
                        <a:ext cx="37195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>
            <a:extLst>
              <a:ext uri="{FF2B5EF4-FFF2-40B4-BE49-F238E27FC236}">
                <a16:creationId xmlns:a16="http://schemas.microsoft.com/office/drawing/2014/main" xmlns="" id="{9E85DC78-BC12-4621-876E-698A5CAF3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114446"/>
              </p:ext>
            </p:extLst>
          </p:nvPr>
        </p:nvGraphicFramePr>
        <p:xfrm>
          <a:off x="1244600" y="3378423"/>
          <a:ext cx="613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61" name="Equation" r:id="rId7" imgW="6134040" imgH="406080" progId="Equation.DSMT4">
                  <p:embed/>
                </p:oleObj>
              </mc:Choice>
              <mc:Fallback>
                <p:oleObj name="Equation" r:id="rId7" imgW="613404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378423"/>
                        <a:ext cx="613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>
            <a:extLst>
              <a:ext uri="{FF2B5EF4-FFF2-40B4-BE49-F238E27FC236}">
                <a16:creationId xmlns:a16="http://schemas.microsoft.com/office/drawing/2014/main" xmlns="" id="{D946228A-AFFD-4BEE-BF20-E3F330C534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61642"/>
              </p:ext>
            </p:extLst>
          </p:nvPr>
        </p:nvGraphicFramePr>
        <p:xfrm>
          <a:off x="7483475" y="3473673"/>
          <a:ext cx="431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62" name="公式" r:id="rId9" imgW="431640" imgH="279360" progId="Equation.3">
                  <p:embed/>
                </p:oleObj>
              </mc:Choice>
              <mc:Fallback>
                <p:oleObj name="公式" r:id="rId9" imgW="431640" imgH="279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475" y="3473673"/>
                        <a:ext cx="431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>
            <a:extLst>
              <a:ext uri="{FF2B5EF4-FFF2-40B4-BE49-F238E27FC236}">
                <a16:creationId xmlns:a16="http://schemas.microsoft.com/office/drawing/2014/main" xmlns="" id="{894BBFC2-F953-40D8-8054-636BC1248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32274"/>
              </p:ext>
            </p:extLst>
          </p:nvPr>
        </p:nvGraphicFramePr>
        <p:xfrm>
          <a:off x="323528" y="3831130"/>
          <a:ext cx="4760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63" name="Equation" r:id="rId11" imgW="4775040" imgH="406080" progId="Equation.DSMT4">
                  <p:embed/>
                </p:oleObj>
              </mc:Choice>
              <mc:Fallback>
                <p:oleObj name="Equation" r:id="rId11" imgW="4775040" imgH="40608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831130"/>
                        <a:ext cx="4760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>
            <a:extLst>
              <a:ext uri="{FF2B5EF4-FFF2-40B4-BE49-F238E27FC236}">
                <a16:creationId xmlns:a16="http://schemas.microsoft.com/office/drawing/2014/main" xmlns="" id="{3356B320-51C3-419B-817B-E0C2C883C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449342"/>
              </p:ext>
            </p:extLst>
          </p:nvPr>
        </p:nvGraphicFramePr>
        <p:xfrm>
          <a:off x="871538" y="4422998"/>
          <a:ext cx="453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64" name="Equation" r:id="rId13" imgW="4533840" imgH="380880" progId="Equation.DSMT4">
                  <p:embed/>
                </p:oleObj>
              </mc:Choice>
              <mc:Fallback>
                <p:oleObj name="Equation" r:id="rId13" imgW="4533840" imgH="380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4422998"/>
                        <a:ext cx="453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6" name="Line 12">
            <a:extLst>
              <a:ext uri="{FF2B5EF4-FFF2-40B4-BE49-F238E27FC236}">
                <a16:creationId xmlns:a16="http://schemas.microsoft.com/office/drawing/2014/main" xmlns="" id="{807EDB96-D1AB-4553-BBEE-56EA591CA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06" y="2816966"/>
            <a:ext cx="82438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6" name="Text Box 8">
            <a:extLst>
              <a:ext uri="{FF2B5EF4-FFF2-40B4-BE49-F238E27FC236}">
                <a16:creationId xmlns:a16="http://schemas.microsoft.com/office/drawing/2014/main" xmlns="" id="{5CCC8262-C7EE-4E7E-A11E-DB0DD53E4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1" y="2571750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</a:p>
        </p:txBody>
      </p:sp>
      <p:graphicFrame>
        <p:nvGraphicFramePr>
          <p:cNvPr id="161803" name="Object 11">
            <a:extLst>
              <a:ext uri="{FF2B5EF4-FFF2-40B4-BE49-F238E27FC236}">
                <a16:creationId xmlns:a16="http://schemas.microsoft.com/office/drawing/2014/main" xmlns="" id="{6CBD0A39-2E07-467B-B1B9-6005218F5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51107"/>
              </p:ext>
            </p:extLst>
          </p:nvPr>
        </p:nvGraphicFramePr>
        <p:xfrm>
          <a:off x="1387203" y="2636214"/>
          <a:ext cx="6595020" cy="342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06" name="Equation" r:id="rId3" imgW="7327800" imgH="380880" progId="Equation.DSMT4">
                  <p:embed/>
                </p:oleObj>
              </mc:Choice>
              <mc:Fallback>
                <p:oleObj name="Equation" r:id="rId3" imgW="7327800" imgH="380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203" y="2636214"/>
                        <a:ext cx="6595020" cy="342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5" name="Object 13">
            <a:extLst>
              <a:ext uri="{FF2B5EF4-FFF2-40B4-BE49-F238E27FC236}">
                <a16:creationId xmlns:a16="http://schemas.microsoft.com/office/drawing/2014/main" xmlns="" id="{5BB6622E-E553-430A-977A-6CB60B1A35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880925"/>
              </p:ext>
            </p:extLst>
          </p:nvPr>
        </p:nvGraphicFramePr>
        <p:xfrm>
          <a:off x="5078634" y="3062907"/>
          <a:ext cx="26527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07" name="Equation" r:id="rId5" imgW="2946240" imgH="419040" progId="Equation.DSMT4">
                  <p:embed/>
                </p:oleObj>
              </mc:Choice>
              <mc:Fallback>
                <p:oleObj name="Equation" r:id="rId5" imgW="2946240" imgH="419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634" y="3062907"/>
                        <a:ext cx="265271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6" name="Object 14">
            <a:extLst>
              <a:ext uri="{FF2B5EF4-FFF2-40B4-BE49-F238E27FC236}">
                <a16:creationId xmlns:a16="http://schemas.microsoft.com/office/drawing/2014/main" xmlns="" id="{AC597632-3A48-4953-AFC2-C795BB96D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764568"/>
              </p:ext>
            </p:extLst>
          </p:nvPr>
        </p:nvGraphicFramePr>
        <p:xfrm>
          <a:off x="1056383" y="3491955"/>
          <a:ext cx="4720356" cy="342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08" name="公式" r:id="rId7" imgW="5244840" imgH="380880" progId="Equation.3">
                  <p:embed/>
                </p:oleObj>
              </mc:Choice>
              <mc:Fallback>
                <p:oleObj name="公式" r:id="rId7" imgW="5244840" imgH="380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383" y="3491955"/>
                        <a:ext cx="4720356" cy="342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7" name="Object 15">
            <a:extLst>
              <a:ext uri="{FF2B5EF4-FFF2-40B4-BE49-F238E27FC236}">
                <a16:creationId xmlns:a16="http://schemas.microsoft.com/office/drawing/2014/main" xmlns="" id="{E5B423D0-D746-4249-A27F-37CEB28D3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621634"/>
              </p:ext>
            </p:extLst>
          </p:nvPr>
        </p:nvGraphicFramePr>
        <p:xfrm>
          <a:off x="5841181" y="3434580"/>
          <a:ext cx="15319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09" name="Equation" r:id="rId9" imgW="1701720" imgH="406080" progId="Equation.DSMT4">
                  <p:embed/>
                </p:oleObj>
              </mc:Choice>
              <mc:Fallback>
                <p:oleObj name="Equation" r:id="rId9" imgW="1701720" imgH="4060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181" y="3434580"/>
                        <a:ext cx="15319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8" name="Object 16">
            <a:extLst>
              <a:ext uri="{FF2B5EF4-FFF2-40B4-BE49-F238E27FC236}">
                <a16:creationId xmlns:a16="http://schemas.microsoft.com/office/drawing/2014/main" xmlns="" id="{1774FB39-7E4C-4059-B278-15C52CDF8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4219"/>
              </p:ext>
            </p:extLst>
          </p:nvPr>
        </p:nvGraphicFramePr>
        <p:xfrm>
          <a:off x="1091406" y="3025450"/>
          <a:ext cx="37607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10" name="Equation" r:id="rId11" imgW="4178160" imgH="406080" progId="Equation.DSMT4">
                  <p:embed/>
                </p:oleObj>
              </mc:Choice>
              <mc:Fallback>
                <p:oleObj name="Equation" r:id="rId11" imgW="4178160" imgH="4060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406" y="3025450"/>
                        <a:ext cx="376078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kx="-3284103" algn="b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0" name="Line 18">
            <a:extLst>
              <a:ext uri="{FF2B5EF4-FFF2-40B4-BE49-F238E27FC236}">
                <a16:creationId xmlns:a16="http://schemas.microsoft.com/office/drawing/2014/main" xmlns="" id="{792D2F0A-EB10-42D5-B376-66BB494A6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94" y="2610922"/>
            <a:ext cx="82438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xmlns="" id="{D3A1D645-52F4-4D56-8C56-0D0913A93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381317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</a:t>
            </a:r>
          </a:p>
        </p:txBody>
      </p:sp>
      <p:graphicFrame>
        <p:nvGraphicFramePr>
          <p:cNvPr id="161812" name="Object 20">
            <a:extLst>
              <a:ext uri="{FF2B5EF4-FFF2-40B4-BE49-F238E27FC236}">
                <a16:creationId xmlns:a16="http://schemas.microsoft.com/office/drawing/2014/main" xmlns="" id="{A5EFE9B7-0E21-4816-8E58-084E0C15D4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895392"/>
              </p:ext>
            </p:extLst>
          </p:nvPr>
        </p:nvGraphicFramePr>
        <p:xfrm>
          <a:off x="1258888" y="4324350"/>
          <a:ext cx="4548960" cy="342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11" name="公式" r:id="rId13" imgW="5054400" imgH="380880" progId="Equation.3">
                  <p:embed/>
                </p:oleObj>
              </mc:Choice>
              <mc:Fallback>
                <p:oleObj name="公式" r:id="rId13" imgW="5054400" imgH="380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24350"/>
                        <a:ext cx="4548960" cy="342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3" name="Object 21">
            <a:extLst>
              <a:ext uri="{FF2B5EF4-FFF2-40B4-BE49-F238E27FC236}">
                <a16:creationId xmlns:a16="http://schemas.microsoft.com/office/drawing/2014/main" xmlns="" id="{469BE8AB-DBE0-4715-9F7D-188B2D54EB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927329"/>
              </p:ext>
            </p:extLst>
          </p:nvPr>
        </p:nvGraphicFramePr>
        <p:xfrm>
          <a:off x="1091406" y="4762500"/>
          <a:ext cx="53609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12" name="Equation" r:id="rId15" imgW="5956200" imgH="406080" progId="Equation.DSMT4">
                  <p:embed/>
                </p:oleObj>
              </mc:Choice>
              <mc:Fallback>
                <p:oleObj name="Equation" r:id="rId15" imgW="5956200" imgH="4060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406" y="4762500"/>
                        <a:ext cx="53609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4" name="Object 22">
            <a:extLst>
              <a:ext uri="{FF2B5EF4-FFF2-40B4-BE49-F238E27FC236}">
                <a16:creationId xmlns:a16="http://schemas.microsoft.com/office/drawing/2014/main" xmlns="" id="{5BAE6285-3E7C-4A81-B174-E33E2A415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359785"/>
              </p:ext>
            </p:extLst>
          </p:nvPr>
        </p:nvGraphicFramePr>
        <p:xfrm>
          <a:off x="1258888" y="3924300"/>
          <a:ext cx="3086100" cy="308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13" name="公式" r:id="rId17" imgW="3429000" imgH="342720" progId="Equation.3">
                  <p:embed/>
                </p:oleObj>
              </mc:Choice>
              <mc:Fallback>
                <p:oleObj name="公式" r:id="rId17" imgW="3429000" imgH="342720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24300"/>
                        <a:ext cx="3086100" cy="308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5" name="Object 23">
            <a:extLst>
              <a:ext uri="{FF2B5EF4-FFF2-40B4-BE49-F238E27FC236}">
                <a16:creationId xmlns:a16="http://schemas.microsoft.com/office/drawing/2014/main" xmlns="" id="{935039ED-EA19-455C-8B95-0A7B7B7C5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071415"/>
              </p:ext>
            </p:extLst>
          </p:nvPr>
        </p:nvGraphicFramePr>
        <p:xfrm>
          <a:off x="4618831" y="3855612"/>
          <a:ext cx="1679940" cy="37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14" name="Equation" r:id="rId19" imgW="1866600" imgH="419040" progId="Equation.DSMT4">
                  <p:embed/>
                </p:oleObj>
              </mc:Choice>
              <mc:Fallback>
                <p:oleObj name="Equation" r:id="rId19" imgW="1866600" imgH="419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831" y="3855612"/>
                        <a:ext cx="1679940" cy="377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kx="-3284103" algn="b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6" name="Object 24">
            <a:extLst>
              <a:ext uri="{FF2B5EF4-FFF2-40B4-BE49-F238E27FC236}">
                <a16:creationId xmlns:a16="http://schemas.microsoft.com/office/drawing/2014/main" xmlns="" id="{2C8C9E42-BD89-4445-ACDF-95A169154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261407"/>
              </p:ext>
            </p:extLst>
          </p:nvPr>
        </p:nvGraphicFramePr>
        <p:xfrm>
          <a:off x="6291262" y="3910587"/>
          <a:ext cx="469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15" name="公式" r:id="rId21" imgW="469800" imgH="330120" progId="Equation.3">
                  <p:embed/>
                </p:oleObj>
              </mc:Choice>
              <mc:Fallback>
                <p:oleObj name="公式" r:id="rId21" imgW="469800" imgH="3301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262" y="3910587"/>
                        <a:ext cx="469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kx="-3284103" algn="b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xmlns="" id="{72CC68E3-1553-48D4-A4B9-FC2CCB4EFB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651998"/>
              </p:ext>
            </p:extLst>
          </p:nvPr>
        </p:nvGraphicFramePr>
        <p:xfrm>
          <a:off x="468313" y="244475"/>
          <a:ext cx="8301037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16" name="Equation" r:id="rId23" imgW="9207360" imgH="2641320" progId="Equation.DSMT4">
                  <p:embed/>
                </p:oleObj>
              </mc:Choice>
              <mc:Fallback>
                <p:oleObj name="Equation" r:id="rId23" imgW="9207360" imgH="2641320" progId="Equation.DSMT4">
                  <p:embed/>
                  <p:pic>
                    <p:nvPicPr>
                      <p:cNvPr id="159748" name="Object 4">
                        <a:extLst>
                          <a:ext uri="{FF2B5EF4-FFF2-40B4-BE49-F238E27FC236}">
                            <a16:creationId xmlns:a16="http://schemas.microsoft.com/office/drawing/2014/main" xmlns="" id="{51F4AC66-932D-4FE1-9253-1CEF8D6738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4475"/>
                        <a:ext cx="8301037" cy="237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4">
            <a:extLst>
              <a:ext uri="{FF2B5EF4-FFF2-40B4-BE49-F238E27FC236}">
                <a16:creationId xmlns:a16="http://schemas.microsoft.com/office/drawing/2014/main" xmlns="" id="{3F8C80A3-C656-4691-A30B-A1310B531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77" y="195486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419D7F89-A4D9-43FF-AB8E-3679268BAD7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583639" y="181771"/>
            <a:ext cx="10263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xmlns="" id="{0EC65C42-980F-478B-915B-F6C70DF11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182166"/>
            <a:ext cx="13144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100" b="1" dirty="0">
                <a:latin typeface="Arial" panose="020B0604020202020204" pitchFamily="34" charset="0"/>
              </a:rPr>
              <a:t>设函数</a:t>
            </a:r>
          </a:p>
        </p:txBody>
      </p:sp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xmlns="" id="{D1363677-BF8B-4FA4-BB0A-CA339A380F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3748" y="166351"/>
          <a:ext cx="265428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4" name="Equation" r:id="rId3" imgW="2654280" imgH="380880" progId="Equation.DSMT4">
                  <p:embed/>
                </p:oleObj>
              </mc:Choice>
              <mc:Fallback>
                <p:oleObj name="Equation" r:id="rId3" imgW="2654280" imgH="380880" progId="Equation.DSMT4">
                  <p:embed/>
                  <p:pic>
                    <p:nvPicPr>
                      <p:cNvPr id="28677" name="Object 5">
                        <a:extLst>
                          <a:ext uri="{FF2B5EF4-FFF2-40B4-BE49-F238E27FC236}">
                            <a16:creationId xmlns:a16="http://schemas.microsoft.com/office/drawing/2014/main" xmlns="" id="{D1363677-BF8B-4FA4-BB0A-CA339A380F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748" y="166351"/>
                        <a:ext cx="2654280" cy="380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xmlns="" id="{6D8DBECA-20EC-41DA-89DC-48E2F3B3E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9089" y="627686"/>
          <a:ext cx="4400244" cy="342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5" name="Equation" r:id="rId5" imgW="4889160" imgH="380880" progId="Equation.DSMT4">
                  <p:embed/>
                </p:oleObj>
              </mc:Choice>
              <mc:Fallback>
                <p:oleObj name="Equation" r:id="rId5" imgW="4889160" imgH="380880" progId="Equation.DSMT4">
                  <p:embed/>
                  <p:pic>
                    <p:nvPicPr>
                      <p:cNvPr id="28678" name="Object 6">
                        <a:extLst>
                          <a:ext uri="{FF2B5EF4-FFF2-40B4-BE49-F238E27FC236}">
                            <a16:creationId xmlns:a16="http://schemas.microsoft.com/office/drawing/2014/main" xmlns="" id="{6D8DBECA-20EC-41DA-89DC-48E2F3B3E1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089" y="627686"/>
                        <a:ext cx="4400244" cy="342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>
            <a:extLst>
              <a:ext uri="{FF2B5EF4-FFF2-40B4-BE49-F238E27FC236}">
                <a16:creationId xmlns:a16="http://schemas.microsoft.com/office/drawing/2014/main" xmlns="" id="{135E2B9A-BF98-4FEE-B0FB-EF967C211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9776" y="162536"/>
            <a:ext cx="25206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 b="1" dirty="0">
                <a:latin typeface="Arial" panose="020B0604020202020204" pitchFamily="34" charset="0"/>
              </a:rPr>
              <a:t>内具有连续二阶导数</a:t>
            </a:r>
            <a:r>
              <a:rPr kumimoji="0" lang="en-US" altLang="zh-CN" sz="2000" b="1" dirty="0">
                <a:latin typeface="Arial" panose="020B0604020202020204" pitchFamily="34" charset="0"/>
              </a:rPr>
              <a:t>,</a:t>
            </a:r>
            <a:endParaRPr kumimoji="0"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xmlns="" id="{BB249D8D-A0C9-4BDD-B3C6-01A6BB35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948" y="1071048"/>
            <a:ext cx="471011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2100" b="1" dirty="0">
                <a:latin typeface="Arial" panose="020B0604020202020204" pitchFamily="34" charset="0"/>
              </a:rPr>
              <a:t>(1) </a:t>
            </a:r>
            <a:r>
              <a:rPr kumimoji="0" lang="zh-CN" altLang="en-US" sz="2100" b="1" dirty="0">
                <a:latin typeface="Arial" panose="020B0604020202020204" pitchFamily="34" charset="0"/>
              </a:rPr>
              <a:t>试将</a:t>
            </a:r>
            <a:r>
              <a:rPr kumimoji="0" lang="zh-CN" altLang="en-US" sz="21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1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100" b="1" dirty="0"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1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100" b="1" dirty="0"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kumimoji="0" lang="en-US" altLang="zh-CN" sz="21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100" b="1" dirty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zh-CN" altLang="en-US" sz="2100" b="1" dirty="0">
                <a:latin typeface="Arial" panose="020B0604020202020204" pitchFamily="34" charset="0"/>
              </a:rPr>
              <a:t>所满足的微分方程</a:t>
            </a:r>
            <a:r>
              <a:rPr kumimoji="0" lang="zh-CN" altLang="en-US" sz="21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xmlns="" id="{E18C32BA-60E3-4225-8943-3FE1B08CE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662" y="2228045"/>
            <a:ext cx="4273927" cy="40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0" lang="zh-CN" altLang="en-US" sz="2100" b="1" dirty="0">
                <a:latin typeface="Arial" panose="020B0604020202020204" pitchFamily="34" charset="0"/>
              </a:rPr>
              <a:t>变换为 </a:t>
            </a:r>
            <a:r>
              <a:rPr kumimoji="0" lang="en-US" altLang="zh-CN" sz="21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en-US" sz="2100" b="1" dirty="0"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1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100" b="1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1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100" b="1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100" b="1" dirty="0">
                <a:latin typeface="Arial" panose="020B0604020202020204" pitchFamily="34" charset="0"/>
              </a:rPr>
              <a:t> </a:t>
            </a:r>
            <a:r>
              <a:rPr kumimoji="0" lang="zh-CN" altLang="en-US" sz="2100" b="1" dirty="0">
                <a:latin typeface="Arial" panose="020B0604020202020204" pitchFamily="34" charset="0"/>
              </a:rPr>
              <a:t>所满足的微分方程</a:t>
            </a:r>
            <a:r>
              <a:rPr kumimoji="0" lang="zh-CN" altLang="en-US" sz="2100" dirty="0">
                <a:latin typeface="Arial" panose="020B0604020202020204" pitchFamily="34" charset="0"/>
              </a:rPr>
              <a:t> </a:t>
            </a:r>
            <a:r>
              <a:rPr kumimoji="0" lang="en-US" altLang="zh-CN" sz="2100" dirty="0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xmlns="" id="{E3319059-46AD-45A8-8CD9-83A3BEEEB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089" y="2707614"/>
            <a:ext cx="470353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2100" b="1" dirty="0">
                <a:latin typeface="Arial" panose="020B0604020202020204" pitchFamily="34" charset="0"/>
              </a:rPr>
              <a:t>(2) </a:t>
            </a:r>
            <a:r>
              <a:rPr kumimoji="0" lang="zh-CN" altLang="en-US" sz="2100" b="1" dirty="0">
                <a:latin typeface="Arial" panose="020B0604020202020204" pitchFamily="34" charset="0"/>
              </a:rPr>
              <a:t>求变换后的微分方程满足初始条件</a:t>
            </a:r>
            <a:r>
              <a:rPr kumimoji="0" lang="zh-CN" altLang="en-US" sz="2100" dirty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8683" name="Object 11">
            <a:extLst>
              <a:ext uri="{FF2B5EF4-FFF2-40B4-BE49-F238E27FC236}">
                <a16:creationId xmlns:a16="http://schemas.microsoft.com/office/drawing/2014/main" xmlns="" id="{3C5F7861-F73C-476F-8AB3-6EEA2D62B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5287" y="1425574"/>
          <a:ext cx="3188808" cy="84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6" name="Equation" r:id="rId7" imgW="3543120" imgH="939600" progId="Equation.DSMT4">
                  <p:embed/>
                </p:oleObj>
              </mc:Choice>
              <mc:Fallback>
                <p:oleObj name="Equation" r:id="rId7" imgW="3543120" imgH="939600" progId="Equation.DSMT4">
                  <p:embed/>
                  <p:pic>
                    <p:nvPicPr>
                      <p:cNvPr id="28683" name="Object 11">
                        <a:extLst>
                          <a:ext uri="{FF2B5EF4-FFF2-40B4-BE49-F238E27FC236}">
                            <a16:creationId xmlns:a16="http://schemas.microsoft.com/office/drawing/2014/main" xmlns="" id="{3C5F7861-F73C-476F-8AB3-6EEA2D62B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7" y="1425574"/>
                        <a:ext cx="3188808" cy="845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>
            <a:extLst>
              <a:ext uri="{FF2B5EF4-FFF2-40B4-BE49-F238E27FC236}">
                <a16:creationId xmlns:a16="http://schemas.microsoft.com/office/drawing/2014/main" xmlns="" id="{0BC75BA3-41AE-4E74-B596-7846F10485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692004"/>
          <a:ext cx="970360" cy="3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7" r:id="rId9" imgW="1303087" imgH="388531" progId="Equation.3">
                  <p:embed/>
                </p:oleObj>
              </mc:Choice>
              <mc:Fallback>
                <p:oleObj r:id="rId9" imgW="1303087" imgH="388531" progId="Equation.3">
                  <p:embed/>
                  <p:pic>
                    <p:nvPicPr>
                      <p:cNvPr id="28684" name="Object 12">
                        <a:extLst>
                          <a:ext uri="{FF2B5EF4-FFF2-40B4-BE49-F238E27FC236}">
                            <a16:creationId xmlns:a16="http://schemas.microsoft.com/office/drawing/2014/main" xmlns="" id="{0BC75BA3-41AE-4E74-B596-7846F10485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692004"/>
                        <a:ext cx="970360" cy="302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13">
            <a:extLst>
              <a:ext uri="{FF2B5EF4-FFF2-40B4-BE49-F238E27FC236}">
                <a16:creationId xmlns:a16="http://schemas.microsoft.com/office/drawing/2014/main" xmlns="" id="{E31CC4CF-29E4-40EB-A05C-5F562EF6B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662" y="607806"/>
            <a:ext cx="52931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2100" b="1" dirty="0">
                <a:latin typeface="Arial" panose="020B0604020202020204" pitchFamily="34" charset="0"/>
              </a:rPr>
              <a:t> </a:t>
            </a:r>
            <a:r>
              <a:rPr kumimoji="0" lang="zh-CN" altLang="en-US" sz="2100" b="1" dirty="0">
                <a:latin typeface="Arial" panose="020B0604020202020204" pitchFamily="34" charset="0"/>
              </a:rPr>
              <a:t>且</a:t>
            </a:r>
          </a:p>
        </p:txBody>
      </p:sp>
      <p:graphicFrame>
        <p:nvGraphicFramePr>
          <p:cNvPr id="28686" name="Object 14">
            <a:extLst>
              <a:ext uri="{FF2B5EF4-FFF2-40B4-BE49-F238E27FC236}">
                <a16:creationId xmlns:a16="http://schemas.microsoft.com/office/drawing/2014/main" xmlns="" id="{0C947406-3343-4F36-AC87-12C83CAC3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4369" y="2617847"/>
          <a:ext cx="14938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8" name="Equation" r:id="rId11" imgW="2006280" imgH="736560" progId="Equation.DSMT4">
                  <p:embed/>
                </p:oleObj>
              </mc:Choice>
              <mc:Fallback>
                <p:oleObj name="Equation" r:id="rId11" imgW="2006280" imgH="736560" progId="Equation.DSMT4">
                  <p:embed/>
                  <p:pic>
                    <p:nvPicPr>
                      <p:cNvPr id="28686" name="Object 14">
                        <a:extLst>
                          <a:ext uri="{FF2B5EF4-FFF2-40B4-BE49-F238E27FC236}">
                            <a16:creationId xmlns:a16="http://schemas.microsoft.com/office/drawing/2014/main" xmlns="" id="{0C947406-3343-4F36-AC87-12C83CAC34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369" y="2617847"/>
                        <a:ext cx="149383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3" name="Text Box 15">
            <a:extLst>
              <a:ext uri="{FF2B5EF4-FFF2-40B4-BE49-F238E27FC236}">
                <a16:creationId xmlns:a16="http://schemas.microsoft.com/office/drawing/2014/main" xmlns="" id="{AF754F32-CECC-4761-9FC2-20E87F5FF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377" y="332945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解</a:t>
            </a:r>
          </a:p>
        </p:txBody>
      </p:sp>
      <p:graphicFrame>
        <p:nvGraphicFramePr>
          <p:cNvPr id="104464" name="Object 16">
            <a:extLst>
              <a:ext uri="{FF2B5EF4-FFF2-40B4-BE49-F238E27FC236}">
                <a16:creationId xmlns:a16="http://schemas.microsoft.com/office/drawing/2014/main" xmlns="" id="{C277543D-28CA-48CC-AD89-D9D98CD6B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9437" y="3260799"/>
          <a:ext cx="965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9" name="Equation" r:id="rId13" imgW="1295280" imgH="799920" progId="Equation.DSMT4">
                  <p:embed/>
                </p:oleObj>
              </mc:Choice>
              <mc:Fallback>
                <p:oleObj name="Equation" r:id="rId13" imgW="1295280" imgH="799920" progId="Equation.DSMT4">
                  <p:embed/>
                  <p:pic>
                    <p:nvPicPr>
                      <p:cNvPr id="104464" name="Object 16">
                        <a:extLst>
                          <a:ext uri="{FF2B5EF4-FFF2-40B4-BE49-F238E27FC236}">
                            <a16:creationId xmlns:a16="http://schemas.microsoft.com/office/drawing/2014/main" xmlns="" id="{C277543D-28CA-48CC-AD89-D9D98CD6B2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437" y="3260799"/>
                        <a:ext cx="965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5" name="Object 17">
            <a:extLst>
              <a:ext uri="{FF2B5EF4-FFF2-40B4-BE49-F238E27FC236}">
                <a16:creationId xmlns:a16="http://schemas.microsoft.com/office/drawing/2014/main" xmlns="" id="{A04A8AD9-99BF-4FDC-87EA-68F6561725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7670" y="3311443"/>
          <a:ext cx="12350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50" name="Equation" r:id="rId15" imgW="1663560" imgH="799920" progId="Equation.DSMT4">
                  <p:embed/>
                </p:oleObj>
              </mc:Choice>
              <mc:Fallback>
                <p:oleObj name="Equation" r:id="rId15" imgW="1663560" imgH="799920" progId="Equation.DSMT4">
                  <p:embed/>
                  <p:pic>
                    <p:nvPicPr>
                      <p:cNvPr id="104465" name="Object 17">
                        <a:extLst>
                          <a:ext uri="{FF2B5EF4-FFF2-40B4-BE49-F238E27FC236}">
                            <a16:creationId xmlns:a16="http://schemas.microsoft.com/office/drawing/2014/main" xmlns="" id="{A04A8AD9-99BF-4FDC-87EA-68F656172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670" y="3311443"/>
                        <a:ext cx="12350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6" name="Text Box 18">
            <a:extLst>
              <a:ext uri="{FF2B5EF4-FFF2-40B4-BE49-F238E27FC236}">
                <a16:creationId xmlns:a16="http://schemas.microsoft.com/office/drawing/2014/main" xmlns="" id="{8E7B3914-13FB-459D-880B-700F40902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05" y="3738243"/>
            <a:ext cx="292419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2100" b="1" dirty="0">
                <a:latin typeface="Arial" panose="020B0604020202020204" pitchFamily="34" charset="0"/>
              </a:rPr>
              <a:t>上式两端对</a:t>
            </a:r>
            <a:r>
              <a:rPr kumimoji="0" lang="zh-CN" altLang="en-US" sz="2100" b="1" i="1" dirty="0"/>
              <a:t> </a:t>
            </a:r>
            <a:r>
              <a:rPr kumimoji="0" lang="en-US" altLang="zh-CN" sz="2100" b="1" i="1" dirty="0"/>
              <a:t>x</a:t>
            </a:r>
            <a:r>
              <a:rPr kumimoji="0" lang="en-US" altLang="zh-CN" sz="2100" b="1" dirty="0"/>
              <a:t> </a:t>
            </a:r>
            <a:r>
              <a:rPr kumimoji="0" lang="zh-CN" altLang="en-US" sz="2100" b="1" dirty="0">
                <a:latin typeface="Arial" panose="020B0604020202020204" pitchFamily="34" charset="0"/>
              </a:rPr>
              <a:t>求导</a:t>
            </a:r>
            <a:r>
              <a:rPr kumimoji="0" lang="en-US" altLang="zh-CN" sz="2100" b="1" dirty="0">
                <a:latin typeface="Arial" panose="020B0604020202020204" pitchFamily="34" charset="0"/>
              </a:rPr>
              <a:t>, </a:t>
            </a:r>
            <a:r>
              <a:rPr kumimoji="0" lang="zh-CN" altLang="en-US" sz="2100" b="1" dirty="0">
                <a:latin typeface="Arial" panose="020B0604020202020204" pitchFamily="34" charset="0"/>
              </a:rPr>
              <a:t>得</a:t>
            </a:r>
            <a:r>
              <a:rPr kumimoji="0" lang="en-US" altLang="zh-CN" sz="2100" b="1" dirty="0">
                <a:latin typeface="Arial" panose="020B0604020202020204" pitchFamily="34" charset="0"/>
              </a:rPr>
              <a:t>: </a:t>
            </a:r>
          </a:p>
        </p:txBody>
      </p:sp>
      <p:sp>
        <p:nvSpPr>
          <p:cNvPr id="104467" name="Text Box 19">
            <a:extLst>
              <a:ext uri="{FF2B5EF4-FFF2-40B4-BE49-F238E27FC236}">
                <a16:creationId xmlns:a16="http://schemas.microsoft.com/office/drawing/2014/main" xmlns="" id="{F84EA2A5-3A3C-4C73-B560-419975C17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798" y="3345314"/>
            <a:ext cx="328166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2100" dirty="0">
                <a:latin typeface="Arial" panose="020B0604020202020204" pitchFamily="34" charset="0"/>
              </a:rPr>
              <a:t>(1) </a:t>
            </a:r>
            <a:r>
              <a:rPr kumimoji="0" lang="zh-CN" altLang="en-US" sz="2100" b="1" dirty="0">
                <a:latin typeface="Arial" panose="020B0604020202020204" pitchFamily="34" charset="0"/>
              </a:rPr>
              <a:t>由反函数的导数公式知</a:t>
            </a:r>
          </a:p>
        </p:txBody>
      </p:sp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xmlns="" id="{3FE1E4F2-9E16-417F-8D5C-F6C4CB360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6387" y="4309042"/>
          <a:ext cx="2353140" cy="7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51" name="Equation" r:id="rId17" imgW="2768400" imgH="838080" progId="Equation.DSMT4">
                  <p:embed/>
                </p:oleObj>
              </mc:Choice>
              <mc:Fallback>
                <p:oleObj name="Equation" r:id="rId17" imgW="2768400" imgH="838080" progId="Equation.DSMT4">
                  <p:embed/>
                  <p:pic>
                    <p:nvPicPr>
                      <p:cNvPr id="21" name="Object 2">
                        <a:extLst>
                          <a:ext uri="{FF2B5EF4-FFF2-40B4-BE49-F238E27FC236}">
                            <a16:creationId xmlns:a16="http://schemas.microsoft.com/office/drawing/2014/main" xmlns="" id="{3FE1E4F2-9E16-417F-8D5C-F6C4CB3608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7" y="4309042"/>
                        <a:ext cx="2353140" cy="712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xmlns="" id="{44202C75-1FC5-45C3-88BD-84A2FEC40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4555" y="3983014"/>
          <a:ext cx="2169540" cy="1025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52" name="Equation" r:id="rId19" imgW="2552400" imgH="1206360" progId="Equation.DSMT4">
                  <p:embed/>
                </p:oleObj>
              </mc:Choice>
              <mc:Fallback>
                <p:oleObj name="Equation" r:id="rId19" imgW="2552400" imgH="1206360" progId="Equation.DSMT4">
                  <p:embed/>
                  <p:pic>
                    <p:nvPicPr>
                      <p:cNvPr id="22" name="Object 3">
                        <a:extLst>
                          <a:ext uri="{FF2B5EF4-FFF2-40B4-BE49-F238E27FC236}">
                            <a16:creationId xmlns:a16="http://schemas.microsoft.com/office/drawing/2014/main" xmlns="" id="{44202C75-1FC5-45C3-88BD-84A2FEC40B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555" y="3983014"/>
                        <a:ext cx="2169540" cy="1025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xmlns="" id="{0E160EBC-DDD6-4699-A97F-1528A47627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6240" y="4343176"/>
          <a:ext cx="1057842" cy="679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53" name="Equation" r:id="rId21" imgW="1244520" imgH="799920" progId="Equation.DSMT4">
                  <p:embed/>
                </p:oleObj>
              </mc:Choice>
              <mc:Fallback>
                <p:oleObj name="Equation" r:id="rId21" imgW="1244520" imgH="799920" progId="Equation.DSMT4">
                  <p:embed/>
                  <p:pic>
                    <p:nvPicPr>
                      <p:cNvPr id="23" name="Object 4">
                        <a:extLst>
                          <a:ext uri="{FF2B5EF4-FFF2-40B4-BE49-F238E27FC236}">
                            <a16:creationId xmlns:a16="http://schemas.microsoft.com/office/drawing/2014/main" xmlns="" id="{0E160EBC-DDD6-4699-A97F-1528A47627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6240" y="4343176"/>
                        <a:ext cx="1057842" cy="679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006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3" grpId="0" build="p" autoUpdateAnimBg="0"/>
      <p:bldP spid="104466" grpId="0" build="p" autoUpdateAnimBg="0"/>
      <p:bldP spid="10446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Text Box 5">
            <a:extLst>
              <a:ext uri="{FF2B5EF4-FFF2-40B4-BE49-F238E27FC236}">
                <a16:creationId xmlns:a16="http://schemas.microsoft.com/office/drawing/2014/main" xmlns="" id="{5F04813A-F44F-4A6B-8292-BF4EDC1D8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638" y="482233"/>
            <a:ext cx="241444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2100" b="1" dirty="0">
                <a:latin typeface="Arial" panose="020B0604020202020204" pitchFamily="34" charset="0"/>
              </a:rPr>
              <a:t>代入原微分方程得</a:t>
            </a:r>
            <a:r>
              <a:rPr kumimoji="0" lang="zh-CN" altLang="en-US" sz="2100" dirty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105478" name="Object 6">
            <a:extLst>
              <a:ext uri="{FF2B5EF4-FFF2-40B4-BE49-F238E27FC236}">
                <a16:creationId xmlns:a16="http://schemas.microsoft.com/office/drawing/2014/main" xmlns="" id="{46E7812D-EDCF-4E30-ABAA-B8F895086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3136" y="552775"/>
          <a:ext cx="171432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50" name="Equation" r:id="rId3" imgW="1714320" imgH="355320" progId="Equation.DSMT4">
                  <p:embed/>
                </p:oleObj>
              </mc:Choice>
              <mc:Fallback>
                <p:oleObj name="Equation" r:id="rId3" imgW="1714320" imgH="355320" progId="Equation.DSMT4">
                  <p:embed/>
                  <p:pic>
                    <p:nvPicPr>
                      <p:cNvPr id="105478" name="Object 6">
                        <a:extLst>
                          <a:ext uri="{FF2B5EF4-FFF2-40B4-BE49-F238E27FC236}">
                            <a16:creationId xmlns:a16="http://schemas.microsoft.com/office/drawing/2014/main" xmlns="" id="{46E7812D-EDCF-4E30-ABAA-B8F8950865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136" y="552775"/>
                        <a:ext cx="1714320" cy="355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9" name="Text Box 7">
            <a:extLst>
              <a:ext uri="{FF2B5EF4-FFF2-40B4-BE49-F238E27FC236}">
                <a16:creationId xmlns:a16="http://schemas.microsoft.com/office/drawing/2014/main" xmlns="" id="{9A49F8E8-DC6E-4EFD-92F8-57D552F52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176" y="484869"/>
            <a:ext cx="47148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2100" b="1" dirty="0">
                <a:latin typeface="Arial" panose="020B0604020202020204" pitchFamily="34" charset="0"/>
              </a:rPr>
              <a:t>① </a:t>
            </a:r>
          </a:p>
        </p:txBody>
      </p:sp>
      <p:sp>
        <p:nvSpPr>
          <p:cNvPr id="105480" name="Text Box 8">
            <a:extLst>
              <a:ext uri="{FF2B5EF4-FFF2-40B4-BE49-F238E27FC236}">
                <a16:creationId xmlns:a16="http://schemas.microsoft.com/office/drawing/2014/main" xmlns="" id="{9E59D31B-F677-4C66-A37A-6D6D7375D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7" y="1110198"/>
            <a:ext cx="443422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2100" b="1" dirty="0">
                <a:latin typeface="Arial" panose="020B0604020202020204" pitchFamily="34" charset="0"/>
              </a:rPr>
              <a:t>(2) </a:t>
            </a:r>
            <a:r>
              <a:rPr kumimoji="0" lang="zh-CN" altLang="en-US" sz="2100" b="1" dirty="0">
                <a:latin typeface="Arial" panose="020B0604020202020204" pitchFamily="34" charset="0"/>
              </a:rPr>
              <a:t>方程①的对应齐次方程的通解为</a:t>
            </a:r>
            <a:r>
              <a:rPr kumimoji="0" lang="zh-CN" altLang="en-US" sz="2100" dirty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105481" name="Object 9">
            <a:extLst>
              <a:ext uri="{FF2B5EF4-FFF2-40B4-BE49-F238E27FC236}">
                <a16:creationId xmlns:a16="http://schemas.microsoft.com/office/drawing/2014/main" xmlns="" id="{5D8D4589-DA1A-4585-BD1E-EA7F41131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7246" y="1202654"/>
          <a:ext cx="16240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51" name="Equation" r:id="rId5" imgW="2158920" imgH="419040" progId="Equation.DSMT4">
                  <p:embed/>
                </p:oleObj>
              </mc:Choice>
              <mc:Fallback>
                <p:oleObj name="Equation" r:id="rId5" imgW="2158920" imgH="419040" progId="Equation.DSMT4">
                  <p:embed/>
                  <p:pic>
                    <p:nvPicPr>
                      <p:cNvPr id="105481" name="Object 9">
                        <a:extLst>
                          <a:ext uri="{FF2B5EF4-FFF2-40B4-BE49-F238E27FC236}">
                            <a16:creationId xmlns:a16="http://schemas.microsoft.com/office/drawing/2014/main" xmlns="" id="{5D8D4589-DA1A-4585-BD1E-EA7F411315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46" y="1202654"/>
                        <a:ext cx="16240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2" name="Text Box 10">
            <a:extLst>
              <a:ext uri="{FF2B5EF4-FFF2-40B4-BE49-F238E27FC236}">
                <a16:creationId xmlns:a16="http://schemas.microsoft.com/office/drawing/2014/main" xmlns="" id="{368F8A39-36B1-4DB3-B1C0-E6CF04FB7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542" y="1652196"/>
            <a:ext cx="187583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2100" b="1" dirty="0">
                <a:latin typeface="Arial" panose="020B0604020202020204" pitchFamily="34" charset="0"/>
              </a:rPr>
              <a:t>设①的特解为</a:t>
            </a:r>
            <a:r>
              <a:rPr kumimoji="0" lang="zh-CN" altLang="en-US" sz="2100" dirty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105483" name="Object 11">
            <a:extLst>
              <a:ext uri="{FF2B5EF4-FFF2-40B4-BE49-F238E27FC236}">
                <a16:creationId xmlns:a16="http://schemas.microsoft.com/office/drawing/2014/main" xmlns="" id="{440125A0-0731-4ECD-A22E-B22778B14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5474" y="1674817"/>
          <a:ext cx="275580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52" name="Equation" r:id="rId7" imgW="2755800" imgH="406080" progId="Equation.DSMT4">
                  <p:embed/>
                </p:oleObj>
              </mc:Choice>
              <mc:Fallback>
                <p:oleObj name="Equation" r:id="rId7" imgW="2755800" imgH="406080" progId="Equation.DSMT4">
                  <p:embed/>
                  <p:pic>
                    <p:nvPicPr>
                      <p:cNvPr id="105483" name="Object 11">
                        <a:extLst>
                          <a:ext uri="{FF2B5EF4-FFF2-40B4-BE49-F238E27FC236}">
                            <a16:creationId xmlns:a16="http://schemas.microsoft.com/office/drawing/2014/main" xmlns="" id="{440125A0-0731-4ECD-A22E-B22778B143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4" y="1674817"/>
                        <a:ext cx="2755800" cy="40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4" name="Text Box 12">
            <a:extLst>
              <a:ext uri="{FF2B5EF4-FFF2-40B4-BE49-F238E27FC236}">
                <a16:creationId xmlns:a16="http://schemas.microsoft.com/office/drawing/2014/main" xmlns="" id="{B9CDC95C-6C6F-4AE1-82BC-C75A61F46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274" y="1701311"/>
            <a:ext cx="201048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2100" b="1" dirty="0">
                <a:latin typeface="Arial" panose="020B0604020202020204" pitchFamily="34" charset="0"/>
              </a:rPr>
              <a:t>代入①得 </a:t>
            </a:r>
            <a:r>
              <a:rPr kumimoji="0" lang="en-US" altLang="zh-CN" sz="2100" b="1" i="1" dirty="0"/>
              <a:t>A</a:t>
            </a:r>
            <a:r>
              <a:rPr kumimoji="0" lang="zh-CN" altLang="en-US" sz="2100" b="1" dirty="0">
                <a:latin typeface="Arial" panose="020B0604020202020204" pitchFamily="34" charset="0"/>
              </a:rPr>
              <a:t>＝</a:t>
            </a:r>
            <a:r>
              <a:rPr kumimoji="0" lang="en-US" altLang="zh-CN" sz="2100" b="1" dirty="0">
                <a:latin typeface="Arial" panose="020B0604020202020204" pitchFamily="34" charset="0"/>
              </a:rPr>
              <a:t>0,</a:t>
            </a:r>
          </a:p>
        </p:txBody>
      </p:sp>
      <p:graphicFrame>
        <p:nvGraphicFramePr>
          <p:cNvPr id="105485" name="Object 13">
            <a:extLst>
              <a:ext uri="{FF2B5EF4-FFF2-40B4-BE49-F238E27FC236}">
                <a16:creationId xmlns:a16="http://schemas.microsoft.com/office/drawing/2014/main" xmlns="" id="{288A79B1-9456-4681-9322-86DBC43E5A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914" y="2156703"/>
          <a:ext cx="1091880" cy="7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53" name="Equation" r:id="rId9" imgW="1091880" imgH="736560" progId="Equation.DSMT4">
                  <p:embed/>
                </p:oleObj>
              </mc:Choice>
              <mc:Fallback>
                <p:oleObj name="Equation" r:id="rId9" imgW="1091880" imgH="736560" progId="Equation.DSMT4">
                  <p:embed/>
                  <p:pic>
                    <p:nvPicPr>
                      <p:cNvPr id="105485" name="Object 13">
                        <a:extLst>
                          <a:ext uri="{FF2B5EF4-FFF2-40B4-BE49-F238E27FC236}">
                            <a16:creationId xmlns:a16="http://schemas.microsoft.com/office/drawing/2014/main" xmlns="" id="{288A79B1-9456-4681-9322-86DBC43E5A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14" y="2156703"/>
                        <a:ext cx="1091880" cy="736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6" name="Object 14">
            <a:extLst>
              <a:ext uri="{FF2B5EF4-FFF2-40B4-BE49-F238E27FC236}">
                <a16:creationId xmlns:a16="http://schemas.microsoft.com/office/drawing/2014/main" xmlns="" id="{7CEC6C76-8AD7-4CE2-8502-66AEA438A9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6602" y="2212598"/>
          <a:ext cx="2145960" cy="7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54" name="Equation" r:id="rId11" imgW="2145960" imgH="736560" progId="Equation.DSMT4">
                  <p:embed/>
                </p:oleObj>
              </mc:Choice>
              <mc:Fallback>
                <p:oleObj name="Equation" r:id="rId11" imgW="2145960" imgH="736560" progId="Equation.DSMT4">
                  <p:embed/>
                  <p:pic>
                    <p:nvPicPr>
                      <p:cNvPr id="105486" name="Object 14">
                        <a:extLst>
                          <a:ext uri="{FF2B5EF4-FFF2-40B4-BE49-F238E27FC236}">
                            <a16:creationId xmlns:a16="http://schemas.microsoft.com/office/drawing/2014/main" xmlns="" id="{7CEC6C76-8AD7-4CE2-8502-66AEA438A9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602" y="2212598"/>
                        <a:ext cx="2145960" cy="736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7" name="Text Box 15">
            <a:extLst>
              <a:ext uri="{FF2B5EF4-FFF2-40B4-BE49-F238E27FC236}">
                <a16:creationId xmlns:a16="http://schemas.microsoft.com/office/drawing/2014/main" xmlns="" id="{367B2528-90AE-448D-89E4-6048C1801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345" y="2340014"/>
            <a:ext cx="223490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2100" b="1" dirty="0">
                <a:latin typeface="Arial" panose="020B0604020202020204" pitchFamily="34" charset="0"/>
              </a:rPr>
              <a:t>从而得①的通解</a:t>
            </a:r>
            <a:r>
              <a:rPr kumimoji="0" lang="en-US" altLang="zh-CN" sz="2100" b="1" dirty="0">
                <a:latin typeface="Arial" panose="020B0604020202020204" pitchFamily="34" charset="0"/>
              </a:rPr>
              <a:t>: </a:t>
            </a:r>
          </a:p>
        </p:txBody>
      </p:sp>
      <p:graphicFrame>
        <p:nvGraphicFramePr>
          <p:cNvPr id="105488" name="Object 16">
            <a:extLst>
              <a:ext uri="{FF2B5EF4-FFF2-40B4-BE49-F238E27FC236}">
                <a16:creationId xmlns:a16="http://schemas.microsoft.com/office/drawing/2014/main" xmlns="" id="{5593E527-5F32-4A33-8F7C-2DF156EA8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886" y="2861885"/>
          <a:ext cx="3225600" cy="7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55" name="Equation" r:id="rId13" imgW="3225600" imgH="736560" progId="Equation.DSMT4">
                  <p:embed/>
                </p:oleObj>
              </mc:Choice>
              <mc:Fallback>
                <p:oleObj name="Equation" r:id="rId13" imgW="3225600" imgH="736560" progId="Equation.DSMT4">
                  <p:embed/>
                  <p:pic>
                    <p:nvPicPr>
                      <p:cNvPr id="105488" name="Object 16">
                        <a:extLst>
                          <a:ext uri="{FF2B5EF4-FFF2-40B4-BE49-F238E27FC236}">
                            <a16:creationId xmlns:a16="http://schemas.microsoft.com/office/drawing/2014/main" xmlns="" id="{5593E527-5F32-4A33-8F7C-2DF156EA8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6" y="2861885"/>
                        <a:ext cx="3225600" cy="736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9" name="Text Box 17">
            <a:extLst>
              <a:ext uri="{FF2B5EF4-FFF2-40B4-BE49-F238E27FC236}">
                <a16:creationId xmlns:a16="http://schemas.microsoft.com/office/drawing/2014/main" xmlns="" id="{45E4EB68-DE84-414B-A87F-E2E9EE94A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651870"/>
            <a:ext cx="202644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2100" b="1" dirty="0">
                <a:latin typeface="Arial" panose="020B0604020202020204" pitchFamily="34" charset="0"/>
              </a:rPr>
              <a:t>由初始条件得 </a:t>
            </a:r>
          </a:p>
        </p:txBody>
      </p:sp>
      <p:graphicFrame>
        <p:nvGraphicFramePr>
          <p:cNvPr id="105490" name="Object 18">
            <a:extLst>
              <a:ext uri="{FF2B5EF4-FFF2-40B4-BE49-F238E27FC236}">
                <a16:creationId xmlns:a16="http://schemas.microsoft.com/office/drawing/2014/main" xmlns="" id="{D1E8B888-DAD5-4564-B662-573AEA497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3399" y="3662982"/>
          <a:ext cx="208260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56" name="Equation" r:id="rId15" imgW="2082600" imgH="380880" progId="Equation.DSMT4">
                  <p:embed/>
                </p:oleObj>
              </mc:Choice>
              <mc:Fallback>
                <p:oleObj name="Equation" r:id="rId15" imgW="2082600" imgH="380880" progId="Equation.DSMT4">
                  <p:embed/>
                  <p:pic>
                    <p:nvPicPr>
                      <p:cNvPr id="105490" name="Object 18">
                        <a:extLst>
                          <a:ext uri="{FF2B5EF4-FFF2-40B4-BE49-F238E27FC236}">
                            <a16:creationId xmlns:a16="http://schemas.microsoft.com/office/drawing/2014/main" xmlns="" id="{D1E8B888-DAD5-4564-B662-573AEA497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399" y="3662982"/>
                        <a:ext cx="2082600" cy="380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1" name="Text Box 19">
            <a:extLst>
              <a:ext uri="{FF2B5EF4-FFF2-40B4-BE49-F238E27FC236}">
                <a16:creationId xmlns:a16="http://schemas.microsoft.com/office/drawing/2014/main" xmlns="" id="{6D70B9F0-BC0D-4AC7-85AA-4C8AF6B90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875" y="4322098"/>
            <a:ext cx="295305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2100" b="1" dirty="0">
                <a:latin typeface="Arial" panose="020B0604020202020204" pitchFamily="34" charset="0"/>
              </a:rPr>
              <a:t>故所求初值问题的解为 </a:t>
            </a:r>
          </a:p>
        </p:txBody>
      </p:sp>
      <p:graphicFrame>
        <p:nvGraphicFramePr>
          <p:cNvPr id="105492" name="Object 20">
            <a:extLst>
              <a:ext uri="{FF2B5EF4-FFF2-40B4-BE49-F238E27FC236}">
                <a16:creationId xmlns:a16="http://schemas.microsoft.com/office/drawing/2014/main" xmlns="" id="{1D70927B-46F0-4C35-928F-CD70506165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5243" y="4161567"/>
          <a:ext cx="2514600" cy="7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57" name="Equation" r:id="rId17" imgW="2514600" imgH="736560" progId="Equation.DSMT4">
                  <p:embed/>
                </p:oleObj>
              </mc:Choice>
              <mc:Fallback>
                <p:oleObj name="Equation" r:id="rId17" imgW="2514600" imgH="736560" progId="Equation.DSMT4">
                  <p:embed/>
                  <p:pic>
                    <p:nvPicPr>
                      <p:cNvPr id="105492" name="Object 20">
                        <a:extLst>
                          <a:ext uri="{FF2B5EF4-FFF2-40B4-BE49-F238E27FC236}">
                            <a16:creationId xmlns:a16="http://schemas.microsoft.com/office/drawing/2014/main" xmlns="" id="{1D70927B-46F0-4C35-928F-CD70506165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43" y="4161567"/>
                        <a:ext cx="2514600" cy="736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5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5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build="p" autoUpdateAnimBg="0"/>
      <p:bldP spid="105479" grpId="0" build="p" autoUpdateAnimBg="0" advAuto="0"/>
      <p:bldP spid="105480" grpId="0" build="p" autoUpdateAnimBg="0"/>
      <p:bldP spid="105482" grpId="0" build="p" autoUpdateAnimBg="0"/>
      <p:bldP spid="105484" grpId="0" build="p" autoUpdateAnimBg="0"/>
      <p:bldP spid="105487" grpId="0" build="p" autoUpdateAnimBg="0"/>
      <p:bldP spid="105489" grpId="0" build="p" autoUpdateAnimBg="0"/>
      <p:bldP spid="10549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Line 11">
            <a:extLst>
              <a:ext uri="{FF2B5EF4-FFF2-40B4-BE49-F238E27FC236}">
                <a16:creationId xmlns:a16="http://schemas.microsoft.com/office/drawing/2014/main" xmlns="" id="{40D6F5E6-FB2A-48A0-A462-96B6209B4A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1950" y="2211388"/>
            <a:ext cx="4146550" cy="15875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Text Box 13">
            <a:extLst>
              <a:ext uri="{FF2B5EF4-FFF2-40B4-BE49-F238E27FC236}">
                <a16:creationId xmlns:a16="http://schemas.microsoft.com/office/drawing/2014/main" xmlns="" id="{28E8CA7C-A852-46E1-B5E0-D50CD8D13D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84438" y="183515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8790" name="Text Box 18">
            <a:extLst>
              <a:ext uri="{FF2B5EF4-FFF2-40B4-BE49-F238E27FC236}">
                <a16:creationId xmlns:a16="http://schemas.microsoft.com/office/drawing/2014/main" xmlns="" id="{CCC2A558-FBA6-45E4-BAB0-D109E6042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1635125"/>
            <a:ext cx="3357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1" lang="zh-CN" altLang="en-US" sz="3200" b="1">
                <a:solidFill>
                  <a:srgbClr val="000066"/>
                </a:solidFill>
                <a:ea typeface="黑体" panose="02010609060101010101" pitchFamily="49" charset="-122"/>
              </a:rPr>
              <a:t>一阶微分方程</a:t>
            </a:r>
            <a:endParaRPr kumimoji="1" lang="en-US" altLang="zh-CN" sz="3200" b="1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grpSp>
        <p:nvGrpSpPr>
          <p:cNvPr id="118791" name="Group 7">
            <a:extLst>
              <a:ext uri="{FF2B5EF4-FFF2-40B4-BE49-F238E27FC236}">
                <a16:creationId xmlns:a16="http://schemas.microsoft.com/office/drawing/2014/main" xmlns="" id="{22DE65B6-4D26-4DA9-9C0A-772C9727CD61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1741488"/>
            <a:ext cx="762000" cy="500062"/>
            <a:chOff x="3174" y="2656"/>
            <a:chExt cx="1549" cy="1351"/>
          </a:xfrm>
        </p:grpSpPr>
        <p:sp>
          <p:nvSpPr>
            <p:cNvPr id="118792" name="AutoShape 8">
              <a:extLst>
                <a:ext uri="{FF2B5EF4-FFF2-40B4-BE49-F238E27FC236}">
                  <a16:creationId xmlns:a16="http://schemas.microsoft.com/office/drawing/2014/main" xmlns="" id="{5E2DBDDF-751E-4ED4-B1FE-20ED7805CF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8793" name="AutoShape 9">
              <a:extLst>
                <a:ext uri="{FF2B5EF4-FFF2-40B4-BE49-F238E27FC236}">
                  <a16:creationId xmlns:a16="http://schemas.microsoft.com/office/drawing/2014/main" xmlns="" id="{2DA34058-E429-400C-9729-2FBF48A05EB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" name="AutoShape 10">
              <a:extLst>
                <a:ext uri="{FF2B5EF4-FFF2-40B4-BE49-F238E27FC236}">
                  <a16:creationId xmlns:a16="http://schemas.microsoft.com/office/drawing/2014/main" xmlns="" id="{2220E3C0-4758-4C8C-B639-B0221BE6BA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</p:grpSp>
      <p:sp>
        <p:nvSpPr>
          <p:cNvPr id="118795" name="Text Box 16">
            <a:extLst>
              <a:ext uri="{FF2B5EF4-FFF2-40B4-BE49-F238E27FC236}">
                <a16:creationId xmlns:a16="http://schemas.microsoft.com/office/drawing/2014/main" xmlns="" id="{F83686E9-5ADA-406B-BB8A-30CBE4691D6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30475" y="18272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8796" name="Text Box 39">
            <a:extLst>
              <a:ext uri="{FF2B5EF4-FFF2-40B4-BE49-F238E27FC236}">
                <a16:creationId xmlns:a16="http://schemas.microsoft.com/office/drawing/2014/main" xmlns="" id="{1BB16CCC-4D76-4887-B40C-88A41189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55625"/>
            <a:ext cx="5184775" cy="701675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华文新魏" panose="02010800040101010101" pitchFamily="2" charset="-122"/>
              </a:rPr>
              <a:t>主要内容</a:t>
            </a:r>
          </a:p>
        </p:txBody>
      </p:sp>
      <p:sp>
        <p:nvSpPr>
          <p:cNvPr id="118797" name="Line 11">
            <a:extLst>
              <a:ext uri="{FF2B5EF4-FFF2-40B4-BE49-F238E27FC236}">
                <a16:creationId xmlns:a16="http://schemas.microsoft.com/office/drawing/2014/main" xmlns="" id="{71A9D6FF-C5EA-4832-90E5-5CD6B4243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3375" y="3076575"/>
            <a:ext cx="4175125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8" name="Text Box 13">
            <a:extLst>
              <a:ext uri="{FF2B5EF4-FFF2-40B4-BE49-F238E27FC236}">
                <a16:creationId xmlns:a16="http://schemas.microsoft.com/office/drawing/2014/main" xmlns="" id="{BA905D57-ED96-435B-A4BC-226281D2671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84438" y="26828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8799" name="Text Box 18">
            <a:extLst>
              <a:ext uri="{FF2B5EF4-FFF2-40B4-BE49-F238E27FC236}">
                <a16:creationId xmlns:a16="http://schemas.microsoft.com/office/drawing/2014/main" xmlns="" id="{70FBF9C4-550D-4DAF-BB81-7E9173C1F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2501900"/>
            <a:ext cx="3343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1" lang="zh-CN" altLang="en-US" sz="3200" b="1">
                <a:solidFill>
                  <a:srgbClr val="000066"/>
                </a:solidFill>
                <a:ea typeface="黑体" panose="02010609060101010101" pitchFamily="49" charset="-122"/>
              </a:rPr>
              <a:t>高阶微分方程</a:t>
            </a:r>
            <a:endParaRPr kumimoji="1" lang="zh-CN" altLang="en-US" sz="3600" b="1">
              <a:solidFill>
                <a:srgbClr val="000066"/>
              </a:solidFill>
            </a:endParaRPr>
          </a:p>
        </p:txBody>
      </p:sp>
      <p:grpSp>
        <p:nvGrpSpPr>
          <p:cNvPr id="118800" name="Group 7">
            <a:extLst>
              <a:ext uri="{FF2B5EF4-FFF2-40B4-BE49-F238E27FC236}">
                <a16:creationId xmlns:a16="http://schemas.microsoft.com/office/drawing/2014/main" xmlns="" id="{2F61CC14-2D9F-4323-8D0E-FE07AAC88429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2589213"/>
            <a:ext cx="762000" cy="500062"/>
            <a:chOff x="3174" y="2656"/>
            <a:chExt cx="1549" cy="1351"/>
          </a:xfrm>
        </p:grpSpPr>
        <p:sp>
          <p:nvSpPr>
            <p:cNvPr id="118801" name="AutoShape 8">
              <a:extLst>
                <a:ext uri="{FF2B5EF4-FFF2-40B4-BE49-F238E27FC236}">
                  <a16:creationId xmlns:a16="http://schemas.microsoft.com/office/drawing/2014/main" xmlns="" id="{0008DA43-1892-4302-9788-3205B8C1DA8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8802" name="AutoShape 9">
              <a:extLst>
                <a:ext uri="{FF2B5EF4-FFF2-40B4-BE49-F238E27FC236}">
                  <a16:creationId xmlns:a16="http://schemas.microsoft.com/office/drawing/2014/main" xmlns="" id="{092D13ED-73BA-4D08-83B5-9DCED9D6A8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" name="AutoShape 10">
              <a:extLst>
                <a:ext uri="{FF2B5EF4-FFF2-40B4-BE49-F238E27FC236}">
                  <a16:creationId xmlns:a16="http://schemas.microsoft.com/office/drawing/2014/main" xmlns="" id="{0CD512B7-01D2-48DF-A7EE-50EB1587D6B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</p:grpSp>
      <p:sp>
        <p:nvSpPr>
          <p:cNvPr id="118804" name="Text Box 16">
            <a:extLst>
              <a:ext uri="{FF2B5EF4-FFF2-40B4-BE49-F238E27FC236}">
                <a16:creationId xmlns:a16="http://schemas.microsoft.com/office/drawing/2014/main" xmlns="" id="{A790D212-AFCA-4294-B6EE-4B54005283B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30475" y="267493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xmlns="" id="{D1402EFB-FC48-4C07-8FBD-EC7857E24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019" y="3956347"/>
            <a:ext cx="4175125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xmlns="" id="{844F22B0-9F9A-4AE4-9569-A80E53DDE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194" y="3381672"/>
            <a:ext cx="3343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1"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线性微分方程组</a:t>
            </a:r>
            <a:endParaRPr kumimoji="1" lang="zh-CN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21" name="Group 7">
            <a:extLst>
              <a:ext uri="{FF2B5EF4-FFF2-40B4-BE49-F238E27FC236}">
                <a16:creationId xmlns:a16="http://schemas.microsoft.com/office/drawing/2014/main" xmlns="" id="{E859B8D9-5DBB-4643-B4E5-078A18112ABD}"/>
              </a:ext>
            </a:extLst>
          </p:cNvPr>
          <p:cNvGrpSpPr>
            <a:grpSpLocks/>
          </p:cNvGrpSpPr>
          <p:nvPr/>
        </p:nvGrpSpPr>
        <p:grpSpPr bwMode="auto">
          <a:xfrm>
            <a:off x="2267744" y="3468985"/>
            <a:ext cx="762000" cy="500062"/>
            <a:chOff x="3174" y="2656"/>
            <a:chExt cx="1549" cy="1351"/>
          </a:xfrm>
        </p:grpSpPr>
        <p:sp>
          <p:nvSpPr>
            <p:cNvPr id="22" name="AutoShape 8">
              <a:extLst>
                <a:ext uri="{FF2B5EF4-FFF2-40B4-BE49-F238E27FC236}">
                  <a16:creationId xmlns:a16="http://schemas.microsoft.com/office/drawing/2014/main" xmlns="" id="{064C8D56-64D6-4E78-B2DD-669E95AE87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3" name="AutoShape 9">
              <a:extLst>
                <a:ext uri="{FF2B5EF4-FFF2-40B4-BE49-F238E27FC236}">
                  <a16:creationId xmlns:a16="http://schemas.microsoft.com/office/drawing/2014/main" xmlns="" id="{A033F75B-7FA6-4728-92CA-06B047C2F7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4" name="AutoShape 10">
              <a:extLst>
                <a:ext uri="{FF2B5EF4-FFF2-40B4-BE49-F238E27FC236}">
                  <a16:creationId xmlns:a16="http://schemas.microsoft.com/office/drawing/2014/main" xmlns="" id="{E9A41EAA-27A6-4BBE-B5BF-912244F691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</p:grpSp>
      <p:sp>
        <p:nvSpPr>
          <p:cNvPr id="25" name="Text Box 16">
            <a:extLst>
              <a:ext uri="{FF2B5EF4-FFF2-40B4-BE49-F238E27FC236}">
                <a16:creationId xmlns:a16="http://schemas.microsoft.com/office/drawing/2014/main" xmlns="" id="{0D326212-ECED-4299-A7F1-F44DD3F57A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74119" y="355471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15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D950B81-05BB-48E8-BC89-8D60C29B3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3085"/>
            <a:ext cx="5829300" cy="60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6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6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26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6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线性微分方程组</a:t>
            </a:r>
            <a:endParaRPr lang="zh-CN" altLang="en-US" sz="2600" b="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Object 1033">
            <a:extLst>
              <a:ext uri="{FF2B5EF4-FFF2-40B4-BE49-F238E27FC236}">
                <a16:creationId xmlns:a16="http://schemas.microsoft.com/office/drawing/2014/main" xmlns="" id="{20A90B40-5E7C-4C3F-8D6C-D2BBF3ABA1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865981"/>
              </p:ext>
            </p:extLst>
          </p:nvPr>
        </p:nvGraphicFramePr>
        <p:xfrm>
          <a:off x="1245925" y="692219"/>
          <a:ext cx="6652149" cy="91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7" name="Document" r:id="rId3" imgW="8869532" imgH="1217823" progId="Word.Document.8">
                  <p:embed/>
                </p:oleObj>
              </mc:Choice>
              <mc:Fallback>
                <p:oleObj name="Document" r:id="rId3" imgW="8869532" imgH="1217823" progId="Word.Document.8">
                  <p:embed/>
                  <p:pic>
                    <p:nvPicPr>
                      <p:cNvPr id="5" name="Object 1033">
                        <a:extLst>
                          <a:ext uri="{FF2B5EF4-FFF2-40B4-BE49-F238E27FC236}">
                            <a16:creationId xmlns:a16="http://schemas.microsoft.com/office/drawing/2014/main" xmlns="" id="{20A90B40-5E7C-4C3F-8D6C-D2BBF3ABA1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925" y="692219"/>
                        <a:ext cx="6652149" cy="913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5">
            <a:extLst>
              <a:ext uri="{FF2B5EF4-FFF2-40B4-BE49-F238E27FC236}">
                <a16:creationId xmlns:a16="http://schemas.microsoft.com/office/drawing/2014/main" xmlns="" id="{73E71734-DBAB-4C1C-9B7A-F2484CB19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297319"/>
              </p:ext>
            </p:extLst>
          </p:nvPr>
        </p:nvGraphicFramePr>
        <p:xfrm>
          <a:off x="2088354" y="1561930"/>
          <a:ext cx="49244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8" name="Equation" r:id="rId5" imgW="6565900" imgH="977900" progId="Equation.DSMT4">
                  <p:embed/>
                </p:oleObj>
              </mc:Choice>
              <mc:Fallback>
                <p:oleObj name="Equation" r:id="rId5" imgW="6565900" imgH="977900" progId="Equation.DSMT4">
                  <p:embed/>
                  <p:pic>
                    <p:nvPicPr>
                      <p:cNvPr id="17412" name="对象 5">
                        <a:extLst>
                          <a:ext uri="{FF2B5EF4-FFF2-40B4-BE49-F238E27FC236}">
                            <a16:creationId xmlns:a16="http://schemas.microsoft.com/office/drawing/2014/main" xmlns="" id="{73E71734-DBAB-4C1C-9B7A-F2484CB196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354" y="1561930"/>
                        <a:ext cx="49244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33">
            <a:extLst>
              <a:ext uri="{FF2B5EF4-FFF2-40B4-BE49-F238E27FC236}">
                <a16:creationId xmlns:a16="http://schemas.microsoft.com/office/drawing/2014/main" xmlns="" id="{09CF7E75-F7AE-4835-855F-38721A987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213214"/>
              </p:ext>
            </p:extLst>
          </p:nvPr>
        </p:nvGraphicFramePr>
        <p:xfrm>
          <a:off x="1135063" y="2309813"/>
          <a:ext cx="67849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9" name="Document" r:id="rId7" imgW="9094788" imgH="1197274" progId="Word.Document.8">
                  <p:embed/>
                </p:oleObj>
              </mc:Choice>
              <mc:Fallback>
                <p:oleObj name="Document" r:id="rId7" imgW="9094788" imgH="1197274" progId="Word.Document.8">
                  <p:embed/>
                  <p:pic>
                    <p:nvPicPr>
                      <p:cNvPr id="7" name="Object 1033">
                        <a:extLst>
                          <a:ext uri="{FF2B5EF4-FFF2-40B4-BE49-F238E27FC236}">
                            <a16:creationId xmlns:a16="http://schemas.microsoft.com/office/drawing/2014/main" xmlns="" id="{09CF7E75-F7AE-4835-855F-38721A9876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309813"/>
                        <a:ext cx="678497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31">
            <a:extLst>
              <a:ext uri="{FF2B5EF4-FFF2-40B4-BE49-F238E27FC236}">
                <a16:creationId xmlns:a16="http://schemas.microsoft.com/office/drawing/2014/main" xmlns="" id="{15987504-EA2C-40B9-9348-A3AA55897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3852" y="3044017"/>
          <a:ext cx="3169444" cy="686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70" name="Equation" r:id="rId9" imgW="4229100" imgH="914400" progId="Equation.DSMT4">
                  <p:embed/>
                </p:oleObj>
              </mc:Choice>
              <mc:Fallback>
                <p:oleObj name="Equation" r:id="rId9" imgW="4229100" imgH="914400" progId="Equation.DSMT4">
                  <p:embed/>
                  <p:pic>
                    <p:nvPicPr>
                      <p:cNvPr id="8" name="Object 1031">
                        <a:extLst>
                          <a:ext uri="{FF2B5EF4-FFF2-40B4-BE49-F238E27FC236}">
                            <a16:creationId xmlns:a16="http://schemas.microsoft.com/office/drawing/2014/main" xmlns="" id="{15987504-EA2C-40B9-9348-A3AA55897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852" y="3044017"/>
                        <a:ext cx="3169444" cy="686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文本框 8">
            <a:extLst>
              <a:ext uri="{FF2B5EF4-FFF2-40B4-BE49-F238E27FC236}">
                <a16:creationId xmlns:a16="http://schemas.microsoft.com/office/drawing/2014/main" xmlns="" id="{D450C22C-10C2-44B3-A738-8D6DD4F54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178" y="3179763"/>
            <a:ext cx="140455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矩阵形式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Object 1033">
            <a:extLst>
              <a:ext uri="{FF2B5EF4-FFF2-40B4-BE49-F238E27FC236}">
                <a16:creationId xmlns:a16="http://schemas.microsoft.com/office/drawing/2014/main" xmlns="" id="{3CDF7BA4-7511-4A41-8ABE-8EDAE5ECD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9024" y="3790259"/>
          <a:ext cx="692308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71" name="Document" r:id="rId11" imgW="9493843" imgH="1400966" progId="Word.Document.8">
                  <p:embed/>
                </p:oleObj>
              </mc:Choice>
              <mc:Fallback>
                <p:oleObj name="Document" r:id="rId11" imgW="9493843" imgH="1400966" progId="Word.Document.8">
                  <p:embed/>
                  <p:pic>
                    <p:nvPicPr>
                      <p:cNvPr id="10" name="Object 1033">
                        <a:extLst>
                          <a:ext uri="{FF2B5EF4-FFF2-40B4-BE49-F238E27FC236}">
                            <a16:creationId xmlns:a16="http://schemas.microsoft.com/office/drawing/2014/main" xmlns="" id="{3CDF7BA4-7511-4A41-8ABE-8EDAE5ECD1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4" y="3790259"/>
                        <a:ext cx="6923087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4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31">
            <a:extLst>
              <a:ext uri="{FF2B5EF4-FFF2-40B4-BE49-F238E27FC236}">
                <a16:creationId xmlns:a16="http://schemas.microsoft.com/office/drawing/2014/main" xmlns="" id="{EAD5B47F-1A7B-4421-861B-01014CA4AC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808252"/>
              </p:ext>
            </p:extLst>
          </p:nvPr>
        </p:nvGraphicFramePr>
        <p:xfrm>
          <a:off x="2729438" y="862431"/>
          <a:ext cx="30003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43" name="Equation" r:id="rId3" imgW="3530520" imgH="799920" progId="Equation.DSMT4">
                  <p:embed/>
                </p:oleObj>
              </mc:Choice>
              <mc:Fallback>
                <p:oleObj name="Equation" r:id="rId3" imgW="3530520" imgH="799920" progId="Equation.DSMT4">
                  <p:embed/>
                  <p:pic>
                    <p:nvPicPr>
                      <p:cNvPr id="5" name="Object 1031">
                        <a:extLst>
                          <a:ext uri="{FF2B5EF4-FFF2-40B4-BE49-F238E27FC236}">
                            <a16:creationId xmlns:a16="http://schemas.microsoft.com/office/drawing/2014/main" xmlns="" id="{EAD5B47F-1A7B-4421-861B-01014CA4AC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438" y="862431"/>
                        <a:ext cx="30003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对象 2">
            <a:extLst>
              <a:ext uri="{FF2B5EF4-FFF2-40B4-BE49-F238E27FC236}">
                <a16:creationId xmlns:a16="http://schemas.microsoft.com/office/drawing/2014/main" xmlns="" id="{468CBC9F-7AEE-4B89-A7B1-8B726D36B9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287091"/>
              </p:ext>
            </p:extLst>
          </p:nvPr>
        </p:nvGraphicFramePr>
        <p:xfrm>
          <a:off x="1817688" y="415925"/>
          <a:ext cx="29352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44" name="Equation" r:id="rId5" imgW="3454200" imgH="419040" progId="Equation.DSMT4">
                  <p:embed/>
                </p:oleObj>
              </mc:Choice>
              <mc:Fallback>
                <p:oleObj name="Equation" r:id="rId5" imgW="3454200" imgH="419040" progId="Equation.DSMT4">
                  <p:embed/>
                  <p:pic>
                    <p:nvPicPr>
                      <p:cNvPr id="18457" name="对象 2">
                        <a:extLst>
                          <a:ext uri="{FF2B5EF4-FFF2-40B4-BE49-F238E27FC236}">
                            <a16:creationId xmlns:a16="http://schemas.microsoft.com/office/drawing/2014/main" xmlns="" id="{468CBC9F-7AEE-4B89-A7B1-8B726D36B9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415925"/>
                        <a:ext cx="29352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5CB533D-C5FA-46F2-B7CE-5537642E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03" y="1617023"/>
            <a:ext cx="324921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zh-CN" altLang="en-US" sz="2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齐次线性微分方程组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C8C66E2-C29F-493C-A878-D7F023335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2618" y="1659204"/>
            <a:ext cx="24881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非齐次线性方程组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12B3ECEF-C619-4138-8B46-ECD10032007D}"/>
              </a:ext>
            </a:extLst>
          </p:cNvPr>
          <p:cNvGrpSpPr>
            <a:grpSpLocks/>
          </p:cNvGrpSpPr>
          <p:nvPr/>
        </p:nvGrpSpPr>
        <p:grpSpPr bwMode="auto">
          <a:xfrm>
            <a:off x="3623077" y="1627222"/>
            <a:ext cx="2903359" cy="415498"/>
            <a:chOff x="4865167" y="2348880"/>
            <a:chExt cx="3871248" cy="553305"/>
          </a:xfrm>
        </p:grpSpPr>
        <p:sp>
          <p:nvSpPr>
            <p:cNvPr id="18454" name="文本框 9">
              <a:extLst>
                <a:ext uri="{FF2B5EF4-FFF2-40B4-BE49-F238E27FC236}">
                  <a16:creationId xmlns:a16="http://schemas.microsoft.com/office/drawing/2014/main" xmlns="" id="{A060AB5B-A307-4DEF-B793-906E3DA2B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5167" y="2348880"/>
              <a:ext cx="3871248" cy="553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当      时</a:t>
              </a:r>
              <a:r>
                <a:rPr lang="en-US" altLang="zh-CN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,(3.2)</a:t>
              </a:r>
              <a:r>
                <a:rPr lang="zh-CN" altLang="en-US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称为</a:t>
              </a:r>
            </a:p>
          </p:txBody>
        </p:sp>
        <p:graphicFrame>
          <p:nvGraphicFramePr>
            <p:cNvPr id="18455" name="对象 11">
              <a:extLst>
                <a:ext uri="{FF2B5EF4-FFF2-40B4-BE49-F238E27FC236}">
                  <a16:creationId xmlns:a16="http://schemas.microsoft.com/office/drawing/2014/main" xmlns="" id="{64865633-7F69-410E-BD49-870E13C050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7568544"/>
                </p:ext>
              </p:extLst>
            </p:nvPr>
          </p:nvGraphicFramePr>
          <p:xfrm>
            <a:off x="5322994" y="2414972"/>
            <a:ext cx="1054128" cy="418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45" name="Equation" r:id="rId7" imgW="1054080" imgH="419040" progId="Equation.DSMT4">
                    <p:embed/>
                  </p:oleObj>
                </mc:Choice>
                <mc:Fallback>
                  <p:oleObj name="Equation" r:id="rId7" imgW="1054080" imgH="419040" progId="Equation.DSMT4">
                    <p:embed/>
                    <p:pic>
                      <p:nvPicPr>
                        <p:cNvPr id="18455" name="对象 11">
                          <a:extLst>
                            <a:ext uri="{FF2B5EF4-FFF2-40B4-BE49-F238E27FC236}">
                              <a16:creationId xmlns:a16="http://schemas.microsoft.com/office/drawing/2014/main" xmlns="" id="{64865633-7F69-410E-BD49-870E13C050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2994" y="2414972"/>
                          <a:ext cx="1054128" cy="418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1DA387BA-4DC0-4DF1-90B0-EACCA56805A7}"/>
              </a:ext>
            </a:extLst>
          </p:cNvPr>
          <p:cNvGrpSpPr>
            <a:grpSpLocks/>
          </p:cNvGrpSpPr>
          <p:nvPr/>
        </p:nvGrpSpPr>
        <p:grpSpPr bwMode="auto">
          <a:xfrm>
            <a:off x="683568" y="2129788"/>
            <a:ext cx="3386939" cy="415498"/>
            <a:chOff x="3886200" y="2996952"/>
            <a:chExt cx="4515159" cy="554988"/>
          </a:xfrm>
        </p:grpSpPr>
        <p:sp>
          <p:nvSpPr>
            <p:cNvPr id="18452" name="文本框 13">
              <a:extLst>
                <a:ext uri="{FF2B5EF4-FFF2-40B4-BE49-F238E27FC236}">
                  <a16:creationId xmlns:a16="http://schemas.microsoft.com/office/drawing/2014/main" xmlns="" id="{D3DD3EE0-68E0-4CAD-9B71-73F6E4E95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5415" y="2996952"/>
              <a:ext cx="4485944" cy="55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100" dirty="0"/>
                <a:t>      </a:t>
              </a:r>
              <a:r>
                <a:rPr lang="zh-CN" altLang="en-US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称为</a:t>
              </a:r>
              <a:r>
                <a:rPr lang="zh-CN" altLang="en-US" sz="21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非齐次项</a:t>
              </a:r>
              <a:r>
                <a:rPr lang="zh-CN" altLang="en-US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或</a:t>
              </a:r>
              <a:r>
                <a:rPr lang="zh-CN" altLang="en-US" sz="21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自由项</a:t>
              </a:r>
              <a:r>
                <a:rPr lang="en-US" altLang="zh-CN" sz="2100" dirty="0"/>
                <a:t>.</a:t>
              </a:r>
              <a:endParaRPr lang="zh-CN" altLang="en-US" sz="2100" dirty="0"/>
            </a:p>
          </p:txBody>
        </p:sp>
        <p:graphicFrame>
          <p:nvGraphicFramePr>
            <p:cNvPr id="18453" name="对象 14">
              <a:extLst>
                <a:ext uri="{FF2B5EF4-FFF2-40B4-BE49-F238E27FC236}">
                  <a16:creationId xmlns:a16="http://schemas.microsoft.com/office/drawing/2014/main" xmlns="" id="{52FFC989-5441-4E25-951B-F8378D263F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6200" y="3048441"/>
            <a:ext cx="685685" cy="483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46" name="Equation" r:id="rId9" imgW="685800" imgH="482400" progId="Equation.DSMT4">
                    <p:embed/>
                  </p:oleObj>
                </mc:Choice>
                <mc:Fallback>
                  <p:oleObj name="Equation" r:id="rId9" imgW="685800" imgH="482400" progId="Equation.DSMT4">
                    <p:embed/>
                    <p:pic>
                      <p:nvPicPr>
                        <p:cNvPr id="18453" name="对象 14">
                          <a:extLst>
                            <a:ext uri="{FF2B5EF4-FFF2-40B4-BE49-F238E27FC236}">
                              <a16:creationId xmlns:a16="http://schemas.microsoft.com/office/drawing/2014/main" xmlns="" id="{52FFC989-5441-4E25-951B-F8378D263F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3048441"/>
                          <a:ext cx="685685" cy="483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2">
            <a:extLst>
              <a:ext uri="{FF2B5EF4-FFF2-40B4-BE49-F238E27FC236}">
                <a16:creationId xmlns:a16="http://schemas.microsoft.com/office/drawing/2014/main" xmlns="" id="{4C57F096-2449-4537-BB3F-721042440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397870"/>
            <a:ext cx="5829300" cy="60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100" kern="0" dirty="0">
                <a:solidFill>
                  <a:srgbClr val="FF0000"/>
                </a:solidFill>
              </a:rPr>
              <a:t> </a:t>
            </a:r>
            <a:endParaRPr lang="zh-CN" altLang="en-US" sz="2100" b="0" kern="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CA8F11D8-F620-4192-9EF2-5947B7283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679" y="2611487"/>
            <a:ext cx="126829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初值问题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xmlns="" id="{FA610AF5-8548-4EFF-9474-BDF0ABF21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080516"/>
              </p:ext>
            </p:extLst>
          </p:nvPr>
        </p:nvGraphicFramePr>
        <p:xfrm>
          <a:off x="2174468" y="2996916"/>
          <a:ext cx="4248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47" name="Equation" r:id="rId11" imgW="5664200" imgH="914400" progId="Equation.DSMT4">
                  <p:embed/>
                </p:oleObj>
              </mc:Choice>
              <mc:Fallback>
                <p:oleObj name="Equation" r:id="rId11" imgW="5664200" imgH="9144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xmlns="" id="{FA610AF5-8548-4EFF-9474-BDF0ABF217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468" y="2996916"/>
                        <a:ext cx="42481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73FE9B32-0EAF-465E-8927-9F4CE7B3F43A}"/>
              </a:ext>
            </a:extLst>
          </p:cNvPr>
          <p:cNvGrpSpPr>
            <a:grpSpLocks/>
          </p:cNvGrpSpPr>
          <p:nvPr/>
        </p:nvGrpSpPr>
        <p:grpSpPr bwMode="auto">
          <a:xfrm>
            <a:off x="632573" y="3626031"/>
            <a:ext cx="6292107" cy="415498"/>
            <a:chOff x="862403" y="4989286"/>
            <a:chExt cx="8389560" cy="553303"/>
          </a:xfrm>
        </p:grpSpPr>
        <p:sp>
          <p:nvSpPr>
            <p:cNvPr id="18448" name="文本框 20">
              <a:extLst>
                <a:ext uri="{FF2B5EF4-FFF2-40B4-BE49-F238E27FC236}">
                  <a16:creationId xmlns:a16="http://schemas.microsoft.com/office/drawing/2014/main" xmlns="" id="{70804722-5387-460B-AFA2-3DB8BFDFF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403" y="4989286"/>
              <a:ext cx="8389560" cy="553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当系数矩阵    与非齐次项    在     内连续时</a:t>
              </a:r>
              <a:r>
                <a:rPr lang="en-US" altLang="zh-CN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endPara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8449" name="对象 21">
              <a:extLst>
                <a:ext uri="{FF2B5EF4-FFF2-40B4-BE49-F238E27FC236}">
                  <a16:creationId xmlns:a16="http://schemas.microsoft.com/office/drawing/2014/main" xmlns="" id="{641F0E0B-5BFB-492F-A6A3-D6995D355E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1394087"/>
                </p:ext>
              </p:extLst>
            </p:nvPr>
          </p:nvGraphicFramePr>
          <p:xfrm>
            <a:off x="2761518" y="5143201"/>
            <a:ext cx="6858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48" name="Equation" r:id="rId13" imgW="685800" imgH="368300" progId="Equation.DSMT4">
                    <p:embed/>
                  </p:oleObj>
                </mc:Choice>
                <mc:Fallback>
                  <p:oleObj name="Equation" r:id="rId13" imgW="685800" imgH="368300" progId="Equation.DSMT4">
                    <p:embed/>
                    <p:pic>
                      <p:nvPicPr>
                        <p:cNvPr id="18449" name="对象 21">
                          <a:extLst>
                            <a:ext uri="{FF2B5EF4-FFF2-40B4-BE49-F238E27FC236}">
                              <a16:creationId xmlns:a16="http://schemas.microsoft.com/office/drawing/2014/main" xmlns="" id="{641F0E0B-5BFB-492F-A6A3-D6995D355E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1518" y="5143201"/>
                          <a:ext cx="6858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对象 22">
              <a:extLst>
                <a:ext uri="{FF2B5EF4-FFF2-40B4-BE49-F238E27FC236}">
                  <a16:creationId xmlns:a16="http://schemas.microsoft.com/office/drawing/2014/main" xmlns="" id="{4DD7CB35-9A9D-43C4-91BA-C757F895B5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54000" y="5037966"/>
            <a:ext cx="685807" cy="481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49" name="Equation" r:id="rId15" imgW="685800" imgH="482400" progId="Equation.DSMT4">
                    <p:embed/>
                  </p:oleObj>
                </mc:Choice>
                <mc:Fallback>
                  <p:oleObj name="Equation" r:id="rId15" imgW="685800" imgH="482400" progId="Equation.DSMT4">
                    <p:embed/>
                    <p:pic>
                      <p:nvPicPr>
                        <p:cNvPr id="18450" name="对象 22">
                          <a:extLst>
                            <a:ext uri="{FF2B5EF4-FFF2-40B4-BE49-F238E27FC236}">
                              <a16:creationId xmlns:a16="http://schemas.microsoft.com/office/drawing/2014/main" xmlns="" id="{4DD7CB35-9A9D-43C4-91BA-C757F895B5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4000" y="5037966"/>
                          <a:ext cx="685807" cy="4819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对象 23">
              <a:extLst>
                <a:ext uri="{FF2B5EF4-FFF2-40B4-BE49-F238E27FC236}">
                  <a16:creationId xmlns:a16="http://schemas.microsoft.com/office/drawing/2014/main" xmlns="" id="{5F9E2FDF-4475-4B67-8C6F-569809AEED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245183"/>
                </p:ext>
              </p:extLst>
            </p:nvPr>
          </p:nvGraphicFramePr>
          <p:xfrm>
            <a:off x="6385177" y="5130462"/>
            <a:ext cx="800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50" name="Equation" r:id="rId17" imgW="800100" imgH="368300" progId="Equation.DSMT4">
                    <p:embed/>
                  </p:oleObj>
                </mc:Choice>
                <mc:Fallback>
                  <p:oleObj name="Equation" r:id="rId17" imgW="800100" imgH="368300" progId="Equation.DSMT4">
                    <p:embed/>
                    <p:pic>
                      <p:nvPicPr>
                        <p:cNvPr id="18451" name="对象 23">
                          <a:extLst>
                            <a:ext uri="{FF2B5EF4-FFF2-40B4-BE49-F238E27FC236}">
                              <a16:creationId xmlns:a16="http://schemas.microsoft.com/office/drawing/2014/main" xmlns="" id="{5F9E2FDF-4475-4B67-8C6F-569809AEED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5177" y="5130462"/>
                          <a:ext cx="8001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61519BD4-9E6E-4A35-908E-AF4A17D0CBA9}"/>
              </a:ext>
            </a:extLst>
          </p:cNvPr>
          <p:cNvGrpSpPr>
            <a:grpSpLocks/>
          </p:cNvGrpSpPr>
          <p:nvPr/>
        </p:nvGrpSpPr>
        <p:grpSpPr bwMode="auto">
          <a:xfrm>
            <a:off x="6550509" y="3626768"/>
            <a:ext cx="1949573" cy="415498"/>
            <a:chOff x="755576" y="5517232"/>
            <a:chExt cx="2599974" cy="553304"/>
          </a:xfrm>
        </p:grpSpPr>
        <p:sp>
          <p:nvSpPr>
            <p:cNvPr id="18446" name="文本框 25">
              <a:extLst>
                <a:ext uri="{FF2B5EF4-FFF2-40B4-BE49-F238E27FC236}">
                  <a16:creationId xmlns:a16="http://schemas.microsoft.com/office/drawing/2014/main" xmlns="" id="{B73B77D8-0466-46B1-8F6C-B11F18A72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5517232"/>
              <a:ext cx="2599974" cy="553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100" dirty="0">
                  <a:latin typeface="黑体" panose="02010609060101010101" pitchFamily="49" charset="-122"/>
                  <a:ea typeface="黑体" panose="02010609060101010101" pitchFamily="49" charset="-122"/>
                </a:rPr>
                <a:t>在     内的解</a:t>
              </a:r>
            </a:p>
          </p:txBody>
        </p:sp>
        <p:graphicFrame>
          <p:nvGraphicFramePr>
            <p:cNvPr id="18447" name="对象 26">
              <a:extLst>
                <a:ext uri="{FF2B5EF4-FFF2-40B4-BE49-F238E27FC236}">
                  <a16:creationId xmlns:a16="http://schemas.microsoft.com/office/drawing/2014/main" xmlns="" id="{90DDD784-DF7F-468C-9EFF-3476485CB2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6437799"/>
                </p:ext>
              </p:extLst>
            </p:nvPr>
          </p:nvGraphicFramePr>
          <p:xfrm>
            <a:off x="1276145" y="5643417"/>
            <a:ext cx="800101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51" name="Equation" r:id="rId19" imgW="800100" imgH="368300" progId="Equation.DSMT4">
                    <p:embed/>
                  </p:oleObj>
                </mc:Choice>
                <mc:Fallback>
                  <p:oleObj name="Equation" r:id="rId19" imgW="800100" imgH="368300" progId="Equation.DSMT4">
                    <p:embed/>
                    <p:pic>
                      <p:nvPicPr>
                        <p:cNvPr id="18447" name="对象 26">
                          <a:extLst>
                            <a:ext uri="{FF2B5EF4-FFF2-40B4-BE49-F238E27FC236}">
                              <a16:creationId xmlns:a16="http://schemas.microsoft.com/office/drawing/2014/main" xmlns="" id="{90DDD784-DF7F-468C-9EFF-3476485CB2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145" y="5643417"/>
                          <a:ext cx="800101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19">
            <a:extLst>
              <a:ext uri="{FF2B5EF4-FFF2-40B4-BE49-F238E27FC236}">
                <a16:creationId xmlns:a16="http://schemas.microsoft.com/office/drawing/2014/main" xmlns="" id="{4F8A3CBE-2108-4CDF-938F-2352E671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979" y="2621527"/>
            <a:ext cx="33147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zh-CN" altLang="en-US" sz="21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1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1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解的存在唯一性定理</a:t>
            </a:r>
            <a:r>
              <a:rPr lang="en-US" altLang="zh-CN" sz="21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100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D81FC6D-09FB-478D-ABBE-877DD41EDB4A}"/>
              </a:ext>
            </a:extLst>
          </p:cNvPr>
          <p:cNvSpPr txBox="1"/>
          <p:nvPr/>
        </p:nvSpPr>
        <p:spPr>
          <a:xfrm>
            <a:off x="652725" y="4214644"/>
            <a:ext cx="160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存在且唯一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8" grpId="0"/>
      <p:bldP spid="19" grpId="0"/>
      <p:bldP spid="26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BEE158F2-D668-4E2D-BEC6-FEAD24CD01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85440"/>
            <a:ext cx="5829300" cy="559595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en-US" altLang="zh-CN" sz="3000" dirty="0"/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线性微分方程组解的结构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F95E15FA-8881-4B1F-884A-E2FD6B51B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858679"/>
            <a:ext cx="5829300" cy="60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eaLnBrk="1" hangingPunct="1">
              <a:defRPr kumimoji="1" sz="2400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eaLnBrk="0" hangingPunct="0"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ctr" eaLnBrk="0" hangingPunct="0"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ctr" eaLnBrk="0" hangingPunct="0"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ctr" eaLnBrk="0" hangingPunct="0"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dirty="0"/>
              <a:t>3.2.1 </a:t>
            </a:r>
            <a:r>
              <a:rPr lang="zh-CN" altLang="en-US" dirty="0"/>
              <a:t>齐次线性微分方程组</a:t>
            </a:r>
          </a:p>
        </p:txBody>
      </p:sp>
      <p:sp>
        <p:nvSpPr>
          <p:cNvPr id="19460" name="文本框 5">
            <a:extLst>
              <a:ext uri="{FF2B5EF4-FFF2-40B4-BE49-F238E27FC236}">
                <a16:creationId xmlns:a16="http://schemas.microsoft.com/office/drawing/2014/main" xmlns="" id="{594E2392-902A-40A3-B443-21062008A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95" y="1532992"/>
            <a:ext cx="13580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C00000"/>
                </a:solidFill>
              </a:rPr>
              <a:t>解的性质</a:t>
            </a:r>
            <a:r>
              <a:rPr lang="en-US" altLang="zh-CN" sz="2100" dirty="0">
                <a:solidFill>
                  <a:srgbClr val="C00000"/>
                </a:solidFill>
              </a:rPr>
              <a:t>:</a:t>
            </a:r>
            <a:endParaRPr lang="zh-CN" altLang="en-US" sz="2100" dirty="0">
              <a:solidFill>
                <a:srgbClr val="C00000"/>
              </a:solidFill>
            </a:endParaRPr>
          </a:p>
        </p:txBody>
      </p:sp>
      <p:graphicFrame>
        <p:nvGraphicFramePr>
          <p:cNvPr id="7" name="Object 1033">
            <a:extLst>
              <a:ext uri="{FF2B5EF4-FFF2-40B4-BE49-F238E27FC236}">
                <a16:creationId xmlns:a16="http://schemas.microsoft.com/office/drawing/2014/main" xmlns="" id="{B7B57D3A-3954-4F1B-A416-521E1147E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7597" y="1930867"/>
          <a:ext cx="4805363" cy="44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02" name="Document" r:id="rId3" imgW="6406790" imgH="594344" progId="Word.Document.8">
                  <p:embed/>
                </p:oleObj>
              </mc:Choice>
              <mc:Fallback>
                <p:oleObj name="Document" r:id="rId3" imgW="6406790" imgH="594344" progId="Word.Document.8">
                  <p:embed/>
                  <p:pic>
                    <p:nvPicPr>
                      <p:cNvPr id="7" name="Object 1033">
                        <a:extLst>
                          <a:ext uri="{FF2B5EF4-FFF2-40B4-BE49-F238E27FC236}">
                            <a16:creationId xmlns:a16="http://schemas.microsoft.com/office/drawing/2014/main" xmlns="" id="{B7B57D3A-3954-4F1B-A416-521E1147E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597" y="1930867"/>
                        <a:ext cx="4805363" cy="445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33">
            <a:extLst>
              <a:ext uri="{FF2B5EF4-FFF2-40B4-BE49-F238E27FC236}">
                <a16:creationId xmlns:a16="http://schemas.microsoft.com/office/drawing/2014/main" xmlns="" id="{4C0DC4A0-1EA2-4C26-B04B-53F604ADF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454" y="2376161"/>
          <a:ext cx="6007894" cy="87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03" name="Document" r:id="rId5" imgW="8118292" imgH="1188689" progId="Word.Document.8">
                  <p:embed/>
                </p:oleObj>
              </mc:Choice>
              <mc:Fallback>
                <p:oleObj name="Document" r:id="rId5" imgW="8118292" imgH="1188689" progId="Word.Document.8">
                  <p:embed/>
                  <p:pic>
                    <p:nvPicPr>
                      <p:cNvPr id="8" name="Object 1033">
                        <a:extLst>
                          <a:ext uri="{FF2B5EF4-FFF2-40B4-BE49-F238E27FC236}">
                            <a16:creationId xmlns:a16="http://schemas.microsoft.com/office/drawing/2014/main" xmlns="" id="{4C0DC4A0-1EA2-4C26-B04B-53F604ADF9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454" y="2376161"/>
                        <a:ext cx="6007894" cy="877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33">
            <a:extLst>
              <a:ext uri="{FF2B5EF4-FFF2-40B4-BE49-F238E27FC236}">
                <a16:creationId xmlns:a16="http://schemas.microsoft.com/office/drawing/2014/main" xmlns="" id="{387B7D45-DD58-40FF-A198-3F8D593DC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454" y="3177986"/>
          <a:ext cx="6146006" cy="87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04" name="Document" r:id="rId7" imgW="8302978" imgH="1189049" progId="Word.Document.8">
                  <p:embed/>
                </p:oleObj>
              </mc:Choice>
              <mc:Fallback>
                <p:oleObj name="Document" r:id="rId7" imgW="8302978" imgH="1189049" progId="Word.Document.8">
                  <p:embed/>
                  <p:pic>
                    <p:nvPicPr>
                      <p:cNvPr id="9" name="Object 1033">
                        <a:extLst>
                          <a:ext uri="{FF2B5EF4-FFF2-40B4-BE49-F238E27FC236}">
                            <a16:creationId xmlns:a16="http://schemas.microsoft.com/office/drawing/2014/main" xmlns="" id="{387B7D45-DD58-40FF-A198-3F8D593DCF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454" y="3177986"/>
                        <a:ext cx="6146006" cy="877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31">
            <a:extLst>
              <a:ext uri="{FF2B5EF4-FFF2-40B4-BE49-F238E27FC236}">
                <a16:creationId xmlns:a16="http://schemas.microsoft.com/office/drawing/2014/main" xmlns="" id="{29C6CC6A-525C-4CFD-9CAB-03D5548B9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3457" y="856600"/>
          <a:ext cx="2056210" cy="688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05" name="Equation" r:id="rId9" imgW="2743200" imgH="914400" progId="Equation.DSMT4">
                  <p:embed/>
                </p:oleObj>
              </mc:Choice>
              <mc:Fallback>
                <p:oleObj name="Equation" r:id="rId9" imgW="2743200" imgH="914400" progId="Equation.DSMT4">
                  <p:embed/>
                  <p:pic>
                    <p:nvPicPr>
                      <p:cNvPr id="10" name="Object 1031">
                        <a:extLst>
                          <a:ext uri="{FF2B5EF4-FFF2-40B4-BE49-F238E27FC236}">
                            <a16:creationId xmlns:a16="http://schemas.microsoft.com/office/drawing/2014/main" xmlns="" id="{29C6CC6A-525C-4CFD-9CAB-03D5548B9E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457" y="856600"/>
                        <a:ext cx="2056210" cy="688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文本框 1">
            <a:extLst>
              <a:ext uri="{FF2B5EF4-FFF2-40B4-BE49-F238E27FC236}">
                <a16:creationId xmlns:a16="http://schemas.microsoft.com/office/drawing/2014/main" xmlns="" id="{0B506A32-0563-4DF0-AADC-4392A66AA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953" y="3921318"/>
            <a:ext cx="712489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FF0000"/>
                </a:solidFill>
              </a:rPr>
              <a:t>       由解性质知</a:t>
            </a:r>
            <a:r>
              <a:rPr lang="en-US" altLang="zh-CN" sz="2100" dirty="0">
                <a:solidFill>
                  <a:srgbClr val="FF0000"/>
                </a:solidFill>
              </a:rPr>
              <a:t>, (3.3)</a:t>
            </a:r>
            <a:r>
              <a:rPr lang="zh-CN" altLang="en-US" sz="2100" dirty="0">
                <a:solidFill>
                  <a:srgbClr val="FF0000"/>
                </a:solidFill>
              </a:rPr>
              <a:t>的解集是一个线性空间</a:t>
            </a:r>
            <a:r>
              <a:rPr lang="en-US" altLang="zh-CN" sz="2100" dirty="0">
                <a:solidFill>
                  <a:srgbClr val="FF0000"/>
                </a:solidFill>
              </a:rPr>
              <a:t>, </a:t>
            </a:r>
            <a:r>
              <a:rPr lang="zh-CN" altLang="en-US" sz="2100" dirty="0">
                <a:solidFill>
                  <a:srgbClr val="FF0000"/>
                </a:solidFill>
              </a:rPr>
              <a:t>搞清楚此空间的维数和基底</a:t>
            </a:r>
            <a:r>
              <a:rPr lang="en-US" altLang="zh-CN" sz="2100" dirty="0">
                <a:solidFill>
                  <a:srgbClr val="FF0000"/>
                </a:solidFill>
              </a:rPr>
              <a:t>. </a:t>
            </a:r>
            <a:endParaRPr lang="zh-CN" altLang="en-US" sz="2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460" grpId="0"/>
      <p:bldP spid="1946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>
            <a:extLst>
              <a:ext uri="{FF2B5EF4-FFF2-40B4-BE49-F238E27FC236}">
                <a16:creationId xmlns:a16="http://schemas.microsoft.com/office/drawing/2014/main" xmlns="" id="{1CDBE90B-EC2F-46A1-AD39-4DF609EBC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01333"/>
            <a:ext cx="15521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4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</a:p>
        </p:txBody>
      </p:sp>
      <p:grpSp>
        <p:nvGrpSpPr>
          <p:cNvPr id="3" name="组合 8">
            <a:extLst>
              <a:ext uri="{FF2B5EF4-FFF2-40B4-BE49-F238E27FC236}">
                <a16:creationId xmlns:a16="http://schemas.microsoft.com/office/drawing/2014/main" xmlns="" id="{1F1D9C81-1ED3-4C1B-B0EB-3A09CF84591A}"/>
              </a:ext>
            </a:extLst>
          </p:cNvPr>
          <p:cNvGrpSpPr>
            <a:grpSpLocks/>
          </p:cNvGrpSpPr>
          <p:nvPr/>
        </p:nvGrpSpPr>
        <p:grpSpPr bwMode="auto">
          <a:xfrm>
            <a:off x="2175118" y="307401"/>
            <a:ext cx="6069290" cy="461665"/>
            <a:chOff x="1769944" y="298842"/>
            <a:chExt cx="8094220" cy="617752"/>
          </a:xfrm>
        </p:grpSpPr>
        <p:sp>
          <p:nvSpPr>
            <p:cNvPr id="4" name="文本框 4">
              <a:extLst>
                <a:ext uri="{FF2B5EF4-FFF2-40B4-BE49-F238E27FC236}">
                  <a16:creationId xmlns:a16="http://schemas.microsoft.com/office/drawing/2014/main" xmlns="" id="{8E4E4957-01E4-4A71-ABD5-C00E00F19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9944" y="298842"/>
              <a:ext cx="8094220" cy="617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微分方程组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(3.3)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存在  个线性无关的特解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;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5" name="对象 6">
              <a:extLst>
                <a:ext uri="{FF2B5EF4-FFF2-40B4-BE49-F238E27FC236}">
                  <a16:creationId xmlns:a16="http://schemas.microsoft.com/office/drawing/2014/main" xmlns="" id="{F276F4A9-8591-4AA4-96A3-03152D3745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6801838"/>
                </p:ext>
              </p:extLst>
            </p:nvPr>
          </p:nvGraphicFramePr>
          <p:xfrm>
            <a:off x="5854429" y="501625"/>
            <a:ext cx="304869" cy="305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0" name="Equation" r:id="rId3" imgW="228600" imgH="228600" progId="Equation.DSMT4">
                    <p:embed/>
                  </p:oleObj>
                </mc:Choice>
                <mc:Fallback>
                  <p:oleObj name="Equation" r:id="rId3" imgW="228600" imgH="228600" progId="Equation.DSMT4">
                    <p:embed/>
                    <p:pic>
                      <p:nvPicPr>
                        <p:cNvPr id="25641" name="对象 6">
                          <a:extLst>
                            <a:ext uri="{FF2B5EF4-FFF2-40B4-BE49-F238E27FC236}">
                              <a16:creationId xmlns:a16="http://schemas.microsoft.com/office/drawing/2014/main" xmlns="" id="{60BDC045-E7F4-4BE1-A67C-A19532E370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4429" y="501625"/>
                          <a:ext cx="304869" cy="3058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9">
            <a:extLst>
              <a:ext uri="{FF2B5EF4-FFF2-40B4-BE49-F238E27FC236}">
                <a16:creationId xmlns:a16="http://schemas.microsoft.com/office/drawing/2014/main" xmlns="" id="{F1B2D4AF-3998-4196-8242-01BAD6F09ECB}"/>
              </a:ext>
            </a:extLst>
          </p:cNvPr>
          <p:cNvGrpSpPr>
            <a:grpSpLocks/>
          </p:cNvGrpSpPr>
          <p:nvPr/>
        </p:nvGrpSpPr>
        <p:grpSpPr bwMode="auto">
          <a:xfrm>
            <a:off x="467544" y="832238"/>
            <a:ext cx="6838732" cy="461665"/>
            <a:chOff x="683568" y="908720"/>
            <a:chExt cx="9118318" cy="614783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xmlns="" id="{5C1B98A5-A9ED-4A0E-A3E2-8AFA57569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908720"/>
              <a:ext cx="9118318" cy="614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而且此方程组的任一解均可由这  个解线性表示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xmlns="" id="{B4C8598C-F43E-4788-A9C3-6C7B0B8FAD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5229381"/>
                </p:ext>
              </p:extLst>
            </p:nvPr>
          </p:nvGraphicFramePr>
          <p:xfrm>
            <a:off x="6572259" y="1090901"/>
            <a:ext cx="304800" cy="304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1" name="Equation" r:id="rId5" imgW="228600" imgH="228600" progId="Equation.DSMT4">
                    <p:embed/>
                  </p:oleObj>
                </mc:Choice>
                <mc:Fallback>
                  <p:oleObj name="Equation" r:id="rId5" imgW="228600" imgH="228600" progId="Equation.DSMT4">
                    <p:embed/>
                    <p:pic>
                      <p:nvPicPr>
                        <p:cNvPr id="25639" name="对象 7">
                          <a:extLst>
                            <a:ext uri="{FF2B5EF4-FFF2-40B4-BE49-F238E27FC236}">
                              <a16:creationId xmlns:a16="http://schemas.microsoft.com/office/drawing/2014/main" xmlns="" id="{199CBD50-A2D8-48EA-A498-AEA091EE6B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2259" y="1090901"/>
                          <a:ext cx="304800" cy="304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4">
            <a:extLst>
              <a:ext uri="{FF2B5EF4-FFF2-40B4-BE49-F238E27FC236}">
                <a16:creationId xmlns:a16="http://schemas.microsoft.com/office/drawing/2014/main" xmlns="" id="{D307EE71-BBE8-44BC-9D83-07A0A9852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03896"/>
            <a:ext cx="39036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(3.3)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解空间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10">
            <a:extLst>
              <a:ext uri="{FF2B5EF4-FFF2-40B4-BE49-F238E27FC236}">
                <a16:creationId xmlns:a16="http://schemas.microsoft.com/office/drawing/2014/main" xmlns="" id="{98F86E37-3C54-4E62-8B9B-6BCB621A6162}"/>
              </a:ext>
            </a:extLst>
          </p:cNvPr>
          <p:cNvGrpSpPr>
            <a:grpSpLocks/>
          </p:cNvGrpSpPr>
          <p:nvPr/>
        </p:nvGrpSpPr>
        <p:grpSpPr bwMode="auto">
          <a:xfrm>
            <a:off x="446009" y="1290525"/>
            <a:ext cx="8547533" cy="461665"/>
            <a:chOff x="827584" y="548680"/>
            <a:chExt cx="11396705" cy="616650"/>
          </a:xfrm>
        </p:grpSpPr>
        <p:sp>
          <p:nvSpPr>
            <p:cNvPr id="11" name="文本框 3">
              <a:extLst>
                <a:ext uri="{FF2B5EF4-FFF2-40B4-BE49-F238E27FC236}">
                  <a16:creationId xmlns:a16="http://schemas.microsoft.com/office/drawing/2014/main" xmlns="" id="{9683536B-5384-4F63-8B10-D004E7BCA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84" y="548680"/>
              <a:ext cx="11396705" cy="61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   齐次线性微分方程组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(3.3)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的全部解构成一个   维线性</a:t>
              </a:r>
            </a:p>
          </p:txBody>
        </p:sp>
        <p:graphicFrame>
          <p:nvGraphicFramePr>
            <p:cNvPr id="12" name="对象 7">
              <a:extLst>
                <a:ext uri="{FF2B5EF4-FFF2-40B4-BE49-F238E27FC236}">
                  <a16:creationId xmlns:a16="http://schemas.microsoft.com/office/drawing/2014/main" xmlns="" id="{A3EEA346-24FC-4B2B-8F09-10B55FDACB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0549987"/>
                </p:ext>
              </p:extLst>
            </p:nvPr>
          </p:nvGraphicFramePr>
          <p:xfrm>
            <a:off x="9864528" y="781060"/>
            <a:ext cx="304800" cy="305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2" name="Equation" r:id="rId7" imgW="228600" imgH="228600" progId="Equation.DSMT4">
                    <p:embed/>
                  </p:oleObj>
                </mc:Choice>
                <mc:Fallback>
                  <p:oleObj name="Equation" r:id="rId7" imgW="228600" imgH="228600" progId="Equation.DSMT4">
                    <p:embed/>
                    <p:pic>
                      <p:nvPicPr>
                        <p:cNvPr id="26641" name="对象 7">
                          <a:extLst>
                            <a:ext uri="{FF2B5EF4-FFF2-40B4-BE49-F238E27FC236}">
                              <a16:creationId xmlns:a16="http://schemas.microsoft.com/office/drawing/2014/main" xmlns="" id="{41337043-009A-4909-8CAC-5C3E154384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64528" y="781060"/>
                          <a:ext cx="304800" cy="305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1">
            <a:extLst>
              <a:ext uri="{FF2B5EF4-FFF2-40B4-BE49-F238E27FC236}">
                <a16:creationId xmlns:a16="http://schemas.microsoft.com/office/drawing/2014/main" xmlns="" id="{2555F759-AD1F-4655-B854-E41B7884A651}"/>
              </a:ext>
            </a:extLst>
          </p:cNvPr>
          <p:cNvGrpSpPr>
            <a:grpSpLocks/>
          </p:cNvGrpSpPr>
          <p:nvPr/>
        </p:nvGrpSpPr>
        <p:grpSpPr bwMode="auto">
          <a:xfrm>
            <a:off x="4532001" y="1885914"/>
            <a:ext cx="4057521" cy="461665"/>
            <a:chOff x="6012160" y="1013962"/>
            <a:chExt cx="5409177" cy="616654"/>
          </a:xfrm>
        </p:grpSpPr>
        <p:sp>
          <p:nvSpPr>
            <p:cNvPr id="14" name="文本框 5">
              <a:extLst>
                <a:ext uri="{FF2B5EF4-FFF2-40B4-BE49-F238E27FC236}">
                  <a16:creationId xmlns:a16="http://schemas.microsoft.com/office/drawing/2014/main" xmlns="" id="{9909A0D9-7473-4D92-A1EF-BD60D95A0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160" y="1013962"/>
              <a:ext cx="5409177" cy="616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(3.3)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的任意  个线性无关的</a:t>
              </a:r>
            </a:p>
          </p:txBody>
        </p:sp>
        <p:graphicFrame>
          <p:nvGraphicFramePr>
            <p:cNvPr id="15" name="对象 8">
              <a:extLst>
                <a:ext uri="{FF2B5EF4-FFF2-40B4-BE49-F238E27FC236}">
                  <a16:creationId xmlns:a16="http://schemas.microsoft.com/office/drawing/2014/main" xmlns="" id="{C9533B4E-A6C4-4A6E-BCF9-078BB4A8A4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8632563"/>
                </p:ext>
              </p:extLst>
            </p:nvPr>
          </p:nvGraphicFramePr>
          <p:xfrm>
            <a:off x="8485639" y="1205314"/>
            <a:ext cx="304752" cy="305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3" name="Equation" r:id="rId9" imgW="228600" imgH="228600" progId="Equation.DSMT4">
                    <p:embed/>
                  </p:oleObj>
                </mc:Choice>
                <mc:Fallback>
                  <p:oleObj name="Equation" r:id="rId9" imgW="228600" imgH="228600" progId="Equation.DSMT4">
                    <p:embed/>
                    <p:pic>
                      <p:nvPicPr>
                        <p:cNvPr id="26639" name="对象 8">
                          <a:extLst>
                            <a:ext uri="{FF2B5EF4-FFF2-40B4-BE49-F238E27FC236}">
                              <a16:creationId xmlns:a16="http://schemas.microsoft.com/office/drawing/2014/main" xmlns="" id="{0A6B8712-5B82-45D8-83F9-BB6C11B62E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5639" y="1205314"/>
                          <a:ext cx="304752" cy="305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2">
            <a:extLst>
              <a:ext uri="{FF2B5EF4-FFF2-40B4-BE49-F238E27FC236}">
                <a16:creationId xmlns:a16="http://schemas.microsoft.com/office/drawing/2014/main" xmlns="" id="{9534591B-1035-4AB9-BF2E-7482B208B36E}"/>
              </a:ext>
            </a:extLst>
          </p:cNvPr>
          <p:cNvGrpSpPr>
            <a:grpSpLocks/>
          </p:cNvGrpSpPr>
          <p:nvPr/>
        </p:nvGrpSpPr>
        <p:grpSpPr bwMode="auto">
          <a:xfrm>
            <a:off x="396753" y="2459258"/>
            <a:ext cx="6306535" cy="485857"/>
            <a:chOff x="683568" y="1595120"/>
            <a:chExt cx="8408965" cy="648965"/>
          </a:xfrm>
        </p:grpSpPr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xmlns="" id="{49999D59-7135-4648-8F14-870429819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595120"/>
              <a:ext cx="8408965" cy="616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解               都可以作为解空间的基底</a:t>
              </a:r>
              <a:r>
                <a:rPr lang="en-US" altLang="zh-CN" sz="2400" dirty="0"/>
                <a:t>,</a:t>
              </a:r>
              <a:endParaRPr lang="zh-CN" altLang="en-US" sz="2400" dirty="0"/>
            </a:p>
          </p:txBody>
        </p:sp>
        <p:graphicFrame>
          <p:nvGraphicFramePr>
            <p:cNvPr id="18" name="对象 9">
              <a:extLst>
                <a:ext uri="{FF2B5EF4-FFF2-40B4-BE49-F238E27FC236}">
                  <a16:creationId xmlns:a16="http://schemas.microsoft.com/office/drawing/2014/main" xmlns="" id="{C2758B7C-A4EE-4E62-88C2-2ED5BCC847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4685089"/>
                </p:ext>
              </p:extLst>
            </p:nvPr>
          </p:nvGraphicFramePr>
          <p:xfrm>
            <a:off x="1283690" y="1650361"/>
            <a:ext cx="2811017" cy="593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4" name="Equation" r:id="rId11" imgW="2108200" imgH="444500" progId="Equation.DSMT4">
                    <p:embed/>
                  </p:oleObj>
                </mc:Choice>
                <mc:Fallback>
                  <p:oleObj name="Equation" r:id="rId11" imgW="2108200" imgH="444500" progId="Equation.DSMT4">
                    <p:embed/>
                    <p:pic>
                      <p:nvPicPr>
                        <p:cNvPr id="26637" name="对象 9">
                          <a:extLst>
                            <a:ext uri="{FF2B5EF4-FFF2-40B4-BE49-F238E27FC236}">
                              <a16:creationId xmlns:a16="http://schemas.microsoft.com/office/drawing/2014/main" xmlns="" id="{F41B1BEE-E659-4E63-9788-17559E4D04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690" y="1650361"/>
                          <a:ext cx="2811017" cy="5937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文本框 13">
            <a:extLst>
              <a:ext uri="{FF2B5EF4-FFF2-40B4-BE49-F238E27FC236}">
                <a16:creationId xmlns:a16="http://schemas.microsoft.com/office/drawing/2014/main" xmlns="" id="{1398BF0E-8FD1-4680-9D75-F35DE35D1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1702" y="2459257"/>
            <a:ext cx="2199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(3.3)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的通解为</a:t>
            </a:r>
          </a:p>
        </p:txBody>
      </p:sp>
      <p:graphicFrame>
        <p:nvGraphicFramePr>
          <p:cNvPr id="20" name="对象 33">
            <a:extLst>
              <a:ext uri="{FF2B5EF4-FFF2-40B4-BE49-F238E27FC236}">
                <a16:creationId xmlns:a16="http://schemas.microsoft.com/office/drawing/2014/main" xmlns="" id="{B6EDF62C-E660-4FFA-BD24-02012C4CC8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010388"/>
              </p:ext>
            </p:extLst>
          </p:nvPr>
        </p:nvGraphicFramePr>
        <p:xfrm>
          <a:off x="1857974" y="3196063"/>
          <a:ext cx="590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5" name="Equation" r:id="rId13" imgW="5905500" imgH="444500" progId="Equation.DSMT4">
                  <p:embed/>
                </p:oleObj>
              </mc:Choice>
              <mc:Fallback>
                <p:oleObj name="Equation" r:id="rId13" imgW="5905500" imgH="444500" progId="Equation.DSMT4">
                  <p:embed/>
                  <p:pic>
                    <p:nvPicPr>
                      <p:cNvPr id="26631" name="对象 33">
                        <a:extLst>
                          <a:ext uri="{FF2B5EF4-FFF2-40B4-BE49-F238E27FC236}">
                            <a16:creationId xmlns:a16="http://schemas.microsoft.com/office/drawing/2014/main" xmlns="" id="{C0C6900E-AEDA-41B7-86AB-119800DA55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974" y="3196063"/>
                        <a:ext cx="590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15">
            <a:extLst>
              <a:ext uri="{FF2B5EF4-FFF2-40B4-BE49-F238E27FC236}">
                <a16:creationId xmlns:a16="http://schemas.microsoft.com/office/drawing/2014/main" xmlns="" id="{C1BD5DE5-3293-498D-9A7B-2076B5FC9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687" y="3091838"/>
            <a:ext cx="4444296" cy="70746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 b="0"/>
          </a:p>
        </p:txBody>
      </p:sp>
      <p:grpSp>
        <p:nvGrpSpPr>
          <p:cNvPr id="22" name="组合 18">
            <a:extLst>
              <a:ext uri="{FF2B5EF4-FFF2-40B4-BE49-F238E27FC236}">
                <a16:creationId xmlns:a16="http://schemas.microsoft.com/office/drawing/2014/main" xmlns="" id="{3207532F-8B51-4000-9A8D-ADA956765862}"/>
              </a:ext>
            </a:extLst>
          </p:cNvPr>
          <p:cNvGrpSpPr>
            <a:grpSpLocks/>
          </p:cNvGrpSpPr>
          <p:nvPr/>
        </p:nvGrpSpPr>
        <p:grpSpPr bwMode="auto">
          <a:xfrm>
            <a:off x="410533" y="4155926"/>
            <a:ext cx="3905236" cy="474674"/>
            <a:chOff x="683568" y="3717032"/>
            <a:chExt cx="5208034" cy="632108"/>
          </a:xfrm>
        </p:grpSpPr>
        <p:sp>
          <p:nvSpPr>
            <p:cNvPr id="23" name="文本框 16">
              <a:extLst>
                <a:ext uri="{FF2B5EF4-FFF2-40B4-BE49-F238E27FC236}">
                  <a16:creationId xmlns:a16="http://schemas.microsoft.com/office/drawing/2014/main" xmlns="" id="{916ECC00-B95C-4004-8D9D-8DFEF0015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5208034" cy="61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其中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,        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为任意常数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4" name="对象 17">
              <a:extLst>
                <a:ext uri="{FF2B5EF4-FFF2-40B4-BE49-F238E27FC236}">
                  <a16:creationId xmlns:a16="http://schemas.microsoft.com/office/drawing/2014/main" xmlns="" id="{1A8D9619-1FC0-4B30-B587-C706F6EE30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9340838"/>
                </p:ext>
              </p:extLst>
            </p:nvPr>
          </p:nvGraphicFramePr>
          <p:xfrm>
            <a:off x="1860146" y="3757471"/>
            <a:ext cx="1608294" cy="591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6" name="Equation" r:id="rId15" imgW="1205977" imgH="444307" progId="Equation.DSMT4">
                    <p:embed/>
                  </p:oleObj>
                </mc:Choice>
                <mc:Fallback>
                  <p:oleObj name="Equation" r:id="rId15" imgW="1205977" imgH="444307" progId="Equation.DSMT4">
                    <p:embed/>
                    <p:pic>
                      <p:nvPicPr>
                        <p:cNvPr id="26635" name="对象 17">
                          <a:extLst>
                            <a:ext uri="{FF2B5EF4-FFF2-40B4-BE49-F238E27FC236}">
                              <a16:creationId xmlns:a16="http://schemas.microsoft.com/office/drawing/2014/main" xmlns="" id="{396DC712-2771-4463-943A-BCB11D4A78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146" y="3757471"/>
                          <a:ext cx="1608294" cy="591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9" grpId="0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>
            <a:extLst>
              <a:ext uri="{FF2B5EF4-FFF2-40B4-BE49-F238E27FC236}">
                <a16:creationId xmlns:a16="http://schemas.microsoft.com/office/drawing/2014/main" xmlns="" id="{09F73679-8BA4-48DA-89DE-0B3FCFB84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331" y="212470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基解矩阵及其性质</a:t>
            </a: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xmlns="" id="{2F610757-3B01-4E50-9B5D-41C5203BD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930" y="674396"/>
            <a:ext cx="124301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定义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3.3</a:t>
            </a:r>
          </a:p>
        </p:txBody>
      </p:sp>
      <p:grpSp>
        <p:nvGrpSpPr>
          <p:cNvPr id="6" name="组合 12">
            <a:extLst>
              <a:ext uri="{FF2B5EF4-FFF2-40B4-BE49-F238E27FC236}">
                <a16:creationId xmlns:a16="http://schemas.microsoft.com/office/drawing/2014/main" xmlns="" id="{5A1637F5-EADE-460A-9526-F1350ECA31ED}"/>
              </a:ext>
            </a:extLst>
          </p:cNvPr>
          <p:cNvGrpSpPr>
            <a:grpSpLocks/>
          </p:cNvGrpSpPr>
          <p:nvPr/>
        </p:nvGrpSpPr>
        <p:grpSpPr bwMode="auto">
          <a:xfrm>
            <a:off x="2681790" y="681540"/>
            <a:ext cx="5338321" cy="415498"/>
            <a:chOff x="2411414" y="333375"/>
            <a:chExt cx="7116854" cy="553304"/>
          </a:xfrm>
        </p:grpSpPr>
        <p:sp>
          <p:nvSpPr>
            <p:cNvPr id="7" name="文本框 4">
              <a:extLst>
                <a:ext uri="{FF2B5EF4-FFF2-40B4-BE49-F238E27FC236}">
                  <a16:creationId xmlns:a16="http://schemas.microsoft.com/office/drawing/2014/main" xmlns="" id="{C8726AAE-B6F6-4A0A-BA9D-8C2FB8900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414" y="333375"/>
              <a:ext cx="7116854" cy="553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微分方程组</a:t>
              </a: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(3.3)</a:t>
              </a: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的任意  个线性无关的解</a:t>
              </a:r>
            </a:p>
          </p:txBody>
        </p:sp>
        <p:graphicFrame>
          <p:nvGraphicFramePr>
            <p:cNvPr id="9" name="对象 11">
              <a:extLst>
                <a:ext uri="{FF2B5EF4-FFF2-40B4-BE49-F238E27FC236}">
                  <a16:creationId xmlns:a16="http://schemas.microsoft.com/office/drawing/2014/main" xmlns="" id="{DB561707-C225-4D0D-B02E-FA9A80CE84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50968" y="505478"/>
            <a:ext cx="228571" cy="240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03" name="Equation" r:id="rId3" imgW="228600" imgH="241200" progId="Equation.DSMT4">
                    <p:embed/>
                  </p:oleObj>
                </mc:Choice>
                <mc:Fallback>
                  <p:oleObj name="Equation" r:id="rId3" imgW="228600" imgH="241200" progId="Equation.DSMT4">
                    <p:embed/>
                    <p:pic>
                      <p:nvPicPr>
                        <p:cNvPr id="9" name="对象 11">
                          <a:extLst>
                            <a:ext uri="{FF2B5EF4-FFF2-40B4-BE49-F238E27FC236}">
                              <a16:creationId xmlns:a16="http://schemas.microsoft.com/office/drawing/2014/main" xmlns="" id="{DB561707-C225-4D0D-B02E-FA9A80CE84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0968" y="505478"/>
                          <a:ext cx="228571" cy="2409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31958796-D41D-4484-AAA6-8D74EE001FCE}"/>
              </a:ext>
            </a:extLst>
          </p:cNvPr>
          <p:cNvGrpSpPr/>
          <p:nvPr/>
        </p:nvGrpSpPr>
        <p:grpSpPr>
          <a:xfrm>
            <a:off x="968632" y="1084778"/>
            <a:ext cx="5646893" cy="415498"/>
            <a:chOff x="827583" y="1451739"/>
            <a:chExt cx="7529190" cy="553998"/>
          </a:xfrm>
        </p:grpSpPr>
        <p:graphicFrame>
          <p:nvGraphicFramePr>
            <p:cNvPr id="10" name="对象 6">
              <a:extLst>
                <a:ext uri="{FF2B5EF4-FFF2-40B4-BE49-F238E27FC236}">
                  <a16:creationId xmlns:a16="http://schemas.microsoft.com/office/drawing/2014/main" xmlns="" id="{CC5A9805-A170-43BF-9241-C101A35DA4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7583" y="1568147"/>
            <a:ext cx="1803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04" name="Equation" r:id="rId5" imgW="1803240" imgH="380880" progId="Equation.DSMT4">
                    <p:embed/>
                  </p:oleObj>
                </mc:Choice>
                <mc:Fallback>
                  <p:oleObj name="Equation" r:id="rId5" imgW="1803240" imgH="380880" progId="Equation.DSMT4">
                    <p:embed/>
                    <p:pic>
                      <p:nvPicPr>
                        <p:cNvPr id="10" name="对象 6">
                          <a:extLst>
                            <a:ext uri="{FF2B5EF4-FFF2-40B4-BE49-F238E27FC236}">
                              <a16:creationId xmlns:a16="http://schemas.microsoft.com/office/drawing/2014/main" xmlns="" id="{CC5A9805-A170-43BF-9241-C101A35DA4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3" y="1568147"/>
                          <a:ext cx="1803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4">
              <a:extLst>
                <a:ext uri="{FF2B5EF4-FFF2-40B4-BE49-F238E27FC236}">
                  <a16:creationId xmlns:a16="http://schemas.microsoft.com/office/drawing/2014/main" xmlns="" id="{D47810DF-D820-46D2-910D-0CE3714C1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317" y="1451739"/>
              <a:ext cx="585245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称为方程组</a:t>
              </a: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(3.3)</a:t>
              </a: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的一个</a:t>
              </a: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基本解组</a:t>
              </a: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, </a:t>
              </a:r>
              <a:endPara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3" name="文本框 4">
            <a:extLst>
              <a:ext uri="{FF2B5EF4-FFF2-40B4-BE49-F238E27FC236}">
                <a16:creationId xmlns:a16="http://schemas.microsoft.com/office/drawing/2014/main" xmlns="" id="{280C1C17-2A13-4CD1-B3E7-1EB209EA3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447" y="1077639"/>
            <a:ext cx="16786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它是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(3.3)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xmlns="" id="{03F2C5C4-7E2E-4DDD-BDDB-6248C08A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65" y="1518939"/>
            <a:ext cx="262443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解空间的一个基底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 </a:t>
            </a:r>
            <a:endParaRPr kumimoji="1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xmlns="" id="{17B35C7B-4A6C-4908-B07E-4B46188BB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008" y="1519200"/>
            <a:ext cx="52020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以这些解向量为列构成的矩阵称为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(3.3) </a:t>
            </a:r>
            <a:endParaRPr kumimoji="1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文本框 4">
            <a:extLst>
              <a:ext uri="{FF2B5EF4-FFF2-40B4-BE49-F238E27FC236}">
                <a16:creationId xmlns:a16="http://schemas.microsoft.com/office/drawing/2014/main" xmlns="" id="{6C9FFECE-530B-4BB3-8320-953929940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65" y="1922051"/>
            <a:ext cx="221727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基解矩阵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记为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xmlns="" id="{7B607715-25AA-43E5-B859-867FD2776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675961"/>
              </p:ext>
            </p:extLst>
          </p:nvPr>
        </p:nvGraphicFramePr>
        <p:xfrm>
          <a:off x="1089829" y="2565931"/>
          <a:ext cx="607695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5" name="Equation" r:id="rId7" imgW="8102520" imgH="2095200" progId="Equation.DSMT4">
                  <p:embed/>
                </p:oleObj>
              </mc:Choice>
              <mc:Fallback>
                <p:oleObj name="Equation" r:id="rId7" imgW="8102520" imgH="20952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xmlns="" id="{7B607715-25AA-43E5-B859-867FD2776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829" y="2565931"/>
                        <a:ext cx="607695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766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>
            <a:extLst>
              <a:ext uri="{FF2B5EF4-FFF2-40B4-BE49-F238E27FC236}">
                <a16:creationId xmlns:a16="http://schemas.microsoft.com/office/drawing/2014/main" xmlns="" id="{B04867B4-7B68-4FBE-8C1A-09B1DE325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17488"/>
            <a:ext cx="3671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一阶微分方程 </a:t>
            </a:r>
            <a:endParaRPr lang="zh-CN" altLang="en-US" sz="2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xmlns="" id="{047AEA6B-D072-4299-A505-15CC4BE1D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93750"/>
            <a:ext cx="279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微分方程的概念 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xmlns="" id="{62303450-A0C5-45AE-8CEF-75FC17306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654597"/>
              </p:ext>
            </p:extLst>
          </p:nvPr>
        </p:nvGraphicFramePr>
        <p:xfrm>
          <a:off x="1835150" y="1707084"/>
          <a:ext cx="18923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7" name="公式" r:id="rId3" imgW="1892160" imgH="355320" progId="Equation.3">
                  <p:embed/>
                </p:oleObj>
              </mc:Choice>
              <mc:Fallback>
                <p:oleObj name="公式" r:id="rId3" imgW="1892160" imgH="355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07084"/>
                        <a:ext cx="18923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xmlns="" id="{66AC1214-7074-4A47-A9C3-2247FC6A7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033094"/>
              </p:ext>
            </p:extLst>
          </p:nvPr>
        </p:nvGraphicFramePr>
        <p:xfrm>
          <a:off x="3995738" y="1667396"/>
          <a:ext cx="15494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8" name="公式" r:id="rId5" imgW="1549080" imgH="355320" progId="Equation.3">
                  <p:embed/>
                </p:oleObj>
              </mc:Choice>
              <mc:Fallback>
                <p:oleObj name="公式" r:id="rId5" imgW="1549080" imgH="3553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667396"/>
                        <a:ext cx="15494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>
            <a:extLst>
              <a:ext uri="{FF2B5EF4-FFF2-40B4-BE49-F238E27FC236}">
                <a16:creationId xmlns:a16="http://schemas.microsoft.com/office/drawing/2014/main" xmlns="" id="{D25C3773-7D47-461D-997D-29D9667C3A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873444"/>
              </p:ext>
            </p:extLst>
          </p:nvPr>
        </p:nvGraphicFramePr>
        <p:xfrm>
          <a:off x="1809750" y="2119834"/>
          <a:ext cx="29337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9" name="公式" r:id="rId7" imgW="2933640" imgH="444240" progId="Equation.3">
                  <p:embed/>
                </p:oleObj>
              </mc:Choice>
              <mc:Fallback>
                <p:oleObj name="公式" r:id="rId7" imgW="293364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119834"/>
                        <a:ext cx="29337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>
            <a:extLst>
              <a:ext uri="{FF2B5EF4-FFF2-40B4-BE49-F238E27FC236}">
                <a16:creationId xmlns:a16="http://schemas.microsoft.com/office/drawing/2014/main" xmlns="" id="{E9FD4B75-71D3-4D17-B18E-511263D57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478537"/>
              </p:ext>
            </p:extLst>
          </p:nvPr>
        </p:nvGraphicFramePr>
        <p:xfrm>
          <a:off x="4921250" y="2119834"/>
          <a:ext cx="3530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80" name="公式" r:id="rId9" imgW="3530520" imgH="444240" progId="Equation.3">
                  <p:embed/>
                </p:oleObj>
              </mc:Choice>
              <mc:Fallback>
                <p:oleObj name="公式" r:id="rId9" imgW="353052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2119834"/>
                        <a:ext cx="3530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8" name="Text Box 26">
            <a:extLst>
              <a:ext uri="{FF2B5EF4-FFF2-40B4-BE49-F238E27FC236}">
                <a16:creationId xmlns:a16="http://schemas.microsoft.com/office/drawing/2014/main" xmlns="" id="{3FC2313B-CBF0-4B45-BCDF-98BE86BB9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10372"/>
            <a:ext cx="3095625" cy="457200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ea typeface="黑体" panose="02010609060101010101" pitchFamily="49" charset="-122"/>
              </a:rPr>
              <a:t>定解条件（初值条件）</a:t>
            </a:r>
          </a:p>
        </p:txBody>
      </p:sp>
      <p:sp>
        <p:nvSpPr>
          <p:cNvPr id="125979" name="Text Box 27">
            <a:extLst>
              <a:ext uri="{FF2B5EF4-FFF2-40B4-BE49-F238E27FC236}">
                <a16:creationId xmlns:a16="http://schemas.microsoft.com/office/drawing/2014/main" xmlns="" id="{065AADDF-D1BE-4DB3-9867-457832708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80" y="4533796"/>
            <a:ext cx="1152525" cy="457200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ea typeface="黑体" panose="02010609060101010101" pitchFamily="49" charset="-122"/>
              </a:rPr>
              <a:t>特解</a:t>
            </a:r>
          </a:p>
        </p:txBody>
      </p:sp>
      <p:graphicFrame>
        <p:nvGraphicFramePr>
          <p:cNvPr id="1073163" name="Object 11">
            <a:extLst>
              <a:ext uri="{FF2B5EF4-FFF2-40B4-BE49-F238E27FC236}">
                <a16:creationId xmlns:a16="http://schemas.microsoft.com/office/drawing/2014/main" xmlns="" id="{92EE4C6F-B2A3-4C5D-8080-6F067130381F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09351244"/>
              </p:ext>
            </p:extLst>
          </p:nvPr>
        </p:nvGraphicFramePr>
        <p:xfrm>
          <a:off x="1799481" y="3007676"/>
          <a:ext cx="57610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81" name="公式" r:id="rId11" imgW="6083280" imgH="469800" progId="Equation.3">
                  <p:embed/>
                </p:oleObj>
              </mc:Choice>
              <mc:Fallback>
                <p:oleObj name="公式" r:id="rId11" imgW="6083280" imgH="469800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481" y="3007676"/>
                        <a:ext cx="57610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89" name="Text Box 37">
            <a:extLst>
              <a:ext uri="{FF2B5EF4-FFF2-40B4-BE49-F238E27FC236}">
                <a16:creationId xmlns:a16="http://schemas.microsoft.com/office/drawing/2014/main" xmlns="" id="{E0504E99-38A5-4581-A168-6D75F2524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635646"/>
            <a:ext cx="1295400" cy="457200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一阶</a:t>
            </a:r>
          </a:p>
        </p:txBody>
      </p:sp>
      <p:sp>
        <p:nvSpPr>
          <p:cNvPr id="125990" name="Text Box 38">
            <a:extLst>
              <a:ext uri="{FF2B5EF4-FFF2-40B4-BE49-F238E27FC236}">
                <a16:creationId xmlns:a16="http://schemas.microsoft.com/office/drawing/2014/main" xmlns="" id="{0F68D1A0-23AE-41AE-A0CB-E4266B60B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2107134"/>
            <a:ext cx="1295400" cy="457200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阶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xmlns="" id="{C14B2F31-EE4E-4127-9B5E-6A9D1237A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" y="3606232"/>
            <a:ext cx="8351837" cy="9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通解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微分方程的解中含有任意常数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且独立的任意常数的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个数等于该方程的阶数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xmlns="" id="{D91538C8-F7CE-474A-BFAC-A3B82C098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187903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含有未知函数的导数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或微分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的方程称为</a:t>
            </a:r>
            <a:r>
              <a:rPr kumimoji="1"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微分方程</a:t>
            </a:r>
            <a:r>
              <a:rPr kumimoji="1" lang="en-US" altLang="zh-CN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7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5978" grpId="0"/>
      <p:bldP spid="125979" grpId="0"/>
      <p:bldP spid="125989" grpId="0"/>
      <p:bldP spid="125990" grpId="0"/>
      <p:bldP spid="19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>
            <a:extLst>
              <a:ext uri="{FF2B5EF4-FFF2-40B4-BE49-F238E27FC236}">
                <a16:creationId xmlns:a16="http://schemas.microsoft.com/office/drawing/2014/main" xmlns="" id="{ECF46159-688E-4049-941B-83C931E2E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06" y="408635"/>
            <a:ext cx="8640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性质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6C2E2934-B904-42BE-A9B0-8D003AE724F2}"/>
              </a:ext>
            </a:extLst>
          </p:cNvPr>
          <p:cNvGrpSpPr/>
          <p:nvPr/>
        </p:nvGrpSpPr>
        <p:grpSpPr>
          <a:xfrm>
            <a:off x="1033720" y="967846"/>
            <a:ext cx="3823405" cy="415498"/>
            <a:chOff x="899592" y="908720"/>
            <a:chExt cx="5097874" cy="553997"/>
          </a:xfrm>
        </p:grpSpPr>
        <p:sp>
          <p:nvSpPr>
            <p:cNvPr id="6" name="文本框 4">
              <a:extLst>
                <a:ext uri="{FF2B5EF4-FFF2-40B4-BE49-F238E27FC236}">
                  <a16:creationId xmlns:a16="http://schemas.microsoft.com/office/drawing/2014/main" xmlns="" id="{B3D35B6B-2516-4331-B8CF-5EA4B6E9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592" y="908720"/>
              <a:ext cx="2199748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(1) </a:t>
              </a: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基解矩阵</a:t>
              </a:r>
            </a:p>
          </p:txBody>
        </p: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xmlns="" id="{518E7A32-8E31-4682-B0F5-A71747B038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2380823"/>
                </p:ext>
              </p:extLst>
            </p:nvPr>
          </p:nvGraphicFramePr>
          <p:xfrm>
            <a:off x="2935912" y="1008096"/>
            <a:ext cx="7366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93" name="Equation" r:id="rId3" imgW="736560" imgH="393480" progId="Equation.DSMT4">
                    <p:embed/>
                  </p:oleObj>
                </mc:Choice>
                <mc:Fallback>
                  <p:oleObj name="Equation" r:id="rId3" imgW="736560" imgH="393480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xmlns="" id="{518E7A32-8E31-4682-B0F5-A71747B038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912" y="1008096"/>
                          <a:ext cx="7366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4">
              <a:extLst>
                <a:ext uri="{FF2B5EF4-FFF2-40B4-BE49-F238E27FC236}">
                  <a16:creationId xmlns:a16="http://schemas.microsoft.com/office/drawing/2014/main" xmlns="" id="{AE03758F-6CAE-46F5-A18B-5B5566B30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3984" y="908720"/>
              <a:ext cx="2413482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满足矩阵方程</a:t>
              </a:r>
            </a:p>
          </p:txBody>
        </p:sp>
      </p:grp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xmlns="" id="{950A031B-2DB4-4D74-864E-B3552F0D4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440011"/>
              </p:ext>
            </p:extLst>
          </p:nvPr>
        </p:nvGraphicFramePr>
        <p:xfrm>
          <a:off x="4868751" y="874874"/>
          <a:ext cx="17907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94" name="Equation" r:id="rId5" imgW="2387520" imgH="799920" progId="Equation.DSMT4">
                  <p:embed/>
                </p:oleObj>
              </mc:Choice>
              <mc:Fallback>
                <p:oleObj name="Equation" r:id="rId5" imgW="2387520" imgH="79992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xmlns="" id="{950A031B-2DB4-4D74-864E-B3552F0D4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751" y="874874"/>
                        <a:ext cx="17907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784A53D0-81C4-4E96-8229-027699E38D8A}"/>
              </a:ext>
            </a:extLst>
          </p:cNvPr>
          <p:cNvGrpSpPr/>
          <p:nvPr/>
        </p:nvGrpSpPr>
        <p:grpSpPr>
          <a:xfrm>
            <a:off x="1033720" y="1566554"/>
            <a:ext cx="4312209" cy="415498"/>
            <a:chOff x="899592" y="908720"/>
            <a:chExt cx="5749612" cy="553997"/>
          </a:xfrm>
        </p:grpSpPr>
        <p:sp>
          <p:nvSpPr>
            <p:cNvPr id="14" name="文本框 4">
              <a:extLst>
                <a:ext uri="{FF2B5EF4-FFF2-40B4-BE49-F238E27FC236}">
                  <a16:creationId xmlns:a16="http://schemas.microsoft.com/office/drawing/2014/main" xmlns="" id="{0249DD1B-8E22-4F98-90BE-DA2BF369A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592" y="908720"/>
              <a:ext cx="1116119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(2) </a:t>
              </a: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若</a:t>
              </a:r>
            </a:p>
          </p:txBody>
        </p: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xmlns="" id="{29388372-0976-49D6-9BFB-1A3DD6B105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7704" y="1008096"/>
            <a:ext cx="7366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95" name="Equation" r:id="rId7" imgW="736560" imgH="393480" progId="Equation.DSMT4">
                    <p:embed/>
                  </p:oleObj>
                </mc:Choice>
                <mc:Fallback>
                  <p:oleObj name="Equation" r:id="rId7" imgW="736560" imgH="393480" progId="Equation.DSMT4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xmlns="" id="{29388372-0976-49D6-9BFB-1A3DD6B105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1008096"/>
                          <a:ext cx="7366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4">
              <a:extLst>
                <a:ext uri="{FF2B5EF4-FFF2-40B4-BE49-F238E27FC236}">
                  <a16:creationId xmlns:a16="http://schemas.microsoft.com/office/drawing/2014/main" xmlns="" id="{2C84E1B5-4AC6-4698-BBAC-3B018038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776" y="908720"/>
              <a:ext cx="4093428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是 </a:t>
              </a: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(3.3) </a:t>
              </a: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的一个基解矩阵</a:t>
              </a: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endPara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xmlns="" id="{D2D861D3-DC65-4EAB-BD83-03CFE7CBF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2181225"/>
          <a:ext cx="6858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96" name="Equation" r:id="rId8" imgW="914400" imgH="216000" progId="Equation.DSMT4">
                  <p:embed/>
                </p:oleObj>
              </mc:Choice>
              <mc:Fallback>
                <p:oleObj name="Equation" r:id="rId8" imgW="914400" imgH="2160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xmlns="" id="{D2D861D3-DC65-4EAB-BD83-03CFE7CBFE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10100" y="2181225"/>
                        <a:ext cx="685800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620F41A3-DFFA-415A-A412-C5250742AD5D}"/>
              </a:ext>
            </a:extLst>
          </p:cNvPr>
          <p:cNvGrpSpPr/>
          <p:nvPr/>
        </p:nvGrpSpPr>
        <p:grpSpPr>
          <a:xfrm>
            <a:off x="5352660" y="1549343"/>
            <a:ext cx="3130912" cy="415498"/>
            <a:chOff x="6670675" y="1524976"/>
            <a:chExt cx="4174551" cy="553997"/>
          </a:xfrm>
        </p:grpSpPr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xmlns="" id="{19363874-74C0-4B2C-9C64-5182CF823B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70675" y="1652588"/>
            <a:ext cx="2921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97" name="Equation" r:id="rId10" imgW="291960" imgH="291960" progId="Equation.DSMT4">
                    <p:embed/>
                  </p:oleObj>
                </mc:Choice>
                <mc:Fallback>
                  <p:oleObj name="Equation" r:id="rId10" imgW="291960" imgH="29196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xmlns="" id="{19363874-74C0-4B2C-9C64-5182CF823B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0675" y="1652588"/>
                          <a:ext cx="2921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本框 4">
              <a:extLst>
                <a:ext uri="{FF2B5EF4-FFF2-40B4-BE49-F238E27FC236}">
                  <a16:creationId xmlns:a16="http://schemas.microsoft.com/office/drawing/2014/main" xmlns="" id="{7A4BD162-5F0A-4B20-B614-124610F39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0036" y="1524976"/>
              <a:ext cx="3965190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是任一 </a:t>
              </a:r>
              <a:r>
                <a:rPr kumimoji="1" lang="en-US" altLang="zh-CN" sz="21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 </a:t>
              </a: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阶可逆常数阵</a:t>
              </a: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endParaRPr kumimoji="1" lang="zh-CN" altLang="en-US" sz="2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96BF88B5-AE5C-48C8-9F3B-4C312181CE62}"/>
              </a:ext>
            </a:extLst>
          </p:cNvPr>
          <p:cNvGrpSpPr/>
          <p:nvPr/>
        </p:nvGrpSpPr>
        <p:grpSpPr>
          <a:xfrm>
            <a:off x="1434470" y="2008053"/>
            <a:ext cx="3906484" cy="431229"/>
            <a:chOff x="3974439" y="2270269"/>
            <a:chExt cx="5208646" cy="574972"/>
          </a:xfrm>
        </p:grpSpPr>
        <p:sp>
          <p:nvSpPr>
            <p:cNvPr id="21" name="文本框 4">
              <a:extLst>
                <a:ext uri="{FF2B5EF4-FFF2-40B4-BE49-F238E27FC236}">
                  <a16:creationId xmlns:a16="http://schemas.microsoft.com/office/drawing/2014/main" xmlns="" id="{8A9F36D5-F03E-4C9C-A78D-225102838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439" y="2291244"/>
              <a:ext cx="607432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则</a:t>
              </a:r>
            </a:p>
          </p:txBody>
        </p:sp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xmlns="" id="{2203EB0B-799A-4C5C-A11D-F679EABA45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4179" y="2390569"/>
            <a:ext cx="1003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98" name="Equation" r:id="rId12" imgW="1002960" imgH="393480" progId="Equation.DSMT4">
                    <p:embed/>
                  </p:oleObj>
                </mc:Choice>
                <mc:Fallback>
                  <p:oleObj name="Equation" r:id="rId12" imgW="1002960" imgH="39348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xmlns="" id="{2203EB0B-799A-4C5C-A11D-F679EABA45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179" y="2390569"/>
                          <a:ext cx="10033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4">
              <a:extLst>
                <a:ext uri="{FF2B5EF4-FFF2-40B4-BE49-F238E27FC236}">
                  <a16:creationId xmlns:a16="http://schemas.microsoft.com/office/drawing/2014/main" xmlns="" id="{6875C1B0-9589-41F1-919E-EA517923B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0866" y="2270269"/>
              <a:ext cx="3732219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也是 </a:t>
              </a: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(3.3) </a:t>
              </a: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的基解矩阵</a:t>
              </a: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  <a:endPara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1FA80039-B29E-49E5-9776-5E1374F19FD7}"/>
              </a:ext>
            </a:extLst>
          </p:cNvPr>
          <p:cNvGrpSpPr/>
          <p:nvPr/>
        </p:nvGrpSpPr>
        <p:grpSpPr>
          <a:xfrm>
            <a:off x="1033720" y="2501500"/>
            <a:ext cx="4727963" cy="430290"/>
            <a:chOff x="899592" y="908720"/>
            <a:chExt cx="6303950" cy="573720"/>
          </a:xfrm>
        </p:grpSpPr>
        <p:sp>
          <p:nvSpPr>
            <p:cNvPr id="31" name="文本框 4">
              <a:extLst>
                <a:ext uri="{FF2B5EF4-FFF2-40B4-BE49-F238E27FC236}">
                  <a16:creationId xmlns:a16="http://schemas.microsoft.com/office/drawing/2014/main" xmlns="" id="{FD740668-0ACB-43AD-BB3F-CA64018EF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592" y="908720"/>
              <a:ext cx="1116119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 </a:t>
              </a: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若</a:t>
              </a:r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xmlns="" id="{1E5DBF1A-4544-4BB7-85B5-B14EE1242F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3980" y="970492"/>
            <a:ext cx="16764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99" name="Equation" r:id="rId14" imgW="1676160" imgH="469800" progId="Equation.DSMT4">
                    <p:embed/>
                  </p:oleObj>
                </mc:Choice>
                <mc:Fallback>
                  <p:oleObj name="Equation" r:id="rId14" imgW="1676160" imgH="46980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xmlns="" id="{1E5DBF1A-4544-4BB7-85B5-B14EE1242F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980" y="970492"/>
                          <a:ext cx="16764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4">
              <a:extLst>
                <a:ext uri="{FF2B5EF4-FFF2-40B4-BE49-F238E27FC236}">
                  <a16:creationId xmlns:a16="http://schemas.microsoft.com/office/drawing/2014/main" xmlns="" id="{F01B7712-86D9-4A8C-A2F1-814770FB4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324" y="928443"/>
              <a:ext cx="3732218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都是 </a:t>
              </a: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(3.3) </a:t>
              </a: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的基解矩阵</a:t>
              </a: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endPara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" name="文本框 4">
            <a:extLst>
              <a:ext uri="{FF2B5EF4-FFF2-40B4-BE49-F238E27FC236}">
                <a16:creationId xmlns:a16="http://schemas.microsoft.com/office/drawing/2014/main" xmlns="" id="{577330CC-35CE-42EC-92AC-222143F7A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563" y="2950545"/>
            <a:ext cx="72648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使得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xmlns="" id="{9674CC4C-E4A1-4540-9F62-CDB341DA7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1382" y="3371453"/>
          <a:ext cx="23336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0" name="Equation" r:id="rId16" imgW="3111480" imgH="469800" progId="Equation.DSMT4">
                  <p:embed/>
                </p:oleObj>
              </mc:Choice>
              <mc:Fallback>
                <p:oleObj name="Equation" r:id="rId16" imgW="3111480" imgH="46980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xmlns="" id="{9674CC4C-E4A1-4540-9F62-CDB341DA7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382" y="3371453"/>
                        <a:ext cx="23336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82DAD214-1398-43CB-BD7A-868DEAB2B6B0}"/>
              </a:ext>
            </a:extLst>
          </p:cNvPr>
          <p:cNvGrpSpPr/>
          <p:nvPr/>
        </p:nvGrpSpPr>
        <p:grpSpPr>
          <a:xfrm>
            <a:off x="5644983" y="2497554"/>
            <a:ext cx="2959465" cy="415498"/>
            <a:chOff x="5682882" y="2129980"/>
            <a:chExt cx="2959465" cy="415498"/>
          </a:xfrm>
        </p:grpSpPr>
        <p:sp>
          <p:nvSpPr>
            <p:cNvPr id="34" name="文本框 4">
              <a:extLst>
                <a:ext uri="{FF2B5EF4-FFF2-40B4-BE49-F238E27FC236}">
                  <a16:creationId xmlns:a16="http://schemas.microsoft.com/office/drawing/2014/main" xmlns="" id="{AB9D5D29-5DF8-4E06-A25E-7160AD301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2882" y="2129980"/>
              <a:ext cx="29594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则必存在可逆常数阵   </a:t>
              </a: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xmlns="" id="{0D46E331-7406-4419-970C-9758463D7F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53967" y="2228191"/>
            <a:ext cx="219075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01" name="Equation" r:id="rId18" imgW="291960" imgH="291960" progId="Equation.DSMT4">
                    <p:embed/>
                  </p:oleObj>
                </mc:Choice>
                <mc:Fallback>
                  <p:oleObj name="Equation" r:id="rId18" imgW="291960" imgH="291960" progId="Equation.DSMT4">
                    <p:embed/>
                    <p:pic>
                      <p:nvPicPr>
                        <p:cNvPr id="43" name="对象 42">
                          <a:extLst>
                            <a:ext uri="{FF2B5EF4-FFF2-40B4-BE49-F238E27FC236}">
                              <a16:creationId xmlns:a16="http://schemas.microsoft.com/office/drawing/2014/main" xmlns="" id="{0D46E331-7406-4419-970C-9758463D7F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3967" y="2228191"/>
                          <a:ext cx="219075" cy="219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73512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0AE8E08-315E-44D8-BC1D-4685DFD344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4604" y="363933"/>
            <a:ext cx="5829300" cy="4742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kumimoji="1" lang="en-US" altLang="zh-CN" sz="24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非齐次线性微分方程组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0ABC5B7-A1F9-4F87-BE1C-6163E2F7F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114" y="2478487"/>
            <a:ext cx="205537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3.4(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解结构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85D9896F-21AC-487F-81A9-7E68206E40ED}"/>
              </a:ext>
            </a:extLst>
          </p:cNvPr>
          <p:cNvGrpSpPr>
            <a:grpSpLocks/>
          </p:cNvGrpSpPr>
          <p:nvPr/>
        </p:nvGrpSpPr>
        <p:grpSpPr bwMode="auto">
          <a:xfrm>
            <a:off x="689420" y="2955087"/>
            <a:ext cx="7374135" cy="415498"/>
            <a:chOff x="899592" y="2302593"/>
            <a:chExt cx="9829529" cy="554294"/>
          </a:xfrm>
        </p:grpSpPr>
        <p:sp>
          <p:nvSpPr>
            <p:cNvPr id="27667" name="文本框 11">
              <a:extLst>
                <a:ext uri="{FF2B5EF4-FFF2-40B4-BE49-F238E27FC236}">
                  <a16:creationId xmlns:a16="http://schemas.microsoft.com/office/drawing/2014/main" xmlns="" id="{C725A6DA-A2DB-4733-BC91-AC14D7C2A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592" y="2302593"/>
              <a:ext cx="9829529" cy="55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可以表示成它的任一特解     与</a:t>
              </a: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(3.3)</a:t>
              </a: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的通解之和的形式 </a:t>
              </a: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endPara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7669" name="对象 13">
              <a:extLst>
                <a:ext uri="{FF2B5EF4-FFF2-40B4-BE49-F238E27FC236}">
                  <a16:creationId xmlns:a16="http://schemas.microsoft.com/office/drawing/2014/main" xmlns="" id="{C130C255-8A40-4E9F-89FD-E0C4A46236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9616" y="2347130"/>
            <a:ext cx="787400" cy="457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98" name="Equation" r:id="rId3" imgW="787400" imgH="457200" progId="Equation.DSMT4">
                    <p:embed/>
                  </p:oleObj>
                </mc:Choice>
                <mc:Fallback>
                  <p:oleObj name="Equation" r:id="rId3" imgW="787400" imgH="457200" progId="Equation.DSMT4">
                    <p:embed/>
                    <p:pic>
                      <p:nvPicPr>
                        <p:cNvPr id="27669" name="对象 13">
                          <a:extLst>
                            <a:ext uri="{FF2B5EF4-FFF2-40B4-BE49-F238E27FC236}">
                              <a16:creationId xmlns:a16="http://schemas.microsoft.com/office/drawing/2014/main" xmlns="" id="{C130C255-8A40-4E9F-89FD-E0C4A46236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616" y="2347130"/>
                          <a:ext cx="787400" cy="457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xmlns="" id="{358395F6-7C38-4498-BB5C-F7A5F77AFD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547940"/>
              </p:ext>
            </p:extLst>
          </p:nvPr>
        </p:nvGraphicFramePr>
        <p:xfrm>
          <a:off x="2411413" y="3617913"/>
          <a:ext cx="31242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9" name="Equation" r:id="rId5" imgW="4165560" imgH="419040" progId="Equation.DSMT4">
                  <p:embed/>
                </p:oleObj>
              </mc:Choice>
              <mc:Fallback>
                <p:oleObj name="Equation" r:id="rId5" imgW="4165560" imgH="419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xmlns="" id="{358395F6-7C38-4498-BB5C-F7A5F77AF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617913"/>
                        <a:ext cx="31242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xmlns="" id="{DB9E081E-E548-455D-8BEA-E761B90E7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4431" y="1217992"/>
          <a:ext cx="32480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0" name="Equation" r:id="rId7" imgW="4330700" imgH="927100" progId="Equation.DSMT4">
                  <p:embed/>
                </p:oleObj>
              </mc:Choice>
              <mc:Fallback>
                <p:oleObj name="Equation" r:id="rId7" imgW="4330700" imgH="9271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xmlns="" id="{DB9E081E-E548-455D-8BEA-E761B90E7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431" y="1217992"/>
                        <a:ext cx="32480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文本框 19">
            <a:extLst>
              <a:ext uri="{FF2B5EF4-FFF2-40B4-BE49-F238E27FC236}">
                <a16:creationId xmlns:a16="http://schemas.microsoft.com/office/drawing/2014/main" xmlns="" id="{2E6CF16E-265C-443F-A5AF-794E95D88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2137" y="847052"/>
            <a:ext cx="411522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非齐次线性方程组的一般形式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1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B87C84B4-ADFE-4D56-8CB9-6E2D3B32C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91" y="1910830"/>
            <a:ext cx="275908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它对应的齐次方程组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1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xmlns="" id="{38C3B0B6-58B8-4D46-9CD1-EDB9F7146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4441" y="1774154"/>
          <a:ext cx="25241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1" name="Equation" r:id="rId9" imgW="3365500" imgH="927100" progId="Equation.DSMT4">
                  <p:embed/>
                </p:oleObj>
              </mc:Choice>
              <mc:Fallback>
                <p:oleObj name="Equation" r:id="rId9" imgW="3365500" imgH="9271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xmlns="" id="{38C3B0B6-58B8-4D46-9CD1-EDB9F7146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441" y="1774154"/>
                        <a:ext cx="25241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4301E415-C8FE-4F86-A0E1-93C023DB9A1E}"/>
              </a:ext>
            </a:extLst>
          </p:cNvPr>
          <p:cNvGrpSpPr>
            <a:grpSpLocks/>
          </p:cNvGrpSpPr>
          <p:nvPr/>
        </p:nvGrpSpPr>
        <p:grpSpPr bwMode="auto">
          <a:xfrm>
            <a:off x="689420" y="4190504"/>
            <a:ext cx="5346335" cy="415498"/>
            <a:chOff x="899592" y="5273516"/>
            <a:chExt cx="7129507" cy="554987"/>
          </a:xfrm>
        </p:grpSpPr>
        <p:sp>
          <p:nvSpPr>
            <p:cNvPr id="27662" name="文本框 24">
              <a:extLst>
                <a:ext uri="{FF2B5EF4-FFF2-40B4-BE49-F238E27FC236}">
                  <a16:creationId xmlns:a16="http://schemas.microsoft.com/office/drawing/2014/main" xmlns="" id="{54B1FE1C-FCD7-4B84-88AD-BF8A5D93B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592" y="5273516"/>
              <a:ext cx="7129507" cy="55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其中 </a:t>
              </a: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(3.3)</a:t>
              </a: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的一个基解矩阵</a:t>
              </a: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,      .</a:t>
              </a:r>
              <a:endParaRPr kumimoji="1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7663" name="对象 25">
              <a:extLst>
                <a:ext uri="{FF2B5EF4-FFF2-40B4-BE49-F238E27FC236}">
                  <a16:creationId xmlns:a16="http://schemas.microsoft.com/office/drawing/2014/main" xmlns="" id="{ED82B590-9ABE-41A4-A17A-5654C19B52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267011"/>
                </p:ext>
              </p:extLst>
            </p:nvPr>
          </p:nvGraphicFramePr>
          <p:xfrm>
            <a:off x="1774218" y="5432302"/>
            <a:ext cx="635094" cy="343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02" name="Equation" r:id="rId11" imgW="634680" imgH="342720" progId="Equation.DSMT4">
                    <p:embed/>
                  </p:oleObj>
                </mc:Choice>
                <mc:Fallback>
                  <p:oleObj name="Equation" r:id="rId11" imgW="634680" imgH="342720" progId="Equation.DSMT4">
                    <p:embed/>
                    <p:pic>
                      <p:nvPicPr>
                        <p:cNvPr id="27663" name="对象 25">
                          <a:extLst>
                            <a:ext uri="{FF2B5EF4-FFF2-40B4-BE49-F238E27FC236}">
                              <a16:creationId xmlns:a16="http://schemas.microsoft.com/office/drawing/2014/main" xmlns="" id="{ED82B590-9ABE-41A4-A17A-5654C19B52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4218" y="5432302"/>
                          <a:ext cx="635094" cy="343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对象 26">
              <a:extLst>
                <a:ext uri="{FF2B5EF4-FFF2-40B4-BE49-F238E27FC236}">
                  <a16:creationId xmlns:a16="http://schemas.microsoft.com/office/drawing/2014/main" xmlns="" id="{E2CCFFC4-A354-4C4E-AFDD-B2F25BCC80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288410"/>
                </p:ext>
              </p:extLst>
            </p:nvPr>
          </p:nvGraphicFramePr>
          <p:xfrm>
            <a:off x="6397871" y="5378036"/>
            <a:ext cx="901834" cy="356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03" name="Equation" r:id="rId13" imgW="901440" imgH="355320" progId="Equation.DSMT4">
                    <p:embed/>
                  </p:oleObj>
                </mc:Choice>
                <mc:Fallback>
                  <p:oleObj name="Equation" r:id="rId13" imgW="901440" imgH="355320" progId="Equation.DSMT4">
                    <p:embed/>
                    <p:pic>
                      <p:nvPicPr>
                        <p:cNvPr id="27664" name="对象 26">
                          <a:extLst>
                            <a:ext uri="{FF2B5EF4-FFF2-40B4-BE49-F238E27FC236}">
                              <a16:creationId xmlns:a16="http://schemas.microsoft.com/office/drawing/2014/main" xmlns="" id="{E2CCFFC4-A354-4C4E-AFDD-B2F25BCC80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7871" y="5378036"/>
                          <a:ext cx="901834" cy="356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FFA9AC7-1BAD-4FEA-AF29-F4820899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231" y="3579862"/>
            <a:ext cx="3996929" cy="42029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878342A-4701-46EB-B62D-A633031F62CC}"/>
              </a:ext>
            </a:extLst>
          </p:cNvPr>
          <p:cNvGrpSpPr/>
          <p:nvPr/>
        </p:nvGrpSpPr>
        <p:grpSpPr>
          <a:xfrm>
            <a:off x="3229689" y="2463020"/>
            <a:ext cx="4852553" cy="415498"/>
            <a:chOff x="3229689" y="2463020"/>
            <a:chExt cx="4852553" cy="41549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16E876E9-82DA-4D55-97AB-6DF764F24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689" y="2463020"/>
              <a:ext cx="438774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非齐次线性微分方程组</a:t>
              </a:r>
              <a:r>
                <a:rPr kumimoji="1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(3.2)</a:t>
              </a:r>
              <a:r>
                <a:rPr kumimoji="1" lang="zh-CN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的通解</a:t>
              </a:r>
            </a:p>
          </p:txBody>
        </p:sp>
        <p:graphicFrame>
          <p:nvGraphicFramePr>
            <p:cNvPr id="25" name="对象 12">
              <a:extLst>
                <a:ext uri="{FF2B5EF4-FFF2-40B4-BE49-F238E27FC236}">
                  <a16:creationId xmlns:a16="http://schemas.microsoft.com/office/drawing/2014/main" xmlns="" id="{FDC86F84-175A-42C6-9383-A75CBCBDAD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0710137"/>
                </p:ext>
              </p:extLst>
            </p:nvPr>
          </p:nvGraphicFramePr>
          <p:xfrm>
            <a:off x="7596336" y="2518726"/>
            <a:ext cx="485906" cy="314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04" name="Equation" r:id="rId15" imgW="647700" imgH="419100" progId="Equation.DSMT4">
                    <p:embed/>
                  </p:oleObj>
                </mc:Choice>
                <mc:Fallback>
                  <p:oleObj name="Equation" r:id="rId15" imgW="647700" imgH="419100" progId="Equation.DSMT4">
                    <p:embed/>
                    <p:pic>
                      <p:nvPicPr>
                        <p:cNvPr id="25" name="对象 12">
                          <a:extLst>
                            <a:ext uri="{FF2B5EF4-FFF2-40B4-BE49-F238E27FC236}">
                              <a16:creationId xmlns:a16="http://schemas.microsoft.com/office/drawing/2014/main" xmlns="" id="{FDC86F84-175A-42C6-9383-A75CBCBDAD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6336" y="2518726"/>
                          <a:ext cx="485906" cy="314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665" grpId="0"/>
      <p:bldP spid="23" grpId="0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xmlns="" id="{EAF24156-8010-4565-B916-4ECD707D4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827690"/>
              </p:ext>
            </p:extLst>
          </p:nvPr>
        </p:nvGraphicFramePr>
        <p:xfrm>
          <a:off x="564776" y="259662"/>
          <a:ext cx="378432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7" name="Equation" r:id="rId3" imgW="3784320" imgH="799920" progId="Equation.DSMT4">
                  <p:embed/>
                </p:oleObj>
              </mc:Choice>
              <mc:Fallback>
                <p:oleObj name="Equation" r:id="rId3" imgW="3784320" imgH="79992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xmlns="" id="{DB9E081E-E548-455D-8BEA-E761B90E7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776" y="259662"/>
                        <a:ext cx="3784320" cy="799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xmlns="" id="{5A9A25D2-0E14-453A-B163-12EAA2BDE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417441"/>
              </p:ext>
            </p:extLst>
          </p:nvPr>
        </p:nvGraphicFramePr>
        <p:xfrm>
          <a:off x="1735138" y="987574"/>
          <a:ext cx="5867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8" name="Equation" r:id="rId5" imgW="5867280" imgH="647640" progId="Equation.DSMT4">
                  <p:embed/>
                </p:oleObj>
              </mc:Choice>
              <mc:Fallback>
                <p:oleObj name="Equation" r:id="rId5" imgW="586728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5138" y="987574"/>
                        <a:ext cx="5867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xmlns="" id="{4F0B1362-4747-46BA-B8F2-60EB2196E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366228"/>
              </p:ext>
            </p:extLst>
          </p:nvPr>
        </p:nvGraphicFramePr>
        <p:xfrm>
          <a:off x="1046163" y="3654609"/>
          <a:ext cx="19764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9" name="Equation" r:id="rId7" imgW="1981080" imgH="533160" progId="Equation.DSMT4">
                  <p:embed/>
                </p:oleObj>
              </mc:Choice>
              <mc:Fallback>
                <p:oleObj name="Equation" r:id="rId7" imgW="1981080" imgH="533160" progId="Equation.DSMT4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xmlns="" id="{DC571DB8-558E-43C7-859A-96AF637A71F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654609"/>
                        <a:ext cx="19764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xmlns="" id="{BC93E2C7-9C8E-4691-9DAD-E1716CFEA9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616459"/>
              </p:ext>
            </p:extLst>
          </p:nvPr>
        </p:nvGraphicFramePr>
        <p:xfrm>
          <a:off x="3131840" y="3654609"/>
          <a:ext cx="3181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10" name="Equation" r:id="rId9" imgW="3187440" imgH="609480" progId="Equation.DSMT4">
                  <p:embed/>
                </p:oleObj>
              </mc:Choice>
              <mc:Fallback>
                <p:oleObj name="Equation" r:id="rId9" imgW="3187440" imgH="609480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xmlns="" id="{04465BCE-D145-4A46-8CDF-43F25C68E6E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654609"/>
                        <a:ext cx="31813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xmlns="" id="{F98D5DEF-0AEA-4B44-BB1C-AAF5F1F05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739398"/>
              </p:ext>
            </p:extLst>
          </p:nvPr>
        </p:nvGraphicFramePr>
        <p:xfrm>
          <a:off x="755576" y="2509278"/>
          <a:ext cx="3733801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11" name="Equation" r:id="rId11" imgW="3733560" imgH="736560" progId="Equation.DSMT4">
                  <p:embed/>
                </p:oleObj>
              </mc:Choice>
              <mc:Fallback>
                <p:oleObj name="Equation" r:id="rId11" imgW="3733560" imgH="736560" progId="Equation.DSMT4">
                  <p:embed/>
                  <p:pic>
                    <p:nvPicPr>
                      <p:cNvPr id="59395" name="Object 3">
                        <a:extLst>
                          <a:ext uri="{FF2B5EF4-FFF2-40B4-BE49-F238E27FC236}">
                            <a16:creationId xmlns:a16="http://schemas.microsoft.com/office/drawing/2014/main" xmlns="" id="{A50D36E9-9A05-41CA-B07D-E9F1CBB7228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509278"/>
                        <a:ext cx="3733801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E18419DF-0323-4ECC-A5F8-4A4ABCB67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075313"/>
              </p:ext>
            </p:extLst>
          </p:nvPr>
        </p:nvGraphicFramePr>
        <p:xfrm>
          <a:off x="620440" y="1599952"/>
          <a:ext cx="5397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12" name="Equation" r:id="rId13" imgW="5397480" imgH="647640" progId="Equation.DSMT4">
                  <p:embed/>
                </p:oleObj>
              </mc:Choice>
              <mc:Fallback>
                <p:oleObj name="Equation" r:id="rId13" imgW="539748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0440" y="1599952"/>
                        <a:ext cx="53975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135DBDF5-902A-4952-ACCD-22EC881D4A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491139"/>
              </p:ext>
            </p:extLst>
          </p:nvPr>
        </p:nvGraphicFramePr>
        <p:xfrm>
          <a:off x="6181385" y="1679958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13" name="Equation" r:id="rId15" imgW="2070000" imgH="419040" progId="Equation.DSMT4">
                  <p:embed/>
                </p:oleObj>
              </mc:Choice>
              <mc:Fallback>
                <p:oleObj name="Equation" r:id="rId15" imgW="2070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81385" y="1679958"/>
                        <a:ext cx="20701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69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xmlns="" id="{0A952152-5465-4149-84FC-C6EABEBE9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2" y="289881"/>
            <a:ext cx="5418471" cy="480131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defRPr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2pPr>
            <a:lvl3pPr eaLnBrk="0" hangingPunct="0"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3pPr>
            <a:lvl4pPr eaLnBrk="0" hangingPunct="0"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4pPr>
            <a:lvl5pPr eaLnBrk="0" hangingPunct="0"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9pPr>
          </a:lstStyle>
          <a:p>
            <a:r>
              <a:rPr lang="en-US" altLang="zh-CN" dirty="0"/>
              <a:t>3.3  </a:t>
            </a:r>
            <a:r>
              <a:rPr lang="zh-CN" altLang="en-US" dirty="0"/>
              <a:t>常系数齐次线性微分方程组</a:t>
            </a:r>
          </a:p>
        </p:txBody>
      </p:sp>
      <p:graphicFrame>
        <p:nvGraphicFramePr>
          <p:cNvPr id="3082" name="Object 10">
            <a:extLst>
              <a:ext uri="{FF2B5EF4-FFF2-40B4-BE49-F238E27FC236}">
                <a16:creationId xmlns:a16="http://schemas.microsoft.com/office/drawing/2014/main" xmlns="" id="{EDD1F4CB-3A73-4556-84C2-750D76E84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3728" y="957195"/>
          <a:ext cx="205704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10" name="Equation" r:id="rId3" imgW="1028520" imgH="406080" progId="Equation.DSMT4">
                  <p:embed/>
                </p:oleObj>
              </mc:Choice>
              <mc:Fallback>
                <p:oleObj name="Equation" r:id="rId3" imgW="1028520" imgH="406080" progId="Equation.DSMT4">
                  <p:embed/>
                  <p:pic>
                    <p:nvPicPr>
                      <p:cNvPr id="3082" name="Object 10">
                        <a:extLst>
                          <a:ext uri="{FF2B5EF4-FFF2-40B4-BE49-F238E27FC236}">
                            <a16:creationId xmlns:a16="http://schemas.microsoft.com/office/drawing/2014/main" xmlns="" id="{EDD1F4CB-3A73-4556-84C2-750D76E841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957195"/>
                        <a:ext cx="2057040" cy="812160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>
            <a:extLst>
              <a:ext uri="{FF2B5EF4-FFF2-40B4-BE49-F238E27FC236}">
                <a16:creationId xmlns:a16="http://schemas.microsoft.com/office/drawing/2014/main" xmlns="" id="{33054736-86AF-4D5F-847F-A57F29046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951044"/>
          <a:ext cx="1498320" cy="85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11" name="Equation" r:id="rId5" imgW="1498320" imgH="850680" progId="Equation.DSMT4">
                  <p:embed/>
                </p:oleObj>
              </mc:Choice>
              <mc:Fallback>
                <p:oleObj name="Equation" r:id="rId5" imgW="1498320" imgH="850680" progId="Equation.DSMT4">
                  <p:embed/>
                  <p:pic>
                    <p:nvPicPr>
                      <p:cNvPr id="3085" name="Object 13">
                        <a:extLst>
                          <a:ext uri="{FF2B5EF4-FFF2-40B4-BE49-F238E27FC236}">
                            <a16:creationId xmlns:a16="http://schemas.microsoft.com/office/drawing/2014/main" xmlns="" id="{33054736-86AF-4D5F-847F-A57F29046C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51044"/>
                        <a:ext cx="1498320" cy="850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>
            <a:extLst>
              <a:ext uri="{FF2B5EF4-FFF2-40B4-BE49-F238E27FC236}">
                <a16:creationId xmlns:a16="http://schemas.microsoft.com/office/drawing/2014/main" xmlns="" id="{C23B6310-7BEC-47A1-A903-AAD081FED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6019" y="768102"/>
          <a:ext cx="1600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12" name="Equation" r:id="rId7" imgW="1600200" imgH="1371600" progId="Equation.DSMT4">
                  <p:embed/>
                </p:oleObj>
              </mc:Choice>
              <mc:Fallback>
                <p:oleObj name="Equation" r:id="rId7" imgW="1600200" imgH="1371600" progId="Equation.DSMT4">
                  <p:embed/>
                  <p:pic>
                    <p:nvPicPr>
                      <p:cNvPr id="3086" name="Object 14">
                        <a:extLst>
                          <a:ext uri="{FF2B5EF4-FFF2-40B4-BE49-F238E27FC236}">
                            <a16:creationId xmlns:a16="http://schemas.microsoft.com/office/drawing/2014/main" xmlns="" id="{C23B6310-7BEC-47A1-A903-AAD081FED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6019" y="768102"/>
                        <a:ext cx="1600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Text Box 17">
            <a:extLst>
              <a:ext uri="{FF2B5EF4-FFF2-40B4-BE49-F238E27FC236}">
                <a16:creationId xmlns:a16="http://schemas.microsoft.com/office/drawing/2014/main" xmlns="" id="{3D6DF170-9648-42D1-986B-2BCE34D90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48" y="1126227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、形式</a:t>
            </a:r>
          </a:p>
        </p:txBody>
      </p:sp>
      <p:sp>
        <p:nvSpPr>
          <p:cNvPr id="3090" name="Text Box 18">
            <a:extLst>
              <a:ext uri="{FF2B5EF4-FFF2-40B4-BE49-F238E27FC236}">
                <a16:creationId xmlns:a16="http://schemas.microsoft.com/office/drawing/2014/main" xmlns="" id="{4613D272-4916-476A-B069-6D1EE1C61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962257"/>
            <a:ext cx="2114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、基解矩阵</a:t>
            </a:r>
          </a:p>
        </p:txBody>
      </p:sp>
      <p:sp>
        <p:nvSpPr>
          <p:cNvPr id="3093" name="Text Box 21">
            <a:extLst>
              <a:ext uri="{FF2B5EF4-FFF2-40B4-BE49-F238E27FC236}">
                <a16:creationId xmlns:a16="http://schemas.microsoft.com/office/drawing/2014/main" xmlns="" id="{B853EECB-E3D8-4903-907D-928F8BC44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67" y="2620842"/>
            <a:ext cx="1269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</a:p>
        </p:txBody>
      </p:sp>
      <p:graphicFrame>
        <p:nvGraphicFramePr>
          <p:cNvPr id="3094" name="Object 22">
            <a:extLst>
              <a:ext uri="{FF2B5EF4-FFF2-40B4-BE49-F238E27FC236}">
                <a16:creationId xmlns:a16="http://schemas.microsoft.com/office/drawing/2014/main" xmlns="" id="{DC1AFC51-E84B-47A5-891D-0018D7069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008213"/>
              </p:ext>
            </p:extLst>
          </p:nvPr>
        </p:nvGraphicFramePr>
        <p:xfrm>
          <a:off x="1187624" y="2644332"/>
          <a:ext cx="7353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13" name="Equation" r:id="rId9" imgW="7353000" imgH="1346040" progId="Equation.DSMT4">
                  <p:embed/>
                </p:oleObj>
              </mc:Choice>
              <mc:Fallback>
                <p:oleObj name="Equation" r:id="rId9" imgW="7353000" imgH="1346040" progId="Equation.DSMT4">
                  <p:embed/>
                  <p:pic>
                    <p:nvPicPr>
                      <p:cNvPr id="3094" name="Object 22">
                        <a:extLst>
                          <a:ext uri="{FF2B5EF4-FFF2-40B4-BE49-F238E27FC236}">
                            <a16:creationId xmlns:a16="http://schemas.microsoft.com/office/drawing/2014/main" xmlns="" id="{DC1AFC51-E84B-47A5-891D-0018D70692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644332"/>
                        <a:ext cx="73533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89" grpId="0" autoUpdateAnimBg="0"/>
      <p:bldP spid="3090" grpId="0" autoUpdateAnimBg="0"/>
      <p:bldP spid="309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xmlns="" id="{0143D88C-4AA6-4674-A15D-0E2A300265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176766"/>
              </p:ext>
            </p:extLst>
          </p:nvPr>
        </p:nvGraphicFramePr>
        <p:xfrm>
          <a:off x="1563688" y="219171"/>
          <a:ext cx="6527800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6" name="Equation" r:id="rId3" imgW="6527520" imgH="2831760" progId="Equation.DSMT4">
                  <p:embed/>
                </p:oleObj>
              </mc:Choice>
              <mc:Fallback>
                <p:oleObj name="Equation" r:id="rId3" imgW="6527520" imgH="2831760" progId="Equation.DSMT4">
                  <p:embed/>
                  <p:pic>
                    <p:nvPicPr>
                      <p:cNvPr id="5123" name="Object 3">
                        <a:extLst>
                          <a:ext uri="{FF2B5EF4-FFF2-40B4-BE49-F238E27FC236}">
                            <a16:creationId xmlns:a16="http://schemas.microsoft.com/office/drawing/2014/main" xmlns="" id="{0143D88C-4AA6-4674-A15D-0E2A30026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19171"/>
                        <a:ext cx="6527800" cy="283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>
            <a:extLst>
              <a:ext uri="{FF2B5EF4-FFF2-40B4-BE49-F238E27FC236}">
                <a16:creationId xmlns:a16="http://schemas.microsoft.com/office/drawing/2014/main" xmlns="" id="{0D323937-0764-4C3F-8A9E-0BE755A95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76130"/>
            <a:ext cx="1331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</a:p>
        </p:txBody>
      </p:sp>
      <p:graphicFrame>
        <p:nvGraphicFramePr>
          <p:cNvPr id="5135" name="Object 15">
            <a:extLst>
              <a:ext uri="{FF2B5EF4-FFF2-40B4-BE49-F238E27FC236}">
                <a16:creationId xmlns:a16="http://schemas.microsoft.com/office/drawing/2014/main" xmlns="" id="{8729FB43-34C4-4997-B80E-A87A33190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393295"/>
              </p:ext>
            </p:extLst>
          </p:nvPr>
        </p:nvGraphicFramePr>
        <p:xfrm>
          <a:off x="1489045" y="2660164"/>
          <a:ext cx="7264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7" name="Equation" r:id="rId5" imgW="7264080" imgH="965160" progId="Equation.DSMT4">
                  <p:embed/>
                </p:oleObj>
              </mc:Choice>
              <mc:Fallback>
                <p:oleObj name="Equation" r:id="rId5" imgW="7264080" imgH="965160" progId="Equation.DSMT4">
                  <p:embed/>
                  <p:pic>
                    <p:nvPicPr>
                      <p:cNvPr id="5135" name="Object 15">
                        <a:extLst>
                          <a:ext uri="{FF2B5EF4-FFF2-40B4-BE49-F238E27FC236}">
                            <a16:creationId xmlns:a16="http://schemas.microsoft.com/office/drawing/2014/main" xmlns="" id="{8729FB43-34C4-4997-B80E-A87A33190F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45" y="2660164"/>
                        <a:ext cx="7264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6">
            <a:extLst>
              <a:ext uri="{FF2B5EF4-FFF2-40B4-BE49-F238E27FC236}">
                <a16:creationId xmlns:a16="http://schemas.microsoft.com/office/drawing/2014/main" xmlns="" id="{586AE3C4-37C7-4B86-B42A-204293B35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9774" y="3600919"/>
          <a:ext cx="1887141" cy="40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8" name="Equation" r:id="rId7" imgW="1002960" imgH="228600" progId="Equation.3">
                  <p:embed/>
                </p:oleObj>
              </mc:Choice>
              <mc:Fallback>
                <p:oleObj name="Equation" r:id="rId7" imgW="1002960" imgH="228600" progId="Equation.3">
                  <p:embed/>
                  <p:pic>
                    <p:nvPicPr>
                      <p:cNvPr id="5136" name="Object 16">
                        <a:extLst>
                          <a:ext uri="{FF2B5EF4-FFF2-40B4-BE49-F238E27FC236}">
                            <a16:creationId xmlns:a16="http://schemas.microsoft.com/office/drawing/2014/main" xmlns="" id="{586AE3C4-37C7-4B86-B42A-204293B35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74" y="3600919"/>
                        <a:ext cx="1887141" cy="403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7">
            <a:extLst>
              <a:ext uri="{FF2B5EF4-FFF2-40B4-BE49-F238E27FC236}">
                <a16:creationId xmlns:a16="http://schemas.microsoft.com/office/drawing/2014/main" xmlns="" id="{A6D23F1C-9B34-4AE5-A900-7F429C64AE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9774" y="4052143"/>
          <a:ext cx="1887141" cy="40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9" name="Equation" r:id="rId9" imgW="1002960" imgH="228600" progId="Equation.3">
                  <p:embed/>
                </p:oleObj>
              </mc:Choice>
              <mc:Fallback>
                <p:oleObj name="Equation" r:id="rId9" imgW="1002960" imgH="228600" progId="Equation.3">
                  <p:embed/>
                  <p:pic>
                    <p:nvPicPr>
                      <p:cNvPr id="5137" name="Object 17">
                        <a:extLst>
                          <a:ext uri="{FF2B5EF4-FFF2-40B4-BE49-F238E27FC236}">
                            <a16:creationId xmlns:a16="http://schemas.microsoft.com/office/drawing/2014/main" xmlns="" id="{A6D23F1C-9B34-4AE5-A900-7F429C64AE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74" y="4052143"/>
                        <a:ext cx="1887141" cy="403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>
            <a:extLst>
              <a:ext uri="{FF2B5EF4-FFF2-40B4-BE49-F238E27FC236}">
                <a16:creationId xmlns:a16="http://schemas.microsoft.com/office/drawing/2014/main" xmlns="" id="{8B2548AA-1907-4B49-8EAE-C5CD49B0E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3162" y="4697384"/>
          <a:ext cx="2437210" cy="42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60" name="Equation" r:id="rId11" imgW="1295280" imgH="241200" progId="Equation.3">
                  <p:embed/>
                </p:oleObj>
              </mc:Choice>
              <mc:Fallback>
                <p:oleObj name="Equation" r:id="rId11" imgW="1295280" imgH="241200" progId="Equation.3">
                  <p:embed/>
                  <p:pic>
                    <p:nvPicPr>
                      <p:cNvPr id="5138" name="Object 18">
                        <a:extLst>
                          <a:ext uri="{FF2B5EF4-FFF2-40B4-BE49-F238E27FC236}">
                            <a16:creationId xmlns:a16="http://schemas.microsoft.com/office/drawing/2014/main" xmlns="" id="{8B2548AA-1907-4B49-8EAE-C5CD49B0E7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162" y="4697384"/>
                        <a:ext cx="2437210" cy="426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19">
            <a:extLst>
              <a:ext uri="{FF2B5EF4-FFF2-40B4-BE49-F238E27FC236}">
                <a16:creationId xmlns:a16="http://schemas.microsoft.com/office/drawing/2014/main" xmlns="" id="{5D88C844-A4E4-4454-9159-032AAD3257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9774" y="4478877"/>
          <a:ext cx="596504" cy="13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61" name="Equation" r:id="rId13" imgW="317160" imgH="75960" progId="Equation.3">
                  <p:embed/>
                </p:oleObj>
              </mc:Choice>
              <mc:Fallback>
                <p:oleObj name="Equation" r:id="rId13" imgW="317160" imgH="75960" progId="Equation.3">
                  <p:embed/>
                  <p:pic>
                    <p:nvPicPr>
                      <p:cNvPr id="5139" name="Object 19">
                        <a:extLst>
                          <a:ext uri="{FF2B5EF4-FFF2-40B4-BE49-F238E27FC236}">
                            <a16:creationId xmlns:a16="http://schemas.microsoft.com/office/drawing/2014/main" xmlns="" id="{5D88C844-A4E4-4454-9159-032AAD3257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74" y="4478877"/>
                        <a:ext cx="596504" cy="134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CD6139A7-E2CC-42FF-8434-78EB264D3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40300"/>
            <a:ext cx="43364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3.2 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常系数非齐次方程组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xmlns="" id="{24BF1919-7176-46BF-9B12-C3FE6DC2B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105457"/>
              </p:ext>
            </p:extLst>
          </p:nvPr>
        </p:nvGraphicFramePr>
        <p:xfrm>
          <a:off x="894060" y="765877"/>
          <a:ext cx="5118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9" name="Equation" r:id="rId3" imgW="5117760" imgH="736560" progId="Equation.DSMT4">
                  <p:embed/>
                </p:oleObj>
              </mc:Choice>
              <mc:Fallback>
                <p:oleObj name="Equation" r:id="rId3" imgW="5117760" imgH="736560" progId="Equation.DSMT4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xmlns="" id="{D501ECCA-704E-41C2-8BDC-C18B0BFE85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060" y="765877"/>
                        <a:ext cx="5118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xmlns="" id="{130BE19A-8282-4D7A-9F2D-AD3D480B54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296663"/>
              </p:ext>
            </p:extLst>
          </p:nvPr>
        </p:nvGraphicFramePr>
        <p:xfrm>
          <a:off x="535360" y="1574812"/>
          <a:ext cx="764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0" name="Equation" r:id="rId5" imgW="7645320" imgH="850680" progId="Equation.DSMT4">
                  <p:embed/>
                </p:oleObj>
              </mc:Choice>
              <mc:Fallback>
                <p:oleObj name="Equation" r:id="rId5" imgW="7645320" imgH="850680" progId="Equation.DSMT4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xmlns="" id="{09748F64-8232-4815-8FC0-55F4A96688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60" y="1574812"/>
                        <a:ext cx="7645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xmlns="" id="{74C2D95F-66A5-48E8-80E2-529B0C83CF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688043"/>
              </p:ext>
            </p:extLst>
          </p:nvPr>
        </p:nvGraphicFramePr>
        <p:xfrm>
          <a:off x="1475160" y="2518723"/>
          <a:ext cx="576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1" name="Equation" r:id="rId7" imgW="5765760" imgH="406080" progId="Equation.DSMT4">
                  <p:embed/>
                </p:oleObj>
              </mc:Choice>
              <mc:Fallback>
                <p:oleObj name="Equation" r:id="rId7" imgW="5765760" imgH="406080" progId="Equation.DSMT4">
                  <p:embed/>
                  <p:pic>
                    <p:nvPicPr>
                      <p:cNvPr id="9221" name="Object 5">
                        <a:extLst>
                          <a:ext uri="{FF2B5EF4-FFF2-40B4-BE49-F238E27FC236}">
                            <a16:creationId xmlns:a16="http://schemas.microsoft.com/office/drawing/2014/main" xmlns="" id="{AC2E1D0B-A7A7-4A3B-98D4-D58F4729A4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160" y="2518723"/>
                        <a:ext cx="576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>
            <a:extLst>
              <a:ext uri="{FF2B5EF4-FFF2-40B4-BE49-F238E27FC236}">
                <a16:creationId xmlns:a16="http://schemas.microsoft.com/office/drawing/2014/main" xmlns="" id="{D8595767-3375-4BB1-8D86-A8DEB0580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289" y="3152971"/>
            <a:ext cx="49840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常系数非齐次方程组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(3.2)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的通解为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xmlns="" id="{20B7C249-654B-446C-8F21-11BE5AC7E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170" y="3152970"/>
            <a:ext cx="1269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F3B98658-7A0D-45ED-934B-1CCC297F9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688585"/>
              </p:ext>
            </p:extLst>
          </p:nvPr>
        </p:nvGraphicFramePr>
        <p:xfrm>
          <a:off x="1759286" y="3636069"/>
          <a:ext cx="4241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2" name="Equation" r:id="rId9" imgW="4241520" imgH="647640" progId="Equation.DSMT4">
                  <p:embed/>
                </p:oleObj>
              </mc:Choice>
              <mc:Fallback>
                <p:oleObj name="Equation" r:id="rId9" imgW="424152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9286" y="3636069"/>
                        <a:ext cx="42418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xmlns="" id="{D911B65D-090E-4FBD-BA40-945B0855C2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243472"/>
              </p:ext>
            </p:extLst>
          </p:nvPr>
        </p:nvGraphicFramePr>
        <p:xfrm>
          <a:off x="1281113" y="4371975"/>
          <a:ext cx="458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3" name="Equation" r:id="rId11" imgW="4584600" imgH="380880" progId="Equation.DSMT4">
                  <p:embed/>
                </p:oleObj>
              </mc:Choice>
              <mc:Fallback>
                <p:oleObj name="Equation" r:id="rId11" imgW="4584600" imgH="380880" progId="Equation.DSMT4">
                  <p:embed/>
                  <p:pic>
                    <p:nvPicPr>
                      <p:cNvPr id="5" name="Object 12">
                        <a:extLst>
                          <a:ext uri="{FF2B5EF4-FFF2-40B4-BE49-F238E27FC236}">
                            <a16:creationId xmlns:a16="http://schemas.microsoft.com/office/drawing/2014/main" xmlns="" id="{6139CA1F-C0E3-476D-96B8-E146B0EB69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4371975"/>
                        <a:ext cx="4584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55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" grpId="0" autoUpdateAnimBg="0"/>
      <p:bldP spid="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xmlns="" id="{3FAEB678-2FE9-43A0-B1A6-1350CF20A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0832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xmlns="" id="{8C87C830-24A1-41EF-96D7-8E354ED4D1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402" y="324154"/>
          <a:ext cx="3389710" cy="1439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5" name="Equation" r:id="rId3" imgW="1879560" imgH="838080" progId="Equation.3">
                  <p:embed/>
                </p:oleObj>
              </mc:Choice>
              <mc:Fallback>
                <p:oleObj name="Equation" r:id="rId3" imgW="1879560" imgH="838080" progId="Equation.3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xmlns="" id="{8C87C830-24A1-41EF-96D7-8E354ED4D1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402" y="324154"/>
                        <a:ext cx="3389710" cy="1439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xmlns="" id="{89A353F9-5B3F-40DB-8758-244457F8A0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6735" y="1818085"/>
          <a:ext cx="1420415" cy="435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6" name="Equation" r:id="rId5" imgW="787320" imgH="253800" progId="Equation.DSMT4">
                  <p:embed/>
                </p:oleObj>
              </mc:Choice>
              <mc:Fallback>
                <p:oleObj name="Equation" r:id="rId5" imgW="787320" imgH="253800" progId="Equation.DSMT4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xmlns="" id="{89A353F9-5B3F-40DB-8758-244457F8A0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735" y="1818085"/>
                        <a:ext cx="1420415" cy="435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xmlns="" id="{895AB57B-D475-4647-9E22-EB6F173F1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429000"/>
          <a:ext cx="892969" cy="348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7" name="Equation" r:id="rId7" imgW="495000" imgH="203040" progId="Equation.3">
                  <p:embed/>
                </p:oleObj>
              </mc:Choice>
              <mc:Fallback>
                <p:oleObj name="Equation" r:id="rId7" imgW="495000" imgH="203040" progId="Equation.3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xmlns="" id="{895AB57B-D475-4647-9E22-EB6F173F11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892969" cy="348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xmlns="" id="{A9A80106-DE71-458A-A04B-5D1047D0A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480878"/>
              </p:ext>
            </p:extLst>
          </p:nvPr>
        </p:nvGraphicFramePr>
        <p:xfrm>
          <a:off x="2190402" y="3356051"/>
          <a:ext cx="440676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8" name="Equation" r:id="rId9" imgW="4406760" imgH="431640" progId="Equation.DSMT4">
                  <p:embed/>
                </p:oleObj>
              </mc:Choice>
              <mc:Fallback>
                <p:oleObj name="Equation" r:id="rId9" imgW="4406760" imgH="431640" progId="Equation.DSMT4">
                  <p:embed/>
                  <p:pic>
                    <p:nvPicPr>
                      <p:cNvPr id="11270" name="Object 6">
                        <a:extLst>
                          <a:ext uri="{FF2B5EF4-FFF2-40B4-BE49-F238E27FC236}">
                            <a16:creationId xmlns:a16="http://schemas.microsoft.com/office/drawing/2014/main" xmlns="" id="{A9A80106-DE71-458A-A04B-5D1047D0A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402" y="3356051"/>
                        <a:ext cx="4406760" cy="431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>
            <a:extLst>
              <a:ext uri="{FF2B5EF4-FFF2-40B4-BE49-F238E27FC236}">
                <a16:creationId xmlns:a16="http://schemas.microsoft.com/office/drawing/2014/main" xmlns="" id="{403A179B-37BE-4757-AA48-0EBE3C72A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14500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xmlns="" id="{8C21A8D3-2FB7-413B-9938-6DED6205B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5744" y="1828801"/>
          <a:ext cx="2588419" cy="39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9" name="Equation" r:id="rId11" imgW="1434960" imgH="228600" progId="Equation.3">
                  <p:embed/>
                </p:oleObj>
              </mc:Choice>
              <mc:Fallback>
                <p:oleObj name="Equation" r:id="rId11" imgW="1434960" imgH="228600" progId="Equation.3">
                  <p:embed/>
                  <p:pic>
                    <p:nvPicPr>
                      <p:cNvPr id="11272" name="Object 8">
                        <a:extLst>
                          <a:ext uri="{FF2B5EF4-FFF2-40B4-BE49-F238E27FC236}">
                            <a16:creationId xmlns:a16="http://schemas.microsoft.com/office/drawing/2014/main" xmlns="" id="{8C21A8D3-2FB7-413B-9938-6DED6205B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744" y="1828801"/>
                        <a:ext cx="2588419" cy="392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xmlns="" id="{8C4E1B14-6518-4B2D-9971-033B08938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8116" y="2228850"/>
          <a:ext cx="3550444" cy="1091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20" name="Equation" r:id="rId13" imgW="1968480" imgH="634680" progId="Equation.3">
                  <p:embed/>
                </p:oleObj>
              </mc:Choice>
              <mc:Fallback>
                <p:oleObj name="Equation" r:id="rId13" imgW="1968480" imgH="634680" progId="Equation.3">
                  <p:embed/>
                  <p:pic>
                    <p:nvPicPr>
                      <p:cNvPr id="11273" name="Object 9">
                        <a:extLst>
                          <a:ext uri="{FF2B5EF4-FFF2-40B4-BE49-F238E27FC236}">
                            <a16:creationId xmlns:a16="http://schemas.microsoft.com/office/drawing/2014/main" xmlns="" id="{8C4E1B14-6518-4B2D-9971-033B08938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116" y="2228850"/>
                        <a:ext cx="3550444" cy="1091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xmlns="" id="{7AF59FF3-8C20-4EA1-9E53-5BBA5E6AA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450123"/>
              </p:ext>
            </p:extLst>
          </p:nvPr>
        </p:nvGraphicFramePr>
        <p:xfrm>
          <a:off x="2627784" y="3927948"/>
          <a:ext cx="4495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21" name="Equation" r:id="rId15" imgW="4495680" imgH="1054080" progId="Equation.DSMT4">
                  <p:embed/>
                </p:oleObj>
              </mc:Choice>
              <mc:Fallback>
                <p:oleObj name="Equation" r:id="rId15" imgW="4495680" imgH="1054080" progId="Equation.DSMT4">
                  <p:embed/>
                  <p:pic>
                    <p:nvPicPr>
                      <p:cNvPr id="11274" name="Object 10">
                        <a:extLst>
                          <a:ext uri="{FF2B5EF4-FFF2-40B4-BE49-F238E27FC236}">
                            <a16:creationId xmlns:a16="http://schemas.microsoft.com/office/drawing/2014/main" xmlns="" id="{7AF59FF3-8C20-4EA1-9E53-5BBA5E6AA9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927948"/>
                        <a:ext cx="4495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7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>
            <a:extLst>
              <a:ext uri="{FF2B5EF4-FFF2-40B4-BE49-F238E27FC236}">
                <a16:creationId xmlns:a16="http://schemas.microsoft.com/office/drawing/2014/main" xmlns="" id="{DB101947-C3ED-4320-8322-9FDEE003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72" y="462902"/>
            <a:ext cx="752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3" name="Object 36">
            <a:extLst>
              <a:ext uri="{FF2B5EF4-FFF2-40B4-BE49-F238E27FC236}">
                <a16:creationId xmlns:a16="http://schemas.microsoft.com/office/drawing/2014/main" xmlns="" id="{B99A1CFC-9B53-487E-ADAD-7E703C70C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089727"/>
              </p:ext>
            </p:extLst>
          </p:nvPr>
        </p:nvGraphicFramePr>
        <p:xfrm>
          <a:off x="1340740" y="239773"/>
          <a:ext cx="350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4" name="Equation" r:id="rId4" imgW="3504960" imgH="1054080" progId="Equation.DSMT4">
                  <p:embed/>
                </p:oleObj>
              </mc:Choice>
              <mc:Fallback>
                <p:oleObj name="Equation" r:id="rId4" imgW="3504960" imgH="1054080" progId="Equation.DSMT4">
                  <p:embed/>
                  <p:pic>
                    <p:nvPicPr>
                      <p:cNvPr id="2084" name="Object 36">
                        <a:extLst>
                          <a:ext uri="{FF2B5EF4-FFF2-40B4-BE49-F238E27FC236}">
                            <a16:creationId xmlns:a16="http://schemas.microsoft.com/office/drawing/2014/main" xmlns="" id="{83FBB245-358E-4FC3-8A2E-DBD020DC62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740" y="239773"/>
                        <a:ext cx="3505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7">
            <a:extLst>
              <a:ext uri="{FF2B5EF4-FFF2-40B4-BE49-F238E27FC236}">
                <a16:creationId xmlns:a16="http://schemas.microsoft.com/office/drawing/2014/main" xmlns="" id="{11F88E8C-CD41-49AF-ABBD-75EFCEEA5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4" y="1347614"/>
            <a:ext cx="540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" name="Object 38">
            <a:extLst>
              <a:ext uri="{FF2B5EF4-FFF2-40B4-BE49-F238E27FC236}">
                <a16:creationId xmlns:a16="http://schemas.microsoft.com/office/drawing/2014/main" xmlns="" id="{A2B5AE78-15DA-438B-85BF-128D898B3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95354"/>
              </p:ext>
            </p:extLst>
          </p:nvPr>
        </p:nvGraphicFramePr>
        <p:xfrm>
          <a:off x="1256208" y="1428279"/>
          <a:ext cx="241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5" name="Equation" r:id="rId6" imgW="2412720" imgH="380880" progId="Equation.DSMT4">
                  <p:embed/>
                </p:oleObj>
              </mc:Choice>
              <mc:Fallback>
                <p:oleObj name="Equation" r:id="rId6" imgW="2412720" imgH="380880" progId="Equation.DSMT4">
                  <p:embed/>
                  <p:pic>
                    <p:nvPicPr>
                      <p:cNvPr id="2086" name="Object 38">
                        <a:extLst>
                          <a:ext uri="{FF2B5EF4-FFF2-40B4-BE49-F238E27FC236}">
                            <a16:creationId xmlns:a16="http://schemas.microsoft.com/office/drawing/2014/main" xmlns="" id="{65BA8F82-02AA-4382-8D00-8A3E454410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208" y="1428279"/>
                        <a:ext cx="241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9">
            <a:extLst>
              <a:ext uri="{FF2B5EF4-FFF2-40B4-BE49-F238E27FC236}">
                <a16:creationId xmlns:a16="http://schemas.microsoft.com/office/drawing/2014/main" xmlns="" id="{527C7161-C54F-46BB-B5B0-A72A7E9A1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022600"/>
              </p:ext>
            </p:extLst>
          </p:nvPr>
        </p:nvGraphicFramePr>
        <p:xfrm>
          <a:off x="3851920" y="1428279"/>
          <a:ext cx="424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6" name="Equation" r:id="rId8" imgW="4241520" imgH="380880" progId="Equation.DSMT4">
                  <p:embed/>
                </p:oleObj>
              </mc:Choice>
              <mc:Fallback>
                <p:oleObj name="Equation" r:id="rId8" imgW="4241520" imgH="380880" progId="Equation.DSMT4">
                  <p:embed/>
                  <p:pic>
                    <p:nvPicPr>
                      <p:cNvPr id="2087" name="Object 39">
                        <a:extLst>
                          <a:ext uri="{FF2B5EF4-FFF2-40B4-BE49-F238E27FC236}">
                            <a16:creationId xmlns:a16="http://schemas.microsoft.com/office/drawing/2014/main" xmlns="" id="{E8381494-A01C-43AC-84F8-CB688E1764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428279"/>
                        <a:ext cx="424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xmlns="" id="{CAC26590-25BD-4678-81D9-955A55E605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727922"/>
              </p:ext>
            </p:extLst>
          </p:nvPr>
        </p:nvGraphicFramePr>
        <p:xfrm>
          <a:off x="899592" y="1984676"/>
          <a:ext cx="2705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7" name="Equation" r:id="rId10" imgW="2705040" imgH="495000" progId="Equation.DSMT4">
                  <p:embed/>
                </p:oleObj>
              </mc:Choice>
              <mc:Fallback>
                <p:oleObj name="Equation" r:id="rId10" imgW="2705040" imgH="495000" progId="Equation.DSMT4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xmlns="" id="{231B1E54-5451-4D20-9F6B-DB992DBFBB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84676"/>
                        <a:ext cx="2705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>
            <a:extLst>
              <a:ext uri="{FF2B5EF4-FFF2-40B4-BE49-F238E27FC236}">
                <a16:creationId xmlns:a16="http://schemas.microsoft.com/office/drawing/2014/main" xmlns="" id="{C44F028B-94DC-498F-947B-53448F8DB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57110"/>
              </p:ext>
            </p:extLst>
          </p:nvPr>
        </p:nvGraphicFramePr>
        <p:xfrm>
          <a:off x="3995936" y="2022806"/>
          <a:ext cx="3581280" cy="41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8" name="Equation" r:id="rId12" imgW="3581280" imgH="419040" progId="Equation.DSMT4">
                  <p:embed/>
                </p:oleObj>
              </mc:Choice>
              <mc:Fallback>
                <p:oleObj name="Equation" r:id="rId12" imgW="3581280" imgH="419040" progId="Equation.DSMT4">
                  <p:embed/>
                  <p:pic>
                    <p:nvPicPr>
                      <p:cNvPr id="7185" name="Object 17">
                        <a:extLst>
                          <a:ext uri="{FF2B5EF4-FFF2-40B4-BE49-F238E27FC236}">
                            <a16:creationId xmlns:a16="http://schemas.microsoft.com/office/drawing/2014/main" xmlns="" id="{42975F71-5166-4A9E-B06E-54C990A3DC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022806"/>
                        <a:ext cx="3581280" cy="419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>
            <a:extLst>
              <a:ext uri="{FF2B5EF4-FFF2-40B4-BE49-F238E27FC236}">
                <a16:creationId xmlns:a16="http://schemas.microsoft.com/office/drawing/2014/main" xmlns="" id="{61DB6341-C08B-41E2-BD3B-6EC617E84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927400"/>
              </p:ext>
            </p:extLst>
          </p:nvPr>
        </p:nvGraphicFramePr>
        <p:xfrm>
          <a:off x="857250" y="2746375"/>
          <a:ext cx="281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9" name="Equation" r:id="rId14" imgW="2819160" imgH="419040" progId="Equation.DSMT4">
                  <p:embed/>
                </p:oleObj>
              </mc:Choice>
              <mc:Fallback>
                <p:oleObj name="Equation" r:id="rId14" imgW="2819160" imgH="419040" progId="Equation.DSMT4">
                  <p:embed/>
                  <p:pic>
                    <p:nvPicPr>
                      <p:cNvPr id="7190" name="Object 22">
                        <a:extLst>
                          <a:ext uri="{FF2B5EF4-FFF2-40B4-BE49-F238E27FC236}">
                            <a16:creationId xmlns:a16="http://schemas.microsoft.com/office/drawing/2014/main" xmlns="" id="{359E106D-DB01-4476-8B25-CAE923B7B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746375"/>
                        <a:ext cx="2819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3">
            <a:extLst>
              <a:ext uri="{FF2B5EF4-FFF2-40B4-BE49-F238E27FC236}">
                <a16:creationId xmlns:a16="http://schemas.microsoft.com/office/drawing/2014/main" xmlns="" id="{F3B15EE5-5FFB-4688-A406-008956CBAA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711883"/>
              </p:ext>
            </p:extLst>
          </p:nvPr>
        </p:nvGraphicFramePr>
        <p:xfrm>
          <a:off x="3721320" y="2737021"/>
          <a:ext cx="222228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0" name="Equation" r:id="rId16" imgW="2222280" imgH="406080" progId="Equation.DSMT4">
                  <p:embed/>
                </p:oleObj>
              </mc:Choice>
              <mc:Fallback>
                <p:oleObj name="Equation" r:id="rId16" imgW="2222280" imgH="406080" progId="Equation.DSMT4">
                  <p:embed/>
                  <p:pic>
                    <p:nvPicPr>
                      <p:cNvPr id="7191" name="Object 23">
                        <a:extLst>
                          <a:ext uri="{FF2B5EF4-FFF2-40B4-BE49-F238E27FC236}">
                            <a16:creationId xmlns:a16="http://schemas.microsoft.com/office/drawing/2014/main" xmlns="" id="{7124F97E-8B9D-48FD-92DC-FAC411C873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320" y="2737021"/>
                        <a:ext cx="2222280" cy="40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">
            <a:extLst>
              <a:ext uri="{FF2B5EF4-FFF2-40B4-BE49-F238E27FC236}">
                <a16:creationId xmlns:a16="http://schemas.microsoft.com/office/drawing/2014/main" xmlns="" id="{BFBE5922-AC48-4A75-9C96-A06A1DF39E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546633"/>
              </p:ext>
            </p:extLst>
          </p:nvPr>
        </p:nvGraphicFramePr>
        <p:xfrm>
          <a:off x="833452" y="3349945"/>
          <a:ext cx="287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1" name="Equation" r:id="rId18" imgW="2869920" imgH="419040" progId="Equation.DSMT4">
                  <p:embed/>
                </p:oleObj>
              </mc:Choice>
              <mc:Fallback>
                <p:oleObj name="Equation" r:id="rId18" imgW="2869920" imgH="419040" progId="Equation.DSMT4">
                  <p:embed/>
                  <p:pic>
                    <p:nvPicPr>
                      <p:cNvPr id="7192" name="Object 24">
                        <a:extLst>
                          <a:ext uri="{FF2B5EF4-FFF2-40B4-BE49-F238E27FC236}">
                            <a16:creationId xmlns:a16="http://schemas.microsoft.com/office/drawing/2014/main" xmlns="" id="{EA1F0239-45E8-40A0-8E19-41412EF19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52" y="3349945"/>
                        <a:ext cx="287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5">
            <a:extLst>
              <a:ext uri="{FF2B5EF4-FFF2-40B4-BE49-F238E27FC236}">
                <a16:creationId xmlns:a16="http://schemas.microsoft.com/office/drawing/2014/main" xmlns="" id="{70D1A3A9-0389-46DD-A49B-EB4E798A09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641499"/>
              </p:ext>
            </p:extLst>
          </p:nvPr>
        </p:nvGraphicFramePr>
        <p:xfrm>
          <a:off x="3721320" y="3365158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2" name="Equation" r:id="rId20" imgW="2031840" imgH="406080" progId="Equation.DSMT4">
                  <p:embed/>
                </p:oleObj>
              </mc:Choice>
              <mc:Fallback>
                <p:oleObj name="Equation" r:id="rId20" imgW="2031840" imgH="406080" progId="Equation.DSMT4">
                  <p:embed/>
                  <p:pic>
                    <p:nvPicPr>
                      <p:cNvPr id="7193" name="Object 25">
                        <a:extLst>
                          <a:ext uri="{FF2B5EF4-FFF2-40B4-BE49-F238E27FC236}">
                            <a16:creationId xmlns:a16="http://schemas.microsoft.com/office/drawing/2014/main" xmlns="" id="{34C2F263-E79E-490A-96F1-92FB62FAB8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320" y="3365158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6">
            <a:extLst>
              <a:ext uri="{FF2B5EF4-FFF2-40B4-BE49-F238E27FC236}">
                <a16:creationId xmlns:a16="http://schemas.microsoft.com/office/drawing/2014/main" xmlns="" id="{F1C59A07-AD29-426A-A7F4-075BF9E89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919382"/>
              </p:ext>
            </p:extLst>
          </p:nvPr>
        </p:nvGraphicFramePr>
        <p:xfrm>
          <a:off x="857250" y="3923701"/>
          <a:ext cx="300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3" name="Equation" r:id="rId22" imgW="3009600" imgH="419040" progId="Equation.DSMT4">
                  <p:embed/>
                </p:oleObj>
              </mc:Choice>
              <mc:Fallback>
                <p:oleObj name="Equation" r:id="rId22" imgW="3009600" imgH="419040" progId="Equation.DSMT4">
                  <p:embed/>
                  <p:pic>
                    <p:nvPicPr>
                      <p:cNvPr id="7194" name="Object 26">
                        <a:extLst>
                          <a:ext uri="{FF2B5EF4-FFF2-40B4-BE49-F238E27FC236}">
                            <a16:creationId xmlns:a16="http://schemas.microsoft.com/office/drawing/2014/main" xmlns="" id="{E476088C-05FA-4F93-A280-A3815C58F8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923701"/>
                        <a:ext cx="3009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8">
            <a:extLst>
              <a:ext uri="{FF2B5EF4-FFF2-40B4-BE49-F238E27FC236}">
                <a16:creationId xmlns:a16="http://schemas.microsoft.com/office/drawing/2014/main" xmlns="" id="{A7B60D07-7692-4E69-9DB7-2626D3CD0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207723"/>
              </p:ext>
            </p:extLst>
          </p:nvPr>
        </p:nvGraphicFramePr>
        <p:xfrm>
          <a:off x="4027292" y="3923701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4" name="Equation" r:id="rId24" imgW="2527200" imgH="419040" progId="Equation.DSMT4">
                  <p:embed/>
                </p:oleObj>
              </mc:Choice>
              <mc:Fallback>
                <p:oleObj name="Equation" r:id="rId24" imgW="2527200" imgH="419040" progId="Equation.DSMT4">
                  <p:embed/>
                  <p:pic>
                    <p:nvPicPr>
                      <p:cNvPr id="7196" name="Object 28">
                        <a:extLst>
                          <a:ext uri="{FF2B5EF4-FFF2-40B4-BE49-F238E27FC236}">
                            <a16:creationId xmlns:a16="http://schemas.microsoft.com/office/drawing/2014/main" xmlns="" id="{268D9C13-E8FC-4ACA-ABFB-A96368761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292" y="3923701"/>
                        <a:ext cx="252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9">
            <a:extLst>
              <a:ext uri="{FF2B5EF4-FFF2-40B4-BE49-F238E27FC236}">
                <a16:creationId xmlns:a16="http://schemas.microsoft.com/office/drawing/2014/main" xmlns="" id="{8DAA1811-6F7F-44BF-A39C-98159BB227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383152"/>
              </p:ext>
            </p:extLst>
          </p:nvPr>
        </p:nvGraphicFramePr>
        <p:xfrm>
          <a:off x="879666" y="4510027"/>
          <a:ext cx="548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5" name="Equation" r:id="rId26" imgW="5486400" imgH="393480" progId="Equation.DSMT4">
                  <p:embed/>
                </p:oleObj>
              </mc:Choice>
              <mc:Fallback>
                <p:oleObj name="Equation" r:id="rId26" imgW="5486400" imgH="393480" progId="Equation.DSMT4">
                  <p:embed/>
                  <p:pic>
                    <p:nvPicPr>
                      <p:cNvPr id="7197" name="Object 29">
                        <a:extLst>
                          <a:ext uri="{FF2B5EF4-FFF2-40B4-BE49-F238E27FC236}">
                            <a16:creationId xmlns:a16="http://schemas.microsoft.com/office/drawing/2014/main" xmlns="" id="{56B49E00-F065-44C8-9C81-A8F5B77F26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666" y="4510027"/>
                        <a:ext cx="548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10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xmlns="" id="{3C5D754E-5FC1-483B-92AF-7A4B5165C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779885"/>
              </p:ext>
            </p:extLst>
          </p:nvPr>
        </p:nvGraphicFramePr>
        <p:xfrm>
          <a:off x="1259632" y="214621"/>
          <a:ext cx="56340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5" name="Equation" r:id="rId3" imgW="5626080" imgH="1054080" progId="Equation.DSMT4">
                  <p:embed/>
                </p:oleObj>
              </mc:Choice>
              <mc:Fallback>
                <p:oleObj name="Equation" r:id="rId3" imgW="5626080" imgH="1054080" progId="Equation.DSMT4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xmlns="" id="{13046464-69E2-4F51-9F04-42772C2CF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14621"/>
                        <a:ext cx="563403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xmlns="" id="{2B54F433-2364-4085-AB6B-6C8DFCD480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130271"/>
              </p:ext>
            </p:extLst>
          </p:nvPr>
        </p:nvGraphicFramePr>
        <p:xfrm>
          <a:off x="1273951" y="1144116"/>
          <a:ext cx="293528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6" name="Equation" r:id="rId5" imgW="2933640" imgH="1054080" progId="Equation.DSMT4">
                  <p:embed/>
                </p:oleObj>
              </mc:Choice>
              <mc:Fallback>
                <p:oleObj name="Equation" r:id="rId5" imgW="2933640" imgH="1054080" progId="Equation.DSMT4">
                  <p:embed/>
                  <p:pic>
                    <p:nvPicPr>
                      <p:cNvPr id="111620" name="Object 4">
                        <a:extLst>
                          <a:ext uri="{FF2B5EF4-FFF2-40B4-BE49-F238E27FC236}">
                            <a16:creationId xmlns:a16="http://schemas.microsoft.com/office/drawing/2014/main" xmlns="" id="{3109E806-C94E-49B6-87E9-D1656A8B84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951" y="1144116"/>
                        <a:ext cx="2935287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xmlns="" id="{0C56B31A-ED65-4FFC-9355-B49AFDC14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320921"/>
              </p:ext>
            </p:extLst>
          </p:nvPr>
        </p:nvGraphicFramePr>
        <p:xfrm>
          <a:off x="1083894" y="2217501"/>
          <a:ext cx="38687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7" name="Equation" r:id="rId7" imgW="3860640" imgH="393480" progId="Equation.DSMT4">
                  <p:embed/>
                </p:oleObj>
              </mc:Choice>
              <mc:Fallback>
                <p:oleObj name="Equation" r:id="rId7" imgW="3860640" imgH="393480" progId="Equation.DSMT4">
                  <p:embed/>
                  <p:pic>
                    <p:nvPicPr>
                      <p:cNvPr id="111621" name="Object 5">
                        <a:extLst>
                          <a:ext uri="{FF2B5EF4-FFF2-40B4-BE49-F238E27FC236}">
                            <a16:creationId xmlns:a16="http://schemas.microsoft.com/office/drawing/2014/main" xmlns="" id="{510B5248-8763-4385-8C6D-0A14EF0219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894" y="2217501"/>
                        <a:ext cx="386873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xmlns="" id="{E00054CC-1669-4E80-B02C-51689504E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770734"/>
              </p:ext>
            </p:extLst>
          </p:nvPr>
        </p:nvGraphicFramePr>
        <p:xfrm>
          <a:off x="4223557" y="1472338"/>
          <a:ext cx="16954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8" name="Equation" r:id="rId9" imgW="1688760" imgH="406080" progId="Equation.DSMT4">
                  <p:embed/>
                </p:oleObj>
              </mc:Choice>
              <mc:Fallback>
                <p:oleObj name="Equation" r:id="rId9" imgW="1688760" imgH="406080" progId="Equation.DSMT4">
                  <p:embed/>
                  <p:pic>
                    <p:nvPicPr>
                      <p:cNvPr id="111622" name="Object 6">
                        <a:extLst>
                          <a:ext uri="{FF2B5EF4-FFF2-40B4-BE49-F238E27FC236}">
                            <a16:creationId xmlns:a16="http://schemas.microsoft.com/office/drawing/2014/main" xmlns="" id="{1F380E20-77D0-4F21-A642-078550BE6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557" y="1472338"/>
                        <a:ext cx="16954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xmlns="" id="{0902F899-BAA7-4DB7-A046-D5E4838318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36698"/>
              </p:ext>
            </p:extLst>
          </p:nvPr>
        </p:nvGraphicFramePr>
        <p:xfrm>
          <a:off x="1083894" y="2731362"/>
          <a:ext cx="21859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9" name="Equation" r:id="rId11" imgW="2184120" imgH="1054080" progId="Equation.DSMT4">
                  <p:embed/>
                </p:oleObj>
              </mc:Choice>
              <mc:Fallback>
                <p:oleObj name="Equation" r:id="rId11" imgW="2184120" imgH="1054080" progId="Equation.DSMT4">
                  <p:embed/>
                  <p:pic>
                    <p:nvPicPr>
                      <p:cNvPr id="111624" name="Object 8">
                        <a:extLst>
                          <a:ext uri="{FF2B5EF4-FFF2-40B4-BE49-F238E27FC236}">
                            <a16:creationId xmlns:a16="http://schemas.microsoft.com/office/drawing/2014/main" xmlns="" id="{B27C6998-E4E6-4F6A-9762-F42DFA142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894" y="2731362"/>
                        <a:ext cx="218598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xmlns="" id="{5C3438BC-BF89-4885-82A2-AEBFA9F07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4581525"/>
          <a:ext cx="208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0" name="公式" r:id="rId13" imgW="2072521" imgH="388531" progId="Equation.3">
                  <p:embed/>
                </p:oleObj>
              </mc:Choice>
              <mc:Fallback>
                <p:oleObj name="公式" r:id="rId13" imgW="2072521" imgH="388531" progId="Equation.3">
                  <p:embed/>
                  <p:pic>
                    <p:nvPicPr>
                      <p:cNvPr id="111625" name="Object 9">
                        <a:extLst>
                          <a:ext uri="{FF2B5EF4-FFF2-40B4-BE49-F238E27FC236}">
                            <a16:creationId xmlns:a16="http://schemas.microsoft.com/office/drawing/2014/main" xmlns="" id="{CDDB9DB8-9048-4E49-BB35-36D62D5CD2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581525"/>
                        <a:ext cx="208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xmlns="" id="{105AE9A8-33F9-4D1C-9AB8-F2754ABD3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770911"/>
              </p:ext>
            </p:extLst>
          </p:nvPr>
        </p:nvGraphicFramePr>
        <p:xfrm>
          <a:off x="3684588" y="2857600"/>
          <a:ext cx="30416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1" name="Equation" r:id="rId15" imgW="2946240" imgH="812520" progId="Equation.DSMT4">
                  <p:embed/>
                </p:oleObj>
              </mc:Choice>
              <mc:Fallback>
                <p:oleObj name="Equation" r:id="rId15" imgW="2946240" imgH="812520" progId="Equation.DSMT4">
                  <p:embed/>
                  <p:pic>
                    <p:nvPicPr>
                      <p:cNvPr id="111626" name="Object 10">
                        <a:extLst>
                          <a:ext uri="{FF2B5EF4-FFF2-40B4-BE49-F238E27FC236}">
                            <a16:creationId xmlns:a16="http://schemas.microsoft.com/office/drawing/2014/main" xmlns="" id="{ADAC5385-04A1-4456-B469-73346C88F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2857600"/>
                        <a:ext cx="30416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>
            <a:extLst>
              <a:ext uri="{FF2B5EF4-FFF2-40B4-BE49-F238E27FC236}">
                <a16:creationId xmlns:a16="http://schemas.microsoft.com/office/drawing/2014/main" xmlns="" id="{07784950-47AA-462E-94A7-354DDA2A2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76" y="496197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xmlns="" id="{17E98731-6792-4507-87EF-1BD6AE971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59" y="1361480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xmlns="" id="{AEBDBAAD-2063-4AFE-8D09-44C2999D6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429892"/>
              </p:ext>
            </p:extLst>
          </p:nvPr>
        </p:nvGraphicFramePr>
        <p:xfrm>
          <a:off x="830443" y="3890774"/>
          <a:ext cx="2478088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2" name="Equation" r:id="rId17" imgW="2476440" imgH="1054080" progId="Equation.DSMT4">
                  <p:embed/>
                </p:oleObj>
              </mc:Choice>
              <mc:Fallback>
                <p:oleObj name="Equation" r:id="rId17" imgW="2476440" imgH="1054080" progId="Equation.DSMT4">
                  <p:embed/>
                  <p:pic>
                    <p:nvPicPr>
                      <p:cNvPr id="21506" name="Object 2">
                        <a:extLst>
                          <a:ext uri="{FF2B5EF4-FFF2-40B4-BE49-F238E27FC236}">
                            <a16:creationId xmlns:a16="http://schemas.microsoft.com/office/drawing/2014/main" xmlns="" id="{3B9F370D-6BC2-423E-BDC9-BCC9101B91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43" y="3890774"/>
                        <a:ext cx="2478088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xmlns="" id="{F5D6074C-4532-4BA7-A4BD-51F5C096F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015518"/>
              </p:ext>
            </p:extLst>
          </p:nvPr>
        </p:nvGraphicFramePr>
        <p:xfrm>
          <a:off x="3923928" y="3878778"/>
          <a:ext cx="30273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3" name="Equation" r:id="rId19" imgW="3022560" imgH="1054080" progId="Equation.DSMT4">
                  <p:embed/>
                </p:oleObj>
              </mc:Choice>
              <mc:Fallback>
                <p:oleObj name="Equation" r:id="rId19" imgW="3022560" imgH="1054080" progId="Equation.DSMT4">
                  <p:embed/>
                  <p:pic>
                    <p:nvPicPr>
                      <p:cNvPr id="112643" name="Object 3">
                        <a:extLst>
                          <a:ext uri="{FF2B5EF4-FFF2-40B4-BE49-F238E27FC236}">
                            <a16:creationId xmlns:a16="http://schemas.microsoft.com/office/drawing/2014/main" xmlns="" id="{2826268B-23F4-4D67-A1B3-CDBA3A96FD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878778"/>
                        <a:ext cx="302736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81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xmlns="" id="{1653F58A-3202-4A7F-B8E9-06AF8CEF7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823269"/>
              </p:ext>
            </p:extLst>
          </p:nvPr>
        </p:nvGraphicFramePr>
        <p:xfrm>
          <a:off x="755576" y="267494"/>
          <a:ext cx="53070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2" name="Equation" r:id="rId3" imgW="5117760" imgH="406080" progId="Equation.DSMT4">
                  <p:embed/>
                </p:oleObj>
              </mc:Choice>
              <mc:Fallback>
                <p:oleObj name="Equation" r:id="rId3" imgW="5117760" imgH="406080" progId="Equation.DSMT4">
                  <p:embed/>
                  <p:pic>
                    <p:nvPicPr>
                      <p:cNvPr id="112644" name="Object 4">
                        <a:extLst>
                          <a:ext uri="{FF2B5EF4-FFF2-40B4-BE49-F238E27FC236}">
                            <a16:creationId xmlns:a16="http://schemas.microsoft.com/office/drawing/2014/main" xmlns="" id="{CEAC27EA-0B4B-4E20-88DC-B7A3599AFA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7494"/>
                        <a:ext cx="53070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xmlns="" id="{805AF16D-83ED-4EEB-81E4-460B109EA0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95772"/>
              </p:ext>
            </p:extLst>
          </p:nvPr>
        </p:nvGraphicFramePr>
        <p:xfrm>
          <a:off x="1331640" y="702483"/>
          <a:ext cx="56054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3" name="Equation" r:id="rId5" imgW="5600520" imgH="419040" progId="Equation.DSMT4">
                  <p:embed/>
                </p:oleObj>
              </mc:Choice>
              <mc:Fallback>
                <p:oleObj name="Equation" r:id="rId5" imgW="5600520" imgH="419040" progId="Equation.DSMT4">
                  <p:embed/>
                  <p:pic>
                    <p:nvPicPr>
                      <p:cNvPr id="112645" name="Object 5">
                        <a:extLst>
                          <a:ext uri="{FF2B5EF4-FFF2-40B4-BE49-F238E27FC236}">
                            <a16:creationId xmlns:a16="http://schemas.microsoft.com/office/drawing/2014/main" xmlns="" id="{D635B46C-847A-40AC-A046-7F0D57E7AB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702483"/>
                        <a:ext cx="56054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xmlns="" id="{1985A9EF-46AC-4CA6-A24A-0F9976FC7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50938"/>
              </p:ext>
            </p:extLst>
          </p:nvPr>
        </p:nvGraphicFramePr>
        <p:xfrm>
          <a:off x="836612" y="1131591"/>
          <a:ext cx="36274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4" name="Equation" r:id="rId7" imgW="3619440" imgH="444240" progId="Equation.DSMT4">
                  <p:embed/>
                </p:oleObj>
              </mc:Choice>
              <mc:Fallback>
                <p:oleObj name="Equation" r:id="rId7" imgW="3619440" imgH="444240" progId="Equation.DSMT4">
                  <p:embed/>
                  <p:pic>
                    <p:nvPicPr>
                      <p:cNvPr id="112646" name="Object 6">
                        <a:extLst>
                          <a:ext uri="{FF2B5EF4-FFF2-40B4-BE49-F238E27FC236}">
                            <a16:creationId xmlns:a16="http://schemas.microsoft.com/office/drawing/2014/main" xmlns="" id="{42FEDBE5-ABA8-4238-99A7-9B9C75181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2" y="1131591"/>
                        <a:ext cx="36274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xmlns="" id="{C18AB1EF-A6A2-4BB7-86FF-28A1EF319F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27672"/>
              </p:ext>
            </p:extLst>
          </p:nvPr>
        </p:nvGraphicFramePr>
        <p:xfrm>
          <a:off x="4552518" y="1131590"/>
          <a:ext cx="3540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5" name="Equation" r:id="rId9" imgW="3530520" imgH="444240" progId="Equation.DSMT4">
                  <p:embed/>
                </p:oleObj>
              </mc:Choice>
              <mc:Fallback>
                <p:oleObj name="Equation" r:id="rId9" imgW="3530520" imgH="444240" progId="Equation.DSMT4">
                  <p:embed/>
                  <p:pic>
                    <p:nvPicPr>
                      <p:cNvPr id="112647" name="Object 7">
                        <a:extLst>
                          <a:ext uri="{FF2B5EF4-FFF2-40B4-BE49-F238E27FC236}">
                            <a16:creationId xmlns:a16="http://schemas.microsoft.com/office/drawing/2014/main" xmlns="" id="{328EEE4F-2751-4354-83F4-8B6F4BF35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518" y="1131590"/>
                        <a:ext cx="35401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xmlns="" id="{F37FC4C8-942D-4313-89BD-F00C1B873E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38277"/>
              </p:ext>
            </p:extLst>
          </p:nvPr>
        </p:nvGraphicFramePr>
        <p:xfrm>
          <a:off x="836612" y="1648993"/>
          <a:ext cx="56896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6" name="Equation" r:id="rId11" imgW="5676840" imgH="419040" progId="Equation.DSMT4">
                  <p:embed/>
                </p:oleObj>
              </mc:Choice>
              <mc:Fallback>
                <p:oleObj name="Equation" r:id="rId11" imgW="5676840" imgH="419040" progId="Equation.DSMT4">
                  <p:embed/>
                  <p:pic>
                    <p:nvPicPr>
                      <p:cNvPr id="112648" name="Object 8">
                        <a:extLst>
                          <a:ext uri="{FF2B5EF4-FFF2-40B4-BE49-F238E27FC236}">
                            <a16:creationId xmlns:a16="http://schemas.microsoft.com/office/drawing/2014/main" xmlns="" id="{3CA30A07-0299-4D19-806F-F79ADF9D84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2" y="1648993"/>
                        <a:ext cx="56896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2BEECB43-4001-419F-A85E-0E2B4DBAA7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103968"/>
              </p:ext>
            </p:extLst>
          </p:nvPr>
        </p:nvGraphicFramePr>
        <p:xfrm>
          <a:off x="765175" y="2139702"/>
          <a:ext cx="38306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7" name="Equation" r:id="rId13" imgW="3822480" imgH="444240" progId="Equation.DSMT4">
                  <p:embed/>
                </p:oleObj>
              </mc:Choice>
              <mc:Fallback>
                <p:oleObj name="Equation" r:id="rId13" imgW="3822480" imgH="444240" progId="Equation.DSMT4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xmlns="" id="{1985A9EF-46AC-4CA6-A24A-0F9976FC7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139702"/>
                        <a:ext cx="38306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99B60A8E-32F8-42D7-AB9A-21D99308F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06043"/>
              </p:ext>
            </p:extLst>
          </p:nvPr>
        </p:nvGraphicFramePr>
        <p:xfrm>
          <a:off x="4570413" y="2139702"/>
          <a:ext cx="3565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8" name="Equation" r:id="rId15" imgW="3555720" imgH="444240" progId="Equation.DSMT4">
                  <p:embed/>
                </p:oleObj>
              </mc:Choice>
              <mc:Fallback>
                <p:oleObj name="Equation" r:id="rId15" imgW="3555720" imgH="444240" progId="Equation.DSMT4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xmlns="" id="{C18AB1EF-A6A2-4BB7-86FF-28A1EF319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2139702"/>
                        <a:ext cx="35655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6CAAB6E1-1176-4520-91E1-13DD5CD7B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877827"/>
              </p:ext>
            </p:extLst>
          </p:nvPr>
        </p:nvGraphicFramePr>
        <p:xfrm>
          <a:off x="779462" y="2657399"/>
          <a:ext cx="59039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9" name="Equation" r:id="rId17" imgW="5892480" imgH="419040" progId="Equation.DSMT4">
                  <p:embed/>
                </p:oleObj>
              </mc:Choice>
              <mc:Fallback>
                <p:oleObj name="Equation" r:id="rId17" imgW="5892480" imgH="419040" progId="Equation.DSMT4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xmlns="" id="{F37FC4C8-942D-4313-89BD-F00C1B873E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2" y="2657399"/>
                        <a:ext cx="590391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xmlns="" id="{251AEF35-1665-44D2-93AF-BCF6B82E5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040055"/>
              </p:ext>
            </p:extLst>
          </p:nvPr>
        </p:nvGraphicFramePr>
        <p:xfrm>
          <a:off x="612775" y="3220045"/>
          <a:ext cx="38306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0" name="Equation" r:id="rId19" imgW="3822480" imgH="444240" progId="Equation.DSMT4">
                  <p:embed/>
                </p:oleObj>
              </mc:Choice>
              <mc:Fallback>
                <p:oleObj name="Equation" r:id="rId19" imgW="3822480" imgH="444240" progId="Equation.DSMT4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xmlns="" id="{1985A9EF-46AC-4CA6-A24A-0F9976FC7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220045"/>
                        <a:ext cx="38306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xmlns="" id="{6C7FCD65-AB5C-402F-BF54-FB9E5B3B5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464089"/>
              </p:ext>
            </p:extLst>
          </p:nvPr>
        </p:nvGraphicFramePr>
        <p:xfrm>
          <a:off x="4430989" y="3219822"/>
          <a:ext cx="3540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1" name="Equation" r:id="rId21" imgW="3530520" imgH="444240" progId="Equation.DSMT4">
                  <p:embed/>
                </p:oleObj>
              </mc:Choice>
              <mc:Fallback>
                <p:oleObj name="Equation" r:id="rId21" imgW="3530520" imgH="444240" progId="Equation.DSMT4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xmlns="" id="{C18AB1EF-A6A2-4BB7-86FF-28A1EF319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989" y="3219822"/>
                        <a:ext cx="35401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xmlns="" id="{83CA17AC-820D-4877-A052-0BA7EAFB6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759710"/>
              </p:ext>
            </p:extLst>
          </p:nvPr>
        </p:nvGraphicFramePr>
        <p:xfrm>
          <a:off x="581024" y="3809232"/>
          <a:ext cx="63007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2" name="Equation" r:id="rId23" imgW="6286320" imgH="419040" progId="Equation.DSMT4">
                  <p:embed/>
                </p:oleObj>
              </mc:Choice>
              <mc:Fallback>
                <p:oleObj name="Equation" r:id="rId23" imgW="6286320" imgH="419040" progId="Equation.DSMT4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xmlns="" id="{F37FC4C8-942D-4313-89BD-F00C1B873E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4" y="3809232"/>
                        <a:ext cx="63007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xmlns="" id="{D8147933-EB15-4159-BB6D-78E0905A1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34339"/>
              </p:ext>
            </p:extLst>
          </p:nvPr>
        </p:nvGraphicFramePr>
        <p:xfrm>
          <a:off x="601627" y="4371431"/>
          <a:ext cx="54911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3" name="Equation" r:id="rId25" imgW="5486400" imgH="393480" progId="Equation.DSMT4">
                  <p:embed/>
                </p:oleObj>
              </mc:Choice>
              <mc:Fallback>
                <p:oleObj name="Equation" r:id="rId25" imgW="5486400" imgH="393480" progId="Equation.DSMT4">
                  <p:embed/>
                  <p:pic>
                    <p:nvPicPr>
                      <p:cNvPr id="113672" name="Object 8">
                        <a:extLst>
                          <a:ext uri="{FF2B5EF4-FFF2-40B4-BE49-F238E27FC236}">
                            <a16:creationId xmlns:a16="http://schemas.microsoft.com/office/drawing/2014/main" xmlns="" id="{DA4BE3B8-BCF0-4841-BAAE-657BF98EF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27" y="4371431"/>
                        <a:ext cx="54911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9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xmlns="" id="{D83B282E-6BD8-4A94-90AA-AD2E7FBF0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7494"/>
            <a:ext cx="4262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解的存在唯一性定理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1">
            <a:extLst>
              <a:ext uri="{FF2B5EF4-FFF2-40B4-BE49-F238E27FC236}">
                <a16:creationId xmlns:a16="http://schemas.microsoft.com/office/drawing/2014/main" xmlns="" id="{9906372D-5664-4E0C-B969-97A56443A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927989"/>
              </p:ext>
            </p:extLst>
          </p:nvPr>
        </p:nvGraphicFramePr>
        <p:xfrm>
          <a:off x="1030807" y="728855"/>
          <a:ext cx="4914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2" name="Equation" r:id="rId3" imgW="4914720" imgH="736560" progId="Equation.DSMT4">
                  <p:embed/>
                </p:oleObj>
              </mc:Choice>
              <mc:Fallback>
                <p:oleObj name="Equation" r:id="rId3" imgW="4914720" imgH="736560" progId="Equation.DSMT4">
                  <p:embed/>
                  <p:pic>
                    <p:nvPicPr>
                      <p:cNvPr id="125983" name="Object 31">
                        <a:extLst>
                          <a:ext uri="{FF2B5EF4-FFF2-40B4-BE49-F238E27FC236}">
                            <a16:creationId xmlns:a16="http://schemas.microsoft.com/office/drawing/2014/main" xmlns="" id="{306B4B2F-FE2D-41AC-B068-C17FEB4E849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807" y="728855"/>
                        <a:ext cx="4914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kx="-3284103" algn="b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F46C447B-72BF-443B-8300-57C3AD3AE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700117"/>
              </p:ext>
            </p:extLst>
          </p:nvPr>
        </p:nvGraphicFramePr>
        <p:xfrm>
          <a:off x="1030807" y="1502145"/>
          <a:ext cx="7213601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3" name="Equation" r:id="rId5" imgW="7213320" imgH="495000" progId="Equation.DSMT4">
                  <p:embed/>
                </p:oleObj>
              </mc:Choice>
              <mc:Fallback>
                <p:oleObj name="Equation" r:id="rId5" imgW="7213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0807" y="1502145"/>
                        <a:ext cx="7213601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16017195-C833-45C7-89D0-527810FB5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599159"/>
              </p:ext>
            </p:extLst>
          </p:nvPr>
        </p:nvGraphicFramePr>
        <p:xfrm>
          <a:off x="1030807" y="2164090"/>
          <a:ext cx="614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4" name="Equation" r:id="rId7" imgW="6146640" imgH="380880" progId="Equation.DSMT4">
                  <p:embed/>
                </p:oleObj>
              </mc:Choice>
              <mc:Fallback>
                <p:oleObj name="Equation" r:id="rId7" imgW="6146640" imgH="3808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xmlns="" id="{F46C447B-72BF-443B-8300-57C3AD3AE7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0807" y="2164090"/>
                        <a:ext cx="6146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155F8B7A-5A10-4F8A-B4CC-504142690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13220"/>
              </p:ext>
            </p:extLst>
          </p:nvPr>
        </p:nvGraphicFramePr>
        <p:xfrm>
          <a:off x="1475656" y="2699094"/>
          <a:ext cx="664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5" name="Equation" r:id="rId9" imgW="6642000" imgH="393480" progId="Equation.DSMT4">
                  <p:embed/>
                </p:oleObj>
              </mc:Choice>
              <mc:Fallback>
                <p:oleObj name="Equation" r:id="rId9" imgW="6642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5656" y="2699094"/>
                        <a:ext cx="6642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F93C3238-C637-4F4B-AD91-5727D5663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601583"/>
              </p:ext>
            </p:extLst>
          </p:nvPr>
        </p:nvGraphicFramePr>
        <p:xfrm>
          <a:off x="2215952" y="3233500"/>
          <a:ext cx="398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6" name="Equation" r:id="rId11" imgW="3987720" imgH="444240" progId="Equation.DSMT4">
                  <p:embed/>
                </p:oleObj>
              </mc:Choice>
              <mc:Fallback>
                <p:oleObj name="Equation" r:id="rId11" imgW="3987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15952" y="3233500"/>
                        <a:ext cx="39878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4A691FED-DA30-44E7-8D62-AFB29C09F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47356"/>
              </p:ext>
            </p:extLst>
          </p:nvPr>
        </p:nvGraphicFramePr>
        <p:xfrm>
          <a:off x="539552" y="3794444"/>
          <a:ext cx="734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7" name="Equation" r:id="rId13" imgW="7340400" imgH="444240" progId="Equation.DSMT4">
                  <p:embed/>
                </p:oleObj>
              </mc:Choice>
              <mc:Fallback>
                <p:oleObj name="Equation" r:id="rId13" imgW="7340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9552" y="3794444"/>
                        <a:ext cx="7340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9F897C15-AD27-473C-8174-2905F3507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53801"/>
              </p:ext>
            </p:extLst>
          </p:nvPr>
        </p:nvGraphicFramePr>
        <p:xfrm>
          <a:off x="1547664" y="4344191"/>
          <a:ext cx="4800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8" name="Equation" r:id="rId15" imgW="4800600" imgH="558720" progId="Equation.DSMT4">
                  <p:embed/>
                </p:oleObj>
              </mc:Choice>
              <mc:Fallback>
                <p:oleObj name="Equation" r:id="rId15" imgW="48006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47664" y="4344191"/>
                        <a:ext cx="48006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77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38149" y="188059"/>
            <a:ext cx="7588019" cy="1000125"/>
            <a:chOff x="765544" y="4723744"/>
            <a:chExt cx="10117359" cy="1333500"/>
          </a:xfrm>
        </p:grpSpPr>
        <p:sp>
          <p:nvSpPr>
            <p:cNvPr id="10" name="文本框 9"/>
            <p:cNvSpPr txBox="1"/>
            <p:nvPr/>
          </p:nvSpPr>
          <p:spPr>
            <a:xfrm>
              <a:off x="765544" y="5146159"/>
              <a:ext cx="35056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四</a:t>
              </a:r>
              <a:r>
                <a:rPr lang="en-US" altLang="zh-CN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.(10</a:t>
              </a:r>
              <a:r>
                <a:rPr lang="zh-CN" altLang="en-US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  <a:r>
                <a:rPr lang="en-US" altLang="zh-CN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求微分方程组</a:t>
              </a: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4202703" y="4723744"/>
            <a:ext cx="6680200" cy="133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33" name="Equation" r:id="rId3" imgW="6680160" imgH="1333440" progId="Equation.DSMT4">
                    <p:embed/>
                  </p:oleObj>
                </mc:Choice>
                <mc:Fallback>
                  <p:oleObj name="Equation" r:id="rId3" imgW="6680160" imgH="1333440" progId="Equation.DSMT4">
                    <p:embed/>
                    <p:pic>
                      <p:nvPicPr>
                        <p:cNvPr id="12" name="对象 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02703" y="4723744"/>
                          <a:ext cx="6680200" cy="1333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文本框 15"/>
          <p:cNvSpPr txBox="1"/>
          <p:nvPr/>
        </p:nvSpPr>
        <p:spPr>
          <a:xfrm>
            <a:off x="315323" y="1246661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828456" y="956499"/>
          <a:ext cx="4229101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4" name="Equation" r:id="rId5" imgW="5638680" imgH="1333440" progId="Equation.DSMT4">
                  <p:embed/>
                </p:oleObj>
              </mc:Choice>
              <mc:Fallback>
                <p:oleObj name="Equation" r:id="rId5" imgW="5638680" imgH="133344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8456" y="956499"/>
                        <a:ext cx="4229101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247085" y="1309801"/>
          <a:ext cx="22574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5" name="Equation" r:id="rId7" imgW="3009600" imgH="380880" progId="Equation.DSMT4">
                  <p:embed/>
                </p:oleObj>
              </mc:Choice>
              <mc:Fallback>
                <p:oleObj name="Equation" r:id="rId7" imgW="3009600" imgH="38088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47085" y="1309801"/>
                        <a:ext cx="22574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861734" y="1973292"/>
          <a:ext cx="57721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6" name="Equation" r:id="rId9" imgW="7696080" imgH="419040" progId="Equation.DSMT4">
                  <p:embed/>
                </p:oleObj>
              </mc:Choice>
              <mc:Fallback>
                <p:oleObj name="Equation" r:id="rId9" imgW="7696080" imgH="41904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1734" y="1973292"/>
                        <a:ext cx="57721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861734" y="2344777"/>
          <a:ext cx="38481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7" name="Equation" r:id="rId11" imgW="5130720" imgH="419040" progId="Equation.DSMT4">
                  <p:embed/>
                </p:oleObj>
              </mc:Choice>
              <mc:Fallback>
                <p:oleObj name="Equation" r:id="rId11" imgW="5130720" imgH="419040" progId="Equation.DSMT4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1734" y="2344777"/>
                        <a:ext cx="384810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613983" y="2870996"/>
            <a:ext cx="21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所以，齐次通解为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AD5AC14C-1450-4117-9C8F-4B81ADDAAD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680" y="2716262"/>
          <a:ext cx="46386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8" name="Equation" r:id="rId13" imgW="6184800" imgH="1485720" progId="Equation.DSMT4">
                  <p:embed/>
                </p:oleObj>
              </mc:Choice>
              <mc:Fallback>
                <p:oleObj name="Equation" r:id="rId13" imgW="6184800" imgH="1485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xmlns="" id="{AD5AC14C-1450-4117-9C8F-4B81ADDAAD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6680" y="2716262"/>
                        <a:ext cx="4638675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09DB1DA1-1FAD-4757-A544-D616C123C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4297" y="3301769"/>
          <a:ext cx="11430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9" name="Equation" r:id="rId15" imgW="1523880" imgH="380880" progId="Equation.DSMT4">
                  <p:embed/>
                </p:oleObj>
              </mc:Choice>
              <mc:Fallback>
                <p:oleObj name="Equation" r:id="rId15" imgW="1523880" imgH="3808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xmlns="" id="{09DB1DA1-1FAD-4757-A544-D616C123C6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04297" y="3301769"/>
                        <a:ext cx="11430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xmlns="" id="{F4428805-804D-4D64-A26A-79CAA788B9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7100" y="2181225"/>
          <a:ext cx="68580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40" name="Equation" r:id="rId17" imgW="914400" imgH="311040" progId="Equation.DSMT4">
                  <p:embed/>
                </p:oleObj>
              </mc:Choice>
              <mc:Fallback>
                <p:oleObj name="Equation" r:id="rId17" imgW="914400" imgH="311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xmlns="" id="{F4428805-804D-4D64-A26A-79CAA788B9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67100" y="2181225"/>
                        <a:ext cx="685800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xmlns="" id="{FB9685A0-F147-41E9-B4FD-8DD36445EF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49" y="3855770"/>
          <a:ext cx="82010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41" name="Equation" r:id="rId19" imgW="10934640" imgH="1485720" progId="Equation.DSMT4">
                  <p:embed/>
                </p:oleObj>
              </mc:Choice>
              <mc:Fallback>
                <p:oleObj name="Equation" r:id="rId19" imgW="10934640" imgH="14857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xmlns="" id="{FB9685A0-F147-41E9-B4FD-8DD36445EF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8149" y="3855770"/>
                        <a:ext cx="8201025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450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49851451-3EA8-42B1-8960-732BC06E2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658" y="3951988"/>
          <a:ext cx="434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3" name="Equation" r:id="rId3" imgW="5790960" imgH="609480" progId="Equation.DSMT4">
                  <p:embed/>
                </p:oleObj>
              </mc:Choice>
              <mc:Fallback>
                <p:oleObj name="Equation" r:id="rId3" imgW="5790960" imgH="609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xmlns="" id="{49851451-3EA8-42B1-8960-732BC06E2D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658" y="3951988"/>
                        <a:ext cx="4343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64475A31-CB2E-4E46-9358-259860579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149" y="251690"/>
          <a:ext cx="47625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4" name="Equation" r:id="rId5" imgW="6349680" imgH="1511280" progId="Equation.DSMT4">
                  <p:embed/>
                </p:oleObj>
              </mc:Choice>
              <mc:Fallback>
                <p:oleObj name="Equation" r:id="rId5" imgW="6349680" imgH="15112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xmlns="" id="{64475A31-CB2E-4E46-9358-259860579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3149" y="251690"/>
                        <a:ext cx="476250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795E811F-BCD7-4EF6-8315-626F653CA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065" y="1438275"/>
          <a:ext cx="46196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5" name="Equation" r:id="rId7" imgW="6159240" imgH="1511280" progId="Equation.DSMT4">
                  <p:embed/>
                </p:oleObj>
              </mc:Choice>
              <mc:Fallback>
                <p:oleObj name="Equation" r:id="rId7" imgW="6159240" imgH="15112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xmlns="" id="{795E811F-BCD7-4EF6-8315-626F653CA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8065" y="1438275"/>
                        <a:ext cx="46196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2550C381-6720-49C8-A61F-DB5635141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733" y="2624860"/>
          <a:ext cx="36766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6" name="Equation" r:id="rId9" imgW="4902120" imgH="1511280" progId="Equation.DSMT4">
                  <p:embed/>
                </p:oleObj>
              </mc:Choice>
              <mc:Fallback>
                <p:oleObj name="Equation" r:id="rId9" imgW="4902120" imgH="15112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xmlns="" id="{2550C381-6720-49C8-A61F-DB5635141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5733" y="2624860"/>
                        <a:ext cx="367665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B3A13269-55B6-4697-8F7A-58DCFCB30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3914" y="3661475"/>
          <a:ext cx="19431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7" name="Equation" r:id="rId11" imgW="2590560" imgH="1384200" progId="Equation.DSMT4">
                  <p:embed/>
                </p:oleObj>
              </mc:Choice>
              <mc:Fallback>
                <p:oleObj name="Equation" r:id="rId11" imgW="2590560" imgH="1384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xmlns="" id="{B3A13269-55B6-4697-8F7A-58DCFCB30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23914" y="3661475"/>
                        <a:ext cx="1943100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65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3184B474-434B-4684-82DC-BCB96C14F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983752"/>
              </p:ext>
            </p:extLst>
          </p:nvPr>
        </p:nvGraphicFramePr>
        <p:xfrm>
          <a:off x="518570" y="405547"/>
          <a:ext cx="2276492" cy="31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42" name="Equation" r:id="rId3" imgW="2501640" imgH="342720" progId="Equation.DSMT4">
                  <p:embed/>
                </p:oleObj>
              </mc:Choice>
              <mc:Fallback>
                <p:oleObj name="Equation" r:id="rId3" imgW="2501640" imgH="34272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xmlns="" id="{3184B474-434B-4684-82DC-BCB96C14F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570" y="405547"/>
                        <a:ext cx="2276492" cy="31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5E3AADC7-A772-4CD1-9A2E-B68B9B3401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896307"/>
              </p:ext>
            </p:extLst>
          </p:nvPr>
        </p:nvGraphicFramePr>
        <p:xfrm>
          <a:off x="518571" y="919422"/>
          <a:ext cx="8106858" cy="3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43" name="Equation" r:id="rId5" imgW="9537480" imgH="419040" progId="Equation.DSMT4">
                  <p:embed/>
                </p:oleObj>
              </mc:Choice>
              <mc:Fallback>
                <p:oleObj name="Equation" r:id="rId5" imgW="9537480" imgH="419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xmlns="" id="{5E3AADC7-A772-4CD1-9A2E-B68B9B3401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571" y="919422"/>
                        <a:ext cx="8106858" cy="356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4278AE47-D25F-4628-87F6-ED5A6C16C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316586"/>
              </p:ext>
            </p:extLst>
          </p:nvPr>
        </p:nvGraphicFramePr>
        <p:xfrm>
          <a:off x="727075" y="2220913"/>
          <a:ext cx="60007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44" name="Equation" r:id="rId7" imgW="8001000" imgH="1333440" progId="Equation.DSMT4">
                  <p:embed/>
                </p:oleObj>
              </mc:Choice>
              <mc:Fallback>
                <p:oleObj name="Equation" r:id="rId7" imgW="8001000" imgH="13334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xmlns="" id="{4278AE47-D25F-4628-87F6-ED5A6C16C8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7075" y="2220913"/>
                        <a:ext cx="600075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A354B6F5-8668-45B1-9B8F-0D9743A5C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34746"/>
              </p:ext>
            </p:extLst>
          </p:nvPr>
        </p:nvGraphicFramePr>
        <p:xfrm>
          <a:off x="6944353" y="2221504"/>
          <a:ext cx="11620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45" name="Equation" r:id="rId9" imgW="1549080" imgH="1333440" progId="Equation.DSMT4">
                  <p:embed/>
                </p:oleObj>
              </mc:Choice>
              <mc:Fallback>
                <p:oleObj name="Equation" r:id="rId9" imgW="1549080" imgH="13334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xmlns="" id="{A354B6F5-8668-45B1-9B8F-0D9743A5C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44353" y="2221504"/>
                        <a:ext cx="116205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3727D503-1696-4B42-AC04-70D551DD4B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246910"/>
              </p:ext>
            </p:extLst>
          </p:nvPr>
        </p:nvGraphicFramePr>
        <p:xfrm>
          <a:off x="631476" y="3545557"/>
          <a:ext cx="6191251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46" name="Equation" r:id="rId11" imgW="8254800" imgH="1485720" progId="Equation.DSMT4">
                  <p:embed/>
                </p:oleObj>
              </mc:Choice>
              <mc:Fallback>
                <p:oleObj name="Equation" r:id="rId11" imgW="8254800" imgH="1485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3727D503-1696-4B42-AC04-70D551DD4B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1476" y="3545557"/>
                        <a:ext cx="6191251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43B0037A-DFBB-48C4-B070-9F228C0B7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353891"/>
              </p:ext>
            </p:extLst>
          </p:nvPr>
        </p:nvGraphicFramePr>
        <p:xfrm>
          <a:off x="496422" y="1348340"/>
          <a:ext cx="53768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47" name="Equation" r:id="rId13" imgW="6324480" imgH="838080" progId="Equation.DSMT4">
                  <p:embed/>
                </p:oleObj>
              </mc:Choice>
              <mc:Fallback>
                <p:oleObj name="Equation" r:id="rId13" imgW="63244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6422" y="1348340"/>
                        <a:ext cx="53768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25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8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6" name="Rectangle 8">
            <a:extLst>
              <a:ext uri="{FF2B5EF4-FFF2-40B4-BE49-F238E27FC236}">
                <a16:creationId xmlns:a16="http://schemas.microsoft.com/office/drawing/2014/main" xmlns="" id="{F86CAB3B-6AD6-4C00-B092-65CA83476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84163"/>
            <a:ext cx="502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几类一阶微分方程的求解</a:t>
            </a:r>
          </a:p>
        </p:txBody>
      </p:sp>
      <p:sp>
        <p:nvSpPr>
          <p:cNvPr id="135177" name="Rectangle 9">
            <a:extLst>
              <a:ext uri="{FF2B5EF4-FFF2-40B4-BE49-F238E27FC236}">
                <a16:creationId xmlns:a16="http://schemas.microsoft.com/office/drawing/2014/main" xmlns="" id="{51110593-BC88-4DCF-A491-1FC050B77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852488"/>
            <a:ext cx="421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）可分离变量的微分方程</a:t>
            </a:r>
            <a:endParaRPr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002" name="Rectangle 23">
            <a:extLst>
              <a:ext uri="{FF2B5EF4-FFF2-40B4-BE49-F238E27FC236}">
                <a16:creationId xmlns:a16="http://schemas.microsoft.com/office/drawing/2014/main" xmlns="" id="{97AF14EC-40EE-4272-8159-B872EAAE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1489075"/>
            <a:ext cx="1841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5028" name="Object 36">
            <a:extLst>
              <a:ext uri="{FF2B5EF4-FFF2-40B4-BE49-F238E27FC236}">
                <a16:creationId xmlns:a16="http://schemas.microsoft.com/office/drawing/2014/main" xmlns="" id="{96B48240-EDD1-4B7A-A885-8725B3938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700088"/>
          <a:ext cx="180657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4" name="公式" r:id="rId3" imgW="2006280" imgH="723600" progId="Equation.3">
                  <p:embed/>
                </p:oleObj>
              </mc:Choice>
              <mc:Fallback>
                <p:oleObj name="公式" r:id="rId3" imgW="2006280" imgH="723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700088"/>
                        <a:ext cx="180657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kx="-3284103" algn="b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2">
            <a:extLst>
              <a:ext uri="{FF2B5EF4-FFF2-40B4-BE49-F238E27FC236}">
                <a16:creationId xmlns:a16="http://schemas.microsoft.com/office/drawing/2014/main" xmlns="" id="{160A07E9-DD12-4C3D-B21A-869860824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1564655"/>
            <a:ext cx="339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）一阶线性微分方程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xmlns="" id="{A50D36E9-9A05-41CA-B07D-E9F1CBB72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133235"/>
              </p:ext>
            </p:extLst>
          </p:nvPr>
        </p:nvGraphicFramePr>
        <p:xfrm>
          <a:off x="3567113" y="1491630"/>
          <a:ext cx="2552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5" name="公式" r:id="rId5" imgW="2552400" imgH="723600" progId="Equation.3">
                  <p:embed/>
                </p:oleObj>
              </mc:Choice>
              <mc:Fallback>
                <p:oleObj name="公式" r:id="rId5" imgW="2552400" imgH="7236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1491630"/>
                        <a:ext cx="2552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xmlns="" id="{BFD752F1-6857-45B2-AB69-984DCA8BBC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118597"/>
              </p:ext>
            </p:extLst>
          </p:nvPr>
        </p:nvGraphicFramePr>
        <p:xfrm>
          <a:off x="1898651" y="2122381"/>
          <a:ext cx="2070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6" name="Equation" r:id="rId7" imgW="2070000" imgH="736560" progId="Equation.DSMT4">
                  <p:embed/>
                </p:oleObj>
              </mc:Choice>
              <mc:Fallback>
                <p:oleObj name="Equation" r:id="rId7" imgW="2070000" imgH="73656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1" y="2122381"/>
                        <a:ext cx="2070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>
            <a:extLst>
              <a:ext uri="{FF2B5EF4-FFF2-40B4-BE49-F238E27FC236}">
                <a16:creationId xmlns:a16="http://schemas.microsoft.com/office/drawing/2014/main" xmlns="" id="{5EA9DEEB-C0D6-44B2-B576-FC47441D4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068144"/>
              </p:ext>
            </p:extLst>
          </p:nvPr>
        </p:nvGraphicFramePr>
        <p:xfrm>
          <a:off x="4374356" y="2149475"/>
          <a:ext cx="25257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7" name="Equation" r:id="rId9" imgW="2527200" imgH="533160" progId="Equation.DSMT4">
                  <p:embed/>
                </p:oleObj>
              </mc:Choice>
              <mc:Fallback>
                <p:oleObj name="Equation" r:id="rId9" imgW="2527200" imgH="53316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4356" y="2149475"/>
                        <a:ext cx="25257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Text Box 4">
            <a:extLst>
              <a:ext uri="{FF2B5EF4-FFF2-40B4-BE49-F238E27FC236}">
                <a16:creationId xmlns:a16="http://schemas.microsoft.com/office/drawing/2014/main" xmlns="" id="{7944123A-6DA3-4D10-B93D-9D023B8B0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939430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常数变易法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xmlns="" id="{1AD60827-8C8C-4DCC-B2F6-42E0621BBF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219299"/>
              </p:ext>
            </p:extLst>
          </p:nvPr>
        </p:nvGraphicFramePr>
        <p:xfrm>
          <a:off x="2324100" y="2860675"/>
          <a:ext cx="21447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8" name="Equation" r:id="rId11" imgW="2145960" imgH="533160" progId="Equation.DSMT4">
                  <p:embed/>
                </p:oleObj>
              </mc:Choice>
              <mc:Fallback>
                <p:oleObj name="Equation" r:id="rId11" imgW="2145960" imgH="53316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860675"/>
                        <a:ext cx="21447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xmlns="" id="{B2123443-B973-4F2B-A66D-45A575ECC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332004"/>
              </p:ext>
            </p:extLst>
          </p:nvPr>
        </p:nvGraphicFramePr>
        <p:xfrm>
          <a:off x="4637088" y="2836863"/>
          <a:ext cx="41211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9" name="Equation" r:id="rId13" imgW="4127400" imgH="609480" progId="Equation.DSMT4">
                  <p:embed/>
                </p:oleObj>
              </mc:Choice>
              <mc:Fallback>
                <p:oleObj name="Equation" r:id="rId13" imgW="4127400" imgH="60948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2836863"/>
                        <a:ext cx="41211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 Box 12">
            <a:extLst>
              <a:ext uri="{FF2B5EF4-FFF2-40B4-BE49-F238E27FC236}">
                <a16:creationId xmlns:a16="http://schemas.microsoft.com/office/drawing/2014/main" xmlns="" id="{9FDA27DE-4A72-489C-AF84-480E4E3D6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3676651"/>
            <a:ext cx="2519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非齐次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的通解</a:t>
            </a:r>
            <a:endParaRPr kumimoji="1"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xmlns="" id="{DC571DB8-558E-43C7-859A-96AF637A71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645815"/>
              </p:ext>
            </p:extLst>
          </p:nvPr>
        </p:nvGraphicFramePr>
        <p:xfrm>
          <a:off x="2632075" y="3579193"/>
          <a:ext cx="1711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0" name="Equation" r:id="rId15" imgW="1714320" imgH="533160" progId="Equation.DSMT4">
                  <p:embed/>
                </p:oleObj>
              </mc:Choice>
              <mc:Fallback>
                <p:oleObj name="Equation" r:id="rId15" imgW="1714320" imgH="53316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3579193"/>
                        <a:ext cx="17113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xmlns="" id="{04465BCE-D145-4A46-8CDF-43F25C68E6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111975"/>
              </p:ext>
            </p:extLst>
          </p:nvPr>
        </p:nvGraphicFramePr>
        <p:xfrm>
          <a:off x="4427538" y="3579813"/>
          <a:ext cx="3295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1" name="Equation" r:id="rId17" imgW="3301920" imgH="609480" progId="Equation.DSMT4">
                  <p:embed/>
                </p:oleObj>
              </mc:Choice>
              <mc:Fallback>
                <p:oleObj name="Equation" r:id="rId17" imgW="3301920" imgH="60948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579813"/>
                        <a:ext cx="32956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4" name="Object 52">
            <a:extLst>
              <a:ext uri="{FF2B5EF4-FFF2-40B4-BE49-F238E27FC236}">
                <a16:creationId xmlns:a16="http://schemas.microsoft.com/office/drawing/2014/main" xmlns="" id="{7F8225A8-A3C3-4570-8288-77077439B7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9775" y="700088"/>
          <a:ext cx="2982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2" name="公式" r:id="rId19" imgW="3314520" imgH="787320" progId="Equation.3">
                  <p:embed/>
                </p:oleObj>
              </mc:Choice>
              <mc:Fallback>
                <p:oleObj name="公式" r:id="rId19" imgW="3314520" imgH="78732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700088"/>
                        <a:ext cx="2982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kx="-3284103" algn="b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3">
            <a:extLst>
              <a:ext uri="{FF2B5EF4-FFF2-40B4-BE49-F238E27FC236}">
                <a16:creationId xmlns:a16="http://schemas.microsoft.com/office/drawing/2014/main" xmlns="" id="{0256A6F8-7252-4B3A-9724-C176EE36E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20" y="2307606"/>
            <a:ext cx="2303462" cy="457200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齐次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976029"/>
              </p:ext>
            </p:extLst>
          </p:nvPr>
        </p:nvGraphicFramePr>
        <p:xfrm>
          <a:off x="2851150" y="4343400"/>
          <a:ext cx="4267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3" name="Equation" r:id="rId21" imgW="4267080" imgH="749160" progId="Equation.DSMT4">
                  <p:embed/>
                </p:oleObj>
              </mc:Choice>
              <mc:Fallback>
                <p:oleObj name="Equation" r:id="rId21" imgW="426708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51150" y="4343400"/>
                        <a:ext cx="42672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52" grpId="0" autoUpdateAnimBg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7DAA13B3-FE2A-42D5-B2C7-AC99786F2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07" y="907505"/>
            <a:ext cx="284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① 齐次微分方程 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37">
            <a:extLst>
              <a:ext uri="{FF2B5EF4-FFF2-40B4-BE49-F238E27FC236}">
                <a16:creationId xmlns:a16="http://schemas.microsoft.com/office/drawing/2014/main" xmlns="" id="{9B8E9A5E-02B9-46E3-B9BD-CF0FBB330F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678229"/>
              </p:ext>
            </p:extLst>
          </p:nvPr>
        </p:nvGraphicFramePr>
        <p:xfrm>
          <a:off x="3318470" y="842417"/>
          <a:ext cx="12128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6" name="公式" r:id="rId3" imgW="1346040" imgH="723600" progId="Equation.3">
                  <p:embed/>
                </p:oleObj>
              </mc:Choice>
              <mc:Fallback>
                <p:oleObj name="公式" r:id="rId3" imgW="1346040" imgH="723600" progId="Equation.3">
                  <p:embed/>
                  <p:pic>
                    <p:nvPicPr>
                      <p:cNvPr id="3" name="Object 37">
                        <a:extLst>
                          <a:ext uri="{FF2B5EF4-FFF2-40B4-BE49-F238E27FC236}">
                            <a16:creationId xmlns:a16="http://schemas.microsoft.com/office/drawing/2014/main" xmlns="" id="{78C52297-38CF-4013-BADE-DCA487C2C6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470" y="842417"/>
                        <a:ext cx="121285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kx="-3284103" algn="b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8">
            <a:extLst>
              <a:ext uri="{FF2B5EF4-FFF2-40B4-BE49-F238E27FC236}">
                <a16:creationId xmlns:a16="http://schemas.microsoft.com/office/drawing/2014/main" xmlns="" id="{4E0E31F6-5AA8-4EF3-9BAA-F1934BD81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839004"/>
              </p:ext>
            </p:extLst>
          </p:nvPr>
        </p:nvGraphicFramePr>
        <p:xfrm>
          <a:off x="5839420" y="858292"/>
          <a:ext cx="16129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7" name="公式" r:id="rId5" imgW="1790640" imgH="723600" progId="Equation.3">
                  <p:embed/>
                </p:oleObj>
              </mc:Choice>
              <mc:Fallback>
                <p:oleObj name="公式" r:id="rId5" imgW="1790640" imgH="723600" progId="Equation.3">
                  <p:embed/>
                  <p:pic>
                    <p:nvPicPr>
                      <p:cNvPr id="4" name="Object 38">
                        <a:extLst>
                          <a:ext uri="{FF2B5EF4-FFF2-40B4-BE49-F238E27FC236}">
                            <a16:creationId xmlns:a16="http://schemas.microsoft.com/office/drawing/2014/main" xmlns="" id="{69893EC9-4B93-497A-99CC-067B68BAFA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420" y="858292"/>
                        <a:ext cx="16129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kx="-3284103" algn="b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9">
            <a:extLst>
              <a:ext uri="{FF2B5EF4-FFF2-40B4-BE49-F238E27FC236}">
                <a16:creationId xmlns:a16="http://schemas.microsoft.com/office/drawing/2014/main" xmlns="" id="{C2FC3743-C83A-4A5C-9DAC-7462A0E62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433451"/>
              </p:ext>
            </p:extLst>
          </p:nvPr>
        </p:nvGraphicFramePr>
        <p:xfrm>
          <a:off x="4615457" y="699542"/>
          <a:ext cx="1104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8" name="公式" r:id="rId7" imgW="1104840" imgH="660240" progId="Equation.3">
                  <p:embed/>
                </p:oleObj>
              </mc:Choice>
              <mc:Fallback>
                <p:oleObj name="公式" r:id="rId7" imgW="1104840" imgH="660240" progId="Equation.3">
                  <p:embed/>
                  <p:pic>
                    <p:nvPicPr>
                      <p:cNvPr id="5" name="Object 39">
                        <a:extLst>
                          <a:ext uri="{FF2B5EF4-FFF2-40B4-BE49-F238E27FC236}">
                            <a16:creationId xmlns:a16="http://schemas.microsoft.com/office/drawing/2014/main" xmlns="" id="{CF42942B-59EF-4997-AAA1-D682167E1F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5457" y="699542"/>
                        <a:ext cx="1104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>
            <a:extLst>
              <a:ext uri="{FF2B5EF4-FFF2-40B4-BE49-F238E27FC236}">
                <a16:creationId xmlns:a16="http://schemas.microsoft.com/office/drawing/2014/main" xmlns="" id="{9EF3AD42-C4BD-4818-9BE4-F67C335FC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67494"/>
            <a:ext cx="45022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）可用变量代换求解的一阶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xmlns="" id="{D09EF8B5-E2DD-4560-BA87-6582D90CC7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548828"/>
              </p:ext>
            </p:extLst>
          </p:nvPr>
        </p:nvGraphicFramePr>
        <p:xfrm>
          <a:off x="3257036" y="1552544"/>
          <a:ext cx="3840372" cy="66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9" name="Equation" r:id="rId9" imgW="4267080" imgH="736560" progId="Equation.DSMT4">
                  <p:embed/>
                </p:oleObj>
              </mc:Choice>
              <mc:Fallback>
                <p:oleObj name="Equation" r:id="rId9" imgW="4267080" imgH="736560" progId="Equation.DSMT4">
                  <p:embed/>
                  <p:pic>
                    <p:nvPicPr>
                      <p:cNvPr id="67587" name="Object 3">
                        <a:extLst>
                          <a:ext uri="{FF2B5EF4-FFF2-40B4-BE49-F238E27FC236}">
                            <a16:creationId xmlns:a16="http://schemas.microsoft.com/office/drawing/2014/main" xmlns="" id="{50F62C91-8912-4573-ACB4-84C6B9A3D97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036" y="1552544"/>
                        <a:ext cx="3840372" cy="662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51274C29-4F17-4B5F-878E-6D3BEC28E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" y="1588468"/>
            <a:ext cx="339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 伯努利方程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5">
            <a:extLst>
              <a:ext uri="{FF2B5EF4-FFF2-40B4-BE49-F238E27FC236}">
                <a16:creationId xmlns:a16="http://schemas.microsoft.com/office/drawing/2014/main" xmlns="" id="{2E4FDA5E-27F6-448D-BEB1-085497FAB5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924124"/>
              </p:ext>
            </p:extLst>
          </p:nvPr>
        </p:nvGraphicFramePr>
        <p:xfrm>
          <a:off x="1191666" y="2199258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90" name="公式" r:id="rId11" imgW="1600200" imgH="444240" progId="Equation.3">
                  <p:embed/>
                </p:oleObj>
              </mc:Choice>
              <mc:Fallback>
                <p:oleObj name="公式" r:id="rId11" imgW="1600200" imgH="444240" progId="Equation.3">
                  <p:embed/>
                  <p:pic>
                    <p:nvPicPr>
                      <p:cNvPr id="35855" name="Object 15">
                        <a:extLst>
                          <a:ext uri="{FF2B5EF4-FFF2-40B4-BE49-F238E27FC236}">
                            <a16:creationId xmlns:a16="http://schemas.microsoft.com/office/drawing/2014/main" xmlns="" id="{B03ECBA3-0B52-487B-8824-7FF0AECB2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666" y="2199258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>
            <a:extLst>
              <a:ext uri="{FF2B5EF4-FFF2-40B4-BE49-F238E27FC236}">
                <a16:creationId xmlns:a16="http://schemas.microsoft.com/office/drawing/2014/main" xmlns="" id="{8AAFD13D-FFC1-48A3-9B2F-9D039EFB52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935818"/>
              </p:ext>
            </p:extLst>
          </p:nvPr>
        </p:nvGraphicFramePr>
        <p:xfrm>
          <a:off x="2901528" y="2262758"/>
          <a:ext cx="4622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91" name="Equation" r:id="rId13" imgW="4622760" imgH="380880" progId="Equation.DSMT4">
                  <p:embed/>
                </p:oleObj>
              </mc:Choice>
              <mc:Fallback>
                <p:oleObj name="Equation" r:id="rId13" imgW="4622760" imgH="380880" progId="Equation.DSMT4">
                  <p:embed/>
                  <p:pic>
                    <p:nvPicPr>
                      <p:cNvPr id="35862" name="Object 22">
                        <a:extLst>
                          <a:ext uri="{FF2B5EF4-FFF2-40B4-BE49-F238E27FC236}">
                            <a16:creationId xmlns:a16="http://schemas.microsoft.com/office/drawing/2014/main" xmlns="" id="{FFD189EB-3149-410F-9CC0-4F9B3F9170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528" y="2262758"/>
                        <a:ext cx="4622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>
            <a:extLst>
              <a:ext uri="{FF2B5EF4-FFF2-40B4-BE49-F238E27FC236}">
                <a16:creationId xmlns:a16="http://schemas.microsoft.com/office/drawing/2014/main" xmlns="" id="{10E771CF-1916-4F17-BD6F-EBDE7D02A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98" y="2687749"/>
            <a:ext cx="431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③ 可降阶的高阶微分方程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31">
            <a:extLst>
              <a:ext uri="{FF2B5EF4-FFF2-40B4-BE49-F238E27FC236}">
                <a16:creationId xmlns:a16="http://schemas.microsoft.com/office/drawing/2014/main" xmlns="" id="{99C1324F-A007-4C75-8BD0-F7EE447F7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75771"/>
              </p:ext>
            </p:extLst>
          </p:nvPr>
        </p:nvGraphicFramePr>
        <p:xfrm>
          <a:off x="4489450" y="2650334"/>
          <a:ext cx="213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92" name="公式" r:id="rId15" imgW="2133360" imgH="444240" progId="Equation.3">
                  <p:embed/>
                </p:oleObj>
              </mc:Choice>
              <mc:Fallback>
                <p:oleObj name="公式" r:id="rId15" imgW="2133360" imgH="444240" progId="Equation.3">
                  <p:embed/>
                  <p:pic>
                    <p:nvPicPr>
                      <p:cNvPr id="115743" name="Object 31">
                        <a:extLst>
                          <a:ext uri="{FF2B5EF4-FFF2-40B4-BE49-F238E27FC236}">
                            <a16:creationId xmlns:a16="http://schemas.microsoft.com/office/drawing/2014/main" xmlns="" id="{22BE91F7-8B0F-425A-9087-3FE331061C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2650334"/>
                        <a:ext cx="213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2">
            <a:extLst>
              <a:ext uri="{FF2B5EF4-FFF2-40B4-BE49-F238E27FC236}">
                <a16:creationId xmlns:a16="http://schemas.microsoft.com/office/drawing/2014/main" xmlns="" id="{86F6FE66-987A-41AB-A3BE-6DA7A9B44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029673"/>
              </p:ext>
            </p:extLst>
          </p:nvPr>
        </p:nvGraphicFramePr>
        <p:xfrm>
          <a:off x="827088" y="3333105"/>
          <a:ext cx="2324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93" name="Equation" r:id="rId17" imgW="2323800" imgH="355320" progId="Equation.DSMT4">
                  <p:embed/>
                </p:oleObj>
              </mc:Choice>
              <mc:Fallback>
                <p:oleObj name="Equation" r:id="rId17" imgW="2323800" imgH="355320" progId="Equation.DSMT4">
                  <p:embed/>
                  <p:pic>
                    <p:nvPicPr>
                      <p:cNvPr id="115744" name="Object 32">
                        <a:extLst>
                          <a:ext uri="{FF2B5EF4-FFF2-40B4-BE49-F238E27FC236}">
                            <a16:creationId xmlns:a16="http://schemas.microsoft.com/office/drawing/2014/main" xmlns="" id="{E333FC75-37E7-4386-87BE-C513FACDC7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33105"/>
                        <a:ext cx="2324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3">
            <a:extLst>
              <a:ext uri="{FF2B5EF4-FFF2-40B4-BE49-F238E27FC236}">
                <a16:creationId xmlns:a16="http://schemas.microsoft.com/office/drawing/2014/main" xmlns="" id="{A87126F9-5E25-4BD4-A373-76438F33B0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090066"/>
              </p:ext>
            </p:extLst>
          </p:nvPr>
        </p:nvGraphicFramePr>
        <p:xfrm>
          <a:off x="827584" y="3988743"/>
          <a:ext cx="2311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94" name="Equation" r:id="rId19" imgW="2311200" imgH="355320" progId="Equation.DSMT4">
                  <p:embed/>
                </p:oleObj>
              </mc:Choice>
              <mc:Fallback>
                <p:oleObj name="Equation" r:id="rId19" imgW="2311200" imgH="355320" progId="Equation.DSMT4">
                  <p:embed/>
                  <p:pic>
                    <p:nvPicPr>
                      <p:cNvPr id="115745" name="Object 33">
                        <a:extLst>
                          <a:ext uri="{FF2B5EF4-FFF2-40B4-BE49-F238E27FC236}">
                            <a16:creationId xmlns:a16="http://schemas.microsoft.com/office/drawing/2014/main" xmlns="" id="{D1B12B93-9074-4ABC-AEB6-C7490D625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988743"/>
                        <a:ext cx="2311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4">
            <a:extLst>
              <a:ext uri="{FF2B5EF4-FFF2-40B4-BE49-F238E27FC236}">
                <a16:creationId xmlns:a16="http://schemas.microsoft.com/office/drawing/2014/main" xmlns="" id="{E5072B29-163A-4467-81E9-44866E20B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397077"/>
              </p:ext>
            </p:extLst>
          </p:nvPr>
        </p:nvGraphicFramePr>
        <p:xfrm>
          <a:off x="3203848" y="3291830"/>
          <a:ext cx="1295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95" name="Equation" r:id="rId21" imgW="1295280" imgH="355320" progId="Equation.DSMT4">
                  <p:embed/>
                </p:oleObj>
              </mc:Choice>
              <mc:Fallback>
                <p:oleObj name="Equation" r:id="rId21" imgW="1295280" imgH="355320" progId="Equation.DSMT4">
                  <p:embed/>
                  <p:pic>
                    <p:nvPicPr>
                      <p:cNvPr id="115746" name="Object 34">
                        <a:extLst>
                          <a:ext uri="{FF2B5EF4-FFF2-40B4-BE49-F238E27FC236}">
                            <a16:creationId xmlns:a16="http://schemas.microsoft.com/office/drawing/2014/main" xmlns="" id="{C7C5E206-C441-4382-9D54-628655487A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291830"/>
                        <a:ext cx="1295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5">
            <a:extLst>
              <a:ext uri="{FF2B5EF4-FFF2-40B4-BE49-F238E27FC236}">
                <a16:creationId xmlns:a16="http://schemas.microsoft.com/office/drawing/2014/main" xmlns="" id="{72F5FC39-42B0-4DCB-8ACE-5EA7D3B454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142581"/>
              </p:ext>
            </p:extLst>
          </p:nvPr>
        </p:nvGraphicFramePr>
        <p:xfrm>
          <a:off x="4644008" y="3333105"/>
          <a:ext cx="157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96" name="Equation" r:id="rId23" imgW="1574640" imgH="355320" progId="Equation.DSMT4">
                  <p:embed/>
                </p:oleObj>
              </mc:Choice>
              <mc:Fallback>
                <p:oleObj name="Equation" r:id="rId23" imgW="1574640" imgH="355320" progId="Equation.DSMT4">
                  <p:embed/>
                  <p:pic>
                    <p:nvPicPr>
                      <p:cNvPr id="115747" name="Object 35">
                        <a:extLst>
                          <a:ext uri="{FF2B5EF4-FFF2-40B4-BE49-F238E27FC236}">
                            <a16:creationId xmlns:a16="http://schemas.microsoft.com/office/drawing/2014/main" xmlns="" id="{125F750B-2571-464C-8FC9-74519D8BB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333105"/>
                        <a:ext cx="1574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6">
            <a:extLst>
              <a:ext uri="{FF2B5EF4-FFF2-40B4-BE49-F238E27FC236}">
                <a16:creationId xmlns:a16="http://schemas.microsoft.com/office/drawing/2014/main" xmlns="" id="{CC1BB2FD-4396-4F6A-B6A4-81707EE0AD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948703"/>
              </p:ext>
            </p:extLst>
          </p:nvPr>
        </p:nvGraphicFramePr>
        <p:xfrm>
          <a:off x="6318821" y="3339355"/>
          <a:ext cx="248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97" name="公式" r:id="rId25" imgW="2489040" imgH="368280" progId="Equation.3">
                  <p:embed/>
                </p:oleObj>
              </mc:Choice>
              <mc:Fallback>
                <p:oleObj name="公式" r:id="rId25" imgW="2489040" imgH="368280" progId="Equation.3">
                  <p:embed/>
                  <p:pic>
                    <p:nvPicPr>
                      <p:cNvPr id="115748" name="Object 36">
                        <a:extLst>
                          <a:ext uri="{FF2B5EF4-FFF2-40B4-BE49-F238E27FC236}">
                            <a16:creationId xmlns:a16="http://schemas.microsoft.com/office/drawing/2014/main" xmlns="" id="{982D58E2-4091-43E1-B96F-E146210183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821" y="3339355"/>
                        <a:ext cx="248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7">
            <a:extLst>
              <a:ext uri="{FF2B5EF4-FFF2-40B4-BE49-F238E27FC236}">
                <a16:creationId xmlns:a16="http://schemas.microsoft.com/office/drawing/2014/main" xmlns="" id="{E03F2BAD-79C2-42B3-AB66-5429D0704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23061"/>
              </p:ext>
            </p:extLst>
          </p:nvPr>
        </p:nvGraphicFramePr>
        <p:xfrm>
          <a:off x="6648943" y="3359286"/>
          <a:ext cx="546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98" name="Equation" r:id="rId27" imgW="545760" imgH="355320" progId="Equation.DSMT4">
                  <p:embed/>
                </p:oleObj>
              </mc:Choice>
              <mc:Fallback>
                <p:oleObj name="Equation" r:id="rId27" imgW="545760" imgH="355320" progId="Equation.DSMT4">
                  <p:embed/>
                  <p:pic>
                    <p:nvPicPr>
                      <p:cNvPr id="115749" name="Object 37">
                        <a:extLst>
                          <a:ext uri="{FF2B5EF4-FFF2-40B4-BE49-F238E27FC236}">
                            <a16:creationId xmlns:a16="http://schemas.microsoft.com/office/drawing/2014/main" xmlns="" id="{C2BEB2B8-9246-430B-8CCA-EA6525019A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943" y="3359286"/>
                        <a:ext cx="546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8">
            <a:extLst>
              <a:ext uri="{FF2B5EF4-FFF2-40B4-BE49-F238E27FC236}">
                <a16:creationId xmlns:a16="http://schemas.microsoft.com/office/drawing/2014/main" xmlns="" id="{BD0A432E-BFC1-4881-BEC5-D4663A2B3B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809259"/>
              </p:ext>
            </p:extLst>
          </p:nvPr>
        </p:nvGraphicFramePr>
        <p:xfrm>
          <a:off x="3203848" y="3947468"/>
          <a:ext cx="1295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99" name="Equation" r:id="rId29" imgW="1295280" imgH="355320" progId="Equation.DSMT4">
                  <p:embed/>
                </p:oleObj>
              </mc:Choice>
              <mc:Fallback>
                <p:oleObj name="Equation" r:id="rId29" imgW="1295280" imgH="355320" progId="Equation.DSMT4">
                  <p:embed/>
                  <p:pic>
                    <p:nvPicPr>
                      <p:cNvPr id="115750" name="Object 38">
                        <a:extLst>
                          <a:ext uri="{FF2B5EF4-FFF2-40B4-BE49-F238E27FC236}">
                            <a16:creationId xmlns:a16="http://schemas.microsoft.com/office/drawing/2014/main" xmlns="" id="{DCC3D996-305F-42CD-871A-B9EEB882B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947468"/>
                        <a:ext cx="1295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9">
            <a:extLst>
              <a:ext uri="{FF2B5EF4-FFF2-40B4-BE49-F238E27FC236}">
                <a16:creationId xmlns:a16="http://schemas.microsoft.com/office/drawing/2014/main" xmlns="" id="{F9D14DE0-8B43-445B-9083-3F9878530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126221"/>
              </p:ext>
            </p:extLst>
          </p:nvPr>
        </p:nvGraphicFramePr>
        <p:xfrm>
          <a:off x="4572000" y="3810843"/>
          <a:ext cx="1854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00" name="公式" r:id="rId31" imgW="1854000" imgH="787320" progId="Equation.3">
                  <p:embed/>
                </p:oleObj>
              </mc:Choice>
              <mc:Fallback>
                <p:oleObj name="公式" r:id="rId31" imgW="1854000" imgH="787320" progId="Equation.3">
                  <p:embed/>
                  <p:pic>
                    <p:nvPicPr>
                      <p:cNvPr id="115751" name="Object 39">
                        <a:extLst>
                          <a:ext uri="{FF2B5EF4-FFF2-40B4-BE49-F238E27FC236}">
                            <a16:creationId xmlns:a16="http://schemas.microsoft.com/office/drawing/2014/main" xmlns="" id="{EDED659E-02F2-4A2C-A59C-5DAAF8A5F8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10843"/>
                        <a:ext cx="1854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0">
            <a:extLst>
              <a:ext uri="{FF2B5EF4-FFF2-40B4-BE49-F238E27FC236}">
                <a16:creationId xmlns:a16="http://schemas.microsoft.com/office/drawing/2014/main" xmlns="" id="{C47EA420-114E-4512-B990-C5B944D69C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649703"/>
              </p:ext>
            </p:extLst>
          </p:nvPr>
        </p:nvGraphicFramePr>
        <p:xfrm>
          <a:off x="6426200" y="4006778"/>
          <a:ext cx="248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01" name="公式" r:id="rId33" imgW="2489040" imgH="368280" progId="Equation.3">
                  <p:embed/>
                </p:oleObj>
              </mc:Choice>
              <mc:Fallback>
                <p:oleObj name="公式" r:id="rId33" imgW="2489040" imgH="368280" progId="Equation.3">
                  <p:embed/>
                  <p:pic>
                    <p:nvPicPr>
                      <p:cNvPr id="115752" name="Object 40">
                        <a:extLst>
                          <a:ext uri="{FF2B5EF4-FFF2-40B4-BE49-F238E27FC236}">
                            <a16:creationId xmlns:a16="http://schemas.microsoft.com/office/drawing/2014/main" xmlns="" id="{18107053-0232-4048-8B8F-FF1843D711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4006778"/>
                        <a:ext cx="248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1">
            <a:extLst>
              <a:ext uri="{FF2B5EF4-FFF2-40B4-BE49-F238E27FC236}">
                <a16:creationId xmlns:a16="http://schemas.microsoft.com/office/drawing/2014/main" xmlns="" id="{C148E615-1B39-465C-926B-8986E5C48C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648387"/>
              </p:ext>
            </p:extLst>
          </p:nvPr>
        </p:nvGraphicFramePr>
        <p:xfrm>
          <a:off x="6761757" y="4035120"/>
          <a:ext cx="546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02" name="Equation" r:id="rId35" imgW="545760" imgH="355320" progId="Equation.DSMT4">
                  <p:embed/>
                </p:oleObj>
              </mc:Choice>
              <mc:Fallback>
                <p:oleObj name="Equation" r:id="rId35" imgW="545760" imgH="355320" progId="Equation.DSMT4">
                  <p:embed/>
                  <p:pic>
                    <p:nvPicPr>
                      <p:cNvPr id="115753" name="Object 41">
                        <a:extLst>
                          <a:ext uri="{FF2B5EF4-FFF2-40B4-BE49-F238E27FC236}">
                            <a16:creationId xmlns:a16="http://schemas.microsoft.com/office/drawing/2014/main" xmlns="" id="{24E4787C-852B-450D-8642-7933679EC6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757" y="4035120"/>
                        <a:ext cx="546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2">
            <a:extLst>
              <a:ext uri="{FF2B5EF4-FFF2-40B4-BE49-F238E27FC236}">
                <a16:creationId xmlns:a16="http://schemas.microsoft.com/office/drawing/2014/main" xmlns="" id="{94A24358-9121-4E67-82DA-1731FA687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72" y="4470598"/>
            <a:ext cx="4319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④ 其它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7" name="Object 3">
            <a:extLst>
              <a:ext uri="{FF2B5EF4-FFF2-40B4-BE49-F238E27FC236}">
                <a16:creationId xmlns:a16="http://schemas.microsoft.com/office/drawing/2014/main" xmlns="" id="{D005A863-70A3-440E-9E12-3EF3C4618620}"/>
              </a:ext>
            </a:extLst>
          </p:cNvPr>
          <p:cNvGraphicFramePr>
            <a:graphicFrameLocks/>
          </p:cNvGraphicFramePr>
          <p:nvPr/>
        </p:nvGraphicFramePr>
        <p:xfrm>
          <a:off x="1100138" y="450850"/>
          <a:ext cx="42402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51" name="公式" r:id="rId3" imgW="4228920" imgH="495000" progId="Equation.3">
                  <p:embed/>
                </p:oleObj>
              </mc:Choice>
              <mc:Fallback>
                <p:oleObj name="公式" r:id="rId3" imgW="4228920" imgH="4950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50850"/>
                        <a:ext cx="424021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05" name="Text Box 5">
            <a:extLst>
              <a:ext uri="{FF2B5EF4-FFF2-40B4-BE49-F238E27FC236}">
                <a16:creationId xmlns:a16="http://schemas.microsoft.com/office/drawing/2014/main" xmlns="" id="{E958452C-784D-452C-8433-3F2766808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31888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  </a:t>
            </a:r>
          </a:p>
        </p:txBody>
      </p:sp>
      <p:graphicFrame>
        <p:nvGraphicFramePr>
          <p:cNvPr id="1075206" name="Object 6">
            <a:extLst>
              <a:ext uri="{FF2B5EF4-FFF2-40B4-BE49-F238E27FC236}">
                <a16:creationId xmlns:a16="http://schemas.microsoft.com/office/drawing/2014/main" xmlns="" id="{377AFDCF-33BA-4EA7-ADFD-6EA934612369}"/>
              </a:ext>
            </a:extLst>
          </p:cNvPr>
          <p:cNvGraphicFramePr>
            <a:graphicFrameLocks/>
          </p:cNvGraphicFramePr>
          <p:nvPr/>
        </p:nvGraphicFramePr>
        <p:xfrm>
          <a:off x="4716463" y="987425"/>
          <a:ext cx="1866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52" name="公式" r:id="rId5" imgW="1866600" imgH="863280" progId="Equation.3">
                  <p:embed/>
                </p:oleObj>
              </mc:Choice>
              <mc:Fallback>
                <p:oleObj name="公式" r:id="rId5" imgW="1866600" imgH="86328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987425"/>
                        <a:ext cx="1866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7" name="Object 7">
            <a:extLst>
              <a:ext uri="{FF2B5EF4-FFF2-40B4-BE49-F238E27FC236}">
                <a16:creationId xmlns:a16="http://schemas.microsoft.com/office/drawing/2014/main" xmlns="" id="{AEFD8FB2-0D6C-49E9-AD36-0E4659389953}"/>
              </a:ext>
            </a:extLst>
          </p:cNvPr>
          <p:cNvGraphicFramePr>
            <a:graphicFrameLocks/>
          </p:cNvGraphicFramePr>
          <p:nvPr/>
        </p:nvGraphicFramePr>
        <p:xfrm>
          <a:off x="1144588" y="1203325"/>
          <a:ext cx="346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53" name="公式" r:id="rId7" imgW="3466800" imgH="380880" progId="Equation.3">
                  <p:embed/>
                </p:oleObj>
              </mc:Choice>
              <mc:Fallback>
                <p:oleObj name="公式" r:id="rId7" imgW="3466800" imgH="38088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203325"/>
                        <a:ext cx="3467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8" name="Object 8">
            <a:extLst>
              <a:ext uri="{FF2B5EF4-FFF2-40B4-BE49-F238E27FC236}">
                <a16:creationId xmlns:a16="http://schemas.microsoft.com/office/drawing/2014/main" xmlns="" id="{F040F5F8-9FF7-474B-B694-D2C4B1BE8C3E}"/>
              </a:ext>
            </a:extLst>
          </p:cNvPr>
          <p:cNvGraphicFramePr>
            <a:graphicFrameLocks/>
          </p:cNvGraphicFramePr>
          <p:nvPr/>
        </p:nvGraphicFramePr>
        <p:xfrm>
          <a:off x="1187450" y="1924050"/>
          <a:ext cx="2921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54" name="公式" r:id="rId9" imgW="2920680" imgH="863280" progId="Equation.3">
                  <p:embed/>
                </p:oleObj>
              </mc:Choice>
              <mc:Fallback>
                <p:oleObj name="公式" r:id="rId9" imgW="2920680" imgH="86328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24050"/>
                        <a:ext cx="2921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9" name="Object 9">
            <a:extLst>
              <a:ext uri="{FF2B5EF4-FFF2-40B4-BE49-F238E27FC236}">
                <a16:creationId xmlns:a16="http://schemas.microsoft.com/office/drawing/2014/main" xmlns="" id="{987F009D-A10C-4C86-A7C1-845FF27A8C65}"/>
              </a:ext>
            </a:extLst>
          </p:cNvPr>
          <p:cNvGraphicFramePr>
            <a:graphicFrameLocks/>
          </p:cNvGraphicFramePr>
          <p:nvPr/>
        </p:nvGraphicFramePr>
        <p:xfrm>
          <a:off x="1116013" y="2932113"/>
          <a:ext cx="309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55" name="公式" r:id="rId11" imgW="3098520" imgH="723600" progId="Equation.3">
                  <p:embed/>
                </p:oleObj>
              </mc:Choice>
              <mc:Fallback>
                <p:oleObj name="公式" r:id="rId11" imgW="3098520" imgH="7236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32113"/>
                        <a:ext cx="3098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10" name="Object 10">
            <a:extLst>
              <a:ext uri="{FF2B5EF4-FFF2-40B4-BE49-F238E27FC236}">
                <a16:creationId xmlns:a16="http://schemas.microsoft.com/office/drawing/2014/main" xmlns="" id="{0C26CC8A-278A-41E4-AA18-E26A57177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246224"/>
              </p:ext>
            </p:extLst>
          </p:nvPr>
        </p:nvGraphicFramePr>
        <p:xfrm>
          <a:off x="1044575" y="3819525"/>
          <a:ext cx="6038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56" name="Equation" r:id="rId13" imgW="6045120" imgH="380880" progId="Equation.DSMT4">
                  <p:embed/>
                </p:oleObj>
              </mc:Choice>
              <mc:Fallback>
                <p:oleObj name="Equation" r:id="rId13" imgW="6045120" imgH="38088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819525"/>
                        <a:ext cx="60388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27" name="Text Box 27">
            <a:extLst>
              <a:ext uri="{FF2B5EF4-FFF2-40B4-BE49-F238E27FC236}">
                <a16:creationId xmlns:a16="http://schemas.microsoft.com/office/drawing/2014/main" xmlns="" id="{3285E7E9-9451-42B4-87FA-42ED69A0B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3013075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anose="02010609060101010101" pitchFamily="49" charset="-122"/>
              </a:rPr>
              <a:t>为通解</a:t>
            </a:r>
            <a:r>
              <a:rPr lang="en-US" altLang="zh-CN" sz="2400" b="1"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46448" name="Text Box 14">
            <a:extLst>
              <a:ext uri="{FF2B5EF4-FFF2-40B4-BE49-F238E27FC236}">
                <a16:creationId xmlns:a16="http://schemas.microsoft.com/office/drawing/2014/main" xmlns="" id="{90EE540A-2B63-494A-B2E1-0FD60A17A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92125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7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7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05" grpId="0" autoUpdateAnimBg="0"/>
      <p:bldP spid="10752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0" name="Object 3">
            <a:extLst>
              <a:ext uri="{FF2B5EF4-FFF2-40B4-BE49-F238E27FC236}">
                <a16:creationId xmlns:a16="http://schemas.microsoft.com/office/drawing/2014/main" xmlns="" id="{300E3FC8-4D39-4DEB-A082-AE9FC9DBBD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213178"/>
              </p:ext>
            </p:extLst>
          </p:nvPr>
        </p:nvGraphicFramePr>
        <p:xfrm>
          <a:off x="1020763" y="387350"/>
          <a:ext cx="43465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74" name="Equation" r:id="rId3" imgW="4343400" imgH="444240" progId="Equation.DSMT4">
                  <p:embed/>
                </p:oleObj>
              </mc:Choice>
              <mc:Fallback>
                <p:oleObj name="Equation" r:id="rId3" imgW="4343400" imgH="44424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387350"/>
                        <a:ext cx="43465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21" name="Object 5">
            <a:extLst>
              <a:ext uri="{FF2B5EF4-FFF2-40B4-BE49-F238E27FC236}">
                <a16:creationId xmlns:a16="http://schemas.microsoft.com/office/drawing/2014/main" xmlns="" id="{CF6817FE-217F-4F3B-89C7-DA4595D7DEA1}"/>
              </a:ext>
            </a:extLst>
          </p:cNvPr>
          <p:cNvGraphicFramePr>
            <a:graphicFrameLocks/>
          </p:cNvGraphicFramePr>
          <p:nvPr/>
        </p:nvGraphicFramePr>
        <p:xfrm>
          <a:off x="963613" y="1058863"/>
          <a:ext cx="26304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75" name="公式" r:id="rId5" imgW="2628720" imgH="380880" progId="Equation.3">
                  <p:embed/>
                </p:oleObj>
              </mc:Choice>
              <mc:Fallback>
                <p:oleObj name="公式" r:id="rId5" imgW="2628720" imgH="38088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058863"/>
                        <a:ext cx="26304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22" name="Object 6">
            <a:extLst>
              <a:ext uri="{FF2B5EF4-FFF2-40B4-BE49-F238E27FC236}">
                <a16:creationId xmlns:a16="http://schemas.microsoft.com/office/drawing/2014/main" xmlns="" id="{F4D19F8E-35AD-4F68-870B-ABF2B3D2189D}"/>
              </a:ext>
            </a:extLst>
          </p:cNvPr>
          <p:cNvGraphicFramePr>
            <a:graphicFrameLocks/>
          </p:cNvGraphicFramePr>
          <p:nvPr/>
        </p:nvGraphicFramePr>
        <p:xfrm>
          <a:off x="3779838" y="842963"/>
          <a:ext cx="1930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76" name="公式" r:id="rId7" imgW="1930320" imgH="787320" progId="Equation.3">
                  <p:embed/>
                </p:oleObj>
              </mc:Choice>
              <mc:Fallback>
                <p:oleObj name="公式" r:id="rId7" imgW="1930320" imgH="78732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842963"/>
                        <a:ext cx="1930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23" name="Object 7">
            <a:extLst>
              <a:ext uri="{FF2B5EF4-FFF2-40B4-BE49-F238E27FC236}">
                <a16:creationId xmlns:a16="http://schemas.microsoft.com/office/drawing/2014/main" xmlns="" id="{31F3E1BC-ED90-4FDF-B33C-5EB1526F70E8}"/>
              </a:ext>
            </a:extLst>
          </p:cNvPr>
          <p:cNvGraphicFramePr>
            <a:graphicFrameLocks/>
          </p:cNvGraphicFramePr>
          <p:nvPr/>
        </p:nvGraphicFramePr>
        <p:xfrm>
          <a:off x="827088" y="1492250"/>
          <a:ext cx="18494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77" name="公式" r:id="rId9" imgW="1854000" imgH="787320" progId="Equation.3">
                  <p:embed/>
                </p:oleObj>
              </mc:Choice>
              <mc:Fallback>
                <p:oleObj name="公式" r:id="rId9" imgW="1854000" imgH="78732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92250"/>
                        <a:ext cx="184943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24" name="Object 8">
            <a:extLst>
              <a:ext uri="{FF2B5EF4-FFF2-40B4-BE49-F238E27FC236}">
                <a16:creationId xmlns:a16="http://schemas.microsoft.com/office/drawing/2014/main" xmlns="" id="{AFC02360-EA69-47CC-9593-DB3B315E6D0B}"/>
              </a:ext>
            </a:extLst>
          </p:cNvPr>
          <p:cNvGraphicFramePr>
            <a:graphicFrameLocks/>
          </p:cNvGraphicFramePr>
          <p:nvPr/>
        </p:nvGraphicFramePr>
        <p:xfrm>
          <a:off x="2878138" y="1635125"/>
          <a:ext cx="161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78" name="公式" r:id="rId11" imgW="1612800" imgH="380880" progId="Equation.3">
                  <p:embed/>
                </p:oleObj>
              </mc:Choice>
              <mc:Fallback>
                <p:oleObj name="公式" r:id="rId11" imgW="1612800" imgH="38088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1635125"/>
                        <a:ext cx="161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25" name="Object 9">
            <a:extLst>
              <a:ext uri="{FF2B5EF4-FFF2-40B4-BE49-F238E27FC236}">
                <a16:creationId xmlns:a16="http://schemas.microsoft.com/office/drawing/2014/main" xmlns="" id="{A0CA455C-BEE9-46F6-A943-52482BB47458}"/>
              </a:ext>
            </a:extLst>
          </p:cNvPr>
          <p:cNvGraphicFramePr>
            <a:graphicFrameLocks/>
          </p:cNvGraphicFramePr>
          <p:nvPr/>
        </p:nvGraphicFramePr>
        <p:xfrm>
          <a:off x="4603750" y="1492250"/>
          <a:ext cx="35083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79" name="公式" r:id="rId13" imgW="3504960" imgH="723600" progId="Equation.3">
                  <p:embed/>
                </p:oleObj>
              </mc:Choice>
              <mc:Fallback>
                <p:oleObj name="公式" r:id="rId13" imgW="3504960" imgH="7236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1492250"/>
                        <a:ext cx="35083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26" name="Object 10">
            <a:extLst>
              <a:ext uri="{FF2B5EF4-FFF2-40B4-BE49-F238E27FC236}">
                <a16:creationId xmlns:a16="http://schemas.microsoft.com/office/drawing/2014/main" xmlns="" id="{435C3F09-4344-41AB-9093-98C84C452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336180"/>
              </p:ext>
            </p:extLst>
          </p:nvPr>
        </p:nvGraphicFramePr>
        <p:xfrm>
          <a:off x="574675" y="2152463"/>
          <a:ext cx="42037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0" name="Equation" r:id="rId15" imgW="4216320" imgH="736560" progId="Equation.DSMT4">
                  <p:embed/>
                </p:oleObj>
              </mc:Choice>
              <mc:Fallback>
                <p:oleObj name="Equation" r:id="rId15" imgW="4216320" imgH="73656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152463"/>
                        <a:ext cx="42037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27" name="Object 11">
            <a:extLst>
              <a:ext uri="{FF2B5EF4-FFF2-40B4-BE49-F238E27FC236}">
                <a16:creationId xmlns:a16="http://schemas.microsoft.com/office/drawing/2014/main" xmlns="" id="{4883B33B-6331-446E-8B24-457F60BBB9D3}"/>
              </a:ext>
            </a:extLst>
          </p:cNvPr>
          <p:cNvGraphicFramePr>
            <a:graphicFrameLocks/>
          </p:cNvGraphicFramePr>
          <p:nvPr/>
        </p:nvGraphicFramePr>
        <p:xfrm>
          <a:off x="468313" y="3421063"/>
          <a:ext cx="19939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1" name="公式" r:id="rId17" imgW="1993680" imgH="444240" progId="Equation.3">
                  <p:embed/>
                </p:oleObj>
              </mc:Choice>
              <mc:Fallback>
                <p:oleObj name="公式" r:id="rId17" imgW="1993680" imgH="44424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421063"/>
                        <a:ext cx="19939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28" name="Object 12">
            <a:extLst>
              <a:ext uri="{FF2B5EF4-FFF2-40B4-BE49-F238E27FC236}">
                <a16:creationId xmlns:a16="http://schemas.microsoft.com/office/drawing/2014/main" xmlns="" id="{7FC34855-69E4-44BD-9AAA-65DBD8A79D0A}"/>
              </a:ext>
            </a:extLst>
          </p:cNvPr>
          <p:cNvGraphicFramePr>
            <a:graphicFrameLocks/>
          </p:cNvGraphicFramePr>
          <p:nvPr/>
        </p:nvGraphicFramePr>
        <p:xfrm>
          <a:off x="2771775" y="3516313"/>
          <a:ext cx="21875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2" name="公式" r:id="rId19" imgW="2184120" imgH="342720" progId="Equation.3">
                  <p:embed/>
                </p:oleObj>
              </mc:Choice>
              <mc:Fallback>
                <p:oleObj name="公式" r:id="rId19" imgW="2184120" imgH="34272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516313"/>
                        <a:ext cx="218757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29" name="Object 13">
            <a:extLst>
              <a:ext uri="{FF2B5EF4-FFF2-40B4-BE49-F238E27FC236}">
                <a16:creationId xmlns:a16="http://schemas.microsoft.com/office/drawing/2014/main" xmlns="" id="{B1A7AD51-6826-4655-A5BD-7AC5A88A61D3}"/>
              </a:ext>
            </a:extLst>
          </p:cNvPr>
          <p:cNvGraphicFramePr>
            <a:graphicFrameLocks/>
          </p:cNvGraphicFramePr>
          <p:nvPr/>
        </p:nvGraphicFramePr>
        <p:xfrm>
          <a:off x="5146675" y="3443288"/>
          <a:ext cx="18923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3" name="公式" r:id="rId21" imgW="1892160" imgH="444240" progId="Equation.3">
                  <p:embed/>
                </p:oleObj>
              </mc:Choice>
              <mc:Fallback>
                <p:oleObj name="公式" r:id="rId21" imgW="1892160" imgH="44424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3443288"/>
                        <a:ext cx="18923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4430" name="Text Box 14">
            <a:extLst>
              <a:ext uri="{FF2B5EF4-FFF2-40B4-BE49-F238E27FC236}">
                <a16:creationId xmlns:a16="http://schemas.microsoft.com/office/drawing/2014/main" xmlns="" id="{7367B0D1-58A1-43D6-A303-2DC0828CB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39719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一般地，</a:t>
            </a:r>
          </a:p>
        </p:txBody>
      </p:sp>
      <p:sp>
        <p:nvSpPr>
          <p:cNvPr id="1084431" name="Text Box 15">
            <a:extLst>
              <a:ext uri="{FF2B5EF4-FFF2-40B4-BE49-F238E27FC236}">
                <a16:creationId xmlns:a16="http://schemas.microsoft.com/office/drawing/2014/main" xmlns="" id="{057F0454-5FC5-4CAA-BFA4-7C962DF79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3900488"/>
            <a:ext cx="689133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根据方程本身的特点，引入合适的变量化原方程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为可求解类型的方程进行求解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090579" name="Text Box 19">
            <a:extLst>
              <a:ext uri="{FF2B5EF4-FFF2-40B4-BE49-F238E27FC236}">
                <a16:creationId xmlns:a16="http://schemas.microsoft.com/office/drawing/2014/main" xmlns="" id="{D0BB7B58-C00A-443D-84A2-960FB1160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8742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49529" name="Text Box 14">
            <a:extLst>
              <a:ext uri="{FF2B5EF4-FFF2-40B4-BE49-F238E27FC236}">
                <a16:creationId xmlns:a16="http://schemas.microsoft.com/office/drawing/2014/main" xmlns="" id="{78341923-C088-47A0-A81D-E2051AF9D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395288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149530" name="Object 26">
            <a:extLst>
              <a:ext uri="{FF2B5EF4-FFF2-40B4-BE49-F238E27FC236}">
                <a16:creationId xmlns:a16="http://schemas.microsoft.com/office/drawing/2014/main" xmlns="" id="{DC2E01E6-3EAF-4BE5-9ED3-2124E218BE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40820"/>
              </p:ext>
            </p:extLst>
          </p:nvPr>
        </p:nvGraphicFramePr>
        <p:xfrm>
          <a:off x="4745038" y="2147905"/>
          <a:ext cx="3213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4" name="Equation" r:id="rId23" imgW="3213000" imgH="609480" progId="Equation.DSMT4">
                  <p:embed/>
                </p:oleObj>
              </mc:Choice>
              <mc:Fallback>
                <p:oleObj name="Equation" r:id="rId23" imgW="3213000" imgH="6094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8" y="2147905"/>
                        <a:ext cx="3213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4">
            <a:extLst>
              <a:ext uri="{FF2B5EF4-FFF2-40B4-BE49-F238E27FC236}">
                <a16:creationId xmlns:a16="http://schemas.microsoft.com/office/drawing/2014/main" xmlns="" id="{0D528E8A-5E44-4504-874D-A0758700C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284321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常数变异法</a:t>
            </a:r>
          </a:p>
        </p:txBody>
      </p:sp>
      <p:graphicFrame>
        <p:nvGraphicFramePr>
          <p:cNvPr id="149532" name="Object 28">
            <a:extLst>
              <a:ext uri="{FF2B5EF4-FFF2-40B4-BE49-F238E27FC236}">
                <a16:creationId xmlns:a16="http://schemas.microsoft.com/office/drawing/2014/main" xmlns="" id="{9E8FDE32-E4E6-40B5-9DA9-6EF266A48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3613" y="2916238"/>
          <a:ext cx="170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5" name="公式" r:id="rId25" imgW="1701720" imgH="380880" progId="Equation.3">
                  <p:embed/>
                </p:oleObj>
              </mc:Choice>
              <mc:Fallback>
                <p:oleObj name="公式" r:id="rId25" imgW="1701720" imgH="3808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916238"/>
                        <a:ext cx="170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3" name="Object 29">
            <a:extLst>
              <a:ext uri="{FF2B5EF4-FFF2-40B4-BE49-F238E27FC236}">
                <a16:creationId xmlns:a16="http://schemas.microsoft.com/office/drawing/2014/main" xmlns="" id="{A51AEA05-2D43-4FE8-98F8-53328472D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2947988"/>
          <a:ext cx="157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6" name="公式" r:id="rId27" imgW="1574640" imgH="342720" progId="Equation.3">
                  <p:embed/>
                </p:oleObj>
              </mc:Choice>
              <mc:Fallback>
                <p:oleObj name="公式" r:id="rId27" imgW="1574640" imgH="3427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947988"/>
                        <a:ext cx="157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4" name="Object 30">
            <a:extLst>
              <a:ext uri="{FF2B5EF4-FFF2-40B4-BE49-F238E27FC236}">
                <a16:creationId xmlns:a16="http://schemas.microsoft.com/office/drawing/2014/main" xmlns="" id="{F2652234-06B3-49B7-9E13-A6FF8E97B4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2932113"/>
          <a:ext cx="2044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7" name="公式" r:id="rId29" imgW="2044440" imgH="342720" progId="Equation.3">
                  <p:embed/>
                </p:oleObj>
              </mc:Choice>
              <mc:Fallback>
                <p:oleObj name="公式" r:id="rId29" imgW="2044440" imgH="3427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932113"/>
                        <a:ext cx="2044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5" name="Line 31">
            <a:extLst>
              <a:ext uri="{FF2B5EF4-FFF2-40B4-BE49-F238E27FC236}">
                <a16:creationId xmlns:a16="http://schemas.microsoft.com/office/drawing/2014/main" xmlns="" id="{25BA6FF3-81D1-4466-A7BD-FB6FC2805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948113"/>
            <a:ext cx="81724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8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8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8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8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8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30" grpId="0" autoUpdateAnimBg="0"/>
      <p:bldP spid="1084431" grpId="0" autoUpdateAnimBg="0"/>
      <p:bldP spid="1090579" grpId="0" autoUpdateAnimBg="0"/>
      <p:bldP spid="2" grpId="0" autoUpdateAnimBg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14561</TotalTime>
  <Words>1235</Words>
  <Application>Microsoft Office PowerPoint</Application>
  <PresentationFormat>全屏显示(16:9)</PresentationFormat>
  <Paragraphs>263</Paragraphs>
  <Slides>53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53</vt:i4>
      </vt:variant>
    </vt:vector>
  </HeadingPairs>
  <TitlesOfParts>
    <vt:vector size="69" baseType="lpstr">
      <vt:lpstr>黑体</vt:lpstr>
      <vt:lpstr>华文新魏</vt:lpstr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1_自定义设计方案</vt:lpstr>
      <vt:lpstr>2_自定义设计方案</vt:lpstr>
      <vt:lpstr>公式</vt:lpstr>
      <vt:lpstr>Equation</vt:lpstr>
      <vt:lpstr>MathType 6.0 Equation</vt:lpstr>
      <vt:lpstr>Document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线性微分方程组解的结构</vt:lpstr>
      <vt:lpstr>PowerPoint 演示文稿</vt:lpstr>
      <vt:lpstr>PowerPoint 演示文稿</vt:lpstr>
      <vt:lpstr>PowerPoint 演示文稿</vt:lpstr>
      <vt:lpstr>3.2.2 非齐次线性微分方程组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lkm</dc:creator>
  <cp:lastModifiedBy>KangMin Liu</cp:lastModifiedBy>
  <cp:revision>1247</cp:revision>
  <dcterms:created xsi:type="dcterms:W3CDTF">2007-07-09T08:48:11Z</dcterms:created>
  <dcterms:modified xsi:type="dcterms:W3CDTF">2022-01-09T02:06:41Z</dcterms:modified>
</cp:coreProperties>
</file>