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  <p:sldMasterId id="2147483695" r:id="rId3"/>
  </p:sldMasterIdLst>
  <p:notesMasterIdLst>
    <p:notesMasterId r:id="rId44"/>
  </p:notesMasterIdLst>
  <p:handoutMasterIdLst>
    <p:handoutMasterId r:id="rId45"/>
  </p:handoutMasterIdLst>
  <p:sldIdLst>
    <p:sldId id="257" r:id="rId4"/>
    <p:sldId id="335" r:id="rId5"/>
    <p:sldId id="378" r:id="rId6"/>
    <p:sldId id="344" r:id="rId7"/>
    <p:sldId id="345" r:id="rId8"/>
    <p:sldId id="387" r:id="rId9"/>
    <p:sldId id="388" r:id="rId10"/>
    <p:sldId id="379" r:id="rId11"/>
    <p:sldId id="380" r:id="rId12"/>
    <p:sldId id="381" r:id="rId13"/>
    <p:sldId id="389" r:id="rId14"/>
    <p:sldId id="346" r:id="rId15"/>
    <p:sldId id="347" r:id="rId16"/>
    <p:sldId id="392" r:id="rId17"/>
    <p:sldId id="391" r:id="rId18"/>
    <p:sldId id="348" r:id="rId19"/>
    <p:sldId id="393" r:id="rId20"/>
    <p:sldId id="349" r:id="rId21"/>
    <p:sldId id="350" r:id="rId22"/>
    <p:sldId id="356" r:id="rId23"/>
    <p:sldId id="390" r:id="rId24"/>
    <p:sldId id="351" r:id="rId25"/>
    <p:sldId id="396" r:id="rId26"/>
    <p:sldId id="397" r:id="rId27"/>
    <p:sldId id="386" r:id="rId28"/>
    <p:sldId id="394" r:id="rId29"/>
    <p:sldId id="395" r:id="rId30"/>
    <p:sldId id="353" r:id="rId31"/>
    <p:sldId id="385" r:id="rId32"/>
    <p:sldId id="285" r:id="rId33"/>
    <p:sldId id="359" r:id="rId34"/>
    <p:sldId id="382" r:id="rId35"/>
    <p:sldId id="383" r:id="rId36"/>
    <p:sldId id="384" r:id="rId37"/>
    <p:sldId id="354" r:id="rId38"/>
    <p:sldId id="355" r:id="rId39"/>
    <p:sldId id="357" r:id="rId40"/>
    <p:sldId id="352" r:id="rId41"/>
    <p:sldId id="358" r:id="rId42"/>
    <p:sldId id="332" r:id="rId4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2020/2/5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48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780FBB-F712-42E7-8C2F-226D98798B3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67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长方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长方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长方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FFF072-75C7-44FC-8C73-D7DEB070128D}" type="datetime1">
              <a:rPr lang="zh-CN" altLang="en-US" smtClean="0"/>
              <a:t>2020/8/4</a:t>
            </a:fld>
            <a:endParaRPr lang="en-US" dirty="0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16B61-8AFC-4CC4-AF95-DF5E2C758192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0B1CA-5CDD-40C6-B3D4-F19C60D48989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长方形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 useBgFill="1">
        <p:nvSpPr>
          <p:cNvPr id="13" name="长方形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698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长方形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形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7" name="图片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abon Next LT" panose="020B0502040204020203" pitchFamily="2" charset="0"/>
              </a:rPr>
              <a:t>单击此处编辑母版标题样式</a:t>
            </a:r>
            <a:endParaRPr lang="zh-CN" altLang="en-US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文本占位符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8002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长方形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边框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sz="1800" noProof="0">
                <a:solidFill>
                  <a:schemeClr val="tx2">
                    <a:alpha val="60000"/>
                  </a:schemeClr>
                </a:solidFill>
              </a:rPr>
              <a:t>单击此处编辑母版文本样式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5" name="图片占位符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7" name="图片占位符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53278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单击此处编辑母版标题样式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sz="1800" noProof="0">
                <a:solidFill>
                  <a:schemeClr val="tx2">
                    <a:alpha val="60000"/>
                  </a:schemeClr>
                </a:solidFill>
              </a:rPr>
              <a:t>单击此处编辑母版文本样式</a:t>
            </a:r>
          </a:p>
        </p:txBody>
      </p:sp>
      <p:sp>
        <p:nvSpPr>
          <p:cNvPr id="29" name="日期占位符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5" name="图片占位符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6" name="图片占位符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30" name="页脚占位符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4422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节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长方形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 useBgFill="1">
        <p:nvSpPr>
          <p:cNvPr id="8" name="任意多边形：形状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 rtl="0"/>
            <a:r>
              <a:rPr lang="zh-CN" altLang="en-US" noProof="0">
                <a:solidFill>
                  <a:srgbClr val="FFFFFF"/>
                </a:solidFill>
                <a:cs typeface="Sabon Next LT" panose="020B0502040204020203" pitchFamily="2" charset="0"/>
              </a:rPr>
              <a:t>单击此处编辑母版标题样式</a:t>
            </a:r>
            <a:endParaRPr lang="zh-CN" altLang="en-US" noProof="0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图片占位符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0" name="图片占位符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612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日程表表格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buFont typeface="Wingdings" panose="05000000000000000000" pitchFamily="2" charset="2"/>
              <a:buChar char="§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Font typeface="Wingdings" panose="05000000000000000000" pitchFamily="2" charset="2"/>
              <a:buChar char="§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Font typeface="Wingdings" panose="05000000000000000000" pitchFamily="2" charset="2"/>
              <a:buChar char="§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57439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长方形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 useBgFill="1">
        <p:nvSpPr>
          <p:cNvPr id="13" name="长方形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 rtlCol="0"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41994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6" name="图片占位符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7" name="图片占位符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8" name="图片占位符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3" name="文本占位符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4" name="文本占位符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5" name="文本占位符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6" name="文本占位符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28" name="文本占位符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9" name="文本占位符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 rtlCol="0">
            <a:normAutofit/>
          </a:bodyPr>
          <a:lstStyle>
            <a:lvl1pPr marL="0" indent="0" defTabSz="0">
              <a:spcBef>
                <a:spcPts val="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 rtl="0"/>
            <a:r>
              <a:rPr lang="zh-CN" altLang="en-US" noProof="0"/>
              <a:t>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4799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55DD5-1720-40A4-B380-20F1C19FAD03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（比较幻灯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5216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51706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sz="2000" noProof="0">
                <a:solidFill>
                  <a:schemeClr val="tx2">
                    <a:alpha val="60000"/>
                  </a:schemeClr>
                </a:solidFill>
              </a:rPr>
              <a:t>单击此处编辑母版文本样式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CN" noProof="0">
                <a:solidFill>
                  <a:schemeClr val="tx2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20XX </a:t>
            </a:r>
            <a:r>
              <a:rPr lang="zh-CN" altLang="en-US" noProof="0">
                <a:solidFill>
                  <a:schemeClr val="tx2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 </a:t>
            </a:r>
            <a:r>
              <a:rPr lang="en-US" altLang="zh-CN" noProof="0">
                <a:solidFill>
                  <a:schemeClr val="tx2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r>
              <a:rPr lang="zh-CN" altLang="en-US" noProof="0">
                <a:solidFill>
                  <a:schemeClr val="tx2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 </a:t>
            </a:r>
            <a:r>
              <a:rPr lang="en-US" altLang="zh-CN" noProof="0">
                <a:solidFill>
                  <a:schemeClr val="tx2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r>
              <a:rPr lang="zh-CN" altLang="en-US" noProof="0">
                <a:solidFill>
                  <a:schemeClr val="tx2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noProof="0">
                <a:solidFill>
                  <a:schemeClr val="tx2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示例页脚文本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en-US" altLang="zh-CN" noProof="0" smtClean="0">
                <a:solidFill>
                  <a:schemeClr val="tx2"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/>
              <a:t>‹#›</a:t>
            </a:fld>
            <a:endParaRPr lang="zh-CN" altLang="en-US" noProof="0">
              <a:solidFill>
                <a:schemeClr val="tx2">
                  <a:alpha val="6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5" name="图片占位符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733820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单击此处编辑母版标题样式</a:t>
            </a:r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sz="1800" noProof="0">
                <a:solidFill>
                  <a:schemeClr val="tx2">
                    <a:alpha val="60000"/>
                  </a:schemeClr>
                </a:solidFill>
              </a:rPr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0191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94228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94957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64957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75995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445890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0762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长方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长方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长方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16" name="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fld id="{2B93C77E-1F96-468D-8A96-547A00E1EDB4}" type="datetime1">
              <a:rPr lang="zh-CN" altLang="en-US" smtClean="0"/>
              <a:t>2020/8/4</a:t>
            </a:fld>
            <a:endParaRPr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685801"/>
            <a:ext cx="6172200" cy="5175250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19171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4" y="140482"/>
            <a:ext cx="4258789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971801" y="2492945"/>
            <a:ext cx="922020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239484" y="1798271"/>
            <a:ext cx="11723917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480128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971801" y="2492945"/>
            <a:ext cx="922020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089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DB2AB6-BB70-4453-B002-DB059848ADBB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3B7C30-D6FF-4D1D-BAA3-30D9C62DC2C2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A083C-3DF1-4D7D-B8C7-92909521157B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0E74A-E5D1-48E6-803A-2F186739B7B8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4AE443-9521-4BED-AB6B-2A5C380BF0D6}" type="datetime1">
              <a:rPr lang="zh-CN" altLang="en-US" smtClean="0"/>
              <a:t>2020/8/4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85E54B-6207-4148-BA3E-E74DFD2782BA}" type="datetime1">
              <a:rPr lang="zh-CN" altLang="en-US" smtClean="0"/>
              <a:t>2020/8/4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algn="l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长方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957BDC0-C26A-4ED8-9FCC-9BB02853F167}" type="datetime1">
              <a:rPr lang="zh-CN" altLang="en-US" smtClean="0"/>
              <a:t>2020/8/4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  <p:sldLayoutId id="214748367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 </a:t>
            </a:r>
            <a:r>
              <a:rPr lang="zh-CN" altLang="en-US" noProof="0"/>
              <a:t>年 </a:t>
            </a:r>
            <a:r>
              <a:rPr lang="en-US" altLang="zh-CN" noProof="0"/>
              <a:t>3 </a:t>
            </a:r>
            <a:r>
              <a:rPr lang="zh-CN" altLang="en-US" noProof="0"/>
              <a:t>月 </a:t>
            </a:r>
            <a:r>
              <a:rPr lang="en-US" altLang="zh-CN" noProof="0"/>
              <a:t>1 </a:t>
            </a:r>
            <a:r>
              <a:rPr lang="zh-CN" altLang="en-US" noProof="0"/>
              <a:t>日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示例页脚文本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844951-7827-47D4-8276-7DDE1FA7D85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5740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Microsoft YaHei UI" panose="020B0503020204020204" pitchFamily="34" charset="-122"/>
          <a:ea typeface="Microsoft YaHei UI" panose="020B0503020204020204" pitchFamily="34" charset="-122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徽标特写&#10;&#10;说明自动生成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长方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长方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solidFill>
                  <a:schemeClr val="tx1"/>
                </a:solidFill>
              </a:rPr>
              <a:t>高数讲座</a:t>
            </a:r>
            <a:endParaRPr lang="zh-cn" sz="44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34522"/>
            <a:ext cx="4775075" cy="93215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电气</a:t>
            </a:r>
            <a:r>
              <a:rPr lang="en-US" altLang="zh-CN" sz="2800" dirty="0">
                <a:solidFill>
                  <a:schemeClr val="tx1"/>
                </a:solidFill>
              </a:rPr>
              <a:t>87</a:t>
            </a:r>
            <a:r>
              <a:rPr lang="zh-CN" altLang="en-US" sz="2800" dirty="0">
                <a:solidFill>
                  <a:schemeClr val="tx1"/>
                </a:solidFill>
              </a:rPr>
              <a:t>班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赵寒亭</a:t>
            </a:r>
            <a:endParaRPr 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72537A-E8F8-4779-8402-91FE2C7C4726}"/>
              </a:ext>
            </a:extLst>
          </p:cNvPr>
          <p:cNvSpPr txBox="1"/>
          <p:nvPr/>
        </p:nvSpPr>
        <p:spPr>
          <a:xfrm>
            <a:off x="676922" y="583252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举一反三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BE4EFF-81EB-4EB3-B0FB-407BBF9AA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2" y="967274"/>
            <a:ext cx="10382104" cy="1172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C916F4-9EAD-4485-AFA0-D94FBA56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22" y="2139880"/>
            <a:ext cx="9203685" cy="40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57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E7E8B-25DF-416A-8333-0FA57BFC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4" y="523319"/>
            <a:ext cx="9044053" cy="11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5DD5F-BB81-4538-97FC-31CC0F4204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4977" y="514905"/>
            <a:ext cx="11062046" cy="18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2DE183-E0AF-48C6-A35A-528124A1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90" y="979437"/>
            <a:ext cx="9156219" cy="52518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BE2CCA-4C62-4B63-99BC-185C2B9CFF34}"/>
              </a:ext>
            </a:extLst>
          </p:cNvPr>
          <p:cNvSpPr txBox="1"/>
          <p:nvPr/>
        </p:nvSpPr>
        <p:spPr>
          <a:xfrm>
            <a:off x="579268" y="517772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举一反三</a:t>
            </a:r>
          </a:p>
        </p:txBody>
      </p:sp>
    </p:spTree>
    <p:extLst>
      <p:ext uri="{BB962C8B-B14F-4D97-AF65-F5344CB8AC3E}">
        <p14:creationId xmlns:p14="http://schemas.microsoft.com/office/powerpoint/2010/main" val="46239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ACB678-4295-40C6-A1B0-C7534D7E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39" y="1064745"/>
            <a:ext cx="7177498" cy="9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0E1D3F-757C-4F62-B1DF-D3228EC7E1BA}"/>
              </a:ext>
            </a:extLst>
          </p:cNvPr>
          <p:cNvSpPr txBox="1"/>
          <p:nvPr/>
        </p:nvSpPr>
        <p:spPr>
          <a:xfrm>
            <a:off x="497148" y="1136726"/>
            <a:ext cx="87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F8F7A6-65BA-46BE-BF5E-7807622DA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637" y="1064745"/>
            <a:ext cx="2593701" cy="90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2FF7E9D-9298-43BC-961B-A75D05777A6E}"/>
              </a:ext>
            </a:extLst>
          </p:cNvPr>
          <p:cNvSpPr txBox="1"/>
          <p:nvPr/>
        </p:nvSpPr>
        <p:spPr>
          <a:xfrm>
            <a:off x="497148" y="567089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举一反三</a:t>
            </a:r>
          </a:p>
        </p:txBody>
      </p:sp>
    </p:spTree>
    <p:extLst>
      <p:ext uri="{BB962C8B-B14F-4D97-AF65-F5344CB8AC3E}">
        <p14:creationId xmlns:p14="http://schemas.microsoft.com/office/powerpoint/2010/main" val="22666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7B93DA-D90D-428B-AE62-DA5CF0FC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4" y="493428"/>
            <a:ext cx="9307834" cy="51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5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A3A3A6-62CF-4B02-980A-5DF238FA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3" y="514106"/>
            <a:ext cx="11210933" cy="10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6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9D4273-C34F-43FD-A095-0E725480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32" y="660601"/>
            <a:ext cx="8081535" cy="55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1BE5A6-C321-4891-946C-C294C9D5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7" y="1071550"/>
            <a:ext cx="10613801" cy="112245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76E467-258F-4204-8A38-D7208745190A}"/>
              </a:ext>
            </a:extLst>
          </p:cNvPr>
          <p:cNvSpPr txBox="1"/>
          <p:nvPr/>
        </p:nvSpPr>
        <p:spPr>
          <a:xfrm>
            <a:off x="608237" y="609885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举一反三</a:t>
            </a:r>
          </a:p>
        </p:txBody>
      </p:sp>
    </p:spTree>
    <p:extLst>
      <p:ext uri="{BB962C8B-B14F-4D97-AF65-F5344CB8AC3E}">
        <p14:creationId xmlns:p14="http://schemas.microsoft.com/office/powerpoint/2010/main" val="284765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画笔在调色板上混色的照片&#10;">
            <a:extLst>
              <a:ext uri="{FF2B5EF4-FFF2-40B4-BE49-F238E27FC236}">
                <a16:creationId xmlns:a16="http://schemas.microsoft.com/office/drawing/2014/main" id="{1BBA7D00-FBC1-4E10-8B44-A05F4AD3FA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" y="484632"/>
            <a:ext cx="12179808" cy="5907024"/>
          </a:xfrm>
        </p:spPr>
      </p:pic>
      <p:sp>
        <p:nvSpPr>
          <p:cNvPr id="20" name="标题 19">
            <a:extLst>
              <a:ext uri="{FF2B5EF4-FFF2-40B4-BE49-F238E27FC236}">
                <a16:creationId xmlns:a16="http://schemas.microsoft.com/office/drawing/2014/main" id="{2DB3B99A-1BFE-45FD-89BB-94C4EC58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rtlCol="0"/>
          <a:lstStyle/>
          <a:p>
            <a:pPr rtl="0"/>
            <a:r>
              <a:rPr lang="zh-CN" altLang="en-US" dirty="0"/>
              <a:t>生活不止眼前的苟且，还有高数和远方。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D0082-0478-4749-89B1-BE87392F40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258731"/>
            <a:ext cx="4800600" cy="10668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dirty="0"/>
              <a:t>王国维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en-US" altLang="zh-CN" smtClean="0"/>
              <a:pPr rtl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12F25E-52CF-4881-B66A-DBF5BF40F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2" b="76319"/>
          <a:stretch/>
        </p:blipFill>
        <p:spPr>
          <a:xfrm>
            <a:off x="532661" y="1118585"/>
            <a:ext cx="8549195" cy="12251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96FE8B-27E6-42CF-8C4E-E09F6764B775}"/>
              </a:ext>
            </a:extLst>
          </p:cNvPr>
          <p:cNvSpPr txBox="1"/>
          <p:nvPr/>
        </p:nvSpPr>
        <p:spPr>
          <a:xfrm>
            <a:off x="632533" y="56549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举一反三</a:t>
            </a:r>
          </a:p>
        </p:txBody>
      </p:sp>
    </p:spTree>
    <p:extLst>
      <p:ext uri="{BB962C8B-B14F-4D97-AF65-F5344CB8AC3E}">
        <p14:creationId xmlns:p14="http://schemas.microsoft.com/office/powerpoint/2010/main" val="393713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12F25E-52CF-4881-B66A-DBF5BF40F6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94"/>
          <a:stretch/>
        </p:blipFill>
        <p:spPr>
          <a:xfrm>
            <a:off x="645110" y="737277"/>
            <a:ext cx="10901779" cy="53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2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E94294-01D3-4CA4-8F08-4CAF9199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48" y="514903"/>
            <a:ext cx="10646160" cy="11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7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48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629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3C219C-0715-4967-BD90-E7BECCB6D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478549"/>
            <a:ext cx="9376254" cy="138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68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0102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5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F4DBA5-C14B-4335-9219-A57B532C43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r="43200" b="89903"/>
          <a:stretch/>
        </p:blipFill>
        <p:spPr>
          <a:xfrm>
            <a:off x="577048" y="542602"/>
            <a:ext cx="8620217" cy="122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98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DE5A09-EE17-4AD6-9374-AF14D4FB90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9" b="-1228"/>
          <a:stretch/>
        </p:blipFill>
        <p:spPr>
          <a:xfrm>
            <a:off x="1481720" y="503808"/>
            <a:ext cx="8577743" cy="58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108270" y="197440"/>
            <a:ext cx="3975463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关于极限求解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488349" y="4423804"/>
            <a:ext cx="3291840" cy="2259300"/>
            <a:chOff x="401121" y="4010872"/>
            <a:chExt cx="3291840" cy="2259300"/>
          </a:xfrm>
        </p:grpSpPr>
        <p:sp>
          <p:nvSpPr>
            <p:cNvPr id="14" name="KSO_Shape"/>
            <p:cNvSpPr/>
            <p:nvPr/>
          </p:nvSpPr>
          <p:spPr bwMode="auto">
            <a:xfrm>
              <a:off x="1361017" y="4420396"/>
              <a:ext cx="612309" cy="658956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rgbClr val="5482A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KSO_Shape"/>
            <p:cNvSpPr/>
            <p:nvPr/>
          </p:nvSpPr>
          <p:spPr bwMode="auto">
            <a:xfrm>
              <a:off x="1361017" y="5193191"/>
              <a:ext cx="552116" cy="632505"/>
            </a:xfrm>
            <a:custGeom>
              <a:avLst/>
              <a:gdLst>
                <a:gd name="T0" fmla="*/ 1114659 w 1125538"/>
                <a:gd name="T1" fmla="*/ 1446451 h 1516063"/>
                <a:gd name="T2" fmla="*/ 1124632 w 1125538"/>
                <a:gd name="T3" fmla="*/ 1455581 h 1516063"/>
                <a:gd name="T4" fmla="*/ 1123952 w 1125538"/>
                <a:gd name="T5" fmla="*/ 1506706 h 1516063"/>
                <a:gd name="T6" fmla="*/ 1112619 w 1125538"/>
                <a:gd name="T7" fmla="*/ 1514922 h 1516063"/>
                <a:gd name="T8" fmla="*/ 14959 w 1125538"/>
                <a:gd name="T9" fmla="*/ 1515379 h 1516063"/>
                <a:gd name="T10" fmla="*/ 2720 w 1125538"/>
                <a:gd name="T11" fmla="*/ 1508075 h 1516063"/>
                <a:gd name="T12" fmla="*/ 453 w 1125538"/>
                <a:gd name="T13" fmla="*/ 1456950 h 1516063"/>
                <a:gd name="T14" fmla="*/ 9292 w 1125538"/>
                <a:gd name="T15" fmla="*/ 1447136 h 1516063"/>
                <a:gd name="T16" fmla="*/ 202628 w 1125538"/>
                <a:gd name="T17" fmla="*/ 1074964 h 1516063"/>
                <a:gd name="T18" fmla="*/ 218423 w 1125538"/>
                <a:gd name="T19" fmla="*/ 1080869 h 1516063"/>
                <a:gd name="T20" fmla="*/ 223838 w 1125538"/>
                <a:gd name="T21" fmla="*/ 1377473 h 1516063"/>
                <a:gd name="T22" fmla="*/ 216843 w 1125538"/>
                <a:gd name="T23" fmla="*/ 1389056 h 1516063"/>
                <a:gd name="T24" fmla="*/ 200146 w 1125538"/>
                <a:gd name="T25" fmla="*/ 1393825 h 1516063"/>
                <a:gd name="T26" fmla="*/ 8574 w 1125538"/>
                <a:gd name="T27" fmla="*/ 1390191 h 1516063"/>
                <a:gd name="T28" fmla="*/ 225 w 1125538"/>
                <a:gd name="T29" fmla="*/ 1379063 h 1516063"/>
                <a:gd name="T30" fmla="*/ 4287 w 1125538"/>
                <a:gd name="T31" fmla="*/ 1082005 h 1516063"/>
                <a:gd name="T32" fmla="*/ 18954 w 1125538"/>
                <a:gd name="T33" fmla="*/ 1075191 h 1516063"/>
                <a:gd name="T34" fmla="*/ 494553 w 1125538"/>
                <a:gd name="T35" fmla="*/ 906007 h 1516063"/>
                <a:gd name="T36" fmla="*/ 508443 w 1125538"/>
                <a:gd name="T37" fmla="*/ 918225 h 1516063"/>
                <a:gd name="T38" fmla="*/ 510720 w 1125538"/>
                <a:gd name="T39" fmla="*/ 1373688 h 1516063"/>
                <a:gd name="T40" fmla="*/ 500929 w 1125538"/>
                <a:gd name="T41" fmla="*/ 1389526 h 1516063"/>
                <a:gd name="T42" fmla="*/ 307154 w 1125538"/>
                <a:gd name="T43" fmla="*/ 1393599 h 1516063"/>
                <a:gd name="T44" fmla="*/ 291215 w 1125538"/>
                <a:gd name="T45" fmla="*/ 1384549 h 1516063"/>
                <a:gd name="T46" fmla="*/ 285750 w 1125538"/>
                <a:gd name="T47" fmla="*/ 930216 h 1516063"/>
                <a:gd name="T48" fmla="*/ 292581 w 1125538"/>
                <a:gd name="T49" fmla="*/ 912342 h 1516063"/>
                <a:gd name="T50" fmla="*/ 614065 w 1125538"/>
                <a:gd name="T51" fmla="*/ 754062 h 1516063"/>
                <a:gd name="T52" fmla="*/ 807605 w 1125538"/>
                <a:gd name="T53" fmla="*/ 758598 h 1516063"/>
                <a:gd name="T54" fmla="*/ 814388 w 1125538"/>
                <a:gd name="T55" fmla="*/ 776968 h 1516063"/>
                <a:gd name="T56" fmla="*/ 808962 w 1125538"/>
                <a:gd name="T57" fmla="*/ 1387929 h 1516063"/>
                <a:gd name="T58" fmla="*/ 790874 w 1125538"/>
                <a:gd name="T59" fmla="*/ 1393825 h 1516063"/>
                <a:gd name="T60" fmla="*/ 597559 w 1125538"/>
                <a:gd name="T61" fmla="*/ 1389290 h 1516063"/>
                <a:gd name="T62" fmla="*/ 590550 w 1125538"/>
                <a:gd name="T63" fmla="*/ 1370920 h 1516063"/>
                <a:gd name="T64" fmla="*/ 595977 w 1125538"/>
                <a:gd name="T65" fmla="*/ 759959 h 1516063"/>
                <a:gd name="T66" fmla="*/ 614065 w 1125538"/>
                <a:gd name="T67" fmla="*/ 754062 h 1516063"/>
                <a:gd name="T68" fmla="*/ 1117173 w 1125538"/>
                <a:gd name="T69" fmla="*/ 374198 h 1516063"/>
                <a:gd name="T70" fmla="*/ 1125538 w 1125538"/>
                <a:gd name="T71" fmla="*/ 395525 h 1516063"/>
                <a:gd name="T72" fmla="*/ 1121695 w 1125538"/>
                <a:gd name="T73" fmla="*/ 1383617 h 1516063"/>
                <a:gd name="T74" fmla="*/ 1106998 w 1125538"/>
                <a:gd name="T75" fmla="*/ 1390650 h 1516063"/>
                <a:gd name="T76" fmla="*/ 910292 w 1125538"/>
                <a:gd name="T77" fmla="*/ 1388381 h 1516063"/>
                <a:gd name="T78" fmla="*/ 901926 w 1125538"/>
                <a:gd name="T79" fmla="*/ 1366827 h 1516063"/>
                <a:gd name="T80" fmla="*/ 905544 w 1125538"/>
                <a:gd name="T81" fmla="*/ 378509 h 1516063"/>
                <a:gd name="T82" fmla="*/ 920466 w 1125538"/>
                <a:gd name="T83" fmla="*/ 371702 h 1516063"/>
                <a:gd name="T84" fmla="*/ 871862 w 1125538"/>
                <a:gd name="T85" fmla="*/ 250077 h 1516063"/>
                <a:gd name="T86" fmla="*/ 834181 w 1125538"/>
                <a:gd name="T87" fmla="*/ 369107 h 1516063"/>
                <a:gd name="T88" fmla="*/ 785151 w 1125538"/>
                <a:gd name="T89" fmla="*/ 471133 h 1516063"/>
                <a:gd name="T90" fmla="*/ 726588 w 1125538"/>
                <a:gd name="T91" fmla="*/ 557062 h 1516063"/>
                <a:gd name="T92" fmla="*/ 660533 w 1125538"/>
                <a:gd name="T93" fmla="*/ 628934 h 1516063"/>
                <a:gd name="T94" fmla="*/ 589258 w 1125538"/>
                <a:gd name="T95" fmla="*/ 687429 h 1516063"/>
                <a:gd name="T96" fmla="*/ 514351 w 1125538"/>
                <a:gd name="T97" fmla="*/ 733907 h 1516063"/>
                <a:gd name="T98" fmla="*/ 419015 w 1125538"/>
                <a:gd name="T99" fmla="*/ 777438 h 1516063"/>
                <a:gd name="T100" fmla="*/ 271244 w 1125538"/>
                <a:gd name="T101" fmla="*/ 819382 h 1516063"/>
                <a:gd name="T102" fmla="*/ 143448 w 1125538"/>
                <a:gd name="T103" fmla="*/ 835933 h 1516063"/>
                <a:gd name="T104" fmla="*/ 29499 w 1125538"/>
                <a:gd name="T105" fmla="*/ 836840 h 1516063"/>
                <a:gd name="T106" fmla="*/ 97823 w 1125538"/>
                <a:gd name="T107" fmla="*/ 823690 h 1516063"/>
                <a:gd name="T108" fmla="*/ 204055 w 1125538"/>
                <a:gd name="T109" fmla="*/ 801017 h 1516063"/>
                <a:gd name="T110" fmla="*/ 299618 w 1125538"/>
                <a:gd name="T111" fmla="*/ 770863 h 1516063"/>
                <a:gd name="T112" fmla="*/ 404715 w 1125538"/>
                <a:gd name="T113" fmla="*/ 724838 h 1516063"/>
                <a:gd name="T114" fmla="*/ 542725 w 1125538"/>
                <a:gd name="T115" fmla="*/ 635962 h 1516063"/>
                <a:gd name="T116" fmla="*/ 647822 w 1125538"/>
                <a:gd name="T117" fmla="*/ 535296 h 1516063"/>
                <a:gd name="T118" fmla="*/ 724091 w 1125538"/>
                <a:gd name="T119" fmla="*/ 431683 h 1516063"/>
                <a:gd name="T120" fmla="*/ 776299 w 1125538"/>
                <a:gd name="T121" fmla="*/ 333285 h 1516063"/>
                <a:gd name="T122" fmla="*/ 814206 w 1125538"/>
                <a:gd name="T123" fmla="*/ 229445 h 1516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25538" h="1516063">
                  <a:moveTo>
                    <a:pt x="19039" y="1444625"/>
                  </a:moveTo>
                  <a:lnTo>
                    <a:pt x="21305" y="1444625"/>
                  </a:lnTo>
                  <a:lnTo>
                    <a:pt x="1104460" y="1444625"/>
                  </a:lnTo>
                  <a:lnTo>
                    <a:pt x="1106726" y="1444625"/>
                  </a:lnTo>
                  <a:lnTo>
                    <a:pt x="1108766" y="1444853"/>
                  </a:lnTo>
                  <a:lnTo>
                    <a:pt x="1110806" y="1445310"/>
                  </a:lnTo>
                  <a:lnTo>
                    <a:pt x="1112619" y="1445766"/>
                  </a:lnTo>
                  <a:lnTo>
                    <a:pt x="1114659" y="1446451"/>
                  </a:lnTo>
                  <a:lnTo>
                    <a:pt x="1116472" y="1447136"/>
                  </a:lnTo>
                  <a:lnTo>
                    <a:pt x="1118059" y="1448277"/>
                  </a:lnTo>
                  <a:lnTo>
                    <a:pt x="1119419" y="1449190"/>
                  </a:lnTo>
                  <a:lnTo>
                    <a:pt x="1120779" y="1450331"/>
                  </a:lnTo>
                  <a:lnTo>
                    <a:pt x="1122138" y="1451472"/>
                  </a:lnTo>
                  <a:lnTo>
                    <a:pt x="1123272" y="1452614"/>
                  </a:lnTo>
                  <a:lnTo>
                    <a:pt x="1123952" y="1453983"/>
                  </a:lnTo>
                  <a:lnTo>
                    <a:pt x="1124632" y="1455581"/>
                  </a:lnTo>
                  <a:lnTo>
                    <a:pt x="1125312" y="1456950"/>
                  </a:lnTo>
                  <a:lnTo>
                    <a:pt x="1125538" y="1458319"/>
                  </a:lnTo>
                  <a:lnTo>
                    <a:pt x="1125538" y="1459917"/>
                  </a:lnTo>
                  <a:lnTo>
                    <a:pt x="1125538" y="1500771"/>
                  </a:lnTo>
                  <a:lnTo>
                    <a:pt x="1125538" y="1502369"/>
                  </a:lnTo>
                  <a:lnTo>
                    <a:pt x="1125312" y="1503967"/>
                  </a:lnTo>
                  <a:lnTo>
                    <a:pt x="1124632" y="1505336"/>
                  </a:lnTo>
                  <a:lnTo>
                    <a:pt x="1123952" y="1506706"/>
                  </a:lnTo>
                  <a:lnTo>
                    <a:pt x="1123272" y="1508075"/>
                  </a:lnTo>
                  <a:lnTo>
                    <a:pt x="1122138" y="1509444"/>
                  </a:lnTo>
                  <a:lnTo>
                    <a:pt x="1120779" y="1510586"/>
                  </a:lnTo>
                  <a:lnTo>
                    <a:pt x="1119419" y="1511499"/>
                  </a:lnTo>
                  <a:lnTo>
                    <a:pt x="1118059" y="1512640"/>
                  </a:lnTo>
                  <a:lnTo>
                    <a:pt x="1116472" y="1513324"/>
                  </a:lnTo>
                  <a:lnTo>
                    <a:pt x="1114659" y="1514237"/>
                  </a:lnTo>
                  <a:lnTo>
                    <a:pt x="1112619" y="1514922"/>
                  </a:lnTo>
                  <a:lnTo>
                    <a:pt x="1110806" y="1515379"/>
                  </a:lnTo>
                  <a:lnTo>
                    <a:pt x="1108766" y="1515835"/>
                  </a:lnTo>
                  <a:lnTo>
                    <a:pt x="1106726" y="1516063"/>
                  </a:lnTo>
                  <a:lnTo>
                    <a:pt x="1104460" y="1516063"/>
                  </a:lnTo>
                  <a:lnTo>
                    <a:pt x="21305" y="1516063"/>
                  </a:lnTo>
                  <a:lnTo>
                    <a:pt x="19039" y="1516063"/>
                  </a:lnTo>
                  <a:lnTo>
                    <a:pt x="16772" y="1515835"/>
                  </a:lnTo>
                  <a:lnTo>
                    <a:pt x="14959" y="1515379"/>
                  </a:lnTo>
                  <a:lnTo>
                    <a:pt x="12919" y="1514922"/>
                  </a:lnTo>
                  <a:lnTo>
                    <a:pt x="11333" y="1514237"/>
                  </a:lnTo>
                  <a:lnTo>
                    <a:pt x="9292" y="1513324"/>
                  </a:lnTo>
                  <a:lnTo>
                    <a:pt x="7706" y="1512640"/>
                  </a:lnTo>
                  <a:lnTo>
                    <a:pt x="6346" y="1511499"/>
                  </a:lnTo>
                  <a:lnTo>
                    <a:pt x="4986" y="1510586"/>
                  </a:lnTo>
                  <a:lnTo>
                    <a:pt x="3853" y="1509444"/>
                  </a:lnTo>
                  <a:lnTo>
                    <a:pt x="2720" y="1508075"/>
                  </a:lnTo>
                  <a:lnTo>
                    <a:pt x="1586" y="1506706"/>
                  </a:lnTo>
                  <a:lnTo>
                    <a:pt x="906" y="1505336"/>
                  </a:lnTo>
                  <a:lnTo>
                    <a:pt x="453" y="1503967"/>
                  </a:lnTo>
                  <a:lnTo>
                    <a:pt x="226" y="1502369"/>
                  </a:lnTo>
                  <a:lnTo>
                    <a:pt x="0" y="1500771"/>
                  </a:lnTo>
                  <a:lnTo>
                    <a:pt x="0" y="1459917"/>
                  </a:lnTo>
                  <a:lnTo>
                    <a:pt x="226" y="1458319"/>
                  </a:lnTo>
                  <a:lnTo>
                    <a:pt x="453" y="1456950"/>
                  </a:lnTo>
                  <a:lnTo>
                    <a:pt x="906" y="1455581"/>
                  </a:lnTo>
                  <a:lnTo>
                    <a:pt x="1586" y="1453983"/>
                  </a:lnTo>
                  <a:lnTo>
                    <a:pt x="2720" y="1452614"/>
                  </a:lnTo>
                  <a:lnTo>
                    <a:pt x="3853" y="1451472"/>
                  </a:lnTo>
                  <a:lnTo>
                    <a:pt x="4986" y="1450331"/>
                  </a:lnTo>
                  <a:lnTo>
                    <a:pt x="6346" y="1449190"/>
                  </a:lnTo>
                  <a:lnTo>
                    <a:pt x="7706" y="1448277"/>
                  </a:lnTo>
                  <a:lnTo>
                    <a:pt x="9292" y="1447136"/>
                  </a:lnTo>
                  <a:lnTo>
                    <a:pt x="11333" y="1446451"/>
                  </a:lnTo>
                  <a:lnTo>
                    <a:pt x="12919" y="1445766"/>
                  </a:lnTo>
                  <a:lnTo>
                    <a:pt x="14959" y="1445310"/>
                  </a:lnTo>
                  <a:lnTo>
                    <a:pt x="16772" y="1444853"/>
                  </a:lnTo>
                  <a:lnTo>
                    <a:pt x="19039" y="1444625"/>
                  </a:lnTo>
                  <a:close/>
                  <a:moveTo>
                    <a:pt x="23693" y="1074737"/>
                  </a:moveTo>
                  <a:lnTo>
                    <a:pt x="200146" y="1074737"/>
                  </a:lnTo>
                  <a:lnTo>
                    <a:pt x="202628" y="1074964"/>
                  </a:lnTo>
                  <a:lnTo>
                    <a:pt x="204884" y="1075191"/>
                  </a:lnTo>
                  <a:lnTo>
                    <a:pt x="207141" y="1075419"/>
                  </a:lnTo>
                  <a:lnTo>
                    <a:pt x="209397" y="1076100"/>
                  </a:lnTo>
                  <a:lnTo>
                    <a:pt x="211428" y="1076781"/>
                  </a:lnTo>
                  <a:lnTo>
                    <a:pt x="213233" y="1077690"/>
                  </a:lnTo>
                  <a:lnTo>
                    <a:pt x="215038" y="1078598"/>
                  </a:lnTo>
                  <a:lnTo>
                    <a:pt x="216843" y="1079734"/>
                  </a:lnTo>
                  <a:lnTo>
                    <a:pt x="218423" y="1080869"/>
                  </a:lnTo>
                  <a:lnTo>
                    <a:pt x="219551" y="1082005"/>
                  </a:lnTo>
                  <a:lnTo>
                    <a:pt x="220905" y="1083367"/>
                  </a:lnTo>
                  <a:lnTo>
                    <a:pt x="221807" y="1084957"/>
                  </a:lnTo>
                  <a:lnTo>
                    <a:pt x="222484" y="1086547"/>
                  </a:lnTo>
                  <a:lnTo>
                    <a:pt x="223161" y="1087910"/>
                  </a:lnTo>
                  <a:lnTo>
                    <a:pt x="223387" y="1089499"/>
                  </a:lnTo>
                  <a:lnTo>
                    <a:pt x="223838" y="1091316"/>
                  </a:lnTo>
                  <a:lnTo>
                    <a:pt x="223838" y="1377473"/>
                  </a:lnTo>
                  <a:lnTo>
                    <a:pt x="223387" y="1379063"/>
                  </a:lnTo>
                  <a:lnTo>
                    <a:pt x="223161" y="1380653"/>
                  </a:lnTo>
                  <a:lnTo>
                    <a:pt x="222484" y="1382470"/>
                  </a:lnTo>
                  <a:lnTo>
                    <a:pt x="221807" y="1383832"/>
                  </a:lnTo>
                  <a:lnTo>
                    <a:pt x="220905" y="1385195"/>
                  </a:lnTo>
                  <a:lnTo>
                    <a:pt x="219551" y="1386558"/>
                  </a:lnTo>
                  <a:lnTo>
                    <a:pt x="218423" y="1387693"/>
                  </a:lnTo>
                  <a:lnTo>
                    <a:pt x="216843" y="1389056"/>
                  </a:lnTo>
                  <a:lnTo>
                    <a:pt x="215038" y="1390191"/>
                  </a:lnTo>
                  <a:lnTo>
                    <a:pt x="213233" y="1391100"/>
                  </a:lnTo>
                  <a:lnTo>
                    <a:pt x="211428" y="1392008"/>
                  </a:lnTo>
                  <a:lnTo>
                    <a:pt x="209397" y="1392690"/>
                  </a:lnTo>
                  <a:lnTo>
                    <a:pt x="207141" y="1393144"/>
                  </a:lnTo>
                  <a:lnTo>
                    <a:pt x="204884" y="1393598"/>
                  </a:lnTo>
                  <a:lnTo>
                    <a:pt x="202628" y="1393825"/>
                  </a:lnTo>
                  <a:lnTo>
                    <a:pt x="200146" y="1393825"/>
                  </a:lnTo>
                  <a:lnTo>
                    <a:pt x="23693" y="1393825"/>
                  </a:lnTo>
                  <a:lnTo>
                    <a:pt x="21211" y="1393825"/>
                  </a:lnTo>
                  <a:lnTo>
                    <a:pt x="18954" y="1393598"/>
                  </a:lnTo>
                  <a:lnTo>
                    <a:pt x="16472" y="1393144"/>
                  </a:lnTo>
                  <a:lnTo>
                    <a:pt x="14441" y="1392690"/>
                  </a:lnTo>
                  <a:lnTo>
                    <a:pt x="12411" y="1392008"/>
                  </a:lnTo>
                  <a:lnTo>
                    <a:pt x="10605" y="1391100"/>
                  </a:lnTo>
                  <a:lnTo>
                    <a:pt x="8574" y="1390191"/>
                  </a:lnTo>
                  <a:lnTo>
                    <a:pt x="6995" y="1389056"/>
                  </a:lnTo>
                  <a:lnTo>
                    <a:pt x="5415" y="1387693"/>
                  </a:lnTo>
                  <a:lnTo>
                    <a:pt x="4287" y="1386558"/>
                  </a:lnTo>
                  <a:lnTo>
                    <a:pt x="3159" y="1385195"/>
                  </a:lnTo>
                  <a:lnTo>
                    <a:pt x="1805" y="1383832"/>
                  </a:lnTo>
                  <a:lnTo>
                    <a:pt x="1128" y="1382470"/>
                  </a:lnTo>
                  <a:lnTo>
                    <a:pt x="451" y="1380653"/>
                  </a:lnTo>
                  <a:lnTo>
                    <a:pt x="225" y="1379063"/>
                  </a:lnTo>
                  <a:lnTo>
                    <a:pt x="0" y="1377473"/>
                  </a:lnTo>
                  <a:lnTo>
                    <a:pt x="0" y="1091316"/>
                  </a:lnTo>
                  <a:lnTo>
                    <a:pt x="225" y="1089499"/>
                  </a:lnTo>
                  <a:lnTo>
                    <a:pt x="451" y="1087910"/>
                  </a:lnTo>
                  <a:lnTo>
                    <a:pt x="1128" y="1086547"/>
                  </a:lnTo>
                  <a:lnTo>
                    <a:pt x="1805" y="1084957"/>
                  </a:lnTo>
                  <a:lnTo>
                    <a:pt x="3159" y="1083367"/>
                  </a:lnTo>
                  <a:lnTo>
                    <a:pt x="4287" y="1082005"/>
                  </a:lnTo>
                  <a:lnTo>
                    <a:pt x="5415" y="1080869"/>
                  </a:lnTo>
                  <a:lnTo>
                    <a:pt x="6995" y="1079734"/>
                  </a:lnTo>
                  <a:lnTo>
                    <a:pt x="8574" y="1078598"/>
                  </a:lnTo>
                  <a:lnTo>
                    <a:pt x="10605" y="1077690"/>
                  </a:lnTo>
                  <a:lnTo>
                    <a:pt x="12411" y="1076781"/>
                  </a:lnTo>
                  <a:lnTo>
                    <a:pt x="14441" y="1076100"/>
                  </a:lnTo>
                  <a:lnTo>
                    <a:pt x="16472" y="1075419"/>
                  </a:lnTo>
                  <a:lnTo>
                    <a:pt x="18954" y="1075191"/>
                  </a:lnTo>
                  <a:lnTo>
                    <a:pt x="21211" y="1074964"/>
                  </a:lnTo>
                  <a:lnTo>
                    <a:pt x="23693" y="1074737"/>
                  </a:lnTo>
                  <a:close/>
                  <a:moveTo>
                    <a:pt x="307154" y="904875"/>
                  </a:moveTo>
                  <a:lnTo>
                    <a:pt x="309431" y="904875"/>
                  </a:lnTo>
                  <a:lnTo>
                    <a:pt x="487494" y="904875"/>
                  </a:lnTo>
                  <a:lnTo>
                    <a:pt x="489771" y="904875"/>
                  </a:lnTo>
                  <a:lnTo>
                    <a:pt x="492276" y="905328"/>
                  </a:lnTo>
                  <a:lnTo>
                    <a:pt x="494553" y="906007"/>
                  </a:lnTo>
                  <a:lnTo>
                    <a:pt x="496602" y="906685"/>
                  </a:lnTo>
                  <a:lnTo>
                    <a:pt x="498652" y="908043"/>
                  </a:lnTo>
                  <a:lnTo>
                    <a:pt x="500929" y="909174"/>
                  </a:lnTo>
                  <a:lnTo>
                    <a:pt x="502523" y="910758"/>
                  </a:lnTo>
                  <a:lnTo>
                    <a:pt x="504344" y="912342"/>
                  </a:lnTo>
                  <a:lnTo>
                    <a:pt x="505710" y="913926"/>
                  </a:lnTo>
                  <a:lnTo>
                    <a:pt x="507304" y="916188"/>
                  </a:lnTo>
                  <a:lnTo>
                    <a:pt x="508443" y="918225"/>
                  </a:lnTo>
                  <a:lnTo>
                    <a:pt x="509354" y="920261"/>
                  </a:lnTo>
                  <a:lnTo>
                    <a:pt x="510264" y="922750"/>
                  </a:lnTo>
                  <a:lnTo>
                    <a:pt x="510720" y="925012"/>
                  </a:lnTo>
                  <a:lnTo>
                    <a:pt x="511175" y="927501"/>
                  </a:lnTo>
                  <a:lnTo>
                    <a:pt x="511175" y="930216"/>
                  </a:lnTo>
                  <a:lnTo>
                    <a:pt x="511175" y="1368484"/>
                  </a:lnTo>
                  <a:lnTo>
                    <a:pt x="511175" y="1370973"/>
                  </a:lnTo>
                  <a:lnTo>
                    <a:pt x="510720" y="1373688"/>
                  </a:lnTo>
                  <a:lnTo>
                    <a:pt x="510264" y="1376177"/>
                  </a:lnTo>
                  <a:lnTo>
                    <a:pt x="509354" y="1378439"/>
                  </a:lnTo>
                  <a:lnTo>
                    <a:pt x="508443" y="1380702"/>
                  </a:lnTo>
                  <a:lnTo>
                    <a:pt x="507304" y="1382738"/>
                  </a:lnTo>
                  <a:lnTo>
                    <a:pt x="505710" y="1384549"/>
                  </a:lnTo>
                  <a:lnTo>
                    <a:pt x="504344" y="1386359"/>
                  </a:lnTo>
                  <a:lnTo>
                    <a:pt x="502523" y="1388169"/>
                  </a:lnTo>
                  <a:lnTo>
                    <a:pt x="500929" y="1389526"/>
                  </a:lnTo>
                  <a:lnTo>
                    <a:pt x="498652" y="1390884"/>
                  </a:lnTo>
                  <a:lnTo>
                    <a:pt x="496602" y="1391789"/>
                  </a:lnTo>
                  <a:lnTo>
                    <a:pt x="494553" y="1392694"/>
                  </a:lnTo>
                  <a:lnTo>
                    <a:pt x="492276" y="1393373"/>
                  </a:lnTo>
                  <a:lnTo>
                    <a:pt x="489771" y="1393599"/>
                  </a:lnTo>
                  <a:lnTo>
                    <a:pt x="487494" y="1393825"/>
                  </a:lnTo>
                  <a:lnTo>
                    <a:pt x="309431" y="1393825"/>
                  </a:lnTo>
                  <a:lnTo>
                    <a:pt x="307154" y="1393599"/>
                  </a:lnTo>
                  <a:lnTo>
                    <a:pt x="304422" y="1393373"/>
                  </a:lnTo>
                  <a:lnTo>
                    <a:pt x="302372" y="1392694"/>
                  </a:lnTo>
                  <a:lnTo>
                    <a:pt x="300323" y="1391789"/>
                  </a:lnTo>
                  <a:lnTo>
                    <a:pt x="298274" y="1390884"/>
                  </a:lnTo>
                  <a:lnTo>
                    <a:pt x="295997" y="1389526"/>
                  </a:lnTo>
                  <a:lnTo>
                    <a:pt x="294403" y="1388169"/>
                  </a:lnTo>
                  <a:lnTo>
                    <a:pt x="292581" y="1386359"/>
                  </a:lnTo>
                  <a:lnTo>
                    <a:pt x="291215" y="1384549"/>
                  </a:lnTo>
                  <a:lnTo>
                    <a:pt x="289621" y="1382738"/>
                  </a:lnTo>
                  <a:lnTo>
                    <a:pt x="288483" y="1380702"/>
                  </a:lnTo>
                  <a:lnTo>
                    <a:pt x="287572" y="1378439"/>
                  </a:lnTo>
                  <a:lnTo>
                    <a:pt x="286661" y="1376177"/>
                  </a:lnTo>
                  <a:lnTo>
                    <a:pt x="286206" y="1373688"/>
                  </a:lnTo>
                  <a:lnTo>
                    <a:pt x="285750" y="1370973"/>
                  </a:lnTo>
                  <a:lnTo>
                    <a:pt x="285750" y="1368484"/>
                  </a:lnTo>
                  <a:lnTo>
                    <a:pt x="285750" y="930216"/>
                  </a:lnTo>
                  <a:lnTo>
                    <a:pt x="285750" y="927501"/>
                  </a:lnTo>
                  <a:lnTo>
                    <a:pt x="286206" y="925012"/>
                  </a:lnTo>
                  <a:lnTo>
                    <a:pt x="286661" y="922750"/>
                  </a:lnTo>
                  <a:lnTo>
                    <a:pt x="287572" y="920261"/>
                  </a:lnTo>
                  <a:lnTo>
                    <a:pt x="288483" y="918225"/>
                  </a:lnTo>
                  <a:lnTo>
                    <a:pt x="289621" y="916188"/>
                  </a:lnTo>
                  <a:lnTo>
                    <a:pt x="291215" y="913926"/>
                  </a:lnTo>
                  <a:lnTo>
                    <a:pt x="292581" y="912342"/>
                  </a:lnTo>
                  <a:lnTo>
                    <a:pt x="294403" y="910758"/>
                  </a:lnTo>
                  <a:lnTo>
                    <a:pt x="295997" y="909174"/>
                  </a:lnTo>
                  <a:lnTo>
                    <a:pt x="298274" y="908043"/>
                  </a:lnTo>
                  <a:lnTo>
                    <a:pt x="300323" y="906685"/>
                  </a:lnTo>
                  <a:lnTo>
                    <a:pt x="302372" y="906007"/>
                  </a:lnTo>
                  <a:lnTo>
                    <a:pt x="304422" y="905328"/>
                  </a:lnTo>
                  <a:lnTo>
                    <a:pt x="307154" y="904875"/>
                  </a:lnTo>
                  <a:close/>
                  <a:moveTo>
                    <a:pt x="614065" y="754062"/>
                  </a:moveTo>
                  <a:lnTo>
                    <a:pt x="790874" y="754062"/>
                  </a:lnTo>
                  <a:lnTo>
                    <a:pt x="795848" y="754289"/>
                  </a:lnTo>
                  <a:lnTo>
                    <a:pt x="797883" y="754516"/>
                  </a:lnTo>
                  <a:lnTo>
                    <a:pt x="800144" y="754969"/>
                  </a:lnTo>
                  <a:lnTo>
                    <a:pt x="802179" y="755650"/>
                  </a:lnTo>
                  <a:lnTo>
                    <a:pt x="804214" y="756330"/>
                  </a:lnTo>
                  <a:lnTo>
                    <a:pt x="806023" y="757237"/>
                  </a:lnTo>
                  <a:lnTo>
                    <a:pt x="807605" y="758598"/>
                  </a:lnTo>
                  <a:lnTo>
                    <a:pt x="808962" y="759959"/>
                  </a:lnTo>
                  <a:lnTo>
                    <a:pt x="810545" y="761546"/>
                  </a:lnTo>
                  <a:lnTo>
                    <a:pt x="811675" y="763360"/>
                  </a:lnTo>
                  <a:lnTo>
                    <a:pt x="812579" y="765855"/>
                  </a:lnTo>
                  <a:lnTo>
                    <a:pt x="813484" y="768123"/>
                  </a:lnTo>
                  <a:lnTo>
                    <a:pt x="813936" y="770618"/>
                  </a:lnTo>
                  <a:lnTo>
                    <a:pt x="814388" y="773793"/>
                  </a:lnTo>
                  <a:lnTo>
                    <a:pt x="814388" y="776968"/>
                  </a:lnTo>
                  <a:lnTo>
                    <a:pt x="814388" y="1370920"/>
                  </a:lnTo>
                  <a:lnTo>
                    <a:pt x="814388" y="1374322"/>
                  </a:lnTo>
                  <a:lnTo>
                    <a:pt x="813936" y="1377043"/>
                  </a:lnTo>
                  <a:lnTo>
                    <a:pt x="813484" y="1379764"/>
                  </a:lnTo>
                  <a:lnTo>
                    <a:pt x="812579" y="1382259"/>
                  </a:lnTo>
                  <a:lnTo>
                    <a:pt x="811675" y="1384300"/>
                  </a:lnTo>
                  <a:lnTo>
                    <a:pt x="810545" y="1386114"/>
                  </a:lnTo>
                  <a:lnTo>
                    <a:pt x="808962" y="1387929"/>
                  </a:lnTo>
                  <a:lnTo>
                    <a:pt x="807605" y="1389290"/>
                  </a:lnTo>
                  <a:lnTo>
                    <a:pt x="806023" y="1390423"/>
                  </a:lnTo>
                  <a:lnTo>
                    <a:pt x="804214" y="1391331"/>
                  </a:lnTo>
                  <a:lnTo>
                    <a:pt x="802179" y="1392238"/>
                  </a:lnTo>
                  <a:lnTo>
                    <a:pt x="800144" y="1392691"/>
                  </a:lnTo>
                  <a:lnTo>
                    <a:pt x="797883" y="1393145"/>
                  </a:lnTo>
                  <a:lnTo>
                    <a:pt x="795848" y="1393598"/>
                  </a:lnTo>
                  <a:lnTo>
                    <a:pt x="790874" y="1393825"/>
                  </a:lnTo>
                  <a:lnTo>
                    <a:pt x="614065" y="1393825"/>
                  </a:lnTo>
                  <a:lnTo>
                    <a:pt x="609316" y="1393598"/>
                  </a:lnTo>
                  <a:lnTo>
                    <a:pt x="607055" y="1393145"/>
                  </a:lnTo>
                  <a:lnTo>
                    <a:pt x="605021" y="1392691"/>
                  </a:lnTo>
                  <a:lnTo>
                    <a:pt x="602760" y="1392238"/>
                  </a:lnTo>
                  <a:lnTo>
                    <a:pt x="600951" y="1391331"/>
                  </a:lnTo>
                  <a:lnTo>
                    <a:pt x="599142" y="1390423"/>
                  </a:lnTo>
                  <a:lnTo>
                    <a:pt x="597559" y="1389290"/>
                  </a:lnTo>
                  <a:lnTo>
                    <a:pt x="595977" y="1387929"/>
                  </a:lnTo>
                  <a:lnTo>
                    <a:pt x="594394" y="1386114"/>
                  </a:lnTo>
                  <a:lnTo>
                    <a:pt x="593263" y="1384300"/>
                  </a:lnTo>
                  <a:lnTo>
                    <a:pt x="592359" y="1382259"/>
                  </a:lnTo>
                  <a:lnTo>
                    <a:pt x="591681" y="1379764"/>
                  </a:lnTo>
                  <a:lnTo>
                    <a:pt x="591002" y="1377043"/>
                  </a:lnTo>
                  <a:lnTo>
                    <a:pt x="590776" y="1374322"/>
                  </a:lnTo>
                  <a:lnTo>
                    <a:pt x="590550" y="1370920"/>
                  </a:lnTo>
                  <a:lnTo>
                    <a:pt x="590550" y="776968"/>
                  </a:lnTo>
                  <a:lnTo>
                    <a:pt x="590776" y="773793"/>
                  </a:lnTo>
                  <a:lnTo>
                    <a:pt x="591002" y="770618"/>
                  </a:lnTo>
                  <a:lnTo>
                    <a:pt x="591681" y="768123"/>
                  </a:lnTo>
                  <a:lnTo>
                    <a:pt x="592359" y="765855"/>
                  </a:lnTo>
                  <a:lnTo>
                    <a:pt x="593263" y="763360"/>
                  </a:lnTo>
                  <a:lnTo>
                    <a:pt x="594394" y="761546"/>
                  </a:lnTo>
                  <a:lnTo>
                    <a:pt x="595977" y="759959"/>
                  </a:lnTo>
                  <a:lnTo>
                    <a:pt x="597559" y="758598"/>
                  </a:lnTo>
                  <a:lnTo>
                    <a:pt x="599142" y="757237"/>
                  </a:lnTo>
                  <a:lnTo>
                    <a:pt x="600951" y="756330"/>
                  </a:lnTo>
                  <a:lnTo>
                    <a:pt x="602760" y="755650"/>
                  </a:lnTo>
                  <a:lnTo>
                    <a:pt x="605021" y="754969"/>
                  </a:lnTo>
                  <a:lnTo>
                    <a:pt x="607055" y="754516"/>
                  </a:lnTo>
                  <a:lnTo>
                    <a:pt x="609316" y="754289"/>
                  </a:lnTo>
                  <a:lnTo>
                    <a:pt x="614065" y="754062"/>
                  </a:lnTo>
                  <a:close/>
                  <a:moveTo>
                    <a:pt x="925215" y="371475"/>
                  </a:moveTo>
                  <a:lnTo>
                    <a:pt x="1102024" y="371475"/>
                  </a:lnTo>
                  <a:lnTo>
                    <a:pt x="1106998" y="371702"/>
                  </a:lnTo>
                  <a:lnTo>
                    <a:pt x="1109033" y="371702"/>
                  </a:lnTo>
                  <a:lnTo>
                    <a:pt x="1111294" y="371929"/>
                  </a:lnTo>
                  <a:lnTo>
                    <a:pt x="1113329" y="372383"/>
                  </a:lnTo>
                  <a:lnTo>
                    <a:pt x="1115364" y="373290"/>
                  </a:lnTo>
                  <a:lnTo>
                    <a:pt x="1117173" y="374198"/>
                  </a:lnTo>
                  <a:lnTo>
                    <a:pt x="1118755" y="375332"/>
                  </a:lnTo>
                  <a:lnTo>
                    <a:pt x="1120112" y="376694"/>
                  </a:lnTo>
                  <a:lnTo>
                    <a:pt x="1121695" y="378509"/>
                  </a:lnTo>
                  <a:lnTo>
                    <a:pt x="1122825" y="381004"/>
                  </a:lnTo>
                  <a:lnTo>
                    <a:pt x="1123729" y="383727"/>
                  </a:lnTo>
                  <a:lnTo>
                    <a:pt x="1124634" y="387130"/>
                  </a:lnTo>
                  <a:lnTo>
                    <a:pt x="1125086" y="390987"/>
                  </a:lnTo>
                  <a:lnTo>
                    <a:pt x="1125538" y="395525"/>
                  </a:lnTo>
                  <a:lnTo>
                    <a:pt x="1125538" y="400517"/>
                  </a:lnTo>
                  <a:lnTo>
                    <a:pt x="1125538" y="1361609"/>
                  </a:lnTo>
                  <a:lnTo>
                    <a:pt x="1125538" y="1366827"/>
                  </a:lnTo>
                  <a:lnTo>
                    <a:pt x="1125086" y="1371138"/>
                  </a:lnTo>
                  <a:lnTo>
                    <a:pt x="1124634" y="1375222"/>
                  </a:lnTo>
                  <a:lnTo>
                    <a:pt x="1123729" y="1378398"/>
                  </a:lnTo>
                  <a:lnTo>
                    <a:pt x="1122825" y="1381348"/>
                  </a:lnTo>
                  <a:lnTo>
                    <a:pt x="1121695" y="1383617"/>
                  </a:lnTo>
                  <a:lnTo>
                    <a:pt x="1120112" y="1385432"/>
                  </a:lnTo>
                  <a:lnTo>
                    <a:pt x="1118755" y="1387020"/>
                  </a:lnTo>
                  <a:lnTo>
                    <a:pt x="1117173" y="1388381"/>
                  </a:lnTo>
                  <a:lnTo>
                    <a:pt x="1115364" y="1389289"/>
                  </a:lnTo>
                  <a:lnTo>
                    <a:pt x="1113329" y="1389743"/>
                  </a:lnTo>
                  <a:lnTo>
                    <a:pt x="1111294" y="1390196"/>
                  </a:lnTo>
                  <a:lnTo>
                    <a:pt x="1109033" y="1390423"/>
                  </a:lnTo>
                  <a:lnTo>
                    <a:pt x="1106998" y="1390650"/>
                  </a:lnTo>
                  <a:lnTo>
                    <a:pt x="1102024" y="1390650"/>
                  </a:lnTo>
                  <a:lnTo>
                    <a:pt x="925215" y="1390650"/>
                  </a:lnTo>
                  <a:lnTo>
                    <a:pt x="920466" y="1390650"/>
                  </a:lnTo>
                  <a:lnTo>
                    <a:pt x="918205" y="1390423"/>
                  </a:lnTo>
                  <a:lnTo>
                    <a:pt x="916171" y="1390196"/>
                  </a:lnTo>
                  <a:lnTo>
                    <a:pt x="913910" y="1389743"/>
                  </a:lnTo>
                  <a:lnTo>
                    <a:pt x="912101" y="1389289"/>
                  </a:lnTo>
                  <a:lnTo>
                    <a:pt x="910292" y="1388381"/>
                  </a:lnTo>
                  <a:lnTo>
                    <a:pt x="908709" y="1387020"/>
                  </a:lnTo>
                  <a:lnTo>
                    <a:pt x="907127" y="1385432"/>
                  </a:lnTo>
                  <a:lnTo>
                    <a:pt x="905544" y="1383617"/>
                  </a:lnTo>
                  <a:lnTo>
                    <a:pt x="904413" y="1381348"/>
                  </a:lnTo>
                  <a:lnTo>
                    <a:pt x="903509" y="1378398"/>
                  </a:lnTo>
                  <a:lnTo>
                    <a:pt x="902831" y="1375222"/>
                  </a:lnTo>
                  <a:lnTo>
                    <a:pt x="902152" y="1371138"/>
                  </a:lnTo>
                  <a:lnTo>
                    <a:pt x="901926" y="1366827"/>
                  </a:lnTo>
                  <a:lnTo>
                    <a:pt x="901700" y="1361609"/>
                  </a:lnTo>
                  <a:lnTo>
                    <a:pt x="901700" y="400517"/>
                  </a:lnTo>
                  <a:lnTo>
                    <a:pt x="901926" y="395525"/>
                  </a:lnTo>
                  <a:lnTo>
                    <a:pt x="902152" y="390987"/>
                  </a:lnTo>
                  <a:lnTo>
                    <a:pt x="902831" y="387130"/>
                  </a:lnTo>
                  <a:lnTo>
                    <a:pt x="903509" y="383727"/>
                  </a:lnTo>
                  <a:lnTo>
                    <a:pt x="904413" y="381004"/>
                  </a:lnTo>
                  <a:lnTo>
                    <a:pt x="905544" y="378509"/>
                  </a:lnTo>
                  <a:lnTo>
                    <a:pt x="907127" y="376694"/>
                  </a:lnTo>
                  <a:lnTo>
                    <a:pt x="908709" y="375332"/>
                  </a:lnTo>
                  <a:lnTo>
                    <a:pt x="910292" y="374198"/>
                  </a:lnTo>
                  <a:lnTo>
                    <a:pt x="912101" y="373290"/>
                  </a:lnTo>
                  <a:lnTo>
                    <a:pt x="913910" y="372383"/>
                  </a:lnTo>
                  <a:lnTo>
                    <a:pt x="916171" y="371929"/>
                  </a:lnTo>
                  <a:lnTo>
                    <a:pt x="918205" y="371702"/>
                  </a:lnTo>
                  <a:lnTo>
                    <a:pt x="920466" y="371702"/>
                  </a:lnTo>
                  <a:lnTo>
                    <a:pt x="925215" y="371475"/>
                  </a:lnTo>
                  <a:close/>
                  <a:moveTo>
                    <a:pt x="866187" y="0"/>
                  </a:moveTo>
                  <a:lnTo>
                    <a:pt x="1014412" y="183647"/>
                  </a:lnTo>
                  <a:lnTo>
                    <a:pt x="885708" y="183647"/>
                  </a:lnTo>
                  <a:lnTo>
                    <a:pt x="882530" y="200651"/>
                  </a:lnTo>
                  <a:lnTo>
                    <a:pt x="879126" y="217202"/>
                  </a:lnTo>
                  <a:lnTo>
                    <a:pt x="875494" y="233980"/>
                  </a:lnTo>
                  <a:lnTo>
                    <a:pt x="871862" y="250077"/>
                  </a:lnTo>
                  <a:lnTo>
                    <a:pt x="867776" y="265948"/>
                  </a:lnTo>
                  <a:lnTo>
                    <a:pt x="863690" y="281365"/>
                  </a:lnTo>
                  <a:lnTo>
                    <a:pt x="859150" y="296782"/>
                  </a:lnTo>
                  <a:lnTo>
                    <a:pt x="854384" y="311746"/>
                  </a:lnTo>
                  <a:lnTo>
                    <a:pt x="849844" y="326483"/>
                  </a:lnTo>
                  <a:lnTo>
                    <a:pt x="844623" y="340994"/>
                  </a:lnTo>
                  <a:lnTo>
                    <a:pt x="839402" y="355051"/>
                  </a:lnTo>
                  <a:lnTo>
                    <a:pt x="834181" y="369107"/>
                  </a:lnTo>
                  <a:lnTo>
                    <a:pt x="828734" y="382711"/>
                  </a:lnTo>
                  <a:lnTo>
                    <a:pt x="822832" y="396088"/>
                  </a:lnTo>
                  <a:lnTo>
                    <a:pt x="816930" y="409238"/>
                  </a:lnTo>
                  <a:lnTo>
                    <a:pt x="811028" y="422161"/>
                  </a:lnTo>
                  <a:lnTo>
                    <a:pt x="804900" y="434857"/>
                  </a:lnTo>
                  <a:lnTo>
                    <a:pt x="798317" y="446874"/>
                  </a:lnTo>
                  <a:lnTo>
                    <a:pt x="791734" y="459117"/>
                  </a:lnTo>
                  <a:lnTo>
                    <a:pt x="785151" y="471133"/>
                  </a:lnTo>
                  <a:lnTo>
                    <a:pt x="778342" y="482470"/>
                  </a:lnTo>
                  <a:lnTo>
                    <a:pt x="771305" y="494033"/>
                  </a:lnTo>
                  <a:lnTo>
                    <a:pt x="764041" y="505142"/>
                  </a:lnTo>
                  <a:lnTo>
                    <a:pt x="756777" y="516025"/>
                  </a:lnTo>
                  <a:lnTo>
                    <a:pt x="749514" y="526681"/>
                  </a:lnTo>
                  <a:lnTo>
                    <a:pt x="742023" y="537110"/>
                  </a:lnTo>
                  <a:lnTo>
                    <a:pt x="734305" y="547313"/>
                  </a:lnTo>
                  <a:lnTo>
                    <a:pt x="726588" y="557062"/>
                  </a:lnTo>
                  <a:lnTo>
                    <a:pt x="718643" y="567038"/>
                  </a:lnTo>
                  <a:lnTo>
                    <a:pt x="710698" y="576334"/>
                  </a:lnTo>
                  <a:lnTo>
                    <a:pt x="702754" y="585629"/>
                  </a:lnTo>
                  <a:lnTo>
                    <a:pt x="694582" y="594698"/>
                  </a:lnTo>
                  <a:lnTo>
                    <a:pt x="686183" y="603767"/>
                  </a:lnTo>
                  <a:lnTo>
                    <a:pt x="677785" y="612156"/>
                  </a:lnTo>
                  <a:lnTo>
                    <a:pt x="669159" y="620545"/>
                  </a:lnTo>
                  <a:lnTo>
                    <a:pt x="660533" y="628934"/>
                  </a:lnTo>
                  <a:lnTo>
                    <a:pt x="651908" y="636869"/>
                  </a:lnTo>
                  <a:lnTo>
                    <a:pt x="643282" y="644578"/>
                  </a:lnTo>
                  <a:lnTo>
                    <a:pt x="634429" y="652286"/>
                  </a:lnTo>
                  <a:lnTo>
                    <a:pt x="625577" y="659541"/>
                  </a:lnTo>
                  <a:lnTo>
                    <a:pt x="616497" y="666797"/>
                  </a:lnTo>
                  <a:lnTo>
                    <a:pt x="607417" y="673825"/>
                  </a:lnTo>
                  <a:lnTo>
                    <a:pt x="598338" y="680627"/>
                  </a:lnTo>
                  <a:lnTo>
                    <a:pt x="589258" y="687429"/>
                  </a:lnTo>
                  <a:lnTo>
                    <a:pt x="579952" y="693777"/>
                  </a:lnTo>
                  <a:lnTo>
                    <a:pt x="570645" y="700125"/>
                  </a:lnTo>
                  <a:lnTo>
                    <a:pt x="561565" y="706020"/>
                  </a:lnTo>
                  <a:lnTo>
                    <a:pt x="552259" y="711915"/>
                  </a:lnTo>
                  <a:lnTo>
                    <a:pt x="542725" y="717810"/>
                  </a:lnTo>
                  <a:lnTo>
                    <a:pt x="533191" y="723478"/>
                  </a:lnTo>
                  <a:lnTo>
                    <a:pt x="523885" y="728919"/>
                  </a:lnTo>
                  <a:lnTo>
                    <a:pt x="514351" y="733907"/>
                  </a:lnTo>
                  <a:lnTo>
                    <a:pt x="504818" y="739122"/>
                  </a:lnTo>
                  <a:lnTo>
                    <a:pt x="495284" y="743883"/>
                  </a:lnTo>
                  <a:lnTo>
                    <a:pt x="485750" y="748644"/>
                  </a:lnTo>
                  <a:lnTo>
                    <a:pt x="476217" y="753179"/>
                  </a:lnTo>
                  <a:lnTo>
                    <a:pt x="466683" y="757486"/>
                  </a:lnTo>
                  <a:lnTo>
                    <a:pt x="457149" y="761794"/>
                  </a:lnTo>
                  <a:lnTo>
                    <a:pt x="437855" y="769956"/>
                  </a:lnTo>
                  <a:lnTo>
                    <a:pt x="419015" y="777438"/>
                  </a:lnTo>
                  <a:lnTo>
                    <a:pt x="399948" y="784467"/>
                  </a:lnTo>
                  <a:lnTo>
                    <a:pt x="381107" y="790815"/>
                  </a:lnTo>
                  <a:lnTo>
                    <a:pt x="362040" y="796936"/>
                  </a:lnTo>
                  <a:lnTo>
                    <a:pt x="343654" y="802151"/>
                  </a:lnTo>
                  <a:lnTo>
                    <a:pt x="325041" y="807139"/>
                  </a:lnTo>
                  <a:lnTo>
                    <a:pt x="306881" y="811673"/>
                  </a:lnTo>
                  <a:lnTo>
                    <a:pt x="288722" y="815528"/>
                  </a:lnTo>
                  <a:lnTo>
                    <a:pt x="271244" y="819382"/>
                  </a:lnTo>
                  <a:lnTo>
                    <a:pt x="253539" y="822556"/>
                  </a:lnTo>
                  <a:lnTo>
                    <a:pt x="236514" y="825504"/>
                  </a:lnTo>
                  <a:lnTo>
                    <a:pt x="219944" y="827998"/>
                  </a:lnTo>
                  <a:lnTo>
                    <a:pt x="203828" y="830038"/>
                  </a:lnTo>
                  <a:lnTo>
                    <a:pt x="187938" y="831852"/>
                  </a:lnTo>
                  <a:lnTo>
                    <a:pt x="172503" y="833666"/>
                  </a:lnTo>
                  <a:lnTo>
                    <a:pt x="157748" y="835026"/>
                  </a:lnTo>
                  <a:lnTo>
                    <a:pt x="143448" y="835933"/>
                  </a:lnTo>
                  <a:lnTo>
                    <a:pt x="129602" y="836840"/>
                  </a:lnTo>
                  <a:lnTo>
                    <a:pt x="116436" y="837293"/>
                  </a:lnTo>
                  <a:lnTo>
                    <a:pt x="103725" y="837747"/>
                  </a:lnTo>
                  <a:lnTo>
                    <a:pt x="91921" y="837973"/>
                  </a:lnTo>
                  <a:lnTo>
                    <a:pt x="80571" y="838200"/>
                  </a:lnTo>
                  <a:lnTo>
                    <a:pt x="60369" y="837973"/>
                  </a:lnTo>
                  <a:lnTo>
                    <a:pt x="43345" y="837520"/>
                  </a:lnTo>
                  <a:lnTo>
                    <a:pt x="29499" y="836840"/>
                  </a:lnTo>
                  <a:lnTo>
                    <a:pt x="19511" y="836386"/>
                  </a:lnTo>
                  <a:lnTo>
                    <a:pt x="11112" y="835480"/>
                  </a:lnTo>
                  <a:lnTo>
                    <a:pt x="26094" y="834119"/>
                  </a:lnTo>
                  <a:lnTo>
                    <a:pt x="40848" y="832079"/>
                  </a:lnTo>
                  <a:lnTo>
                    <a:pt x="55375" y="830265"/>
                  </a:lnTo>
                  <a:lnTo>
                    <a:pt x="69676" y="828224"/>
                  </a:lnTo>
                  <a:lnTo>
                    <a:pt x="83976" y="826184"/>
                  </a:lnTo>
                  <a:lnTo>
                    <a:pt x="97823" y="823690"/>
                  </a:lnTo>
                  <a:lnTo>
                    <a:pt x="111669" y="821423"/>
                  </a:lnTo>
                  <a:lnTo>
                    <a:pt x="125516" y="818929"/>
                  </a:lnTo>
                  <a:lnTo>
                    <a:pt x="138908" y="815981"/>
                  </a:lnTo>
                  <a:lnTo>
                    <a:pt x="152301" y="813261"/>
                  </a:lnTo>
                  <a:lnTo>
                    <a:pt x="165693" y="810540"/>
                  </a:lnTo>
                  <a:lnTo>
                    <a:pt x="178405" y="807366"/>
                  </a:lnTo>
                  <a:lnTo>
                    <a:pt x="191343" y="804418"/>
                  </a:lnTo>
                  <a:lnTo>
                    <a:pt x="204055" y="801017"/>
                  </a:lnTo>
                  <a:lnTo>
                    <a:pt x="216312" y="797617"/>
                  </a:lnTo>
                  <a:lnTo>
                    <a:pt x="228797" y="793989"/>
                  </a:lnTo>
                  <a:lnTo>
                    <a:pt x="241054" y="790588"/>
                  </a:lnTo>
                  <a:lnTo>
                    <a:pt x="252858" y="786734"/>
                  </a:lnTo>
                  <a:lnTo>
                    <a:pt x="264888" y="783106"/>
                  </a:lnTo>
                  <a:lnTo>
                    <a:pt x="276692" y="779025"/>
                  </a:lnTo>
                  <a:lnTo>
                    <a:pt x="288041" y="775171"/>
                  </a:lnTo>
                  <a:lnTo>
                    <a:pt x="299618" y="770863"/>
                  </a:lnTo>
                  <a:lnTo>
                    <a:pt x="310513" y="766782"/>
                  </a:lnTo>
                  <a:lnTo>
                    <a:pt x="321863" y="762474"/>
                  </a:lnTo>
                  <a:lnTo>
                    <a:pt x="332531" y="757940"/>
                  </a:lnTo>
                  <a:lnTo>
                    <a:pt x="343427" y="753632"/>
                  </a:lnTo>
                  <a:lnTo>
                    <a:pt x="353869" y="748871"/>
                  </a:lnTo>
                  <a:lnTo>
                    <a:pt x="364310" y="744336"/>
                  </a:lnTo>
                  <a:lnTo>
                    <a:pt x="384739" y="734587"/>
                  </a:lnTo>
                  <a:lnTo>
                    <a:pt x="404715" y="724838"/>
                  </a:lnTo>
                  <a:lnTo>
                    <a:pt x="423782" y="714635"/>
                  </a:lnTo>
                  <a:lnTo>
                    <a:pt x="442622" y="703979"/>
                  </a:lnTo>
                  <a:lnTo>
                    <a:pt x="460554" y="693323"/>
                  </a:lnTo>
                  <a:lnTo>
                    <a:pt x="478260" y="682214"/>
                  </a:lnTo>
                  <a:lnTo>
                    <a:pt x="495057" y="671104"/>
                  </a:lnTo>
                  <a:lnTo>
                    <a:pt x="511400" y="659541"/>
                  </a:lnTo>
                  <a:lnTo>
                    <a:pt x="527290" y="647752"/>
                  </a:lnTo>
                  <a:lnTo>
                    <a:pt x="542725" y="635962"/>
                  </a:lnTo>
                  <a:lnTo>
                    <a:pt x="557479" y="623719"/>
                  </a:lnTo>
                  <a:lnTo>
                    <a:pt x="571780" y="611476"/>
                  </a:lnTo>
                  <a:lnTo>
                    <a:pt x="585853" y="599006"/>
                  </a:lnTo>
                  <a:lnTo>
                    <a:pt x="599246" y="586536"/>
                  </a:lnTo>
                  <a:lnTo>
                    <a:pt x="612184" y="574066"/>
                  </a:lnTo>
                  <a:lnTo>
                    <a:pt x="624215" y="561143"/>
                  </a:lnTo>
                  <a:lnTo>
                    <a:pt x="636245" y="548446"/>
                  </a:lnTo>
                  <a:lnTo>
                    <a:pt x="647822" y="535296"/>
                  </a:lnTo>
                  <a:lnTo>
                    <a:pt x="658717" y="522600"/>
                  </a:lnTo>
                  <a:lnTo>
                    <a:pt x="669613" y="509677"/>
                  </a:lnTo>
                  <a:lnTo>
                    <a:pt x="679601" y="496527"/>
                  </a:lnTo>
                  <a:lnTo>
                    <a:pt x="689361" y="483376"/>
                  </a:lnTo>
                  <a:lnTo>
                    <a:pt x="698441" y="470680"/>
                  </a:lnTo>
                  <a:lnTo>
                    <a:pt x="707520" y="457757"/>
                  </a:lnTo>
                  <a:lnTo>
                    <a:pt x="716146" y="444607"/>
                  </a:lnTo>
                  <a:lnTo>
                    <a:pt x="724091" y="431683"/>
                  </a:lnTo>
                  <a:lnTo>
                    <a:pt x="732035" y="419214"/>
                  </a:lnTo>
                  <a:lnTo>
                    <a:pt x="739299" y="406517"/>
                  </a:lnTo>
                  <a:lnTo>
                    <a:pt x="746336" y="393820"/>
                  </a:lnTo>
                  <a:lnTo>
                    <a:pt x="753146" y="381577"/>
                  </a:lnTo>
                  <a:lnTo>
                    <a:pt x="759501" y="369107"/>
                  </a:lnTo>
                  <a:lnTo>
                    <a:pt x="765176" y="356864"/>
                  </a:lnTo>
                  <a:lnTo>
                    <a:pt x="770851" y="345075"/>
                  </a:lnTo>
                  <a:lnTo>
                    <a:pt x="776299" y="333285"/>
                  </a:lnTo>
                  <a:lnTo>
                    <a:pt x="781520" y="321722"/>
                  </a:lnTo>
                  <a:lnTo>
                    <a:pt x="786059" y="310386"/>
                  </a:lnTo>
                  <a:lnTo>
                    <a:pt x="790599" y="299050"/>
                  </a:lnTo>
                  <a:lnTo>
                    <a:pt x="794685" y="288394"/>
                  </a:lnTo>
                  <a:lnTo>
                    <a:pt x="798544" y="277737"/>
                  </a:lnTo>
                  <a:lnTo>
                    <a:pt x="802176" y="267308"/>
                  </a:lnTo>
                  <a:lnTo>
                    <a:pt x="808531" y="247810"/>
                  </a:lnTo>
                  <a:lnTo>
                    <a:pt x="814206" y="229445"/>
                  </a:lnTo>
                  <a:lnTo>
                    <a:pt x="818973" y="212441"/>
                  </a:lnTo>
                  <a:lnTo>
                    <a:pt x="822605" y="197250"/>
                  </a:lnTo>
                  <a:lnTo>
                    <a:pt x="825783" y="183647"/>
                  </a:lnTo>
                  <a:lnTo>
                    <a:pt x="695944" y="183647"/>
                  </a:lnTo>
                  <a:lnTo>
                    <a:pt x="866187" y="0"/>
                  </a:lnTo>
                  <a:close/>
                </a:path>
              </a:pathLst>
            </a:custGeom>
            <a:solidFill>
              <a:srgbClr val="D54A47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>
              <a:off x="557075" y="4010872"/>
              <a:ext cx="2160000" cy="2160000"/>
            </a:xfrm>
            <a:prstGeom prst="blockArc">
              <a:avLst>
                <a:gd name="adj1" fmla="val 10800000"/>
                <a:gd name="adj2" fmla="val 20653"/>
                <a:gd name="adj3" fmla="val 17256"/>
              </a:avLst>
            </a:prstGeom>
            <a:solidFill>
              <a:srgbClr val="5482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 rot="10800000">
              <a:off x="557075" y="4110172"/>
              <a:ext cx="2160000" cy="2160000"/>
            </a:xfrm>
            <a:prstGeom prst="blockArc">
              <a:avLst>
                <a:gd name="adj1" fmla="val 10800000"/>
                <a:gd name="adj2" fmla="val 21578585"/>
                <a:gd name="adj3" fmla="val 16853"/>
              </a:avLst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401121" y="5140522"/>
              <a:ext cx="3291840" cy="0"/>
            </a:xfrm>
            <a:prstGeom prst="straightConnector1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1" name="组合 12310"/>
          <p:cNvGrpSpPr/>
          <p:nvPr/>
        </p:nvGrpSpPr>
        <p:grpSpPr>
          <a:xfrm>
            <a:off x="4888774" y="4771149"/>
            <a:ext cx="1663652" cy="1954175"/>
            <a:chOff x="3875314" y="4496828"/>
            <a:chExt cx="1663652" cy="1954175"/>
          </a:xfrm>
        </p:grpSpPr>
        <p:cxnSp>
          <p:nvCxnSpPr>
            <p:cNvPr id="32" name="直接连接符 31"/>
            <p:cNvCxnSpPr/>
            <p:nvPr/>
          </p:nvCxnSpPr>
          <p:spPr>
            <a:xfrm flipV="1">
              <a:off x="3875314" y="4951419"/>
              <a:ext cx="106327" cy="44071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981641" y="4951419"/>
              <a:ext cx="146222" cy="84847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4127863" y="5379930"/>
              <a:ext cx="88500" cy="41996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4362585" y="4496828"/>
              <a:ext cx="209415" cy="87882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 flipV="1">
              <a:off x="4570828" y="4496828"/>
              <a:ext cx="176796" cy="166903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4751615" y="5370249"/>
              <a:ext cx="132736" cy="79561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H="1">
              <a:off x="4989014" y="5102557"/>
              <a:ext cx="70371" cy="27523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 flipV="1">
              <a:off x="5063096" y="5114401"/>
              <a:ext cx="72126" cy="4242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5135222" y="4815840"/>
              <a:ext cx="102444" cy="72279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 flipV="1">
              <a:off x="5245000" y="4815840"/>
              <a:ext cx="197233" cy="163516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V="1">
              <a:off x="5452294" y="5370249"/>
              <a:ext cx="86672" cy="1077681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4208959" y="5377792"/>
              <a:ext cx="16760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877481" y="5374524"/>
              <a:ext cx="11789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08" name="组合 12307"/>
          <p:cNvGrpSpPr/>
          <p:nvPr/>
        </p:nvGrpSpPr>
        <p:grpSpPr>
          <a:xfrm>
            <a:off x="6903866" y="5367187"/>
            <a:ext cx="648000" cy="648000"/>
            <a:chOff x="5946921" y="5046629"/>
            <a:chExt cx="648000" cy="648000"/>
          </a:xfrm>
        </p:grpSpPr>
        <p:sp>
          <p:nvSpPr>
            <p:cNvPr id="12306" name="椭圆 12305"/>
            <p:cNvSpPr/>
            <p:nvPr/>
          </p:nvSpPr>
          <p:spPr>
            <a:xfrm>
              <a:off x="5946921" y="5046629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156" y="5179792"/>
              <a:ext cx="449427" cy="396000"/>
            </a:xfrm>
            <a:prstGeom prst="rect">
              <a:avLst/>
            </a:prstGeom>
            <a:effectLst/>
          </p:spPr>
        </p:pic>
      </p:grpSp>
      <p:grpSp>
        <p:nvGrpSpPr>
          <p:cNvPr id="12309" name="组合 12308"/>
          <p:cNvGrpSpPr/>
          <p:nvPr/>
        </p:nvGrpSpPr>
        <p:grpSpPr>
          <a:xfrm>
            <a:off x="8069225" y="5400207"/>
            <a:ext cx="648000" cy="648000"/>
            <a:chOff x="6855727" y="5046248"/>
            <a:chExt cx="648000" cy="648000"/>
          </a:xfrm>
        </p:grpSpPr>
        <p:sp>
          <p:nvSpPr>
            <p:cNvPr id="122" name="椭圆 121"/>
            <p:cNvSpPr/>
            <p:nvPr/>
          </p:nvSpPr>
          <p:spPr>
            <a:xfrm>
              <a:off x="6855727" y="5046248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0" name="KSO_Shape"/>
            <p:cNvSpPr/>
            <p:nvPr/>
          </p:nvSpPr>
          <p:spPr bwMode="auto">
            <a:xfrm>
              <a:off x="6953964" y="5199738"/>
              <a:ext cx="461771" cy="354776"/>
            </a:xfrm>
            <a:custGeom>
              <a:avLst/>
              <a:gdLst>
                <a:gd name="T0" fmla="*/ 1660776 w 2546350"/>
                <a:gd name="T1" fmla="*/ 783048 h 1409701"/>
                <a:gd name="T2" fmla="*/ 1769836 w 2546350"/>
                <a:gd name="T3" fmla="*/ 861918 h 1409701"/>
                <a:gd name="T4" fmla="*/ 921682 w 2546350"/>
                <a:gd name="T5" fmla="*/ 1409701 h 1409701"/>
                <a:gd name="T6" fmla="*/ 729797 w 2546350"/>
                <a:gd name="T7" fmla="*/ 859878 h 1409701"/>
                <a:gd name="T8" fmla="*/ 850647 w 2546350"/>
                <a:gd name="T9" fmla="*/ 778742 h 1409701"/>
                <a:gd name="T10" fmla="*/ 591880 w 2546350"/>
                <a:gd name="T11" fmla="*/ 727368 h 1409701"/>
                <a:gd name="T12" fmla="*/ 778102 w 2546350"/>
                <a:gd name="T13" fmla="*/ 739045 h 1409701"/>
                <a:gd name="T14" fmla="*/ 684667 w 2546350"/>
                <a:gd name="T15" fmla="*/ 817014 h 1409701"/>
                <a:gd name="T16" fmla="*/ 0 w 2546350"/>
                <a:gd name="T17" fmla="*/ 1339155 h 1409701"/>
                <a:gd name="T18" fmla="*/ 77074 w 2546350"/>
                <a:gd name="T19" fmla="*/ 740308 h 1409701"/>
                <a:gd name="T20" fmla="*/ 449520 w 2546350"/>
                <a:gd name="T21" fmla="*/ 727368 h 1409701"/>
                <a:gd name="T22" fmla="*/ 2425273 w 2546350"/>
                <a:gd name="T23" fmla="*/ 707077 h 1409701"/>
                <a:gd name="T24" fmla="*/ 2545217 w 2546350"/>
                <a:gd name="T25" fmla="*/ 788440 h 1409701"/>
                <a:gd name="T26" fmla="*/ 2353389 w 2546350"/>
                <a:gd name="T27" fmla="*/ 1338263 h 1409701"/>
                <a:gd name="T28" fmla="*/ 1748292 w 2546350"/>
                <a:gd name="T29" fmla="*/ 761030 h 1409701"/>
                <a:gd name="T30" fmla="*/ 1751639 w 2546350"/>
                <a:gd name="T31" fmla="*/ 672628 h 1409701"/>
                <a:gd name="T32" fmla="*/ 1318533 w 2546350"/>
                <a:gd name="T33" fmla="*/ 82101 h 1409701"/>
                <a:gd name="T34" fmla="*/ 1428751 w 2546350"/>
                <a:gd name="T35" fmla="*/ 162185 h 1409701"/>
                <a:gd name="T36" fmla="*/ 1493838 w 2546350"/>
                <a:gd name="T37" fmla="*/ 298986 h 1409701"/>
                <a:gd name="T38" fmla="*/ 1524257 w 2546350"/>
                <a:gd name="T39" fmla="*/ 372145 h 1409701"/>
                <a:gd name="T40" fmla="*/ 1505392 w 2546350"/>
                <a:gd name="T41" fmla="*/ 463325 h 1409701"/>
                <a:gd name="T42" fmla="*/ 1460047 w 2546350"/>
                <a:gd name="T43" fmla="*/ 561245 h 1409701"/>
                <a:gd name="T44" fmla="*/ 1364570 w 2546350"/>
                <a:gd name="T45" fmla="*/ 665831 h 1409701"/>
                <a:gd name="T46" fmla="*/ 1235529 w 2546350"/>
                <a:gd name="T47" fmla="*/ 699861 h 1409701"/>
                <a:gd name="T48" fmla="*/ 1111250 w 2546350"/>
                <a:gd name="T49" fmla="*/ 650631 h 1409701"/>
                <a:gd name="T50" fmla="*/ 1024391 w 2546350"/>
                <a:gd name="T51" fmla="*/ 535155 h 1409701"/>
                <a:gd name="T52" fmla="*/ 983737 w 2546350"/>
                <a:gd name="T53" fmla="*/ 456120 h 1409701"/>
                <a:gd name="T54" fmla="*/ 981706 w 2546350"/>
                <a:gd name="T55" fmla="*/ 350306 h 1409701"/>
                <a:gd name="T56" fmla="*/ 1016227 w 2546350"/>
                <a:gd name="T57" fmla="*/ 255428 h 1409701"/>
                <a:gd name="T58" fmla="*/ 1096056 w 2546350"/>
                <a:gd name="T59" fmla="*/ 132465 h 1409701"/>
                <a:gd name="T60" fmla="*/ 1216252 w 2546350"/>
                <a:gd name="T61" fmla="*/ 72346 h 1409701"/>
                <a:gd name="T62" fmla="*/ 607408 w 2546350"/>
                <a:gd name="T63" fmla="*/ 33571 h 1409701"/>
                <a:gd name="T64" fmla="*/ 712589 w 2546350"/>
                <a:gd name="T65" fmla="*/ 123183 h 1409701"/>
                <a:gd name="T66" fmla="*/ 769261 w 2546350"/>
                <a:gd name="T67" fmla="*/ 265656 h 1409701"/>
                <a:gd name="T68" fmla="*/ 798064 w 2546350"/>
                <a:gd name="T69" fmla="*/ 332602 h 1409701"/>
                <a:gd name="T70" fmla="*/ 773361 w 2546350"/>
                <a:gd name="T71" fmla="*/ 407758 h 1409701"/>
                <a:gd name="T72" fmla="*/ 720523 w 2546350"/>
                <a:gd name="T73" fmla="*/ 523831 h 1409701"/>
                <a:gd name="T74" fmla="*/ 618969 w 2546350"/>
                <a:gd name="T75" fmla="*/ 619796 h 1409701"/>
                <a:gd name="T76" fmla="*/ 487264 w 2546350"/>
                <a:gd name="T77" fmla="*/ 642029 h 1409701"/>
                <a:gd name="T78" fmla="*/ 367575 w 2546350"/>
                <a:gd name="T79" fmla="*/ 581909 h 1409701"/>
                <a:gd name="T80" fmla="*/ 287555 w 2546350"/>
                <a:gd name="T81" fmla="*/ 458947 h 1409701"/>
                <a:gd name="T82" fmla="*/ 251422 w 2546350"/>
                <a:gd name="T83" fmla="*/ 393595 h 1409701"/>
                <a:gd name="T84" fmla="*/ 256812 w 2546350"/>
                <a:gd name="T85" fmla="*/ 287371 h 1409701"/>
                <a:gd name="T86" fmla="*/ 290275 w 2546350"/>
                <a:gd name="T87" fmla="*/ 192832 h 1409701"/>
                <a:gd name="T88" fmla="*/ 372335 w 2546350"/>
                <a:gd name="T89" fmla="*/ 72365 h 1409701"/>
                <a:gd name="T90" fmla="*/ 493838 w 2546350"/>
                <a:gd name="T91" fmla="*/ 15875 h 1409701"/>
                <a:gd name="T92" fmla="*/ 2131399 w 2546350"/>
                <a:gd name="T93" fmla="*/ 28121 h 1409701"/>
                <a:gd name="T94" fmla="*/ 2230687 w 2546350"/>
                <a:gd name="T95" fmla="*/ 126773 h 1409701"/>
                <a:gd name="T96" fmla="*/ 2278638 w 2546350"/>
                <a:gd name="T97" fmla="*/ 268548 h 1409701"/>
                <a:gd name="T98" fmla="*/ 2303010 w 2546350"/>
                <a:gd name="T99" fmla="*/ 342808 h 1409701"/>
                <a:gd name="T100" fmla="*/ 2271717 w 2546350"/>
                <a:gd name="T101" fmla="*/ 401411 h 1409701"/>
                <a:gd name="T102" fmla="*/ 2206659 w 2546350"/>
                <a:gd name="T103" fmla="*/ 537936 h 1409701"/>
                <a:gd name="T104" fmla="*/ 2096263 w 2546350"/>
                <a:gd name="T105" fmla="*/ 618218 h 1409701"/>
                <a:gd name="T106" fmla="*/ 1962972 w 2546350"/>
                <a:gd name="T107" fmla="*/ 620259 h 1409701"/>
                <a:gd name="T108" fmla="*/ 1850763 w 2546350"/>
                <a:gd name="T109" fmla="*/ 543152 h 1409701"/>
                <a:gd name="T110" fmla="*/ 1783438 w 2546350"/>
                <a:gd name="T111" fmla="*/ 408895 h 1409701"/>
                <a:gd name="T112" fmla="*/ 1749644 w 2546350"/>
                <a:gd name="T113" fmla="*/ 354290 h 1409701"/>
                <a:gd name="T114" fmla="*/ 1770632 w 2546350"/>
                <a:gd name="T115" fmla="*/ 268288 h 1409701"/>
                <a:gd name="T116" fmla="*/ 1811774 w 2546350"/>
                <a:gd name="T117" fmla="*/ 145370 h 1409701"/>
                <a:gd name="T118" fmla="*/ 1905168 w 2546350"/>
                <a:gd name="T119" fmla="*/ 38100 h 1409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6350" h="1409701">
                  <a:moveTo>
                    <a:pt x="1205490" y="715963"/>
                  </a:moveTo>
                  <a:lnTo>
                    <a:pt x="1293463" y="715963"/>
                  </a:lnTo>
                  <a:lnTo>
                    <a:pt x="1320445" y="783954"/>
                  </a:lnTo>
                  <a:lnTo>
                    <a:pt x="1271470" y="813191"/>
                  </a:lnTo>
                  <a:lnTo>
                    <a:pt x="1310469" y="955292"/>
                  </a:lnTo>
                  <a:lnTo>
                    <a:pt x="1402297" y="721402"/>
                  </a:lnTo>
                  <a:lnTo>
                    <a:pt x="1433360" y="726162"/>
                  </a:lnTo>
                  <a:lnTo>
                    <a:pt x="1463969" y="731601"/>
                  </a:lnTo>
                  <a:lnTo>
                    <a:pt x="1494805" y="737494"/>
                  </a:lnTo>
                  <a:lnTo>
                    <a:pt x="1509997" y="740667"/>
                  </a:lnTo>
                  <a:lnTo>
                    <a:pt x="1525188" y="743840"/>
                  </a:lnTo>
                  <a:lnTo>
                    <a:pt x="1539699" y="747239"/>
                  </a:lnTo>
                  <a:lnTo>
                    <a:pt x="1554664" y="750639"/>
                  </a:lnTo>
                  <a:lnTo>
                    <a:pt x="1568948" y="754491"/>
                  </a:lnTo>
                  <a:lnTo>
                    <a:pt x="1583006" y="757891"/>
                  </a:lnTo>
                  <a:lnTo>
                    <a:pt x="1597063" y="761971"/>
                  </a:lnTo>
                  <a:lnTo>
                    <a:pt x="1610441" y="765823"/>
                  </a:lnTo>
                  <a:lnTo>
                    <a:pt x="1623818" y="770129"/>
                  </a:lnTo>
                  <a:lnTo>
                    <a:pt x="1636289" y="774209"/>
                  </a:lnTo>
                  <a:lnTo>
                    <a:pt x="1648759" y="778515"/>
                  </a:lnTo>
                  <a:lnTo>
                    <a:pt x="1660776" y="783048"/>
                  </a:lnTo>
                  <a:lnTo>
                    <a:pt x="1672113" y="787581"/>
                  </a:lnTo>
                  <a:lnTo>
                    <a:pt x="1683223" y="792113"/>
                  </a:lnTo>
                  <a:lnTo>
                    <a:pt x="1693653" y="796873"/>
                  </a:lnTo>
                  <a:lnTo>
                    <a:pt x="1703629" y="801632"/>
                  </a:lnTo>
                  <a:lnTo>
                    <a:pt x="1712699" y="806618"/>
                  </a:lnTo>
                  <a:lnTo>
                    <a:pt x="1721542" y="811604"/>
                  </a:lnTo>
                  <a:lnTo>
                    <a:pt x="1729704" y="817043"/>
                  </a:lnTo>
                  <a:lnTo>
                    <a:pt x="1736960" y="822256"/>
                  </a:lnTo>
                  <a:lnTo>
                    <a:pt x="1743762" y="827695"/>
                  </a:lnTo>
                  <a:lnTo>
                    <a:pt x="1749657" y="833135"/>
                  </a:lnTo>
                  <a:lnTo>
                    <a:pt x="1752378" y="835854"/>
                  </a:lnTo>
                  <a:lnTo>
                    <a:pt x="1754872" y="838801"/>
                  </a:lnTo>
                  <a:lnTo>
                    <a:pt x="1757139" y="841520"/>
                  </a:lnTo>
                  <a:lnTo>
                    <a:pt x="1759180" y="844240"/>
                  </a:lnTo>
                  <a:lnTo>
                    <a:pt x="1761221" y="847186"/>
                  </a:lnTo>
                  <a:lnTo>
                    <a:pt x="1762808" y="850133"/>
                  </a:lnTo>
                  <a:lnTo>
                    <a:pt x="1764168" y="853079"/>
                  </a:lnTo>
                  <a:lnTo>
                    <a:pt x="1765528" y="855799"/>
                  </a:lnTo>
                  <a:lnTo>
                    <a:pt x="1767569" y="857838"/>
                  </a:lnTo>
                  <a:lnTo>
                    <a:pt x="1768703" y="859878"/>
                  </a:lnTo>
                  <a:lnTo>
                    <a:pt x="1769836" y="861918"/>
                  </a:lnTo>
                  <a:lnTo>
                    <a:pt x="1770063" y="863278"/>
                  </a:lnTo>
                  <a:lnTo>
                    <a:pt x="1770063" y="864184"/>
                  </a:lnTo>
                  <a:lnTo>
                    <a:pt x="1770063" y="1395196"/>
                  </a:lnTo>
                  <a:lnTo>
                    <a:pt x="1770063" y="1396556"/>
                  </a:lnTo>
                  <a:lnTo>
                    <a:pt x="1769610" y="1398143"/>
                  </a:lnTo>
                  <a:lnTo>
                    <a:pt x="1768930" y="1399502"/>
                  </a:lnTo>
                  <a:lnTo>
                    <a:pt x="1768023" y="1400862"/>
                  </a:lnTo>
                  <a:lnTo>
                    <a:pt x="1767116" y="1402222"/>
                  </a:lnTo>
                  <a:lnTo>
                    <a:pt x="1765755" y="1403355"/>
                  </a:lnTo>
                  <a:lnTo>
                    <a:pt x="1764168" y="1404488"/>
                  </a:lnTo>
                  <a:lnTo>
                    <a:pt x="1762581" y="1405395"/>
                  </a:lnTo>
                  <a:lnTo>
                    <a:pt x="1760767" y="1406528"/>
                  </a:lnTo>
                  <a:lnTo>
                    <a:pt x="1758726" y="1407208"/>
                  </a:lnTo>
                  <a:lnTo>
                    <a:pt x="1754192" y="1408795"/>
                  </a:lnTo>
                  <a:lnTo>
                    <a:pt x="1749430" y="1409475"/>
                  </a:lnTo>
                  <a:lnTo>
                    <a:pt x="1746936" y="1409701"/>
                  </a:lnTo>
                  <a:lnTo>
                    <a:pt x="1743989" y="1409701"/>
                  </a:lnTo>
                  <a:lnTo>
                    <a:pt x="1604307" y="1409701"/>
                  </a:lnTo>
                  <a:lnTo>
                    <a:pt x="1590791" y="1027113"/>
                  </a:lnTo>
                  <a:lnTo>
                    <a:pt x="1577077" y="1409701"/>
                  </a:lnTo>
                  <a:lnTo>
                    <a:pt x="921682" y="1409701"/>
                  </a:lnTo>
                  <a:lnTo>
                    <a:pt x="908166" y="1027113"/>
                  </a:lnTo>
                  <a:lnTo>
                    <a:pt x="894451" y="1409701"/>
                  </a:lnTo>
                  <a:lnTo>
                    <a:pt x="754511" y="1409701"/>
                  </a:lnTo>
                  <a:lnTo>
                    <a:pt x="752017" y="1409701"/>
                  </a:lnTo>
                  <a:lnTo>
                    <a:pt x="749523" y="1409475"/>
                  </a:lnTo>
                  <a:lnTo>
                    <a:pt x="744535" y="1408795"/>
                  </a:lnTo>
                  <a:lnTo>
                    <a:pt x="740227" y="1407208"/>
                  </a:lnTo>
                  <a:lnTo>
                    <a:pt x="738186" y="1406528"/>
                  </a:lnTo>
                  <a:lnTo>
                    <a:pt x="736145" y="1405395"/>
                  </a:lnTo>
                  <a:lnTo>
                    <a:pt x="734785" y="1404488"/>
                  </a:lnTo>
                  <a:lnTo>
                    <a:pt x="733198" y="1403355"/>
                  </a:lnTo>
                  <a:lnTo>
                    <a:pt x="731837" y="1402222"/>
                  </a:lnTo>
                  <a:lnTo>
                    <a:pt x="730704" y="1400862"/>
                  </a:lnTo>
                  <a:lnTo>
                    <a:pt x="729797" y="1399502"/>
                  </a:lnTo>
                  <a:lnTo>
                    <a:pt x="729117" y="1398143"/>
                  </a:lnTo>
                  <a:lnTo>
                    <a:pt x="728890" y="1396556"/>
                  </a:lnTo>
                  <a:lnTo>
                    <a:pt x="728663" y="1395196"/>
                  </a:lnTo>
                  <a:lnTo>
                    <a:pt x="728663" y="864184"/>
                  </a:lnTo>
                  <a:lnTo>
                    <a:pt x="728663" y="863278"/>
                  </a:lnTo>
                  <a:lnTo>
                    <a:pt x="728890" y="861918"/>
                  </a:lnTo>
                  <a:lnTo>
                    <a:pt x="729797" y="859878"/>
                  </a:lnTo>
                  <a:lnTo>
                    <a:pt x="731384" y="857838"/>
                  </a:lnTo>
                  <a:lnTo>
                    <a:pt x="733198" y="855799"/>
                  </a:lnTo>
                  <a:lnTo>
                    <a:pt x="734332" y="853079"/>
                  </a:lnTo>
                  <a:lnTo>
                    <a:pt x="735919" y="850133"/>
                  </a:lnTo>
                  <a:lnTo>
                    <a:pt x="737733" y="847186"/>
                  </a:lnTo>
                  <a:lnTo>
                    <a:pt x="739546" y="844240"/>
                  </a:lnTo>
                  <a:lnTo>
                    <a:pt x="741814" y="841520"/>
                  </a:lnTo>
                  <a:lnTo>
                    <a:pt x="744081" y="838801"/>
                  </a:lnTo>
                  <a:lnTo>
                    <a:pt x="746575" y="835854"/>
                  </a:lnTo>
                  <a:lnTo>
                    <a:pt x="749296" y="833135"/>
                  </a:lnTo>
                  <a:lnTo>
                    <a:pt x="755191" y="827695"/>
                  </a:lnTo>
                  <a:lnTo>
                    <a:pt x="761993" y="822256"/>
                  </a:lnTo>
                  <a:lnTo>
                    <a:pt x="769249" y="817043"/>
                  </a:lnTo>
                  <a:lnTo>
                    <a:pt x="777638" y="811604"/>
                  </a:lnTo>
                  <a:lnTo>
                    <a:pt x="786254" y="806618"/>
                  </a:lnTo>
                  <a:lnTo>
                    <a:pt x="795777" y="801632"/>
                  </a:lnTo>
                  <a:lnTo>
                    <a:pt x="805527" y="796873"/>
                  </a:lnTo>
                  <a:lnTo>
                    <a:pt x="816183" y="792113"/>
                  </a:lnTo>
                  <a:lnTo>
                    <a:pt x="827293" y="787581"/>
                  </a:lnTo>
                  <a:lnTo>
                    <a:pt x="838630" y="783048"/>
                  </a:lnTo>
                  <a:lnTo>
                    <a:pt x="850647" y="778742"/>
                  </a:lnTo>
                  <a:lnTo>
                    <a:pt x="863345" y="774209"/>
                  </a:lnTo>
                  <a:lnTo>
                    <a:pt x="876268" y="770129"/>
                  </a:lnTo>
                  <a:lnTo>
                    <a:pt x="889419" y="766050"/>
                  </a:lnTo>
                  <a:lnTo>
                    <a:pt x="903023" y="761971"/>
                  </a:lnTo>
                  <a:lnTo>
                    <a:pt x="917081" y="758344"/>
                  </a:lnTo>
                  <a:lnTo>
                    <a:pt x="931139" y="754491"/>
                  </a:lnTo>
                  <a:lnTo>
                    <a:pt x="945650" y="750865"/>
                  </a:lnTo>
                  <a:lnTo>
                    <a:pt x="960388" y="747466"/>
                  </a:lnTo>
                  <a:lnTo>
                    <a:pt x="975352" y="743840"/>
                  </a:lnTo>
                  <a:lnTo>
                    <a:pt x="990544" y="740893"/>
                  </a:lnTo>
                  <a:lnTo>
                    <a:pt x="1005735" y="737494"/>
                  </a:lnTo>
                  <a:lnTo>
                    <a:pt x="1036344" y="731828"/>
                  </a:lnTo>
                  <a:lnTo>
                    <a:pt x="1067407" y="726388"/>
                  </a:lnTo>
                  <a:lnTo>
                    <a:pt x="1098470" y="721629"/>
                  </a:lnTo>
                  <a:lnTo>
                    <a:pt x="1188484" y="955292"/>
                  </a:lnTo>
                  <a:lnTo>
                    <a:pt x="1227483" y="813191"/>
                  </a:lnTo>
                  <a:lnTo>
                    <a:pt x="1178281" y="783954"/>
                  </a:lnTo>
                  <a:lnTo>
                    <a:pt x="1205490" y="715963"/>
                  </a:lnTo>
                  <a:close/>
                  <a:moveTo>
                    <a:pt x="476723" y="658812"/>
                  </a:moveTo>
                  <a:lnTo>
                    <a:pt x="564677" y="658812"/>
                  </a:lnTo>
                  <a:lnTo>
                    <a:pt x="591880" y="727368"/>
                  </a:lnTo>
                  <a:lnTo>
                    <a:pt x="542915" y="756425"/>
                  </a:lnTo>
                  <a:lnTo>
                    <a:pt x="581452" y="898986"/>
                  </a:lnTo>
                  <a:lnTo>
                    <a:pt x="673487" y="664487"/>
                  </a:lnTo>
                  <a:lnTo>
                    <a:pt x="704317" y="669481"/>
                  </a:lnTo>
                  <a:lnTo>
                    <a:pt x="735373" y="674703"/>
                  </a:lnTo>
                  <a:lnTo>
                    <a:pt x="766202" y="680605"/>
                  </a:lnTo>
                  <a:lnTo>
                    <a:pt x="781163" y="683783"/>
                  </a:lnTo>
                  <a:lnTo>
                    <a:pt x="796125" y="686961"/>
                  </a:lnTo>
                  <a:lnTo>
                    <a:pt x="811086" y="690366"/>
                  </a:lnTo>
                  <a:lnTo>
                    <a:pt x="825594" y="693998"/>
                  </a:lnTo>
                  <a:lnTo>
                    <a:pt x="840329" y="697630"/>
                  </a:lnTo>
                  <a:lnTo>
                    <a:pt x="854383" y="701263"/>
                  </a:lnTo>
                  <a:lnTo>
                    <a:pt x="868211" y="705122"/>
                  </a:lnTo>
                  <a:lnTo>
                    <a:pt x="870360" y="705778"/>
                  </a:lnTo>
                  <a:lnTo>
                    <a:pt x="856570" y="709807"/>
                  </a:lnTo>
                  <a:lnTo>
                    <a:pt x="842283" y="714340"/>
                  </a:lnTo>
                  <a:lnTo>
                    <a:pt x="828449" y="719099"/>
                  </a:lnTo>
                  <a:lnTo>
                    <a:pt x="815069" y="723859"/>
                  </a:lnTo>
                  <a:lnTo>
                    <a:pt x="802369" y="728846"/>
                  </a:lnTo>
                  <a:lnTo>
                    <a:pt x="789895" y="734059"/>
                  </a:lnTo>
                  <a:lnTo>
                    <a:pt x="778102" y="739045"/>
                  </a:lnTo>
                  <a:lnTo>
                    <a:pt x="766763" y="744258"/>
                  </a:lnTo>
                  <a:lnTo>
                    <a:pt x="755877" y="749924"/>
                  </a:lnTo>
                  <a:lnTo>
                    <a:pt x="746126" y="755364"/>
                  </a:lnTo>
                  <a:lnTo>
                    <a:pt x="736374" y="761030"/>
                  </a:lnTo>
                  <a:lnTo>
                    <a:pt x="727983" y="766697"/>
                  </a:lnTo>
                  <a:lnTo>
                    <a:pt x="719819" y="772590"/>
                  </a:lnTo>
                  <a:lnTo>
                    <a:pt x="712788" y="778709"/>
                  </a:lnTo>
                  <a:lnTo>
                    <a:pt x="709386" y="781656"/>
                  </a:lnTo>
                  <a:lnTo>
                    <a:pt x="706211" y="784602"/>
                  </a:lnTo>
                  <a:lnTo>
                    <a:pt x="703490" y="788002"/>
                  </a:lnTo>
                  <a:lnTo>
                    <a:pt x="700542" y="790948"/>
                  </a:lnTo>
                  <a:lnTo>
                    <a:pt x="698047" y="794122"/>
                  </a:lnTo>
                  <a:lnTo>
                    <a:pt x="696006" y="797295"/>
                  </a:lnTo>
                  <a:lnTo>
                    <a:pt x="693738" y="800695"/>
                  </a:lnTo>
                  <a:lnTo>
                    <a:pt x="692151" y="803868"/>
                  </a:lnTo>
                  <a:lnTo>
                    <a:pt x="690563" y="807041"/>
                  </a:lnTo>
                  <a:lnTo>
                    <a:pt x="689202" y="810441"/>
                  </a:lnTo>
                  <a:lnTo>
                    <a:pt x="686935" y="812481"/>
                  </a:lnTo>
                  <a:lnTo>
                    <a:pt x="685574" y="814747"/>
                  </a:lnTo>
                  <a:lnTo>
                    <a:pt x="684893" y="815654"/>
                  </a:lnTo>
                  <a:lnTo>
                    <a:pt x="684667" y="817014"/>
                  </a:lnTo>
                  <a:lnTo>
                    <a:pt x="684440" y="818147"/>
                  </a:lnTo>
                  <a:lnTo>
                    <a:pt x="684213" y="819507"/>
                  </a:lnTo>
                  <a:lnTo>
                    <a:pt x="684213" y="1354137"/>
                  </a:lnTo>
                  <a:lnTo>
                    <a:pt x="193036" y="1354137"/>
                  </a:lnTo>
                  <a:lnTo>
                    <a:pt x="179272" y="971549"/>
                  </a:lnTo>
                  <a:lnTo>
                    <a:pt x="165708" y="1354137"/>
                  </a:lnTo>
                  <a:lnTo>
                    <a:pt x="26069" y="1354137"/>
                  </a:lnTo>
                  <a:lnTo>
                    <a:pt x="23576" y="1353910"/>
                  </a:lnTo>
                  <a:lnTo>
                    <a:pt x="20855" y="1353683"/>
                  </a:lnTo>
                  <a:lnTo>
                    <a:pt x="16095" y="1352775"/>
                  </a:lnTo>
                  <a:lnTo>
                    <a:pt x="11561" y="1351640"/>
                  </a:lnTo>
                  <a:lnTo>
                    <a:pt x="9748" y="1350505"/>
                  </a:lnTo>
                  <a:lnTo>
                    <a:pt x="7707" y="1349824"/>
                  </a:lnTo>
                  <a:lnTo>
                    <a:pt x="6121" y="1348689"/>
                  </a:lnTo>
                  <a:lnTo>
                    <a:pt x="4761" y="1347554"/>
                  </a:lnTo>
                  <a:lnTo>
                    <a:pt x="3174" y="1346419"/>
                  </a:lnTo>
                  <a:lnTo>
                    <a:pt x="2040" y="1345057"/>
                  </a:lnTo>
                  <a:lnTo>
                    <a:pt x="1360" y="1343695"/>
                  </a:lnTo>
                  <a:lnTo>
                    <a:pt x="680" y="1342333"/>
                  </a:lnTo>
                  <a:lnTo>
                    <a:pt x="453" y="1340744"/>
                  </a:lnTo>
                  <a:lnTo>
                    <a:pt x="0" y="1339155"/>
                  </a:lnTo>
                  <a:lnTo>
                    <a:pt x="0" y="807729"/>
                  </a:lnTo>
                  <a:lnTo>
                    <a:pt x="0" y="806367"/>
                  </a:lnTo>
                  <a:lnTo>
                    <a:pt x="453" y="805459"/>
                  </a:lnTo>
                  <a:lnTo>
                    <a:pt x="1360" y="803189"/>
                  </a:lnTo>
                  <a:lnTo>
                    <a:pt x="2720" y="801146"/>
                  </a:lnTo>
                  <a:lnTo>
                    <a:pt x="4761" y="799330"/>
                  </a:lnTo>
                  <a:lnTo>
                    <a:pt x="5894" y="796379"/>
                  </a:lnTo>
                  <a:lnTo>
                    <a:pt x="7481" y="793201"/>
                  </a:lnTo>
                  <a:lnTo>
                    <a:pt x="9294" y="790477"/>
                  </a:lnTo>
                  <a:lnTo>
                    <a:pt x="10881" y="787753"/>
                  </a:lnTo>
                  <a:lnTo>
                    <a:pt x="13148" y="784801"/>
                  </a:lnTo>
                  <a:lnTo>
                    <a:pt x="15415" y="781850"/>
                  </a:lnTo>
                  <a:lnTo>
                    <a:pt x="17908" y="779126"/>
                  </a:lnTo>
                  <a:lnTo>
                    <a:pt x="20629" y="776402"/>
                  </a:lnTo>
                  <a:lnTo>
                    <a:pt x="26523" y="770727"/>
                  </a:lnTo>
                  <a:lnTo>
                    <a:pt x="33323" y="765506"/>
                  </a:lnTo>
                  <a:lnTo>
                    <a:pt x="40804" y="760285"/>
                  </a:lnTo>
                  <a:lnTo>
                    <a:pt x="48738" y="755063"/>
                  </a:lnTo>
                  <a:lnTo>
                    <a:pt x="57579" y="750069"/>
                  </a:lnTo>
                  <a:lnTo>
                    <a:pt x="66873" y="745075"/>
                  </a:lnTo>
                  <a:lnTo>
                    <a:pt x="77074" y="740308"/>
                  </a:lnTo>
                  <a:lnTo>
                    <a:pt x="87728" y="735541"/>
                  </a:lnTo>
                  <a:lnTo>
                    <a:pt x="98382" y="730547"/>
                  </a:lnTo>
                  <a:lnTo>
                    <a:pt x="110170" y="726006"/>
                  </a:lnTo>
                  <a:lnTo>
                    <a:pt x="122184" y="721693"/>
                  </a:lnTo>
                  <a:lnTo>
                    <a:pt x="134652" y="717380"/>
                  </a:lnTo>
                  <a:lnTo>
                    <a:pt x="147573" y="713294"/>
                  </a:lnTo>
                  <a:lnTo>
                    <a:pt x="160721" y="709208"/>
                  </a:lnTo>
                  <a:lnTo>
                    <a:pt x="174322" y="705122"/>
                  </a:lnTo>
                  <a:lnTo>
                    <a:pt x="188377" y="701263"/>
                  </a:lnTo>
                  <a:lnTo>
                    <a:pt x="202658" y="697630"/>
                  </a:lnTo>
                  <a:lnTo>
                    <a:pt x="216940" y="693998"/>
                  </a:lnTo>
                  <a:lnTo>
                    <a:pt x="231901" y="690366"/>
                  </a:lnTo>
                  <a:lnTo>
                    <a:pt x="246862" y="687188"/>
                  </a:lnTo>
                  <a:lnTo>
                    <a:pt x="261824" y="683783"/>
                  </a:lnTo>
                  <a:lnTo>
                    <a:pt x="277012" y="680832"/>
                  </a:lnTo>
                  <a:lnTo>
                    <a:pt x="307841" y="674703"/>
                  </a:lnTo>
                  <a:lnTo>
                    <a:pt x="338897" y="669481"/>
                  </a:lnTo>
                  <a:lnTo>
                    <a:pt x="369953" y="664714"/>
                  </a:lnTo>
                  <a:lnTo>
                    <a:pt x="459948" y="898986"/>
                  </a:lnTo>
                  <a:lnTo>
                    <a:pt x="498485" y="756425"/>
                  </a:lnTo>
                  <a:lnTo>
                    <a:pt x="449520" y="727368"/>
                  </a:lnTo>
                  <a:lnTo>
                    <a:pt x="476723" y="658812"/>
                  </a:lnTo>
                  <a:close/>
                  <a:moveTo>
                    <a:pt x="1981777" y="644525"/>
                  </a:moveTo>
                  <a:lnTo>
                    <a:pt x="2069750" y="644525"/>
                  </a:lnTo>
                  <a:lnTo>
                    <a:pt x="2096959" y="712516"/>
                  </a:lnTo>
                  <a:lnTo>
                    <a:pt x="2047757" y="741753"/>
                  </a:lnTo>
                  <a:lnTo>
                    <a:pt x="2086529" y="883854"/>
                  </a:lnTo>
                  <a:lnTo>
                    <a:pt x="2178357" y="649964"/>
                  </a:lnTo>
                  <a:lnTo>
                    <a:pt x="2209420" y="654724"/>
                  </a:lnTo>
                  <a:lnTo>
                    <a:pt x="2240256" y="660390"/>
                  </a:lnTo>
                  <a:lnTo>
                    <a:pt x="2271092" y="666056"/>
                  </a:lnTo>
                  <a:lnTo>
                    <a:pt x="2286284" y="669229"/>
                  </a:lnTo>
                  <a:lnTo>
                    <a:pt x="2301248" y="672402"/>
                  </a:lnTo>
                  <a:lnTo>
                    <a:pt x="2316213" y="675801"/>
                  </a:lnTo>
                  <a:lnTo>
                    <a:pt x="2330724" y="679201"/>
                  </a:lnTo>
                  <a:lnTo>
                    <a:pt x="2345235" y="683053"/>
                  </a:lnTo>
                  <a:lnTo>
                    <a:pt x="2359293" y="686680"/>
                  </a:lnTo>
                  <a:lnTo>
                    <a:pt x="2373124" y="690533"/>
                  </a:lnTo>
                  <a:lnTo>
                    <a:pt x="2386501" y="694385"/>
                  </a:lnTo>
                  <a:lnTo>
                    <a:pt x="2399879" y="698691"/>
                  </a:lnTo>
                  <a:lnTo>
                    <a:pt x="2412576" y="702771"/>
                  </a:lnTo>
                  <a:lnTo>
                    <a:pt x="2425273" y="707077"/>
                  </a:lnTo>
                  <a:lnTo>
                    <a:pt x="2437063" y="711610"/>
                  </a:lnTo>
                  <a:lnTo>
                    <a:pt x="2448400" y="716143"/>
                  </a:lnTo>
                  <a:lnTo>
                    <a:pt x="2459510" y="720675"/>
                  </a:lnTo>
                  <a:lnTo>
                    <a:pt x="2469940" y="725435"/>
                  </a:lnTo>
                  <a:lnTo>
                    <a:pt x="2479916" y="730194"/>
                  </a:lnTo>
                  <a:lnTo>
                    <a:pt x="2489213" y="735180"/>
                  </a:lnTo>
                  <a:lnTo>
                    <a:pt x="2497829" y="740393"/>
                  </a:lnTo>
                  <a:lnTo>
                    <a:pt x="2505991" y="745605"/>
                  </a:lnTo>
                  <a:lnTo>
                    <a:pt x="2513247" y="750818"/>
                  </a:lnTo>
                  <a:lnTo>
                    <a:pt x="2520049" y="756257"/>
                  </a:lnTo>
                  <a:lnTo>
                    <a:pt x="2525944" y="761697"/>
                  </a:lnTo>
                  <a:lnTo>
                    <a:pt x="2528665" y="764416"/>
                  </a:lnTo>
                  <a:lnTo>
                    <a:pt x="2531159" y="767363"/>
                  </a:lnTo>
                  <a:lnTo>
                    <a:pt x="2533426" y="770082"/>
                  </a:lnTo>
                  <a:lnTo>
                    <a:pt x="2535467" y="772802"/>
                  </a:lnTo>
                  <a:lnTo>
                    <a:pt x="2537508" y="775975"/>
                  </a:lnTo>
                  <a:lnTo>
                    <a:pt x="2538868" y="778695"/>
                  </a:lnTo>
                  <a:lnTo>
                    <a:pt x="2540455" y="781641"/>
                  </a:lnTo>
                  <a:lnTo>
                    <a:pt x="2541815" y="784361"/>
                  </a:lnTo>
                  <a:lnTo>
                    <a:pt x="2543856" y="786400"/>
                  </a:lnTo>
                  <a:lnTo>
                    <a:pt x="2545217" y="788440"/>
                  </a:lnTo>
                  <a:lnTo>
                    <a:pt x="2546123" y="790480"/>
                  </a:lnTo>
                  <a:lnTo>
                    <a:pt x="2546350" y="791840"/>
                  </a:lnTo>
                  <a:lnTo>
                    <a:pt x="2546350" y="792746"/>
                  </a:lnTo>
                  <a:lnTo>
                    <a:pt x="2546350" y="1323758"/>
                  </a:lnTo>
                  <a:lnTo>
                    <a:pt x="2546350" y="1325118"/>
                  </a:lnTo>
                  <a:lnTo>
                    <a:pt x="2545670" y="1326705"/>
                  </a:lnTo>
                  <a:lnTo>
                    <a:pt x="2545217" y="1328064"/>
                  </a:lnTo>
                  <a:lnTo>
                    <a:pt x="2544310" y="1329424"/>
                  </a:lnTo>
                  <a:lnTo>
                    <a:pt x="2543176" y="1330784"/>
                  </a:lnTo>
                  <a:lnTo>
                    <a:pt x="2542042" y="1332144"/>
                  </a:lnTo>
                  <a:lnTo>
                    <a:pt x="2540455" y="1333050"/>
                  </a:lnTo>
                  <a:lnTo>
                    <a:pt x="2538641" y="1333957"/>
                  </a:lnTo>
                  <a:lnTo>
                    <a:pt x="2537054" y="1335090"/>
                  </a:lnTo>
                  <a:lnTo>
                    <a:pt x="2535013" y="1335770"/>
                  </a:lnTo>
                  <a:lnTo>
                    <a:pt x="2530479" y="1337357"/>
                  </a:lnTo>
                  <a:lnTo>
                    <a:pt x="2525490" y="1338037"/>
                  </a:lnTo>
                  <a:lnTo>
                    <a:pt x="2522996" y="1338263"/>
                  </a:lnTo>
                  <a:lnTo>
                    <a:pt x="2520276" y="1338263"/>
                  </a:lnTo>
                  <a:lnTo>
                    <a:pt x="2380604" y="1338263"/>
                  </a:lnTo>
                  <a:lnTo>
                    <a:pt x="2367197" y="957263"/>
                  </a:lnTo>
                  <a:lnTo>
                    <a:pt x="2353389" y="1338263"/>
                  </a:lnTo>
                  <a:lnTo>
                    <a:pt x="1800226" y="1338263"/>
                  </a:lnTo>
                  <a:lnTo>
                    <a:pt x="1800226" y="819507"/>
                  </a:lnTo>
                  <a:lnTo>
                    <a:pt x="1799999" y="818147"/>
                  </a:lnTo>
                  <a:lnTo>
                    <a:pt x="1799773" y="817014"/>
                  </a:lnTo>
                  <a:lnTo>
                    <a:pt x="1799546" y="815654"/>
                  </a:lnTo>
                  <a:lnTo>
                    <a:pt x="1798865" y="814747"/>
                  </a:lnTo>
                  <a:lnTo>
                    <a:pt x="1797278" y="812481"/>
                  </a:lnTo>
                  <a:lnTo>
                    <a:pt x="1795237" y="810441"/>
                  </a:lnTo>
                  <a:lnTo>
                    <a:pt x="1794103" y="807041"/>
                  </a:lnTo>
                  <a:lnTo>
                    <a:pt x="1792515" y="803868"/>
                  </a:lnTo>
                  <a:lnTo>
                    <a:pt x="1790474" y="800695"/>
                  </a:lnTo>
                  <a:lnTo>
                    <a:pt x="1788433" y="797295"/>
                  </a:lnTo>
                  <a:lnTo>
                    <a:pt x="1786165" y="794122"/>
                  </a:lnTo>
                  <a:lnTo>
                    <a:pt x="1783898" y="790948"/>
                  </a:lnTo>
                  <a:lnTo>
                    <a:pt x="1781176" y="788002"/>
                  </a:lnTo>
                  <a:lnTo>
                    <a:pt x="1778455" y="784602"/>
                  </a:lnTo>
                  <a:lnTo>
                    <a:pt x="1775053" y="781656"/>
                  </a:lnTo>
                  <a:lnTo>
                    <a:pt x="1771878" y="778709"/>
                  </a:lnTo>
                  <a:lnTo>
                    <a:pt x="1764621" y="772590"/>
                  </a:lnTo>
                  <a:lnTo>
                    <a:pt x="1756910" y="766697"/>
                  </a:lnTo>
                  <a:lnTo>
                    <a:pt x="1748292" y="761030"/>
                  </a:lnTo>
                  <a:lnTo>
                    <a:pt x="1738994" y="755364"/>
                  </a:lnTo>
                  <a:lnTo>
                    <a:pt x="1728789" y="749924"/>
                  </a:lnTo>
                  <a:lnTo>
                    <a:pt x="1718357" y="744258"/>
                  </a:lnTo>
                  <a:lnTo>
                    <a:pt x="1707244" y="739045"/>
                  </a:lnTo>
                  <a:lnTo>
                    <a:pt x="1695224" y="733832"/>
                  </a:lnTo>
                  <a:lnTo>
                    <a:pt x="1682978" y="728619"/>
                  </a:lnTo>
                  <a:lnTo>
                    <a:pt x="1670278" y="723859"/>
                  </a:lnTo>
                  <a:lnTo>
                    <a:pt x="1656898" y="719099"/>
                  </a:lnTo>
                  <a:lnTo>
                    <a:pt x="1643290" y="714340"/>
                  </a:lnTo>
                  <a:lnTo>
                    <a:pt x="1629230" y="709807"/>
                  </a:lnTo>
                  <a:lnTo>
                    <a:pt x="1624147" y="708322"/>
                  </a:lnTo>
                  <a:lnTo>
                    <a:pt x="1626934" y="707304"/>
                  </a:lnTo>
                  <a:lnTo>
                    <a:pt x="1639632" y="702998"/>
                  </a:lnTo>
                  <a:lnTo>
                    <a:pt x="1652556" y="698691"/>
                  </a:lnTo>
                  <a:lnTo>
                    <a:pt x="1665480" y="694612"/>
                  </a:lnTo>
                  <a:lnTo>
                    <a:pt x="1679084" y="690533"/>
                  </a:lnTo>
                  <a:lnTo>
                    <a:pt x="1693368" y="686906"/>
                  </a:lnTo>
                  <a:lnTo>
                    <a:pt x="1707426" y="683053"/>
                  </a:lnTo>
                  <a:lnTo>
                    <a:pt x="1722164" y="679427"/>
                  </a:lnTo>
                  <a:lnTo>
                    <a:pt x="1736675" y="676028"/>
                  </a:lnTo>
                  <a:lnTo>
                    <a:pt x="1751639" y="672628"/>
                  </a:lnTo>
                  <a:lnTo>
                    <a:pt x="1766831" y="669455"/>
                  </a:lnTo>
                  <a:lnTo>
                    <a:pt x="1781795" y="666056"/>
                  </a:lnTo>
                  <a:lnTo>
                    <a:pt x="1812631" y="660390"/>
                  </a:lnTo>
                  <a:lnTo>
                    <a:pt x="1843694" y="654950"/>
                  </a:lnTo>
                  <a:lnTo>
                    <a:pt x="1874757" y="650191"/>
                  </a:lnTo>
                  <a:lnTo>
                    <a:pt x="1964772" y="883854"/>
                  </a:lnTo>
                  <a:lnTo>
                    <a:pt x="2003543" y="741753"/>
                  </a:lnTo>
                  <a:lnTo>
                    <a:pt x="1954342" y="712516"/>
                  </a:lnTo>
                  <a:lnTo>
                    <a:pt x="1981777" y="644525"/>
                  </a:lnTo>
                  <a:close/>
                  <a:moveTo>
                    <a:pt x="1248456" y="69850"/>
                  </a:moveTo>
                  <a:lnTo>
                    <a:pt x="1255033" y="70077"/>
                  </a:lnTo>
                  <a:lnTo>
                    <a:pt x="1261609" y="70304"/>
                  </a:lnTo>
                  <a:lnTo>
                    <a:pt x="1268186" y="70984"/>
                  </a:lnTo>
                  <a:lnTo>
                    <a:pt x="1274536" y="71665"/>
                  </a:lnTo>
                  <a:lnTo>
                    <a:pt x="1281113" y="72346"/>
                  </a:lnTo>
                  <a:lnTo>
                    <a:pt x="1287463" y="73707"/>
                  </a:lnTo>
                  <a:lnTo>
                    <a:pt x="1293813" y="74841"/>
                  </a:lnTo>
                  <a:lnTo>
                    <a:pt x="1299936" y="76429"/>
                  </a:lnTo>
                  <a:lnTo>
                    <a:pt x="1306059" y="78017"/>
                  </a:lnTo>
                  <a:lnTo>
                    <a:pt x="1312409" y="80059"/>
                  </a:lnTo>
                  <a:lnTo>
                    <a:pt x="1318533" y="82101"/>
                  </a:lnTo>
                  <a:lnTo>
                    <a:pt x="1324429" y="84369"/>
                  </a:lnTo>
                  <a:lnTo>
                    <a:pt x="1330325" y="86638"/>
                  </a:lnTo>
                  <a:lnTo>
                    <a:pt x="1335995" y="89134"/>
                  </a:lnTo>
                  <a:lnTo>
                    <a:pt x="1342118" y="91856"/>
                  </a:lnTo>
                  <a:lnTo>
                    <a:pt x="1347788" y="94579"/>
                  </a:lnTo>
                  <a:lnTo>
                    <a:pt x="1353458" y="97982"/>
                  </a:lnTo>
                  <a:lnTo>
                    <a:pt x="1359127" y="100931"/>
                  </a:lnTo>
                  <a:lnTo>
                    <a:pt x="1364570" y="104561"/>
                  </a:lnTo>
                  <a:lnTo>
                    <a:pt x="1370240" y="107964"/>
                  </a:lnTo>
                  <a:lnTo>
                    <a:pt x="1375456" y="111820"/>
                  </a:lnTo>
                  <a:lnTo>
                    <a:pt x="1380672" y="115677"/>
                  </a:lnTo>
                  <a:lnTo>
                    <a:pt x="1386115" y="119534"/>
                  </a:lnTo>
                  <a:lnTo>
                    <a:pt x="1391104" y="123844"/>
                  </a:lnTo>
                  <a:lnTo>
                    <a:pt x="1396093" y="128155"/>
                  </a:lnTo>
                  <a:lnTo>
                    <a:pt x="1400856" y="132465"/>
                  </a:lnTo>
                  <a:lnTo>
                    <a:pt x="1406072" y="137230"/>
                  </a:lnTo>
                  <a:lnTo>
                    <a:pt x="1410834" y="141767"/>
                  </a:lnTo>
                  <a:lnTo>
                    <a:pt x="1415370" y="146985"/>
                  </a:lnTo>
                  <a:lnTo>
                    <a:pt x="1419906" y="151976"/>
                  </a:lnTo>
                  <a:lnTo>
                    <a:pt x="1424442" y="156967"/>
                  </a:lnTo>
                  <a:lnTo>
                    <a:pt x="1428751" y="162185"/>
                  </a:lnTo>
                  <a:lnTo>
                    <a:pt x="1433060" y="167630"/>
                  </a:lnTo>
                  <a:lnTo>
                    <a:pt x="1437369" y="173075"/>
                  </a:lnTo>
                  <a:lnTo>
                    <a:pt x="1441224" y="178973"/>
                  </a:lnTo>
                  <a:lnTo>
                    <a:pt x="1445079" y="184645"/>
                  </a:lnTo>
                  <a:lnTo>
                    <a:pt x="1449161" y="190543"/>
                  </a:lnTo>
                  <a:lnTo>
                    <a:pt x="1452790" y="196669"/>
                  </a:lnTo>
                  <a:lnTo>
                    <a:pt x="1456419" y="202567"/>
                  </a:lnTo>
                  <a:lnTo>
                    <a:pt x="1460047" y="208920"/>
                  </a:lnTo>
                  <a:lnTo>
                    <a:pt x="1463222" y="215272"/>
                  </a:lnTo>
                  <a:lnTo>
                    <a:pt x="1466624" y="221624"/>
                  </a:lnTo>
                  <a:lnTo>
                    <a:pt x="1469572" y="228203"/>
                  </a:lnTo>
                  <a:lnTo>
                    <a:pt x="1472520" y="235010"/>
                  </a:lnTo>
                  <a:lnTo>
                    <a:pt x="1475695" y="241589"/>
                  </a:lnTo>
                  <a:lnTo>
                    <a:pt x="1478417" y="248395"/>
                  </a:lnTo>
                  <a:lnTo>
                    <a:pt x="1480911" y="255428"/>
                  </a:lnTo>
                  <a:lnTo>
                    <a:pt x="1483406" y="262460"/>
                  </a:lnTo>
                  <a:lnTo>
                    <a:pt x="1485674" y="269493"/>
                  </a:lnTo>
                  <a:lnTo>
                    <a:pt x="1487942" y="276753"/>
                  </a:lnTo>
                  <a:lnTo>
                    <a:pt x="1489983" y="284013"/>
                  </a:lnTo>
                  <a:lnTo>
                    <a:pt x="1492024" y="291273"/>
                  </a:lnTo>
                  <a:lnTo>
                    <a:pt x="1493838" y="298986"/>
                  </a:lnTo>
                  <a:lnTo>
                    <a:pt x="1495426" y="306473"/>
                  </a:lnTo>
                  <a:lnTo>
                    <a:pt x="1496786" y="313959"/>
                  </a:lnTo>
                  <a:lnTo>
                    <a:pt x="1498374" y="321673"/>
                  </a:lnTo>
                  <a:lnTo>
                    <a:pt x="1499281" y="329386"/>
                  </a:lnTo>
                  <a:lnTo>
                    <a:pt x="1500415" y="337100"/>
                  </a:lnTo>
                  <a:lnTo>
                    <a:pt x="1500809" y="340447"/>
                  </a:lnTo>
                  <a:lnTo>
                    <a:pt x="1501799" y="339950"/>
                  </a:lnTo>
                  <a:lnTo>
                    <a:pt x="1502922" y="339725"/>
                  </a:lnTo>
                  <a:lnTo>
                    <a:pt x="1504045" y="339725"/>
                  </a:lnTo>
                  <a:lnTo>
                    <a:pt x="1505392" y="339725"/>
                  </a:lnTo>
                  <a:lnTo>
                    <a:pt x="1506291" y="339950"/>
                  </a:lnTo>
                  <a:lnTo>
                    <a:pt x="1508761" y="341076"/>
                  </a:lnTo>
                  <a:lnTo>
                    <a:pt x="1510782" y="342427"/>
                  </a:lnTo>
                  <a:lnTo>
                    <a:pt x="1513028" y="344678"/>
                  </a:lnTo>
                  <a:lnTo>
                    <a:pt x="1515049" y="347380"/>
                  </a:lnTo>
                  <a:lnTo>
                    <a:pt x="1516846" y="350306"/>
                  </a:lnTo>
                  <a:lnTo>
                    <a:pt x="1518642" y="353909"/>
                  </a:lnTo>
                  <a:lnTo>
                    <a:pt x="1520214" y="357736"/>
                  </a:lnTo>
                  <a:lnTo>
                    <a:pt x="1521786" y="362239"/>
                  </a:lnTo>
                  <a:lnTo>
                    <a:pt x="1523134" y="367192"/>
                  </a:lnTo>
                  <a:lnTo>
                    <a:pt x="1524257" y="372145"/>
                  </a:lnTo>
                  <a:lnTo>
                    <a:pt x="1525380" y="377548"/>
                  </a:lnTo>
                  <a:lnTo>
                    <a:pt x="1526053" y="383176"/>
                  </a:lnTo>
                  <a:lnTo>
                    <a:pt x="1526503" y="389030"/>
                  </a:lnTo>
                  <a:lnTo>
                    <a:pt x="1526727" y="395334"/>
                  </a:lnTo>
                  <a:lnTo>
                    <a:pt x="1527176" y="401637"/>
                  </a:lnTo>
                  <a:lnTo>
                    <a:pt x="1526727" y="407941"/>
                  </a:lnTo>
                  <a:lnTo>
                    <a:pt x="1526503" y="414245"/>
                  </a:lnTo>
                  <a:lnTo>
                    <a:pt x="1526053" y="419873"/>
                  </a:lnTo>
                  <a:lnTo>
                    <a:pt x="1525380" y="425727"/>
                  </a:lnTo>
                  <a:lnTo>
                    <a:pt x="1524257" y="430905"/>
                  </a:lnTo>
                  <a:lnTo>
                    <a:pt x="1523134" y="436308"/>
                  </a:lnTo>
                  <a:lnTo>
                    <a:pt x="1521786" y="441036"/>
                  </a:lnTo>
                  <a:lnTo>
                    <a:pt x="1520214" y="445314"/>
                  </a:lnTo>
                  <a:lnTo>
                    <a:pt x="1518642" y="449366"/>
                  </a:lnTo>
                  <a:lnTo>
                    <a:pt x="1516846" y="452743"/>
                  </a:lnTo>
                  <a:lnTo>
                    <a:pt x="1515049" y="456120"/>
                  </a:lnTo>
                  <a:lnTo>
                    <a:pt x="1513028" y="458597"/>
                  </a:lnTo>
                  <a:lnTo>
                    <a:pt x="1510782" y="460623"/>
                  </a:lnTo>
                  <a:lnTo>
                    <a:pt x="1508761" y="462199"/>
                  </a:lnTo>
                  <a:lnTo>
                    <a:pt x="1506291" y="463100"/>
                  </a:lnTo>
                  <a:lnTo>
                    <a:pt x="1505392" y="463325"/>
                  </a:lnTo>
                  <a:lnTo>
                    <a:pt x="1504045" y="463550"/>
                  </a:lnTo>
                  <a:lnTo>
                    <a:pt x="1502922" y="463325"/>
                  </a:lnTo>
                  <a:lnTo>
                    <a:pt x="1501799" y="463100"/>
                  </a:lnTo>
                  <a:lnTo>
                    <a:pt x="1499553" y="462199"/>
                  </a:lnTo>
                  <a:lnTo>
                    <a:pt x="1497308" y="460623"/>
                  </a:lnTo>
                  <a:lnTo>
                    <a:pt x="1496170" y="459597"/>
                  </a:lnTo>
                  <a:lnTo>
                    <a:pt x="1495426" y="463692"/>
                  </a:lnTo>
                  <a:lnTo>
                    <a:pt x="1493838" y="471405"/>
                  </a:lnTo>
                  <a:lnTo>
                    <a:pt x="1492024" y="478892"/>
                  </a:lnTo>
                  <a:lnTo>
                    <a:pt x="1489983" y="486152"/>
                  </a:lnTo>
                  <a:lnTo>
                    <a:pt x="1487942" y="493638"/>
                  </a:lnTo>
                  <a:lnTo>
                    <a:pt x="1485674" y="500671"/>
                  </a:lnTo>
                  <a:lnTo>
                    <a:pt x="1483406" y="507704"/>
                  </a:lnTo>
                  <a:lnTo>
                    <a:pt x="1480911" y="514737"/>
                  </a:lnTo>
                  <a:lnTo>
                    <a:pt x="1478417" y="521770"/>
                  </a:lnTo>
                  <a:lnTo>
                    <a:pt x="1475695" y="528576"/>
                  </a:lnTo>
                  <a:lnTo>
                    <a:pt x="1472520" y="535155"/>
                  </a:lnTo>
                  <a:lnTo>
                    <a:pt x="1469572" y="541961"/>
                  </a:lnTo>
                  <a:lnTo>
                    <a:pt x="1466624" y="548540"/>
                  </a:lnTo>
                  <a:lnTo>
                    <a:pt x="1463222" y="554893"/>
                  </a:lnTo>
                  <a:lnTo>
                    <a:pt x="1460047" y="561245"/>
                  </a:lnTo>
                  <a:lnTo>
                    <a:pt x="1456419" y="567597"/>
                  </a:lnTo>
                  <a:lnTo>
                    <a:pt x="1452790" y="573496"/>
                  </a:lnTo>
                  <a:lnTo>
                    <a:pt x="1449161" y="579621"/>
                  </a:lnTo>
                  <a:lnTo>
                    <a:pt x="1445079" y="585520"/>
                  </a:lnTo>
                  <a:lnTo>
                    <a:pt x="1441224" y="591192"/>
                  </a:lnTo>
                  <a:lnTo>
                    <a:pt x="1437369" y="597090"/>
                  </a:lnTo>
                  <a:lnTo>
                    <a:pt x="1433060" y="602535"/>
                  </a:lnTo>
                  <a:lnTo>
                    <a:pt x="1428751" y="607980"/>
                  </a:lnTo>
                  <a:lnTo>
                    <a:pt x="1424442" y="613198"/>
                  </a:lnTo>
                  <a:lnTo>
                    <a:pt x="1419906" y="618189"/>
                  </a:lnTo>
                  <a:lnTo>
                    <a:pt x="1415370" y="623407"/>
                  </a:lnTo>
                  <a:lnTo>
                    <a:pt x="1410834" y="628171"/>
                  </a:lnTo>
                  <a:lnTo>
                    <a:pt x="1406072" y="632935"/>
                  </a:lnTo>
                  <a:lnTo>
                    <a:pt x="1400856" y="637699"/>
                  </a:lnTo>
                  <a:lnTo>
                    <a:pt x="1396093" y="642010"/>
                  </a:lnTo>
                  <a:lnTo>
                    <a:pt x="1391104" y="646320"/>
                  </a:lnTo>
                  <a:lnTo>
                    <a:pt x="1386115" y="650631"/>
                  </a:lnTo>
                  <a:lnTo>
                    <a:pt x="1380672" y="654714"/>
                  </a:lnTo>
                  <a:lnTo>
                    <a:pt x="1375456" y="658344"/>
                  </a:lnTo>
                  <a:lnTo>
                    <a:pt x="1370240" y="662201"/>
                  </a:lnTo>
                  <a:lnTo>
                    <a:pt x="1364570" y="665831"/>
                  </a:lnTo>
                  <a:lnTo>
                    <a:pt x="1359127" y="669007"/>
                  </a:lnTo>
                  <a:lnTo>
                    <a:pt x="1353458" y="672410"/>
                  </a:lnTo>
                  <a:lnTo>
                    <a:pt x="1347788" y="675359"/>
                  </a:lnTo>
                  <a:lnTo>
                    <a:pt x="1342118" y="678309"/>
                  </a:lnTo>
                  <a:lnTo>
                    <a:pt x="1335995" y="681031"/>
                  </a:lnTo>
                  <a:lnTo>
                    <a:pt x="1330325" y="683753"/>
                  </a:lnTo>
                  <a:lnTo>
                    <a:pt x="1324429" y="686022"/>
                  </a:lnTo>
                  <a:lnTo>
                    <a:pt x="1318533" y="688291"/>
                  </a:lnTo>
                  <a:lnTo>
                    <a:pt x="1312409" y="690333"/>
                  </a:lnTo>
                  <a:lnTo>
                    <a:pt x="1306059" y="692148"/>
                  </a:lnTo>
                  <a:lnTo>
                    <a:pt x="1299936" y="693736"/>
                  </a:lnTo>
                  <a:lnTo>
                    <a:pt x="1293813" y="695324"/>
                  </a:lnTo>
                  <a:lnTo>
                    <a:pt x="1287463" y="696458"/>
                  </a:lnTo>
                  <a:lnTo>
                    <a:pt x="1281113" y="697592"/>
                  </a:lnTo>
                  <a:lnTo>
                    <a:pt x="1274536" y="698500"/>
                  </a:lnTo>
                  <a:lnTo>
                    <a:pt x="1268186" y="699407"/>
                  </a:lnTo>
                  <a:lnTo>
                    <a:pt x="1261609" y="699861"/>
                  </a:lnTo>
                  <a:lnTo>
                    <a:pt x="1255033" y="700088"/>
                  </a:lnTo>
                  <a:lnTo>
                    <a:pt x="1248456" y="700088"/>
                  </a:lnTo>
                  <a:lnTo>
                    <a:pt x="1241879" y="700088"/>
                  </a:lnTo>
                  <a:lnTo>
                    <a:pt x="1235529" y="699861"/>
                  </a:lnTo>
                  <a:lnTo>
                    <a:pt x="1228952" y="699407"/>
                  </a:lnTo>
                  <a:lnTo>
                    <a:pt x="1222602" y="698500"/>
                  </a:lnTo>
                  <a:lnTo>
                    <a:pt x="1216252" y="697592"/>
                  </a:lnTo>
                  <a:lnTo>
                    <a:pt x="1209675" y="696458"/>
                  </a:lnTo>
                  <a:lnTo>
                    <a:pt x="1203325" y="695324"/>
                  </a:lnTo>
                  <a:lnTo>
                    <a:pt x="1197429" y="693736"/>
                  </a:lnTo>
                  <a:lnTo>
                    <a:pt x="1191079" y="692148"/>
                  </a:lnTo>
                  <a:lnTo>
                    <a:pt x="1184956" y="690333"/>
                  </a:lnTo>
                  <a:lnTo>
                    <a:pt x="1178832" y="688291"/>
                  </a:lnTo>
                  <a:lnTo>
                    <a:pt x="1172936" y="686022"/>
                  </a:lnTo>
                  <a:lnTo>
                    <a:pt x="1166813" y="683753"/>
                  </a:lnTo>
                  <a:lnTo>
                    <a:pt x="1160916" y="681031"/>
                  </a:lnTo>
                  <a:lnTo>
                    <a:pt x="1155247" y="678309"/>
                  </a:lnTo>
                  <a:lnTo>
                    <a:pt x="1149350" y="675359"/>
                  </a:lnTo>
                  <a:lnTo>
                    <a:pt x="1143907" y="672410"/>
                  </a:lnTo>
                  <a:lnTo>
                    <a:pt x="1138011" y="669007"/>
                  </a:lnTo>
                  <a:lnTo>
                    <a:pt x="1132568" y="665831"/>
                  </a:lnTo>
                  <a:lnTo>
                    <a:pt x="1127125" y="662201"/>
                  </a:lnTo>
                  <a:lnTo>
                    <a:pt x="1121682" y="658344"/>
                  </a:lnTo>
                  <a:lnTo>
                    <a:pt x="1116240" y="654714"/>
                  </a:lnTo>
                  <a:lnTo>
                    <a:pt x="1111250" y="650631"/>
                  </a:lnTo>
                  <a:lnTo>
                    <a:pt x="1106034" y="646320"/>
                  </a:lnTo>
                  <a:lnTo>
                    <a:pt x="1101272" y="642010"/>
                  </a:lnTo>
                  <a:lnTo>
                    <a:pt x="1096056" y="637699"/>
                  </a:lnTo>
                  <a:lnTo>
                    <a:pt x="1091293" y="632935"/>
                  </a:lnTo>
                  <a:lnTo>
                    <a:pt x="1086531" y="628171"/>
                  </a:lnTo>
                  <a:lnTo>
                    <a:pt x="1081768" y="623407"/>
                  </a:lnTo>
                  <a:lnTo>
                    <a:pt x="1077232" y="618189"/>
                  </a:lnTo>
                  <a:lnTo>
                    <a:pt x="1072697" y="613198"/>
                  </a:lnTo>
                  <a:lnTo>
                    <a:pt x="1068388" y="607980"/>
                  </a:lnTo>
                  <a:lnTo>
                    <a:pt x="1064079" y="602535"/>
                  </a:lnTo>
                  <a:lnTo>
                    <a:pt x="1059997" y="597090"/>
                  </a:lnTo>
                  <a:lnTo>
                    <a:pt x="1055688" y="591192"/>
                  </a:lnTo>
                  <a:lnTo>
                    <a:pt x="1052059" y="585520"/>
                  </a:lnTo>
                  <a:lnTo>
                    <a:pt x="1048204" y="579621"/>
                  </a:lnTo>
                  <a:lnTo>
                    <a:pt x="1044348" y="573496"/>
                  </a:lnTo>
                  <a:lnTo>
                    <a:pt x="1040947" y="567597"/>
                  </a:lnTo>
                  <a:lnTo>
                    <a:pt x="1037318" y="561245"/>
                  </a:lnTo>
                  <a:lnTo>
                    <a:pt x="1033916" y="554893"/>
                  </a:lnTo>
                  <a:lnTo>
                    <a:pt x="1030514" y="548540"/>
                  </a:lnTo>
                  <a:lnTo>
                    <a:pt x="1027566" y="541961"/>
                  </a:lnTo>
                  <a:lnTo>
                    <a:pt x="1024391" y="535155"/>
                  </a:lnTo>
                  <a:lnTo>
                    <a:pt x="1021670" y="528576"/>
                  </a:lnTo>
                  <a:lnTo>
                    <a:pt x="1018948" y="521770"/>
                  </a:lnTo>
                  <a:lnTo>
                    <a:pt x="1016227" y="514737"/>
                  </a:lnTo>
                  <a:lnTo>
                    <a:pt x="1013959" y="507704"/>
                  </a:lnTo>
                  <a:lnTo>
                    <a:pt x="1011238" y="500671"/>
                  </a:lnTo>
                  <a:lnTo>
                    <a:pt x="1008970" y="493638"/>
                  </a:lnTo>
                  <a:lnTo>
                    <a:pt x="1007155" y="486152"/>
                  </a:lnTo>
                  <a:lnTo>
                    <a:pt x="1005341" y="478892"/>
                  </a:lnTo>
                  <a:lnTo>
                    <a:pt x="1003527" y="471405"/>
                  </a:lnTo>
                  <a:lnTo>
                    <a:pt x="1001713" y="463692"/>
                  </a:lnTo>
                  <a:lnTo>
                    <a:pt x="1001178" y="460749"/>
                  </a:lnTo>
                  <a:lnTo>
                    <a:pt x="999308" y="462199"/>
                  </a:lnTo>
                  <a:lnTo>
                    <a:pt x="997052" y="463100"/>
                  </a:lnTo>
                  <a:lnTo>
                    <a:pt x="995698" y="463325"/>
                  </a:lnTo>
                  <a:lnTo>
                    <a:pt x="994569" y="463550"/>
                  </a:lnTo>
                  <a:lnTo>
                    <a:pt x="993215" y="463325"/>
                  </a:lnTo>
                  <a:lnTo>
                    <a:pt x="992312" y="463100"/>
                  </a:lnTo>
                  <a:lnTo>
                    <a:pt x="990056" y="462199"/>
                  </a:lnTo>
                  <a:lnTo>
                    <a:pt x="987799" y="460623"/>
                  </a:lnTo>
                  <a:lnTo>
                    <a:pt x="985768" y="458597"/>
                  </a:lnTo>
                  <a:lnTo>
                    <a:pt x="983737" y="456120"/>
                  </a:lnTo>
                  <a:lnTo>
                    <a:pt x="981706" y="452743"/>
                  </a:lnTo>
                  <a:lnTo>
                    <a:pt x="979900" y="449366"/>
                  </a:lnTo>
                  <a:lnTo>
                    <a:pt x="978095" y="445314"/>
                  </a:lnTo>
                  <a:lnTo>
                    <a:pt x="976741" y="441036"/>
                  </a:lnTo>
                  <a:lnTo>
                    <a:pt x="975387" y="436308"/>
                  </a:lnTo>
                  <a:lnTo>
                    <a:pt x="974484" y="430905"/>
                  </a:lnTo>
                  <a:lnTo>
                    <a:pt x="973356" y="425727"/>
                  </a:lnTo>
                  <a:lnTo>
                    <a:pt x="972679" y="419873"/>
                  </a:lnTo>
                  <a:lnTo>
                    <a:pt x="971776" y="414245"/>
                  </a:lnTo>
                  <a:lnTo>
                    <a:pt x="971550" y="407941"/>
                  </a:lnTo>
                  <a:lnTo>
                    <a:pt x="971550" y="401637"/>
                  </a:lnTo>
                  <a:lnTo>
                    <a:pt x="971550" y="395334"/>
                  </a:lnTo>
                  <a:lnTo>
                    <a:pt x="971776" y="389030"/>
                  </a:lnTo>
                  <a:lnTo>
                    <a:pt x="972679" y="383176"/>
                  </a:lnTo>
                  <a:lnTo>
                    <a:pt x="973356" y="377548"/>
                  </a:lnTo>
                  <a:lnTo>
                    <a:pt x="974484" y="372145"/>
                  </a:lnTo>
                  <a:lnTo>
                    <a:pt x="975387" y="367192"/>
                  </a:lnTo>
                  <a:lnTo>
                    <a:pt x="976741" y="362239"/>
                  </a:lnTo>
                  <a:lnTo>
                    <a:pt x="978095" y="357736"/>
                  </a:lnTo>
                  <a:lnTo>
                    <a:pt x="979900" y="353909"/>
                  </a:lnTo>
                  <a:lnTo>
                    <a:pt x="981706" y="350306"/>
                  </a:lnTo>
                  <a:lnTo>
                    <a:pt x="983737" y="347380"/>
                  </a:lnTo>
                  <a:lnTo>
                    <a:pt x="985768" y="344678"/>
                  </a:lnTo>
                  <a:lnTo>
                    <a:pt x="987799" y="342427"/>
                  </a:lnTo>
                  <a:lnTo>
                    <a:pt x="990056" y="341076"/>
                  </a:lnTo>
                  <a:lnTo>
                    <a:pt x="992312" y="339950"/>
                  </a:lnTo>
                  <a:lnTo>
                    <a:pt x="993215" y="339725"/>
                  </a:lnTo>
                  <a:lnTo>
                    <a:pt x="994569" y="339725"/>
                  </a:lnTo>
                  <a:lnTo>
                    <a:pt x="995698" y="339725"/>
                  </a:lnTo>
                  <a:lnTo>
                    <a:pt x="996322" y="339829"/>
                  </a:lnTo>
                  <a:lnTo>
                    <a:pt x="996723" y="337100"/>
                  </a:lnTo>
                  <a:lnTo>
                    <a:pt x="997630" y="329386"/>
                  </a:lnTo>
                  <a:lnTo>
                    <a:pt x="998991" y="321673"/>
                  </a:lnTo>
                  <a:lnTo>
                    <a:pt x="1000352" y="313959"/>
                  </a:lnTo>
                  <a:lnTo>
                    <a:pt x="1001713" y="306473"/>
                  </a:lnTo>
                  <a:lnTo>
                    <a:pt x="1003527" y="298986"/>
                  </a:lnTo>
                  <a:lnTo>
                    <a:pt x="1005341" y="291273"/>
                  </a:lnTo>
                  <a:lnTo>
                    <a:pt x="1007155" y="284013"/>
                  </a:lnTo>
                  <a:lnTo>
                    <a:pt x="1008970" y="276753"/>
                  </a:lnTo>
                  <a:lnTo>
                    <a:pt x="1011238" y="269493"/>
                  </a:lnTo>
                  <a:lnTo>
                    <a:pt x="1013959" y="262460"/>
                  </a:lnTo>
                  <a:lnTo>
                    <a:pt x="1016227" y="255428"/>
                  </a:lnTo>
                  <a:lnTo>
                    <a:pt x="1018948" y="248395"/>
                  </a:lnTo>
                  <a:lnTo>
                    <a:pt x="1021670" y="241589"/>
                  </a:lnTo>
                  <a:lnTo>
                    <a:pt x="1024391" y="235010"/>
                  </a:lnTo>
                  <a:lnTo>
                    <a:pt x="1027566" y="228203"/>
                  </a:lnTo>
                  <a:lnTo>
                    <a:pt x="1030514" y="221624"/>
                  </a:lnTo>
                  <a:lnTo>
                    <a:pt x="1033916" y="215272"/>
                  </a:lnTo>
                  <a:lnTo>
                    <a:pt x="1037318" y="208920"/>
                  </a:lnTo>
                  <a:lnTo>
                    <a:pt x="1040947" y="202567"/>
                  </a:lnTo>
                  <a:lnTo>
                    <a:pt x="1044348" y="196669"/>
                  </a:lnTo>
                  <a:lnTo>
                    <a:pt x="1048204" y="190543"/>
                  </a:lnTo>
                  <a:lnTo>
                    <a:pt x="1052059" y="184645"/>
                  </a:lnTo>
                  <a:lnTo>
                    <a:pt x="1055688" y="178973"/>
                  </a:lnTo>
                  <a:lnTo>
                    <a:pt x="1059997" y="173075"/>
                  </a:lnTo>
                  <a:lnTo>
                    <a:pt x="1064079" y="167630"/>
                  </a:lnTo>
                  <a:lnTo>
                    <a:pt x="1068388" y="162185"/>
                  </a:lnTo>
                  <a:lnTo>
                    <a:pt x="1072697" y="156967"/>
                  </a:lnTo>
                  <a:lnTo>
                    <a:pt x="1077232" y="151976"/>
                  </a:lnTo>
                  <a:lnTo>
                    <a:pt x="1081768" y="146985"/>
                  </a:lnTo>
                  <a:lnTo>
                    <a:pt x="1086531" y="141767"/>
                  </a:lnTo>
                  <a:lnTo>
                    <a:pt x="1091293" y="137230"/>
                  </a:lnTo>
                  <a:lnTo>
                    <a:pt x="1096056" y="132465"/>
                  </a:lnTo>
                  <a:lnTo>
                    <a:pt x="1101272" y="128155"/>
                  </a:lnTo>
                  <a:lnTo>
                    <a:pt x="1106034" y="123844"/>
                  </a:lnTo>
                  <a:lnTo>
                    <a:pt x="1111250" y="119534"/>
                  </a:lnTo>
                  <a:lnTo>
                    <a:pt x="1116240" y="115677"/>
                  </a:lnTo>
                  <a:lnTo>
                    <a:pt x="1121682" y="111820"/>
                  </a:lnTo>
                  <a:lnTo>
                    <a:pt x="1127125" y="107964"/>
                  </a:lnTo>
                  <a:lnTo>
                    <a:pt x="1132568" y="104561"/>
                  </a:lnTo>
                  <a:lnTo>
                    <a:pt x="1138011" y="100931"/>
                  </a:lnTo>
                  <a:lnTo>
                    <a:pt x="1143907" y="97982"/>
                  </a:lnTo>
                  <a:lnTo>
                    <a:pt x="1149350" y="94579"/>
                  </a:lnTo>
                  <a:lnTo>
                    <a:pt x="1155247" y="91856"/>
                  </a:lnTo>
                  <a:lnTo>
                    <a:pt x="1160916" y="89134"/>
                  </a:lnTo>
                  <a:lnTo>
                    <a:pt x="1166813" y="86638"/>
                  </a:lnTo>
                  <a:lnTo>
                    <a:pt x="1172936" y="84369"/>
                  </a:lnTo>
                  <a:lnTo>
                    <a:pt x="1178832" y="82101"/>
                  </a:lnTo>
                  <a:lnTo>
                    <a:pt x="1184956" y="80059"/>
                  </a:lnTo>
                  <a:lnTo>
                    <a:pt x="1191079" y="78017"/>
                  </a:lnTo>
                  <a:lnTo>
                    <a:pt x="1197429" y="76429"/>
                  </a:lnTo>
                  <a:lnTo>
                    <a:pt x="1203325" y="74841"/>
                  </a:lnTo>
                  <a:lnTo>
                    <a:pt x="1209675" y="73707"/>
                  </a:lnTo>
                  <a:lnTo>
                    <a:pt x="1216252" y="72346"/>
                  </a:lnTo>
                  <a:lnTo>
                    <a:pt x="1222602" y="71665"/>
                  </a:lnTo>
                  <a:lnTo>
                    <a:pt x="1228952" y="70984"/>
                  </a:lnTo>
                  <a:lnTo>
                    <a:pt x="1235529" y="70304"/>
                  </a:lnTo>
                  <a:lnTo>
                    <a:pt x="1241879" y="70077"/>
                  </a:lnTo>
                  <a:lnTo>
                    <a:pt x="1248456" y="69850"/>
                  </a:lnTo>
                  <a:close/>
                  <a:moveTo>
                    <a:pt x="513333" y="14287"/>
                  </a:moveTo>
                  <a:lnTo>
                    <a:pt x="519907" y="14287"/>
                  </a:lnTo>
                  <a:lnTo>
                    <a:pt x="526481" y="14287"/>
                  </a:lnTo>
                  <a:lnTo>
                    <a:pt x="533055" y="14514"/>
                  </a:lnTo>
                  <a:lnTo>
                    <a:pt x="539629" y="14968"/>
                  </a:lnTo>
                  <a:lnTo>
                    <a:pt x="545976" y="15875"/>
                  </a:lnTo>
                  <a:lnTo>
                    <a:pt x="552550" y="16783"/>
                  </a:lnTo>
                  <a:lnTo>
                    <a:pt x="558670" y="17917"/>
                  </a:lnTo>
                  <a:lnTo>
                    <a:pt x="565017" y="19051"/>
                  </a:lnTo>
                  <a:lnTo>
                    <a:pt x="571365" y="20639"/>
                  </a:lnTo>
                  <a:lnTo>
                    <a:pt x="577485" y="22454"/>
                  </a:lnTo>
                  <a:lnTo>
                    <a:pt x="583379" y="24042"/>
                  </a:lnTo>
                  <a:lnTo>
                    <a:pt x="589499" y="26084"/>
                  </a:lnTo>
                  <a:lnTo>
                    <a:pt x="595620" y="28353"/>
                  </a:lnTo>
                  <a:lnTo>
                    <a:pt x="601740" y="30621"/>
                  </a:lnTo>
                  <a:lnTo>
                    <a:pt x="607408" y="33571"/>
                  </a:lnTo>
                  <a:lnTo>
                    <a:pt x="613301" y="36066"/>
                  </a:lnTo>
                  <a:lnTo>
                    <a:pt x="618969" y="39016"/>
                  </a:lnTo>
                  <a:lnTo>
                    <a:pt x="624862" y="41965"/>
                  </a:lnTo>
                  <a:lnTo>
                    <a:pt x="630303" y="45368"/>
                  </a:lnTo>
                  <a:lnTo>
                    <a:pt x="635970" y="48544"/>
                  </a:lnTo>
                  <a:lnTo>
                    <a:pt x="641184" y="52174"/>
                  </a:lnTo>
                  <a:lnTo>
                    <a:pt x="646851" y="56031"/>
                  </a:lnTo>
                  <a:lnTo>
                    <a:pt x="652065" y="59887"/>
                  </a:lnTo>
                  <a:lnTo>
                    <a:pt x="657052" y="63744"/>
                  </a:lnTo>
                  <a:lnTo>
                    <a:pt x="662492" y="68055"/>
                  </a:lnTo>
                  <a:lnTo>
                    <a:pt x="667479" y="72365"/>
                  </a:lnTo>
                  <a:lnTo>
                    <a:pt x="672239" y="76902"/>
                  </a:lnTo>
                  <a:lnTo>
                    <a:pt x="677227" y="81440"/>
                  </a:lnTo>
                  <a:lnTo>
                    <a:pt x="681760" y="86204"/>
                  </a:lnTo>
                  <a:lnTo>
                    <a:pt x="686521" y="90968"/>
                  </a:lnTo>
                  <a:lnTo>
                    <a:pt x="691281" y="96186"/>
                  </a:lnTo>
                  <a:lnTo>
                    <a:pt x="695815" y="101177"/>
                  </a:lnTo>
                  <a:lnTo>
                    <a:pt x="699895" y="106395"/>
                  </a:lnTo>
                  <a:lnTo>
                    <a:pt x="704202" y="112067"/>
                  </a:lnTo>
                  <a:lnTo>
                    <a:pt x="708509" y="117512"/>
                  </a:lnTo>
                  <a:lnTo>
                    <a:pt x="712589" y="123183"/>
                  </a:lnTo>
                  <a:lnTo>
                    <a:pt x="716443" y="128855"/>
                  </a:lnTo>
                  <a:lnTo>
                    <a:pt x="720523" y="134754"/>
                  </a:lnTo>
                  <a:lnTo>
                    <a:pt x="723924" y="140652"/>
                  </a:lnTo>
                  <a:lnTo>
                    <a:pt x="727777" y="146778"/>
                  </a:lnTo>
                  <a:lnTo>
                    <a:pt x="730951" y="153130"/>
                  </a:lnTo>
                  <a:lnTo>
                    <a:pt x="734578" y="159482"/>
                  </a:lnTo>
                  <a:lnTo>
                    <a:pt x="737751" y="166061"/>
                  </a:lnTo>
                  <a:lnTo>
                    <a:pt x="740925" y="172640"/>
                  </a:lnTo>
                  <a:lnTo>
                    <a:pt x="743872" y="179220"/>
                  </a:lnTo>
                  <a:lnTo>
                    <a:pt x="746592" y="186026"/>
                  </a:lnTo>
                  <a:lnTo>
                    <a:pt x="749539" y="192832"/>
                  </a:lnTo>
                  <a:lnTo>
                    <a:pt x="752259" y="199638"/>
                  </a:lnTo>
                  <a:lnTo>
                    <a:pt x="754753" y="206671"/>
                  </a:lnTo>
                  <a:lnTo>
                    <a:pt x="757020" y="213704"/>
                  </a:lnTo>
                  <a:lnTo>
                    <a:pt x="759287" y="220963"/>
                  </a:lnTo>
                  <a:lnTo>
                    <a:pt x="761327" y="228450"/>
                  </a:lnTo>
                  <a:lnTo>
                    <a:pt x="763367" y="235710"/>
                  </a:lnTo>
                  <a:lnTo>
                    <a:pt x="765180" y="242969"/>
                  </a:lnTo>
                  <a:lnTo>
                    <a:pt x="766540" y="250683"/>
                  </a:lnTo>
                  <a:lnTo>
                    <a:pt x="768127" y="258170"/>
                  </a:lnTo>
                  <a:lnTo>
                    <a:pt x="769261" y="265656"/>
                  </a:lnTo>
                  <a:lnTo>
                    <a:pt x="770621" y="273597"/>
                  </a:lnTo>
                  <a:lnTo>
                    <a:pt x="771528" y="281310"/>
                  </a:lnTo>
                  <a:lnTo>
                    <a:pt x="771841" y="283505"/>
                  </a:lnTo>
                  <a:lnTo>
                    <a:pt x="773361" y="282802"/>
                  </a:lnTo>
                  <a:lnTo>
                    <a:pt x="774259" y="282574"/>
                  </a:lnTo>
                  <a:lnTo>
                    <a:pt x="775606" y="282574"/>
                  </a:lnTo>
                  <a:lnTo>
                    <a:pt x="776729" y="282574"/>
                  </a:lnTo>
                  <a:lnTo>
                    <a:pt x="777852" y="282802"/>
                  </a:lnTo>
                  <a:lnTo>
                    <a:pt x="780098" y="283945"/>
                  </a:lnTo>
                  <a:lnTo>
                    <a:pt x="782344" y="285315"/>
                  </a:lnTo>
                  <a:lnTo>
                    <a:pt x="784589" y="287371"/>
                  </a:lnTo>
                  <a:lnTo>
                    <a:pt x="786611" y="289884"/>
                  </a:lnTo>
                  <a:lnTo>
                    <a:pt x="788407" y="293311"/>
                  </a:lnTo>
                  <a:lnTo>
                    <a:pt x="789979" y="296737"/>
                  </a:lnTo>
                  <a:lnTo>
                    <a:pt x="791776" y="300849"/>
                  </a:lnTo>
                  <a:lnTo>
                    <a:pt x="793348" y="305189"/>
                  </a:lnTo>
                  <a:lnTo>
                    <a:pt x="794471" y="309987"/>
                  </a:lnTo>
                  <a:lnTo>
                    <a:pt x="795818" y="315469"/>
                  </a:lnTo>
                  <a:lnTo>
                    <a:pt x="796492" y="320723"/>
                  </a:lnTo>
                  <a:lnTo>
                    <a:pt x="797390" y="326663"/>
                  </a:lnTo>
                  <a:lnTo>
                    <a:pt x="798064" y="332602"/>
                  </a:lnTo>
                  <a:lnTo>
                    <a:pt x="798289" y="338770"/>
                  </a:lnTo>
                  <a:lnTo>
                    <a:pt x="798513" y="345166"/>
                  </a:lnTo>
                  <a:lnTo>
                    <a:pt x="798289" y="351563"/>
                  </a:lnTo>
                  <a:lnTo>
                    <a:pt x="798064" y="357730"/>
                  </a:lnTo>
                  <a:lnTo>
                    <a:pt x="797390" y="363898"/>
                  </a:lnTo>
                  <a:lnTo>
                    <a:pt x="796492" y="369609"/>
                  </a:lnTo>
                  <a:lnTo>
                    <a:pt x="795818" y="375092"/>
                  </a:lnTo>
                  <a:lnTo>
                    <a:pt x="794471" y="380117"/>
                  </a:lnTo>
                  <a:lnTo>
                    <a:pt x="793348" y="385143"/>
                  </a:lnTo>
                  <a:lnTo>
                    <a:pt x="791776" y="389712"/>
                  </a:lnTo>
                  <a:lnTo>
                    <a:pt x="789979" y="393595"/>
                  </a:lnTo>
                  <a:lnTo>
                    <a:pt x="788407" y="397250"/>
                  </a:lnTo>
                  <a:lnTo>
                    <a:pt x="786611" y="400220"/>
                  </a:lnTo>
                  <a:lnTo>
                    <a:pt x="784589" y="403190"/>
                  </a:lnTo>
                  <a:lnTo>
                    <a:pt x="782344" y="405017"/>
                  </a:lnTo>
                  <a:lnTo>
                    <a:pt x="780098" y="406616"/>
                  </a:lnTo>
                  <a:lnTo>
                    <a:pt x="777852" y="407758"/>
                  </a:lnTo>
                  <a:lnTo>
                    <a:pt x="776729" y="407987"/>
                  </a:lnTo>
                  <a:lnTo>
                    <a:pt x="775606" y="407987"/>
                  </a:lnTo>
                  <a:lnTo>
                    <a:pt x="774259" y="407987"/>
                  </a:lnTo>
                  <a:lnTo>
                    <a:pt x="773361" y="407758"/>
                  </a:lnTo>
                  <a:lnTo>
                    <a:pt x="770890" y="406616"/>
                  </a:lnTo>
                  <a:lnTo>
                    <a:pt x="768869" y="405017"/>
                  </a:lnTo>
                  <a:lnTo>
                    <a:pt x="767445" y="403859"/>
                  </a:lnTo>
                  <a:lnTo>
                    <a:pt x="766540" y="408129"/>
                  </a:lnTo>
                  <a:lnTo>
                    <a:pt x="765180" y="415616"/>
                  </a:lnTo>
                  <a:lnTo>
                    <a:pt x="763367" y="423102"/>
                  </a:lnTo>
                  <a:lnTo>
                    <a:pt x="761327" y="430362"/>
                  </a:lnTo>
                  <a:lnTo>
                    <a:pt x="759287" y="437622"/>
                  </a:lnTo>
                  <a:lnTo>
                    <a:pt x="757020" y="444655"/>
                  </a:lnTo>
                  <a:lnTo>
                    <a:pt x="754753" y="452141"/>
                  </a:lnTo>
                  <a:lnTo>
                    <a:pt x="752259" y="458947"/>
                  </a:lnTo>
                  <a:lnTo>
                    <a:pt x="749539" y="465980"/>
                  </a:lnTo>
                  <a:lnTo>
                    <a:pt x="746592" y="472786"/>
                  </a:lnTo>
                  <a:lnTo>
                    <a:pt x="743872" y="479592"/>
                  </a:lnTo>
                  <a:lnTo>
                    <a:pt x="740925" y="486171"/>
                  </a:lnTo>
                  <a:lnTo>
                    <a:pt x="737751" y="492751"/>
                  </a:lnTo>
                  <a:lnTo>
                    <a:pt x="734578" y="499330"/>
                  </a:lnTo>
                  <a:lnTo>
                    <a:pt x="730951" y="505682"/>
                  </a:lnTo>
                  <a:lnTo>
                    <a:pt x="727777" y="511581"/>
                  </a:lnTo>
                  <a:lnTo>
                    <a:pt x="723924" y="517933"/>
                  </a:lnTo>
                  <a:lnTo>
                    <a:pt x="720523" y="523831"/>
                  </a:lnTo>
                  <a:lnTo>
                    <a:pt x="716443" y="529730"/>
                  </a:lnTo>
                  <a:lnTo>
                    <a:pt x="712589" y="535629"/>
                  </a:lnTo>
                  <a:lnTo>
                    <a:pt x="708509" y="541300"/>
                  </a:lnTo>
                  <a:lnTo>
                    <a:pt x="704202" y="546745"/>
                  </a:lnTo>
                  <a:lnTo>
                    <a:pt x="699895" y="551963"/>
                  </a:lnTo>
                  <a:lnTo>
                    <a:pt x="695815" y="557408"/>
                  </a:lnTo>
                  <a:lnTo>
                    <a:pt x="691281" y="562626"/>
                  </a:lnTo>
                  <a:lnTo>
                    <a:pt x="686521" y="567617"/>
                  </a:lnTo>
                  <a:lnTo>
                    <a:pt x="681760" y="572608"/>
                  </a:lnTo>
                  <a:lnTo>
                    <a:pt x="677227" y="577372"/>
                  </a:lnTo>
                  <a:lnTo>
                    <a:pt x="672239" y="581909"/>
                  </a:lnTo>
                  <a:lnTo>
                    <a:pt x="667479" y="586447"/>
                  </a:lnTo>
                  <a:lnTo>
                    <a:pt x="662492" y="590757"/>
                  </a:lnTo>
                  <a:lnTo>
                    <a:pt x="657052" y="594841"/>
                  </a:lnTo>
                  <a:lnTo>
                    <a:pt x="652065" y="598698"/>
                  </a:lnTo>
                  <a:lnTo>
                    <a:pt x="646851" y="602781"/>
                  </a:lnTo>
                  <a:lnTo>
                    <a:pt x="641184" y="606411"/>
                  </a:lnTo>
                  <a:lnTo>
                    <a:pt x="635970" y="609814"/>
                  </a:lnTo>
                  <a:lnTo>
                    <a:pt x="630303" y="613444"/>
                  </a:lnTo>
                  <a:lnTo>
                    <a:pt x="624862" y="616620"/>
                  </a:lnTo>
                  <a:lnTo>
                    <a:pt x="618969" y="619796"/>
                  </a:lnTo>
                  <a:lnTo>
                    <a:pt x="613301" y="622519"/>
                  </a:lnTo>
                  <a:lnTo>
                    <a:pt x="607408" y="625241"/>
                  </a:lnTo>
                  <a:lnTo>
                    <a:pt x="601740" y="627737"/>
                  </a:lnTo>
                  <a:lnTo>
                    <a:pt x="595620" y="630232"/>
                  </a:lnTo>
                  <a:lnTo>
                    <a:pt x="589499" y="632501"/>
                  </a:lnTo>
                  <a:lnTo>
                    <a:pt x="583379" y="634543"/>
                  </a:lnTo>
                  <a:lnTo>
                    <a:pt x="577485" y="636358"/>
                  </a:lnTo>
                  <a:lnTo>
                    <a:pt x="571365" y="638173"/>
                  </a:lnTo>
                  <a:lnTo>
                    <a:pt x="565017" y="639307"/>
                  </a:lnTo>
                  <a:lnTo>
                    <a:pt x="558670" y="640895"/>
                  </a:lnTo>
                  <a:lnTo>
                    <a:pt x="552550" y="642029"/>
                  </a:lnTo>
                  <a:lnTo>
                    <a:pt x="545976" y="642710"/>
                  </a:lnTo>
                  <a:lnTo>
                    <a:pt x="539629" y="643391"/>
                  </a:lnTo>
                  <a:lnTo>
                    <a:pt x="533055" y="644071"/>
                  </a:lnTo>
                  <a:lnTo>
                    <a:pt x="526481" y="644525"/>
                  </a:lnTo>
                  <a:lnTo>
                    <a:pt x="519907" y="644525"/>
                  </a:lnTo>
                  <a:lnTo>
                    <a:pt x="513333" y="644525"/>
                  </a:lnTo>
                  <a:lnTo>
                    <a:pt x="506759" y="644071"/>
                  </a:lnTo>
                  <a:lnTo>
                    <a:pt x="500186" y="643391"/>
                  </a:lnTo>
                  <a:lnTo>
                    <a:pt x="493838" y="642710"/>
                  </a:lnTo>
                  <a:lnTo>
                    <a:pt x="487264" y="642029"/>
                  </a:lnTo>
                  <a:lnTo>
                    <a:pt x="481144" y="640895"/>
                  </a:lnTo>
                  <a:lnTo>
                    <a:pt x="474797" y="639307"/>
                  </a:lnTo>
                  <a:lnTo>
                    <a:pt x="468450" y="638173"/>
                  </a:lnTo>
                  <a:lnTo>
                    <a:pt x="462329" y="636358"/>
                  </a:lnTo>
                  <a:lnTo>
                    <a:pt x="456435" y="634543"/>
                  </a:lnTo>
                  <a:lnTo>
                    <a:pt x="450315" y="632501"/>
                  </a:lnTo>
                  <a:lnTo>
                    <a:pt x="444194" y="630232"/>
                  </a:lnTo>
                  <a:lnTo>
                    <a:pt x="438301" y="627737"/>
                  </a:lnTo>
                  <a:lnTo>
                    <a:pt x="432407" y="625241"/>
                  </a:lnTo>
                  <a:lnTo>
                    <a:pt x="426513" y="622519"/>
                  </a:lnTo>
                  <a:lnTo>
                    <a:pt x="420846" y="619796"/>
                  </a:lnTo>
                  <a:lnTo>
                    <a:pt x="414952" y="616620"/>
                  </a:lnTo>
                  <a:lnTo>
                    <a:pt x="409512" y="613444"/>
                  </a:lnTo>
                  <a:lnTo>
                    <a:pt x="403844" y="609814"/>
                  </a:lnTo>
                  <a:lnTo>
                    <a:pt x="398631" y="606411"/>
                  </a:lnTo>
                  <a:lnTo>
                    <a:pt x="392963" y="602781"/>
                  </a:lnTo>
                  <a:lnTo>
                    <a:pt x="387750" y="598698"/>
                  </a:lnTo>
                  <a:lnTo>
                    <a:pt x="382763" y="594841"/>
                  </a:lnTo>
                  <a:lnTo>
                    <a:pt x="377322" y="590757"/>
                  </a:lnTo>
                  <a:lnTo>
                    <a:pt x="372335" y="586447"/>
                  </a:lnTo>
                  <a:lnTo>
                    <a:pt x="367575" y="581909"/>
                  </a:lnTo>
                  <a:lnTo>
                    <a:pt x="362588" y="577372"/>
                  </a:lnTo>
                  <a:lnTo>
                    <a:pt x="358054" y="572608"/>
                  </a:lnTo>
                  <a:lnTo>
                    <a:pt x="353294" y="567617"/>
                  </a:lnTo>
                  <a:lnTo>
                    <a:pt x="348760" y="562626"/>
                  </a:lnTo>
                  <a:lnTo>
                    <a:pt x="344000" y="557408"/>
                  </a:lnTo>
                  <a:lnTo>
                    <a:pt x="339919" y="551963"/>
                  </a:lnTo>
                  <a:lnTo>
                    <a:pt x="335612" y="546745"/>
                  </a:lnTo>
                  <a:lnTo>
                    <a:pt x="331305" y="541300"/>
                  </a:lnTo>
                  <a:lnTo>
                    <a:pt x="327225" y="535629"/>
                  </a:lnTo>
                  <a:lnTo>
                    <a:pt x="323371" y="529730"/>
                  </a:lnTo>
                  <a:lnTo>
                    <a:pt x="319291" y="523831"/>
                  </a:lnTo>
                  <a:lnTo>
                    <a:pt x="315891" y="517933"/>
                  </a:lnTo>
                  <a:lnTo>
                    <a:pt x="312037" y="511581"/>
                  </a:lnTo>
                  <a:lnTo>
                    <a:pt x="308863" y="505682"/>
                  </a:lnTo>
                  <a:lnTo>
                    <a:pt x="305236" y="499330"/>
                  </a:lnTo>
                  <a:lnTo>
                    <a:pt x="302063" y="492751"/>
                  </a:lnTo>
                  <a:lnTo>
                    <a:pt x="298889" y="486171"/>
                  </a:lnTo>
                  <a:lnTo>
                    <a:pt x="295942" y="479592"/>
                  </a:lnTo>
                  <a:lnTo>
                    <a:pt x="293222" y="472786"/>
                  </a:lnTo>
                  <a:lnTo>
                    <a:pt x="290275" y="465980"/>
                  </a:lnTo>
                  <a:lnTo>
                    <a:pt x="287555" y="458947"/>
                  </a:lnTo>
                  <a:lnTo>
                    <a:pt x="285061" y="452141"/>
                  </a:lnTo>
                  <a:lnTo>
                    <a:pt x="282795" y="444655"/>
                  </a:lnTo>
                  <a:lnTo>
                    <a:pt x="280528" y="437622"/>
                  </a:lnTo>
                  <a:lnTo>
                    <a:pt x="278488" y="430362"/>
                  </a:lnTo>
                  <a:lnTo>
                    <a:pt x="276447" y="423102"/>
                  </a:lnTo>
                  <a:lnTo>
                    <a:pt x="274861" y="415616"/>
                  </a:lnTo>
                  <a:lnTo>
                    <a:pt x="273274" y="408129"/>
                  </a:lnTo>
                  <a:lnTo>
                    <a:pt x="272602" y="404960"/>
                  </a:lnTo>
                  <a:lnTo>
                    <a:pt x="272532" y="405017"/>
                  </a:lnTo>
                  <a:lnTo>
                    <a:pt x="270286" y="406616"/>
                  </a:lnTo>
                  <a:lnTo>
                    <a:pt x="268041" y="407758"/>
                  </a:lnTo>
                  <a:lnTo>
                    <a:pt x="267142" y="407987"/>
                  </a:lnTo>
                  <a:lnTo>
                    <a:pt x="265795" y="407987"/>
                  </a:lnTo>
                  <a:lnTo>
                    <a:pt x="264672" y="407987"/>
                  </a:lnTo>
                  <a:lnTo>
                    <a:pt x="263549" y="407758"/>
                  </a:lnTo>
                  <a:lnTo>
                    <a:pt x="261303" y="406616"/>
                  </a:lnTo>
                  <a:lnTo>
                    <a:pt x="259058" y="405017"/>
                  </a:lnTo>
                  <a:lnTo>
                    <a:pt x="256812" y="403190"/>
                  </a:lnTo>
                  <a:lnTo>
                    <a:pt x="254791" y="400220"/>
                  </a:lnTo>
                  <a:lnTo>
                    <a:pt x="252994" y="397250"/>
                  </a:lnTo>
                  <a:lnTo>
                    <a:pt x="251422" y="393595"/>
                  </a:lnTo>
                  <a:lnTo>
                    <a:pt x="249625" y="389712"/>
                  </a:lnTo>
                  <a:lnTo>
                    <a:pt x="248053" y="385143"/>
                  </a:lnTo>
                  <a:lnTo>
                    <a:pt x="246930" y="380117"/>
                  </a:lnTo>
                  <a:lnTo>
                    <a:pt x="245583" y="375092"/>
                  </a:lnTo>
                  <a:lnTo>
                    <a:pt x="244909" y="369609"/>
                  </a:lnTo>
                  <a:lnTo>
                    <a:pt x="243786" y="363898"/>
                  </a:lnTo>
                  <a:lnTo>
                    <a:pt x="243337" y="357730"/>
                  </a:lnTo>
                  <a:lnTo>
                    <a:pt x="243113" y="351563"/>
                  </a:lnTo>
                  <a:lnTo>
                    <a:pt x="242888" y="345166"/>
                  </a:lnTo>
                  <a:lnTo>
                    <a:pt x="243113" y="338770"/>
                  </a:lnTo>
                  <a:lnTo>
                    <a:pt x="243337" y="332602"/>
                  </a:lnTo>
                  <a:lnTo>
                    <a:pt x="243786" y="326663"/>
                  </a:lnTo>
                  <a:lnTo>
                    <a:pt x="244909" y="320723"/>
                  </a:lnTo>
                  <a:lnTo>
                    <a:pt x="245583" y="315469"/>
                  </a:lnTo>
                  <a:lnTo>
                    <a:pt x="246930" y="309987"/>
                  </a:lnTo>
                  <a:lnTo>
                    <a:pt x="248053" y="305189"/>
                  </a:lnTo>
                  <a:lnTo>
                    <a:pt x="249625" y="300849"/>
                  </a:lnTo>
                  <a:lnTo>
                    <a:pt x="251422" y="296737"/>
                  </a:lnTo>
                  <a:lnTo>
                    <a:pt x="252994" y="293311"/>
                  </a:lnTo>
                  <a:lnTo>
                    <a:pt x="254791" y="289884"/>
                  </a:lnTo>
                  <a:lnTo>
                    <a:pt x="256812" y="287371"/>
                  </a:lnTo>
                  <a:lnTo>
                    <a:pt x="259058" y="285315"/>
                  </a:lnTo>
                  <a:lnTo>
                    <a:pt x="261303" y="283945"/>
                  </a:lnTo>
                  <a:lnTo>
                    <a:pt x="263549" y="282802"/>
                  </a:lnTo>
                  <a:lnTo>
                    <a:pt x="264672" y="282574"/>
                  </a:lnTo>
                  <a:lnTo>
                    <a:pt x="265795" y="282574"/>
                  </a:lnTo>
                  <a:lnTo>
                    <a:pt x="267142" y="282574"/>
                  </a:lnTo>
                  <a:lnTo>
                    <a:pt x="268041" y="282802"/>
                  </a:lnTo>
                  <a:lnTo>
                    <a:pt x="268071" y="282818"/>
                  </a:lnTo>
                  <a:lnTo>
                    <a:pt x="268287" y="281310"/>
                  </a:lnTo>
                  <a:lnTo>
                    <a:pt x="269193" y="273597"/>
                  </a:lnTo>
                  <a:lnTo>
                    <a:pt x="270554" y="265656"/>
                  </a:lnTo>
                  <a:lnTo>
                    <a:pt x="271687" y="258170"/>
                  </a:lnTo>
                  <a:lnTo>
                    <a:pt x="273274" y="250683"/>
                  </a:lnTo>
                  <a:lnTo>
                    <a:pt x="274861" y="242969"/>
                  </a:lnTo>
                  <a:lnTo>
                    <a:pt x="276447" y="235710"/>
                  </a:lnTo>
                  <a:lnTo>
                    <a:pt x="278488" y="228450"/>
                  </a:lnTo>
                  <a:lnTo>
                    <a:pt x="280528" y="220963"/>
                  </a:lnTo>
                  <a:lnTo>
                    <a:pt x="282795" y="213704"/>
                  </a:lnTo>
                  <a:lnTo>
                    <a:pt x="285061" y="206671"/>
                  </a:lnTo>
                  <a:lnTo>
                    <a:pt x="287555" y="199638"/>
                  </a:lnTo>
                  <a:lnTo>
                    <a:pt x="290275" y="192832"/>
                  </a:lnTo>
                  <a:lnTo>
                    <a:pt x="293222" y="186026"/>
                  </a:lnTo>
                  <a:lnTo>
                    <a:pt x="295942" y="179220"/>
                  </a:lnTo>
                  <a:lnTo>
                    <a:pt x="298889" y="172640"/>
                  </a:lnTo>
                  <a:lnTo>
                    <a:pt x="302063" y="166061"/>
                  </a:lnTo>
                  <a:lnTo>
                    <a:pt x="305236" y="159482"/>
                  </a:lnTo>
                  <a:lnTo>
                    <a:pt x="308863" y="153130"/>
                  </a:lnTo>
                  <a:lnTo>
                    <a:pt x="312037" y="146778"/>
                  </a:lnTo>
                  <a:lnTo>
                    <a:pt x="315891" y="140652"/>
                  </a:lnTo>
                  <a:lnTo>
                    <a:pt x="319291" y="134754"/>
                  </a:lnTo>
                  <a:lnTo>
                    <a:pt x="323371" y="128855"/>
                  </a:lnTo>
                  <a:lnTo>
                    <a:pt x="327225" y="123183"/>
                  </a:lnTo>
                  <a:lnTo>
                    <a:pt x="331305" y="117512"/>
                  </a:lnTo>
                  <a:lnTo>
                    <a:pt x="335612" y="112067"/>
                  </a:lnTo>
                  <a:lnTo>
                    <a:pt x="339919" y="106395"/>
                  </a:lnTo>
                  <a:lnTo>
                    <a:pt x="344000" y="101177"/>
                  </a:lnTo>
                  <a:lnTo>
                    <a:pt x="348760" y="96186"/>
                  </a:lnTo>
                  <a:lnTo>
                    <a:pt x="353294" y="90968"/>
                  </a:lnTo>
                  <a:lnTo>
                    <a:pt x="358054" y="86204"/>
                  </a:lnTo>
                  <a:lnTo>
                    <a:pt x="362588" y="81440"/>
                  </a:lnTo>
                  <a:lnTo>
                    <a:pt x="367575" y="76902"/>
                  </a:lnTo>
                  <a:lnTo>
                    <a:pt x="372335" y="72365"/>
                  </a:lnTo>
                  <a:lnTo>
                    <a:pt x="377322" y="68055"/>
                  </a:lnTo>
                  <a:lnTo>
                    <a:pt x="382763" y="63744"/>
                  </a:lnTo>
                  <a:lnTo>
                    <a:pt x="387750" y="59887"/>
                  </a:lnTo>
                  <a:lnTo>
                    <a:pt x="392963" y="56031"/>
                  </a:lnTo>
                  <a:lnTo>
                    <a:pt x="398631" y="52174"/>
                  </a:lnTo>
                  <a:lnTo>
                    <a:pt x="403844" y="48544"/>
                  </a:lnTo>
                  <a:lnTo>
                    <a:pt x="409512" y="45368"/>
                  </a:lnTo>
                  <a:lnTo>
                    <a:pt x="414952" y="41965"/>
                  </a:lnTo>
                  <a:lnTo>
                    <a:pt x="420846" y="39016"/>
                  </a:lnTo>
                  <a:lnTo>
                    <a:pt x="426513" y="36066"/>
                  </a:lnTo>
                  <a:lnTo>
                    <a:pt x="432407" y="33571"/>
                  </a:lnTo>
                  <a:lnTo>
                    <a:pt x="438301" y="30621"/>
                  </a:lnTo>
                  <a:lnTo>
                    <a:pt x="444194" y="28353"/>
                  </a:lnTo>
                  <a:lnTo>
                    <a:pt x="450315" y="26084"/>
                  </a:lnTo>
                  <a:lnTo>
                    <a:pt x="456435" y="24042"/>
                  </a:lnTo>
                  <a:lnTo>
                    <a:pt x="462329" y="22454"/>
                  </a:lnTo>
                  <a:lnTo>
                    <a:pt x="468450" y="20639"/>
                  </a:lnTo>
                  <a:lnTo>
                    <a:pt x="474797" y="19051"/>
                  </a:lnTo>
                  <a:lnTo>
                    <a:pt x="481144" y="17917"/>
                  </a:lnTo>
                  <a:lnTo>
                    <a:pt x="487264" y="16783"/>
                  </a:lnTo>
                  <a:lnTo>
                    <a:pt x="493838" y="15875"/>
                  </a:lnTo>
                  <a:lnTo>
                    <a:pt x="500186" y="14968"/>
                  </a:lnTo>
                  <a:lnTo>
                    <a:pt x="506759" y="14514"/>
                  </a:lnTo>
                  <a:lnTo>
                    <a:pt x="513333" y="14287"/>
                  </a:lnTo>
                  <a:close/>
                  <a:moveTo>
                    <a:pt x="2026444" y="0"/>
                  </a:moveTo>
                  <a:lnTo>
                    <a:pt x="2033018" y="227"/>
                  </a:lnTo>
                  <a:lnTo>
                    <a:pt x="2039592" y="454"/>
                  </a:lnTo>
                  <a:lnTo>
                    <a:pt x="2046166" y="1134"/>
                  </a:lnTo>
                  <a:lnTo>
                    <a:pt x="2052740" y="1814"/>
                  </a:lnTo>
                  <a:lnTo>
                    <a:pt x="2059087" y="2948"/>
                  </a:lnTo>
                  <a:lnTo>
                    <a:pt x="2065434" y="3855"/>
                  </a:lnTo>
                  <a:lnTo>
                    <a:pt x="2071555" y="5216"/>
                  </a:lnTo>
                  <a:lnTo>
                    <a:pt x="2077902" y="6577"/>
                  </a:lnTo>
                  <a:lnTo>
                    <a:pt x="2084022" y="8164"/>
                  </a:lnTo>
                  <a:lnTo>
                    <a:pt x="2090369" y="10205"/>
                  </a:lnTo>
                  <a:lnTo>
                    <a:pt x="2096263" y="12246"/>
                  </a:lnTo>
                  <a:lnTo>
                    <a:pt x="2102384" y="14514"/>
                  </a:lnTo>
                  <a:lnTo>
                    <a:pt x="2108278" y="16782"/>
                  </a:lnTo>
                  <a:lnTo>
                    <a:pt x="2114171" y="19277"/>
                  </a:lnTo>
                  <a:lnTo>
                    <a:pt x="2120065" y="21998"/>
                  </a:lnTo>
                  <a:lnTo>
                    <a:pt x="2125506" y="24946"/>
                  </a:lnTo>
                  <a:lnTo>
                    <a:pt x="2131399" y="28121"/>
                  </a:lnTo>
                  <a:lnTo>
                    <a:pt x="2137067" y="31296"/>
                  </a:lnTo>
                  <a:lnTo>
                    <a:pt x="2142507" y="34698"/>
                  </a:lnTo>
                  <a:lnTo>
                    <a:pt x="2147947" y="38100"/>
                  </a:lnTo>
                  <a:lnTo>
                    <a:pt x="2153388" y="41955"/>
                  </a:lnTo>
                  <a:lnTo>
                    <a:pt x="2158602" y="45811"/>
                  </a:lnTo>
                  <a:lnTo>
                    <a:pt x="2164042" y="49893"/>
                  </a:lnTo>
                  <a:lnTo>
                    <a:pt x="2169029" y="53975"/>
                  </a:lnTo>
                  <a:lnTo>
                    <a:pt x="2174016" y="58284"/>
                  </a:lnTo>
                  <a:lnTo>
                    <a:pt x="2179003" y="62593"/>
                  </a:lnTo>
                  <a:lnTo>
                    <a:pt x="2183764" y="67355"/>
                  </a:lnTo>
                  <a:lnTo>
                    <a:pt x="2188751" y="71891"/>
                  </a:lnTo>
                  <a:lnTo>
                    <a:pt x="2193284" y="77107"/>
                  </a:lnTo>
                  <a:lnTo>
                    <a:pt x="2197818" y="82096"/>
                  </a:lnTo>
                  <a:lnTo>
                    <a:pt x="2202352" y="87086"/>
                  </a:lnTo>
                  <a:lnTo>
                    <a:pt x="2206659" y="92529"/>
                  </a:lnTo>
                  <a:lnTo>
                    <a:pt x="2210966" y="97745"/>
                  </a:lnTo>
                  <a:lnTo>
                    <a:pt x="2215046" y="103188"/>
                  </a:lnTo>
                  <a:lnTo>
                    <a:pt x="2219127" y="109084"/>
                  </a:lnTo>
                  <a:lnTo>
                    <a:pt x="2223207" y="114980"/>
                  </a:lnTo>
                  <a:lnTo>
                    <a:pt x="2227061" y="120650"/>
                  </a:lnTo>
                  <a:lnTo>
                    <a:pt x="2230687" y="126773"/>
                  </a:lnTo>
                  <a:lnTo>
                    <a:pt x="2234314" y="132896"/>
                  </a:lnTo>
                  <a:lnTo>
                    <a:pt x="2237941" y="139020"/>
                  </a:lnTo>
                  <a:lnTo>
                    <a:pt x="2241115" y="145370"/>
                  </a:lnTo>
                  <a:lnTo>
                    <a:pt x="2244515" y="151720"/>
                  </a:lnTo>
                  <a:lnTo>
                    <a:pt x="2247462" y="158297"/>
                  </a:lnTo>
                  <a:lnTo>
                    <a:pt x="2250409" y="165100"/>
                  </a:lnTo>
                  <a:lnTo>
                    <a:pt x="2253583" y="171677"/>
                  </a:lnTo>
                  <a:lnTo>
                    <a:pt x="2256303" y="178480"/>
                  </a:lnTo>
                  <a:lnTo>
                    <a:pt x="2258796" y="185511"/>
                  </a:lnTo>
                  <a:lnTo>
                    <a:pt x="2261290" y="192541"/>
                  </a:lnTo>
                  <a:lnTo>
                    <a:pt x="2263557" y="199798"/>
                  </a:lnTo>
                  <a:lnTo>
                    <a:pt x="2265824" y="206829"/>
                  </a:lnTo>
                  <a:lnTo>
                    <a:pt x="2267864" y="214086"/>
                  </a:lnTo>
                  <a:lnTo>
                    <a:pt x="2269904" y="221343"/>
                  </a:lnTo>
                  <a:lnTo>
                    <a:pt x="2271717" y="229054"/>
                  </a:lnTo>
                  <a:lnTo>
                    <a:pt x="2273078" y="236538"/>
                  </a:lnTo>
                  <a:lnTo>
                    <a:pt x="2274664" y="244022"/>
                  </a:lnTo>
                  <a:lnTo>
                    <a:pt x="2276251" y="251732"/>
                  </a:lnTo>
                  <a:lnTo>
                    <a:pt x="2277158" y="259443"/>
                  </a:lnTo>
                  <a:lnTo>
                    <a:pt x="2278518" y="267154"/>
                  </a:lnTo>
                  <a:lnTo>
                    <a:pt x="2278638" y="268548"/>
                  </a:lnTo>
                  <a:lnTo>
                    <a:pt x="2279424" y="268288"/>
                  </a:lnTo>
                  <a:lnTo>
                    <a:pt x="2280331" y="268288"/>
                  </a:lnTo>
                  <a:lnTo>
                    <a:pt x="2281692" y="268288"/>
                  </a:lnTo>
                  <a:lnTo>
                    <a:pt x="2282826" y="268738"/>
                  </a:lnTo>
                  <a:lnTo>
                    <a:pt x="2285093" y="269639"/>
                  </a:lnTo>
                  <a:lnTo>
                    <a:pt x="2287361" y="271215"/>
                  </a:lnTo>
                  <a:lnTo>
                    <a:pt x="2289402" y="273466"/>
                  </a:lnTo>
                  <a:lnTo>
                    <a:pt x="2291443" y="275943"/>
                  </a:lnTo>
                  <a:lnTo>
                    <a:pt x="2293485" y="278869"/>
                  </a:lnTo>
                  <a:lnTo>
                    <a:pt x="2295299" y="282472"/>
                  </a:lnTo>
                  <a:lnTo>
                    <a:pt x="2296660" y="286524"/>
                  </a:lnTo>
                  <a:lnTo>
                    <a:pt x="2298247" y="291027"/>
                  </a:lnTo>
                  <a:lnTo>
                    <a:pt x="2299608" y="295755"/>
                  </a:lnTo>
                  <a:lnTo>
                    <a:pt x="2300742" y="300708"/>
                  </a:lnTo>
                  <a:lnTo>
                    <a:pt x="2301876" y="306111"/>
                  </a:lnTo>
                  <a:lnTo>
                    <a:pt x="2302556" y="311964"/>
                  </a:lnTo>
                  <a:lnTo>
                    <a:pt x="2303010" y="317818"/>
                  </a:lnTo>
                  <a:lnTo>
                    <a:pt x="2303236" y="323897"/>
                  </a:lnTo>
                  <a:lnTo>
                    <a:pt x="2303463" y="330200"/>
                  </a:lnTo>
                  <a:lnTo>
                    <a:pt x="2303236" y="336504"/>
                  </a:lnTo>
                  <a:lnTo>
                    <a:pt x="2303010" y="342808"/>
                  </a:lnTo>
                  <a:lnTo>
                    <a:pt x="2302556" y="348662"/>
                  </a:lnTo>
                  <a:lnTo>
                    <a:pt x="2301876" y="354290"/>
                  </a:lnTo>
                  <a:lnTo>
                    <a:pt x="2300742" y="359918"/>
                  </a:lnTo>
                  <a:lnTo>
                    <a:pt x="2299608" y="364871"/>
                  </a:lnTo>
                  <a:lnTo>
                    <a:pt x="2298247" y="369599"/>
                  </a:lnTo>
                  <a:lnTo>
                    <a:pt x="2296660" y="373877"/>
                  </a:lnTo>
                  <a:lnTo>
                    <a:pt x="2295299" y="377929"/>
                  </a:lnTo>
                  <a:lnTo>
                    <a:pt x="2293485" y="381306"/>
                  </a:lnTo>
                  <a:lnTo>
                    <a:pt x="2291443" y="384683"/>
                  </a:lnTo>
                  <a:lnTo>
                    <a:pt x="2289402" y="387160"/>
                  </a:lnTo>
                  <a:lnTo>
                    <a:pt x="2287361" y="389411"/>
                  </a:lnTo>
                  <a:lnTo>
                    <a:pt x="2285093" y="390987"/>
                  </a:lnTo>
                  <a:lnTo>
                    <a:pt x="2282826" y="391663"/>
                  </a:lnTo>
                  <a:lnTo>
                    <a:pt x="2281692" y="391888"/>
                  </a:lnTo>
                  <a:lnTo>
                    <a:pt x="2280331" y="392113"/>
                  </a:lnTo>
                  <a:lnTo>
                    <a:pt x="2279424" y="391888"/>
                  </a:lnTo>
                  <a:lnTo>
                    <a:pt x="2278063" y="391663"/>
                  </a:lnTo>
                  <a:lnTo>
                    <a:pt x="2275795" y="390987"/>
                  </a:lnTo>
                  <a:lnTo>
                    <a:pt x="2273928" y="389690"/>
                  </a:lnTo>
                  <a:lnTo>
                    <a:pt x="2273078" y="393700"/>
                  </a:lnTo>
                  <a:lnTo>
                    <a:pt x="2271717" y="401411"/>
                  </a:lnTo>
                  <a:lnTo>
                    <a:pt x="2269904" y="408895"/>
                  </a:lnTo>
                  <a:lnTo>
                    <a:pt x="2267864" y="416152"/>
                  </a:lnTo>
                  <a:lnTo>
                    <a:pt x="2265824" y="423636"/>
                  </a:lnTo>
                  <a:lnTo>
                    <a:pt x="2263557" y="430666"/>
                  </a:lnTo>
                  <a:lnTo>
                    <a:pt x="2261290" y="437697"/>
                  </a:lnTo>
                  <a:lnTo>
                    <a:pt x="2258796" y="444727"/>
                  </a:lnTo>
                  <a:lnTo>
                    <a:pt x="2256303" y="451757"/>
                  </a:lnTo>
                  <a:lnTo>
                    <a:pt x="2253583" y="458561"/>
                  </a:lnTo>
                  <a:lnTo>
                    <a:pt x="2250409" y="465138"/>
                  </a:lnTo>
                  <a:lnTo>
                    <a:pt x="2247462" y="471941"/>
                  </a:lnTo>
                  <a:lnTo>
                    <a:pt x="2244515" y="478518"/>
                  </a:lnTo>
                  <a:lnTo>
                    <a:pt x="2241115" y="484868"/>
                  </a:lnTo>
                  <a:lnTo>
                    <a:pt x="2237941" y="491218"/>
                  </a:lnTo>
                  <a:lnTo>
                    <a:pt x="2234314" y="497568"/>
                  </a:lnTo>
                  <a:lnTo>
                    <a:pt x="2230687" y="503691"/>
                  </a:lnTo>
                  <a:lnTo>
                    <a:pt x="2227061" y="509588"/>
                  </a:lnTo>
                  <a:lnTo>
                    <a:pt x="2223207" y="515484"/>
                  </a:lnTo>
                  <a:lnTo>
                    <a:pt x="2219127" y="521154"/>
                  </a:lnTo>
                  <a:lnTo>
                    <a:pt x="2215046" y="527050"/>
                  </a:lnTo>
                  <a:lnTo>
                    <a:pt x="2210966" y="532720"/>
                  </a:lnTo>
                  <a:lnTo>
                    <a:pt x="2206659" y="537936"/>
                  </a:lnTo>
                  <a:lnTo>
                    <a:pt x="2202352" y="543152"/>
                  </a:lnTo>
                  <a:lnTo>
                    <a:pt x="2197818" y="548368"/>
                  </a:lnTo>
                  <a:lnTo>
                    <a:pt x="2193284" y="553357"/>
                  </a:lnTo>
                  <a:lnTo>
                    <a:pt x="2188751" y="558347"/>
                  </a:lnTo>
                  <a:lnTo>
                    <a:pt x="2183764" y="562882"/>
                  </a:lnTo>
                  <a:lnTo>
                    <a:pt x="2179003" y="567645"/>
                  </a:lnTo>
                  <a:lnTo>
                    <a:pt x="2174016" y="571954"/>
                  </a:lnTo>
                  <a:lnTo>
                    <a:pt x="2169029" y="576263"/>
                  </a:lnTo>
                  <a:lnTo>
                    <a:pt x="2164042" y="580572"/>
                  </a:lnTo>
                  <a:lnTo>
                    <a:pt x="2158602" y="584654"/>
                  </a:lnTo>
                  <a:lnTo>
                    <a:pt x="2153388" y="588283"/>
                  </a:lnTo>
                  <a:lnTo>
                    <a:pt x="2147947" y="592138"/>
                  </a:lnTo>
                  <a:lnTo>
                    <a:pt x="2142507" y="595766"/>
                  </a:lnTo>
                  <a:lnTo>
                    <a:pt x="2137067" y="598941"/>
                  </a:lnTo>
                  <a:lnTo>
                    <a:pt x="2131399" y="602343"/>
                  </a:lnTo>
                  <a:lnTo>
                    <a:pt x="2125506" y="605291"/>
                  </a:lnTo>
                  <a:lnTo>
                    <a:pt x="2120065" y="608240"/>
                  </a:lnTo>
                  <a:lnTo>
                    <a:pt x="2114171" y="611188"/>
                  </a:lnTo>
                  <a:lnTo>
                    <a:pt x="2108278" y="613683"/>
                  </a:lnTo>
                  <a:lnTo>
                    <a:pt x="2102384" y="615950"/>
                  </a:lnTo>
                  <a:lnTo>
                    <a:pt x="2096263" y="618218"/>
                  </a:lnTo>
                  <a:lnTo>
                    <a:pt x="2090369" y="620259"/>
                  </a:lnTo>
                  <a:lnTo>
                    <a:pt x="2084022" y="622300"/>
                  </a:lnTo>
                  <a:lnTo>
                    <a:pt x="2077902" y="623661"/>
                  </a:lnTo>
                  <a:lnTo>
                    <a:pt x="2071555" y="625249"/>
                  </a:lnTo>
                  <a:lnTo>
                    <a:pt x="2065434" y="626609"/>
                  </a:lnTo>
                  <a:lnTo>
                    <a:pt x="2059087" y="627743"/>
                  </a:lnTo>
                  <a:lnTo>
                    <a:pt x="2052740" y="628424"/>
                  </a:lnTo>
                  <a:lnTo>
                    <a:pt x="2046166" y="629331"/>
                  </a:lnTo>
                  <a:lnTo>
                    <a:pt x="2039592" y="629784"/>
                  </a:lnTo>
                  <a:lnTo>
                    <a:pt x="2033018" y="630011"/>
                  </a:lnTo>
                  <a:lnTo>
                    <a:pt x="2026444" y="630238"/>
                  </a:lnTo>
                  <a:lnTo>
                    <a:pt x="2019870" y="630011"/>
                  </a:lnTo>
                  <a:lnTo>
                    <a:pt x="2013297" y="629784"/>
                  </a:lnTo>
                  <a:lnTo>
                    <a:pt x="2006949" y="629331"/>
                  </a:lnTo>
                  <a:lnTo>
                    <a:pt x="2000602" y="628424"/>
                  </a:lnTo>
                  <a:lnTo>
                    <a:pt x="1994255" y="627743"/>
                  </a:lnTo>
                  <a:lnTo>
                    <a:pt x="1987681" y="626609"/>
                  </a:lnTo>
                  <a:lnTo>
                    <a:pt x="1981334" y="625249"/>
                  </a:lnTo>
                  <a:lnTo>
                    <a:pt x="1975213" y="623661"/>
                  </a:lnTo>
                  <a:lnTo>
                    <a:pt x="1968866" y="622300"/>
                  </a:lnTo>
                  <a:lnTo>
                    <a:pt x="1962972" y="620259"/>
                  </a:lnTo>
                  <a:lnTo>
                    <a:pt x="1956852" y="618218"/>
                  </a:lnTo>
                  <a:lnTo>
                    <a:pt x="1950731" y="615950"/>
                  </a:lnTo>
                  <a:lnTo>
                    <a:pt x="1944838" y="613683"/>
                  </a:lnTo>
                  <a:lnTo>
                    <a:pt x="1938944" y="611188"/>
                  </a:lnTo>
                  <a:lnTo>
                    <a:pt x="1933050" y="608240"/>
                  </a:lnTo>
                  <a:lnTo>
                    <a:pt x="1927383" y="605291"/>
                  </a:lnTo>
                  <a:lnTo>
                    <a:pt x="1921716" y="602343"/>
                  </a:lnTo>
                  <a:lnTo>
                    <a:pt x="1916049" y="598941"/>
                  </a:lnTo>
                  <a:lnTo>
                    <a:pt x="1910381" y="595766"/>
                  </a:lnTo>
                  <a:lnTo>
                    <a:pt x="1905168" y="592138"/>
                  </a:lnTo>
                  <a:lnTo>
                    <a:pt x="1899954" y="588283"/>
                  </a:lnTo>
                  <a:lnTo>
                    <a:pt x="1894514" y="584654"/>
                  </a:lnTo>
                  <a:lnTo>
                    <a:pt x="1889300" y="580572"/>
                  </a:lnTo>
                  <a:lnTo>
                    <a:pt x="1884313" y="576263"/>
                  </a:lnTo>
                  <a:lnTo>
                    <a:pt x="1879099" y="571954"/>
                  </a:lnTo>
                  <a:lnTo>
                    <a:pt x="1874112" y="567645"/>
                  </a:lnTo>
                  <a:lnTo>
                    <a:pt x="1869352" y="562882"/>
                  </a:lnTo>
                  <a:lnTo>
                    <a:pt x="1864591" y="558347"/>
                  </a:lnTo>
                  <a:lnTo>
                    <a:pt x="1859831" y="553357"/>
                  </a:lnTo>
                  <a:lnTo>
                    <a:pt x="1855297" y="548368"/>
                  </a:lnTo>
                  <a:lnTo>
                    <a:pt x="1850763" y="543152"/>
                  </a:lnTo>
                  <a:lnTo>
                    <a:pt x="1846456" y="537936"/>
                  </a:lnTo>
                  <a:lnTo>
                    <a:pt x="1842149" y="532720"/>
                  </a:lnTo>
                  <a:lnTo>
                    <a:pt x="1838069" y="527050"/>
                  </a:lnTo>
                  <a:lnTo>
                    <a:pt x="1833989" y="521154"/>
                  </a:lnTo>
                  <a:lnTo>
                    <a:pt x="1829908" y="515484"/>
                  </a:lnTo>
                  <a:lnTo>
                    <a:pt x="1826281" y="509588"/>
                  </a:lnTo>
                  <a:lnTo>
                    <a:pt x="1822428" y="503691"/>
                  </a:lnTo>
                  <a:lnTo>
                    <a:pt x="1818801" y="497568"/>
                  </a:lnTo>
                  <a:lnTo>
                    <a:pt x="1815400" y="491218"/>
                  </a:lnTo>
                  <a:lnTo>
                    <a:pt x="1811774" y="484868"/>
                  </a:lnTo>
                  <a:lnTo>
                    <a:pt x="1808827" y="478518"/>
                  </a:lnTo>
                  <a:lnTo>
                    <a:pt x="1805426" y="471941"/>
                  </a:lnTo>
                  <a:lnTo>
                    <a:pt x="1802479" y="465138"/>
                  </a:lnTo>
                  <a:lnTo>
                    <a:pt x="1799759" y="458561"/>
                  </a:lnTo>
                  <a:lnTo>
                    <a:pt x="1797039" y="451757"/>
                  </a:lnTo>
                  <a:lnTo>
                    <a:pt x="1794545" y="444727"/>
                  </a:lnTo>
                  <a:lnTo>
                    <a:pt x="1791825" y="437697"/>
                  </a:lnTo>
                  <a:lnTo>
                    <a:pt x="1789332" y="430666"/>
                  </a:lnTo>
                  <a:lnTo>
                    <a:pt x="1787292" y="423636"/>
                  </a:lnTo>
                  <a:lnTo>
                    <a:pt x="1785025" y="416152"/>
                  </a:lnTo>
                  <a:lnTo>
                    <a:pt x="1783438" y="408895"/>
                  </a:lnTo>
                  <a:lnTo>
                    <a:pt x="1781624" y="401411"/>
                  </a:lnTo>
                  <a:lnTo>
                    <a:pt x="1779811" y="393700"/>
                  </a:lnTo>
                  <a:lnTo>
                    <a:pt x="1778682" y="388377"/>
                  </a:lnTo>
                  <a:lnTo>
                    <a:pt x="1777853" y="389411"/>
                  </a:lnTo>
                  <a:lnTo>
                    <a:pt x="1775596" y="390987"/>
                  </a:lnTo>
                  <a:lnTo>
                    <a:pt x="1773114" y="391663"/>
                  </a:lnTo>
                  <a:lnTo>
                    <a:pt x="1771986" y="391888"/>
                  </a:lnTo>
                  <a:lnTo>
                    <a:pt x="1770632" y="392113"/>
                  </a:lnTo>
                  <a:lnTo>
                    <a:pt x="1769729" y="391888"/>
                  </a:lnTo>
                  <a:lnTo>
                    <a:pt x="1768375" y="391663"/>
                  </a:lnTo>
                  <a:lnTo>
                    <a:pt x="1766118" y="390987"/>
                  </a:lnTo>
                  <a:lnTo>
                    <a:pt x="1763861" y="389411"/>
                  </a:lnTo>
                  <a:lnTo>
                    <a:pt x="1761830" y="387160"/>
                  </a:lnTo>
                  <a:lnTo>
                    <a:pt x="1760025" y="384683"/>
                  </a:lnTo>
                  <a:lnTo>
                    <a:pt x="1757994" y="381306"/>
                  </a:lnTo>
                  <a:lnTo>
                    <a:pt x="1756188" y="377929"/>
                  </a:lnTo>
                  <a:lnTo>
                    <a:pt x="1754609" y="373877"/>
                  </a:lnTo>
                  <a:lnTo>
                    <a:pt x="1753029" y="369599"/>
                  </a:lnTo>
                  <a:lnTo>
                    <a:pt x="1751675" y="364871"/>
                  </a:lnTo>
                  <a:lnTo>
                    <a:pt x="1750546" y="359918"/>
                  </a:lnTo>
                  <a:lnTo>
                    <a:pt x="1749644" y="354290"/>
                  </a:lnTo>
                  <a:lnTo>
                    <a:pt x="1748967" y="348662"/>
                  </a:lnTo>
                  <a:lnTo>
                    <a:pt x="1748290" y="342808"/>
                  </a:lnTo>
                  <a:lnTo>
                    <a:pt x="1747838" y="336504"/>
                  </a:lnTo>
                  <a:lnTo>
                    <a:pt x="1747838" y="330200"/>
                  </a:lnTo>
                  <a:lnTo>
                    <a:pt x="1747838" y="323897"/>
                  </a:lnTo>
                  <a:lnTo>
                    <a:pt x="1748290" y="317818"/>
                  </a:lnTo>
                  <a:lnTo>
                    <a:pt x="1748967" y="311964"/>
                  </a:lnTo>
                  <a:lnTo>
                    <a:pt x="1749644" y="306111"/>
                  </a:lnTo>
                  <a:lnTo>
                    <a:pt x="1750546" y="300708"/>
                  </a:lnTo>
                  <a:lnTo>
                    <a:pt x="1751675" y="295755"/>
                  </a:lnTo>
                  <a:lnTo>
                    <a:pt x="1753029" y="291027"/>
                  </a:lnTo>
                  <a:lnTo>
                    <a:pt x="1754609" y="286524"/>
                  </a:lnTo>
                  <a:lnTo>
                    <a:pt x="1756188" y="282472"/>
                  </a:lnTo>
                  <a:lnTo>
                    <a:pt x="1757994" y="278869"/>
                  </a:lnTo>
                  <a:lnTo>
                    <a:pt x="1760025" y="275943"/>
                  </a:lnTo>
                  <a:lnTo>
                    <a:pt x="1761830" y="273466"/>
                  </a:lnTo>
                  <a:lnTo>
                    <a:pt x="1763861" y="271215"/>
                  </a:lnTo>
                  <a:lnTo>
                    <a:pt x="1766118" y="269639"/>
                  </a:lnTo>
                  <a:lnTo>
                    <a:pt x="1768375" y="268738"/>
                  </a:lnTo>
                  <a:lnTo>
                    <a:pt x="1769729" y="268288"/>
                  </a:lnTo>
                  <a:lnTo>
                    <a:pt x="1770632" y="268288"/>
                  </a:lnTo>
                  <a:lnTo>
                    <a:pt x="1771986" y="268288"/>
                  </a:lnTo>
                  <a:lnTo>
                    <a:pt x="1773114" y="268738"/>
                  </a:lnTo>
                  <a:lnTo>
                    <a:pt x="1774524" y="269250"/>
                  </a:lnTo>
                  <a:lnTo>
                    <a:pt x="1774824" y="267154"/>
                  </a:lnTo>
                  <a:lnTo>
                    <a:pt x="1775731" y="259443"/>
                  </a:lnTo>
                  <a:lnTo>
                    <a:pt x="1777091" y="251732"/>
                  </a:lnTo>
                  <a:lnTo>
                    <a:pt x="1778224" y="244022"/>
                  </a:lnTo>
                  <a:lnTo>
                    <a:pt x="1779811" y="236538"/>
                  </a:lnTo>
                  <a:lnTo>
                    <a:pt x="1781624" y="229054"/>
                  </a:lnTo>
                  <a:lnTo>
                    <a:pt x="1783438" y="221343"/>
                  </a:lnTo>
                  <a:lnTo>
                    <a:pt x="1785025" y="214086"/>
                  </a:lnTo>
                  <a:lnTo>
                    <a:pt x="1787292" y="206829"/>
                  </a:lnTo>
                  <a:lnTo>
                    <a:pt x="1789332" y="199798"/>
                  </a:lnTo>
                  <a:lnTo>
                    <a:pt x="1791825" y="192541"/>
                  </a:lnTo>
                  <a:lnTo>
                    <a:pt x="1794545" y="185511"/>
                  </a:lnTo>
                  <a:lnTo>
                    <a:pt x="1797039" y="178480"/>
                  </a:lnTo>
                  <a:lnTo>
                    <a:pt x="1799759" y="171677"/>
                  </a:lnTo>
                  <a:lnTo>
                    <a:pt x="1802479" y="165100"/>
                  </a:lnTo>
                  <a:lnTo>
                    <a:pt x="1805426" y="158297"/>
                  </a:lnTo>
                  <a:lnTo>
                    <a:pt x="1808827" y="151720"/>
                  </a:lnTo>
                  <a:lnTo>
                    <a:pt x="1811774" y="145370"/>
                  </a:lnTo>
                  <a:lnTo>
                    <a:pt x="1815400" y="139020"/>
                  </a:lnTo>
                  <a:lnTo>
                    <a:pt x="1818801" y="132896"/>
                  </a:lnTo>
                  <a:lnTo>
                    <a:pt x="1822428" y="126773"/>
                  </a:lnTo>
                  <a:lnTo>
                    <a:pt x="1826281" y="120650"/>
                  </a:lnTo>
                  <a:lnTo>
                    <a:pt x="1829908" y="114980"/>
                  </a:lnTo>
                  <a:lnTo>
                    <a:pt x="1833989" y="109084"/>
                  </a:lnTo>
                  <a:lnTo>
                    <a:pt x="1838069" y="103188"/>
                  </a:lnTo>
                  <a:lnTo>
                    <a:pt x="1842149" y="97745"/>
                  </a:lnTo>
                  <a:lnTo>
                    <a:pt x="1846456" y="92529"/>
                  </a:lnTo>
                  <a:lnTo>
                    <a:pt x="1850763" y="87086"/>
                  </a:lnTo>
                  <a:lnTo>
                    <a:pt x="1855297" y="82096"/>
                  </a:lnTo>
                  <a:lnTo>
                    <a:pt x="1859831" y="77107"/>
                  </a:lnTo>
                  <a:lnTo>
                    <a:pt x="1864591" y="71891"/>
                  </a:lnTo>
                  <a:lnTo>
                    <a:pt x="1869352" y="67355"/>
                  </a:lnTo>
                  <a:lnTo>
                    <a:pt x="1874112" y="62593"/>
                  </a:lnTo>
                  <a:lnTo>
                    <a:pt x="1879099" y="58284"/>
                  </a:lnTo>
                  <a:lnTo>
                    <a:pt x="1884313" y="53975"/>
                  </a:lnTo>
                  <a:lnTo>
                    <a:pt x="1889300" y="49893"/>
                  </a:lnTo>
                  <a:lnTo>
                    <a:pt x="1894514" y="45811"/>
                  </a:lnTo>
                  <a:lnTo>
                    <a:pt x="1899954" y="41955"/>
                  </a:lnTo>
                  <a:lnTo>
                    <a:pt x="1905168" y="38100"/>
                  </a:lnTo>
                  <a:lnTo>
                    <a:pt x="1910381" y="34698"/>
                  </a:lnTo>
                  <a:lnTo>
                    <a:pt x="1916049" y="31296"/>
                  </a:lnTo>
                  <a:lnTo>
                    <a:pt x="1921716" y="28121"/>
                  </a:lnTo>
                  <a:lnTo>
                    <a:pt x="1927383" y="24946"/>
                  </a:lnTo>
                  <a:lnTo>
                    <a:pt x="1933050" y="21998"/>
                  </a:lnTo>
                  <a:lnTo>
                    <a:pt x="1938944" y="19277"/>
                  </a:lnTo>
                  <a:lnTo>
                    <a:pt x="1944838" y="16782"/>
                  </a:lnTo>
                  <a:lnTo>
                    <a:pt x="1950731" y="14514"/>
                  </a:lnTo>
                  <a:lnTo>
                    <a:pt x="1956852" y="12246"/>
                  </a:lnTo>
                  <a:lnTo>
                    <a:pt x="1962972" y="10205"/>
                  </a:lnTo>
                  <a:lnTo>
                    <a:pt x="1968866" y="8164"/>
                  </a:lnTo>
                  <a:lnTo>
                    <a:pt x="1975213" y="6577"/>
                  </a:lnTo>
                  <a:lnTo>
                    <a:pt x="1981334" y="5216"/>
                  </a:lnTo>
                  <a:lnTo>
                    <a:pt x="1987681" y="3855"/>
                  </a:lnTo>
                  <a:lnTo>
                    <a:pt x="1994255" y="2948"/>
                  </a:lnTo>
                  <a:lnTo>
                    <a:pt x="2000602" y="1814"/>
                  </a:lnTo>
                  <a:lnTo>
                    <a:pt x="2006949" y="1134"/>
                  </a:lnTo>
                  <a:lnTo>
                    <a:pt x="2013297" y="454"/>
                  </a:lnTo>
                  <a:lnTo>
                    <a:pt x="2019870" y="227"/>
                  </a:lnTo>
                  <a:lnTo>
                    <a:pt x="20264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2310" name="组合 12309"/>
          <p:cNvGrpSpPr/>
          <p:nvPr/>
        </p:nvGrpSpPr>
        <p:grpSpPr>
          <a:xfrm>
            <a:off x="9397143" y="5400207"/>
            <a:ext cx="648000" cy="648000"/>
            <a:chOff x="7770908" y="5053126"/>
            <a:chExt cx="648000" cy="648000"/>
          </a:xfrm>
        </p:grpSpPr>
        <p:sp>
          <p:nvSpPr>
            <p:cNvPr id="123" name="椭圆 122"/>
            <p:cNvSpPr/>
            <p:nvPr/>
          </p:nvSpPr>
          <p:spPr>
            <a:xfrm>
              <a:off x="7770908" y="5053126"/>
              <a:ext cx="648000" cy="64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1" name="KSO_Shape"/>
            <p:cNvSpPr/>
            <p:nvPr/>
          </p:nvSpPr>
          <p:spPr bwMode="auto">
            <a:xfrm>
              <a:off x="7895377" y="5179792"/>
              <a:ext cx="385864" cy="404015"/>
            </a:xfrm>
            <a:custGeom>
              <a:avLst/>
              <a:gdLst>
                <a:gd name="T0" fmla="*/ 2809875 w 4627563"/>
                <a:gd name="T1" fmla="*/ 4811712 h 5299074"/>
                <a:gd name="T2" fmla="*/ 2745224 w 4627563"/>
                <a:gd name="T3" fmla="*/ 4870449 h 5299074"/>
                <a:gd name="T4" fmla="*/ 2693583 w 4627563"/>
                <a:gd name="T5" fmla="*/ 4799805 h 5299074"/>
                <a:gd name="T6" fmla="*/ 3054173 w 4627563"/>
                <a:gd name="T7" fmla="*/ 4245768 h 5299074"/>
                <a:gd name="T8" fmla="*/ 3143251 w 4627563"/>
                <a:gd name="T9" fmla="*/ 4339034 h 5299074"/>
                <a:gd name="T10" fmla="*/ 3063717 w 4627563"/>
                <a:gd name="T11" fmla="*/ 4441428 h 5299074"/>
                <a:gd name="T12" fmla="*/ 2956345 w 4627563"/>
                <a:gd name="T13" fmla="*/ 4391421 h 5299074"/>
                <a:gd name="T14" fmla="*/ 2973843 w 4627563"/>
                <a:gd name="T15" fmla="*/ 4273946 h 5299074"/>
                <a:gd name="T16" fmla="*/ 3313113 w 4627563"/>
                <a:gd name="T17" fmla="*/ 3781821 h 5299074"/>
                <a:gd name="T18" fmla="*/ 3390107 w 4627563"/>
                <a:gd name="T19" fmla="*/ 3842543 h 5299074"/>
                <a:gd name="T20" fmla="*/ 3397647 w 4627563"/>
                <a:gd name="T21" fmla="*/ 3943746 h 5299074"/>
                <a:gd name="T22" fmla="*/ 3329782 w 4627563"/>
                <a:gd name="T23" fmla="*/ 4014787 h 5299074"/>
                <a:gd name="T24" fmla="*/ 3228578 w 4627563"/>
                <a:gd name="T25" fmla="*/ 4012009 h 5299074"/>
                <a:gd name="T26" fmla="*/ 3164681 w 4627563"/>
                <a:gd name="T27" fmla="*/ 3937793 h 5299074"/>
                <a:gd name="T28" fmla="*/ 3176984 w 4627563"/>
                <a:gd name="T29" fmla="*/ 3837781 h 5299074"/>
                <a:gd name="T30" fmla="*/ 3257153 w 4627563"/>
                <a:gd name="T31" fmla="*/ 3780631 h 5299074"/>
                <a:gd name="T32" fmla="*/ 2749233 w 4627563"/>
                <a:gd name="T33" fmla="*/ 3662481 h 5299074"/>
                <a:gd name="T34" fmla="*/ 2837260 w 4627563"/>
                <a:gd name="T35" fmla="*/ 3818473 h 5299074"/>
                <a:gd name="T36" fmla="*/ 2780558 w 4627563"/>
                <a:gd name="T37" fmla="*/ 3991178 h 5299074"/>
                <a:gd name="T38" fmla="*/ 2616002 w 4627563"/>
                <a:gd name="T39" fmla="*/ 4064000 h 5299074"/>
                <a:gd name="T40" fmla="*/ 2451446 w 4627563"/>
                <a:gd name="T41" fmla="*/ 3991178 h 5299074"/>
                <a:gd name="T42" fmla="*/ 2395140 w 4627563"/>
                <a:gd name="T43" fmla="*/ 3818473 h 5299074"/>
                <a:gd name="T44" fmla="*/ 2483167 w 4627563"/>
                <a:gd name="T45" fmla="*/ 3662481 h 5299074"/>
                <a:gd name="T46" fmla="*/ 2204869 w 4627563"/>
                <a:gd name="T47" fmla="*/ 3415897 h 5299074"/>
                <a:gd name="T48" fmla="*/ 2282395 w 4627563"/>
                <a:gd name="T49" fmla="*/ 3464853 h 5299074"/>
                <a:gd name="T50" fmla="*/ 2298297 w 4627563"/>
                <a:gd name="T51" fmla="*/ 3556447 h 5299074"/>
                <a:gd name="T52" fmla="*/ 2241843 w 4627563"/>
                <a:gd name="T53" fmla="*/ 3627907 h 5299074"/>
                <a:gd name="T54" fmla="*/ 2148415 w 4627563"/>
                <a:gd name="T55" fmla="*/ 3634619 h 5299074"/>
                <a:gd name="T56" fmla="*/ 2082419 w 4627563"/>
                <a:gd name="T57" fmla="*/ 3572634 h 5299074"/>
                <a:gd name="T58" fmla="*/ 2084805 w 4627563"/>
                <a:gd name="T59" fmla="*/ 3479065 h 5299074"/>
                <a:gd name="T60" fmla="*/ 2153583 w 4627563"/>
                <a:gd name="T61" fmla="*/ 3419845 h 5299074"/>
                <a:gd name="T62" fmla="*/ 2956426 w 4627563"/>
                <a:gd name="T63" fmla="*/ 3238079 h 5299074"/>
                <a:gd name="T64" fmla="*/ 3038085 w 4627563"/>
                <a:gd name="T65" fmla="*/ 3342332 h 5299074"/>
                <a:gd name="T66" fmla="*/ 3015093 w 4627563"/>
                <a:gd name="T67" fmla="*/ 3476712 h 5299074"/>
                <a:gd name="T68" fmla="*/ 2902515 w 4627563"/>
                <a:gd name="T69" fmla="*/ 3548065 h 5299074"/>
                <a:gd name="T70" fmla="*/ 2771703 w 4627563"/>
                <a:gd name="T71" fmla="*/ 3511992 h 5299074"/>
                <a:gd name="T72" fmla="*/ 2711450 w 4627563"/>
                <a:gd name="T73" fmla="*/ 3392675 h 5299074"/>
                <a:gd name="T74" fmla="*/ 2760207 w 4627563"/>
                <a:gd name="T75" fmla="*/ 3266620 h 5299074"/>
                <a:gd name="T76" fmla="*/ 1341242 w 4627563"/>
                <a:gd name="T77" fmla="*/ 3000374 h 5299074"/>
                <a:gd name="T78" fmla="*/ 403620 w 4627563"/>
                <a:gd name="T79" fmla="*/ 4688870 h 5299074"/>
                <a:gd name="T80" fmla="*/ 498850 w 4627563"/>
                <a:gd name="T81" fmla="*/ 4903704 h 5299074"/>
                <a:gd name="T82" fmla="*/ 4005310 w 4627563"/>
                <a:gd name="T83" fmla="*/ 5016085 h 5299074"/>
                <a:gd name="T84" fmla="*/ 4184661 w 4627563"/>
                <a:gd name="T85" fmla="*/ 4815944 h 5299074"/>
                <a:gd name="T86" fmla="*/ 4235053 w 4627563"/>
                <a:gd name="T87" fmla="*/ 4552265 h 5299074"/>
                <a:gd name="T88" fmla="*/ 3271841 w 4627563"/>
                <a:gd name="T89" fmla="*/ 3015685 h 5299074"/>
                <a:gd name="T90" fmla="*/ 2892903 w 4627563"/>
                <a:gd name="T91" fmla="*/ 3076933 h 5299074"/>
                <a:gd name="T92" fmla="*/ 1694982 w 4627563"/>
                <a:gd name="T93" fmla="*/ 3074149 h 5299074"/>
                <a:gd name="T94" fmla="*/ 1349374 w 4627563"/>
                <a:gd name="T95" fmla="*/ 3013299 h 5299074"/>
                <a:gd name="T96" fmla="*/ 2995870 w 4627563"/>
                <a:gd name="T97" fmla="*/ 46427 h 5299074"/>
                <a:gd name="T98" fmla="*/ 3112958 w 4627563"/>
                <a:gd name="T99" fmla="*/ 207534 h 5299074"/>
                <a:gd name="T100" fmla="*/ 3105417 w 4627563"/>
                <a:gd name="T101" fmla="*/ 379356 h 5299074"/>
                <a:gd name="T102" fmla="*/ 4604543 w 4627563"/>
                <a:gd name="T103" fmla="*/ 4495920 h 5299074"/>
                <a:gd name="T104" fmla="*/ 4621213 w 4627563"/>
                <a:gd name="T105" fmla="*/ 4792341 h 5299074"/>
                <a:gd name="T106" fmla="*/ 4525161 w 4627563"/>
                <a:gd name="T107" fmla="*/ 5066144 h 5299074"/>
                <a:gd name="T108" fmla="*/ 4255659 w 4627563"/>
                <a:gd name="T109" fmla="*/ 5299074 h 5299074"/>
                <a:gd name="T110" fmla="*/ 113119 w 4627563"/>
                <a:gd name="T111" fmla="*/ 5082016 h 5299074"/>
                <a:gd name="T112" fmla="*/ 8335 w 4627563"/>
                <a:gd name="T113" fmla="*/ 4807817 h 5299074"/>
                <a:gd name="T114" fmla="*/ 20640 w 4627563"/>
                <a:gd name="T115" fmla="*/ 4504649 h 5299074"/>
                <a:gd name="T116" fmla="*/ 1525322 w 4627563"/>
                <a:gd name="T117" fmla="*/ 390466 h 5299074"/>
                <a:gd name="T118" fmla="*/ 1512224 w 4627563"/>
                <a:gd name="T119" fmla="*/ 217058 h 5299074"/>
                <a:gd name="T120" fmla="*/ 1623358 w 4627563"/>
                <a:gd name="T121" fmla="*/ 52776 h 5299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27563" h="5299074">
                  <a:moveTo>
                    <a:pt x="2751137" y="4752974"/>
                  </a:moveTo>
                  <a:lnTo>
                    <a:pt x="2757445" y="4753371"/>
                  </a:lnTo>
                  <a:lnTo>
                    <a:pt x="2762964" y="4754165"/>
                  </a:lnTo>
                  <a:lnTo>
                    <a:pt x="2768483" y="4755355"/>
                  </a:lnTo>
                  <a:lnTo>
                    <a:pt x="2774002" y="4757340"/>
                  </a:lnTo>
                  <a:lnTo>
                    <a:pt x="2779127" y="4760118"/>
                  </a:lnTo>
                  <a:lnTo>
                    <a:pt x="2783857" y="4762896"/>
                  </a:lnTo>
                  <a:lnTo>
                    <a:pt x="2788193" y="4766071"/>
                  </a:lnTo>
                  <a:lnTo>
                    <a:pt x="2792530" y="4770040"/>
                  </a:lnTo>
                  <a:lnTo>
                    <a:pt x="2796472" y="4774009"/>
                  </a:lnTo>
                  <a:lnTo>
                    <a:pt x="2800020" y="4778771"/>
                  </a:lnTo>
                  <a:lnTo>
                    <a:pt x="2802779" y="4783534"/>
                  </a:lnTo>
                  <a:lnTo>
                    <a:pt x="2805144" y="4788693"/>
                  </a:lnTo>
                  <a:lnTo>
                    <a:pt x="2807116" y="4793852"/>
                  </a:lnTo>
                  <a:lnTo>
                    <a:pt x="2808298" y="4799805"/>
                  </a:lnTo>
                  <a:lnTo>
                    <a:pt x="2809481" y="4805759"/>
                  </a:lnTo>
                  <a:lnTo>
                    <a:pt x="2809875" y="4811712"/>
                  </a:lnTo>
                  <a:lnTo>
                    <a:pt x="2809481" y="4817665"/>
                  </a:lnTo>
                  <a:lnTo>
                    <a:pt x="2808298" y="4823618"/>
                  </a:lnTo>
                  <a:lnTo>
                    <a:pt x="2807116" y="4829174"/>
                  </a:lnTo>
                  <a:lnTo>
                    <a:pt x="2805144" y="4834730"/>
                  </a:lnTo>
                  <a:lnTo>
                    <a:pt x="2802779" y="4839890"/>
                  </a:lnTo>
                  <a:lnTo>
                    <a:pt x="2800020" y="4844652"/>
                  </a:lnTo>
                  <a:lnTo>
                    <a:pt x="2796472" y="4849415"/>
                  </a:lnTo>
                  <a:lnTo>
                    <a:pt x="2792530" y="4853384"/>
                  </a:lnTo>
                  <a:lnTo>
                    <a:pt x="2788193" y="4857352"/>
                  </a:lnTo>
                  <a:lnTo>
                    <a:pt x="2783857" y="4860527"/>
                  </a:lnTo>
                  <a:lnTo>
                    <a:pt x="2779127" y="4863305"/>
                  </a:lnTo>
                  <a:lnTo>
                    <a:pt x="2774002" y="4866084"/>
                  </a:lnTo>
                  <a:lnTo>
                    <a:pt x="2768483" y="4868068"/>
                  </a:lnTo>
                  <a:lnTo>
                    <a:pt x="2762964" y="4869655"/>
                  </a:lnTo>
                  <a:lnTo>
                    <a:pt x="2757445" y="4870449"/>
                  </a:lnTo>
                  <a:lnTo>
                    <a:pt x="2751137" y="4870449"/>
                  </a:lnTo>
                  <a:lnTo>
                    <a:pt x="2745224" y="4870449"/>
                  </a:lnTo>
                  <a:lnTo>
                    <a:pt x="2739705" y="4869655"/>
                  </a:lnTo>
                  <a:lnTo>
                    <a:pt x="2733792" y="4868068"/>
                  </a:lnTo>
                  <a:lnTo>
                    <a:pt x="2728273" y="4866084"/>
                  </a:lnTo>
                  <a:lnTo>
                    <a:pt x="2723543" y="4863305"/>
                  </a:lnTo>
                  <a:lnTo>
                    <a:pt x="2718418" y="4860527"/>
                  </a:lnTo>
                  <a:lnTo>
                    <a:pt x="2714082" y="4857352"/>
                  </a:lnTo>
                  <a:lnTo>
                    <a:pt x="2709745" y="4853384"/>
                  </a:lnTo>
                  <a:lnTo>
                    <a:pt x="2706197" y="4849415"/>
                  </a:lnTo>
                  <a:lnTo>
                    <a:pt x="2702649" y="4844652"/>
                  </a:lnTo>
                  <a:lnTo>
                    <a:pt x="2699890" y="4839890"/>
                  </a:lnTo>
                  <a:lnTo>
                    <a:pt x="2697525" y="4834730"/>
                  </a:lnTo>
                  <a:lnTo>
                    <a:pt x="2695554" y="4829174"/>
                  </a:lnTo>
                  <a:lnTo>
                    <a:pt x="2693583" y="4823618"/>
                  </a:lnTo>
                  <a:lnTo>
                    <a:pt x="2692794" y="4817665"/>
                  </a:lnTo>
                  <a:lnTo>
                    <a:pt x="2692400" y="4811712"/>
                  </a:lnTo>
                  <a:lnTo>
                    <a:pt x="2692794" y="4805759"/>
                  </a:lnTo>
                  <a:lnTo>
                    <a:pt x="2693583" y="4799805"/>
                  </a:lnTo>
                  <a:lnTo>
                    <a:pt x="2695554" y="4793852"/>
                  </a:lnTo>
                  <a:lnTo>
                    <a:pt x="2697525" y="4788693"/>
                  </a:lnTo>
                  <a:lnTo>
                    <a:pt x="2699890" y="4783534"/>
                  </a:lnTo>
                  <a:lnTo>
                    <a:pt x="2702649" y="4778771"/>
                  </a:lnTo>
                  <a:lnTo>
                    <a:pt x="2706197" y="4774009"/>
                  </a:lnTo>
                  <a:lnTo>
                    <a:pt x="2709745" y="4770040"/>
                  </a:lnTo>
                  <a:lnTo>
                    <a:pt x="2714082" y="4766071"/>
                  </a:lnTo>
                  <a:lnTo>
                    <a:pt x="2718418" y="4762896"/>
                  </a:lnTo>
                  <a:lnTo>
                    <a:pt x="2723543" y="4760118"/>
                  </a:lnTo>
                  <a:lnTo>
                    <a:pt x="2728273" y="4757340"/>
                  </a:lnTo>
                  <a:lnTo>
                    <a:pt x="2733792" y="4755355"/>
                  </a:lnTo>
                  <a:lnTo>
                    <a:pt x="2739705" y="4754165"/>
                  </a:lnTo>
                  <a:lnTo>
                    <a:pt x="2745224" y="4753371"/>
                  </a:lnTo>
                  <a:lnTo>
                    <a:pt x="2751137" y="4752974"/>
                  </a:lnTo>
                  <a:close/>
                  <a:moveTo>
                    <a:pt x="3043833" y="4244974"/>
                  </a:moveTo>
                  <a:lnTo>
                    <a:pt x="3049401" y="4245371"/>
                  </a:lnTo>
                  <a:lnTo>
                    <a:pt x="3054173" y="4245768"/>
                  </a:lnTo>
                  <a:lnTo>
                    <a:pt x="3059342" y="4246165"/>
                  </a:lnTo>
                  <a:lnTo>
                    <a:pt x="3063717" y="4246959"/>
                  </a:lnTo>
                  <a:lnTo>
                    <a:pt x="3073261" y="4249340"/>
                  </a:lnTo>
                  <a:lnTo>
                    <a:pt x="3082407" y="4252912"/>
                  </a:lnTo>
                  <a:lnTo>
                    <a:pt x="3091156" y="4256881"/>
                  </a:lnTo>
                  <a:lnTo>
                    <a:pt x="3099507" y="4262040"/>
                  </a:lnTo>
                  <a:lnTo>
                    <a:pt x="3107063" y="4267596"/>
                  </a:lnTo>
                  <a:lnTo>
                    <a:pt x="3114221" y="4273946"/>
                  </a:lnTo>
                  <a:lnTo>
                    <a:pt x="3120584" y="4281090"/>
                  </a:lnTo>
                  <a:lnTo>
                    <a:pt x="3126151" y="4289027"/>
                  </a:lnTo>
                  <a:lnTo>
                    <a:pt x="3131321" y="4296568"/>
                  </a:lnTo>
                  <a:lnTo>
                    <a:pt x="3135298" y="4305299"/>
                  </a:lnTo>
                  <a:lnTo>
                    <a:pt x="3138877" y="4314824"/>
                  </a:lnTo>
                  <a:lnTo>
                    <a:pt x="3141263" y="4324349"/>
                  </a:lnTo>
                  <a:lnTo>
                    <a:pt x="3142058" y="4329112"/>
                  </a:lnTo>
                  <a:lnTo>
                    <a:pt x="3142853" y="4334271"/>
                  </a:lnTo>
                  <a:lnTo>
                    <a:pt x="3143251" y="4339034"/>
                  </a:lnTo>
                  <a:lnTo>
                    <a:pt x="3143251" y="4344193"/>
                  </a:lnTo>
                  <a:lnTo>
                    <a:pt x="3143251" y="4348956"/>
                  </a:lnTo>
                  <a:lnTo>
                    <a:pt x="3142853" y="4354115"/>
                  </a:lnTo>
                  <a:lnTo>
                    <a:pt x="3142058" y="4359275"/>
                  </a:lnTo>
                  <a:lnTo>
                    <a:pt x="3141263" y="4364037"/>
                  </a:lnTo>
                  <a:lnTo>
                    <a:pt x="3138877" y="4373562"/>
                  </a:lnTo>
                  <a:lnTo>
                    <a:pt x="3135298" y="4382690"/>
                  </a:lnTo>
                  <a:lnTo>
                    <a:pt x="3131321" y="4391421"/>
                  </a:lnTo>
                  <a:lnTo>
                    <a:pt x="3126151" y="4399359"/>
                  </a:lnTo>
                  <a:lnTo>
                    <a:pt x="3120584" y="4407297"/>
                  </a:lnTo>
                  <a:lnTo>
                    <a:pt x="3114221" y="4414440"/>
                  </a:lnTo>
                  <a:lnTo>
                    <a:pt x="3107063" y="4420393"/>
                  </a:lnTo>
                  <a:lnTo>
                    <a:pt x="3099507" y="4426347"/>
                  </a:lnTo>
                  <a:lnTo>
                    <a:pt x="3091156" y="4431506"/>
                  </a:lnTo>
                  <a:lnTo>
                    <a:pt x="3082407" y="4435475"/>
                  </a:lnTo>
                  <a:lnTo>
                    <a:pt x="3073261" y="4438650"/>
                  </a:lnTo>
                  <a:lnTo>
                    <a:pt x="3063717" y="4441428"/>
                  </a:lnTo>
                  <a:lnTo>
                    <a:pt x="3059342" y="4442222"/>
                  </a:lnTo>
                  <a:lnTo>
                    <a:pt x="3054173" y="4442618"/>
                  </a:lnTo>
                  <a:lnTo>
                    <a:pt x="3049401" y="4443015"/>
                  </a:lnTo>
                  <a:lnTo>
                    <a:pt x="3043833" y="4443412"/>
                  </a:lnTo>
                  <a:lnTo>
                    <a:pt x="3038663" y="4443015"/>
                  </a:lnTo>
                  <a:lnTo>
                    <a:pt x="3033891" y="4442618"/>
                  </a:lnTo>
                  <a:lnTo>
                    <a:pt x="3028722" y="4442222"/>
                  </a:lnTo>
                  <a:lnTo>
                    <a:pt x="3023950" y="4441428"/>
                  </a:lnTo>
                  <a:lnTo>
                    <a:pt x="3014405" y="4438650"/>
                  </a:lnTo>
                  <a:lnTo>
                    <a:pt x="3005259" y="4435475"/>
                  </a:lnTo>
                  <a:lnTo>
                    <a:pt x="2996908" y="4431506"/>
                  </a:lnTo>
                  <a:lnTo>
                    <a:pt x="2988557" y="4426347"/>
                  </a:lnTo>
                  <a:lnTo>
                    <a:pt x="2981001" y="4420393"/>
                  </a:lnTo>
                  <a:lnTo>
                    <a:pt x="2973843" y="4414440"/>
                  </a:lnTo>
                  <a:lnTo>
                    <a:pt x="2967083" y="4407297"/>
                  </a:lnTo>
                  <a:lnTo>
                    <a:pt x="2961515" y="4399359"/>
                  </a:lnTo>
                  <a:lnTo>
                    <a:pt x="2956345" y="4391421"/>
                  </a:lnTo>
                  <a:lnTo>
                    <a:pt x="2952369" y="4382690"/>
                  </a:lnTo>
                  <a:lnTo>
                    <a:pt x="2948790" y="4373562"/>
                  </a:lnTo>
                  <a:lnTo>
                    <a:pt x="2946801" y="4364037"/>
                  </a:lnTo>
                  <a:lnTo>
                    <a:pt x="2945608" y="4359275"/>
                  </a:lnTo>
                  <a:lnTo>
                    <a:pt x="2945211" y="4354115"/>
                  </a:lnTo>
                  <a:lnTo>
                    <a:pt x="2944813" y="4348956"/>
                  </a:lnTo>
                  <a:lnTo>
                    <a:pt x="2944813" y="4344193"/>
                  </a:lnTo>
                  <a:lnTo>
                    <a:pt x="2944813" y="4339034"/>
                  </a:lnTo>
                  <a:lnTo>
                    <a:pt x="2945211" y="4334271"/>
                  </a:lnTo>
                  <a:lnTo>
                    <a:pt x="2945608" y="4329112"/>
                  </a:lnTo>
                  <a:lnTo>
                    <a:pt x="2946801" y="4324349"/>
                  </a:lnTo>
                  <a:lnTo>
                    <a:pt x="2948790" y="4314824"/>
                  </a:lnTo>
                  <a:lnTo>
                    <a:pt x="2952369" y="4305299"/>
                  </a:lnTo>
                  <a:lnTo>
                    <a:pt x="2956345" y="4296568"/>
                  </a:lnTo>
                  <a:lnTo>
                    <a:pt x="2961515" y="4289027"/>
                  </a:lnTo>
                  <a:lnTo>
                    <a:pt x="2967083" y="4281090"/>
                  </a:lnTo>
                  <a:lnTo>
                    <a:pt x="2973843" y="4273946"/>
                  </a:lnTo>
                  <a:lnTo>
                    <a:pt x="2981001" y="4267596"/>
                  </a:lnTo>
                  <a:lnTo>
                    <a:pt x="2988557" y="4262040"/>
                  </a:lnTo>
                  <a:lnTo>
                    <a:pt x="2996908" y="4256881"/>
                  </a:lnTo>
                  <a:lnTo>
                    <a:pt x="3005259" y="4252912"/>
                  </a:lnTo>
                  <a:lnTo>
                    <a:pt x="3014405" y="4249340"/>
                  </a:lnTo>
                  <a:lnTo>
                    <a:pt x="3023950" y="4246959"/>
                  </a:lnTo>
                  <a:lnTo>
                    <a:pt x="3028722" y="4246165"/>
                  </a:lnTo>
                  <a:lnTo>
                    <a:pt x="3033891" y="4245768"/>
                  </a:lnTo>
                  <a:lnTo>
                    <a:pt x="3038663" y="4245371"/>
                  </a:lnTo>
                  <a:lnTo>
                    <a:pt x="3043833" y="4244974"/>
                  </a:lnTo>
                  <a:close/>
                  <a:moveTo>
                    <a:pt x="3275806" y="3778249"/>
                  </a:moveTo>
                  <a:lnTo>
                    <a:pt x="3282157" y="3778249"/>
                  </a:lnTo>
                  <a:lnTo>
                    <a:pt x="3288507" y="3778249"/>
                  </a:lnTo>
                  <a:lnTo>
                    <a:pt x="3294460" y="3779043"/>
                  </a:lnTo>
                  <a:lnTo>
                    <a:pt x="3300810" y="3779440"/>
                  </a:lnTo>
                  <a:lnTo>
                    <a:pt x="3306763" y="3780631"/>
                  </a:lnTo>
                  <a:lnTo>
                    <a:pt x="3313113" y="3781821"/>
                  </a:lnTo>
                  <a:lnTo>
                    <a:pt x="3318669" y="3783806"/>
                  </a:lnTo>
                  <a:lnTo>
                    <a:pt x="3324622" y="3785790"/>
                  </a:lnTo>
                  <a:lnTo>
                    <a:pt x="3329782" y="3787774"/>
                  </a:lnTo>
                  <a:lnTo>
                    <a:pt x="3335338" y="3790156"/>
                  </a:lnTo>
                  <a:lnTo>
                    <a:pt x="3340894" y="3793331"/>
                  </a:lnTo>
                  <a:lnTo>
                    <a:pt x="3345657" y="3796109"/>
                  </a:lnTo>
                  <a:lnTo>
                    <a:pt x="3350816" y="3799284"/>
                  </a:lnTo>
                  <a:lnTo>
                    <a:pt x="3355579" y="3802856"/>
                  </a:lnTo>
                  <a:lnTo>
                    <a:pt x="3360341" y="3806427"/>
                  </a:lnTo>
                  <a:lnTo>
                    <a:pt x="3364707" y="3810396"/>
                  </a:lnTo>
                  <a:lnTo>
                    <a:pt x="3369072" y="3814365"/>
                  </a:lnTo>
                  <a:lnTo>
                    <a:pt x="3373041" y="3818731"/>
                  </a:lnTo>
                  <a:lnTo>
                    <a:pt x="3377010" y="3823096"/>
                  </a:lnTo>
                  <a:lnTo>
                    <a:pt x="3380582" y="3827859"/>
                  </a:lnTo>
                  <a:lnTo>
                    <a:pt x="3384154" y="3832621"/>
                  </a:lnTo>
                  <a:lnTo>
                    <a:pt x="3387329" y="3837781"/>
                  </a:lnTo>
                  <a:lnTo>
                    <a:pt x="3390107" y="3842543"/>
                  </a:lnTo>
                  <a:lnTo>
                    <a:pt x="3393282" y="3848099"/>
                  </a:lnTo>
                  <a:lnTo>
                    <a:pt x="3395663" y="3853656"/>
                  </a:lnTo>
                  <a:lnTo>
                    <a:pt x="3397647" y="3858815"/>
                  </a:lnTo>
                  <a:lnTo>
                    <a:pt x="3399235" y="3864768"/>
                  </a:lnTo>
                  <a:lnTo>
                    <a:pt x="3401219" y="3870324"/>
                  </a:lnTo>
                  <a:lnTo>
                    <a:pt x="3402807" y="3876278"/>
                  </a:lnTo>
                  <a:lnTo>
                    <a:pt x="3403601" y="3882628"/>
                  </a:lnTo>
                  <a:lnTo>
                    <a:pt x="3404394" y="3888978"/>
                  </a:lnTo>
                  <a:lnTo>
                    <a:pt x="3404791" y="3894931"/>
                  </a:lnTo>
                  <a:lnTo>
                    <a:pt x="3405188" y="3901281"/>
                  </a:lnTo>
                  <a:lnTo>
                    <a:pt x="3404791" y="3907631"/>
                  </a:lnTo>
                  <a:lnTo>
                    <a:pt x="3404394" y="3913584"/>
                  </a:lnTo>
                  <a:lnTo>
                    <a:pt x="3403601" y="3919934"/>
                  </a:lnTo>
                  <a:lnTo>
                    <a:pt x="3402807" y="3926284"/>
                  </a:lnTo>
                  <a:lnTo>
                    <a:pt x="3401219" y="3931840"/>
                  </a:lnTo>
                  <a:lnTo>
                    <a:pt x="3399235" y="3937793"/>
                  </a:lnTo>
                  <a:lnTo>
                    <a:pt x="3397647" y="3943746"/>
                  </a:lnTo>
                  <a:lnTo>
                    <a:pt x="3395663" y="3948906"/>
                  </a:lnTo>
                  <a:lnTo>
                    <a:pt x="3393282" y="3954462"/>
                  </a:lnTo>
                  <a:lnTo>
                    <a:pt x="3390107" y="3960018"/>
                  </a:lnTo>
                  <a:lnTo>
                    <a:pt x="3387329" y="3964781"/>
                  </a:lnTo>
                  <a:lnTo>
                    <a:pt x="3384154" y="3969940"/>
                  </a:lnTo>
                  <a:lnTo>
                    <a:pt x="3380582" y="3974703"/>
                  </a:lnTo>
                  <a:lnTo>
                    <a:pt x="3377010" y="3979465"/>
                  </a:lnTo>
                  <a:lnTo>
                    <a:pt x="3373041" y="3983831"/>
                  </a:lnTo>
                  <a:lnTo>
                    <a:pt x="3369072" y="3988197"/>
                  </a:lnTo>
                  <a:lnTo>
                    <a:pt x="3364707" y="3992165"/>
                  </a:lnTo>
                  <a:lnTo>
                    <a:pt x="3360341" y="3996134"/>
                  </a:lnTo>
                  <a:lnTo>
                    <a:pt x="3355579" y="3999706"/>
                  </a:lnTo>
                  <a:lnTo>
                    <a:pt x="3350816" y="4002881"/>
                  </a:lnTo>
                  <a:lnTo>
                    <a:pt x="3345657" y="4006453"/>
                  </a:lnTo>
                  <a:lnTo>
                    <a:pt x="3340894" y="4009231"/>
                  </a:lnTo>
                  <a:lnTo>
                    <a:pt x="3335338" y="4012009"/>
                  </a:lnTo>
                  <a:lnTo>
                    <a:pt x="3329782" y="4014787"/>
                  </a:lnTo>
                  <a:lnTo>
                    <a:pt x="3324622" y="4016772"/>
                  </a:lnTo>
                  <a:lnTo>
                    <a:pt x="3318669" y="4018756"/>
                  </a:lnTo>
                  <a:lnTo>
                    <a:pt x="3313113" y="4020343"/>
                  </a:lnTo>
                  <a:lnTo>
                    <a:pt x="3306763" y="4021534"/>
                  </a:lnTo>
                  <a:lnTo>
                    <a:pt x="3300810" y="4023122"/>
                  </a:lnTo>
                  <a:lnTo>
                    <a:pt x="3294460" y="4023518"/>
                  </a:lnTo>
                  <a:lnTo>
                    <a:pt x="3288507" y="4024312"/>
                  </a:lnTo>
                  <a:lnTo>
                    <a:pt x="3282157" y="4024312"/>
                  </a:lnTo>
                  <a:lnTo>
                    <a:pt x="3275806" y="4024312"/>
                  </a:lnTo>
                  <a:lnTo>
                    <a:pt x="3269853" y="4023518"/>
                  </a:lnTo>
                  <a:lnTo>
                    <a:pt x="3263503" y="4023122"/>
                  </a:lnTo>
                  <a:lnTo>
                    <a:pt x="3257153" y="4021534"/>
                  </a:lnTo>
                  <a:lnTo>
                    <a:pt x="3251597" y="4020343"/>
                  </a:lnTo>
                  <a:lnTo>
                    <a:pt x="3245644" y="4018756"/>
                  </a:lnTo>
                  <a:lnTo>
                    <a:pt x="3239691" y="4016772"/>
                  </a:lnTo>
                  <a:lnTo>
                    <a:pt x="3234531" y="4014787"/>
                  </a:lnTo>
                  <a:lnTo>
                    <a:pt x="3228578" y="4012009"/>
                  </a:lnTo>
                  <a:lnTo>
                    <a:pt x="3223419" y="4009231"/>
                  </a:lnTo>
                  <a:lnTo>
                    <a:pt x="3218259" y="4006453"/>
                  </a:lnTo>
                  <a:lnTo>
                    <a:pt x="3213100" y="4002881"/>
                  </a:lnTo>
                  <a:lnTo>
                    <a:pt x="3208734" y="3999706"/>
                  </a:lnTo>
                  <a:lnTo>
                    <a:pt x="3203972" y="3996134"/>
                  </a:lnTo>
                  <a:lnTo>
                    <a:pt x="3199606" y="3992165"/>
                  </a:lnTo>
                  <a:lnTo>
                    <a:pt x="3195241" y="3988197"/>
                  </a:lnTo>
                  <a:lnTo>
                    <a:pt x="3191272" y="3983831"/>
                  </a:lnTo>
                  <a:lnTo>
                    <a:pt x="3186906" y="3979465"/>
                  </a:lnTo>
                  <a:lnTo>
                    <a:pt x="3183731" y="3974703"/>
                  </a:lnTo>
                  <a:lnTo>
                    <a:pt x="3180159" y="3969940"/>
                  </a:lnTo>
                  <a:lnTo>
                    <a:pt x="3176984" y="3964781"/>
                  </a:lnTo>
                  <a:lnTo>
                    <a:pt x="3174206" y="3960018"/>
                  </a:lnTo>
                  <a:lnTo>
                    <a:pt x="3171428" y="3954462"/>
                  </a:lnTo>
                  <a:lnTo>
                    <a:pt x="3168650" y="3948906"/>
                  </a:lnTo>
                  <a:lnTo>
                    <a:pt x="3166666" y="3943746"/>
                  </a:lnTo>
                  <a:lnTo>
                    <a:pt x="3164681" y="3937793"/>
                  </a:lnTo>
                  <a:lnTo>
                    <a:pt x="3163094" y="3931840"/>
                  </a:lnTo>
                  <a:lnTo>
                    <a:pt x="3161506" y="3926284"/>
                  </a:lnTo>
                  <a:lnTo>
                    <a:pt x="3160316" y="3919934"/>
                  </a:lnTo>
                  <a:lnTo>
                    <a:pt x="3159522" y="3913584"/>
                  </a:lnTo>
                  <a:lnTo>
                    <a:pt x="3159125" y="3907631"/>
                  </a:lnTo>
                  <a:lnTo>
                    <a:pt x="3159125" y="3901281"/>
                  </a:lnTo>
                  <a:lnTo>
                    <a:pt x="3159125" y="3894931"/>
                  </a:lnTo>
                  <a:lnTo>
                    <a:pt x="3159522" y="3888978"/>
                  </a:lnTo>
                  <a:lnTo>
                    <a:pt x="3160316" y="3882628"/>
                  </a:lnTo>
                  <a:lnTo>
                    <a:pt x="3161506" y="3876278"/>
                  </a:lnTo>
                  <a:lnTo>
                    <a:pt x="3163094" y="3870324"/>
                  </a:lnTo>
                  <a:lnTo>
                    <a:pt x="3164681" y="3864768"/>
                  </a:lnTo>
                  <a:lnTo>
                    <a:pt x="3166666" y="3858815"/>
                  </a:lnTo>
                  <a:lnTo>
                    <a:pt x="3168650" y="3853656"/>
                  </a:lnTo>
                  <a:lnTo>
                    <a:pt x="3171428" y="3848099"/>
                  </a:lnTo>
                  <a:lnTo>
                    <a:pt x="3174206" y="3842543"/>
                  </a:lnTo>
                  <a:lnTo>
                    <a:pt x="3176984" y="3837781"/>
                  </a:lnTo>
                  <a:lnTo>
                    <a:pt x="3180159" y="3832621"/>
                  </a:lnTo>
                  <a:lnTo>
                    <a:pt x="3183731" y="3827859"/>
                  </a:lnTo>
                  <a:lnTo>
                    <a:pt x="3186906" y="3823096"/>
                  </a:lnTo>
                  <a:lnTo>
                    <a:pt x="3191272" y="3818731"/>
                  </a:lnTo>
                  <a:lnTo>
                    <a:pt x="3195241" y="3814365"/>
                  </a:lnTo>
                  <a:lnTo>
                    <a:pt x="3199606" y="3810396"/>
                  </a:lnTo>
                  <a:lnTo>
                    <a:pt x="3203972" y="3806427"/>
                  </a:lnTo>
                  <a:lnTo>
                    <a:pt x="3208734" y="3802856"/>
                  </a:lnTo>
                  <a:lnTo>
                    <a:pt x="3213100" y="3799284"/>
                  </a:lnTo>
                  <a:lnTo>
                    <a:pt x="3218259" y="3796109"/>
                  </a:lnTo>
                  <a:lnTo>
                    <a:pt x="3223419" y="3793331"/>
                  </a:lnTo>
                  <a:lnTo>
                    <a:pt x="3228578" y="3790156"/>
                  </a:lnTo>
                  <a:lnTo>
                    <a:pt x="3234531" y="3787774"/>
                  </a:lnTo>
                  <a:lnTo>
                    <a:pt x="3239691" y="3785790"/>
                  </a:lnTo>
                  <a:lnTo>
                    <a:pt x="3245644" y="3783806"/>
                  </a:lnTo>
                  <a:lnTo>
                    <a:pt x="3251597" y="3781821"/>
                  </a:lnTo>
                  <a:lnTo>
                    <a:pt x="3257153" y="3780631"/>
                  </a:lnTo>
                  <a:lnTo>
                    <a:pt x="3263503" y="3779440"/>
                  </a:lnTo>
                  <a:lnTo>
                    <a:pt x="3269853" y="3779043"/>
                  </a:lnTo>
                  <a:lnTo>
                    <a:pt x="3275806" y="3778249"/>
                  </a:lnTo>
                  <a:close/>
                  <a:moveTo>
                    <a:pt x="2616002" y="3617912"/>
                  </a:moveTo>
                  <a:lnTo>
                    <a:pt x="2627501" y="3618310"/>
                  </a:lnTo>
                  <a:lnTo>
                    <a:pt x="2638603" y="3619106"/>
                  </a:lnTo>
                  <a:lnTo>
                    <a:pt x="2650103" y="3620300"/>
                  </a:lnTo>
                  <a:lnTo>
                    <a:pt x="2660809" y="3622688"/>
                  </a:lnTo>
                  <a:lnTo>
                    <a:pt x="2671515" y="3625075"/>
                  </a:lnTo>
                  <a:lnTo>
                    <a:pt x="2682221" y="3627861"/>
                  </a:lnTo>
                  <a:lnTo>
                    <a:pt x="2692134" y="3631840"/>
                  </a:lnTo>
                  <a:lnTo>
                    <a:pt x="2702840" y="3635422"/>
                  </a:lnTo>
                  <a:lnTo>
                    <a:pt x="2712356" y="3640197"/>
                  </a:lnTo>
                  <a:lnTo>
                    <a:pt x="2722269" y="3644972"/>
                  </a:lnTo>
                  <a:lnTo>
                    <a:pt x="2731389" y="3650543"/>
                  </a:lnTo>
                  <a:lnTo>
                    <a:pt x="2740509" y="3656114"/>
                  </a:lnTo>
                  <a:lnTo>
                    <a:pt x="2749233" y="3662481"/>
                  </a:lnTo>
                  <a:lnTo>
                    <a:pt x="2757560" y="3669246"/>
                  </a:lnTo>
                  <a:lnTo>
                    <a:pt x="2765490" y="3676011"/>
                  </a:lnTo>
                  <a:lnTo>
                    <a:pt x="2773421" y="3683174"/>
                  </a:lnTo>
                  <a:lnTo>
                    <a:pt x="2780558" y="3691133"/>
                  </a:lnTo>
                  <a:lnTo>
                    <a:pt x="2787299" y="3699092"/>
                  </a:lnTo>
                  <a:lnTo>
                    <a:pt x="2794040" y="3707448"/>
                  </a:lnTo>
                  <a:lnTo>
                    <a:pt x="2800384" y="3716203"/>
                  </a:lnTo>
                  <a:lnTo>
                    <a:pt x="2805935" y="3725355"/>
                  </a:lnTo>
                  <a:lnTo>
                    <a:pt x="2811487" y="3734906"/>
                  </a:lnTo>
                  <a:lnTo>
                    <a:pt x="2816245" y="3744456"/>
                  </a:lnTo>
                  <a:lnTo>
                    <a:pt x="2821003" y="3754007"/>
                  </a:lnTo>
                  <a:lnTo>
                    <a:pt x="2824572" y="3764751"/>
                  </a:lnTo>
                  <a:lnTo>
                    <a:pt x="2828537" y="3775098"/>
                  </a:lnTo>
                  <a:lnTo>
                    <a:pt x="2831313" y="3785444"/>
                  </a:lnTo>
                  <a:lnTo>
                    <a:pt x="2833692" y="3796188"/>
                  </a:lnTo>
                  <a:lnTo>
                    <a:pt x="2835674" y="3806933"/>
                  </a:lnTo>
                  <a:lnTo>
                    <a:pt x="2837260" y="3818473"/>
                  </a:lnTo>
                  <a:lnTo>
                    <a:pt x="2838053" y="3829615"/>
                  </a:lnTo>
                  <a:lnTo>
                    <a:pt x="2838450" y="3841155"/>
                  </a:lnTo>
                  <a:lnTo>
                    <a:pt x="2838053" y="3852297"/>
                  </a:lnTo>
                  <a:lnTo>
                    <a:pt x="2837260" y="3864236"/>
                  </a:lnTo>
                  <a:lnTo>
                    <a:pt x="2835674" y="3874980"/>
                  </a:lnTo>
                  <a:lnTo>
                    <a:pt x="2833692" y="3886122"/>
                  </a:lnTo>
                  <a:lnTo>
                    <a:pt x="2831313" y="3896866"/>
                  </a:lnTo>
                  <a:lnTo>
                    <a:pt x="2828537" y="3907611"/>
                  </a:lnTo>
                  <a:lnTo>
                    <a:pt x="2824572" y="3917957"/>
                  </a:lnTo>
                  <a:lnTo>
                    <a:pt x="2821003" y="3927906"/>
                  </a:lnTo>
                  <a:lnTo>
                    <a:pt x="2816245" y="3937854"/>
                  </a:lnTo>
                  <a:lnTo>
                    <a:pt x="2811487" y="3947405"/>
                  </a:lnTo>
                  <a:lnTo>
                    <a:pt x="2805935" y="3956557"/>
                  </a:lnTo>
                  <a:lnTo>
                    <a:pt x="2800384" y="3965710"/>
                  </a:lnTo>
                  <a:lnTo>
                    <a:pt x="2794040" y="3974464"/>
                  </a:lnTo>
                  <a:lnTo>
                    <a:pt x="2787299" y="3982821"/>
                  </a:lnTo>
                  <a:lnTo>
                    <a:pt x="2780558" y="3991178"/>
                  </a:lnTo>
                  <a:lnTo>
                    <a:pt x="2773421" y="3998738"/>
                  </a:lnTo>
                  <a:lnTo>
                    <a:pt x="2765490" y="4006299"/>
                  </a:lnTo>
                  <a:lnTo>
                    <a:pt x="2757560" y="4013064"/>
                  </a:lnTo>
                  <a:lnTo>
                    <a:pt x="2749233" y="4019829"/>
                  </a:lnTo>
                  <a:lnTo>
                    <a:pt x="2740509" y="4026196"/>
                  </a:lnTo>
                  <a:lnTo>
                    <a:pt x="2731389" y="4032165"/>
                  </a:lnTo>
                  <a:lnTo>
                    <a:pt x="2722269" y="4037338"/>
                  </a:lnTo>
                  <a:lnTo>
                    <a:pt x="2712356" y="4042114"/>
                  </a:lnTo>
                  <a:lnTo>
                    <a:pt x="2702840" y="4046491"/>
                  </a:lnTo>
                  <a:lnTo>
                    <a:pt x="2692134" y="4050868"/>
                  </a:lnTo>
                  <a:lnTo>
                    <a:pt x="2682221" y="4054052"/>
                  </a:lnTo>
                  <a:lnTo>
                    <a:pt x="2671515" y="4056837"/>
                  </a:lnTo>
                  <a:lnTo>
                    <a:pt x="2660809" y="4059623"/>
                  </a:lnTo>
                  <a:lnTo>
                    <a:pt x="2650103" y="4061613"/>
                  </a:lnTo>
                  <a:lnTo>
                    <a:pt x="2638603" y="4062806"/>
                  </a:lnTo>
                  <a:lnTo>
                    <a:pt x="2627501" y="4063602"/>
                  </a:lnTo>
                  <a:lnTo>
                    <a:pt x="2616002" y="4064000"/>
                  </a:lnTo>
                  <a:lnTo>
                    <a:pt x="2604503" y="4063602"/>
                  </a:lnTo>
                  <a:lnTo>
                    <a:pt x="2593400" y="4062806"/>
                  </a:lnTo>
                  <a:lnTo>
                    <a:pt x="2582297" y="4061613"/>
                  </a:lnTo>
                  <a:lnTo>
                    <a:pt x="2571195" y="4059623"/>
                  </a:lnTo>
                  <a:lnTo>
                    <a:pt x="2560489" y="4056837"/>
                  </a:lnTo>
                  <a:lnTo>
                    <a:pt x="2549783" y="4054052"/>
                  </a:lnTo>
                  <a:lnTo>
                    <a:pt x="2539473" y="4050868"/>
                  </a:lnTo>
                  <a:lnTo>
                    <a:pt x="2529560" y="4046491"/>
                  </a:lnTo>
                  <a:lnTo>
                    <a:pt x="2519647" y="4042114"/>
                  </a:lnTo>
                  <a:lnTo>
                    <a:pt x="2510131" y="4037338"/>
                  </a:lnTo>
                  <a:lnTo>
                    <a:pt x="2501011" y="4032165"/>
                  </a:lnTo>
                  <a:lnTo>
                    <a:pt x="2491891" y="4026196"/>
                  </a:lnTo>
                  <a:lnTo>
                    <a:pt x="2483167" y="4019829"/>
                  </a:lnTo>
                  <a:lnTo>
                    <a:pt x="2474841" y="4013064"/>
                  </a:lnTo>
                  <a:lnTo>
                    <a:pt x="2466514" y="4006299"/>
                  </a:lnTo>
                  <a:lnTo>
                    <a:pt x="2458980" y="3998738"/>
                  </a:lnTo>
                  <a:lnTo>
                    <a:pt x="2451446" y="3991178"/>
                  </a:lnTo>
                  <a:lnTo>
                    <a:pt x="2444308" y="3982821"/>
                  </a:lnTo>
                  <a:lnTo>
                    <a:pt x="2437964" y="3974464"/>
                  </a:lnTo>
                  <a:lnTo>
                    <a:pt x="2431620" y="3965710"/>
                  </a:lnTo>
                  <a:lnTo>
                    <a:pt x="2425672" y="3956557"/>
                  </a:lnTo>
                  <a:lnTo>
                    <a:pt x="2420914" y="3947405"/>
                  </a:lnTo>
                  <a:lnTo>
                    <a:pt x="2415759" y="3937854"/>
                  </a:lnTo>
                  <a:lnTo>
                    <a:pt x="2411397" y="3927906"/>
                  </a:lnTo>
                  <a:lnTo>
                    <a:pt x="2407035" y="3917957"/>
                  </a:lnTo>
                  <a:lnTo>
                    <a:pt x="2403863" y="3907611"/>
                  </a:lnTo>
                  <a:lnTo>
                    <a:pt x="2400691" y="3896866"/>
                  </a:lnTo>
                  <a:lnTo>
                    <a:pt x="2398312" y="3886122"/>
                  </a:lnTo>
                  <a:lnTo>
                    <a:pt x="2396329" y="3874980"/>
                  </a:lnTo>
                  <a:lnTo>
                    <a:pt x="2395140" y="3864236"/>
                  </a:lnTo>
                  <a:lnTo>
                    <a:pt x="2394347" y="3852297"/>
                  </a:lnTo>
                  <a:lnTo>
                    <a:pt x="2393950" y="3841155"/>
                  </a:lnTo>
                  <a:lnTo>
                    <a:pt x="2394347" y="3829615"/>
                  </a:lnTo>
                  <a:lnTo>
                    <a:pt x="2395140" y="3818473"/>
                  </a:lnTo>
                  <a:lnTo>
                    <a:pt x="2396329" y="3806933"/>
                  </a:lnTo>
                  <a:lnTo>
                    <a:pt x="2398312" y="3796188"/>
                  </a:lnTo>
                  <a:lnTo>
                    <a:pt x="2400691" y="3785444"/>
                  </a:lnTo>
                  <a:lnTo>
                    <a:pt x="2403863" y="3775098"/>
                  </a:lnTo>
                  <a:lnTo>
                    <a:pt x="2407035" y="3764751"/>
                  </a:lnTo>
                  <a:lnTo>
                    <a:pt x="2411397" y="3754007"/>
                  </a:lnTo>
                  <a:lnTo>
                    <a:pt x="2415759" y="3744456"/>
                  </a:lnTo>
                  <a:lnTo>
                    <a:pt x="2420914" y="3734906"/>
                  </a:lnTo>
                  <a:lnTo>
                    <a:pt x="2425672" y="3725355"/>
                  </a:lnTo>
                  <a:lnTo>
                    <a:pt x="2431620" y="3716203"/>
                  </a:lnTo>
                  <a:lnTo>
                    <a:pt x="2437964" y="3707448"/>
                  </a:lnTo>
                  <a:lnTo>
                    <a:pt x="2444308" y="3699092"/>
                  </a:lnTo>
                  <a:lnTo>
                    <a:pt x="2451446" y="3691133"/>
                  </a:lnTo>
                  <a:lnTo>
                    <a:pt x="2458980" y="3683174"/>
                  </a:lnTo>
                  <a:lnTo>
                    <a:pt x="2466514" y="3676011"/>
                  </a:lnTo>
                  <a:lnTo>
                    <a:pt x="2474841" y="3669246"/>
                  </a:lnTo>
                  <a:lnTo>
                    <a:pt x="2483167" y="3662481"/>
                  </a:lnTo>
                  <a:lnTo>
                    <a:pt x="2491891" y="3656114"/>
                  </a:lnTo>
                  <a:lnTo>
                    <a:pt x="2501011" y="3650543"/>
                  </a:lnTo>
                  <a:lnTo>
                    <a:pt x="2510131" y="3644972"/>
                  </a:lnTo>
                  <a:lnTo>
                    <a:pt x="2519647" y="3640197"/>
                  </a:lnTo>
                  <a:lnTo>
                    <a:pt x="2529560" y="3635422"/>
                  </a:lnTo>
                  <a:lnTo>
                    <a:pt x="2539473" y="3631840"/>
                  </a:lnTo>
                  <a:lnTo>
                    <a:pt x="2549783" y="3627861"/>
                  </a:lnTo>
                  <a:lnTo>
                    <a:pt x="2560489" y="3625075"/>
                  </a:lnTo>
                  <a:lnTo>
                    <a:pt x="2571195" y="3622688"/>
                  </a:lnTo>
                  <a:lnTo>
                    <a:pt x="2582297" y="3620300"/>
                  </a:lnTo>
                  <a:lnTo>
                    <a:pt x="2593400" y="3619106"/>
                  </a:lnTo>
                  <a:lnTo>
                    <a:pt x="2604503" y="3618310"/>
                  </a:lnTo>
                  <a:lnTo>
                    <a:pt x="2616002" y="3617912"/>
                  </a:lnTo>
                  <a:close/>
                  <a:moveTo>
                    <a:pt x="2187774" y="3414712"/>
                  </a:moveTo>
                  <a:lnTo>
                    <a:pt x="2193738" y="3415107"/>
                  </a:lnTo>
                  <a:lnTo>
                    <a:pt x="2199303" y="3415502"/>
                  </a:lnTo>
                  <a:lnTo>
                    <a:pt x="2204869" y="3415897"/>
                  </a:lnTo>
                  <a:lnTo>
                    <a:pt x="2210833" y="3417081"/>
                  </a:lnTo>
                  <a:lnTo>
                    <a:pt x="2216001" y="3418265"/>
                  </a:lnTo>
                  <a:lnTo>
                    <a:pt x="2221567" y="3419845"/>
                  </a:lnTo>
                  <a:lnTo>
                    <a:pt x="2227133" y="3421819"/>
                  </a:lnTo>
                  <a:lnTo>
                    <a:pt x="2231904" y="3423793"/>
                  </a:lnTo>
                  <a:lnTo>
                    <a:pt x="2237470" y="3425767"/>
                  </a:lnTo>
                  <a:lnTo>
                    <a:pt x="2241843" y="3428530"/>
                  </a:lnTo>
                  <a:lnTo>
                    <a:pt x="2247011" y="3431294"/>
                  </a:lnTo>
                  <a:lnTo>
                    <a:pt x="2251384" y="3434058"/>
                  </a:lnTo>
                  <a:lnTo>
                    <a:pt x="2256155" y="3437611"/>
                  </a:lnTo>
                  <a:lnTo>
                    <a:pt x="2260131" y="3440769"/>
                  </a:lnTo>
                  <a:lnTo>
                    <a:pt x="2264504" y="3443928"/>
                  </a:lnTo>
                  <a:lnTo>
                    <a:pt x="2268480" y="3448271"/>
                  </a:lnTo>
                  <a:lnTo>
                    <a:pt x="2272455" y="3451824"/>
                  </a:lnTo>
                  <a:lnTo>
                    <a:pt x="2275636" y="3456167"/>
                  </a:lnTo>
                  <a:lnTo>
                    <a:pt x="2278816" y="3460115"/>
                  </a:lnTo>
                  <a:lnTo>
                    <a:pt x="2282395" y="3464853"/>
                  </a:lnTo>
                  <a:lnTo>
                    <a:pt x="2285178" y="3469195"/>
                  </a:lnTo>
                  <a:lnTo>
                    <a:pt x="2288358" y="3474328"/>
                  </a:lnTo>
                  <a:lnTo>
                    <a:pt x="2290743" y="3479065"/>
                  </a:lnTo>
                  <a:lnTo>
                    <a:pt x="2292731" y="3484198"/>
                  </a:lnTo>
                  <a:lnTo>
                    <a:pt x="2294719" y="3488936"/>
                  </a:lnTo>
                  <a:lnTo>
                    <a:pt x="2296707" y="3494463"/>
                  </a:lnTo>
                  <a:lnTo>
                    <a:pt x="2298297" y="3499990"/>
                  </a:lnTo>
                  <a:lnTo>
                    <a:pt x="2299490" y="3505123"/>
                  </a:lnTo>
                  <a:lnTo>
                    <a:pt x="2300683" y="3511045"/>
                  </a:lnTo>
                  <a:lnTo>
                    <a:pt x="2301478" y="3516967"/>
                  </a:lnTo>
                  <a:lnTo>
                    <a:pt x="2301875" y="3522494"/>
                  </a:lnTo>
                  <a:lnTo>
                    <a:pt x="2301875" y="3528416"/>
                  </a:lnTo>
                  <a:lnTo>
                    <a:pt x="2301875" y="3534338"/>
                  </a:lnTo>
                  <a:lnTo>
                    <a:pt x="2301478" y="3539866"/>
                  </a:lnTo>
                  <a:lnTo>
                    <a:pt x="2300683" y="3545393"/>
                  </a:lnTo>
                  <a:lnTo>
                    <a:pt x="2299490" y="3550920"/>
                  </a:lnTo>
                  <a:lnTo>
                    <a:pt x="2298297" y="3556447"/>
                  </a:lnTo>
                  <a:lnTo>
                    <a:pt x="2296707" y="3561975"/>
                  </a:lnTo>
                  <a:lnTo>
                    <a:pt x="2294719" y="3567107"/>
                  </a:lnTo>
                  <a:lnTo>
                    <a:pt x="2292731" y="3572634"/>
                  </a:lnTo>
                  <a:lnTo>
                    <a:pt x="2290743" y="3577372"/>
                  </a:lnTo>
                  <a:lnTo>
                    <a:pt x="2288358" y="3582504"/>
                  </a:lnTo>
                  <a:lnTo>
                    <a:pt x="2285178" y="3587242"/>
                  </a:lnTo>
                  <a:lnTo>
                    <a:pt x="2282395" y="3591585"/>
                  </a:lnTo>
                  <a:lnTo>
                    <a:pt x="2278816" y="3596323"/>
                  </a:lnTo>
                  <a:lnTo>
                    <a:pt x="2275636" y="3600271"/>
                  </a:lnTo>
                  <a:lnTo>
                    <a:pt x="2272455" y="3604614"/>
                  </a:lnTo>
                  <a:lnTo>
                    <a:pt x="2268480" y="3608562"/>
                  </a:lnTo>
                  <a:lnTo>
                    <a:pt x="2264504" y="3612115"/>
                  </a:lnTo>
                  <a:lnTo>
                    <a:pt x="2260131" y="3615668"/>
                  </a:lnTo>
                  <a:lnTo>
                    <a:pt x="2256155" y="3619221"/>
                  </a:lnTo>
                  <a:lnTo>
                    <a:pt x="2251384" y="3622380"/>
                  </a:lnTo>
                  <a:lnTo>
                    <a:pt x="2247011" y="3625143"/>
                  </a:lnTo>
                  <a:lnTo>
                    <a:pt x="2241843" y="3627907"/>
                  </a:lnTo>
                  <a:lnTo>
                    <a:pt x="2237470" y="3630276"/>
                  </a:lnTo>
                  <a:lnTo>
                    <a:pt x="2231904" y="3633040"/>
                  </a:lnTo>
                  <a:lnTo>
                    <a:pt x="2227133" y="3634619"/>
                  </a:lnTo>
                  <a:lnTo>
                    <a:pt x="2221567" y="3636593"/>
                  </a:lnTo>
                  <a:lnTo>
                    <a:pt x="2216001" y="3637777"/>
                  </a:lnTo>
                  <a:lnTo>
                    <a:pt x="2210833" y="3639751"/>
                  </a:lnTo>
                  <a:lnTo>
                    <a:pt x="2204869" y="3640541"/>
                  </a:lnTo>
                  <a:lnTo>
                    <a:pt x="2199303" y="3641330"/>
                  </a:lnTo>
                  <a:lnTo>
                    <a:pt x="2193738" y="3641725"/>
                  </a:lnTo>
                  <a:lnTo>
                    <a:pt x="2187774" y="3641725"/>
                  </a:lnTo>
                  <a:lnTo>
                    <a:pt x="2181413" y="3641725"/>
                  </a:lnTo>
                  <a:lnTo>
                    <a:pt x="2175847" y="3641330"/>
                  </a:lnTo>
                  <a:lnTo>
                    <a:pt x="2170281" y="3640541"/>
                  </a:lnTo>
                  <a:lnTo>
                    <a:pt x="2164715" y="3639751"/>
                  </a:lnTo>
                  <a:lnTo>
                    <a:pt x="2159149" y="3637777"/>
                  </a:lnTo>
                  <a:lnTo>
                    <a:pt x="2153583" y="3636593"/>
                  </a:lnTo>
                  <a:lnTo>
                    <a:pt x="2148415" y="3634619"/>
                  </a:lnTo>
                  <a:lnTo>
                    <a:pt x="2143247" y="3633040"/>
                  </a:lnTo>
                  <a:lnTo>
                    <a:pt x="2138476" y="3630276"/>
                  </a:lnTo>
                  <a:lnTo>
                    <a:pt x="2133308" y="3627907"/>
                  </a:lnTo>
                  <a:lnTo>
                    <a:pt x="2128139" y="3625143"/>
                  </a:lnTo>
                  <a:lnTo>
                    <a:pt x="2123766" y="3622380"/>
                  </a:lnTo>
                  <a:lnTo>
                    <a:pt x="2118995" y="3619221"/>
                  </a:lnTo>
                  <a:lnTo>
                    <a:pt x="2115020" y="3615668"/>
                  </a:lnTo>
                  <a:lnTo>
                    <a:pt x="2110646" y="3612115"/>
                  </a:lnTo>
                  <a:lnTo>
                    <a:pt x="2106671" y="3608562"/>
                  </a:lnTo>
                  <a:lnTo>
                    <a:pt x="2103093" y="3604614"/>
                  </a:lnTo>
                  <a:lnTo>
                    <a:pt x="2099515" y="3600271"/>
                  </a:lnTo>
                  <a:lnTo>
                    <a:pt x="2096334" y="3596323"/>
                  </a:lnTo>
                  <a:lnTo>
                    <a:pt x="2092756" y="3591585"/>
                  </a:lnTo>
                  <a:lnTo>
                    <a:pt x="2089973" y="3587242"/>
                  </a:lnTo>
                  <a:lnTo>
                    <a:pt x="2087190" y="3582504"/>
                  </a:lnTo>
                  <a:lnTo>
                    <a:pt x="2084805" y="3577372"/>
                  </a:lnTo>
                  <a:lnTo>
                    <a:pt x="2082419" y="3572634"/>
                  </a:lnTo>
                  <a:lnTo>
                    <a:pt x="2080431" y="3567107"/>
                  </a:lnTo>
                  <a:lnTo>
                    <a:pt x="2078444" y="3561975"/>
                  </a:lnTo>
                  <a:lnTo>
                    <a:pt x="2077251" y="3556447"/>
                  </a:lnTo>
                  <a:lnTo>
                    <a:pt x="2076058" y="3550920"/>
                  </a:lnTo>
                  <a:lnTo>
                    <a:pt x="2074468" y="3545393"/>
                  </a:lnTo>
                  <a:lnTo>
                    <a:pt x="2073673" y="3539866"/>
                  </a:lnTo>
                  <a:lnTo>
                    <a:pt x="2073275" y="3534338"/>
                  </a:lnTo>
                  <a:lnTo>
                    <a:pt x="2073275" y="3528416"/>
                  </a:lnTo>
                  <a:lnTo>
                    <a:pt x="2073275" y="3522494"/>
                  </a:lnTo>
                  <a:lnTo>
                    <a:pt x="2073673" y="3516967"/>
                  </a:lnTo>
                  <a:lnTo>
                    <a:pt x="2074468" y="3511045"/>
                  </a:lnTo>
                  <a:lnTo>
                    <a:pt x="2076058" y="3505123"/>
                  </a:lnTo>
                  <a:lnTo>
                    <a:pt x="2077251" y="3499990"/>
                  </a:lnTo>
                  <a:lnTo>
                    <a:pt x="2078444" y="3494463"/>
                  </a:lnTo>
                  <a:lnTo>
                    <a:pt x="2080431" y="3488936"/>
                  </a:lnTo>
                  <a:lnTo>
                    <a:pt x="2082419" y="3484198"/>
                  </a:lnTo>
                  <a:lnTo>
                    <a:pt x="2084805" y="3479065"/>
                  </a:lnTo>
                  <a:lnTo>
                    <a:pt x="2087190" y="3474328"/>
                  </a:lnTo>
                  <a:lnTo>
                    <a:pt x="2089973" y="3469195"/>
                  </a:lnTo>
                  <a:lnTo>
                    <a:pt x="2092756" y="3464853"/>
                  </a:lnTo>
                  <a:lnTo>
                    <a:pt x="2096334" y="3460115"/>
                  </a:lnTo>
                  <a:lnTo>
                    <a:pt x="2099515" y="3456167"/>
                  </a:lnTo>
                  <a:lnTo>
                    <a:pt x="2103093" y="3451824"/>
                  </a:lnTo>
                  <a:lnTo>
                    <a:pt x="2106671" y="3448271"/>
                  </a:lnTo>
                  <a:lnTo>
                    <a:pt x="2110646" y="3443928"/>
                  </a:lnTo>
                  <a:lnTo>
                    <a:pt x="2115020" y="3440769"/>
                  </a:lnTo>
                  <a:lnTo>
                    <a:pt x="2118995" y="3437611"/>
                  </a:lnTo>
                  <a:lnTo>
                    <a:pt x="2123766" y="3434058"/>
                  </a:lnTo>
                  <a:lnTo>
                    <a:pt x="2128139" y="3431294"/>
                  </a:lnTo>
                  <a:lnTo>
                    <a:pt x="2133308" y="3428530"/>
                  </a:lnTo>
                  <a:lnTo>
                    <a:pt x="2138476" y="3425767"/>
                  </a:lnTo>
                  <a:lnTo>
                    <a:pt x="2143247" y="3423793"/>
                  </a:lnTo>
                  <a:lnTo>
                    <a:pt x="2148415" y="3421819"/>
                  </a:lnTo>
                  <a:lnTo>
                    <a:pt x="2153583" y="3419845"/>
                  </a:lnTo>
                  <a:lnTo>
                    <a:pt x="2159149" y="3418265"/>
                  </a:lnTo>
                  <a:lnTo>
                    <a:pt x="2164715" y="3417081"/>
                  </a:lnTo>
                  <a:lnTo>
                    <a:pt x="2170281" y="3415897"/>
                  </a:lnTo>
                  <a:lnTo>
                    <a:pt x="2175847" y="3415502"/>
                  </a:lnTo>
                  <a:lnTo>
                    <a:pt x="2181413" y="3415107"/>
                  </a:lnTo>
                  <a:lnTo>
                    <a:pt x="2187774" y="3414712"/>
                  </a:lnTo>
                  <a:close/>
                  <a:moveTo>
                    <a:pt x="2877146" y="3217862"/>
                  </a:moveTo>
                  <a:lnTo>
                    <a:pt x="2885867" y="3218259"/>
                  </a:lnTo>
                  <a:lnTo>
                    <a:pt x="2894191" y="3219051"/>
                  </a:lnTo>
                  <a:lnTo>
                    <a:pt x="2902515" y="3219844"/>
                  </a:lnTo>
                  <a:lnTo>
                    <a:pt x="2910840" y="3221430"/>
                  </a:lnTo>
                  <a:lnTo>
                    <a:pt x="2918768" y="3223412"/>
                  </a:lnTo>
                  <a:lnTo>
                    <a:pt x="2926696" y="3225394"/>
                  </a:lnTo>
                  <a:lnTo>
                    <a:pt x="2934624" y="3228169"/>
                  </a:lnTo>
                  <a:lnTo>
                    <a:pt x="2942156" y="3230943"/>
                  </a:lnTo>
                  <a:lnTo>
                    <a:pt x="2949291" y="3234511"/>
                  </a:lnTo>
                  <a:lnTo>
                    <a:pt x="2956426" y="3238079"/>
                  </a:lnTo>
                  <a:lnTo>
                    <a:pt x="2963561" y="3242043"/>
                  </a:lnTo>
                  <a:lnTo>
                    <a:pt x="2970300" y="3246403"/>
                  </a:lnTo>
                  <a:lnTo>
                    <a:pt x="2976643" y="3251160"/>
                  </a:lnTo>
                  <a:lnTo>
                    <a:pt x="2982985" y="3255917"/>
                  </a:lnTo>
                  <a:lnTo>
                    <a:pt x="2988931" y="3261070"/>
                  </a:lnTo>
                  <a:lnTo>
                    <a:pt x="2994481" y="3266620"/>
                  </a:lnTo>
                  <a:lnTo>
                    <a:pt x="3000030" y="3272169"/>
                  </a:lnTo>
                  <a:lnTo>
                    <a:pt x="3005580" y="3278512"/>
                  </a:lnTo>
                  <a:lnTo>
                    <a:pt x="3010337" y="3284458"/>
                  </a:lnTo>
                  <a:lnTo>
                    <a:pt x="3015093" y="3291196"/>
                  </a:lnTo>
                  <a:lnTo>
                    <a:pt x="3019057" y="3297935"/>
                  </a:lnTo>
                  <a:lnTo>
                    <a:pt x="3023418" y="3305070"/>
                  </a:lnTo>
                  <a:lnTo>
                    <a:pt x="3026986" y="3312206"/>
                  </a:lnTo>
                  <a:lnTo>
                    <a:pt x="3030553" y="3319341"/>
                  </a:lnTo>
                  <a:lnTo>
                    <a:pt x="3033328" y="3326873"/>
                  </a:lnTo>
                  <a:lnTo>
                    <a:pt x="3035706" y="3334404"/>
                  </a:lnTo>
                  <a:lnTo>
                    <a:pt x="3038085" y="3342332"/>
                  </a:lnTo>
                  <a:lnTo>
                    <a:pt x="3040067" y="3350657"/>
                  </a:lnTo>
                  <a:lnTo>
                    <a:pt x="3041652" y="3358585"/>
                  </a:lnTo>
                  <a:lnTo>
                    <a:pt x="3042445" y="3366909"/>
                  </a:lnTo>
                  <a:lnTo>
                    <a:pt x="3043238" y="3375630"/>
                  </a:lnTo>
                  <a:lnTo>
                    <a:pt x="3043238" y="3383954"/>
                  </a:lnTo>
                  <a:lnTo>
                    <a:pt x="3043238" y="3392675"/>
                  </a:lnTo>
                  <a:lnTo>
                    <a:pt x="3042445" y="3401000"/>
                  </a:lnTo>
                  <a:lnTo>
                    <a:pt x="3041652" y="3408928"/>
                  </a:lnTo>
                  <a:lnTo>
                    <a:pt x="3040067" y="3417252"/>
                  </a:lnTo>
                  <a:lnTo>
                    <a:pt x="3038085" y="3425180"/>
                  </a:lnTo>
                  <a:lnTo>
                    <a:pt x="3035706" y="3433108"/>
                  </a:lnTo>
                  <a:lnTo>
                    <a:pt x="3033328" y="3441036"/>
                  </a:lnTo>
                  <a:lnTo>
                    <a:pt x="3030553" y="3448568"/>
                  </a:lnTo>
                  <a:lnTo>
                    <a:pt x="3026986" y="3456100"/>
                  </a:lnTo>
                  <a:lnTo>
                    <a:pt x="3023418" y="3463235"/>
                  </a:lnTo>
                  <a:lnTo>
                    <a:pt x="3019057" y="3469974"/>
                  </a:lnTo>
                  <a:lnTo>
                    <a:pt x="3015093" y="3476712"/>
                  </a:lnTo>
                  <a:lnTo>
                    <a:pt x="3010337" y="3483451"/>
                  </a:lnTo>
                  <a:lnTo>
                    <a:pt x="3005580" y="3489794"/>
                  </a:lnTo>
                  <a:lnTo>
                    <a:pt x="3000030" y="3495343"/>
                  </a:lnTo>
                  <a:lnTo>
                    <a:pt x="2994481" y="3501289"/>
                  </a:lnTo>
                  <a:lnTo>
                    <a:pt x="2988931" y="3506442"/>
                  </a:lnTo>
                  <a:lnTo>
                    <a:pt x="2982985" y="3511992"/>
                  </a:lnTo>
                  <a:lnTo>
                    <a:pt x="2976643" y="3517145"/>
                  </a:lnTo>
                  <a:lnTo>
                    <a:pt x="2970300" y="3521506"/>
                  </a:lnTo>
                  <a:lnTo>
                    <a:pt x="2963561" y="3525866"/>
                  </a:lnTo>
                  <a:lnTo>
                    <a:pt x="2956426" y="3529830"/>
                  </a:lnTo>
                  <a:lnTo>
                    <a:pt x="2949291" y="3533794"/>
                  </a:lnTo>
                  <a:lnTo>
                    <a:pt x="2942156" y="3536965"/>
                  </a:lnTo>
                  <a:lnTo>
                    <a:pt x="2934624" y="3539740"/>
                  </a:lnTo>
                  <a:lnTo>
                    <a:pt x="2926696" y="3542515"/>
                  </a:lnTo>
                  <a:lnTo>
                    <a:pt x="2918768" y="3544893"/>
                  </a:lnTo>
                  <a:lnTo>
                    <a:pt x="2910840" y="3546479"/>
                  </a:lnTo>
                  <a:lnTo>
                    <a:pt x="2902515" y="3548065"/>
                  </a:lnTo>
                  <a:lnTo>
                    <a:pt x="2894191" y="3548857"/>
                  </a:lnTo>
                  <a:lnTo>
                    <a:pt x="2885867" y="3549650"/>
                  </a:lnTo>
                  <a:lnTo>
                    <a:pt x="2877146" y="3549650"/>
                  </a:lnTo>
                  <a:lnTo>
                    <a:pt x="2868821" y="3549650"/>
                  </a:lnTo>
                  <a:lnTo>
                    <a:pt x="2860101" y="3548857"/>
                  </a:lnTo>
                  <a:lnTo>
                    <a:pt x="2851776" y="3548065"/>
                  </a:lnTo>
                  <a:lnTo>
                    <a:pt x="2843848" y="3546479"/>
                  </a:lnTo>
                  <a:lnTo>
                    <a:pt x="2835524" y="3544893"/>
                  </a:lnTo>
                  <a:lnTo>
                    <a:pt x="2827992" y="3542515"/>
                  </a:lnTo>
                  <a:lnTo>
                    <a:pt x="2820460" y="3539740"/>
                  </a:lnTo>
                  <a:lnTo>
                    <a:pt x="2812929" y="3536965"/>
                  </a:lnTo>
                  <a:lnTo>
                    <a:pt x="2805397" y="3533794"/>
                  </a:lnTo>
                  <a:lnTo>
                    <a:pt x="2798262" y="3529830"/>
                  </a:lnTo>
                  <a:lnTo>
                    <a:pt x="2791127" y="3525866"/>
                  </a:lnTo>
                  <a:lnTo>
                    <a:pt x="2784784" y="3521506"/>
                  </a:lnTo>
                  <a:lnTo>
                    <a:pt x="2778045" y="3517145"/>
                  </a:lnTo>
                  <a:lnTo>
                    <a:pt x="2771703" y="3511992"/>
                  </a:lnTo>
                  <a:lnTo>
                    <a:pt x="2766153" y="3506442"/>
                  </a:lnTo>
                  <a:lnTo>
                    <a:pt x="2760207" y="3501289"/>
                  </a:lnTo>
                  <a:lnTo>
                    <a:pt x="2754261" y="3495343"/>
                  </a:lnTo>
                  <a:lnTo>
                    <a:pt x="2749505" y="3489794"/>
                  </a:lnTo>
                  <a:lnTo>
                    <a:pt x="2744351" y="3483451"/>
                  </a:lnTo>
                  <a:lnTo>
                    <a:pt x="2739991" y="3476712"/>
                  </a:lnTo>
                  <a:lnTo>
                    <a:pt x="2735234" y="3469974"/>
                  </a:lnTo>
                  <a:lnTo>
                    <a:pt x="2731666" y="3463235"/>
                  </a:lnTo>
                  <a:lnTo>
                    <a:pt x="2727702" y="3456100"/>
                  </a:lnTo>
                  <a:lnTo>
                    <a:pt x="2724531" y="3448568"/>
                  </a:lnTo>
                  <a:lnTo>
                    <a:pt x="2721756" y="3441036"/>
                  </a:lnTo>
                  <a:lnTo>
                    <a:pt x="2718982" y="3433108"/>
                  </a:lnTo>
                  <a:lnTo>
                    <a:pt x="2716603" y="3425180"/>
                  </a:lnTo>
                  <a:lnTo>
                    <a:pt x="2715018" y="3417252"/>
                  </a:lnTo>
                  <a:lnTo>
                    <a:pt x="2713432" y="3408928"/>
                  </a:lnTo>
                  <a:lnTo>
                    <a:pt x="2712639" y="3401000"/>
                  </a:lnTo>
                  <a:lnTo>
                    <a:pt x="2711450" y="3392675"/>
                  </a:lnTo>
                  <a:lnTo>
                    <a:pt x="2711450" y="3383954"/>
                  </a:lnTo>
                  <a:lnTo>
                    <a:pt x="2711450" y="3375630"/>
                  </a:lnTo>
                  <a:lnTo>
                    <a:pt x="2712639" y="3366909"/>
                  </a:lnTo>
                  <a:lnTo>
                    <a:pt x="2713432" y="3358585"/>
                  </a:lnTo>
                  <a:lnTo>
                    <a:pt x="2715018" y="3350657"/>
                  </a:lnTo>
                  <a:lnTo>
                    <a:pt x="2716603" y="3342332"/>
                  </a:lnTo>
                  <a:lnTo>
                    <a:pt x="2718982" y="3334404"/>
                  </a:lnTo>
                  <a:lnTo>
                    <a:pt x="2721756" y="3326873"/>
                  </a:lnTo>
                  <a:lnTo>
                    <a:pt x="2724531" y="3319341"/>
                  </a:lnTo>
                  <a:lnTo>
                    <a:pt x="2727702" y="3312206"/>
                  </a:lnTo>
                  <a:lnTo>
                    <a:pt x="2731666" y="3305070"/>
                  </a:lnTo>
                  <a:lnTo>
                    <a:pt x="2735234" y="3297935"/>
                  </a:lnTo>
                  <a:lnTo>
                    <a:pt x="2739991" y="3291196"/>
                  </a:lnTo>
                  <a:lnTo>
                    <a:pt x="2744351" y="3284458"/>
                  </a:lnTo>
                  <a:lnTo>
                    <a:pt x="2749505" y="3278512"/>
                  </a:lnTo>
                  <a:lnTo>
                    <a:pt x="2754261" y="3272169"/>
                  </a:lnTo>
                  <a:lnTo>
                    <a:pt x="2760207" y="3266620"/>
                  </a:lnTo>
                  <a:lnTo>
                    <a:pt x="2766153" y="3261070"/>
                  </a:lnTo>
                  <a:lnTo>
                    <a:pt x="2771703" y="3255917"/>
                  </a:lnTo>
                  <a:lnTo>
                    <a:pt x="2778045" y="3251160"/>
                  </a:lnTo>
                  <a:lnTo>
                    <a:pt x="2784784" y="3246403"/>
                  </a:lnTo>
                  <a:lnTo>
                    <a:pt x="2791127" y="3242043"/>
                  </a:lnTo>
                  <a:lnTo>
                    <a:pt x="2798262" y="3238079"/>
                  </a:lnTo>
                  <a:lnTo>
                    <a:pt x="2805397" y="3234511"/>
                  </a:lnTo>
                  <a:lnTo>
                    <a:pt x="2812929" y="3230943"/>
                  </a:lnTo>
                  <a:lnTo>
                    <a:pt x="2820460" y="3228169"/>
                  </a:lnTo>
                  <a:lnTo>
                    <a:pt x="2827992" y="3225394"/>
                  </a:lnTo>
                  <a:lnTo>
                    <a:pt x="2835524" y="3223412"/>
                  </a:lnTo>
                  <a:lnTo>
                    <a:pt x="2843848" y="3221430"/>
                  </a:lnTo>
                  <a:lnTo>
                    <a:pt x="2851776" y="3219844"/>
                  </a:lnTo>
                  <a:lnTo>
                    <a:pt x="2860101" y="3219051"/>
                  </a:lnTo>
                  <a:lnTo>
                    <a:pt x="2868821" y="3218259"/>
                  </a:lnTo>
                  <a:lnTo>
                    <a:pt x="2877146" y="3217862"/>
                  </a:lnTo>
                  <a:close/>
                  <a:moveTo>
                    <a:pt x="1341242" y="3000374"/>
                  </a:moveTo>
                  <a:lnTo>
                    <a:pt x="410762" y="4429560"/>
                  </a:lnTo>
                  <a:lnTo>
                    <a:pt x="409572" y="4434325"/>
                  </a:lnTo>
                  <a:lnTo>
                    <a:pt x="406794" y="4447826"/>
                  </a:lnTo>
                  <a:lnTo>
                    <a:pt x="404414" y="4458151"/>
                  </a:lnTo>
                  <a:lnTo>
                    <a:pt x="402430" y="4469667"/>
                  </a:lnTo>
                  <a:lnTo>
                    <a:pt x="400446" y="4483169"/>
                  </a:lnTo>
                  <a:lnTo>
                    <a:pt x="398859" y="4498259"/>
                  </a:lnTo>
                  <a:lnTo>
                    <a:pt x="396875" y="4514937"/>
                  </a:lnTo>
                  <a:lnTo>
                    <a:pt x="395287" y="4533204"/>
                  </a:lnTo>
                  <a:lnTo>
                    <a:pt x="394097" y="4552265"/>
                  </a:lnTo>
                  <a:lnTo>
                    <a:pt x="393700" y="4572915"/>
                  </a:lnTo>
                  <a:lnTo>
                    <a:pt x="394097" y="4594359"/>
                  </a:lnTo>
                  <a:lnTo>
                    <a:pt x="394891" y="4616597"/>
                  </a:lnTo>
                  <a:lnTo>
                    <a:pt x="397271" y="4640026"/>
                  </a:lnTo>
                  <a:lnTo>
                    <a:pt x="400049" y="4664249"/>
                  </a:lnTo>
                  <a:lnTo>
                    <a:pt x="401636" y="4676162"/>
                  </a:lnTo>
                  <a:lnTo>
                    <a:pt x="403620" y="4688870"/>
                  </a:lnTo>
                  <a:lnTo>
                    <a:pt x="406398" y="4701180"/>
                  </a:lnTo>
                  <a:lnTo>
                    <a:pt x="409175" y="4713490"/>
                  </a:lnTo>
                  <a:lnTo>
                    <a:pt x="412350" y="4726198"/>
                  </a:lnTo>
                  <a:lnTo>
                    <a:pt x="415921" y="4738905"/>
                  </a:lnTo>
                  <a:lnTo>
                    <a:pt x="419492" y="4752010"/>
                  </a:lnTo>
                  <a:lnTo>
                    <a:pt x="423857" y="4764320"/>
                  </a:lnTo>
                  <a:lnTo>
                    <a:pt x="428221" y="4777425"/>
                  </a:lnTo>
                  <a:lnTo>
                    <a:pt x="433380" y="4790132"/>
                  </a:lnTo>
                  <a:lnTo>
                    <a:pt x="438538" y="4802839"/>
                  </a:lnTo>
                  <a:lnTo>
                    <a:pt x="444887" y="4815944"/>
                  </a:lnTo>
                  <a:lnTo>
                    <a:pt x="451235" y="4828254"/>
                  </a:lnTo>
                  <a:lnTo>
                    <a:pt x="457584" y="4841359"/>
                  </a:lnTo>
                  <a:lnTo>
                    <a:pt x="464726" y="4853669"/>
                  </a:lnTo>
                  <a:lnTo>
                    <a:pt x="472662" y="4866773"/>
                  </a:lnTo>
                  <a:lnTo>
                    <a:pt x="480995" y="4879084"/>
                  </a:lnTo>
                  <a:lnTo>
                    <a:pt x="489724" y="4891394"/>
                  </a:lnTo>
                  <a:lnTo>
                    <a:pt x="498850" y="4903704"/>
                  </a:lnTo>
                  <a:lnTo>
                    <a:pt x="508770" y="4915618"/>
                  </a:lnTo>
                  <a:lnTo>
                    <a:pt x="519087" y="4927531"/>
                  </a:lnTo>
                  <a:lnTo>
                    <a:pt x="530197" y="4939444"/>
                  </a:lnTo>
                  <a:lnTo>
                    <a:pt x="541704" y="4950960"/>
                  </a:lnTo>
                  <a:lnTo>
                    <a:pt x="553608" y="4962476"/>
                  </a:lnTo>
                  <a:lnTo>
                    <a:pt x="566702" y="4973992"/>
                  </a:lnTo>
                  <a:lnTo>
                    <a:pt x="579796" y="4984714"/>
                  </a:lnTo>
                  <a:lnTo>
                    <a:pt x="594081" y="4995436"/>
                  </a:lnTo>
                  <a:lnTo>
                    <a:pt x="609159" y="5005761"/>
                  </a:lnTo>
                  <a:lnTo>
                    <a:pt x="624237" y="5016085"/>
                  </a:lnTo>
                  <a:lnTo>
                    <a:pt x="640109" y="5026410"/>
                  </a:lnTo>
                  <a:lnTo>
                    <a:pt x="657171" y="5035941"/>
                  </a:lnTo>
                  <a:lnTo>
                    <a:pt x="674630" y="5045074"/>
                  </a:lnTo>
                  <a:lnTo>
                    <a:pt x="3954917" y="5045074"/>
                  </a:lnTo>
                  <a:lnTo>
                    <a:pt x="3972376" y="5035941"/>
                  </a:lnTo>
                  <a:lnTo>
                    <a:pt x="3989041" y="5026410"/>
                  </a:lnTo>
                  <a:lnTo>
                    <a:pt x="4005310" y="5016085"/>
                  </a:lnTo>
                  <a:lnTo>
                    <a:pt x="4020785" y="5005761"/>
                  </a:lnTo>
                  <a:lnTo>
                    <a:pt x="4035069" y="4995436"/>
                  </a:lnTo>
                  <a:lnTo>
                    <a:pt x="4049354" y="4984714"/>
                  </a:lnTo>
                  <a:lnTo>
                    <a:pt x="4062448" y="4973992"/>
                  </a:lnTo>
                  <a:lnTo>
                    <a:pt x="4075543" y="4962476"/>
                  </a:lnTo>
                  <a:lnTo>
                    <a:pt x="4087446" y="4950960"/>
                  </a:lnTo>
                  <a:lnTo>
                    <a:pt x="4098953" y="4939444"/>
                  </a:lnTo>
                  <a:lnTo>
                    <a:pt x="4110063" y="4927531"/>
                  </a:lnTo>
                  <a:lnTo>
                    <a:pt x="4120777" y="4915618"/>
                  </a:lnTo>
                  <a:lnTo>
                    <a:pt x="4130300" y="4903704"/>
                  </a:lnTo>
                  <a:lnTo>
                    <a:pt x="4139823" y="4891394"/>
                  </a:lnTo>
                  <a:lnTo>
                    <a:pt x="4148552" y="4879084"/>
                  </a:lnTo>
                  <a:lnTo>
                    <a:pt x="4156488" y="4866773"/>
                  </a:lnTo>
                  <a:lnTo>
                    <a:pt x="4164424" y="4853669"/>
                  </a:lnTo>
                  <a:lnTo>
                    <a:pt x="4171566" y="4841359"/>
                  </a:lnTo>
                  <a:lnTo>
                    <a:pt x="4178312" y="4828254"/>
                  </a:lnTo>
                  <a:lnTo>
                    <a:pt x="4184661" y="4815944"/>
                  </a:lnTo>
                  <a:lnTo>
                    <a:pt x="4190613" y="4802839"/>
                  </a:lnTo>
                  <a:lnTo>
                    <a:pt x="4195771" y="4790132"/>
                  </a:lnTo>
                  <a:lnTo>
                    <a:pt x="4200929" y="4777425"/>
                  </a:lnTo>
                  <a:lnTo>
                    <a:pt x="4205294" y="4764320"/>
                  </a:lnTo>
                  <a:lnTo>
                    <a:pt x="4209659" y="4752010"/>
                  </a:lnTo>
                  <a:lnTo>
                    <a:pt x="4213627" y="4738905"/>
                  </a:lnTo>
                  <a:lnTo>
                    <a:pt x="4217197" y="4726198"/>
                  </a:lnTo>
                  <a:lnTo>
                    <a:pt x="4219975" y="4713490"/>
                  </a:lnTo>
                  <a:lnTo>
                    <a:pt x="4222753" y="4701180"/>
                  </a:lnTo>
                  <a:lnTo>
                    <a:pt x="4225530" y="4688870"/>
                  </a:lnTo>
                  <a:lnTo>
                    <a:pt x="4227514" y="4676162"/>
                  </a:lnTo>
                  <a:lnTo>
                    <a:pt x="4229498" y="4664249"/>
                  </a:lnTo>
                  <a:lnTo>
                    <a:pt x="4232673" y="4640026"/>
                  </a:lnTo>
                  <a:lnTo>
                    <a:pt x="4234259" y="4616597"/>
                  </a:lnTo>
                  <a:lnTo>
                    <a:pt x="4235450" y="4594359"/>
                  </a:lnTo>
                  <a:lnTo>
                    <a:pt x="4235450" y="4572915"/>
                  </a:lnTo>
                  <a:lnTo>
                    <a:pt x="4235053" y="4552265"/>
                  </a:lnTo>
                  <a:lnTo>
                    <a:pt x="4234259" y="4533204"/>
                  </a:lnTo>
                  <a:lnTo>
                    <a:pt x="4232673" y="4514937"/>
                  </a:lnTo>
                  <a:lnTo>
                    <a:pt x="4230689" y="4498259"/>
                  </a:lnTo>
                  <a:lnTo>
                    <a:pt x="4228705" y="4483169"/>
                  </a:lnTo>
                  <a:lnTo>
                    <a:pt x="4226721" y="4469667"/>
                  </a:lnTo>
                  <a:lnTo>
                    <a:pt x="4224737" y="4458151"/>
                  </a:lnTo>
                  <a:lnTo>
                    <a:pt x="4222356" y="4447826"/>
                  </a:lnTo>
                  <a:lnTo>
                    <a:pt x="4219578" y="4434325"/>
                  </a:lnTo>
                  <a:lnTo>
                    <a:pt x="4218388" y="4429560"/>
                  </a:lnTo>
                  <a:lnTo>
                    <a:pt x="3282826" y="3000490"/>
                  </a:lnTo>
                  <a:lnTo>
                    <a:pt x="3282951" y="3001367"/>
                  </a:lnTo>
                  <a:lnTo>
                    <a:pt x="3282554" y="3003754"/>
                  </a:lnTo>
                  <a:lnTo>
                    <a:pt x="3281761" y="3006140"/>
                  </a:lnTo>
                  <a:lnTo>
                    <a:pt x="3280173" y="3008526"/>
                  </a:lnTo>
                  <a:lnTo>
                    <a:pt x="3278189" y="3010913"/>
                  </a:lnTo>
                  <a:lnTo>
                    <a:pt x="3275015" y="3013299"/>
                  </a:lnTo>
                  <a:lnTo>
                    <a:pt x="3271841" y="3015685"/>
                  </a:lnTo>
                  <a:lnTo>
                    <a:pt x="3267476" y="3017674"/>
                  </a:lnTo>
                  <a:lnTo>
                    <a:pt x="3263111" y="3020458"/>
                  </a:lnTo>
                  <a:lnTo>
                    <a:pt x="3252398" y="3024832"/>
                  </a:lnTo>
                  <a:lnTo>
                    <a:pt x="3239304" y="3029605"/>
                  </a:lnTo>
                  <a:lnTo>
                    <a:pt x="3223829" y="3033582"/>
                  </a:lnTo>
                  <a:lnTo>
                    <a:pt x="3206370" y="3037957"/>
                  </a:lnTo>
                  <a:lnTo>
                    <a:pt x="3186927" y="3041934"/>
                  </a:lnTo>
                  <a:lnTo>
                    <a:pt x="3165897" y="3046309"/>
                  </a:lnTo>
                  <a:lnTo>
                    <a:pt x="3142486" y="3050286"/>
                  </a:lnTo>
                  <a:lnTo>
                    <a:pt x="3117091" y="3054263"/>
                  </a:lnTo>
                  <a:lnTo>
                    <a:pt x="3090109" y="3057843"/>
                  </a:lnTo>
                  <a:lnTo>
                    <a:pt x="3061143" y="3061024"/>
                  </a:lnTo>
                  <a:lnTo>
                    <a:pt x="3030987" y="3065001"/>
                  </a:lnTo>
                  <a:lnTo>
                    <a:pt x="2998847" y="3068183"/>
                  </a:lnTo>
                  <a:lnTo>
                    <a:pt x="2964722" y="3070967"/>
                  </a:lnTo>
                  <a:lnTo>
                    <a:pt x="2929804" y="3074149"/>
                  </a:lnTo>
                  <a:lnTo>
                    <a:pt x="2892903" y="3076933"/>
                  </a:lnTo>
                  <a:lnTo>
                    <a:pt x="2855207" y="3079319"/>
                  </a:lnTo>
                  <a:lnTo>
                    <a:pt x="2815528" y="3082103"/>
                  </a:lnTo>
                  <a:lnTo>
                    <a:pt x="2775055" y="3084489"/>
                  </a:lnTo>
                  <a:lnTo>
                    <a:pt x="2690141" y="3088069"/>
                  </a:lnTo>
                  <a:lnTo>
                    <a:pt x="2600862" y="3091648"/>
                  </a:lnTo>
                  <a:lnTo>
                    <a:pt x="2507615" y="3093637"/>
                  </a:lnTo>
                  <a:lnTo>
                    <a:pt x="2411195" y="3095227"/>
                  </a:lnTo>
                  <a:lnTo>
                    <a:pt x="2312393" y="3095625"/>
                  </a:lnTo>
                  <a:lnTo>
                    <a:pt x="2213195" y="3095227"/>
                  </a:lnTo>
                  <a:lnTo>
                    <a:pt x="2116774" y="3093637"/>
                  </a:lnTo>
                  <a:lnTo>
                    <a:pt x="2023924" y="3091648"/>
                  </a:lnTo>
                  <a:lnTo>
                    <a:pt x="1934645" y="3088069"/>
                  </a:lnTo>
                  <a:lnTo>
                    <a:pt x="1849731" y="3084489"/>
                  </a:lnTo>
                  <a:lnTo>
                    <a:pt x="1808862" y="3082103"/>
                  </a:lnTo>
                  <a:lnTo>
                    <a:pt x="1769579" y="3079319"/>
                  </a:lnTo>
                  <a:lnTo>
                    <a:pt x="1731884" y="3076933"/>
                  </a:lnTo>
                  <a:lnTo>
                    <a:pt x="1694982" y="3074149"/>
                  </a:lnTo>
                  <a:lnTo>
                    <a:pt x="1659667" y="3070967"/>
                  </a:lnTo>
                  <a:lnTo>
                    <a:pt x="1626336" y="3068183"/>
                  </a:lnTo>
                  <a:lnTo>
                    <a:pt x="1593799" y="3065001"/>
                  </a:lnTo>
                  <a:lnTo>
                    <a:pt x="1563643" y="3061024"/>
                  </a:lnTo>
                  <a:lnTo>
                    <a:pt x="1534677" y="3057843"/>
                  </a:lnTo>
                  <a:lnTo>
                    <a:pt x="1507298" y="3054263"/>
                  </a:lnTo>
                  <a:lnTo>
                    <a:pt x="1482300" y="3050286"/>
                  </a:lnTo>
                  <a:lnTo>
                    <a:pt x="1458889" y="3046309"/>
                  </a:lnTo>
                  <a:lnTo>
                    <a:pt x="1437462" y="3041934"/>
                  </a:lnTo>
                  <a:lnTo>
                    <a:pt x="1418019" y="3037957"/>
                  </a:lnTo>
                  <a:lnTo>
                    <a:pt x="1400561" y="3033582"/>
                  </a:lnTo>
                  <a:lnTo>
                    <a:pt x="1385086" y="3029605"/>
                  </a:lnTo>
                  <a:lnTo>
                    <a:pt x="1372388" y="3024832"/>
                  </a:lnTo>
                  <a:lnTo>
                    <a:pt x="1361675" y="3020458"/>
                  </a:lnTo>
                  <a:lnTo>
                    <a:pt x="1356913" y="3017674"/>
                  </a:lnTo>
                  <a:lnTo>
                    <a:pt x="1352945" y="3015685"/>
                  </a:lnTo>
                  <a:lnTo>
                    <a:pt x="1349374" y="3013299"/>
                  </a:lnTo>
                  <a:lnTo>
                    <a:pt x="1346597" y="3010913"/>
                  </a:lnTo>
                  <a:lnTo>
                    <a:pt x="1344613" y="3008526"/>
                  </a:lnTo>
                  <a:lnTo>
                    <a:pt x="1343025" y="3006140"/>
                  </a:lnTo>
                  <a:lnTo>
                    <a:pt x="1341835" y="3003754"/>
                  </a:lnTo>
                  <a:lnTo>
                    <a:pt x="1341438" y="3001367"/>
                  </a:lnTo>
                  <a:lnTo>
                    <a:pt x="1341580" y="3000374"/>
                  </a:lnTo>
                  <a:lnTo>
                    <a:pt x="1341242" y="3000374"/>
                  </a:lnTo>
                  <a:close/>
                  <a:moveTo>
                    <a:pt x="1717823" y="0"/>
                  </a:moveTo>
                  <a:lnTo>
                    <a:pt x="2909343" y="0"/>
                  </a:lnTo>
                  <a:lnTo>
                    <a:pt x="2919266" y="3571"/>
                  </a:lnTo>
                  <a:lnTo>
                    <a:pt x="2927601" y="6745"/>
                  </a:lnTo>
                  <a:lnTo>
                    <a:pt x="2935937" y="11110"/>
                  </a:lnTo>
                  <a:lnTo>
                    <a:pt x="2946653" y="15872"/>
                  </a:lnTo>
                  <a:lnTo>
                    <a:pt x="2959354" y="22618"/>
                  </a:lnTo>
                  <a:lnTo>
                    <a:pt x="2972849" y="30951"/>
                  </a:lnTo>
                  <a:lnTo>
                    <a:pt x="2987931" y="40871"/>
                  </a:lnTo>
                  <a:lnTo>
                    <a:pt x="2995870" y="46427"/>
                  </a:lnTo>
                  <a:lnTo>
                    <a:pt x="3003808" y="52776"/>
                  </a:lnTo>
                  <a:lnTo>
                    <a:pt x="3011349" y="58728"/>
                  </a:lnTo>
                  <a:lnTo>
                    <a:pt x="3019684" y="65474"/>
                  </a:lnTo>
                  <a:lnTo>
                    <a:pt x="3027623" y="72616"/>
                  </a:lnTo>
                  <a:lnTo>
                    <a:pt x="3035957" y="80553"/>
                  </a:lnTo>
                  <a:lnTo>
                    <a:pt x="3043896" y="88489"/>
                  </a:lnTo>
                  <a:lnTo>
                    <a:pt x="3051834" y="97219"/>
                  </a:lnTo>
                  <a:lnTo>
                    <a:pt x="3059375" y="105949"/>
                  </a:lnTo>
                  <a:lnTo>
                    <a:pt x="3066917" y="115472"/>
                  </a:lnTo>
                  <a:lnTo>
                    <a:pt x="3074458" y="125393"/>
                  </a:lnTo>
                  <a:lnTo>
                    <a:pt x="3080808" y="135313"/>
                  </a:lnTo>
                  <a:lnTo>
                    <a:pt x="3087556" y="146027"/>
                  </a:lnTo>
                  <a:lnTo>
                    <a:pt x="3093509" y="157536"/>
                  </a:lnTo>
                  <a:lnTo>
                    <a:pt x="3099066" y="169439"/>
                  </a:lnTo>
                  <a:lnTo>
                    <a:pt x="3104226" y="181344"/>
                  </a:lnTo>
                  <a:lnTo>
                    <a:pt x="3108592" y="194439"/>
                  </a:lnTo>
                  <a:lnTo>
                    <a:pt x="3112958" y="207534"/>
                  </a:lnTo>
                  <a:lnTo>
                    <a:pt x="3115339" y="217058"/>
                  </a:lnTo>
                  <a:lnTo>
                    <a:pt x="3117324" y="226581"/>
                  </a:lnTo>
                  <a:lnTo>
                    <a:pt x="3119309" y="236502"/>
                  </a:lnTo>
                  <a:lnTo>
                    <a:pt x="3120499" y="246025"/>
                  </a:lnTo>
                  <a:lnTo>
                    <a:pt x="3121690" y="256342"/>
                  </a:lnTo>
                  <a:lnTo>
                    <a:pt x="3122087" y="266263"/>
                  </a:lnTo>
                  <a:lnTo>
                    <a:pt x="3122484" y="276184"/>
                  </a:lnTo>
                  <a:lnTo>
                    <a:pt x="3122484" y="286103"/>
                  </a:lnTo>
                  <a:lnTo>
                    <a:pt x="3121690" y="296024"/>
                  </a:lnTo>
                  <a:lnTo>
                    <a:pt x="3121293" y="306341"/>
                  </a:lnTo>
                  <a:lnTo>
                    <a:pt x="3120102" y="316659"/>
                  </a:lnTo>
                  <a:lnTo>
                    <a:pt x="3118515" y="326976"/>
                  </a:lnTo>
                  <a:lnTo>
                    <a:pt x="3116530" y="337690"/>
                  </a:lnTo>
                  <a:lnTo>
                    <a:pt x="3114149" y="348007"/>
                  </a:lnTo>
                  <a:lnTo>
                    <a:pt x="3111767" y="358325"/>
                  </a:lnTo>
                  <a:lnTo>
                    <a:pt x="3108592" y="369039"/>
                  </a:lnTo>
                  <a:lnTo>
                    <a:pt x="3105417" y="379356"/>
                  </a:lnTo>
                  <a:lnTo>
                    <a:pt x="3101845" y="390466"/>
                  </a:lnTo>
                  <a:lnTo>
                    <a:pt x="3097479" y="401180"/>
                  </a:lnTo>
                  <a:lnTo>
                    <a:pt x="3093509" y="411894"/>
                  </a:lnTo>
                  <a:lnTo>
                    <a:pt x="3088747" y="422609"/>
                  </a:lnTo>
                  <a:lnTo>
                    <a:pt x="3083587" y="434116"/>
                  </a:lnTo>
                  <a:lnTo>
                    <a:pt x="3078030" y="444830"/>
                  </a:lnTo>
                  <a:lnTo>
                    <a:pt x="3072076" y="455940"/>
                  </a:lnTo>
                  <a:lnTo>
                    <a:pt x="3066123" y="466655"/>
                  </a:lnTo>
                  <a:lnTo>
                    <a:pt x="3059772" y="477766"/>
                  </a:lnTo>
                  <a:lnTo>
                    <a:pt x="3052628" y="489274"/>
                  </a:lnTo>
                  <a:lnTo>
                    <a:pt x="3045483" y="500781"/>
                  </a:lnTo>
                  <a:lnTo>
                    <a:pt x="3037942" y="511891"/>
                  </a:lnTo>
                  <a:lnTo>
                    <a:pt x="3030401" y="523400"/>
                  </a:lnTo>
                  <a:lnTo>
                    <a:pt x="3022066" y="534908"/>
                  </a:lnTo>
                  <a:lnTo>
                    <a:pt x="3013334" y="546415"/>
                  </a:lnTo>
                  <a:lnTo>
                    <a:pt x="3013334" y="2104709"/>
                  </a:lnTo>
                  <a:lnTo>
                    <a:pt x="4604543" y="4495920"/>
                  </a:lnTo>
                  <a:lnTo>
                    <a:pt x="4606527" y="4504649"/>
                  </a:lnTo>
                  <a:lnTo>
                    <a:pt x="4608511" y="4511792"/>
                  </a:lnTo>
                  <a:lnTo>
                    <a:pt x="4612481" y="4530046"/>
                  </a:lnTo>
                  <a:lnTo>
                    <a:pt x="4614862" y="4542744"/>
                  </a:lnTo>
                  <a:lnTo>
                    <a:pt x="4617243" y="4558220"/>
                  </a:lnTo>
                  <a:lnTo>
                    <a:pt x="4619625" y="4575679"/>
                  </a:lnTo>
                  <a:lnTo>
                    <a:pt x="4622403" y="4595123"/>
                  </a:lnTo>
                  <a:lnTo>
                    <a:pt x="4624387" y="4616948"/>
                  </a:lnTo>
                  <a:lnTo>
                    <a:pt x="4625975" y="4639964"/>
                  </a:lnTo>
                  <a:lnTo>
                    <a:pt x="4627166" y="4664963"/>
                  </a:lnTo>
                  <a:lnTo>
                    <a:pt x="4627563" y="4691153"/>
                  </a:lnTo>
                  <a:lnTo>
                    <a:pt x="4627166" y="4718533"/>
                  </a:lnTo>
                  <a:lnTo>
                    <a:pt x="4626373" y="4733215"/>
                  </a:lnTo>
                  <a:lnTo>
                    <a:pt x="4625579" y="4747501"/>
                  </a:lnTo>
                  <a:lnTo>
                    <a:pt x="4624387" y="4762183"/>
                  </a:lnTo>
                  <a:lnTo>
                    <a:pt x="4623197" y="4777262"/>
                  </a:lnTo>
                  <a:lnTo>
                    <a:pt x="4621213" y="4792341"/>
                  </a:lnTo>
                  <a:lnTo>
                    <a:pt x="4618831" y="4807817"/>
                  </a:lnTo>
                  <a:lnTo>
                    <a:pt x="4616449" y="4823689"/>
                  </a:lnTo>
                  <a:lnTo>
                    <a:pt x="4614068" y="4839562"/>
                  </a:lnTo>
                  <a:lnTo>
                    <a:pt x="4610496" y="4855038"/>
                  </a:lnTo>
                  <a:lnTo>
                    <a:pt x="4606923" y="4870910"/>
                  </a:lnTo>
                  <a:lnTo>
                    <a:pt x="4602557" y="4887180"/>
                  </a:lnTo>
                  <a:lnTo>
                    <a:pt x="4598191" y="4903449"/>
                  </a:lnTo>
                  <a:lnTo>
                    <a:pt x="4593032" y="4919719"/>
                  </a:lnTo>
                  <a:lnTo>
                    <a:pt x="4587872" y="4935988"/>
                  </a:lnTo>
                  <a:lnTo>
                    <a:pt x="4581919" y="4952257"/>
                  </a:lnTo>
                  <a:lnTo>
                    <a:pt x="4575171" y="4968527"/>
                  </a:lnTo>
                  <a:lnTo>
                    <a:pt x="4568821" y="4985193"/>
                  </a:lnTo>
                  <a:lnTo>
                    <a:pt x="4560883" y="5001463"/>
                  </a:lnTo>
                  <a:lnTo>
                    <a:pt x="4552944" y="5017732"/>
                  </a:lnTo>
                  <a:lnTo>
                    <a:pt x="4544212" y="5033605"/>
                  </a:lnTo>
                  <a:lnTo>
                    <a:pt x="4535083" y="5049874"/>
                  </a:lnTo>
                  <a:lnTo>
                    <a:pt x="4525161" y="5066144"/>
                  </a:lnTo>
                  <a:lnTo>
                    <a:pt x="4514047" y="5082016"/>
                  </a:lnTo>
                  <a:lnTo>
                    <a:pt x="4503331" y="5097889"/>
                  </a:lnTo>
                  <a:lnTo>
                    <a:pt x="4491423" y="5112968"/>
                  </a:lnTo>
                  <a:lnTo>
                    <a:pt x="4478722" y="5128444"/>
                  </a:lnTo>
                  <a:lnTo>
                    <a:pt x="4465624" y="5143919"/>
                  </a:lnTo>
                  <a:lnTo>
                    <a:pt x="4451335" y="5158998"/>
                  </a:lnTo>
                  <a:lnTo>
                    <a:pt x="4437047" y="5173681"/>
                  </a:lnTo>
                  <a:lnTo>
                    <a:pt x="4421171" y="5188363"/>
                  </a:lnTo>
                  <a:lnTo>
                    <a:pt x="4404897" y="5202251"/>
                  </a:lnTo>
                  <a:lnTo>
                    <a:pt x="4387830" y="5216537"/>
                  </a:lnTo>
                  <a:lnTo>
                    <a:pt x="4369969" y="5230028"/>
                  </a:lnTo>
                  <a:lnTo>
                    <a:pt x="4351315" y="5243520"/>
                  </a:lnTo>
                  <a:lnTo>
                    <a:pt x="4331865" y="5256615"/>
                  </a:lnTo>
                  <a:lnTo>
                    <a:pt x="4311227" y="5268916"/>
                  </a:lnTo>
                  <a:lnTo>
                    <a:pt x="4290191" y="5281218"/>
                  </a:lnTo>
                  <a:lnTo>
                    <a:pt x="4267963" y="5293122"/>
                  </a:lnTo>
                  <a:lnTo>
                    <a:pt x="4255659" y="5299074"/>
                  </a:lnTo>
                  <a:lnTo>
                    <a:pt x="371507" y="5299074"/>
                  </a:lnTo>
                  <a:lnTo>
                    <a:pt x="359600" y="5293122"/>
                  </a:lnTo>
                  <a:lnTo>
                    <a:pt x="337373" y="5281218"/>
                  </a:lnTo>
                  <a:lnTo>
                    <a:pt x="315940" y="5268916"/>
                  </a:lnTo>
                  <a:lnTo>
                    <a:pt x="295301" y="5256615"/>
                  </a:lnTo>
                  <a:lnTo>
                    <a:pt x="275852" y="5243520"/>
                  </a:lnTo>
                  <a:lnTo>
                    <a:pt x="257197" y="5230028"/>
                  </a:lnTo>
                  <a:lnTo>
                    <a:pt x="239336" y="5216537"/>
                  </a:lnTo>
                  <a:lnTo>
                    <a:pt x="222269" y="5202251"/>
                  </a:lnTo>
                  <a:lnTo>
                    <a:pt x="205996" y="5188363"/>
                  </a:lnTo>
                  <a:lnTo>
                    <a:pt x="190517" y="5173681"/>
                  </a:lnTo>
                  <a:lnTo>
                    <a:pt x="175831" y="5158998"/>
                  </a:lnTo>
                  <a:lnTo>
                    <a:pt x="161939" y="5143919"/>
                  </a:lnTo>
                  <a:lnTo>
                    <a:pt x="148841" y="5128444"/>
                  </a:lnTo>
                  <a:lnTo>
                    <a:pt x="135743" y="5112968"/>
                  </a:lnTo>
                  <a:lnTo>
                    <a:pt x="124233" y="5097889"/>
                  </a:lnTo>
                  <a:lnTo>
                    <a:pt x="113119" y="5082016"/>
                  </a:lnTo>
                  <a:lnTo>
                    <a:pt x="102403" y="5066144"/>
                  </a:lnTo>
                  <a:lnTo>
                    <a:pt x="92480" y="5049874"/>
                  </a:lnTo>
                  <a:lnTo>
                    <a:pt x="82954" y="5033605"/>
                  </a:lnTo>
                  <a:lnTo>
                    <a:pt x="74222" y="5017732"/>
                  </a:lnTo>
                  <a:lnTo>
                    <a:pt x="66284" y="5001463"/>
                  </a:lnTo>
                  <a:lnTo>
                    <a:pt x="59140" y="4985193"/>
                  </a:lnTo>
                  <a:lnTo>
                    <a:pt x="51995" y="4968527"/>
                  </a:lnTo>
                  <a:lnTo>
                    <a:pt x="45248" y="4952257"/>
                  </a:lnTo>
                  <a:lnTo>
                    <a:pt x="39294" y="4935988"/>
                  </a:lnTo>
                  <a:lnTo>
                    <a:pt x="34134" y="4919719"/>
                  </a:lnTo>
                  <a:lnTo>
                    <a:pt x="28975" y="4903449"/>
                  </a:lnTo>
                  <a:lnTo>
                    <a:pt x="24609" y="4887180"/>
                  </a:lnTo>
                  <a:lnTo>
                    <a:pt x="20243" y="4870910"/>
                  </a:lnTo>
                  <a:lnTo>
                    <a:pt x="17067" y="4855038"/>
                  </a:lnTo>
                  <a:lnTo>
                    <a:pt x="13495" y="4839562"/>
                  </a:lnTo>
                  <a:lnTo>
                    <a:pt x="10717" y="4823689"/>
                  </a:lnTo>
                  <a:lnTo>
                    <a:pt x="8335" y="4807817"/>
                  </a:lnTo>
                  <a:lnTo>
                    <a:pt x="6351" y="4792341"/>
                  </a:lnTo>
                  <a:lnTo>
                    <a:pt x="4366" y="4777262"/>
                  </a:lnTo>
                  <a:lnTo>
                    <a:pt x="2779" y="4762183"/>
                  </a:lnTo>
                  <a:lnTo>
                    <a:pt x="1588" y="4747501"/>
                  </a:lnTo>
                  <a:lnTo>
                    <a:pt x="794" y="4733215"/>
                  </a:lnTo>
                  <a:lnTo>
                    <a:pt x="397" y="4718533"/>
                  </a:lnTo>
                  <a:lnTo>
                    <a:pt x="0" y="4691153"/>
                  </a:lnTo>
                  <a:lnTo>
                    <a:pt x="397" y="4664963"/>
                  </a:lnTo>
                  <a:lnTo>
                    <a:pt x="1191" y="4639964"/>
                  </a:lnTo>
                  <a:lnTo>
                    <a:pt x="2779" y="4616948"/>
                  </a:lnTo>
                  <a:lnTo>
                    <a:pt x="4763" y="4595123"/>
                  </a:lnTo>
                  <a:lnTo>
                    <a:pt x="7542" y="4575679"/>
                  </a:lnTo>
                  <a:lnTo>
                    <a:pt x="9923" y="4558220"/>
                  </a:lnTo>
                  <a:lnTo>
                    <a:pt x="12304" y="4542744"/>
                  </a:lnTo>
                  <a:lnTo>
                    <a:pt x="15083" y="4530046"/>
                  </a:lnTo>
                  <a:lnTo>
                    <a:pt x="19052" y="4511792"/>
                  </a:lnTo>
                  <a:lnTo>
                    <a:pt x="20640" y="4504649"/>
                  </a:lnTo>
                  <a:lnTo>
                    <a:pt x="23418" y="4495920"/>
                  </a:lnTo>
                  <a:lnTo>
                    <a:pt x="1614229" y="2104709"/>
                  </a:lnTo>
                  <a:lnTo>
                    <a:pt x="1614229" y="546415"/>
                  </a:lnTo>
                  <a:lnTo>
                    <a:pt x="1605497" y="534908"/>
                  </a:lnTo>
                  <a:lnTo>
                    <a:pt x="1597559" y="523400"/>
                  </a:lnTo>
                  <a:lnTo>
                    <a:pt x="1589621" y="511891"/>
                  </a:lnTo>
                  <a:lnTo>
                    <a:pt x="1582080" y="500781"/>
                  </a:lnTo>
                  <a:lnTo>
                    <a:pt x="1574539" y="489274"/>
                  </a:lnTo>
                  <a:lnTo>
                    <a:pt x="1567791" y="477766"/>
                  </a:lnTo>
                  <a:lnTo>
                    <a:pt x="1561044" y="466655"/>
                  </a:lnTo>
                  <a:lnTo>
                    <a:pt x="1555090" y="455940"/>
                  </a:lnTo>
                  <a:lnTo>
                    <a:pt x="1549136" y="444830"/>
                  </a:lnTo>
                  <a:lnTo>
                    <a:pt x="1543580" y="434116"/>
                  </a:lnTo>
                  <a:lnTo>
                    <a:pt x="1538817" y="422609"/>
                  </a:lnTo>
                  <a:lnTo>
                    <a:pt x="1534054" y="411894"/>
                  </a:lnTo>
                  <a:lnTo>
                    <a:pt x="1529688" y="401180"/>
                  </a:lnTo>
                  <a:lnTo>
                    <a:pt x="1525322" y="390466"/>
                  </a:lnTo>
                  <a:lnTo>
                    <a:pt x="1522147" y="379356"/>
                  </a:lnTo>
                  <a:lnTo>
                    <a:pt x="1518971" y="369039"/>
                  </a:lnTo>
                  <a:lnTo>
                    <a:pt x="1515796" y="358325"/>
                  </a:lnTo>
                  <a:lnTo>
                    <a:pt x="1513018" y="348007"/>
                  </a:lnTo>
                  <a:lnTo>
                    <a:pt x="1511033" y="337690"/>
                  </a:lnTo>
                  <a:lnTo>
                    <a:pt x="1509049" y="326976"/>
                  </a:lnTo>
                  <a:lnTo>
                    <a:pt x="1507461" y="316659"/>
                  </a:lnTo>
                  <a:lnTo>
                    <a:pt x="1506270" y="306341"/>
                  </a:lnTo>
                  <a:lnTo>
                    <a:pt x="1505476" y="296024"/>
                  </a:lnTo>
                  <a:lnTo>
                    <a:pt x="1505079" y="286103"/>
                  </a:lnTo>
                  <a:lnTo>
                    <a:pt x="1505079" y="276184"/>
                  </a:lnTo>
                  <a:lnTo>
                    <a:pt x="1505079" y="266263"/>
                  </a:lnTo>
                  <a:lnTo>
                    <a:pt x="1505873" y="256342"/>
                  </a:lnTo>
                  <a:lnTo>
                    <a:pt x="1506667" y="246025"/>
                  </a:lnTo>
                  <a:lnTo>
                    <a:pt x="1508255" y="236502"/>
                  </a:lnTo>
                  <a:lnTo>
                    <a:pt x="1510239" y="226581"/>
                  </a:lnTo>
                  <a:lnTo>
                    <a:pt x="1512224" y="217058"/>
                  </a:lnTo>
                  <a:lnTo>
                    <a:pt x="1514208" y="207534"/>
                  </a:lnTo>
                  <a:lnTo>
                    <a:pt x="1518574" y="194439"/>
                  </a:lnTo>
                  <a:lnTo>
                    <a:pt x="1522940" y="181344"/>
                  </a:lnTo>
                  <a:lnTo>
                    <a:pt x="1528497" y="169439"/>
                  </a:lnTo>
                  <a:lnTo>
                    <a:pt x="1533657" y="157536"/>
                  </a:lnTo>
                  <a:lnTo>
                    <a:pt x="1540007" y="146027"/>
                  </a:lnTo>
                  <a:lnTo>
                    <a:pt x="1546358" y="135313"/>
                  </a:lnTo>
                  <a:lnTo>
                    <a:pt x="1553502" y="125393"/>
                  </a:lnTo>
                  <a:lnTo>
                    <a:pt x="1560250" y="115472"/>
                  </a:lnTo>
                  <a:lnTo>
                    <a:pt x="1567791" y="105949"/>
                  </a:lnTo>
                  <a:lnTo>
                    <a:pt x="1575729" y="97219"/>
                  </a:lnTo>
                  <a:lnTo>
                    <a:pt x="1583271" y="88489"/>
                  </a:lnTo>
                  <a:lnTo>
                    <a:pt x="1591606" y="80553"/>
                  </a:lnTo>
                  <a:lnTo>
                    <a:pt x="1599544" y="72616"/>
                  </a:lnTo>
                  <a:lnTo>
                    <a:pt x="1607879" y="65474"/>
                  </a:lnTo>
                  <a:lnTo>
                    <a:pt x="1615817" y="58728"/>
                  </a:lnTo>
                  <a:lnTo>
                    <a:pt x="1623358" y="52776"/>
                  </a:lnTo>
                  <a:lnTo>
                    <a:pt x="1631693" y="46427"/>
                  </a:lnTo>
                  <a:lnTo>
                    <a:pt x="1639235" y="40871"/>
                  </a:lnTo>
                  <a:lnTo>
                    <a:pt x="1654317" y="30951"/>
                  </a:lnTo>
                  <a:lnTo>
                    <a:pt x="1668606" y="22618"/>
                  </a:lnTo>
                  <a:lnTo>
                    <a:pt x="1680910" y="15872"/>
                  </a:lnTo>
                  <a:lnTo>
                    <a:pt x="1691230" y="11110"/>
                  </a:lnTo>
                  <a:lnTo>
                    <a:pt x="1699565" y="6745"/>
                  </a:lnTo>
                  <a:lnTo>
                    <a:pt x="1708297" y="3571"/>
                  </a:lnTo>
                  <a:lnTo>
                    <a:pt x="17178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07" y="690722"/>
            <a:ext cx="3125528" cy="8524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378" y="563969"/>
            <a:ext cx="8671987" cy="9794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958" y="1712799"/>
            <a:ext cx="4367887" cy="22066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80" y="1712596"/>
            <a:ext cx="4631690" cy="2206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5400" y="4155440"/>
            <a:ext cx="6638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prstClr val="black"/>
                </a:solidFill>
                <a:latin typeface="微软雅黑"/>
                <a:ea typeface="微软雅黑"/>
              </a:rPr>
              <a:t>加减中一般不要等价无穷小，等价无穷小一般用于乘积因子。含加减可考虑泰勒或者开极限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3382577" y="197440"/>
            <a:ext cx="5426846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常用泰勒展开式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524001" y="444137"/>
            <a:ext cx="1858577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8809424" y="444138"/>
            <a:ext cx="1858577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523071" y="2037963"/>
            <a:ext cx="827665" cy="231236"/>
            <a:chOff x="1036848" y="2888061"/>
            <a:chExt cx="827665" cy="231236"/>
          </a:xfrm>
        </p:grpSpPr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1720513" y="2888061"/>
              <a:ext cx="144000" cy="144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6" name="直接连接符 15"/>
            <p:cNvCxnSpPr>
              <a:endCxn id="15" idx="2"/>
            </p:cNvCxnSpPr>
            <p:nvPr/>
          </p:nvCxnSpPr>
          <p:spPr>
            <a:xfrm>
              <a:off x="1234656" y="2960061"/>
              <a:ext cx="48585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1036848" y="2960061"/>
              <a:ext cx="197808" cy="159236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522577" y="3424193"/>
            <a:ext cx="827665" cy="231236"/>
            <a:chOff x="1036848" y="2888061"/>
            <a:chExt cx="827665" cy="231236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1720513" y="2888061"/>
              <a:ext cx="144000" cy="144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1" name="直接连接符 20"/>
            <p:cNvCxnSpPr>
              <a:endCxn id="20" idx="2"/>
            </p:cNvCxnSpPr>
            <p:nvPr/>
          </p:nvCxnSpPr>
          <p:spPr>
            <a:xfrm>
              <a:off x="1234656" y="2960061"/>
              <a:ext cx="48585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036848" y="2959153"/>
              <a:ext cx="197808" cy="160144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2532274" y="4868325"/>
            <a:ext cx="827665" cy="231236"/>
            <a:chOff x="1036848" y="2888061"/>
            <a:chExt cx="827665" cy="231236"/>
          </a:xfrm>
        </p:grpSpPr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1720513" y="2888061"/>
              <a:ext cx="144000" cy="144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>
              <a:endCxn id="24" idx="2"/>
            </p:cNvCxnSpPr>
            <p:nvPr/>
          </p:nvCxnSpPr>
          <p:spPr>
            <a:xfrm>
              <a:off x="1234656" y="2960061"/>
              <a:ext cx="485857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036848" y="2960061"/>
              <a:ext cx="197808" cy="159236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接箭头连接符 43"/>
          <p:cNvCxnSpPr/>
          <p:nvPr/>
        </p:nvCxnSpPr>
        <p:spPr>
          <a:xfrm flipH="1">
            <a:off x="2502934" y="6381057"/>
            <a:ext cx="0" cy="43200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2502934" y="436649"/>
            <a:ext cx="0" cy="5256000"/>
          </a:xfrm>
          <a:prstGeom prst="straightConnector1">
            <a:avLst/>
          </a:prstGeom>
          <a:ln w="22225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 rot="5400000">
            <a:off x="2101734" y="5436001"/>
            <a:ext cx="684056" cy="1181701"/>
            <a:chOff x="3875314" y="4496828"/>
            <a:chExt cx="1663652" cy="1996055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3875314" y="4951419"/>
              <a:ext cx="106327" cy="440717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81641" y="4951419"/>
              <a:ext cx="146222" cy="848471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4127863" y="5379930"/>
              <a:ext cx="88500" cy="41996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4362585" y="4496828"/>
              <a:ext cx="209415" cy="878826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 flipV="1">
              <a:off x="4570828" y="4496829"/>
              <a:ext cx="222467" cy="1996054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4793295" y="5370251"/>
              <a:ext cx="91056" cy="1122632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4989014" y="5102557"/>
              <a:ext cx="70371" cy="275235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 flipV="1">
              <a:off x="5063096" y="5114401"/>
              <a:ext cx="72126" cy="424236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5135222" y="4815840"/>
              <a:ext cx="102444" cy="722797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 flipV="1">
              <a:off x="5245001" y="4815841"/>
              <a:ext cx="197232" cy="121061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5442233" y="5370251"/>
              <a:ext cx="96733" cy="627131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4208959" y="5377792"/>
              <a:ext cx="167606" cy="0"/>
            </a:xfrm>
            <a:prstGeom prst="straightConnector1">
              <a:avLst/>
            </a:prstGeom>
            <a:ln w="28575">
              <a:solidFill>
                <a:srgbClr val="5482A3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877481" y="5374524"/>
              <a:ext cx="117890" cy="0"/>
            </a:xfrm>
            <a:prstGeom prst="line">
              <a:avLst/>
            </a:prstGeom>
            <a:ln w="28575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椭圆 7"/>
          <p:cNvSpPr>
            <a:spLocks noChangeAspect="1"/>
          </p:cNvSpPr>
          <p:nvPr/>
        </p:nvSpPr>
        <p:spPr>
          <a:xfrm>
            <a:off x="1918612" y="751591"/>
            <a:ext cx="1116000" cy="11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72" name="KSO_Shape"/>
          <p:cNvSpPr/>
          <p:nvPr/>
        </p:nvSpPr>
        <p:spPr bwMode="auto">
          <a:xfrm>
            <a:off x="2070715" y="868342"/>
            <a:ext cx="864532" cy="738736"/>
          </a:xfrm>
          <a:custGeom>
            <a:avLst/>
            <a:gdLst>
              <a:gd name="T0" fmla="*/ 131779585 w 12600"/>
              <a:gd name="T1" fmla="*/ 176296350 h 9505"/>
              <a:gd name="T2" fmla="*/ 126659217 w 12600"/>
              <a:gd name="T3" fmla="*/ 185424592 h 9505"/>
              <a:gd name="T4" fmla="*/ 115184313 w 12600"/>
              <a:gd name="T5" fmla="*/ 191281345 h 9505"/>
              <a:gd name="T6" fmla="*/ 105766507 w 12600"/>
              <a:gd name="T7" fmla="*/ 195056117 h 9505"/>
              <a:gd name="T8" fmla="*/ 94337263 w 12600"/>
              <a:gd name="T9" fmla="*/ 177325916 h 9505"/>
              <a:gd name="T10" fmla="*/ 85239527 w 12600"/>
              <a:gd name="T11" fmla="*/ 172155540 h 9505"/>
              <a:gd name="T12" fmla="*/ 77970592 w 12600"/>
              <a:gd name="T13" fmla="*/ 203063397 h 9505"/>
              <a:gd name="T14" fmla="*/ 72827394 w 12600"/>
              <a:gd name="T15" fmla="*/ 215142940 h 9505"/>
              <a:gd name="T16" fmla="*/ 77719162 w 12600"/>
              <a:gd name="T17" fmla="*/ 174443313 h 9505"/>
              <a:gd name="T18" fmla="*/ 74518913 w 12600"/>
              <a:gd name="T19" fmla="*/ 164354204 h 9505"/>
              <a:gd name="T20" fmla="*/ 55591982 w 12600"/>
              <a:gd name="T21" fmla="*/ 173688389 h 9505"/>
              <a:gd name="T22" fmla="*/ 37968011 w 12600"/>
              <a:gd name="T23" fmla="*/ 165200675 h 9505"/>
              <a:gd name="T24" fmla="*/ 32344935 w 12600"/>
              <a:gd name="T25" fmla="*/ 158085716 h 9505"/>
              <a:gd name="T26" fmla="*/ 17441031 w 12600"/>
              <a:gd name="T27" fmla="*/ 141247533 h 9505"/>
              <a:gd name="T28" fmla="*/ 8891965 w 12600"/>
              <a:gd name="T29" fmla="*/ 130014613 h 9505"/>
              <a:gd name="T30" fmla="*/ 1371449 w 12600"/>
              <a:gd name="T31" fmla="*/ 117202995 h 9505"/>
              <a:gd name="T32" fmla="*/ 7703306 w 12600"/>
              <a:gd name="T33" fmla="*/ 112398657 h 9505"/>
              <a:gd name="T34" fmla="*/ 24207258 w 12600"/>
              <a:gd name="T35" fmla="*/ 112375808 h 9505"/>
              <a:gd name="T36" fmla="*/ 37670921 w 12600"/>
              <a:gd name="T37" fmla="*/ 112009770 h 9505"/>
              <a:gd name="T38" fmla="*/ 57054901 w 12600"/>
              <a:gd name="T39" fmla="*/ 116173580 h 9505"/>
              <a:gd name="T40" fmla="*/ 72713094 w 12600"/>
              <a:gd name="T41" fmla="*/ 126216840 h 9505"/>
              <a:gd name="T42" fmla="*/ 82839379 w 12600"/>
              <a:gd name="T43" fmla="*/ 138593722 h 9505"/>
              <a:gd name="T44" fmla="*/ 82496479 w 12600"/>
              <a:gd name="T45" fmla="*/ 159732809 h 9505"/>
              <a:gd name="T46" fmla="*/ 87959746 w 12600"/>
              <a:gd name="T47" fmla="*/ 142208400 h 9505"/>
              <a:gd name="T48" fmla="*/ 77170492 w 12600"/>
              <a:gd name="T49" fmla="*/ 114205996 h 9505"/>
              <a:gd name="T50" fmla="*/ 81239330 w 12600"/>
              <a:gd name="T51" fmla="*/ 81216159 h 9505"/>
              <a:gd name="T52" fmla="*/ 89034106 w 12600"/>
              <a:gd name="T53" fmla="*/ 62593637 h 9505"/>
              <a:gd name="T54" fmla="*/ 95365963 w 12600"/>
              <a:gd name="T55" fmla="*/ 47013964 h 9505"/>
              <a:gd name="T56" fmla="*/ 98451761 w 12600"/>
              <a:gd name="T57" fmla="*/ 40699627 h 9505"/>
              <a:gd name="T58" fmla="*/ 117904381 w 12600"/>
              <a:gd name="T59" fmla="*/ 14664655 h 9505"/>
              <a:gd name="T60" fmla="*/ 129310946 w 12600"/>
              <a:gd name="T61" fmla="*/ 983717 h 9505"/>
              <a:gd name="T62" fmla="*/ 140305820 w 12600"/>
              <a:gd name="T63" fmla="*/ 24570821 h 9505"/>
              <a:gd name="T64" fmla="*/ 146409077 w 12600"/>
              <a:gd name="T65" fmla="*/ 44405852 h 9505"/>
              <a:gd name="T66" fmla="*/ 149632156 w 12600"/>
              <a:gd name="T67" fmla="*/ 62319147 h 9505"/>
              <a:gd name="T68" fmla="*/ 152992364 w 12600"/>
              <a:gd name="T69" fmla="*/ 78379405 h 9505"/>
              <a:gd name="T70" fmla="*/ 151643745 w 12600"/>
              <a:gd name="T71" fmla="*/ 96795983 h 9505"/>
              <a:gd name="T72" fmla="*/ 145860407 w 12600"/>
              <a:gd name="T73" fmla="*/ 113039185 h 9505"/>
              <a:gd name="T74" fmla="*/ 139734320 w 12600"/>
              <a:gd name="T75" fmla="*/ 126102444 h 9505"/>
              <a:gd name="T76" fmla="*/ 122933279 w 12600"/>
              <a:gd name="T77" fmla="*/ 143581155 h 9505"/>
              <a:gd name="T78" fmla="*/ 98131842 w 12600"/>
              <a:gd name="T79" fmla="*/ 146463757 h 9505"/>
              <a:gd name="T80" fmla="*/ 87753976 w 12600"/>
              <a:gd name="T81" fmla="*/ 163736525 h 9505"/>
              <a:gd name="T82" fmla="*/ 96737412 w 12600"/>
              <a:gd name="T83" fmla="*/ 171034427 h 9505"/>
              <a:gd name="T84" fmla="*/ 107298067 w 12600"/>
              <a:gd name="T85" fmla="*/ 166870769 h 9505"/>
              <a:gd name="T86" fmla="*/ 125013508 w 12600"/>
              <a:gd name="T87" fmla="*/ 174077276 h 9505"/>
              <a:gd name="T88" fmla="*/ 133699704 w 12600"/>
              <a:gd name="T89" fmla="*/ 157856923 h 9505"/>
              <a:gd name="T90" fmla="*/ 145106118 w 12600"/>
              <a:gd name="T91" fmla="*/ 141545023 h 9505"/>
              <a:gd name="T92" fmla="*/ 159735611 w 12600"/>
              <a:gd name="T93" fmla="*/ 144633570 h 9505"/>
              <a:gd name="T94" fmla="*/ 150775005 w 12600"/>
              <a:gd name="T95" fmla="*/ 163141695 h 9505"/>
              <a:gd name="T96" fmla="*/ 146203307 w 12600"/>
              <a:gd name="T97" fmla="*/ 173139257 h 9505"/>
              <a:gd name="T98" fmla="*/ 161907160 w 12600"/>
              <a:gd name="T99" fmla="*/ 163072996 h 9505"/>
              <a:gd name="T100" fmla="*/ 172033595 w 12600"/>
              <a:gd name="T101" fmla="*/ 133286102 h 9505"/>
              <a:gd name="T102" fmla="*/ 205658508 w 12600"/>
              <a:gd name="T103" fmla="*/ 113885656 h 9505"/>
              <a:gd name="T104" fmla="*/ 239374892 w 12600"/>
              <a:gd name="T105" fmla="*/ 110660016 h 9505"/>
              <a:gd name="T106" fmla="*/ 255330174 w 12600"/>
              <a:gd name="T107" fmla="*/ 107983205 h 9505"/>
              <a:gd name="T108" fmla="*/ 271742505 w 12600"/>
              <a:gd name="T109" fmla="*/ 105741282 h 9505"/>
              <a:gd name="T110" fmla="*/ 288017857 w 12600"/>
              <a:gd name="T111" fmla="*/ 101302982 h 9505"/>
              <a:gd name="T112" fmla="*/ 245981008 w 12600"/>
              <a:gd name="T113" fmla="*/ 161700393 h 9505"/>
              <a:gd name="T114" fmla="*/ 228379867 w 12600"/>
              <a:gd name="T115" fmla="*/ 177691953 h 9505"/>
              <a:gd name="T116" fmla="*/ 210275865 w 12600"/>
              <a:gd name="T117" fmla="*/ 186980290 h 9505"/>
              <a:gd name="T118" fmla="*/ 194640654 w 12600"/>
              <a:gd name="T119" fmla="*/ 189862892 h 9505"/>
              <a:gd name="T120" fmla="*/ 170159136 w 12600"/>
              <a:gd name="T121" fmla="*/ 182038707 h 950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600" h="9505">
                <a:moveTo>
                  <a:pt x="7155" y="7617"/>
                </a:moveTo>
                <a:lnTo>
                  <a:pt x="7155" y="7617"/>
                </a:lnTo>
                <a:lnTo>
                  <a:pt x="7091" y="7633"/>
                </a:lnTo>
                <a:lnTo>
                  <a:pt x="7028" y="7649"/>
                </a:lnTo>
                <a:lnTo>
                  <a:pt x="6964" y="7663"/>
                </a:lnTo>
                <a:lnTo>
                  <a:pt x="6899" y="7675"/>
                </a:lnTo>
                <a:lnTo>
                  <a:pt x="6836" y="7688"/>
                </a:lnTo>
                <a:lnTo>
                  <a:pt x="6771" y="7699"/>
                </a:lnTo>
                <a:lnTo>
                  <a:pt x="6706" y="7708"/>
                </a:lnTo>
                <a:lnTo>
                  <a:pt x="6641" y="7717"/>
                </a:lnTo>
                <a:lnTo>
                  <a:pt x="6575" y="7724"/>
                </a:lnTo>
                <a:lnTo>
                  <a:pt x="6510" y="7730"/>
                </a:lnTo>
                <a:lnTo>
                  <a:pt x="6444" y="7735"/>
                </a:lnTo>
                <a:lnTo>
                  <a:pt x="6380" y="7738"/>
                </a:lnTo>
                <a:lnTo>
                  <a:pt x="6314" y="7739"/>
                </a:lnTo>
                <a:lnTo>
                  <a:pt x="6249" y="7739"/>
                </a:lnTo>
                <a:lnTo>
                  <a:pt x="6183" y="7738"/>
                </a:lnTo>
                <a:lnTo>
                  <a:pt x="6118" y="7734"/>
                </a:lnTo>
                <a:lnTo>
                  <a:pt x="6076" y="7732"/>
                </a:lnTo>
                <a:lnTo>
                  <a:pt x="6032" y="7727"/>
                </a:lnTo>
                <a:lnTo>
                  <a:pt x="5944" y="7716"/>
                </a:lnTo>
                <a:lnTo>
                  <a:pt x="5899" y="7711"/>
                </a:lnTo>
                <a:lnTo>
                  <a:pt x="5854" y="7707"/>
                </a:lnTo>
                <a:lnTo>
                  <a:pt x="5810" y="7706"/>
                </a:lnTo>
                <a:lnTo>
                  <a:pt x="5765" y="7706"/>
                </a:lnTo>
                <a:lnTo>
                  <a:pt x="5743" y="7706"/>
                </a:lnTo>
                <a:lnTo>
                  <a:pt x="5721" y="7708"/>
                </a:lnTo>
                <a:lnTo>
                  <a:pt x="5700" y="7711"/>
                </a:lnTo>
                <a:lnTo>
                  <a:pt x="5678" y="7715"/>
                </a:lnTo>
                <a:lnTo>
                  <a:pt x="5657" y="7718"/>
                </a:lnTo>
                <a:lnTo>
                  <a:pt x="5636" y="7723"/>
                </a:lnTo>
                <a:lnTo>
                  <a:pt x="5617" y="7729"/>
                </a:lnTo>
                <a:lnTo>
                  <a:pt x="5597" y="7737"/>
                </a:lnTo>
                <a:lnTo>
                  <a:pt x="5578" y="7745"/>
                </a:lnTo>
                <a:lnTo>
                  <a:pt x="5558" y="7755"/>
                </a:lnTo>
                <a:lnTo>
                  <a:pt x="5540" y="7766"/>
                </a:lnTo>
                <a:lnTo>
                  <a:pt x="5523" y="7779"/>
                </a:lnTo>
                <a:lnTo>
                  <a:pt x="5506" y="7793"/>
                </a:lnTo>
                <a:lnTo>
                  <a:pt x="5488" y="7809"/>
                </a:lnTo>
                <a:lnTo>
                  <a:pt x="5473" y="7825"/>
                </a:lnTo>
                <a:lnTo>
                  <a:pt x="5458" y="7844"/>
                </a:lnTo>
                <a:lnTo>
                  <a:pt x="5487" y="7905"/>
                </a:lnTo>
                <a:lnTo>
                  <a:pt x="5501" y="7937"/>
                </a:lnTo>
                <a:lnTo>
                  <a:pt x="5514" y="7970"/>
                </a:lnTo>
                <a:lnTo>
                  <a:pt x="5525" y="8005"/>
                </a:lnTo>
                <a:lnTo>
                  <a:pt x="5529" y="8024"/>
                </a:lnTo>
                <a:lnTo>
                  <a:pt x="5534" y="8042"/>
                </a:lnTo>
                <a:lnTo>
                  <a:pt x="5536" y="8062"/>
                </a:lnTo>
                <a:lnTo>
                  <a:pt x="5539" y="8083"/>
                </a:lnTo>
                <a:lnTo>
                  <a:pt x="5541" y="8105"/>
                </a:lnTo>
                <a:lnTo>
                  <a:pt x="5541" y="8128"/>
                </a:lnTo>
                <a:lnTo>
                  <a:pt x="5518" y="8130"/>
                </a:lnTo>
                <a:lnTo>
                  <a:pt x="5495" y="8133"/>
                </a:lnTo>
                <a:lnTo>
                  <a:pt x="5471" y="8133"/>
                </a:lnTo>
                <a:lnTo>
                  <a:pt x="5448" y="8134"/>
                </a:lnTo>
                <a:lnTo>
                  <a:pt x="5402" y="8131"/>
                </a:lnTo>
                <a:lnTo>
                  <a:pt x="5355" y="8128"/>
                </a:lnTo>
                <a:lnTo>
                  <a:pt x="5310" y="8122"/>
                </a:lnTo>
                <a:lnTo>
                  <a:pt x="5265" y="8114"/>
                </a:lnTo>
                <a:lnTo>
                  <a:pt x="5219" y="8106"/>
                </a:lnTo>
                <a:lnTo>
                  <a:pt x="5174" y="8096"/>
                </a:lnTo>
                <a:lnTo>
                  <a:pt x="5087" y="8076"/>
                </a:lnTo>
                <a:lnTo>
                  <a:pt x="5045" y="8067"/>
                </a:lnTo>
                <a:lnTo>
                  <a:pt x="5003" y="8058"/>
                </a:lnTo>
                <a:lnTo>
                  <a:pt x="4962" y="8052"/>
                </a:lnTo>
                <a:lnTo>
                  <a:pt x="4921" y="8047"/>
                </a:lnTo>
                <a:lnTo>
                  <a:pt x="4882" y="8043"/>
                </a:lnTo>
                <a:lnTo>
                  <a:pt x="4844" y="8043"/>
                </a:lnTo>
                <a:lnTo>
                  <a:pt x="4865" y="8085"/>
                </a:lnTo>
                <a:lnTo>
                  <a:pt x="4887" y="8127"/>
                </a:lnTo>
                <a:lnTo>
                  <a:pt x="4910" y="8166"/>
                </a:lnTo>
                <a:lnTo>
                  <a:pt x="4935" y="8205"/>
                </a:lnTo>
                <a:lnTo>
                  <a:pt x="4987" y="8283"/>
                </a:lnTo>
                <a:lnTo>
                  <a:pt x="5039" y="8361"/>
                </a:lnTo>
                <a:lnTo>
                  <a:pt x="5063" y="8400"/>
                </a:lnTo>
                <a:lnTo>
                  <a:pt x="5086" y="8442"/>
                </a:lnTo>
                <a:lnTo>
                  <a:pt x="5108" y="8482"/>
                </a:lnTo>
                <a:lnTo>
                  <a:pt x="5128" y="8525"/>
                </a:lnTo>
                <a:lnTo>
                  <a:pt x="5136" y="8547"/>
                </a:lnTo>
                <a:lnTo>
                  <a:pt x="5144" y="8569"/>
                </a:lnTo>
                <a:lnTo>
                  <a:pt x="5151" y="8591"/>
                </a:lnTo>
                <a:lnTo>
                  <a:pt x="5158" y="8614"/>
                </a:lnTo>
                <a:lnTo>
                  <a:pt x="5164" y="8637"/>
                </a:lnTo>
                <a:lnTo>
                  <a:pt x="5168" y="8662"/>
                </a:lnTo>
                <a:lnTo>
                  <a:pt x="5173" y="8686"/>
                </a:lnTo>
                <a:lnTo>
                  <a:pt x="5175" y="8711"/>
                </a:lnTo>
                <a:lnTo>
                  <a:pt x="5108" y="8699"/>
                </a:lnTo>
                <a:lnTo>
                  <a:pt x="5041" y="8684"/>
                </a:lnTo>
                <a:lnTo>
                  <a:pt x="4975" y="8667"/>
                </a:lnTo>
                <a:lnTo>
                  <a:pt x="4909" y="8647"/>
                </a:lnTo>
                <a:lnTo>
                  <a:pt x="4876" y="8637"/>
                </a:lnTo>
                <a:lnTo>
                  <a:pt x="4843" y="8625"/>
                </a:lnTo>
                <a:lnTo>
                  <a:pt x="4811" y="8614"/>
                </a:lnTo>
                <a:lnTo>
                  <a:pt x="4779" y="8601"/>
                </a:lnTo>
                <a:lnTo>
                  <a:pt x="4748" y="8587"/>
                </a:lnTo>
                <a:lnTo>
                  <a:pt x="4717" y="8574"/>
                </a:lnTo>
                <a:lnTo>
                  <a:pt x="4686" y="8558"/>
                </a:lnTo>
                <a:lnTo>
                  <a:pt x="4656" y="8543"/>
                </a:lnTo>
                <a:lnTo>
                  <a:pt x="4627" y="8526"/>
                </a:lnTo>
                <a:lnTo>
                  <a:pt x="4597" y="8509"/>
                </a:lnTo>
                <a:lnTo>
                  <a:pt x="4569" y="8491"/>
                </a:lnTo>
                <a:lnTo>
                  <a:pt x="4541" y="8471"/>
                </a:lnTo>
                <a:lnTo>
                  <a:pt x="4514" y="8452"/>
                </a:lnTo>
                <a:lnTo>
                  <a:pt x="4488" y="8431"/>
                </a:lnTo>
                <a:lnTo>
                  <a:pt x="4463" y="8409"/>
                </a:lnTo>
                <a:lnTo>
                  <a:pt x="4437" y="8386"/>
                </a:lnTo>
                <a:lnTo>
                  <a:pt x="4414" y="8362"/>
                </a:lnTo>
                <a:lnTo>
                  <a:pt x="4389" y="8338"/>
                </a:lnTo>
                <a:lnTo>
                  <a:pt x="4367" y="8312"/>
                </a:lnTo>
                <a:lnTo>
                  <a:pt x="4347" y="8285"/>
                </a:lnTo>
                <a:lnTo>
                  <a:pt x="4326" y="8257"/>
                </a:lnTo>
                <a:lnTo>
                  <a:pt x="4306" y="8229"/>
                </a:lnTo>
                <a:lnTo>
                  <a:pt x="4288" y="8200"/>
                </a:lnTo>
                <a:lnTo>
                  <a:pt x="4270" y="8168"/>
                </a:lnTo>
                <a:lnTo>
                  <a:pt x="4257" y="8144"/>
                </a:lnTo>
                <a:lnTo>
                  <a:pt x="4246" y="8118"/>
                </a:lnTo>
                <a:lnTo>
                  <a:pt x="4235" y="8091"/>
                </a:lnTo>
                <a:lnTo>
                  <a:pt x="4226" y="8063"/>
                </a:lnTo>
                <a:lnTo>
                  <a:pt x="4207" y="8002"/>
                </a:lnTo>
                <a:lnTo>
                  <a:pt x="4188" y="7939"/>
                </a:lnTo>
                <a:lnTo>
                  <a:pt x="4169" y="7876"/>
                </a:lnTo>
                <a:lnTo>
                  <a:pt x="4150" y="7812"/>
                </a:lnTo>
                <a:lnTo>
                  <a:pt x="4139" y="7782"/>
                </a:lnTo>
                <a:lnTo>
                  <a:pt x="4127" y="7751"/>
                </a:lnTo>
                <a:lnTo>
                  <a:pt x="4114" y="7722"/>
                </a:lnTo>
                <a:lnTo>
                  <a:pt x="4102" y="7693"/>
                </a:lnTo>
                <a:lnTo>
                  <a:pt x="4087" y="7666"/>
                </a:lnTo>
                <a:lnTo>
                  <a:pt x="4072" y="7640"/>
                </a:lnTo>
                <a:lnTo>
                  <a:pt x="4056" y="7617"/>
                </a:lnTo>
                <a:lnTo>
                  <a:pt x="4037" y="7595"/>
                </a:lnTo>
                <a:lnTo>
                  <a:pt x="4018" y="7574"/>
                </a:lnTo>
                <a:lnTo>
                  <a:pt x="4007" y="7565"/>
                </a:lnTo>
                <a:lnTo>
                  <a:pt x="3996" y="7557"/>
                </a:lnTo>
                <a:lnTo>
                  <a:pt x="3985" y="7548"/>
                </a:lnTo>
                <a:lnTo>
                  <a:pt x="3972" y="7541"/>
                </a:lnTo>
                <a:lnTo>
                  <a:pt x="3960" y="7535"/>
                </a:lnTo>
                <a:lnTo>
                  <a:pt x="3948" y="7529"/>
                </a:lnTo>
                <a:lnTo>
                  <a:pt x="3935" y="7524"/>
                </a:lnTo>
                <a:lnTo>
                  <a:pt x="3920" y="7519"/>
                </a:lnTo>
                <a:lnTo>
                  <a:pt x="3906" y="7515"/>
                </a:lnTo>
                <a:lnTo>
                  <a:pt x="3891" y="7512"/>
                </a:lnTo>
                <a:lnTo>
                  <a:pt x="3876" y="7510"/>
                </a:lnTo>
                <a:lnTo>
                  <a:pt x="3860" y="7509"/>
                </a:lnTo>
                <a:lnTo>
                  <a:pt x="3843" y="7508"/>
                </a:lnTo>
                <a:lnTo>
                  <a:pt x="3826" y="7509"/>
                </a:lnTo>
                <a:lnTo>
                  <a:pt x="3807" y="7510"/>
                </a:lnTo>
                <a:lnTo>
                  <a:pt x="3789" y="7512"/>
                </a:lnTo>
                <a:lnTo>
                  <a:pt x="3770" y="7515"/>
                </a:lnTo>
                <a:lnTo>
                  <a:pt x="3750" y="7519"/>
                </a:lnTo>
                <a:lnTo>
                  <a:pt x="3729" y="7525"/>
                </a:lnTo>
                <a:lnTo>
                  <a:pt x="3708" y="7531"/>
                </a:lnTo>
                <a:lnTo>
                  <a:pt x="3686" y="7539"/>
                </a:lnTo>
                <a:lnTo>
                  <a:pt x="3663" y="7547"/>
                </a:lnTo>
                <a:lnTo>
                  <a:pt x="3636" y="7606"/>
                </a:lnTo>
                <a:lnTo>
                  <a:pt x="3611" y="7664"/>
                </a:lnTo>
                <a:lnTo>
                  <a:pt x="3587" y="7724"/>
                </a:lnTo>
                <a:lnTo>
                  <a:pt x="3567" y="7783"/>
                </a:lnTo>
                <a:lnTo>
                  <a:pt x="3546" y="7843"/>
                </a:lnTo>
                <a:lnTo>
                  <a:pt x="3527" y="7903"/>
                </a:lnTo>
                <a:lnTo>
                  <a:pt x="3512" y="7963"/>
                </a:lnTo>
                <a:lnTo>
                  <a:pt x="3496" y="8023"/>
                </a:lnTo>
                <a:lnTo>
                  <a:pt x="3482" y="8083"/>
                </a:lnTo>
                <a:lnTo>
                  <a:pt x="3470" y="8142"/>
                </a:lnTo>
                <a:lnTo>
                  <a:pt x="3459" y="8204"/>
                </a:lnTo>
                <a:lnTo>
                  <a:pt x="3449" y="8263"/>
                </a:lnTo>
                <a:lnTo>
                  <a:pt x="3441" y="8325"/>
                </a:lnTo>
                <a:lnTo>
                  <a:pt x="3433" y="8386"/>
                </a:lnTo>
                <a:lnTo>
                  <a:pt x="3428" y="8447"/>
                </a:lnTo>
                <a:lnTo>
                  <a:pt x="3422" y="8507"/>
                </a:lnTo>
                <a:lnTo>
                  <a:pt x="3419" y="8568"/>
                </a:lnTo>
                <a:lnTo>
                  <a:pt x="3416" y="8630"/>
                </a:lnTo>
                <a:lnTo>
                  <a:pt x="3414" y="8691"/>
                </a:lnTo>
                <a:lnTo>
                  <a:pt x="3413" y="8752"/>
                </a:lnTo>
                <a:lnTo>
                  <a:pt x="3411" y="8815"/>
                </a:lnTo>
                <a:lnTo>
                  <a:pt x="3411" y="8876"/>
                </a:lnTo>
                <a:lnTo>
                  <a:pt x="3414" y="8999"/>
                </a:lnTo>
                <a:lnTo>
                  <a:pt x="3419" y="9124"/>
                </a:lnTo>
                <a:lnTo>
                  <a:pt x="3425" y="9249"/>
                </a:lnTo>
                <a:lnTo>
                  <a:pt x="3432" y="9375"/>
                </a:lnTo>
                <a:lnTo>
                  <a:pt x="3441" y="9499"/>
                </a:lnTo>
                <a:lnTo>
                  <a:pt x="3422" y="9502"/>
                </a:lnTo>
                <a:lnTo>
                  <a:pt x="3404" y="9504"/>
                </a:lnTo>
                <a:lnTo>
                  <a:pt x="3387" y="9505"/>
                </a:lnTo>
                <a:lnTo>
                  <a:pt x="3370" y="9505"/>
                </a:lnTo>
                <a:lnTo>
                  <a:pt x="3354" y="9505"/>
                </a:lnTo>
                <a:lnTo>
                  <a:pt x="3339" y="9503"/>
                </a:lnTo>
                <a:lnTo>
                  <a:pt x="3325" y="9500"/>
                </a:lnTo>
                <a:lnTo>
                  <a:pt x="3310" y="9498"/>
                </a:lnTo>
                <a:lnTo>
                  <a:pt x="3296" y="9494"/>
                </a:lnTo>
                <a:lnTo>
                  <a:pt x="3284" y="9489"/>
                </a:lnTo>
                <a:lnTo>
                  <a:pt x="3272" y="9485"/>
                </a:lnTo>
                <a:lnTo>
                  <a:pt x="3260" y="9478"/>
                </a:lnTo>
                <a:lnTo>
                  <a:pt x="3249" y="9471"/>
                </a:lnTo>
                <a:lnTo>
                  <a:pt x="3239" y="9464"/>
                </a:lnTo>
                <a:lnTo>
                  <a:pt x="3229" y="9455"/>
                </a:lnTo>
                <a:lnTo>
                  <a:pt x="3219" y="9447"/>
                </a:lnTo>
                <a:lnTo>
                  <a:pt x="3211" y="9437"/>
                </a:lnTo>
                <a:lnTo>
                  <a:pt x="3202" y="9426"/>
                </a:lnTo>
                <a:lnTo>
                  <a:pt x="3194" y="9415"/>
                </a:lnTo>
                <a:lnTo>
                  <a:pt x="3186" y="9404"/>
                </a:lnTo>
                <a:lnTo>
                  <a:pt x="3174" y="9378"/>
                </a:lnTo>
                <a:lnTo>
                  <a:pt x="3162" y="9351"/>
                </a:lnTo>
                <a:lnTo>
                  <a:pt x="3153" y="9321"/>
                </a:lnTo>
                <a:lnTo>
                  <a:pt x="3145" y="9289"/>
                </a:lnTo>
                <a:lnTo>
                  <a:pt x="3139" y="9255"/>
                </a:lnTo>
                <a:lnTo>
                  <a:pt x="3135" y="9218"/>
                </a:lnTo>
                <a:lnTo>
                  <a:pt x="3133" y="9180"/>
                </a:lnTo>
                <a:lnTo>
                  <a:pt x="3130" y="9141"/>
                </a:lnTo>
                <a:lnTo>
                  <a:pt x="3130" y="9100"/>
                </a:lnTo>
                <a:lnTo>
                  <a:pt x="3131" y="9056"/>
                </a:lnTo>
                <a:lnTo>
                  <a:pt x="3135" y="9012"/>
                </a:lnTo>
                <a:lnTo>
                  <a:pt x="3139" y="8965"/>
                </a:lnTo>
                <a:lnTo>
                  <a:pt x="3144" y="8919"/>
                </a:lnTo>
                <a:lnTo>
                  <a:pt x="3148" y="8870"/>
                </a:lnTo>
                <a:lnTo>
                  <a:pt x="3156" y="8820"/>
                </a:lnTo>
                <a:lnTo>
                  <a:pt x="3163" y="8769"/>
                </a:lnTo>
                <a:lnTo>
                  <a:pt x="3180" y="8667"/>
                </a:lnTo>
                <a:lnTo>
                  <a:pt x="3201" y="8560"/>
                </a:lnTo>
                <a:lnTo>
                  <a:pt x="3223" y="8453"/>
                </a:lnTo>
                <a:lnTo>
                  <a:pt x="3246" y="8344"/>
                </a:lnTo>
                <a:lnTo>
                  <a:pt x="3271" y="8235"/>
                </a:lnTo>
                <a:lnTo>
                  <a:pt x="3320" y="8020"/>
                </a:lnTo>
                <a:lnTo>
                  <a:pt x="3343" y="7916"/>
                </a:lnTo>
                <a:lnTo>
                  <a:pt x="3364" y="7815"/>
                </a:lnTo>
                <a:lnTo>
                  <a:pt x="3383" y="7718"/>
                </a:lnTo>
                <a:lnTo>
                  <a:pt x="3400" y="7625"/>
                </a:lnTo>
                <a:lnTo>
                  <a:pt x="3414" y="7540"/>
                </a:lnTo>
                <a:lnTo>
                  <a:pt x="3419" y="7498"/>
                </a:lnTo>
                <a:lnTo>
                  <a:pt x="3422" y="7459"/>
                </a:lnTo>
                <a:lnTo>
                  <a:pt x="3426" y="7422"/>
                </a:lnTo>
                <a:lnTo>
                  <a:pt x="3427" y="7387"/>
                </a:lnTo>
                <a:lnTo>
                  <a:pt x="3427" y="7353"/>
                </a:lnTo>
                <a:lnTo>
                  <a:pt x="3427" y="7322"/>
                </a:lnTo>
                <a:lnTo>
                  <a:pt x="3425" y="7293"/>
                </a:lnTo>
                <a:lnTo>
                  <a:pt x="3420" y="7267"/>
                </a:lnTo>
                <a:lnTo>
                  <a:pt x="3415" y="7243"/>
                </a:lnTo>
                <a:lnTo>
                  <a:pt x="3408" y="7221"/>
                </a:lnTo>
                <a:lnTo>
                  <a:pt x="3399" y="7202"/>
                </a:lnTo>
                <a:lnTo>
                  <a:pt x="3394" y="7194"/>
                </a:lnTo>
                <a:lnTo>
                  <a:pt x="3388" y="7185"/>
                </a:lnTo>
                <a:lnTo>
                  <a:pt x="3382" y="7179"/>
                </a:lnTo>
                <a:lnTo>
                  <a:pt x="3376" y="7173"/>
                </a:lnTo>
                <a:lnTo>
                  <a:pt x="3369" y="7167"/>
                </a:lnTo>
                <a:lnTo>
                  <a:pt x="3361" y="7162"/>
                </a:lnTo>
                <a:lnTo>
                  <a:pt x="3345" y="7161"/>
                </a:lnTo>
                <a:lnTo>
                  <a:pt x="3331" y="7162"/>
                </a:lnTo>
                <a:lnTo>
                  <a:pt x="3316" y="7164"/>
                </a:lnTo>
                <a:lnTo>
                  <a:pt x="3301" y="7167"/>
                </a:lnTo>
                <a:lnTo>
                  <a:pt x="3287" y="7172"/>
                </a:lnTo>
                <a:lnTo>
                  <a:pt x="3273" y="7178"/>
                </a:lnTo>
                <a:lnTo>
                  <a:pt x="3260" y="7184"/>
                </a:lnTo>
                <a:lnTo>
                  <a:pt x="3248" y="7193"/>
                </a:lnTo>
                <a:lnTo>
                  <a:pt x="3234" y="7201"/>
                </a:lnTo>
                <a:lnTo>
                  <a:pt x="3222" y="7210"/>
                </a:lnTo>
                <a:lnTo>
                  <a:pt x="3197" y="7230"/>
                </a:lnTo>
                <a:lnTo>
                  <a:pt x="3174" y="7254"/>
                </a:lnTo>
                <a:lnTo>
                  <a:pt x="3151" y="7278"/>
                </a:lnTo>
                <a:lnTo>
                  <a:pt x="3107" y="7331"/>
                </a:lnTo>
                <a:lnTo>
                  <a:pt x="3085" y="7356"/>
                </a:lnTo>
                <a:lnTo>
                  <a:pt x="3063" y="7382"/>
                </a:lnTo>
                <a:lnTo>
                  <a:pt x="3041" y="7405"/>
                </a:lnTo>
                <a:lnTo>
                  <a:pt x="3019" y="7426"/>
                </a:lnTo>
                <a:lnTo>
                  <a:pt x="2996" y="7446"/>
                </a:lnTo>
                <a:lnTo>
                  <a:pt x="2985" y="7453"/>
                </a:lnTo>
                <a:lnTo>
                  <a:pt x="2972" y="7460"/>
                </a:lnTo>
                <a:lnTo>
                  <a:pt x="2935" y="7480"/>
                </a:lnTo>
                <a:lnTo>
                  <a:pt x="2892" y="7498"/>
                </a:lnTo>
                <a:lnTo>
                  <a:pt x="2845" y="7515"/>
                </a:lnTo>
                <a:lnTo>
                  <a:pt x="2795" y="7531"/>
                </a:lnTo>
                <a:lnTo>
                  <a:pt x="2743" y="7546"/>
                </a:lnTo>
                <a:lnTo>
                  <a:pt x="2688" y="7559"/>
                </a:lnTo>
                <a:lnTo>
                  <a:pt x="2631" y="7570"/>
                </a:lnTo>
                <a:lnTo>
                  <a:pt x="2574" y="7580"/>
                </a:lnTo>
                <a:lnTo>
                  <a:pt x="2516" y="7587"/>
                </a:lnTo>
                <a:lnTo>
                  <a:pt x="2459" y="7591"/>
                </a:lnTo>
                <a:lnTo>
                  <a:pt x="2432" y="7592"/>
                </a:lnTo>
                <a:lnTo>
                  <a:pt x="2404" y="7592"/>
                </a:lnTo>
                <a:lnTo>
                  <a:pt x="2377" y="7592"/>
                </a:lnTo>
                <a:lnTo>
                  <a:pt x="2350" y="7591"/>
                </a:lnTo>
                <a:lnTo>
                  <a:pt x="2324" y="7589"/>
                </a:lnTo>
                <a:lnTo>
                  <a:pt x="2300" y="7586"/>
                </a:lnTo>
                <a:lnTo>
                  <a:pt x="2276" y="7583"/>
                </a:lnTo>
                <a:lnTo>
                  <a:pt x="2252" y="7578"/>
                </a:lnTo>
                <a:lnTo>
                  <a:pt x="2229" y="7572"/>
                </a:lnTo>
                <a:lnTo>
                  <a:pt x="2208" y="7565"/>
                </a:lnTo>
                <a:lnTo>
                  <a:pt x="2188" y="7557"/>
                </a:lnTo>
                <a:lnTo>
                  <a:pt x="2169" y="7548"/>
                </a:lnTo>
                <a:lnTo>
                  <a:pt x="2135" y="7530"/>
                </a:lnTo>
                <a:lnTo>
                  <a:pt x="2102" y="7510"/>
                </a:lnTo>
                <a:lnTo>
                  <a:pt x="2070" y="7488"/>
                </a:lnTo>
                <a:lnTo>
                  <a:pt x="2037" y="7465"/>
                </a:lnTo>
                <a:lnTo>
                  <a:pt x="1974" y="7418"/>
                </a:lnTo>
                <a:lnTo>
                  <a:pt x="1910" y="7369"/>
                </a:lnTo>
                <a:lnTo>
                  <a:pt x="1878" y="7344"/>
                </a:lnTo>
                <a:lnTo>
                  <a:pt x="1846" y="7321"/>
                </a:lnTo>
                <a:lnTo>
                  <a:pt x="1815" y="7299"/>
                </a:lnTo>
                <a:lnTo>
                  <a:pt x="1782" y="7278"/>
                </a:lnTo>
                <a:lnTo>
                  <a:pt x="1747" y="7260"/>
                </a:lnTo>
                <a:lnTo>
                  <a:pt x="1713" y="7241"/>
                </a:lnTo>
                <a:lnTo>
                  <a:pt x="1679" y="7227"/>
                </a:lnTo>
                <a:lnTo>
                  <a:pt x="1661" y="7221"/>
                </a:lnTo>
                <a:lnTo>
                  <a:pt x="1644" y="7215"/>
                </a:lnTo>
                <a:lnTo>
                  <a:pt x="1624" y="7208"/>
                </a:lnTo>
                <a:lnTo>
                  <a:pt x="1607" y="7202"/>
                </a:lnTo>
                <a:lnTo>
                  <a:pt x="1592" y="7195"/>
                </a:lnTo>
                <a:lnTo>
                  <a:pt x="1579" y="7188"/>
                </a:lnTo>
                <a:lnTo>
                  <a:pt x="1567" y="7179"/>
                </a:lnTo>
                <a:lnTo>
                  <a:pt x="1556" y="7171"/>
                </a:lnTo>
                <a:lnTo>
                  <a:pt x="1547" y="7162"/>
                </a:lnTo>
                <a:lnTo>
                  <a:pt x="1538" y="7152"/>
                </a:lnTo>
                <a:lnTo>
                  <a:pt x="1532" y="7142"/>
                </a:lnTo>
                <a:lnTo>
                  <a:pt x="1526" y="7133"/>
                </a:lnTo>
                <a:lnTo>
                  <a:pt x="1520" y="7123"/>
                </a:lnTo>
                <a:lnTo>
                  <a:pt x="1516" y="7112"/>
                </a:lnTo>
                <a:lnTo>
                  <a:pt x="1508" y="7090"/>
                </a:lnTo>
                <a:lnTo>
                  <a:pt x="1502" y="7068"/>
                </a:lnTo>
                <a:lnTo>
                  <a:pt x="1496" y="7043"/>
                </a:lnTo>
                <a:lnTo>
                  <a:pt x="1487" y="7020"/>
                </a:lnTo>
                <a:lnTo>
                  <a:pt x="1478" y="6996"/>
                </a:lnTo>
                <a:lnTo>
                  <a:pt x="1472" y="6984"/>
                </a:lnTo>
                <a:lnTo>
                  <a:pt x="1466" y="6971"/>
                </a:lnTo>
                <a:lnTo>
                  <a:pt x="1459" y="6959"/>
                </a:lnTo>
                <a:lnTo>
                  <a:pt x="1449" y="6947"/>
                </a:lnTo>
                <a:lnTo>
                  <a:pt x="1439" y="6935"/>
                </a:lnTo>
                <a:lnTo>
                  <a:pt x="1428" y="6922"/>
                </a:lnTo>
                <a:lnTo>
                  <a:pt x="1415" y="6910"/>
                </a:lnTo>
                <a:lnTo>
                  <a:pt x="1401" y="6898"/>
                </a:lnTo>
                <a:lnTo>
                  <a:pt x="1384" y="6887"/>
                </a:lnTo>
                <a:lnTo>
                  <a:pt x="1366" y="6875"/>
                </a:lnTo>
                <a:lnTo>
                  <a:pt x="1351" y="6865"/>
                </a:lnTo>
                <a:lnTo>
                  <a:pt x="1335" y="6854"/>
                </a:lnTo>
                <a:lnTo>
                  <a:pt x="1320" y="6842"/>
                </a:lnTo>
                <a:lnTo>
                  <a:pt x="1304" y="6828"/>
                </a:lnTo>
                <a:lnTo>
                  <a:pt x="1272" y="6799"/>
                </a:lnTo>
                <a:lnTo>
                  <a:pt x="1240" y="6766"/>
                </a:lnTo>
                <a:lnTo>
                  <a:pt x="1208" y="6732"/>
                </a:lnTo>
                <a:lnTo>
                  <a:pt x="1178" y="6694"/>
                </a:lnTo>
                <a:lnTo>
                  <a:pt x="1147" y="6655"/>
                </a:lnTo>
                <a:lnTo>
                  <a:pt x="1117" y="6614"/>
                </a:lnTo>
                <a:lnTo>
                  <a:pt x="1087" y="6574"/>
                </a:lnTo>
                <a:lnTo>
                  <a:pt x="1059" y="6533"/>
                </a:lnTo>
                <a:lnTo>
                  <a:pt x="1004" y="6449"/>
                </a:lnTo>
                <a:lnTo>
                  <a:pt x="909" y="6301"/>
                </a:lnTo>
                <a:lnTo>
                  <a:pt x="893" y="6279"/>
                </a:lnTo>
                <a:lnTo>
                  <a:pt x="877" y="6261"/>
                </a:lnTo>
                <a:lnTo>
                  <a:pt x="859" y="6244"/>
                </a:lnTo>
                <a:lnTo>
                  <a:pt x="840" y="6228"/>
                </a:lnTo>
                <a:lnTo>
                  <a:pt x="822" y="6213"/>
                </a:lnTo>
                <a:lnTo>
                  <a:pt x="802" y="6200"/>
                </a:lnTo>
                <a:lnTo>
                  <a:pt x="763" y="6174"/>
                </a:lnTo>
                <a:lnTo>
                  <a:pt x="745" y="6161"/>
                </a:lnTo>
                <a:lnTo>
                  <a:pt x="725" y="6147"/>
                </a:lnTo>
                <a:lnTo>
                  <a:pt x="708" y="6133"/>
                </a:lnTo>
                <a:lnTo>
                  <a:pt x="691" y="6116"/>
                </a:lnTo>
                <a:lnTo>
                  <a:pt x="675" y="6099"/>
                </a:lnTo>
                <a:lnTo>
                  <a:pt x="661" y="6078"/>
                </a:lnTo>
                <a:lnTo>
                  <a:pt x="648" y="6056"/>
                </a:lnTo>
                <a:lnTo>
                  <a:pt x="642" y="6042"/>
                </a:lnTo>
                <a:lnTo>
                  <a:pt x="637" y="6030"/>
                </a:lnTo>
                <a:lnTo>
                  <a:pt x="615" y="5971"/>
                </a:lnTo>
                <a:lnTo>
                  <a:pt x="603" y="5937"/>
                </a:lnTo>
                <a:lnTo>
                  <a:pt x="588" y="5902"/>
                </a:lnTo>
                <a:lnTo>
                  <a:pt x="573" y="5868"/>
                </a:lnTo>
                <a:lnTo>
                  <a:pt x="557" y="5835"/>
                </a:lnTo>
                <a:lnTo>
                  <a:pt x="548" y="5820"/>
                </a:lnTo>
                <a:lnTo>
                  <a:pt x="538" y="5806"/>
                </a:lnTo>
                <a:lnTo>
                  <a:pt x="530" y="5794"/>
                </a:lnTo>
                <a:lnTo>
                  <a:pt x="521" y="5783"/>
                </a:lnTo>
                <a:lnTo>
                  <a:pt x="507" y="5769"/>
                </a:lnTo>
                <a:lnTo>
                  <a:pt x="491" y="5755"/>
                </a:lnTo>
                <a:lnTo>
                  <a:pt x="475" y="5742"/>
                </a:lnTo>
                <a:lnTo>
                  <a:pt x="458" y="5729"/>
                </a:lnTo>
                <a:lnTo>
                  <a:pt x="425" y="5705"/>
                </a:lnTo>
                <a:lnTo>
                  <a:pt x="389" y="5683"/>
                </a:lnTo>
                <a:lnTo>
                  <a:pt x="355" y="5660"/>
                </a:lnTo>
                <a:lnTo>
                  <a:pt x="321" y="5636"/>
                </a:lnTo>
                <a:lnTo>
                  <a:pt x="305" y="5623"/>
                </a:lnTo>
                <a:lnTo>
                  <a:pt x="289" y="5610"/>
                </a:lnTo>
                <a:lnTo>
                  <a:pt x="274" y="5595"/>
                </a:lnTo>
                <a:lnTo>
                  <a:pt x="261" y="5580"/>
                </a:lnTo>
                <a:lnTo>
                  <a:pt x="245" y="5561"/>
                </a:lnTo>
                <a:lnTo>
                  <a:pt x="232" y="5540"/>
                </a:lnTo>
                <a:lnTo>
                  <a:pt x="221" y="5520"/>
                </a:lnTo>
                <a:lnTo>
                  <a:pt x="211" y="5498"/>
                </a:lnTo>
                <a:lnTo>
                  <a:pt x="203" y="5478"/>
                </a:lnTo>
                <a:lnTo>
                  <a:pt x="196" y="5456"/>
                </a:lnTo>
                <a:lnTo>
                  <a:pt x="185" y="5413"/>
                </a:lnTo>
                <a:lnTo>
                  <a:pt x="173" y="5368"/>
                </a:lnTo>
                <a:lnTo>
                  <a:pt x="167" y="5346"/>
                </a:lnTo>
                <a:lnTo>
                  <a:pt x="159" y="5324"/>
                </a:lnTo>
                <a:lnTo>
                  <a:pt x="151" y="5302"/>
                </a:lnTo>
                <a:lnTo>
                  <a:pt x="141" y="5278"/>
                </a:lnTo>
                <a:lnTo>
                  <a:pt x="130" y="5256"/>
                </a:lnTo>
                <a:lnTo>
                  <a:pt x="115" y="5234"/>
                </a:lnTo>
                <a:lnTo>
                  <a:pt x="104" y="5216"/>
                </a:lnTo>
                <a:lnTo>
                  <a:pt x="91" y="5190"/>
                </a:lnTo>
                <a:lnTo>
                  <a:pt x="76" y="5159"/>
                </a:lnTo>
                <a:lnTo>
                  <a:pt x="60" y="5123"/>
                </a:lnTo>
                <a:lnTo>
                  <a:pt x="46" y="5084"/>
                </a:lnTo>
                <a:lnTo>
                  <a:pt x="32" y="5042"/>
                </a:lnTo>
                <a:lnTo>
                  <a:pt x="20" y="4998"/>
                </a:lnTo>
                <a:lnTo>
                  <a:pt x="10" y="4954"/>
                </a:lnTo>
                <a:lnTo>
                  <a:pt x="7" y="4932"/>
                </a:lnTo>
                <a:lnTo>
                  <a:pt x="3" y="4910"/>
                </a:lnTo>
                <a:lnTo>
                  <a:pt x="0" y="4890"/>
                </a:lnTo>
                <a:lnTo>
                  <a:pt x="0" y="4868"/>
                </a:lnTo>
                <a:lnTo>
                  <a:pt x="0" y="4848"/>
                </a:lnTo>
                <a:lnTo>
                  <a:pt x="2" y="4828"/>
                </a:lnTo>
                <a:lnTo>
                  <a:pt x="4" y="4809"/>
                </a:lnTo>
                <a:lnTo>
                  <a:pt x="8" y="4792"/>
                </a:lnTo>
                <a:lnTo>
                  <a:pt x="14" y="4775"/>
                </a:lnTo>
                <a:lnTo>
                  <a:pt x="21" y="4759"/>
                </a:lnTo>
                <a:lnTo>
                  <a:pt x="30" y="4745"/>
                </a:lnTo>
                <a:lnTo>
                  <a:pt x="40" y="4733"/>
                </a:lnTo>
                <a:lnTo>
                  <a:pt x="52" y="4722"/>
                </a:lnTo>
                <a:lnTo>
                  <a:pt x="66" y="4712"/>
                </a:lnTo>
                <a:lnTo>
                  <a:pt x="82" y="4705"/>
                </a:lnTo>
                <a:lnTo>
                  <a:pt x="101" y="4699"/>
                </a:lnTo>
                <a:lnTo>
                  <a:pt x="157" y="4755"/>
                </a:lnTo>
                <a:lnTo>
                  <a:pt x="216" y="4810"/>
                </a:lnTo>
                <a:lnTo>
                  <a:pt x="276" y="4863"/>
                </a:lnTo>
                <a:lnTo>
                  <a:pt x="337" y="4913"/>
                </a:lnTo>
                <a:lnTo>
                  <a:pt x="356" y="4919"/>
                </a:lnTo>
                <a:lnTo>
                  <a:pt x="376" y="4923"/>
                </a:lnTo>
                <a:lnTo>
                  <a:pt x="395" y="4925"/>
                </a:lnTo>
                <a:lnTo>
                  <a:pt x="416" y="4926"/>
                </a:lnTo>
                <a:lnTo>
                  <a:pt x="459" y="4926"/>
                </a:lnTo>
                <a:lnTo>
                  <a:pt x="502" y="4926"/>
                </a:lnTo>
                <a:lnTo>
                  <a:pt x="522" y="4926"/>
                </a:lnTo>
                <a:lnTo>
                  <a:pt x="543" y="4929"/>
                </a:lnTo>
                <a:lnTo>
                  <a:pt x="564" y="4931"/>
                </a:lnTo>
                <a:lnTo>
                  <a:pt x="584" y="4936"/>
                </a:lnTo>
                <a:lnTo>
                  <a:pt x="603" y="4942"/>
                </a:lnTo>
                <a:lnTo>
                  <a:pt x="621" y="4951"/>
                </a:lnTo>
                <a:lnTo>
                  <a:pt x="630" y="4957"/>
                </a:lnTo>
                <a:lnTo>
                  <a:pt x="639" y="4963"/>
                </a:lnTo>
                <a:lnTo>
                  <a:pt x="646" y="4970"/>
                </a:lnTo>
                <a:lnTo>
                  <a:pt x="655" y="4978"/>
                </a:lnTo>
                <a:lnTo>
                  <a:pt x="684" y="4969"/>
                </a:lnTo>
                <a:lnTo>
                  <a:pt x="718" y="4960"/>
                </a:lnTo>
                <a:lnTo>
                  <a:pt x="758" y="4952"/>
                </a:lnTo>
                <a:lnTo>
                  <a:pt x="804" y="4943"/>
                </a:lnTo>
                <a:lnTo>
                  <a:pt x="851" y="4935"/>
                </a:lnTo>
                <a:lnTo>
                  <a:pt x="903" y="4927"/>
                </a:lnTo>
                <a:lnTo>
                  <a:pt x="954" y="4920"/>
                </a:lnTo>
                <a:lnTo>
                  <a:pt x="1007" y="4915"/>
                </a:lnTo>
                <a:lnTo>
                  <a:pt x="1059" y="4912"/>
                </a:lnTo>
                <a:lnTo>
                  <a:pt x="1111" y="4909"/>
                </a:lnTo>
                <a:lnTo>
                  <a:pt x="1159" y="4909"/>
                </a:lnTo>
                <a:lnTo>
                  <a:pt x="1206" y="4912"/>
                </a:lnTo>
                <a:lnTo>
                  <a:pt x="1228" y="4914"/>
                </a:lnTo>
                <a:lnTo>
                  <a:pt x="1249" y="4916"/>
                </a:lnTo>
                <a:lnTo>
                  <a:pt x="1268" y="4920"/>
                </a:lnTo>
                <a:lnTo>
                  <a:pt x="1287" y="4924"/>
                </a:lnTo>
                <a:lnTo>
                  <a:pt x="1304" y="4930"/>
                </a:lnTo>
                <a:lnTo>
                  <a:pt x="1318" y="4935"/>
                </a:lnTo>
                <a:lnTo>
                  <a:pt x="1332" y="4942"/>
                </a:lnTo>
                <a:lnTo>
                  <a:pt x="1344" y="4949"/>
                </a:lnTo>
                <a:lnTo>
                  <a:pt x="1366" y="4956"/>
                </a:lnTo>
                <a:lnTo>
                  <a:pt x="1387" y="4958"/>
                </a:lnTo>
                <a:lnTo>
                  <a:pt x="1408" y="4958"/>
                </a:lnTo>
                <a:lnTo>
                  <a:pt x="1428" y="4956"/>
                </a:lnTo>
                <a:lnTo>
                  <a:pt x="1449" y="4953"/>
                </a:lnTo>
                <a:lnTo>
                  <a:pt x="1469" y="4948"/>
                </a:lnTo>
                <a:lnTo>
                  <a:pt x="1488" y="4942"/>
                </a:lnTo>
                <a:lnTo>
                  <a:pt x="1508" y="4935"/>
                </a:lnTo>
                <a:lnTo>
                  <a:pt x="1547" y="4921"/>
                </a:lnTo>
                <a:lnTo>
                  <a:pt x="1567" y="4914"/>
                </a:lnTo>
                <a:lnTo>
                  <a:pt x="1587" y="4908"/>
                </a:lnTo>
                <a:lnTo>
                  <a:pt x="1607" y="4902"/>
                </a:lnTo>
                <a:lnTo>
                  <a:pt x="1628" y="4898"/>
                </a:lnTo>
                <a:lnTo>
                  <a:pt x="1648" y="4896"/>
                </a:lnTo>
                <a:lnTo>
                  <a:pt x="1670" y="4896"/>
                </a:lnTo>
                <a:lnTo>
                  <a:pt x="1691" y="4897"/>
                </a:lnTo>
                <a:lnTo>
                  <a:pt x="1713" y="4902"/>
                </a:lnTo>
                <a:lnTo>
                  <a:pt x="1733" y="4907"/>
                </a:lnTo>
                <a:lnTo>
                  <a:pt x="1752" y="4915"/>
                </a:lnTo>
                <a:lnTo>
                  <a:pt x="1772" y="4924"/>
                </a:lnTo>
                <a:lnTo>
                  <a:pt x="1790" y="4934"/>
                </a:lnTo>
                <a:lnTo>
                  <a:pt x="1827" y="4954"/>
                </a:lnTo>
                <a:lnTo>
                  <a:pt x="1864" y="4976"/>
                </a:lnTo>
                <a:lnTo>
                  <a:pt x="1883" y="4986"/>
                </a:lnTo>
                <a:lnTo>
                  <a:pt x="1901" y="4996"/>
                </a:lnTo>
                <a:lnTo>
                  <a:pt x="1921" y="5005"/>
                </a:lnTo>
                <a:lnTo>
                  <a:pt x="1941" y="5011"/>
                </a:lnTo>
                <a:lnTo>
                  <a:pt x="1961" y="5016"/>
                </a:lnTo>
                <a:lnTo>
                  <a:pt x="1982" y="5019"/>
                </a:lnTo>
                <a:lnTo>
                  <a:pt x="2069" y="5024"/>
                </a:lnTo>
                <a:lnTo>
                  <a:pt x="2156" y="5029"/>
                </a:lnTo>
                <a:lnTo>
                  <a:pt x="2241" y="5036"/>
                </a:lnTo>
                <a:lnTo>
                  <a:pt x="2284" y="5040"/>
                </a:lnTo>
                <a:lnTo>
                  <a:pt x="2327" y="5046"/>
                </a:lnTo>
                <a:lnTo>
                  <a:pt x="2370" y="5052"/>
                </a:lnTo>
                <a:lnTo>
                  <a:pt x="2411" y="5060"/>
                </a:lnTo>
                <a:lnTo>
                  <a:pt x="2454" y="5068"/>
                </a:lnTo>
                <a:lnTo>
                  <a:pt x="2496" y="5078"/>
                </a:lnTo>
                <a:lnTo>
                  <a:pt x="2537" y="5090"/>
                </a:lnTo>
                <a:lnTo>
                  <a:pt x="2579" y="5102"/>
                </a:lnTo>
                <a:lnTo>
                  <a:pt x="2619" y="5117"/>
                </a:lnTo>
                <a:lnTo>
                  <a:pt x="2661" y="5134"/>
                </a:lnTo>
                <a:lnTo>
                  <a:pt x="2854" y="5314"/>
                </a:lnTo>
                <a:lnTo>
                  <a:pt x="2880" y="5311"/>
                </a:lnTo>
                <a:lnTo>
                  <a:pt x="2904" y="5313"/>
                </a:lnTo>
                <a:lnTo>
                  <a:pt x="2930" y="5314"/>
                </a:lnTo>
                <a:lnTo>
                  <a:pt x="2953" y="5319"/>
                </a:lnTo>
                <a:lnTo>
                  <a:pt x="2977" y="5325"/>
                </a:lnTo>
                <a:lnTo>
                  <a:pt x="2999" y="5333"/>
                </a:lnTo>
                <a:lnTo>
                  <a:pt x="3021" y="5343"/>
                </a:lnTo>
                <a:lnTo>
                  <a:pt x="3043" y="5355"/>
                </a:lnTo>
                <a:lnTo>
                  <a:pt x="3064" y="5368"/>
                </a:lnTo>
                <a:lnTo>
                  <a:pt x="3084" y="5382"/>
                </a:lnTo>
                <a:lnTo>
                  <a:pt x="3102" y="5399"/>
                </a:lnTo>
                <a:lnTo>
                  <a:pt x="3119" y="5416"/>
                </a:lnTo>
                <a:lnTo>
                  <a:pt x="3136" y="5435"/>
                </a:lnTo>
                <a:lnTo>
                  <a:pt x="3151" y="5454"/>
                </a:lnTo>
                <a:lnTo>
                  <a:pt x="3166" y="5474"/>
                </a:lnTo>
                <a:lnTo>
                  <a:pt x="3178" y="5495"/>
                </a:lnTo>
                <a:lnTo>
                  <a:pt x="3179" y="5506"/>
                </a:lnTo>
                <a:lnTo>
                  <a:pt x="3181" y="5517"/>
                </a:lnTo>
                <a:lnTo>
                  <a:pt x="3186" y="5529"/>
                </a:lnTo>
                <a:lnTo>
                  <a:pt x="3191" y="5544"/>
                </a:lnTo>
                <a:lnTo>
                  <a:pt x="3199" y="5558"/>
                </a:lnTo>
                <a:lnTo>
                  <a:pt x="3208" y="5574"/>
                </a:lnTo>
                <a:lnTo>
                  <a:pt x="3229" y="5608"/>
                </a:lnTo>
                <a:lnTo>
                  <a:pt x="3255" y="5645"/>
                </a:lnTo>
                <a:lnTo>
                  <a:pt x="3284" y="5683"/>
                </a:lnTo>
                <a:lnTo>
                  <a:pt x="3315" y="5722"/>
                </a:lnTo>
                <a:lnTo>
                  <a:pt x="3349" y="5760"/>
                </a:lnTo>
                <a:lnTo>
                  <a:pt x="3382" y="5798"/>
                </a:lnTo>
                <a:lnTo>
                  <a:pt x="3416" y="5833"/>
                </a:lnTo>
                <a:lnTo>
                  <a:pt x="3448" y="5865"/>
                </a:lnTo>
                <a:lnTo>
                  <a:pt x="3480" y="5893"/>
                </a:lnTo>
                <a:lnTo>
                  <a:pt x="3507" y="5918"/>
                </a:lnTo>
                <a:lnTo>
                  <a:pt x="3531" y="5935"/>
                </a:lnTo>
                <a:lnTo>
                  <a:pt x="3542" y="5942"/>
                </a:lnTo>
                <a:lnTo>
                  <a:pt x="3551" y="5947"/>
                </a:lnTo>
                <a:lnTo>
                  <a:pt x="3558" y="5949"/>
                </a:lnTo>
                <a:lnTo>
                  <a:pt x="3565" y="5951"/>
                </a:lnTo>
                <a:lnTo>
                  <a:pt x="3574" y="5962"/>
                </a:lnTo>
                <a:lnTo>
                  <a:pt x="3582" y="5975"/>
                </a:lnTo>
                <a:lnTo>
                  <a:pt x="3591" y="5987"/>
                </a:lnTo>
                <a:lnTo>
                  <a:pt x="3598" y="6001"/>
                </a:lnTo>
                <a:lnTo>
                  <a:pt x="3612" y="6029"/>
                </a:lnTo>
                <a:lnTo>
                  <a:pt x="3624" y="6058"/>
                </a:lnTo>
                <a:lnTo>
                  <a:pt x="3634" y="6090"/>
                </a:lnTo>
                <a:lnTo>
                  <a:pt x="3641" y="6122"/>
                </a:lnTo>
                <a:lnTo>
                  <a:pt x="3649" y="6155"/>
                </a:lnTo>
                <a:lnTo>
                  <a:pt x="3655" y="6189"/>
                </a:lnTo>
                <a:lnTo>
                  <a:pt x="3664" y="6257"/>
                </a:lnTo>
                <a:lnTo>
                  <a:pt x="3672" y="6325"/>
                </a:lnTo>
                <a:lnTo>
                  <a:pt x="3680" y="6391"/>
                </a:lnTo>
                <a:lnTo>
                  <a:pt x="3685" y="6422"/>
                </a:lnTo>
                <a:lnTo>
                  <a:pt x="3691" y="6453"/>
                </a:lnTo>
                <a:lnTo>
                  <a:pt x="3694" y="6466"/>
                </a:lnTo>
                <a:lnTo>
                  <a:pt x="3694" y="6482"/>
                </a:lnTo>
                <a:lnTo>
                  <a:pt x="3694" y="6499"/>
                </a:lnTo>
                <a:lnTo>
                  <a:pt x="3693" y="6518"/>
                </a:lnTo>
                <a:lnTo>
                  <a:pt x="3688" y="6557"/>
                </a:lnTo>
                <a:lnTo>
                  <a:pt x="3679" y="6600"/>
                </a:lnTo>
                <a:lnTo>
                  <a:pt x="3669" y="6644"/>
                </a:lnTo>
                <a:lnTo>
                  <a:pt x="3658" y="6690"/>
                </a:lnTo>
                <a:lnTo>
                  <a:pt x="3635" y="6784"/>
                </a:lnTo>
                <a:lnTo>
                  <a:pt x="3624" y="6830"/>
                </a:lnTo>
                <a:lnTo>
                  <a:pt x="3615" y="6874"/>
                </a:lnTo>
                <a:lnTo>
                  <a:pt x="3609" y="6914"/>
                </a:lnTo>
                <a:lnTo>
                  <a:pt x="3608" y="6932"/>
                </a:lnTo>
                <a:lnTo>
                  <a:pt x="3607" y="6951"/>
                </a:lnTo>
                <a:lnTo>
                  <a:pt x="3608" y="6966"/>
                </a:lnTo>
                <a:lnTo>
                  <a:pt x="3609" y="6982"/>
                </a:lnTo>
                <a:lnTo>
                  <a:pt x="3612" y="6996"/>
                </a:lnTo>
                <a:lnTo>
                  <a:pt x="3617" y="7008"/>
                </a:lnTo>
                <a:lnTo>
                  <a:pt x="3622" y="7018"/>
                </a:lnTo>
                <a:lnTo>
                  <a:pt x="3629" y="7026"/>
                </a:lnTo>
                <a:lnTo>
                  <a:pt x="3639" y="7034"/>
                </a:lnTo>
                <a:lnTo>
                  <a:pt x="3649" y="7039"/>
                </a:lnTo>
                <a:lnTo>
                  <a:pt x="3649" y="7025"/>
                </a:lnTo>
                <a:lnTo>
                  <a:pt x="3650" y="7012"/>
                </a:lnTo>
                <a:lnTo>
                  <a:pt x="3651" y="6996"/>
                </a:lnTo>
                <a:lnTo>
                  <a:pt x="3653" y="6981"/>
                </a:lnTo>
                <a:lnTo>
                  <a:pt x="3661" y="6947"/>
                </a:lnTo>
                <a:lnTo>
                  <a:pt x="3671" y="6911"/>
                </a:lnTo>
                <a:lnTo>
                  <a:pt x="3683" y="6874"/>
                </a:lnTo>
                <a:lnTo>
                  <a:pt x="3697" y="6834"/>
                </a:lnTo>
                <a:lnTo>
                  <a:pt x="3713" y="6794"/>
                </a:lnTo>
                <a:lnTo>
                  <a:pt x="3730" y="6754"/>
                </a:lnTo>
                <a:lnTo>
                  <a:pt x="3768" y="6672"/>
                </a:lnTo>
                <a:lnTo>
                  <a:pt x="3806" y="6592"/>
                </a:lnTo>
                <a:lnTo>
                  <a:pt x="3875" y="6457"/>
                </a:lnTo>
                <a:lnTo>
                  <a:pt x="3872" y="6398"/>
                </a:lnTo>
                <a:lnTo>
                  <a:pt x="3867" y="6344"/>
                </a:lnTo>
                <a:lnTo>
                  <a:pt x="3862" y="6297"/>
                </a:lnTo>
                <a:lnTo>
                  <a:pt x="3855" y="6255"/>
                </a:lnTo>
                <a:lnTo>
                  <a:pt x="3848" y="6216"/>
                </a:lnTo>
                <a:lnTo>
                  <a:pt x="3837" y="6180"/>
                </a:lnTo>
                <a:lnTo>
                  <a:pt x="3826" y="6146"/>
                </a:lnTo>
                <a:lnTo>
                  <a:pt x="3812" y="6114"/>
                </a:lnTo>
                <a:lnTo>
                  <a:pt x="3798" y="6083"/>
                </a:lnTo>
                <a:lnTo>
                  <a:pt x="3782" y="6051"/>
                </a:lnTo>
                <a:lnTo>
                  <a:pt x="3745" y="5982"/>
                </a:lnTo>
                <a:lnTo>
                  <a:pt x="3701" y="5903"/>
                </a:lnTo>
                <a:lnTo>
                  <a:pt x="3677" y="5857"/>
                </a:lnTo>
                <a:lnTo>
                  <a:pt x="3651" y="5805"/>
                </a:lnTo>
                <a:lnTo>
                  <a:pt x="3624" y="5750"/>
                </a:lnTo>
                <a:lnTo>
                  <a:pt x="3598" y="5695"/>
                </a:lnTo>
                <a:lnTo>
                  <a:pt x="3574" y="5641"/>
                </a:lnTo>
                <a:lnTo>
                  <a:pt x="3551" y="5589"/>
                </a:lnTo>
                <a:lnTo>
                  <a:pt x="3529" y="5536"/>
                </a:lnTo>
                <a:lnTo>
                  <a:pt x="3509" y="5485"/>
                </a:lnTo>
                <a:lnTo>
                  <a:pt x="3490" y="5434"/>
                </a:lnTo>
                <a:lnTo>
                  <a:pt x="3472" y="5383"/>
                </a:lnTo>
                <a:lnTo>
                  <a:pt x="3455" y="5335"/>
                </a:lnTo>
                <a:lnTo>
                  <a:pt x="3441" y="5284"/>
                </a:lnTo>
                <a:lnTo>
                  <a:pt x="3426" y="5236"/>
                </a:lnTo>
                <a:lnTo>
                  <a:pt x="3414" y="5187"/>
                </a:lnTo>
                <a:lnTo>
                  <a:pt x="3403" y="5138"/>
                </a:lnTo>
                <a:lnTo>
                  <a:pt x="3392" y="5090"/>
                </a:lnTo>
                <a:lnTo>
                  <a:pt x="3383" y="5041"/>
                </a:lnTo>
                <a:lnTo>
                  <a:pt x="3376" y="4992"/>
                </a:lnTo>
                <a:lnTo>
                  <a:pt x="3369" y="4945"/>
                </a:lnTo>
                <a:lnTo>
                  <a:pt x="3364" y="4896"/>
                </a:lnTo>
                <a:lnTo>
                  <a:pt x="3359" y="4847"/>
                </a:lnTo>
                <a:lnTo>
                  <a:pt x="3356" y="4797"/>
                </a:lnTo>
                <a:lnTo>
                  <a:pt x="3355" y="4747"/>
                </a:lnTo>
                <a:lnTo>
                  <a:pt x="3354" y="4696"/>
                </a:lnTo>
                <a:lnTo>
                  <a:pt x="3355" y="4646"/>
                </a:lnTo>
                <a:lnTo>
                  <a:pt x="3356" y="4595"/>
                </a:lnTo>
                <a:lnTo>
                  <a:pt x="3359" y="4542"/>
                </a:lnTo>
                <a:lnTo>
                  <a:pt x="3364" y="4490"/>
                </a:lnTo>
                <a:lnTo>
                  <a:pt x="3369" y="4436"/>
                </a:lnTo>
                <a:lnTo>
                  <a:pt x="3375" y="4381"/>
                </a:lnTo>
                <a:lnTo>
                  <a:pt x="3382" y="4326"/>
                </a:lnTo>
                <a:lnTo>
                  <a:pt x="3391" y="4270"/>
                </a:lnTo>
                <a:lnTo>
                  <a:pt x="3400" y="4211"/>
                </a:lnTo>
                <a:lnTo>
                  <a:pt x="3411" y="4152"/>
                </a:lnTo>
                <a:lnTo>
                  <a:pt x="3443" y="3979"/>
                </a:lnTo>
                <a:lnTo>
                  <a:pt x="3461" y="3882"/>
                </a:lnTo>
                <a:lnTo>
                  <a:pt x="3472" y="3832"/>
                </a:lnTo>
                <a:lnTo>
                  <a:pt x="3483" y="3782"/>
                </a:lnTo>
                <a:lnTo>
                  <a:pt x="3496" y="3733"/>
                </a:lnTo>
                <a:lnTo>
                  <a:pt x="3509" y="3684"/>
                </a:lnTo>
                <a:lnTo>
                  <a:pt x="3523" y="3638"/>
                </a:lnTo>
                <a:lnTo>
                  <a:pt x="3537" y="3593"/>
                </a:lnTo>
                <a:lnTo>
                  <a:pt x="3554" y="3550"/>
                </a:lnTo>
                <a:lnTo>
                  <a:pt x="3571" y="3510"/>
                </a:lnTo>
                <a:lnTo>
                  <a:pt x="3590" y="3473"/>
                </a:lnTo>
                <a:lnTo>
                  <a:pt x="3600" y="3456"/>
                </a:lnTo>
                <a:lnTo>
                  <a:pt x="3609" y="3440"/>
                </a:lnTo>
                <a:lnTo>
                  <a:pt x="3631" y="3404"/>
                </a:lnTo>
                <a:lnTo>
                  <a:pt x="3651" y="3370"/>
                </a:lnTo>
                <a:lnTo>
                  <a:pt x="3667" y="3337"/>
                </a:lnTo>
                <a:lnTo>
                  <a:pt x="3680" y="3304"/>
                </a:lnTo>
                <a:lnTo>
                  <a:pt x="3693" y="3271"/>
                </a:lnTo>
                <a:lnTo>
                  <a:pt x="3702" y="3239"/>
                </a:lnTo>
                <a:lnTo>
                  <a:pt x="3711" y="3208"/>
                </a:lnTo>
                <a:lnTo>
                  <a:pt x="3718" y="3176"/>
                </a:lnTo>
                <a:lnTo>
                  <a:pt x="3732" y="3113"/>
                </a:lnTo>
                <a:lnTo>
                  <a:pt x="3746" y="3050"/>
                </a:lnTo>
                <a:lnTo>
                  <a:pt x="3755" y="3018"/>
                </a:lnTo>
                <a:lnTo>
                  <a:pt x="3763" y="2985"/>
                </a:lnTo>
                <a:lnTo>
                  <a:pt x="3774" y="2952"/>
                </a:lnTo>
                <a:lnTo>
                  <a:pt x="3787" y="2919"/>
                </a:lnTo>
                <a:lnTo>
                  <a:pt x="3798" y="2893"/>
                </a:lnTo>
                <a:lnTo>
                  <a:pt x="3810" y="2869"/>
                </a:lnTo>
                <a:lnTo>
                  <a:pt x="3823" y="2845"/>
                </a:lnTo>
                <a:lnTo>
                  <a:pt x="3837" y="2823"/>
                </a:lnTo>
                <a:lnTo>
                  <a:pt x="3866" y="2779"/>
                </a:lnTo>
                <a:lnTo>
                  <a:pt x="3895" y="2736"/>
                </a:lnTo>
                <a:lnTo>
                  <a:pt x="3924" y="2693"/>
                </a:lnTo>
                <a:lnTo>
                  <a:pt x="3937" y="2670"/>
                </a:lnTo>
                <a:lnTo>
                  <a:pt x="3949" y="2646"/>
                </a:lnTo>
                <a:lnTo>
                  <a:pt x="3960" y="2623"/>
                </a:lnTo>
                <a:lnTo>
                  <a:pt x="3970" y="2598"/>
                </a:lnTo>
                <a:lnTo>
                  <a:pt x="3979" y="2571"/>
                </a:lnTo>
                <a:lnTo>
                  <a:pt x="3986" y="2543"/>
                </a:lnTo>
                <a:lnTo>
                  <a:pt x="3990" y="2517"/>
                </a:lnTo>
                <a:lnTo>
                  <a:pt x="3993" y="2492"/>
                </a:lnTo>
                <a:lnTo>
                  <a:pt x="3998" y="2445"/>
                </a:lnTo>
                <a:lnTo>
                  <a:pt x="4003" y="2398"/>
                </a:lnTo>
                <a:lnTo>
                  <a:pt x="4007" y="2353"/>
                </a:lnTo>
                <a:lnTo>
                  <a:pt x="4010" y="2331"/>
                </a:lnTo>
                <a:lnTo>
                  <a:pt x="4014" y="2310"/>
                </a:lnTo>
                <a:lnTo>
                  <a:pt x="4019" y="2288"/>
                </a:lnTo>
                <a:lnTo>
                  <a:pt x="4025" y="2266"/>
                </a:lnTo>
                <a:lnTo>
                  <a:pt x="4032" y="2246"/>
                </a:lnTo>
                <a:lnTo>
                  <a:pt x="4042" y="2225"/>
                </a:lnTo>
                <a:lnTo>
                  <a:pt x="4053" y="2203"/>
                </a:lnTo>
                <a:lnTo>
                  <a:pt x="4067" y="2182"/>
                </a:lnTo>
                <a:lnTo>
                  <a:pt x="4083" y="2161"/>
                </a:lnTo>
                <a:lnTo>
                  <a:pt x="4098" y="2140"/>
                </a:lnTo>
                <a:lnTo>
                  <a:pt x="4134" y="2099"/>
                </a:lnTo>
                <a:lnTo>
                  <a:pt x="4172" y="2055"/>
                </a:lnTo>
                <a:lnTo>
                  <a:pt x="4211" y="2011"/>
                </a:lnTo>
                <a:lnTo>
                  <a:pt x="4230" y="1988"/>
                </a:lnTo>
                <a:lnTo>
                  <a:pt x="4249" y="1963"/>
                </a:lnTo>
                <a:lnTo>
                  <a:pt x="4266" y="1939"/>
                </a:lnTo>
                <a:lnTo>
                  <a:pt x="4283" y="1913"/>
                </a:lnTo>
                <a:lnTo>
                  <a:pt x="4298" y="1887"/>
                </a:lnTo>
                <a:lnTo>
                  <a:pt x="4311" y="1860"/>
                </a:lnTo>
                <a:lnTo>
                  <a:pt x="4323" y="1832"/>
                </a:lnTo>
                <a:lnTo>
                  <a:pt x="4333" y="1803"/>
                </a:lnTo>
                <a:lnTo>
                  <a:pt x="4326" y="1804"/>
                </a:lnTo>
                <a:lnTo>
                  <a:pt x="4318" y="1805"/>
                </a:lnTo>
                <a:lnTo>
                  <a:pt x="4314" y="1807"/>
                </a:lnTo>
                <a:lnTo>
                  <a:pt x="4310" y="1810"/>
                </a:lnTo>
                <a:lnTo>
                  <a:pt x="4307" y="1813"/>
                </a:lnTo>
                <a:lnTo>
                  <a:pt x="4305" y="1816"/>
                </a:lnTo>
                <a:lnTo>
                  <a:pt x="4303" y="1824"/>
                </a:lnTo>
                <a:lnTo>
                  <a:pt x="4301" y="1831"/>
                </a:lnTo>
                <a:lnTo>
                  <a:pt x="4299" y="1834"/>
                </a:lnTo>
                <a:lnTo>
                  <a:pt x="4298" y="1837"/>
                </a:lnTo>
                <a:lnTo>
                  <a:pt x="4295" y="1838"/>
                </a:lnTo>
                <a:lnTo>
                  <a:pt x="4290" y="1840"/>
                </a:lnTo>
                <a:lnTo>
                  <a:pt x="4285" y="1841"/>
                </a:lnTo>
                <a:lnTo>
                  <a:pt x="4279" y="1840"/>
                </a:lnTo>
                <a:lnTo>
                  <a:pt x="4307" y="1779"/>
                </a:lnTo>
                <a:lnTo>
                  <a:pt x="4337" y="1715"/>
                </a:lnTo>
                <a:lnTo>
                  <a:pt x="4369" y="1651"/>
                </a:lnTo>
                <a:lnTo>
                  <a:pt x="4403" y="1585"/>
                </a:lnTo>
                <a:lnTo>
                  <a:pt x="4437" y="1521"/>
                </a:lnTo>
                <a:lnTo>
                  <a:pt x="4474" y="1455"/>
                </a:lnTo>
                <a:lnTo>
                  <a:pt x="4512" y="1389"/>
                </a:lnTo>
                <a:lnTo>
                  <a:pt x="4550" y="1324"/>
                </a:lnTo>
                <a:lnTo>
                  <a:pt x="4590" y="1259"/>
                </a:lnTo>
                <a:lnTo>
                  <a:pt x="4630" y="1196"/>
                </a:lnTo>
                <a:lnTo>
                  <a:pt x="4672" y="1133"/>
                </a:lnTo>
                <a:lnTo>
                  <a:pt x="4715" y="1073"/>
                </a:lnTo>
                <a:lnTo>
                  <a:pt x="4757" y="1015"/>
                </a:lnTo>
                <a:lnTo>
                  <a:pt x="4801" y="958"/>
                </a:lnTo>
                <a:lnTo>
                  <a:pt x="4844" y="906"/>
                </a:lnTo>
                <a:lnTo>
                  <a:pt x="4889" y="856"/>
                </a:lnTo>
                <a:lnTo>
                  <a:pt x="4908" y="847"/>
                </a:lnTo>
                <a:lnTo>
                  <a:pt x="4925" y="839"/>
                </a:lnTo>
                <a:lnTo>
                  <a:pt x="4959" y="820"/>
                </a:lnTo>
                <a:lnTo>
                  <a:pt x="4992" y="799"/>
                </a:lnTo>
                <a:lnTo>
                  <a:pt x="5023" y="776"/>
                </a:lnTo>
                <a:lnTo>
                  <a:pt x="5052" y="752"/>
                </a:lnTo>
                <a:lnTo>
                  <a:pt x="5080" y="726"/>
                </a:lnTo>
                <a:lnTo>
                  <a:pt x="5107" y="698"/>
                </a:lnTo>
                <a:lnTo>
                  <a:pt x="5134" y="670"/>
                </a:lnTo>
                <a:lnTo>
                  <a:pt x="5158" y="641"/>
                </a:lnTo>
                <a:lnTo>
                  <a:pt x="5183" y="611"/>
                </a:lnTo>
                <a:lnTo>
                  <a:pt x="5230" y="549"/>
                </a:lnTo>
                <a:lnTo>
                  <a:pt x="5278" y="488"/>
                </a:lnTo>
                <a:lnTo>
                  <a:pt x="5326" y="428"/>
                </a:lnTo>
                <a:lnTo>
                  <a:pt x="5344" y="405"/>
                </a:lnTo>
                <a:lnTo>
                  <a:pt x="5360" y="379"/>
                </a:lnTo>
                <a:lnTo>
                  <a:pt x="5377" y="352"/>
                </a:lnTo>
                <a:lnTo>
                  <a:pt x="5392" y="323"/>
                </a:lnTo>
                <a:lnTo>
                  <a:pt x="5424" y="262"/>
                </a:lnTo>
                <a:lnTo>
                  <a:pt x="5455" y="198"/>
                </a:lnTo>
                <a:lnTo>
                  <a:pt x="5471" y="167"/>
                </a:lnTo>
                <a:lnTo>
                  <a:pt x="5488" y="137"/>
                </a:lnTo>
                <a:lnTo>
                  <a:pt x="5506" y="109"/>
                </a:lnTo>
                <a:lnTo>
                  <a:pt x="5525" y="82"/>
                </a:lnTo>
                <a:lnTo>
                  <a:pt x="5545" y="57"/>
                </a:lnTo>
                <a:lnTo>
                  <a:pt x="5554" y="45"/>
                </a:lnTo>
                <a:lnTo>
                  <a:pt x="5565" y="34"/>
                </a:lnTo>
                <a:lnTo>
                  <a:pt x="5576" y="24"/>
                </a:lnTo>
                <a:lnTo>
                  <a:pt x="5587" y="16"/>
                </a:lnTo>
                <a:lnTo>
                  <a:pt x="5600" y="7"/>
                </a:lnTo>
                <a:lnTo>
                  <a:pt x="5612" y="0"/>
                </a:lnTo>
                <a:lnTo>
                  <a:pt x="5628" y="12"/>
                </a:lnTo>
                <a:lnTo>
                  <a:pt x="5642" y="27"/>
                </a:lnTo>
                <a:lnTo>
                  <a:pt x="5657" y="43"/>
                </a:lnTo>
                <a:lnTo>
                  <a:pt x="5671" y="59"/>
                </a:lnTo>
                <a:lnTo>
                  <a:pt x="5684" y="77"/>
                </a:lnTo>
                <a:lnTo>
                  <a:pt x="5696" y="95"/>
                </a:lnTo>
                <a:lnTo>
                  <a:pt x="5708" y="115"/>
                </a:lnTo>
                <a:lnTo>
                  <a:pt x="5719" y="134"/>
                </a:lnTo>
                <a:lnTo>
                  <a:pt x="5730" y="155"/>
                </a:lnTo>
                <a:lnTo>
                  <a:pt x="5740" y="177"/>
                </a:lnTo>
                <a:lnTo>
                  <a:pt x="5760" y="222"/>
                </a:lnTo>
                <a:lnTo>
                  <a:pt x="5777" y="269"/>
                </a:lnTo>
                <a:lnTo>
                  <a:pt x="5794" y="318"/>
                </a:lnTo>
                <a:lnTo>
                  <a:pt x="5826" y="414"/>
                </a:lnTo>
                <a:lnTo>
                  <a:pt x="5842" y="463"/>
                </a:lnTo>
                <a:lnTo>
                  <a:pt x="5858" y="510"/>
                </a:lnTo>
                <a:lnTo>
                  <a:pt x="5875" y="555"/>
                </a:lnTo>
                <a:lnTo>
                  <a:pt x="5892" y="598"/>
                </a:lnTo>
                <a:lnTo>
                  <a:pt x="5910" y="637"/>
                </a:lnTo>
                <a:lnTo>
                  <a:pt x="5921" y="656"/>
                </a:lnTo>
                <a:lnTo>
                  <a:pt x="5931" y="674"/>
                </a:lnTo>
                <a:lnTo>
                  <a:pt x="5953" y="709"/>
                </a:lnTo>
                <a:lnTo>
                  <a:pt x="5974" y="746"/>
                </a:lnTo>
                <a:lnTo>
                  <a:pt x="5996" y="785"/>
                </a:lnTo>
                <a:lnTo>
                  <a:pt x="6017" y="824"/>
                </a:lnTo>
                <a:lnTo>
                  <a:pt x="6058" y="905"/>
                </a:lnTo>
                <a:lnTo>
                  <a:pt x="6098" y="989"/>
                </a:lnTo>
                <a:lnTo>
                  <a:pt x="6138" y="1074"/>
                </a:lnTo>
                <a:lnTo>
                  <a:pt x="6175" y="1159"/>
                </a:lnTo>
                <a:lnTo>
                  <a:pt x="6248" y="1320"/>
                </a:lnTo>
                <a:lnTo>
                  <a:pt x="6275" y="1379"/>
                </a:lnTo>
                <a:lnTo>
                  <a:pt x="6308" y="1458"/>
                </a:lnTo>
                <a:lnTo>
                  <a:pt x="6326" y="1504"/>
                </a:lnTo>
                <a:lnTo>
                  <a:pt x="6344" y="1550"/>
                </a:lnTo>
                <a:lnTo>
                  <a:pt x="6361" y="1598"/>
                </a:lnTo>
                <a:lnTo>
                  <a:pt x="6376" y="1645"/>
                </a:lnTo>
                <a:lnTo>
                  <a:pt x="6391" y="1692"/>
                </a:lnTo>
                <a:lnTo>
                  <a:pt x="6400" y="1736"/>
                </a:lnTo>
                <a:lnTo>
                  <a:pt x="6405" y="1757"/>
                </a:lnTo>
                <a:lnTo>
                  <a:pt x="6408" y="1776"/>
                </a:lnTo>
                <a:lnTo>
                  <a:pt x="6410" y="1794"/>
                </a:lnTo>
                <a:lnTo>
                  <a:pt x="6411" y="1813"/>
                </a:lnTo>
                <a:lnTo>
                  <a:pt x="6411" y="1829"/>
                </a:lnTo>
                <a:lnTo>
                  <a:pt x="6410" y="1843"/>
                </a:lnTo>
                <a:lnTo>
                  <a:pt x="6407" y="1856"/>
                </a:lnTo>
                <a:lnTo>
                  <a:pt x="6403" y="1867"/>
                </a:lnTo>
                <a:lnTo>
                  <a:pt x="6397" y="1876"/>
                </a:lnTo>
                <a:lnTo>
                  <a:pt x="6389" y="1884"/>
                </a:lnTo>
                <a:lnTo>
                  <a:pt x="6381" y="1889"/>
                </a:lnTo>
                <a:lnTo>
                  <a:pt x="6370" y="1891"/>
                </a:lnTo>
                <a:lnTo>
                  <a:pt x="6388" y="1917"/>
                </a:lnTo>
                <a:lnTo>
                  <a:pt x="6405" y="1941"/>
                </a:lnTo>
                <a:lnTo>
                  <a:pt x="6421" y="1964"/>
                </a:lnTo>
                <a:lnTo>
                  <a:pt x="6436" y="1988"/>
                </a:lnTo>
                <a:lnTo>
                  <a:pt x="6449" y="2010"/>
                </a:lnTo>
                <a:lnTo>
                  <a:pt x="6462" y="2032"/>
                </a:lnTo>
                <a:lnTo>
                  <a:pt x="6471" y="2052"/>
                </a:lnTo>
                <a:lnTo>
                  <a:pt x="6481" y="2073"/>
                </a:lnTo>
                <a:lnTo>
                  <a:pt x="6490" y="2094"/>
                </a:lnTo>
                <a:lnTo>
                  <a:pt x="6496" y="2114"/>
                </a:lnTo>
                <a:lnTo>
                  <a:pt x="6502" y="2133"/>
                </a:lnTo>
                <a:lnTo>
                  <a:pt x="6508" y="2153"/>
                </a:lnTo>
                <a:lnTo>
                  <a:pt x="6512" y="2172"/>
                </a:lnTo>
                <a:lnTo>
                  <a:pt x="6515" y="2192"/>
                </a:lnTo>
                <a:lnTo>
                  <a:pt x="6520" y="2231"/>
                </a:lnTo>
                <a:lnTo>
                  <a:pt x="6523" y="2270"/>
                </a:lnTo>
                <a:lnTo>
                  <a:pt x="6524" y="2310"/>
                </a:lnTo>
                <a:lnTo>
                  <a:pt x="6524" y="2353"/>
                </a:lnTo>
                <a:lnTo>
                  <a:pt x="6521" y="2398"/>
                </a:lnTo>
                <a:lnTo>
                  <a:pt x="6519" y="2496"/>
                </a:lnTo>
                <a:lnTo>
                  <a:pt x="6518" y="2551"/>
                </a:lnTo>
                <a:lnTo>
                  <a:pt x="6518" y="2610"/>
                </a:lnTo>
                <a:lnTo>
                  <a:pt x="6519" y="2637"/>
                </a:lnTo>
                <a:lnTo>
                  <a:pt x="6523" y="2661"/>
                </a:lnTo>
                <a:lnTo>
                  <a:pt x="6529" y="2684"/>
                </a:lnTo>
                <a:lnTo>
                  <a:pt x="6537" y="2704"/>
                </a:lnTo>
                <a:lnTo>
                  <a:pt x="6546" y="2724"/>
                </a:lnTo>
                <a:lnTo>
                  <a:pt x="6558" y="2741"/>
                </a:lnTo>
                <a:lnTo>
                  <a:pt x="6570" y="2757"/>
                </a:lnTo>
                <a:lnTo>
                  <a:pt x="6584" y="2771"/>
                </a:lnTo>
                <a:lnTo>
                  <a:pt x="6600" y="2785"/>
                </a:lnTo>
                <a:lnTo>
                  <a:pt x="6616" y="2798"/>
                </a:lnTo>
                <a:lnTo>
                  <a:pt x="6651" y="2823"/>
                </a:lnTo>
                <a:lnTo>
                  <a:pt x="6689" y="2848"/>
                </a:lnTo>
                <a:lnTo>
                  <a:pt x="6728" y="2876"/>
                </a:lnTo>
                <a:lnTo>
                  <a:pt x="6738" y="2898"/>
                </a:lnTo>
                <a:lnTo>
                  <a:pt x="6746" y="2920"/>
                </a:lnTo>
                <a:lnTo>
                  <a:pt x="6753" y="2942"/>
                </a:lnTo>
                <a:lnTo>
                  <a:pt x="6757" y="2964"/>
                </a:lnTo>
                <a:lnTo>
                  <a:pt x="6761" y="2986"/>
                </a:lnTo>
                <a:lnTo>
                  <a:pt x="6764" y="3008"/>
                </a:lnTo>
                <a:lnTo>
                  <a:pt x="6765" y="3030"/>
                </a:lnTo>
                <a:lnTo>
                  <a:pt x="6765" y="3052"/>
                </a:lnTo>
                <a:lnTo>
                  <a:pt x="6764" y="3074"/>
                </a:lnTo>
                <a:lnTo>
                  <a:pt x="6761" y="3096"/>
                </a:lnTo>
                <a:lnTo>
                  <a:pt x="6755" y="3140"/>
                </a:lnTo>
                <a:lnTo>
                  <a:pt x="6746" y="3184"/>
                </a:lnTo>
                <a:lnTo>
                  <a:pt x="6737" y="3228"/>
                </a:lnTo>
                <a:lnTo>
                  <a:pt x="6715" y="3316"/>
                </a:lnTo>
                <a:lnTo>
                  <a:pt x="6705" y="3360"/>
                </a:lnTo>
                <a:lnTo>
                  <a:pt x="6696" y="3404"/>
                </a:lnTo>
                <a:lnTo>
                  <a:pt x="6693" y="3426"/>
                </a:lnTo>
                <a:lnTo>
                  <a:pt x="6690" y="3448"/>
                </a:lnTo>
                <a:lnTo>
                  <a:pt x="6689" y="3470"/>
                </a:lnTo>
                <a:lnTo>
                  <a:pt x="6688" y="3494"/>
                </a:lnTo>
                <a:lnTo>
                  <a:pt x="6688" y="3516"/>
                </a:lnTo>
                <a:lnTo>
                  <a:pt x="6689" y="3538"/>
                </a:lnTo>
                <a:lnTo>
                  <a:pt x="6693" y="3561"/>
                </a:lnTo>
                <a:lnTo>
                  <a:pt x="6696" y="3583"/>
                </a:lnTo>
                <a:lnTo>
                  <a:pt x="6701" y="3611"/>
                </a:lnTo>
                <a:lnTo>
                  <a:pt x="6705" y="3638"/>
                </a:lnTo>
                <a:lnTo>
                  <a:pt x="6707" y="3664"/>
                </a:lnTo>
                <a:lnTo>
                  <a:pt x="6709" y="3689"/>
                </a:lnTo>
                <a:lnTo>
                  <a:pt x="6710" y="3714"/>
                </a:lnTo>
                <a:lnTo>
                  <a:pt x="6710" y="3737"/>
                </a:lnTo>
                <a:lnTo>
                  <a:pt x="6710" y="3760"/>
                </a:lnTo>
                <a:lnTo>
                  <a:pt x="6707" y="3783"/>
                </a:lnTo>
                <a:lnTo>
                  <a:pt x="6704" y="3826"/>
                </a:lnTo>
                <a:lnTo>
                  <a:pt x="6696" y="3869"/>
                </a:lnTo>
                <a:lnTo>
                  <a:pt x="6689" y="3909"/>
                </a:lnTo>
                <a:lnTo>
                  <a:pt x="6679" y="3950"/>
                </a:lnTo>
                <a:lnTo>
                  <a:pt x="6661" y="4031"/>
                </a:lnTo>
                <a:lnTo>
                  <a:pt x="6652" y="4073"/>
                </a:lnTo>
                <a:lnTo>
                  <a:pt x="6645" y="4116"/>
                </a:lnTo>
                <a:lnTo>
                  <a:pt x="6639" y="4160"/>
                </a:lnTo>
                <a:lnTo>
                  <a:pt x="6635" y="4206"/>
                </a:lnTo>
                <a:lnTo>
                  <a:pt x="6634" y="4231"/>
                </a:lnTo>
                <a:lnTo>
                  <a:pt x="6634" y="4256"/>
                </a:lnTo>
                <a:lnTo>
                  <a:pt x="6634" y="4282"/>
                </a:lnTo>
                <a:lnTo>
                  <a:pt x="6636" y="4309"/>
                </a:lnTo>
                <a:lnTo>
                  <a:pt x="6638" y="4337"/>
                </a:lnTo>
                <a:lnTo>
                  <a:pt x="6638" y="4364"/>
                </a:lnTo>
                <a:lnTo>
                  <a:pt x="6636" y="4388"/>
                </a:lnTo>
                <a:lnTo>
                  <a:pt x="6635" y="4413"/>
                </a:lnTo>
                <a:lnTo>
                  <a:pt x="6633" y="4436"/>
                </a:lnTo>
                <a:lnTo>
                  <a:pt x="6629" y="4459"/>
                </a:lnTo>
                <a:lnTo>
                  <a:pt x="6624" y="4480"/>
                </a:lnTo>
                <a:lnTo>
                  <a:pt x="6618" y="4501"/>
                </a:lnTo>
                <a:lnTo>
                  <a:pt x="6612" y="4522"/>
                </a:lnTo>
                <a:lnTo>
                  <a:pt x="6605" y="4541"/>
                </a:lnTo>
                <a:lnTo>
                  <a:pt x="6597" y="4560"/>
                </a:lnTo>
                <a:lnTo>
                  <a:pt x="6589" y="4578"/>
                </a:lnTo>
                <a:lnTo>
                  <a:pt x="6570" y="4613"/>
                </a:lnTo>
                <a:lnTo>
                  <a:pt x="6551" y="4649"/>
                </a:lnTo>
                <a:lnTo>
                  <a:pt x="6529" y="4683"/>
                </a:lnTo>
                <a:lnTo>
                  <a:pt x="6506" y="4718"/>
                </a:lnTo>
                <a:lnTo>
                  <a:pt x="6482" y="4754"/>
                </a:lnTo>
                <a:lnTo>
                  <a:pt x="6459" y="4791"/>
                </a:lnTo>
                <a:lnTo>
                  <a:pt x="6436" y="4830"/>
                </a:lnTo>
                <a:lnTo>
                  <a:pt x="6413" y="4871"/>
                </a:lnTo>
                <a:lnTo>
                  <a:pt x="6392" y="4916"/>
                </a:lnTo>
                <a:lnTo>
                  <a:pt x="6381" y="4941"/>
                </a:lnTo>
                <a:lnTo>
                  <a:pt x="6371" y="4967"/>
                </a:lnTo>
                <a:lnTo>
                  <a:pt x="6363" y="4994"/>
                </a:lnTo>
                <a:lnTo>
                  <a:pt x="6356" y="5019"/>
                </a:lnTo>
                <a:lnTo>
                  <a:pt x="6353" y="5045"/>
                </a:lnTo>
                <a:lnTo>
                  <a:pt x="6350" y="5069"/>
                </a:lnTo>
                <a:lnTo>
                  <a:pt x="6349" y="5094"/>
                </a:lnTo>
                <a:lnTo>
                  <a:pt x="6348" y="5118"/>
                </a:lnTo>
                <a:lnTo>
                  <a:pt x="6347" y="5165"/>
                </a:lnTo>
                <a:lnTo>
                  <a:pt x="6345" y="5188"/>
                </a:lnTo>
                <a:lnTo>
                  <a:pt x="6342" y="5210"/>
                </a:lnTo>
                <a:lnTo>
                  <a:pt x="6337" y="5232"/>
                </a:lnTo>
                <a:lnTo>
                  <a:pt x="6331" y="5254"/>
                </a:lnTo>
                <a:lnTo>
                  <a:pt x="6321" y="5277"/>
                </a:lnTo>
                <a:lnTo>
                  <a:pt x="6315" y="5288"/>
                </a:lnTo>
                <a:lnTo>
                  <a:pt x="6308" y="5299"/>
                </a:lnTo>
                <a:lnTo>
                  <a:pt x="6300" y="5310"/>
                </a:lnTo>
                <a:lnTo>
                  <a:pt x="6292" y="5321"/>
                </a:lnTo>
                <a:lnTo>
                  <a:pt x="6282" y="5332"/>
                </a:lnTo>
                <a:lnTo>
                  <a:pt x="6271" y="5343"/>
                </a:lnTo>
                <a:lnTo>
                  <a:pt x="6200" y="5412"/>
                </a:lnTo>
                <a:lnTo>
                  <a:pt x="6169" y="5445"/>
                </a:lnTo>
                <a:lnTo>
                  <a:pt x="6140" y="5476"/>
                </a:lnTo>
                <a:lnTo>
                  <a:pt x="6127" y="5493"/>
                </a:lnTo>
                <a:lnTo>
                  <a:pt x="6113" y="5512"/>
                </a:lnTo>
                <a:lnTo>
                  <a:pt x="6101" y="5530"/>
                </a:lnTo>
                <a:lnTo>
                  <a:pt x="6089" y="5550"/>
                </a:lnTo>
                <a:lnTo>
                  <a:pt x="6078" y="5569"/>
                </a:lnTo>
                <a:lnTo>
                  <a:pt x="6067" y="5591"/>
                </a:lnTo>
                <a:lnTo>
                  <a:pt x="6057" y="5616"/>
                </a:lnTo>
                <a:lnTo>
                  <a:pt x="6048" y="5640"/>
                </a:lnTo>
                <a:lnTo>
                  <a:pt x="6041" y="5660"/>
                </a:lnTo>
                <a:lnTo>
                  <a:pt x="6031" y="5679"/>
                </a:lnTo>
                <a:lnTo>
                  <a:pt x="6019" y="5700"/>
                </a:lnTo>
                <a:lnTo>
                  <a:pt x="6006" y="5722"/>
                </a:lnTo>
                <a:lnTo>
                  <a:pt x="5990" y="5744"/>
                </a:lnTo>
                <a:lnTo>
                  <a:pt x="5973" y="5767"/>
                </a:lnTo>
                <a:lnTo>
                  <a:pt x="5953" y="5792"/>
                </a:lnTo>
                <a:lnTo>
                  <a:pt x="5933" y="5816"/>
                </a:lnTo>
                <a:lnTo>
                  <a:pt x="5888" y="5866"/>
                </a:lnTo>
                <a:lnTo>
                  <a:pt x="5838" y="5918"/>
                </a:lnTo>
                <a:lnTo>
                  <a:pt x="5784" y="5968"/>
                </a:lnTo>
                <a:lnTo>
                  <a:pt x="5729" y="6019"/>
                </a:lnTo>
                <a:lnTo>
                  <a:pt x="5672" y="6068"/>
                </a:lnTo>
                <a:lnTo>
                  <a:pt x="5614" y="6114"/>
                </a:lnTo>
                <a:lnTo>
                  <a:pt x="5558" y="6158"/>
                </a:lnTo>
                <a:lnTo>
                  <a:pt x="5502" y="6198"/>
                </a:lnTo>
                <a:lnTo>
                  <a:pt x="5449" y="6233"/>
                </a:lnTo>
                <a:lnTo>
                  <a:pt x="5400" y="6262"/>
                </a:lnTo>
                <a:lnTo>
                  <a:pt x="5378" y="6276"/>
                </a:lnTo>
                <a:lnTo>
                  <a:pt x="5356" y="6287"/>
                </a:lnTo>
                <a:lnTo>
                  <a:pt x="5337" y="6295"/>
                </a:lnTo>
                <a:lnTo>
                  <a:pt x="5318" y="6303"/>
                </a:lnTo>
                <a:lnTo>
                  <a:pt x="5257" y="6325"/>
                </a:lnTo>
                <a:lnTo>
                  <a:pt x="5196" y="6345"/>
                </a:lnTo>
                <a:lnTo>
                  <a:pt x="5135" y="6364"/>
                </a:lnTo>
                <a:lnTo>
                  <a:pt x="5073" y="6381"/>
                </a:lnTo>
                <a:lnTo>
                  <a:pt x="5010" y="6396"/>
                </a:lnTo>
                <a:lnTo>
                  <a:pt x="4948" y="6409"/>
                </a:lnTo>
                <a:lnTo>
                  <a:pt x="4886" y="6420"/>
                </a:lnTo>
                <a:lnTo>
                  <a:pt x="4822" y="6429"/>
                </a:lnTo>
                <a:lnTo>
                  <a:pt x="4759" y="6435"/>
                </a:lnTo>
                <a:lnTo>
                  <a:pt x="4696" y="6438"/>
                </a:lnTo>
                <a:lnTo>
                  <a:pt x="4633" y="6441"/>
                </a:lnTo>
                <a:lnTo>
                  <a:pt x="4569" y="6440"/>
                </a:lnTo>
                <a:lnTo>
                  <a:pt x="4507" y="6435"/>
                </a:lnTo>
                <a:lnTo>
                  <a:pt x="4475" y="6432"/>
                </a:lnTo>
                <a:lnTo>
                  <a:pt x="4443" y="6429"/>
                </a:lnTo>
                <a:lnTo>
                  <a:pt x="4413" y="6424"/>
                </a:lnTo>
                <a:lnTo>
                  <a:pt x="4381" y="6418"/>
                </a:lnTo>
                <a:lnTo>
                  <a:pt x="4350" y="6411"/>
                </a:lnTo>
                <a:lnTo>
                  <a:pt x="4320" y="6405"/>
                </a:lnTo>
                <a:lnTo>
                  <a:pt x="4306" y="6403"/>
                </a:lnTo>
                <a:lnTo>
                  <a:pt x="4293" y="6402"/>
                </a:lnTo>
                <a:lnTo>
                  <a:pt x="4281" y="6400"/>
                </a:lnTo>
                <a:lnTo>
                  <a:pt x="4267" y="6402"/>
                </a:lnTo>
                <a:lnTo>
                  <a:pt x="4255" y="6403"/>
                </a:lnTo>
                <a:lnTo>
                  <a:pt x="4243" y="6407"/>
                </a:lnTo>
                <a:lnTo>
                  <a:pt x="4232" y="6410"/>
                </a:lnTo>
                <a:lnTo>
                  <a:pt x="4219" y="6415"/>
                </a:lnTo>
                <a:lnTo>
                  <a:pt x="4208" y="6420"/>
                </a:lnTo>
                <a:lnTo>
                  <a:pt x="4197" y="6426"/>
                </a:lnTo>
                <a:lnTo>
                  <a:pt x="4186" y="6435"/>
                </a:lnTo>
                <a:lnTo>
                  <a:pt x="4175" y="6442"/>
                </a:lnTo>
                <a:lnTo>
                  <a:pt x="4155" y="6462"/>
                </a:lnTo>
                <a:lnTo>
                  <a:pt x="4135" y="6484"/>
                </a:lnTo>
                <a:lnTo>
                  <a:pt x="4116" y="6508"/>
                </a:lnTo>
                <a:lnTo>
                  <a:pt x="4097" y="6535"/>
                </a:lnTo>
                <a:lnTo>
                  <a:pt x="4079" y="6564"/>
                </a:lnTo>
                <a:lnTo>
                  <a:pt x="4062" y="6596"/>
                </a:lnTo>
                <a:lnTo>
                  <a:pt x="4045" y="6629"/>
                </a:lnTo>
                <a:lnTo>
                  <a:pt x="4029" y="6665"/>
                </a:lnTo>
                <a:lnTo>
                  <a:pt x="4013" y="6701"/>
                </a:lnTo>
                <a:lnTo>
                  <a:pt x="3997" y="6738"/>
                </a:lnTo>
                <a:lnTo>
                  <a:pt x="3968" y="6816"/>
                </a:lnTo>
                <a:lnTo>
                  <a:pt x="3938" y="6894"/>
                </a:lnTo>
                <a:lnTo>
                  <a:pt x="3910" y="6974"/>
                </a:lnTo>
                <a:lnTo>
                  <a:pt x="3882" y="7051"/>
                </a:lnTo>
                <a:lnTo>
                  <a:pt x="3854" y="7123"/>
                </a:lnTo>
                <a:lnTo>
                  <a:pt x="3839" y="7157"/>
                </a:lnTo>
                <a:lnTo>
                  <a:pt x="3825" y="7190"/>
                </a:lnTo>
                <a:lnTo>
                  <a:pt x="3810" y="7221"/>
                </a:lnTo>
                <a:lnTo>
                  <a:pt x="3795" y="7249"/>
                </a:lnTo>
                <a:lnTo>
                  <a:pt x="3781" y="7276"/>
                </a:lnTo>
                <a:lnTo>
                  <a:pt x="3765" y="7299"/>
                </a:lnTo>
                <a:lnTo>
                  <a:pt x="3794" y="7298"/>
                </a:lnTo>
                <a:lnTo>
                  <a:pt x="3823" y="7298"/>
                </a:lnTo>
                <a:lnTo>
                  <a:pt x="3850" y="7300"/>
                </a:lnTo>
                <a:lnTo>
                  <a:pt x="3877" y="7304"/>
                </a:lnTo>
                <a:lnTo>
                  <a:pt x="3904" y="7309"/>
                </a:lnTo>
                <a:lnTo>
                  <a:pt x="3930" y="7315"/>
                </a:lnTo>
                <a:lnTo>
                  <a:pt x="3955" y="7323"/>
                </a:lnTo>
                <a:lnTo>
                  <a:pt x="3980" y="7332"/>
                </a:lnTo>
                <a:lnTo>
                  <a:pt x="4004" y="7342"/>
                </a:lnTo>
                <a:lnTo>
                  <a:pt x="4027" y="7353"/>
                </a:lnTo>
                <a:lnTo>
                  <a:pt x="4051" y="7365"/>
                </a:lnTo>
                <a:lnTo>
                  <a:pt x="4075" y="7378"/>
                </a:lnTo>
                <a:lnTo>
                  <a:pt x="4098" y="7393"/>
                </a:lnTo>
                <a:lnTo>
                  <a:pt x="4120" y="7409"/>
                </a:lnTo>
                <a:lnTo>
                  <a:pt x="4167" y="7442"/>
                </a:lnTo>
                <a:lnTo>
                  <a:pt x="4184" y="7453"/>
                </a:lnTo>
                <a:lnTo>
                  <a:pt x="4200" y="7463"/>
                </a:lnTo>
                <a:lnTo>
                  <a:pt x="4216" y="7470"/>
                </a:lnTo>
                <a:lnTo>
                  <a:pt x="4232" y="7476"/>
                </a:lnTo>
                <a:lnTo>
                  <a:pt x="4246" y="7480"/>
                </a:lnTo>
                <a:lnTo>
                  <a:pt x="4260" y="7482"/>
                </a:lnTo>
                <a:lnTo>
                  <a:pt x="4274" y="7482"/>
                </a:lnTo>
                <a:lnTo>
                  <a:pt x="4288" y="7481"/>
                </a:lnTo>
                <a:lnTo>
                  <a:pt x="4301" y="7479"/>
                </a:lnTo>
                <a:lnTo>
                  <a:pt x="4314" y="7475"/>
                </a:lnTo>
                <a:lnTo>
                  <a:pt x="4327" y="7470"/>
                </a:lnTo>
                <a:lnTo>
                  <a:pt x="4339" y="7465"/>
                </a:lnTo>
                <a:lnTo>
                  <a:pt x="4351" y="7458"/>
                </a:lnTo>
                <a:lnTo>
                  <a:pt x="4365" y="7451"/>
                </a:lnTo>
                <a:lnTo>
                  <a:pt x="4389" y="7433"/>
                </a:lnTo>
                <a:lnTo>
                  <a:pt x="4441" y="7394"/>
                </a:lnTo>
                <a:lnTo>
                  <a:pt x="4469" y="7374"/>
                </a:lnTo>
                <a:lnTo>
                  <a:pt x="4498" y="7354"/>
                </a:lnTo>
                <a:lnTo>
                  <a:pt x="4513" y="7344"/>
                </a:lnTo>
                <a:lnTo>
                  <a:pt x="4529" y="7336"/>
                </a:lnTo>
                <a:lnTo>
                  <a:pt x="4545" y="7327"/>
                </a:lnTo>
                <a:lnTo>
                  <a:pt x="4562" y="7320"/>
                </a:lnTo>
                <a:lnTo>
                  <a:pt x="4579" y="7314"/>
                </a:lnTo>
                <a:lnTo>
                  <a:pt x="4597" y="7308"/>
                </a:lnTo>
                <a:lnTo>
                  <a:pt x="4617" y="7303"/>
                </a:lnTo>
                <a:lnTo>
                  <a:pt x="4636" y="7299"/>
                </a:lnTo>
                <a:lnTo>
                  <a:pt x="4656" y="7297"/>
                </a:lnTo>
                <a:lnTo>
                  <a:pt x="4675" y="7295"/>
                </a:lnTo>
                <a:lnTo>
                  <a:pt x="4694" y="7294"/>
                </a:lnTo>
                <a:lnTo>
                  <a:pt x="4713" y="7294"/>
                </a:lnTo>
                <a:lnTo>
                  <a:pt x="4732" y="7295"/>
                </a:lnTo>
                <a:lnTo>
                  <a:pt x="4750" y="7297"/>
                </a:lnTo>
                <a:lnTo>
                  <a:pt x="4785" y="7301"/>
                </a:lnTo>
                <a:lnTo>
                  <a:pt x="4821" y="7310"/>
                </a:lnTo>
                <a:lnTo>
                  <a:pt x="4855" y="7320"/>
                </a:lnTo>
                <a:lnTo>
                  <a:pt x="4889" y="7332"/>
                </a:lnTo>
                <a:lnTo>
                  <a:pt x="4921" y="7347"/>
                </a:lnTo>
                <a:lnTo>
                  <a:pt x="4954" y="7363"/>
                </a:lnTo>
                <a:lnTo>
                  <a:pt x="4985" y="7380"/>
                </a:lnTo>
                <a:lnTo>
                  <a:pt x="5017" y="7397"/>
                </a:lnTo>
                <a:lnTo>
                  <a:pt x="5046" y="7416"/>
                </a:lnTo>
                <a:lnTo>
                  <a:pt x="5106" y="7455"/>
                </a:lnTo>
                <a:lnTo>
                  <a:pt x="5163" y="7493"/>
                </a:lnTo>
                <a:lnTo>
                  <a:pt x="5219" y="7530"/>
                </a:lnTo>
                <a:lnTo>
                  <a:pt x="5248" y="7547"/>
                </a:lnTo>
                <a:lnTo>
                  <a:pt x="5276" y="7562"/>
                </a:lnTo>
                <a:lnTo>
                  <a:pt x="5303" y="7575"/>
                </a:lnTo>
                <a:lnTo>
                  <a:pt x="5331" y="7587"/>
                </a:lnTo>
                <a:lnTo>
                  <a:pt x="5358" y="7597"/>
                </a:lnTo>
                <a:lnTo>
                  <a:pt x="5386" y="7605"/>
                </a:lnTo>
                <a:lnTo>
                  <a:pt x="5413" y="7609"/>
                </a:lnTo>
                <a:lnTo>
                  <a:pt x="5427" y="7611"/>
                </a:lnTo>
                <a:lnTo>
                  <a:pt x="5441" y="7611"/>
                </a:lnTo>
                <a:lnTo>
                  <a:pt x="5455" y="7611"/>
                </a:lnTo>
                <a:lnTo>
                  <a:pt x="5469" y="7609"/>
                </a:lnTo>
                <a:lnTo>
                  <a:pt x="5484" y="7608"/>
                </a:lnTo>
                <a:lnTo>
                  <a:pt x="5497" y="7605"/>
                </a:lnTo>
                <a:lnTo>
                  <a:pt x="5512" y="7601"/>
                </a:lnTo>
                <a:lnTo>
                  <a:pt x="5526" y="7596"/>
                </a:lnTo>
                <a:lnTo>
                  <a:pt x="5540" y="7590"/>
                </a:lnTo>
                <a:lnTo>
                  <a:pt x="5554" y="7584"/>
                </a:lnTo>
                <a:lnTo>
                  <a:pt x="5569" y="7575"/>
                </a:lnTo>
                <a:lnTo>
                  <a:pt x="5584" y="7567"/>
                </a:lnTo>
                <a:lnTo>
                  <a:pt x="5598" y="7557"/>
                </a:lnTo>
                <a:lnTo>
                  <a:pt x="5613" y="7546"/>
                </a:lnTo>
                <a:lnTo>
                  <a:pt x="5639" y="7524"/>
                </a:lnTo>
                <a:lnTo>
                  <a:pt x="5661" y="7501"/>
                </a:lnTo>
                <a:lnTo>
                  <a:pt x="5682" y="7476"/>
                </a:lnTo>
                <a:lnTo>
                  <a:pt x="5700" y="7451"/>
                </a:lnTo>
                <a:lnTo>
                  <a:pt x="5717" y="7422"/>
                </a:lnTo>
                <a:lnTo>
                  <a:pt x="5732" y="7393"/>
                </a:lnTo>
                <a:lnTo>
                  <a:pt x="5746" y="7363"/>
                </a:lnTo>
                <a:lnTo>
                  <a:pt x="5759" y="7332"/>
                </a:lnTo>
                <a:lnTo>
                  <a:pt x="5770" y="7299"/>
                </a:lnTo>
                <a:lnTo>
                  <a:pt x="5779" y="7266"/>
                </a:lnTo>
                <a:lnTo>
                  <a:pt x="5789" y="7232"/>
                </a:lnTo>
                <a:lnTo>
                  <a:pt x="5798" y="7196"/>
                </a:lnTo>
                <a:lnTo>
                  <a:pt x="5812" y="7124"/>
                </a:lnTo>
                <a:lnTo>
                  <a:pt x="5825" y="7051"/>
                </a:lnTo>
                <a:lnTo>
                  <a:pt x="5849" y="6900"/>
                </a:lnTo>
                <a:lnTo>
                  <a:pt x="5863" y="6826"/>
                </a:lnTo>
                <a:lnTo>
                  <a:pt x="5871" y="6789"/>
                </a:lnTo>
                <a:lnTo>
                  <a:pt x="5878" y="6754"/>
                </a:lnTo>
                <a:lnTo>
                  <a:pt x="5888" y="6717"/>
                </a:lnTo>
                <a:lnTo>
                  <a:pt x="5898" y="6683"/>
                </a:lnTo>
                <a:lnTo>
                  <a:pt x="5909" y="6649"/>
                </a:lnTo>
                <a:lnTo>
                  <a:pt x="5922" y="6614"/>
                </a:lnTo>
                <a:lnTo>
                  <a:pt x="5936" y="6581"/>
                </a:lnTo>
                <a:lnTo>
                  <a:pt x="5951" y="6551"/>
                </a:lnTo>
                <a:lnTo>
                  <a:pt x="5968" y="6520"/>
                </a:lnTo>
                <a:lnTo>
                  <a:pt x="5987" y="6491"/>
                </a:lnTo>
                <a:lnTo>
                  <a:pt x="6008" y="6462"/>
                </a:lnTo>
                <a:lnTo>
                  <a:pt x="6029" y="6433"/>
                </a:lnTo>
                <a:lnTo>
                  <a:pt x="6052" y="6407"/>
                </a:lnTo>
                <a:lnTo>
                  <a:pt x="6075" y="6381"/>
                </a:lnTo>
                <a:lnTo>
                  <a:pt x="6100" y="6356"/>
                </a:lnTo>
                <a:lnTo>
                  <a:pt x="6124" y="6332"/>
                </a:lnTo>
                <a:lnTo>
                  <a:pt x="6150" y="6310"/>
                </a:lnTo>
                <a:lnTo>
                  <a:pt x="6177" y="6289"/>
                </a:lnTo>
                <a:lnTo>
                  <a:pt x="6204" y="6270"/>
                </a:lnTo>
                <a:lnTo>
                  <a:pt x="6231" y="6250"/>
                </a:lnTo>
                <a:lnTo>
                  <a:pt x="6260" y="6233"/>
                </a:lnTo>
                <a:lnTo>
                  <a:pt x="6288" y="6216"/>
                </a:lnTo>
                <a:lnTo>
                  <a:pt x="6317" y="6200"/>
                </a:lnTo>
                <a:lnTo>
                  <a:pt x="6348" y="6187"/>
                </a:lnTo>
                <a:lnTo>
                  <a:pt x="6378" y="6173"/>
                </a:lnTo>
                <a:lnTo>
                  <a:pt x="6409" y="6161"/>
                </a:lnTo>
                <a:lnTo>
                  <a:pt x="6441" y="6150"/>
                </a:lnTo>
                <a:lnTo>
                  <a:pt x="6473" y="6140"/>
                </a:lnTo>
                <a:lnTo>
                  <a:pt x="6504" y="6130"/>
                </a:lnTo>
                <a:lnTo>
                  <a:pt x="6536" y="6123"/>
                </a:lnTo>
                <a:lnTo>
                  <a:pt x="6569" y="6117"/>
                </a:lnTo>
                <a:lnTo>
                  <a:pt x="6603" y="6111"/>
                </a:lnTo>
                <a:lnTo>
                  <a:pt x="6636" y="6106"/>
                </a:lnTo>
                <a:lnTo>
                  <a:pt x="6671" y="6102"/>
                </a:lnTo>
                <a:lnTo>
                  <a:pt x="6704" y="6100"/>
                </a:lnTo>
                <a:lnTo>
                  <a:pt x="6738" y="6099"/>
                </a:lnTo>
                <a:lnTo>
                  <a:pt x="6773" y="6099"/>
                </a:lnTo>
                <a:lnTo>
                  <a:pt x="6808" y="6100"/>
                </a:lnTo>
                <a:lnTo>
                  <a:pt x="6842" y="6101"/>
                </a:lnTo>
                <a:lnTo>
                  <a:pt x="6877" y="6105"/>
                </a:lnTo>
                <a:lnTo>
                  <a:pt x="6911" y="6108"/>
                </a:lnTo>
                <a:lnTo>
                  <a:pt x="6947" y="6113"/>
                </a:lnTo>
                <a:lnTo>
                  <a:pt x="6957" y="6143"/>
                </a:lnTo>
                <a:lnTo>
                  <a:pt x="6965" y="6173"/>
                </a:lnTo>
                <a:lnTo>
                  <a:pt x="6973" y="6204"/>
                </a:lnTo>
                <a:lnTo>
                  <a:pt x="6979" y="6233"/>
                </a:lnTo>
                <a:lnTo>
                  <a:pt x="6984" y="6262"/>
                </a:lnTo>
                <a:lnTo>
                  <a:pt x="6987" y="6293"/>
                </a:lnTo>
                <a:lnTo>
                  <a:pt x="6988" y="6322"/>
                </a:lnTo>
                <a:lnTo>
                  <a:pt x="6990" y="6352"/>
                </a:lnTo>
                <a:lnTo>
                  <a:pt x="6990" y="6381"/>
                </a:lnTo>
                <a:lnTo>
                  <a:pt x="6988" y="6410"/>
                </a:lnTo>
                <a:lnTo>
                  <a:pt x="6986" y="6440"/>
                </a:lnTo>
                <a:lnTo>
                  <a:pt x="6984" y="6468"/>
                </a:lnTo>
                <a:lnTo>
                  <a:pt x="6979" y="6497"/>
                </a:lnTo>
                <a:lnTo>
                  <a:pt x="6974" y="6525"/>
                </a:lnTo>
                <a:lnTo>
                  <a:pt x="6966" y="6553"/>
                </a:lnTo>
                <a:lnTo>
                  <a:pt x="6959" y="6581"/>
                </a:lnTo>
                <a:lnTo>
                  <a:pt x="6951" y="6610"/>
                </a:lnTo>
                <a:lnTo>
                  <a:pt x="6942" y="6638"/>
                </a:lnTo>
                <a:lnTo>
                  <a:pt x="6931" y="6665"/>
                </a:lnTo>
                <a:lnTo>
                  <a:pt x="6920" y="6691"/>
                </a:lnTo>
                <a:lnTo>
                  <a:pt x="6908" y="6718"/>
                </a:lnTo>
                <a:lnTo>
                  <a:pt x="6896" y="6745"/>
                </a:lnTo>
                <a:lnTo>
                  <a:pt x="6881" y="6772"/>
                </a:lnTo>
                <a:lnTo>
                  <a:pt x="6867" y="6798"/>
                </a:lnTo>
                <a:lnTo>
                  <a:pt x="6852" y="6825"/>
                </a:lnTo>
                <a:lnTo>
                  <a:pt x="6836" y="6850"/>
                </a:lnTo>
                <a:lnTo>
                  <a:pt x="6819" y="6875"/>
                </a:lnTo>
                <a:lnTo>
                  <a:pt x="6801" y="6900"/>
                </a:lnTo>
                <a:lnTo>
                  <a:pt x="6765" y="6949"/>
                </a:lnTo>
                <a:lnTo>
                  <a:pt x="6726" y="6997"/>
                </a:lnTo>
                <a:lnTo>
                  <a:pt x="6684" y="7043"/>
                </a:lnTo>
                <a:lnTo>
                  <a:pt x="6641" y="7089"/>
                </a:lnTo>
                <a:lnTo>
                  <a:pt x="6596" y="7131"/>
                </a:lnTo>
                <a:lnTo>
                  <a:pt x="6548" y="7173"/>
                </a:lnTo>
                <a:lnTo>
                  <a:pt x="6501" y="7213"/>
                </a:lnTo>
                <a:lnTo>
                  <a:pt x="6451" y="7251"/>
                </a:lnTo>
                <a:lnTo>
                  <a:pt x="6400" y="7288"/>
                </a:lnTo>
                <a:lnTo>
                  <a:pt x="6349" y="7322"/>
                </a:lnTo>
                <a:lnTo>
                  <a:pt x="6298" y="7354"/>
                </a:lnTo>
                <a:lnTo>
                  <a:pt x="6245" y="7385"/>
                </a:lnTo>
                <a:lnTo>
                  <a:pt x="6193" y="7413"/>
                </a:lnTo>
                <a:lnTo>
                  <a:pt x="6140" y="7438"/>
                </a:lnTo>
                <a:lnTo>
                  <a:pt x="6087" y="7463"/>
                </a:lnTo>
                <a:lnTo>
                  <a:pt x="6035" y="7484"/>
                </a:lnTo>
                <a:lnTo>
                  <a:pt x="5984" y="7503"/>
                </a:lnTo>
                <a:lnTo>
                  <a:pt x="5932" y="7519"/>
                </a:lnTo>
                <a:lnTo>
                  <a:pt x="5966" y="7526"/>
                </a:lnTo>
                <a:lnTo>
                  <a:pt x="6001" y="7534"/>
                </a:lnTo>
                <a:lnTo>
                  <a:pt x="6037" y="7541"/>
                </a:lnTo>
                <a:lnTo>
                  <a:pt x="6074" y="7546"/>
                </a:lnTo>
                <a:lnTo>
                  <a:pt x="6112" y="7552"/>
                </a:lnTo>
                <a:lnTo>
                  <a:pt x="6151" y="7556"/>
                </a:lnTo>
                <a:lnTo>
                  <a:pt x="6190" y="7559"/>
                </a:lnTo>
                <a:lnTo>
                  <a:pt x="6231" y="7563"/>
                </a:lnTo>
                <a:lnTo>
                  <a:pt x="6272" y="7565"/>
                </a:lnTo>
                <a:lnTo>
                  <a:pt x="6312" y="7567"/>
                </a:lnTo>
                <a:lnTo>
                  <a:pt x="6354" y="7568"/>
                </a:lnTo>
                <a:lnTo>
                  <a:pt x="6396" y="7568"/>
                </a:lnTo>
                <a:lnTo>
                  <a:pt x="6438" y="7567"/>
                </a:lnTo>
                <a:lnTo>
                  <a:pt x="6480" y="7565"/>
                </a:lnTo>
                <a:lnTo>
                  <a:pt x="6521" y="7563"/>
                </a:lnTo>
                <a:lnTo>
                  <a:pt x="6563" y="7561"/>
                </a:lnTo>
                <a:lnTo>
                  <a:pt x="6605" y="7557"/>
                </a:lnTo>
                <a:lnTo>
                  <a:pt x="6646" y="7552"/>
                </a:lnTo>
                <a:lnTo>
                  <a:pt x="6688" y="7547"/>
                </a:lnTo>
                <a:lnTo>
                  <a:pt x="6728" y="7541"/>
                </a:lnTo>
                <a:lnTo>
                  <a:pt x="6767" y="7534"/>
                </a:lnTo>
                <a:lnTo>
                  <a:pt x="6806" y="7525"/>
                </a:lnTo>
                <a:lnTo>
                  <a:pt x="6844" y="7517"/>
                </a:lnTo>
                <a:lnTo>
                  <a:pt x="6882" y="7508"/>
                </a:lnTo>
                <a:lnTo>
                  <a:pt x="6919" y="7497"/>
                </a:lnTo>
                <a:lnTo>
                  <a:pt x="6953" y="7486"/>
                </a:lnTo>
                <a:lnTo>
                  <a:pt x="6987" y="7474"/>
                </a:lnTo>
                <a:lnTo>
                  <a:pt x="7020" y="7462"/>
                </a:lnTo>
                <a:lnTo>
                  <a:pt x="7052" y="7448"/>
                </a:lnTo>
                <a:lnTo>
                  <a:pt x="7081" y="7433"/>
                </a:lnTo>
                <a:lnTo>
                  <a:pt x="7110" y="7418"/>
                </a:lnTo>
                <a:lnTo>
                  <a:pt x="7136" y="7402"/>
                </a:lnTo>
                <a:lnTo>
                  <a:pt x="7123" y="7347"/>
                </a:lnTo>
                <a:lnTo>
                  <a:pt x="7110" y="7292"/>
                </a:lnTo>
                <a:lnTo>
                  <a:pt x="7099" y="7237"/>
                </a:lnTo>
                <a:lnTo>
                  <a:pt x="7090" y="7183"/>
                </a:lnTo>
                <a:lnTo>
                  <a:pt x="7083" y="7128"/>
                </a:lnTo>
                <a:lnTo>
                  <a:pt x="7077" y="7073"/>
                </a:lnTo>
                <a:lnTo>
                  <a:pt x="7073" y="7019"/>
                </a:lnTo>
                <a:lnTo>
                  <a:pt x="7070" y="6964"/>
                </a:lnTo>
                <a:lnTo>
                  <a:pt x="7069" y="6910"/>
                </a:lnTo>
                <a:lnTo>
                  <a:pt x="7070" y="6855"/>
                </a:lnTo>
                <a:lnTo>
                  <a:pt x="7073" y="6801"/>
                </a:lnTo>
                <a:lnTo>
                  <a:pt x="7078" y="6749"/>
                </a:lnTo>
                <a:lnTo>
                  <a:pt x="7085" y="6695"/>
                </a:lnTo>
                <a:lnTo>
                  <a:pt x="7094" y="6643"/>
                </a:lnTo>
                <a:lnTo>
                  <a:pt x="7103" y="6590"/>
                </a:lnTo>
                <a:lnTo>
                  <a:pt x="7116" y="6537"/>
                </a:lnTo>
                <a:lnTo>
                  <a:pt x="7129" y="6486"/>
                </a:lnTo>
                <a:lnTo>
                  <a:pt x="7145" y="6435"/>
                </a:lnTo>
                <a:lnTo>
                  <a:pt x="7162" y="6383"/>
                </a:lnTo>
                <a:lnTo>
                  <a:pt x="7182" y="6333"/>
                </a:lnTo>
                <a:lnTo>
                  <a:pt x="7204" y="6283"/>
                </a:lnTo>
                <a:lnTo>
                  <a:pt x="7227" y="6234"/>
                </a:lnTo>
                <a:lnTo>
                  <a:pt x="7253" y="6187"/>
                </a:lnTo>
                <a:lnTo>
                  <a:pt x="7279" y="6139"/>
                </a:lnTo>
                <a:lnTo>
                  <a:pt x="7309" y="6091"/>
                </a:lnTo>
                <a:lnTo>
                  <a:pt x="7341" y="6045"/>
                </a:lnTo>
                <a:lnTo>
                  <a:pt x="7374" y="6000"/>
                </a:lnTo>
                <a:lnTo>
                  <a:pt x="7409" y="5956"/>
                </a:lnTo>
                <a:lnTo>
                  <a:pt x="7446" y="5912"/>
                </a:lnTo>
                <a:lnTo>
                  <a:pt x="7485" y="5869"/>
                </a:lnTo>
                <a:lnTo>
                  <a:pt x="7526" y="5826"/>
                </a:lnTo>
                <a:lnTo>
                  <a:pt x="7569" y="5786"/>
                </a:lnTo>
                <a:lnTo>
                  <a:pt x="7644" y="5717"/>
                </a:lnTo>
                <a:lnTo>
                  <a:pt x="7718" y="5654"/>
                </a:lnTo>
                <a:lnTo>
                  <a:pt x="7755" y="5622"/>
                </a:lnTo>
                <a:lnTo>
                  <a:pt x="7793" y="5592"/>
                </a:lnTo>
                <a:lnTo>
                  <a:pt x="7831" y="5563"/>
                </a:lnTo>
                <a:lnTo>
                  <a:pt x="7869" y="5534"/>
                </a:lnTo>
                <a:lnTo>
                  <a:pt x="7908" y="5507"/>
                </a:lnTo>
                <a:lnTo>
                  <a:pt x="7947" y="5480"/>
                </a:lnTo>
                <a:lnTo>
                  <a:pt x="7986" y="5454"/>
                </a:lnTo>
                <a:lnTo>
                  <a:pt x="8028" y="5430"/>
                </a:lnTo>
                <a:lnTo>
                  <a:pt x="8069" y="5405"/>
                </a:lnTo>
                <a:lnTo>
                  <a:pt x="8112" y="5383"/>
                </a:lnTo>
                <a:lnTo>
                  <a:pt x="8156" y="5361"/>
                </a:lnTo>
                <a:lnTo>
                  <a:pt x="8201" y="5341"/>
                </a:lnTo>
                <a:lnTo>
                  <a:pt x="8303" y="5295"/>
                </a:lnTo>
                <a:lnTo>
                  <a:pt x="8403" y="5251"/>
                </a:lnTo>
                <a:lnTo>
                  <a:pt x="8603" y="5165"/>
                </a:lnTo>
                <a:lnTo>
                  <a:pt x="8704" y="5122"/>
                </a:lnTo>
                <a:lnTo>
                  <a:pt x="8803" y="5077"/>
                </a:lnTo>
                <a:lnTo>
                  <a:pt x="8852" y="5053"/>
                </a:lnTo>
                <a:lnTo>
                  <a:pt x="8901" y="5029"/>
                </a:lnTo>
                <a:lnTo>
                  <a:pt x="8948" y="5003"/>
                </a:lnTo>
                <a:lnTo>
                  <a:pt x="8997" y="4978"/>
                </a:lnTo>
                <a:lnTo>
                  <a:pt x="9012" y="4969"/>
                </a:lnTo>
                <a:lnTo>
                  <a:pt x="9029" y="4962"/>
                </a:lnTo>
                <a:lnTo>
                  <a:pt x="9068" y="4946"/>
                </a:lnTo>
                <a:lnTo>
                  <a:pt x="9111" y="4931"/>
                </a:lnTo>
                <a:lnTo>
                  <a:pt x="9158" y="4916"/>
                </a:lnTo>
                <a:lnTo>
                  <a:pt x="9210" y="4903"/>
                </a:lnTo>
                <a:lnTo>
                  <a:pt x="9264" y="4891"/>
                </a:lnTo>
                <a:lnTo>
                  <a:pt x="9320" y="4879"/>
                </a:lnTo>
                <a:lnTo>
                  <a:pt x="9376" y="4868"/>
                </a:lnTo>
                <a:lnTo>
                  <a:pt x="9434" y="4857"/>
                </a:lnTo>
                <a:lnTo>
                  <a:pt x="9490" y="4847"/>
                </a:lnTo>
                <a:lnTo>
                  <a:pt x="9599" y="4830"/>
                </a:lnTo>
                <a:lnTo>
                  <a:pt x="9696" y="4817"/>
                </a:lnTo>
                <a:lnTo>
                  <a:pt x="9777" y="4808"/>
                </a:lnTo>
                <a:lnTo>
                  <a:pt x="9806" y="4804"/>
                </a:lnTo>
                <a:lnTo>
                  <a:pt x="9837" y="4803"/>
                </a:lnTo>
                <a:lnTo>
                  <a:pt x="9897" y="4800"/>
                </a:lnTo>
                <a:lnTo>
                  <a:pt x="9959" y="4800"/>
                </a:lnTo>
                <a:lnTo>
                  <a:pt x="10022" y="4802"/>
                </a:lnTo>
                <a:lnTo>
                  <a:pt x="10085" y="4805"/>
                </a:lnTo>
                <a:lnTo>
                  <a:pt x="10149" y="4810"/>
                </a:lnTo>
                <a:lnTo>
                  <a:pt x="10278" y="4822"/>
                </a:lnTo>
                <a:lnTo>
                  <a:pt x="10407" y="4833"/>
                </a:lnTo>
                <a:lnTo>
                  <a:pt x="10472" y="4837"/>
                </a:lnTo>
                <a:lnTo>
                  <a:pt x="10535" y="4841"/>
                </a:lnTo>
                <a:lnTo>
                  <a:pt x="10599" y="4842"/>
                </a:lnTo>
                <a:lnTo>
                  <a:pt x="10661" y="4841"/>
                </a:lnTo>
                <a:lnTo>
                  <a:pt x="10693" y="4839"/>
                </a:lnTo>
                <a:lnTo>
                  <a:pt x="10723" y="4837"/>
                </a:lnTo>
                <a:lnTo>
                  <a:pt x="10754" y="4833"/>
                </a:lnTo>
                <a:lnTo>
                  <a:pt x="10783" y="4830"/>
                </a:lnTo>
                <a:lnTo>
                  <a:pt x="10799" y="4828"/>
                </a:lnTo>
                <a:lnTo>
                  <a:pt x="10813" y="4826"/>
                </a:lnTo>
                <a:lnTo>
                  <a:pt x="10841" y="4819"/>
                </a:lnTo>
                <a:lnTo>
                  <a:pt x="10868" y="4810"/>
                </a:lnTo>
                <a:lnTo>
                  <a:pt x="10892" y="4800"/>
                </a:lnTo>
                <a:lnTo>
                  <a:pt x="10917" y="4789"/>
                </a:lnTo>
                <a:lnTo>
                  <a:pt x="10941" y="4777"/>
                </a:lnTo>
                <a:lnTo>
                  <a:pt x="10987" y="4754"/>
                </a:lnTo>
                <a:lnTo>
                  <a:pt x="11012" y="4743"/>
                </a:lnTo>
                <a:lnTo>
                  <a:pt x="11035" y="4733"/>
                </a:lnTo>
                <a:lnTo>
                  <a:pt x="11060" y="4726"/>
                </a:lnTo>
                <a:lnTo>
                  <a:pt x="11085" y="4720"/>
                </a:lnTo>
                <a:lnTo>
                  <a:pt x="11099" y="4717"/>
                </a:lnTo>
                <a:lnTo>
                  <a:pt x="11112" y="4716"/>
                </a:lnTo>
                <a:lnTo>
                  <a:pt x="11126" y="4716"/>
                </a:lnTo>
                <a:lnTo>
                  <a:pt x="11140" y="4716"/>
                </a:lnTo>
                <a:lnTo>
                  <a:pt x="11155" y="4717"/>
                </a:lnTo>
                <a:lnTo>
                  <a:pt x="11170" y="4720"/>
                </a:lnTo>
                <a:lnTo>
                  <a:pt x="11185" y="4722"/>
                </a:lnTo>
                <a:lnTo>
                  <a:pt x="11201" y="4727"/>
                </a:lnTo>
                <a:lnTo>
                  <a:pt x="11227" y="4733"/>
                </a:lnTo>
                <a:lnTo>
                  <a:pt x="11253" y="4738"/>
                </a:lnTo>
                <a:lnTo>
                  <a:pt x="11277" y="4742"/>
                </a:lnTo>
                <a:lnTo>
                  <a:pt x="11300" y="4742"/>
                </a:lnTo>
                <a:lnTo>
                  <a:pt x="11322" y="4742"/>
                </a:lnTo>
                <a:lnTo>
                  <a:pt x="11344" y="4739"/>
                </a:lnTo>
                <a:lnTo>
                  <a:pt x="11365" y="4734"/>
                </a:lnTo>
                <a:lnTo>
                  <a:pt x="11386" y="4729"/>
                </a:lnTo>
                <a:lnTo>
                  <a:pt x="11408" y="4723"/>
                </a:lnTo>
                <a:lnTo>
                  <a:pt x="11429" y="4716"/>
                </a:lnTo>
                <a:lnTo>
                  <a:pt x="11470" y="4699"/>
                </a:lnTo>
                <a:lnTo>
                  <a:pt x="11561" y="4657"/>
                </a:lnTo>
                <a:lnTo>
                  <a:pt x="11588" y="4648"/>
                </a:lnTo>
                <a:lnTo>
                  <a:pt x="11615" y="4639"/>
                </a:lnTo>
                <a:lnTo>
                  <a:pt x="11643" y="4633"/>
                </a:lnTo>
                <a:lnTo>
                  <a:pt x="11670" y="4629"/>
                </a:lnTo>
                <a:lnTo>
                  <a:pt x="11696" y="4626"/>
                </a:lnTo>
                <a:lnTo>
                  <a:pt x="11723" y="4624"/>
                </a:lnTo>
                <a:lnTo>
                  <a:pt x="11778" y="4623"/>
                </a:lnTo>
                <a:lnTo>
                  <a:pt x="11833" y="4623"/>
                </a:lnTo>
                <a:lnTo>
                  <a:pt x="11862" y="4623"/>
                </a:lnTo>
                <a:lnTo>
                  <a:pt x="11888" y="4622"/>
                </a:lnTo>
                <a:lnTo>
                  <a:pt x="11917" y="4619"/>
                </a:lnTo>
                <a:lnTo>
                  <a:pt x="11943" y="4616"/>
                </a:lnTo>
                <a:lnTo>
                  <a:pt x="11972" y="4611"/>
                </a:lnTo>
                <a:lnTo>
                  <a:pt x="11998" y="4605"/>
                </a:lnTo>
                <a:lnTo>
                  <a:pt x="12034" y="4591"/>
                </a:lnTo>
                <a:lnTo>
                  <a:pt x="12069" y="4577"/>
                </a:lnTo>
                <a:lnTo>
                  <a:pt x="12140" y="4545"/>
                </a:lnTo>
                <a:lnTo>
                  <a:pt x="12212" y="4513"/>
                </a:lnTo>
                <a:lnTo>
                  <a:pt x="12285" y="4480"/>
                </a:lnTo>
                <a:lnTo>
                  <a:pt x="12321" y="4464"/>
                </a:lnTo>
                <a:lnTo>
                  <a:pt x="12358" y="4450"/>
                </a:lnTo>
                <a:lnTo>
                  <a:pt x="12396" y="4435"/>
                </a:lnTo>
                <a:lnTo>
                  <a:pt x="12432" y="4423"/>
                </a:lnTo>
                <a:lnTo>
                  <a:pt x="12469" y="4412"/>
                </a:lnTo>
                <a:lnTo>
                  <a:pt x="12506" y="4401"/>
                </a:lnTo>
                <a:lnTo>
                  <a:pt x="12544" y="4393"/>
                </a:lnTo>
                <a:lnTo>
                  <a:pt x="12580" y="4387"/>
                </a:lnTo>
                <a:lnTo>
                  <a:pt x="12587" y="4390"/>
                </a:lnTo>
                <a:lnTo>
                  <a:pt x="12590" y="4395"/>
                </a:lnTo>
                <a:lnTo>
                  <a:pt x="12594" y="4399"/>
                </a:lnTo>
                <a:lnTo>
                  <a:pt x="12596" y="4406"/>
                </a:lnTo>
                <a:lnTo>
                  <a:pt x="12599" y="4412"/>
                </a:lnTo>
                <a:lnTo>
                  <a:pt x="12600" y="4419"/>
                </a:lnTo>
                <a:lnTo>
                  <a:pt x="12600" y="4428"/>
                </a:lnTo>
                <a:lnTo>
                  <a:pt x="12600" y="4436"/>
                </a:lnTo>
                <a:lnTo>
                  <a:pt x="12596" y="4456"/>
                </a:lnTo>
                <a:lnTo>
                  <a:pt x="12591" y="4479"/>
                </a:lnTo>
                <a:lnTo>
                  <a:pt x="12583" y="4505"/>
                </a:lnTo>
                <a:lnTo>
                  <a:pt x="12572" y="4534"/>
                </a:lnTo>
                <a:lnTo>
                  <a:pt x="12558" y="4564"/>
                </a:lnTo>
                <a:lnTo>
                  <a:pt x="12542" y="4599"/>
                </a:lnTo>
                <a:lnTo>
                  <a:pt x="12523" y="4635"/>
                </a:lnTo>
                <a:lnTo>
                  <a:pt x="12502" y="4673"/>
                </a:lnTo>
                <a:lnTo>
                  <a:pt x="12480" y="4714"/>
                </a:lnTo>
                <a:lnTo>
                  <a:pt x="12454" y="4756"/>
                </a:lnTo>
                <a:lnTo>
                  <a:pt x="12398" y="4848"/>
                </a:lnTo>
                <a:lnTo>
                  <a:pt x="12336" y="4947"/>
                </a:lnTo>
                <a:lnTo>
                  <a:pt x="12266" y="5052"/>
                </a:lnTo>
                <a:lnTo>
                  <a:pt x="12190" y="5162"/>
                </a:lnTo>
                <a:lnTo>
                  <a:pt x="12110" y="5278"/>
                </a:lnTo>
                <a:lnTo>
                  <a:pt x="12025" y="5397"/>
                </a:lnTo>
                <a:lnTo>
                  <a:pt x="11937" y="5519"/>
                </a:lnTo>
                <a:lnTo>
                  <a:pt x="11847" y="5643"/>
                </a:lnTo>
                <a:lnTo>
                  <a:pt x="11754" y="5769"/>
                </a:lnTo>
                <a:lnTo>
                  <a:pt x="11566" y="6019"/>
                </a:lnTo>
                <a:lnTo>
                  <a:pt x="11379" y="6266"/>
                </a:lnTo>
                <a:lnTo>
                  <a:pt x="11199" y="6501"/>
                </a:lnTo>
                <a:lnTo>
                  <a:pt x="11031" y="6717"/>
                </a:lnTo>
                <a:lnTo>
                  <a:pt x="10885" y="6909"/>
                </a:lnTo>
                <a:lnTo>
                  <a:pt x="10761" y="7068"/>
                </a:lnTo>
                <a:lnTo>
                  <a:pt x="10671" y="7190"/>
                </a:lnTo>
                <a:lnTo>
                  <a:pt x="10639" y="7234"/>
                </a:lnTo>
                <a:lnTo>
                  <a:pt x="10617" y="7266"/>
                </a:lnTo>
                <a:lnTo>
                  <a:pt x="10602" y="7287"/>
                </a:lnTo>
                <a:lnTo>
                  <a:pt x="10588" y="7306"/>
                </a:lnTo>
                <a:lnTo>
                  <a:pt x="10572" y="7325"/>
                </a:lnTo>
                <a:lnTo>
                  <a:pt x="10556" y="7343"/>
                </a:lnTo>
                <a:lnTo>
                  <a:pt x="10539" y="7360"/>
                </a:lnTo>
                <a:lnTo>
                  <a:pt x="10522" y="7377"/>
                </a:lnTo>
                <a:lnTo>
                  <a:pt x="10503" y="7393"/>
                </a:lnTo>
                <a:lnTo>
                  <a:pt x="10484" y="7409"/>
                </a:lnTo>
                <a:lnTo>
                  <a:pt x="10445" y="7440"/>
                </a:lnTo>
                <a:lnTo>
                  <a:pt x="10404" y="7468"/>
                </a:lnTo>
                <a:lnTo>
                  <a:pt x="10361" y="7496"/>
                </a:lnTo>
                <a:lnTo>
                  <a:pt x="10319" y="7523"/>
                </a:lnTo>
                <a:lnTo>
                  <a:pt x="10232" y="7578"/>
                </a:lnTo>
                <a:lnTo>
                  <a:pt x="10188" y="7605"/>
                </a:lnTo>
                <a:lnTo>
                  <a:pt x="10145" y="7634"/>
                </a:lnTo>
                <a:lnTo>
                  <a:pt x="10105" y="7663"/>
                </a:lnTo>
                <a:lnTo>
                  <a:pt x="10064" y="7696"/>
                </a:lnTo>
                <a:lnTo>
                  <a:pt x="10045" y="7712"/>
                </a:lnTo>
                <a:lnTo>
                  <a:pt x="10027" y="7730"/>
                </a:lnTo>
                <a:lnTo>
                  <a:pt x="10008" y="7748"/>
                </a:lnTo>
                <a:lnTo>
                  <a:pt x="9991" y="7767"/>
                </a:lnTo>
                <a:lnTo>
                  <a:pt x="9969" y="7789"/>
                </a:lnTo>
                <a:lnTo>
                  <a:pt x="9947" y="7809"/>
                </a:lnTo>
                <a:lnTo>
                  <a:pt x="9924" y="7825"/>
                </a:lnTo>
                <a:lnTo>
                  <a:pt x="9902" y="7839"/>
                </a:lnTo>
                <a:lnTo>
                  <a:pt x="9877" y="7851"/>
                </a:lnTo>
                <a:lnTo>
                  <a:pt x="9854" y="7862"/>
                </a:lnTo>
                <a:lnTo>
                  <a:pt x="9830" y="7871"/>
                </a:lnTo>
                <a:lnTo>
                  <a:pt x="9805" y="7880"/>
                </a:lnTo>
                <a:lnTo>
                  <a:pt x="9755" y="7893"/>
                </a:lnTo>
                <a:lnTo>
                  <a:pt x="9703" y="7906"/>
                </a:lnTo>
                <a:lnTo>
                  <a:pt x="9676" y="7915"/>
                </a:lnTo>
                <a:lnTo>
                  <a:pt x="9649" y="7924"/>
                </a:lnTo>
                <a:lnTo>
                  <a:pt x="9622" y="7933"/>
                </a:lnTo>
                <a:lnTo>
                  <a:pt x="9595" y="7944"/>
                </a:lnTo>
                <a:lnTo>
                  <a:pt x="9556" y="7964"/>
                </a:lnTo>
                <a:lnTo>
                  <a:pt x="9520" y="7985"/>
                </a:lnTo>
                <a:lnTo>
                  <a:pt x="9485" y="8007"/>
                </a:lnTo>
                <a:lnTo>
                  <a:pt x="9451" y="8029"/>
                </a:lnTo>
                <a:lnTo>
                  <a:pt x="9385" y="8073"/>
                </a:lnTo>
                <a:lnTo>
                  <a:pt x="9352" y="8095"/>
                </a:lnTo>
                <a:lnTo>
                  <a:pt x="9320" y="8114"/>
                </a:lnTo>
                <a:lnTo>
                  <a:pt x="9287" y="8134"/>
                </a:lnTo>
                <a:lnTo>
                  <a:pt x="9253" y="8151"/>
                </a:lnTo>
                <a:lnTo>
                  <a:pt x="9217" y="8166"/>
                </a:lnTo>
                <a:lnTo>
                  <a:pt x="9199" y="8173"/>
                </a:lnTo>
                <a:lnTo>
                  <a:pt x="9181" y="8178"/>
                </a:lnTo>
                <a:lnTo>
                  <a:pt x="9161" y="8184"/>
                </a:lnTo>
                <a:lnTo>
                  <a:pt x="9141" y="8189"/>
                </a:lnTo>
                <a:lnTo>
                  <a:pt x="9122" y="8193"/>
                </a:lnTo>
                <a:lnTo>
                  <a:pt x="9101" y="8195"/>
                </a:lnTo>
                <a:lnTo>
                  <a:pt x="9080" y="8197"/>
                </a:lnTo>
                <a:lnTo>
                  <a:pt x="9058" y="8199"/>
                </a:lnTo>
                <a:lnTo>
                  <a:pt x="9035" y="8199"/>
                </a:lnTo>
                <a:lnTo>
                  <a:pt x="9012" y="8197"/>
                </a:lnTo>
                <a:lnTo>
                  <a:pt x="8995" y="8197"/>
                </a:lnTo>
                <a:lnTo>
                  <a:pt x="8978" y="8197"/>
                </a:lnTo>
                <a:lnTo>
                  <a:pt x="8945" y="8200"/>
                </a:lnTo>
                <a:lnTo>
                  <a:pt x="8913" y="8205"/>
                </a:lnTo>
                <a:lnTo>
                  <a:pt x="8880" y="8211"/>
                </a:lnTo>
                <a:lnTo>
                  <a:pt x="8848" y="8219"/>
                </a:lnTo>
                <a:lnTo>
                  <a:pt x="8817" y="8229"/>
                </a:lnTo>
                <a:lnTo>
                  <a:pt x="8755" y="8251"/>
                </a:lnTo>
                <a:lnTo>
                  <a:pt x="8693" y="8272"/>
                </a:lnTo>
                <a:lnTo>
                  <a:pt x="8662" y="8281"/>
                </a:lnTo>
                <a:lnTo>
                  <a:pt x="8630" y="8289"/>
                </a:lnTo>
                <a:lnTo>
                  <a:pt x="8599" y="8294"/>
                </a:lnTo>
                <a:lnTo>
                  <a:pt x="8566" y="8298"/>
                </a:lnTo>
                <a:lnTo>
                  <a:pt x="8548" y="8299"/>
                </a:lnTo>
                <a:lnTo>
                  <a:pt x="8533" y="8299"/>
                </a:lnTo>
                <a:lnTo>
                  <a:pt x="8515" y="8299"/>
                </a:lnTo>
                <a:lnTo>
                  <a:pt x="8498" y="8296"/>
                </a:lnTo>
                <a:lnTo>
                  <a:pt x="8425" y="8288"/>
                </a:lnTo>
                <a:lnTo>
                  <a:pt x="8348" y="8277"/>
                </a:lnTo>
                <a:lnTo>
                  <a:pt x="8267" y="8263"/>
                </a:lnTo>
                <a:lnTo>
                  <a:pt x="8185" y="8249"/>
                </a:lnTo>
                <a:lnTo>
                  <a:pt x="8103" y="8232"/>
                </a:lnTo>
                <a:lnTo>
                  <a:pt x="8024" y="8215"/>
                </a:lnTo>
                <a:lnTo>
                  <a:pt x="7948" y="8196"/>
                </a:lnTo>
                <a:lnTo>
                  <a:pt x="7877" y="8177"/>
                </a:lnTo>
                <a:lnTo>
                  <a:pt x="7841" y="8164"/>
                </a:lnTo>
                <a:lnTo>
                  <a:pt x="7806" y="8151"/>
                </a:lnTo>
                <a:lnTo>
                  <a:pt x="7776" y="8136"/>
                </a:lnTo>
                <a:lnTo>
                  <a:pt x="7746" y="8120"/>
                </a:lnTo>
                <a:lnTo>
                  <a:pt x="7718" y="8103"/>
                </a:lnTo>
                <a:lnTo>
                  <a:pt x="7693" y="8086"/>
                </a:lnTo>
                <a:lnTo>
                  <a:pt x="7643" y="8051"/>
                </a:lnTo>
                <a:lnTo>
                  <a:pt x="7618" y="8034"/>
                </a:lnTo>
                <a:lnTo>
                  <a:pt x="7592" y="8018"/>
                </a:lnTo>
                <a:lnTo>
                  <a:pt x="7567" y="8002"/>
                </a:lnTo>
                <a:lnTo>
                  <a:pt x="7539" y="7988"/>
                </a:lnTo>
                <a:lnTo>
                  <a:pt x="7509" y="7976"/>
                </a:lnTo>
                <a:lnTo>
                  <a:pt x="7479" y="7965"/>
                </a:lnTo>
                <a:lnTo>
                  <a:pt x="7462" y="7961"/>
                </a:lnTo>
                <a:lnTo>
                  <a:pt x="7444" y="7957"/>
                </a:lnTo>
                <a:lnTo>
                  <a:pt x="7426" y="7954"/>
                </a:lnTo>
                <a:lnTo>
                  <a:pt x="7407" y="7952"/>
                </a:lnTo>
                <a:lnTo>
                  <a:pt x="7391" y="7949"/>
                </a:lnTo>
                <a:lnTo>
                  <a:pt x="7376" y="7947"/>
                </a:lnTo>
                <a:lnTo>
                  <a:pt x="7361" y="7942"/>
                </a:lnTo>
                <a:lnTo>
                  <a:pt x="7347" y="7938"/>
                </a:lnTo>
                <a:lnTo>
                  <a:pt x="7333" y="7932"/>
                </a:lnTo>
                <a:lnTo>
                  <a:pt x="7320" y="7927"/>
                </a:lnTo>
                <a:lnTo>
                  <a:pt x="7308" y="7920"/>
                </a:lnTo>
                <a:lnTo>
                  <a:pt x="7297" y="7913"/>
                </a:lnTo>
                <a:lnTo>
                  <a:pt x="7284" y="7905"/>
                </a:lnTo>
                <a:lnTo>
                  <a:pt x="7275" y="7897"/>
                </a:lnTo>
                <a:lnTo>
                  <a:pt x="7264" y="7887"/>
                </a:lnTo>
                <a:lnTo>
                  <a:pt x="7254" y="7877"/>
                </a:lnTo>
                <a:lnTo>
                  <a:pt x="7235" y="7856"/>
                </a:lnTo>
                <a:lnTo>
                  <a:pt x="7220" y="7834"/>
                </a:lnTo>
                <a:lnTo>
                  <a:pt x="7206" y="7810"/>
                </a:lnTo>
                <a:lnTo>
                  <a:pt x="7194" y="7784"/>
                </a:lnTo>
                <a:lnTo>
                  <a:pt x="7183" y="7759"/>
                </a:lnTo>
                <a:lnTo>
                  <a:pt x="7174" y="7730"/>
                </a:lnTo>
                <a:lnTo>
                  <a:pt x="7167" y="7702"/>
                </a:lnTo>
                <a:lnTo>
                  <a:pt x="7161" y="7674"/>
                </a:lnTo>
                <a:lnTo>
                  <a:pt x="7157" y="7645"/>
                </a:lnTo>
                <a:lnTo>
                  <a:pt x="7155" y="7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pic>
        <p:nvPicPr>
          <p:cNvPr id="2" name="Picture 2" descr="http://a.hiphotos.baidu.com/zhidao/wh%3D600%2C800/sign=574309aa74c6a7efb973a020cdca8369/6a600c338744ebf8aa1ec84adbf9d72a6059a75c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59" y="868044"/>
            <a:ext cx="6771021" cy="579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508761"/>
            <a:ext cx="9093200" cy="4404995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2944495" y="562611"/>
            <a:ext cx="6497320" cy="493395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常用泰勒展开式（知道前几项就好）</a:t>
            </a:r>
          </a:p>
        </p:txBody>
      </p:sp>
      <p:sp>
        <p:nvSpPr>
          <p:cNvPr id="72" name="KSO_Shape"/>
          <p:cNvSpPr/>
          <p:nvPr/>
        </p:nvSpPr>
        <p:spPr bwMode="auto">
          <a:xfrm>
            <a:off x="1549380" y="197147"/>
            <a:ext cx="864532" cy="738736"/>
          </a:xfrm>
          <a:custGeom>
            <a:avLst/>
            <a:gdLst>
              <a:gd name="T0" fmla="*/ 131779585 w 12600"/>
              <a:gd name="T1" fmla="*/ 176296350 h 9505"/>
              <a:gd name="T2" fmla="*/ 126659217 w 12600"/>
              <a:gd name="T3" fmla="*/ 185424592 h 9505"/>
              <a:gd name="T4" fmla="*/ 115184313 w 12600"/>
              <a:gd name="T5" fmla="*/ 191281345 h 9505"/>
              <a:gd name="T6" fmla="*/ 105766507 w 12600"/>
              <a:gd name="T7" fmla="*/ 195056117 h 9505"/>
              <a:gd name="T8" fmla="*/ 94337263 w 12600"/>
              <a:gd name="T9" fmla="*/ 177325916 h 9505"/>
              <a:gd name="T10" fmla="*/ 85239527 w 12600"/>
              <a:gd name="T11" fmla="*/ 172155540 h 9505"/>
              <a:gd name="T12" fmla="*/ 77970592 w 12600"/>
              <a:gd name="T13" fmla="*/ 203063397 h 9505"/>
              <a:gd name="T14" fmla="*/ 72827394 w 12600"/>
              <a:gd name="T15" fmla="*/ 215142940 h 9505"/>
              <a:gd name="T16" fmla="*/ 77719162 w 12600"/>
              <a:gd name="T17" fmla="*/ 174443313 h 9505"/>
              <a:gd name="T18" fmla="*/ 74518913 w 12600"/>
              <a:gd name="T19" fmla="*/ 164354204 h 9505"/>
              <a:gd name="T20" fmla="*/ 55591982 w 12600"/>
              <a:gd name="T21" fmla="*/ 173688389 h 9505"/>
              <a:gd name="T22" fmla="*/ 37968011 w 12600"/>
              <a:gd name="T23" fmla="*/ 165200675 h 9505"/>
              <a:gd name="T24" fmla="*/ 32344935 w 12600"/>
              <a:gd name="T25" fmla="*/ 158085716 h 9505"/>
              <a:gd name="T26" fmla="*/ 17441031 w 12600"/>
              <a:gd name="T27" fmla="*/ 141247533 h 9505"/>
              <a:gd name="T28" fmla="*/ 8891965 w 12600"/>
              <a:gd name="T29" fmla="*/ 130014613 h 9505"/>
              <a:gd name="T30" fmla="*/ 1371449 w 12600"/>
              <a:gd name="T31" fmla="*/ 117202995 h 9505"/>
              <a:gd name="T32" fmla="*/ 7703306 w 12600"/>
              <a:gd name="T33" fmla="*/ 112398657 h 9505"/>
              <a:gd name="T34" fmla="*/ 24207258 w 12600"/>
              <a:gd name="T35" fmla="*/ 112375808 h 9505"/>
              <a:gd name="T36" fmla="*/ 37670921 w 12600"/>
              <a:gd name="T37" fmla="*/ 112009770 h 9505"/>
              <a:gd name="T38" fmla="*/ 57054901 w 12600"/>
              <a:gd name="T39" fmla="*/ 116173580 h 9505"/>
              <a:gd name="T40" fmla="*/ 72713094 w 12600"/>
              <a:gd name="T41" fmla="*/ 126216840 h 9505"/>
              <a:gd name="T42" fmla="*/ 82839379 w 12600"/>
              <a:gd name="T43" fmla="*/ 138593722 h 9505"/>
              <a:gd name="T44" fmla="*/ 82496479 w 12600"/>
              <a:gd name="T45" fmla="*/ 159732809 h 9505"/>
              <a:gd name="T46" fmla="*/ 87959746 w 12600"/>
              <a:gd name="T47" fmla="*/ 142208400 h 9505"/>
              <a:gd name="T48" fmla="*/ 77170492 w 12600"/>
              <a:gd name="T49" fmla="*/ 114205996 h 9505"/>
              <a:gd name="T50" fmla="*/ 81239330 w 12600"/>
              <a:gd name="T51" fmla="*/ 81216159 h 9505"/>
              <a:gd name="T52" fmla="*/ 89034106 w 12600"/>
              <a:gd name="T53" fmla="*/ 62593637 h 9505"/>
              <a:gd name="T54" fmla="*/ 95365963 w 12600"/>
              <a:gd name="T55" fmla="*/ 47013964 h 9505"/>
              <a:gd name="T56" fmla="*/ 98451761 w 12600"/>
              <a:gd name="T57" fmla="*/ 40699627 h 9505"/>
              <a:gd name="T58" fmla="*/ 117904381 w 12600"/>
              <a:gd name="T59" fmla="*/ 14664655 h 9505"/>
              <a:gd name="T60" fmla="*/ 129310946 w 12600"/>
              <a:gd name="T61" fmla="*/ 983717 h 9505"/>
              <a:gd name="T62" fmla="*/ 140305820 w 12600"/>
              <a:gd name="T63" fmla="*/ 24570821 h 9505"/>
              <a:gd name="T64" fmla="*/ 146409077 w 12600"/>
              <a:gd name="T65" fmla="*/ 44405852 h 9505"/>
              <a:gd name="T66" fmla="*/ 149632156 w 12600"/>
              <a:gd name="T67" fmla="*/ 62319147 h 9505"/>
              <a:gd name="T68" fmla="*/ 152992364 w 12600"/>
              <a:gd name="T69" fmla="*/ 78379405 h 9505"/>
              <a:gd name="T70" fmla="*/ 151643745 w 12600"/>
              <a:gd name="T71" fmla="*/ 96795983 h 9505"/>
              <a:gd name="T72" fmla="*/ 145860407 w 12600"/>
              <a:gd name="T73" fmla="*/ 113039185 h 9505"/>
              <a:gd name="T74" fmla="*/ 139734320 w 12600"/>
              <a:gd name="T75" fmla="*/ 126102444 h 9505"/>
              <a:gd name="T76" fmla="*/ 122933279 w 12600"/>
              <a:gd name="T77" fmla="*/ 143581155 h 9505"/>
              <a:gd name="T78" fmla="*/ 98131842 w 12600"/>
              <a:gd name="T79" fmla="*/ 146463757 h 9505"/>
              <a:gd name="T80" fmla="*/ 87753976 w 12600"/>
              <a:gd name="T81" fmla="*/ 163736525 h 9505"/>
              <a:gd name="T82" fmla="*/ 96737412 w 12600"/>
              <a:gd name="T83" fmla="*/ 171034427 h 9505"/>
              <a:gd name="T84" fmla="*/ 107298067 w 12600"/>
              <a:gd name="T85" fmla="*/ 166870769 h 9505"/>
              <a:gd name="T86" fmla="*/ 125013508 w 12600"/>
              <a:gd name="T87" fmla="*/ 174077276 h 9505"/>
              <a:gd name="T88" fmla="*/ 133699704 w 12600"/>
              <a:gd name="T89" fmla="*/ 157856923 h 9505"/>
              <a:gd name="T90" fmla="*/ 145106118 w 12600"/>
              <a:gd name="T91" fmla="*/ 141545023 h 9505"/>
              <a:gd name="T92" fmla="*/ 159735611 w 12600"/>
              <a:gd name="T93" fmla="*/ 144633570 h 9505"/>
              <a:gd name="T94" fmla="*/ 150775005 w 12600"/>
              <a:gd name="T95" fmla="*/ 163141695 h 9505"/>
              <a:gd name="T96" fmla="*/ 146203307 w 12600"/>
              <a:gd name="T97" fmla="*/ 173139257 h 9505"/>
              <a:gd name="T98" fmla="*/ 161907160 w 12600"/>
              <a:gd name="T99" fmla="*/ 163072996 h 9505"/>
              <a:gd name="T100" fmla="*/ 172033595 w 12600"/>
              <a:gd name="T101" fmla="*/ 133286102 h 9505"/>
              <a:gd name="T102" fmla="*/ 205658508 w 12600"/>
              <a:gd name="T103" fmla="*/ 113885656 h 9505"/>
              <a:gd name="T104" fmla="*/ 239374892 w 12600"/>
              <a:gd name="T105" fmla="*/ 110660016 h 9505"/>
              <a:gd name="T106" fmla="*/ 255330174 w 12600"/>
              <a:gd name="T107" fmla="*/ 107983205 h 9505"/>
              <a:gd name="T108" fmla="*/ 271742505 w 12600"/>
              <a:gd name="T109" fmla="*/ 105741282 h 9505"/>
              <a:gd name="T110" fmla="*/ 288017857 w 12600"/>
              <a:gd name="T111" fmla="*/ 101302982 h 9505"/>
              <a:gd name="T112" fmla="*/ 245981008 w 12600"/>
              <a:gd name="T113" fmla="*/ 161700393 h 9505"/>
              <a:gd name="T114" fmla="*/ 228379867 w 12600"/>
              <a:gd name="T115" fmla="*/ 177691953 h 9505"/>
              <a:gd name="T116" fmla="*/ 210275865 w 12600"/>
              <a:gd name="T117" fmla="*/ 186980290 h 9505"/>
              <a:gd name="T118" fmla="*/ 194640654 w 12600"/>
              <a:gd name="T119" fmla="*/ 189862892 h 9505"/>
              <a:gd name="T120" fmla="*/ 170159136 w 12600"/>
              <a:gd name="T121" fmla="*/ 182038707 h 950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600" h="9505">
                <a:moveTo>
                  <a:pt x="7155" y="7617"/>
                </a:moveTo>
                <a:lnTo>
                  <a:pt x="7155" y="7617"/>
                </a:lnTo>
                <a:lnTo>
                  <a:pt x="7091" y="7633"/>
                </a:lnTo>
                <a:lnTo>
                  <a:pt x="7028" y="7649"/>
                </a:lnTo>
                <a:lnTo>
                  <a:pt x="6964" y="7663"/>
                </a:lnTo>
                <a:lnTo>
                  <a:pt x="6899" y="7675"/>
                </a:lnTo>
                <a:lnTo>
                  <a:pt x="6836" y="7688"/>
                </a:lnTo>
                <a:lnTo>
                  <a:pt x="6771" y="7699"/>
                </a:lnTo>
                <a:lnTo>
                  <a:pt x="6706" y="7708"/>
                </a:lnTo>
                <a:lnTo>
                  <a:pt x="6641" y="7717"/>
                </a:lnTo>
                <a:lnTo>
                  <a:pt x="6575" y="7724"/>
                </a:lnTo>
                <a:lnTo>
                  <a:pt x="6510" y="7730"/>
                </a:lnTo>
                <a:lnTo>
                  <a:pt x="6444" y="7735"/>
                </a:lnTo>
                <a:lnTo>
                  <a:pt x="6380" y="7738"/>
                </a:lnTo>
                <a:lnTo>
                  <a:pt x="6314" y="7739"/>
                </a:lnTo>
                <a:lnTo>
                  <a:pt x="6249" y="7739"/>
                </a:lnTo>
                <a:lnTo>
                  <a:pt x="6183" y="7738"/>
                </a:lnTo>
                <a:lnTo>
                  <a:pt x="6118" y="7734"/>
                </a:lnTo>
                <a:lnTo>
                  <a:pt x="6076" y="7732"/>
                </a:lnTo>
                <a:lnTo>
                  <a:pt x="6032" y="7727"/>
                </a:lnTo>
                <a:lnTo>
                  <a:pt x="5944" y="7716"/>
                </a:lnTo>
                <a:lnTo>
                  <a:pt x="5899" y="7711"/>
                </a:lnTo>
                <a:lnTo>
                  <a:pt x="5854" y="7707"/>
                </a:lnTo>
                <a:lnTo>
                  <a:pt x="5810" y="7706"/>
                </a:lnTo>
                <a:lnTo>
                  <a:pt x="5765" y="7706"/>
                </a:lnTo>
                <a:lnTo>
                  <a:pt x="5743" y="7706"/>
                </a:lnTo>
                <a:lnTo>
                  <a:pt x="5721" y="7708"/>
                </a:lnTo>
                <a:lnTo>
                  <a:pt x="5700" y="7711"/>
                </a:lnTo>
                <a:lnTo>
                  <a:pt x="5678" y="7715"/>
                </a:lnTo>
                <a:lnTo>
                  <a:pt x="5657" y="7718"/>
                </a:lnTo>
                <a:lnTo>
                  <a:pt x="5636" y="7723"/>
                </a:lnTo>
                <a:lnTo>
                  <a:pt x="5617" y="7729"/>
                </a:lnTo>
                <a:lnTo>
                  <a:pt x="5597" y="7737"/>
                </a:lnTo>
                <a:lnTo>
                  <a:pt x="5578" y="7745"/>
                </a:lnTo>
                <a:lnTo>
                  <a:pt x="5558" y="7755"/>
                </a:lnTo>
                <a:lnTo>
                  <a:pt x="5540" y="7766"/>
                </a:lnTo>
                <a:lnTo>
                  <a:pt x="5523" y="7779"/>
                </a:lnTo>
                <a:lnTo>
                  <a:pt x="5506" y="7793"/>
                </a:lnTo>
                <a:lnTo>
                  <a:pt x="5488" y="7809"/>
                </a:lnTo>
                <a:lnTo>
                  <a:pt x="5473" y="7825"/>
                </a:lnTo>
                <a:lnTo>
                  <a:pt x="5458" y="7844"/>
                </a:lnTo>
                <a:lnTo>
                  <a:pt x="5487" y="7905"/>
                </a:lnTo>
                <a:lnTo>
                  <a:pt x="5501" y="7937"/>
                </a:lnTo>
                <a:lnTo>
                  <a:pt x="5514" y="7970"/>
                </a:lnTo>
                <a:lnTo>
                  <a:pt x="5525" y="8005"/>
                </a:lnTo>
                <a:lnTo>
                  <a:pt x="5529" y="8024"/>
                </a:lnTo>
                <a:lnTo>
                  <a:pt x="5534" y="8042"/>
                </a:lnTo>
                <a:lnTo>
                  <a:pt x="5536" y="8062"/>
                </a:lnTo>
                <a:lnTo>
                  <a:pt x="5539" y="8083"/>
                </a:lnTo>
                <a:lnTo>
                  <a:pt x="5541" y="8105"/>
                </a:lnTo>
                <a:lnTo>
                  <a:pt x="5541" y="8128"/>
                </a:lnTo>
                <a:lnTo>
                  <a:pt x="5518" y="8130"/>
                </a:lnTo>
                <a:lnTo>
                  <a:pt x="5495" y="8133"/>
                </a:lnTo>
                <a:lnTo>
                  <a:pt x="5471" y="8133"/>
                </a:lnTo>
                <a:lnTo>
                  <a:pt x="5448" y="8134"/>
                </a:lnTo>
                <a:lnTo>
                  <a:pt x="5402" y="8131"/>
                </a:lnTo>
                <a:lnTo>
                  <a:pt x="5355" y="8128"/>
                </a:lnTo>
                <a:lnTo>
                  <a:pt x="5310" y="8122"/>
                </a:lnTo>
                <a:lnTo>
                  <a:pt x="5265" y="8114"/>
                </a:lnTo>
                <a:lnTo>
                  <a:pt x="5219" y="8106"/>
                </a:lnTo>
                <a:lnTo>
                  <a:pt x="5174" y="8096"/>
                </a:lnTo>
                <a:lnTo>
                  <a:pt x="5087" y="8076"/>
                </a:lnTo>
                <a:lnTo>
                  <a:pt x="5045" y="8067"/>
                </a:lnTo>
                <a:lnTo>
                  <a:pt x="5003" y="8058"/>
                </a:lnTo>
                <a:lnTo>
                  <a:pt x="4962" y="8052"/>
                </a:lnTo>
                <a:lnTo>
                  <a:pt x="4921" y="8047"/>
                </a:lnTo>
                <a:lnTo>
                  <a:pt x="4882" y="8043"/>
                </a:lnTo>
                <a:lnTo>
                  <a:pt x="4844" y="8043"/>
                </a:lnTo>
                <a:lnTo>
                  <a:pt x="4865" y="8085"/>
                </a:lnTo>
                <a:lnTo>
                  <a:pt x="4887" y="8127"/>
                </a:lnTo>
                <a:lnTo>
                  <a:pt x="4910" y="8166"/>
                </a:lnTo>
                <a:lnTo>
                  <a:pt x="4935" y="8205"/>
                </a:lnTo>
                <a:lnTo>
                  <a:pt x="4987" y="8283"/>
                </a:lnTo>
                <a:lnTo>
                  <a:pt x="5039" y="8361"/>
                </a:lnTo>
                <a:lnTo>
                  <a:pt x="5063" y="8400"/>
                </a:lnTo>
                <a:lnTo>
                  <a:pt x="5086" y="8442"/>
                </a:lnTo>
                <a:lnTo>
                  <a:pt x="5108" y="8482"/>
                </a:lnTo>
                <a:lnTo>
                  <a:pt x="5128" y="8525"/>
                </a:lnTo>
                <a:lnTo>
                  <a:pt x="5136" y="8547"/>
                </a:lnTo>
                <a:lnTo>
                  <a:pt x="5144" y="8569"/>
                </a:lnTo>
                <a:lnTo>
                  <a:pt x="5151" y="8591"/>
                </a:lnTo>
                <a:lnTo>
                  <a:pt x="5158" y="8614"/>
                </a:lnTo>
                <a:lnTo>
                  <a:pt x="5164" y="8637"/>
                </a:lnTo>
                <a:lnTo>
                  <a:pt x="5168" y="8662"/>
                </a:lnTo>
                <a:lnTo>
                  <a:pt x="5173" y="8686"/>
                </a:lnTo>
                <a:lnTo>
                  <a:pt x="5175" y="8711"/>
                </a:lnTo>
                <a:lnTo>
                  <a:pt x="5108" y="8699"/>
                </a:lnTo>
                <a:lnTo>
                  <a:pt x="5041" y="8684"/>
                </a:lnTo>
                <a:lnTo>
                  <a:pt x="4975" y="8667"/>
                </a:lnTo>
                <a:lnTo>
                  <a:pt x="4909" y="8647"/>
                </a:lnTo>
                <a:lnTo>
                  <a:pt x="4876" y="8637"/>
                </a:lnTo>
                <a:lnTo>
                  <a:pt x="4843" y="8625"/>
                </a:lnTo>
                <a:lnTo>
                  <a:pt x="4811" y="8614"/>
                </a:lnTo>
                <a:lnTo>
                  <a:pt x="4779" y="8601"/>
                </a:lnTo>
                <a:lnTo>
                  <a:pt x="4748" y="8587"/>
                </a:lnTo>
                <a:lnTo>
                  <a:pt x="4717" y="8574"/>
                </a:lnTo>
                <a:lnTo>
                  <a:pt x="4686" y="8558"/>
                </a:lnTo>
                <a:lnTo>
                  <a:pt x="4656" y="8543"/>
                </a:lnTo>
                <a:lnTo>
                  <a:pt x="4627" y="8526"/>
                </a:lnTo>
                <a:lnTo>
                  <a:pt x="4597" y="8509"/>
                </a:lnTo>
                <a:lnTo>
                  <a:pt x="4569" y="8491"/>
                </a:lnTo>
                <a:lnTo>
                  <a:pt x="4541" y="8471"/>
                </a:lnTo>
                <a:lnTo>
                  <a:pt x="4514" y="8452"/>
                </a:lnTo>
                <a:lnTo>
                  <a:pt x="4488" y="8431"/>
                </a:lnTo>
                <a:lnTo>
                  <a:pt x="4463" y="8409"/>
                </a:lnTo>
                <a:lnTo>
                  <a:pt x="4437" y="8386"/>
                </a:lnTo>
                <a:lnTo>
                  <a:pt x="4414" y="8362"/>
                </a:lnTo>
                <a:lnTo>
                  <a:pt x="4389" y="8338"/>
                </a:lnTo>
                <a:lnTo>
                  <a:pt x="4367" y="8312"/>
                </a:lnTo>
                <a:lnTo>
                  <a:pt x="4347" y="8285"/>
                </a:lnTo>
                <a:lnTo>
                  <a:pt x="4326" y="8257"/>
                </a:lnTo>
                <a:lnTo>
                  <a:pt x="4306" y="8229"/>
                </a:lnTo>
                <a:lnTo>
                  <a:pt x="4288" y="8200"/>
                </a:lnTo>
                <a:lnTo>
                  <a:pt x="4270" y="8168"/>
                </a:lnTo>
                <a:lnTo>
                  <a:pt x="4257" y="8144"/>
                </a:lnTo>
                <a:lnTo>
                  <a:pt x="4246" y="8118"/>
                </a:lnTo>
                <a:lnTo>
                  <a:pt x="4235" y="8091"/>
                </a:lnTo>
                <a:lnTo>
                  <a:pt x="4226" y="8063"/>
                </a:lnTo>
                <a:lnTo>
                  <a:pt x="4207" y="8002"/>
                </a:lnTo>
                <a:lnTo>
                  <a:pt x="4188" y="7939"/>
                </a:lnTo>
                <a:lnTo>
                  <a:pt x="4169" y="7876"/>
                </a:lnTo>
                <a:lnTo>
                  <a:pt x="4150" y="7812"/>
                </a:lnTo>
                <a:lnTo>
                  <a:pt x="4139" y="7782"/>
                </a:lnTo>
                <a:lnTo>
                  <a:pt x="4127" y="7751"/>
                </a:lnTo>
                <a:lnTo>
                  <a:pt x="4114" y="7722"/>
                </a:lnTo>
                <a:lnTo>
                  <a:pt x="4102" y="7693"/>
                </a:lnTo>
                <a:lnTo>
                  <a:pt x="4087" y="7666"/>
                </a:lnTo>
                <a:lnTo>
                  <a:pt x="4072" y="7640"/>
                </a:lnTo>
                <a:lnTo>
                  <a:pt x="4056" y="7617"/>
                </a:lnTo>
                <a:lnTo>
                  <a:pt x="4037" y="7595"/>
                </a:lnTo>
                <a:lnTo>
                  <a:pt x="4018" y="7574"/>
                </a:lnTo>
                <a:lnTo>
                  <a:pt x="4007" y="7565"/>
                </a:lnTo>
                <a:lnTo>
                  <a:pt x="3996" y="7557"/>
                </a:lnTo>
                <a:lnTo>
                  <a:pt x="3985" y="7548"/>
                </a:lnTo>
                <a:lnTo>
                  <a:pt x="3972" y="7541"/>
                </a:lnTo>
                <a:lnTo>
                  <a:pt x="3960" y="7535"/>
                </a:lnTo>
                <a:lnTo>
                  <a:pt x="3948" y="7529"/>
                </a:lnTo>
                <a:lnTo>
                  <a:pt x="3935" y="7524"/>
                </a:lnTo>
                <a:lnTo>
                  <a:pt x="3920" y="7519"/>
                </a:lnTo>
                <a:lnTo>
                  <a:pt x="3906" y="7515"/>
                </a:lnTo>
                <a:lnTo>
                  <a:pt x="3891" y="7512"/>
                </a:lnTo>
                <a:lnTo>
                  <a:pt x="3876" y="7510"/>
                </a:lnTo>
                <a:lnTo>
                  <a:pt x="3860" y="7509"/>
                </a:lnTo>
                <a:lnTo>
                  <a:pt x="3843" y="7508"/>
                </a:lnTo>
                <a:lnTo>
                  <a:pt x="3826" y="7509"/>
                </a:lnTo>
                <a:lnTo>
                  <a:pt x="3807" y="7510"/>
                </a:lnTo>
                <a:lnTo>
                  <a:pt x="3789" y="7512"/>
                </a:lnTo>
                <a:lnTo>
                  <a:pt x="3770" y="7515"/>
                </a:lnTo>
                <a:lnTo>
                  <a:pt x="3750" y="7519"/>
                </a:lnTo>
                <a:lnTo>
                  <a:pt x="3729" y="7525"/>
                </a:lnTo>
                <a:lnTo>
                  <a:pt x="3708" y="7531"/>
                </a:lnTo>
                <a:lnTo>
                  <a:pt x="3686" y="7539"/>
                </a:lnTo>
                <a:lnTo>
                  <a:pt x="3663" y="7547"/>
                </a:lnTo>
                <a:lnTo>
                  <a:pt x="3636" y="7606"/>
                </a:lnTo>
                <a:lnTo>
                  <a:pt x="3611" y="7664"/>
                </a:lnTo>
                <a:lnTo>
                  <a:pt x="3587" y="7724"/>
                </a:lnTo>
                <a:lnTo>
                  <a:pt x="3567" y="7783"/>
                </a:lnTo>
                <a:lnTo>
                  <a:pt x="3546" y="7843"/>
                </a:lnTo>
                <a:lnTo>
                  <a:pt x="3527" y="7903"/>
                </a:lnTo>
                <a:lnTo>
                  <a:pt x="3512" y="7963"/>
                </a:lnTo>
                <a:lnTo>
                  <a:pt x="3496" y="8023"/>
                </a:lnTo>
                <a:lnTo>
                  <a:pt x="3482" y="8083"/>
                </a:lnTo>
                <a:lnTo>
                  <a:pt x="3470" y="8142"/>
                </a:lnTo>
                <a:lnTo>
                  <a:pt x="3459" y="8204"/>
                </a:lnTo>
                <a:lnTo>
                  <a:pt x="3449" y="8263"/>
                </a:lnTo>
                <a:lnTo>
                  <a:pt x="3441" y="8325"/>
                </a:lnTo>
                <a:lnTo>
                  <a:pt x="3433" y="8386"/>
                </a:lnTo>
                <a:lnTo>
                  <a:pt x="3428" y="8447"/>
                </a:lnTo>
                <a:lnTo>
                  <a:pt x="3422" y="8507"/>
                </a:lnTo>
                <a:lnTo>
                  <a:pt x="3419" y="8568"/>
                </a:lnTo>
                <a:lnTo>
                  <a:pt x="3416" y="8630"/>
                </a:lnTo>
                <a:lnTo>
                  <a:pt x="3414" y="8691"/>
                </a:lnTo>
                <a:lnTo>
                  <a:pt x="3413" y="8752"/>
                </a:lnTo>
                <a:lnTo>
                  <a:pt x="3411" y="8815"/>
                </a:lnTo>
                <a:lnTo>
                  <a:pt x="3411" y="8876"/>
                </a:lnTo>
                <a:lnTo>
                  <a:pt x="3414" y="8999"/>
                </a:lnTo>
                <a:lnTo>
                  <a:pt x="3419" y="9124"/>
                </a:lnTo>
                <a:lnTo>
                  <a:pt x="3425" y="9249"/>
                </a:lnTo>
                <a:lnTo>
                  <a:pt x="3432" y="9375"/>
                </a:lnTo>
                <a:lnTo>
                  <a:pt x="3441" y="9499"/>
                </a:lnTo>
                <a:lnTo>
                  <a:pt x="3422" y="9502"/>
                </a:lnTo>
                <a:lnTo>
                  <a:pt x="3404" y="9504"/>
                </a:lnTo>
                <a:lnTo>
                  <a:pt x="3387" y="9505"/>
                </a:lnTo>
                <a:lnTo>
                  <a:pt x="3370" y="9505"/>
                </a:lnTo>
                <a:lnTo>
                  <a:pt x="3354" y="9505"/>
                </a:lnTo>
                <a:lnTo>
                  <a:pt x="3339" y="9503"/>
                </a:lnTo>
                <a:lnTo>
                  <a:pt x="3325" y="9500"/>
                </a:lnTo>
                <a:lnTo>
                  <a:pt x="3310" y="9498"/>
                </a:lnTo>
                <a:lnTo>
                  <a:pt x="3296" y="9494"/>
                </a:lnTo>
                <a:lnTo>
                  <a:pt x="3284" y="9489"/>
                </a:lnTo>
                <a:lnTo>
                  <a:pt x="3272" y="9485"/>
                </a:lnTo>
                <a:lnTo>
                  <a:pt x="3260" y="9478"/>
                </a:lnTo>
                <a:lnTo>
                  <a:pt x="3249" y="9471"/>
                </a:lnTo>
                <a:lnTo>
                  <a:pt x="3239" y="9464"/>
                </a:lnTo>
                <a:lnTo>
                  <a:pt x="3229" y="9455"/>
                </a:lnTo>
                <a:lnTo>
                  <a:pt x="3219" y="9447"/>
                </a:lnTo>
                <a:lnTo>
                  <a:pt x="3211" y="9437"/>
                </a:lnTo>
                <a:lnTo>
                  <a:pt x="3202" y="9426"/>
                </a:lnTo>
                <a:lnTo>
                  <a:pt x="3194" y="9415"/>
                </a:lnTo>
                <a:lnTo>
                  <a:pt x="3186" y="9404"/>
                </a:lnTo>
                <a:lnTo>
                  <a:pt x="3174" y="9378"/>
                </a:lnTo>
                <a:lnTo>
                  <a:pt x="3162" y="9351"/>
                </a:lnTo>
                <a:lnTo>
                  <a:pt x="3153" y="9321"/>
                </a:lnTo>
                <a:lnTo>
                  <a:pt x="3145" y="9289"/>
                </a:lnTo>
                <a:lnTo>
                  <a:pt x="3139" y="9255"/>
                </a:lnTo>
                <a:lnTo>
                  <a:pt x="3135" y="9218"/>
                </a:lnTo>
                <a:lnTo>
                  <a:pt x="3133" y="9180"/>
                </a:lnTo>
                <a:lnTo>
                  <a:pt x="3130" y="9141"/>
                </a:lnTo>
                <a:lnTo>
                  <a:pt x="3130" y="9100"/>
                </a:lnTo>
                <a:lnTo>
                  <a:pt x="3131" y="9056"/>
                </a:lnTo>
                <a:lnTo>
                  <a:pt x="3135" y="9012"/>
                </a:lnTo>
                <a:lnTo>
                  <a:pt x="3139" y="8965"/>
                </a:lnTo>
                <a:lnTo>
                  <a:pt x="3144" y="8919"/>
                </a:lnTo>
                <a:lnTo>
                  <a:pt x="3148" y="8870"/>
                </a:lnTo>
                <a:lnTo>
                  <a:pt x="3156" y="8820"/>
                </a:lnTo>
                <a:lnTo>
                  <a:pt x="3163" y="8769"/>
                </a:lnTo>
                <a:lnTo>
                  <a:pt x="3180" y="8667"/>
                </a:lnTo>
                <a:lnTo>
                  <a:pt x="3201" y="8560"/>
                </a:lnTo>
                <a:lnTo>
                  <a:pt x="3223" y="8453"/>
                </a:lnTo>
                <a:lnTo>
                  <a:pt x="3246" y="8344"/>
                </a:lnTo>
                <a:lnTo>
                  <a:pt x="3271" y="8235"/>
                </a:lnTo>
                <a:lnTo>
                  <a:pt x="3320" y="8020"/>
                </a:lnTo>
                <a:lnTo>
                  <a:pt x="3343" y="7916"/>
                </a:lnTo>
                <a:lnTo>
                  <a:pt x="3364" y="7815"/>
                </a:lnTo>
                <a:lnTo>
                  <a:pt x="3383" y="7718"/>
                </a:lnTo>
                <a:lnTo>
                  <a:pt x="3400" y="7625"/>
                </a:lnTo>
                <a:lnTo>
                  <a:pt x="3414" y="7540"/>
                </a:lnTo>
                <a:lnTo>
                  <a:pt x="3419" y="7498"/>
                </a:lnTo>
                <a:lnTo>
                  <a:pt x="3422" y="7459"/>
                </a:lnTo>
                <a:lnTo>
                  <a:pt x="3426" y="7422"/>
                </a:lnTo>
                <a:lnTo>
                  <a:pt x="3427" y="7387"/>
                </a:lnTo>
                <a:lnTo>
                  <a:pt x="3427" y="7353"/>
                </a:lnTo>
                <a:lnTo>
                  <a:pt x="3427" y="7322"/>
                </a:lnTo>
                <a:lnTo>
                  <a:pt x="3425" y="7293"/>
                </a:lnTo>
                <a:lnTo>
                  <a:pt x="3420" y="7267"/>
                </a:lnTo>
                <a:lnTo>
                  <a:pt x="3415" y="7243"/>
                </a:lnTo>
                <a:lnTo>
                  <a:pt x="3408" y="7221"/>
                </a:lnTo>
                <a:lnTo>
                  <a:pt x="3399" y="7202"/>
                </a:lnTo>
                <a:lnTo>
                  <a:pt x="3394" y="7194"/>
                </a:lnTo>
                <a:lnTo>
                  <a:pt x="3388" y="7185"/>
                </a:lnTo>
                <a:lnTo>
                  <a:pt x="3382" y="7179"/>
                </a:lnTo>
                <a:lnTo>
                  <a:pt x="3376" y="7173"/>
                </a:lnTo>
                <a:lnTo>
                  <a:pt x="3369" y="7167"/>
                </a:lnTo>
                <a:lnTo>
                  <a:pt x="3361" y="7162"/>
                </a:lnTo>
                <a:lnTo>
                  <a:pt x="3345" y="7161"/>
                </a:lnTo>
                <a:lnTo>
                  <a:pt x="3331" y="7162"/>
                </a:lnTo>
                <a:lnTo>
                  <a:pt x="3316" y="7164"/>
                </a:lnTo>
                <a:lnTo>
                  <a:pt x="3301" y="7167"/>
                </a:lnTo>
                <a:lnTo>
                  <a:pt x="3287" y="7172"/>
                </a:lnTo>
                <a:lnTo>
                  <a:pt x="3273" y="7178"/>
                </a:lnTo>
                <a:lnTo>
                  <a:pt x="3260" y="7184"/>
                </a:lnTo>
                <a:lnTo>
                  <a:pt x="3248" y="7193"/>
                </a:lnTo>
                <a:lnTo>
                  <a:pt x="3234" y="7201"/>
                </a:lnTo>
                <a:lnTo>
                  <a:pt x="3222" y="7210"/>
                </a:lnTo>
                <a:lnTo>
                  <a:pt x="3197" y="7230"/>
                </a:lnTo>
                <a:lnTo>
                  <a:pt x="3174" y="7254"/>
                </a:lnTo>
                <a:lnTo>
                  <a:pt x="3151" y="7278"/>
                </a:lnTo>
                <a:lnTo>
                  <a:pt x="3107" y="7331"/>
                </a:lnTo>
                <a:lnTo>
                  <a:pt x="3085" y="7356"/>
                </a:lnTo>
                <a:lnTo>
                  <a:pt x="3063" y="7382"/>
                </a:lnTo>
                <a:lnTo>
                  <a:pt x="3041" y="7405"/>
                </a:lnTo>
                <a:lnTo>
                  <a:pt x="3019" y="7426"/>
                </a:lnTo>
                <a:lnTo>
                  <a:pt x="2996" y="7446"/>
                </a:lnTo>
                <a:lnTo>
                  <a:pt x="2985" y="7453"/>
                </a:lnTo>
                <a:lnTo>
                  <a:pt x="2972" y="7460"/>
                </a:lnTo>
                <a:lnTo>
                  <a:pt x="2935" y="7480"/>
                </a:lnTo>
                <a:lnTo>
                  <a:pt x="2892" y="7498"/>
                </a:lnTo>
                <a:lnTo>
                  <a:pt x="2845" y="7515"/>
                </a:lnTo>
                <a:lnTo>
                  <a:pt x="2795" y="7531"/>
                </a:lnTo>
                <a:lnTo>
                  <a:pt x="2743" y="7546"/>
                </a:lnTo>
                <a:lnTo>
                  <a:pt x="2688" y="7559"/>
                </a:lnTo>
                <a:lnTo>
                  <a:pt x="2631" y="7570"/>
                </a:lnTo>
                <a:lnTo>
                  <a:pt x="2574" y="7580"/>
                </a:lnTo>
                <a:lnTo>
                  <a:pt x="2516" y="7587"/>
                </a:lnTo>
                <a:lnTo>
                  <a:pt x="2459" y="7591"/>
                </a:lnTo>
                <a:lnTo>
                  <a:pt x="2432" y="7592"/>
                </a:lnTo>
                <a:lnTo>
                  <a:pt x="2404" y="7592"/>
                </a:lnTo>
                <a:lnTo>
                  <a:pt x="2377" y="7592"/>
                </a:lnTo>
                <a:lnTo>
                  <a:pt x="2350" y="7591"/>
                </a:lnTo>
                <a:lnTo>
                  <a:pt x="2324" y="7589"/>
                </a:lnTo>
                <a:lnTo>
                  <a:pt x="2300" y="7586"/>
                </a:lnTo>
                <a:lnTo>
                  <a:pt x="2276" y="7583"/>
                </a:lnTo>
                <a:lnTo>
                  <a:pt x="2252" y="7578"/>
                </a:lnTo>
                <a:lnTo>
                  <a:pt x="2229" y="7572"/>
                </a:lnTo>
                <a:lnTo>
                  <a:pt x="2208" y="7565"/>
                </a:lnTo>
                <a:lnTo>
                  <a:pt x="2188" y="7557"/>
                </a:lnTo>
                <a:lnTo>
                  <a:pt x="2169" y="7548"/>
                </a:lnTo>
                <a:lnTo>
                  <a:pt x="2135" y="7530"/>
                </a:lnTo>
                <a:lnTo>
                  <a:pt x="2102" y="7510"/>
                </a:lnTo>
                <a:lnTo>
                  <a:pt x="2070" y="7488"/>
                </a:lnTo>
                <a:lnTo>
                  <a:pt x="2037" y="7465"/>
                </a:lnTo>
                <a:lnTo>
                  <a:pt x="1974" y="7418"/>
                </a:lnTo>
                <a:lnTo>
                  <a:pt x="1910" y="7369"/>
                </a:lnTo>
                <a:lnTo>
                  <a:pt x="1878" y="7344"/>
                </a:lnTo>
                <a:lnTo>
                  <a:pt x="1846" y="7321"/>
                </a:lnTo>
                <a:lnTo>
                  <a:pt x="1815" y="7299"/>
                </a:lnTo>
                <a:lnTo>
                  <a:pt x="1782" y="7278"/>
                </a:lnTo>
                <a:lnTo>
                  <a:pt x="1747" y="7260"/>
                </a:lnTo>
                <a:lnTo>
                  <a:pt x="1713" y="7241"/>
                </a:lnTo>
                <a:lnTo>
                  <a:pt x="1679" y="7227"/>
                </a:lnTo>
                <a:lnTo>
                  <a:pt x="1661" y="7221"/>
                </a:lnTo>
                <a:lnTo>
                  <a:pt x="1644" y="7215"/>
                </a:lnTo>
                <a:lnTo>
                  <a:pt x="1624" y="7208"/>
                </a:lnTo>
                <a:lnTo>
                  <a:pt x="1607" y="7202"/>
                </a:lnTo>
                <a:lnTo>
                  <a:pt x="1592" y="7195"/>
                </a:lnTo>
                <a:lnTo>
                  <a:pt x="1579" y="7188"/>
                </a:lnTo>
                <a:lnTo>
                  <a:pt x="1567" y="7179"/>
                </a:lnTo>
                <a:lnTo>
                  <a:pt x="1556" y="7171"/>
                </a:lnTo>
                <a:lnTo>
                  <a:pt x="1547" y="7162"/>
                </a:lnTo>
                <a:lnTo>
                  <a:pt x="1538" y="7152"/>
                </a:lnTo>
                <a:lnTo>
                  <a:pt x="1532" y="7142"/>
                </a:lnTo>
                <a:lnTo>
                  <a:pt x="1526" y="7133"/>
                </a:lnTo>
                <a:lnTo>
                  <a:pt x="1520" y="7123"/>
                </a:lnTo>
                <a:lnTo>
                  <a:pt x="1516" y="7112"/>
                </a:lnTo>
                <a:lnTo>
                  <a:pt x="1508" y="7090"/>
                </a:lnTo>
                <a:lnTo>
                  <a:pt x="1502" y="7068"/>
                </a:lnTo>
                <a:lnTo>
                  <a:pt x="1496" y="7043"/>
                </a:lnTo>
                <a:lnTo>
                  <a:pt x="1487" y="7020"/>
                </a:lnTo>
                <a:lnTo>
                  <a:pt x="1478" y="6996"/>
                </a:lnTo>
                <a:lnTo>
                  <a:pt x="1472" y="6984"/>
                </a:lnTo>
                <a:lnTo>
                  <a:pt x="1466" y="6971"/>
                </a:lnTo>
                <a:lnTo>
                  <a:pt x="1459" y="6959"/>
                </a:lnTo>
                <a:lnTo>
                  <a:pt x="1449" y="6947"/>
                </a:lnTo>
                <a:lnTo>
                  <a:pt x="1439" y="6935"/>
                </a:lnTo>
                <a:lnTo>
                  <a:pt x="1428" y="6922"/>
                </a:lnTo>
                <a:lnTo>
                  <a:pt x="1415" y="6910"/>
                </a:lnTo>
                <a:lnTo>
                  <a:pt x="1401" y="6898"/>
                </a:lnTo>
                <a:lnTo>
                  <a:pt x="1384" y="6887"/>
                </a:lnTo>
                <a:lnTo>
                  <a:pt x="1366" y="6875"/>
                </a:lnTo>
                <a:lnTo>
                  <a:pt x="1351" y="6865"/>
                </a:lnTo>
                <a:lnTo>
                  <a:pt x="1335" y="6854"/>
                </a:lnTo>
                <a:lnTo>
                  <a:pt x="1320" y="6842"/>
                </a:lnTo>
                <a:lnTo>
                  <a:pt x="1304" y="6828"/>
                </a:lnTo>
                <a:lnTo>
                  <a:pt x="1272" y="6799"/>
                </a:lnTo>
                <a:lnTo>
                  <a:pt x="1240" y="6766"/>
                </a:lnTo>
                <a:lnTo>
                  <a:pt x="1208" y="6732"/>
                </a:lnTo>
                <a:lnTo>
                  <a:pt x="1178" y="6694"/>
                </a:lnTo>
                <a:lnTo>
                  <a:pt x="1147" y="6655"/>
                </a:lnTo>
                <a:lnTo>
                  <a:pt x="1117" y="6614"/>
                </a:lnTo>
                <a:lnTo>
                  <a:pt x="1087" y="6574"/>
                </a:lnTo>
                <a:lnTo>
                  <a:pt x="1059" y="6533"/>
                </a:lnTo>
                <a:lnTo>
                  <a:pt x="1004" y="6449"/>
                </a:lnTo>
                <a:lnTo>
                  <a:pt x="909" y="6301"/>
                </a:lnTo>
                <a:lnTo>
                  <a:pt x="893" y="6279"/>
                </a:lnTo>
                <a:lnTo>
                  <a:pt x="877" y="6261"/>
                </a:lnTo>
                <a:lnTo>
                  <a:pt x="859" y="6244"/>
                </a:lnTo>
                <a:lnTo>
                  <a:pt x="840" y="6228"/>
                </a:lnTo>
                <a:lnTo>
                  <a:pt x="822" y="6213"/>
                </a:lnTo>
                <a:lnTo>
                  <a:pt x="802" y="6200"/>
                </a:lnTo>
                <a:lnTo>
                  <a:pt x="763" y="6174"/>
                </a:lnTo>
                <a:lnTo>
                  <a:pt x="745" y="6161"/>
                </a:lnTo>
                <a:lnTo>
                  <a:pt x="725" y="6147"/>
                </a:lnTo>
                <a:lnTo>
                  <a:pt x="708" y="6133"/>
                </a:lnTo>
                <a:lnTo>
                  <a:pt x="691" y="6116"/>
                </a:lnTo>
                <a:lnTo>
                  <a:pt x="675" y="6099"/>
                </a:lnTo>
                <a:lnTo>
                  <a:pt x="661" y="6078"/>
                </a:lnTo>
                <a:lnTo>
                  <a:pt x="648" y="6056"/>
                </a:lnTo>
                <a:lnTo>
                  <a:pt x="642" y="6042"/>
                </a:lnTo>
                <a:lnTo>
                  <a:pt x="637" y="6030"/>
                </a:lnTo>
                <a:lnTo>
                  <a:pt x="615" y="5971"/>
                </a:lnTo>
                <a:lnTo>
                  <a:pt x="603" y="5937"/>
                </a:lnTo>
                <a:lnTo>
                  <a:pt x="588" y="5902"/>
                </a:lnTo>
                <a:lnTo>
                  <a:pt x="573" y="5868"/>
                </a:lnTo>
                <a:lnTo>
                  <a:pt x="557" y="5835"/>
                </a:lnTo>
                <a:lnTo>
                  <a:pt x="548" y="5820"/>
                </a:lnTo>
                <a:lnTo>
                  <a:pt x="538" y="5806"/>
                </a:lnTo>
                <a:lnTo>
                  <a:pt x="530" y="5794"/>
                </a:lnTo>
                <a:lnTo>
                  <a:pt x="521" y="5783"/>
                </a:lnTo>
                <a:lnTo>
                  <a:pt x="507" y="5769"/>
                </a:lnTo>
                <a:lnTo>
                  <a:pt x="491" y="5755"/>
                </a:lnTo>
                <a:lnTo>
                  <a:pt x="475" y="5742"/>
                </a:lnTo>
                <a:lnTo>
                  <a:pt x="458" y="5729"/>
                </a:lnTo>
                <a:lnTo>
                  <a:pt x="425" y="5705"/>
                </a:lnTo>
                <a:lnTo>
                  <a:pt x="389" y="5683"/>
                </a:lnTo>
                <a:lnTo>
                  <a:pt x="355" y="5660"/>
                </a:lnTo>
                <a:lnTo>
                  <a:pt x="321" y="5636"/>
                </a:lnTo>
                <a:lnTo>
                  <a:pt x="305" y="5623"/>
                </a:lnTo>
                <a:lnTo>
                  <a:pt x="289" y="5610"/>
                </a:lnTo>
                <a:lnTo>
                  <a:pt x="274" y="5595"/>
                </a:lnTo>
                <a:lnTo>
                  <a:pt x="261" y="5580"/>
                </a:lnTo>
                <a:lnTo>
                  <a:pt x="245" y="5561"/>
                </a:lnTo>
                <a:lnTo>
                  <a:pt x="232" y="5540"/>
                </a:lnTo>
                <a:lnTo>
                  <a:pt x="221" y="5520"/>
                </a:lnTo>
                <a:lnTo>
                  <a:pt x="211" y="5498"/>
                </a:lnTo>
                <a:lnTo>
                  <a:pt x="203" y="5478"/>
                </a:lnTo>
                <a:lnTo>
                  <a:pt x="196" y="5456"/>
                </a:lnTo>
                <a:lnTo>
                  <a:pt x="185" y="5413"/>
                </a:lnTo>
                <a:lnTo>
                  <a:pt x="173" y="5368"/>
                </a:lnTo>
                <a:lnTo>
                  <a:pt x="167" y="5346"/>
                </a:lnTo>
                <a:lnTo>
                  <a:pt x="159" y="5324"/>
                </a:lnTo>
                <a:lnTo>
                  <a:pt x="151" y="5302"/>
                </a:lnTo>
                <a:lnTo>
                  <a:pt x="141" y="5278"/>
                </a:lnTo>
                <a:lnTo>
                  <a:pt x="130" y="5256"/>
                </a:lnTo>
                <a:lnTo>
                  <a:pt x="115" y="5234"/>
                </a:lnTo>
                <a:lnTo>
                  <a:pt x="104" y="5216"/>
                </a:lnTo>
                <a:lnTo>
                  <a:pt x="91" y="5190"/>
                </a:lnTo>
                <a:lnTo>
                  <a:pt x="76" y="5159"/>
                </a:lnTo>
                <a:lnTo>
                  <a:pt x="60" y="5123"/>
                </a:lnTo>
                <a:lnTo>
                  <a:pt x="46" y="5084"/>
                </a:lnTo>
                <a:lnTo>
                  <a:pt x="32" y="5042"/>
                </a:lnTo>
                <a:lnTo>
                  <a:pt x="20" y="4998"/>
                </a:lnTo>
                <a:lnTo>
                  <a:pt x="10" y="4954"/>
                </a:lnTo>
                <a:lnTo>
                  <a:pt x="7" y="4932"/>
                </a:lnTo>
                <a:lnTo>
                  <a:pt x="3" y="4910"/>
                </a:lnTo>
                <a:lnTo>
                  <a:pt x="0" y="4890"/>
                </a:lnTo>
                <a:lnTo>
                  <a:pt x="0" y="4868"/>
                </a:lnTo>
                <a:lnTo>
                  <a:pt x="0" y="4848"/>
                </a:lnTo>
                <a:lnTo>
                  <a:pt x="2" y="4828"/>
                </a:lnTo>
                <a:lnTo>
                  <a:pt x="4" y="4809"/>
                </a:lnTo>
                <a:lnTo>
                  <a:pt x="8" y="4792"/>
                </a:lnTo>
                <a:lnTo>
                  <a:pt x="14" y="4775"/>
                </a:lnTo>
                <a:lnTo>
                  <a:pt x="21" y="4759"/>
                </a:lnTo>
                <a:lnTo>
                  <a:pt x="30" y="4745"/>
                </a:lnTo>
                <a:lnTo>
                  <a:pt x="40" y="4733"/>
                </a:lnTo>
                <a:lnTo>
                  <a:pt x="52" y="4722"/>
                </a:lnTo>
                <a:lnTo>
                  <a:pt x="66" y="4712"/>
                </a:lnTo>
                <a:lnTo>
                  <a:pt x="82" y="4705"/>
                </a:lnTo>
                <a:lnTo>
                  <a:pt x="101" y="4699"/>
                </a:lnTo>
                <a:lnTo>
                  <a:pt x="157" y="4755"/>
                </a:lnTo>
                <a:lnTo>
                  <a:pt x="216" y="4810"/>
                </a:lnTo>
                <a:lnTo>
                  <a:pt x="276" y="4863"/>
                </a:lnTo>
                <a:lnTo>
                  <a:pt x="337" y="4913"/>
                </a:lnTo>
                <a:lnTo>
                  <a:pt x="356" y="4919"/>
                </a:lnTo>
                <a:lnTo>
                  <a:pt x="376" y="4923"/>
                </a:lnTo>
                <a:lnTo>
                  <a:pt x="395" y="4925"/>
                </a:lnTo>
                <a:lnTo>
                  <a:pt x="416" y="4926"/>
                </a:lnTo>
                <a:lnTo>
                  <a:pt x="459" y="4926"/>
                </a:lnTo>
                <a:lnTo>
                  <a:pt x="502" y="4926"/>
                </a:lnTo>
                <a:lnTo>
                  <a:pt x="522" y="4926"/>
                </a:lnTo>
                <a:lnTo>
                  <a:pt x="543" y="4929"/>
                </a:lnTo>
                <a:lnTo>
                  <a:pt x="564" y="4931"/>
                </a:lnTo>
                <a:lnTo>
                  <a:pt x="584" y="4936"/>
                </a:lnTo>
                <a:lnTo>
                  <a:pt x="603" y="4942"/>
                </a:lnTo>
                <a:lnTo>
                  <a:pt x="621" y="4951"/>
                </a:lnTo>
                <a:lnTo>
                  <a:pt x="630" y="4957"/>
                </a:lnTo>
                <a:lnTo>
                  <a:pt x="639" y="4963"/>
                </a:lnTo>
                <a:lnTo>
                  <a:pt x="646" y="4970"/>
                </a:lnTo>
                <a:lnTo>
                  <a:pt x="655" y="4978"/>
                </a:lnTo>
                <a:lnTo>
                  <a:pt x="684" y="4969"/>
                </a:lnTo>
                <a:lnTo>
                  <a:pt x="718" y="4960"/>
                </a:lnTo>
                <a:lnTo>
                  <a:pt x="758" y="4952"/>
                </a:lnTo>
                <a:lnTo>
                  <a:pt x="804" y="4943"/>
                </a:lnTo>
                <a:lnTo>
                  <a:pt x="851" y="4935"/>
                </a:lnTo>
                <a:lnTo>
                  <a:pt x="903" y="4927"/>
                </a:lnTo>
                <a:lnTo>
                  <a:pt x="954" y="4920"/>
                </a:lnTo>
                <a:lnTo>
                  <a:pt x="1007" y="4915"/>
                </a:lnTo>
                <a:lnTo>
                  <a:pt x="1059" y="4912"/>
                </a:lnTo>
                <a:lnTo>
                  <a:pt x="1111" y="4909"/>
                </a:lnTo>
                <a:lnTo>
                  <a:pt x="1159" y="4909"/>
                </a:lnTo>
                <a:lnTo>
                  <a:pt x="1206" y="4912"/>
                </a:lnTo>
                <a:lnTo>
                  <a:pt x="1228" y="4914"/>
                </a:lnTo>
                <a:lnTo>
                  <a:pt x="1249" y="4916"/>
                </a:lnTo>
                <a:lnTo>
                  <a:pt x="1268" y="4920"/>
                </a:lnTo>
                <a:lnTo>
                  <a:pt x="1287" y="4924"/>
                </a:lnTo>
                <a:lnTo>
                  <a:pt x="1304" y="4930"/>
                </a:lnTo>
                <a:lnTo>
                  <a:pt x="1318" y="4935"/>
                </a:lnTo>
                <a:lnTo>
                  <a:pt x="1332" y="4942"/>
                </a:lnTo>
                <a:lnTo>
                  <a:pt x="1344" y="4949"/>
                </a:lnTo>
                <a:lnTo>
                  <a:pt x="1366" y="4956"/>
                </a:lnTo>
                <a:lnTo>
                  <a:pt x="1387" y="4958"/>
                </a:lnTo>
                <a:lnTo>
                  <a:pt x="1408" y="4958"/>
                </a:lnTo>
                <a:lnTo>
                  <a:pt x="1428" y="4956"/>
                </a:lnTo>
                <a:lnTo>
                  <a:pt x="1449" y="4953"/>
                </a:lnTo>
                <a:lnTo>
                  <a:pt x="1469" y="4948"/>
                </a:lnTo>
                <a:lnTo>
                  <a:pt x="1488" y="4942"/>
                </a:lnTo>
                <a:lnTo>
                  <a:pt x="1508" y="4935"/>
                </a:lnTo>
                <a:lnTo>
                  <a:pt x="1547" y="4921"/>
                </a:lnTo>
                <a:lnTo>
                  <a:pt x="1567" y="4914"/>
                </a:lnTo>
                <a:lnTo>
                  <a:pt x="1587" y="4908"/>
                </a:lnTo>
                <a:lnTo>
                  <a:pt x="1607" y="4902"/>
                </a:lnTo>
                <a:lnTo>
                  <a:pt x="1628" y="4898"/>
                </a:lnTo>
                <a:lnTo>
                  <a:pt x="1648" y="4896"/>
                </a:lnTo>
                <a:lnTo>
                  <a:pt x="1670" y="4896"/>
                </a:lnTo>
                <a:lnTo>
                  <a:pt x="1691" y="4897"/>
                </a:lnTo>
                <a:lnTo>
                  <a:pt x="1713" y="4902"/>
                </a:lnTo>
                <a:lnTo>
                  <a:pt x="1733" y="4907"/>
                </a:lnTo>
                <a:lnTo>
                  <a:pt x="1752" y="4915"/>
                </a:lnTo>
                <a:lnTo>
                  <a:pt x="1772" y="4924"/>
                </a:lnTo>
                <a:lnTo>
                  <a:pt x="1790" y="4934"/>
                </a:lnTo>
                <a:lnTo>
                  <a:pt x="1827" y="4954"/>
                </a:lnTo>
                <a:lnTo>
                  <a:pt x="1864" y="4976"/>
                </a:lnTo>
                <a:lnTo>
                  <a:pt x="1883" y="4986"/>
                </a:lnTo>
                <a:lnTo>
                  <a:pt x="1901" y="4996"/>
                </a:lnTo>
                <a:lnTo>
                  <a:pt x="1921" y="5005"/>
                </a:lnTo>
                <a:lnTo>
                  <a:pt x="1941" y="5011"/>
                </a:lnTo>
                <a:lnTo>
                  <a:pt x="1961" y="5016"/>
                </a:lnTo>
                <a:lnTo>
                  <a:pt x="1982" y="5019"/>
                </a:lnTo>
                <a:lnTo>
                  <a:pt x="2069" y="5024"/>
                </a:lnTo>
                <a:lnTo>
                  <a:pt x="2156" y="5029"/>
                </a:lnTo>
                <a:lnTo>
                  <a:pt x="2241" y="5036"/>
                </a:lnTo>
                <a:lnTo>
                  <a:pt x="2284" y="5040"/>
                </a:lnTo>
                <a:lnTo>
                  <a:pt x="2327" y="5046"/>
                </a:lnTo>
                <a:lnTo>
                  <a:pt x="2370" y="5052"/>
                </a:lnTo>
                <a:lnTo>
                  <a:pt x="2411" y="5060"/>
                </a:lnTo>
                <a:lnTo>
                  <a:pt x="2454" y="5068"/>
                </a:lnTo>
                <a:lnTo>
                  <a:pt x="2496" y="5078"/>
                </a:lnTo>
                <a:lnTo>
                  <a:pt x="2537" y="5090"/>
                </a:lnTo>
                <a:lnTo>
                  <a:pt x="2579" y="5102"/>
                </a:lnTo>
                <a:lnTo>
                  <a:pt x="2619" y="5117"/>
                </a:lnTo>
                <a:lnTo>
                  <a:pt x="2661" y="5134"/>
                </a:lnTo>
                <a:lnTo>
                  <a:pt x="2854" y="5314"/>
                </a:lnTo>
                <a:lnTo>
                  <a:pt x="2880" y="5311"/>
                </a:lnTo>
                <a:lnTo>
                  <a:pt x="2904" y="5313"/>
                </a:lnTo>
                <a:lnTo>
                  <a:pt x="2930" y="5314"/>
                </a:lnTo>
                <a:lnTo>
                  <a:pt x="2953" y="5319"/>
                </a:lnTo>
                <a:lnTo>
                  <a:pt x="2977" y="5325"/>
                </a:lnTo>
                <a:lnTo>
                  <a:pt x="2999" y="5333"/>
                </a:lnTo>
                <a:lnTo>
                  <a:pt x="3021" y="5343"/>
                </a:lnTo>
                <a:lnTo>
                  <a:pt x="3043" y="5355"/>
                </a:lnTo>
                <a:lnTo>
                  <a:pt x="3064" y="5368"/>
                </a:lnTo>
                <a:lnTo>
                  <a:pt x="3084" y="5382"/>
                </a:lnTo>
                <a:lnTo>
                  <a:pt x="3102" y="5399"/>
                </a:lnTo>
                <a:lnTo>
                  <a:pt x="3119" y="5416"/>
                </a:lnTo>
                <a:lnTo>
                  <a:pt x="3136" y="5435"/>
                </a:lnTo>
                <a:lnTo>
                  <a:pt x="3151" y="5454"/>
                </a:lnTo>
                <a:lnTo>
                  <a:pt x="3166" y="5474"/>
                </a:lnTo>
                <a:lnTo>
                  <a:pt x="3178" y="5495"/>
                </a:lnTo>
                <a:lnTo>
                  <a:pt x="3179" y="5506"/>
                </a:lnTo>
                <a:lnTo>
                  <a:pt x="3181" y="5517"/>
                </a:lnTo>
                <a:lnTo>
                  <a:pt x="3186" y="5529"/>
                </a:lnTo>
                <a:lnTo>
                  <a:pt x="3191" y="5544"/>
                </a:lnTo>
                <a:lnTo>
                  <a:pt x="3199" y="5558"/>
                </a:lnTo>
                <a:lnTo>
                  <a:pt x="3208" y="5574"/>
                </a:lnTo>
                <a:lnTo>
                  <a:pt x="3229" y="5608"/>
                </a:lnTo>
                <a:lnTo>
                  <a:pt x="3255" y="5645"/>
                </a:lnTo>
                <a:lnTo>
                  <a:pt x="3284" y="5683"/>
                </a:lnTo>
                <a:lnTo>
                  <a:pt x="3315" y="5722"/>
                </a:lnTo>
                <a:lnTo>
                  <a:pt x="3349" y="5760"/>
                </a:lnTo>
                <a:lnTo>
                  <a:pt x="3382" y="5798"/>
                </a:lnTo>
                <a:lnTo>
                  <a:pt x="3416" y="5833"/>
                </a:lnTo>
                <a:lnTo>
                  <a:pt x="3448" y="5865"/>
                </a:lnTo>
                <a:lnTo>
                  <a:pt x="3480" y="5893"/>
                </a:lnTo>
                <a:lnTo>
                  <a:pt x="3507" y="5918"/>
                </a:lnTo>
                <a:lnTo>
                  <a:pt x="3531" y="5935"/>
                </a:lnTo>
                <a:lnTo>
                  <a:pt x="3542" y="5942"/>
                </a:lnTo>
                <a:lnTo>
                  <a:pt x="3551" y="5947"/>
                </a:lnTo>
                <a:lnTo>
                  <a:pt x="3558" y="5949"/>
                </a:lnTo>
                <a:lnTo>
                  <a:pt x="3565" y="5951"/>
                </a:lnTo>
                <a:lnTo>
                  <a:pt x="3574" y="5962"/>
                </a:lnTo>
                <a:lnTo>
                  <a:pt x="3582" y="5975"/>
                </a:lnTo>
                <a:lnTo>
                  <a:pt x="3591" y="5987"/>
                </a:lnTo>
                <a:lnTo>
                  <a:pt x="3598" y="6001"/>
                </a:lnTo>
                <a:lnTo>
                  <a:pt x="3612" y="6029"/>
                </a:lnTo>
                <a:lnTo>
                  <a:pt x="3624" y="6058"/>
                </a:lnTo>
                <a:lnTo>
                  <a:pt x="3634" y="6090"/>
                </a:lnTo>
                <a:lnTo>
                  <a:pt x="3641" y="6122"/>
                </a:lnTo>
                <a:lnTo>
                  <a:pt x="3649" y="6155"/>
                </a:lnTo>
                <a:lnTo>
                  <a:pt x="3655" y="6189"/>
                </a:lnTo>
                <a:lnTo>
                  <a:pt x="3664" y="6257"/>
                </a:lnTo>
                <a:lnTo>
                  <a:pt x="3672" y="6325"/>
                </a:lnTo>
                <a:lnTo>
                  <a:pt x="3680" y="6391"/>
                </a:lnTo>
                <a:lnTo>
                  <a:pt x="3685" y="6422"/>
                </a:lnTo>
                <a:lnTo>
                  <a:pt x="3691" y="6453"/>
                </a:lnTo>
                <a:lnTo>
                  <a:pt x="3694" y="6466"/>
                </a:lnTo>
                <a:lnTo>
                  <a:pt x="3694" y="6482"/>
                </a:lnTo>
                <a:lnTo>
                  <a:pt x="3694" y="6499"/>
                </a:lnTo>
                <a:lnTo>
                  <a:pt x="3693" y="6518"/>
                </a:lnTo>
                <a:lnTo>
                  <a:pt x="3688" y="6557"/>
                </a:lnTo>
                <a:lnTo>
                  <a:pt x="3679" y="6600"/>
                </a:lnTo>
                <a:lnTo>
                  <a:pt x="3669" y="6644"/>
                </a:lnTo>
                <a:lnTo>
                  <a:pt x="3658" y="6690"/>
                </a:lnTo>
                <a:lnTo>
                  <a:pt x="3635" y="6784"/>
                </a:lnTo>
                <a:lnTo>
                  <a:pt x="3624" y="6830"/>
                </a:lnTo>
                <a:lnTo>
                  <a:pt x="3615" y="6874"/>
                </a:lnTo>
                <a:lnTo>
                  <a:pt x="3609" y="6914"/>
                </a:lnTo>
                <a:lnTo>
                  <a:pt x="3608" y="6932"/>
                </a:lnTo>
                <a:lnTo>
                  <a:pt x="3607" y="6951"/>
                </a:lnTo>
                <a:lnTo>
                  <a:pt x="3608" y="6966"/>
                </a:lnTo>
                <a:lnTo>
                  <a:pt x="3609" y="6982"/>
                </a:lnTo>
                <a:lnTo>
                  <a:pt x="3612" y="6996"/>
                </a:lnTo>
                <a:lnTo>
                  <a:pt x="3617" y="7008"/>
                </a:lnTo>
                <a:lnTo>
                  <a:pt x="3622" y="7018"/>
                </a:lnTo>
                <a:lnTo>
                  <a:pt x="3629" y="7026"/>
                </a:lnTo>
                <a:lnTo>
                  <a:pt x="3639" y="7034"/>
                </a:lnTo>
                <a:lnTo>
                  <a:pt x="3649" y="7039"/>
                </a:lnTo>
                <a:lnTo>
                  <a:pt x="3649" y="7025"/>
                </a:lnTo>
                <a:lnTo>
                  <a:pt x="3650" y="7012"/>
                </a:lnTo>
                <a:lnTo>
                  <a:pt x="3651" y="6996"/>
                </a:lnTo>
                <a:lnTo>
                  <a:pt x="3653" y="6981"/>
                </a:lnTo>
                <a:lnTo>
                  <a:pt x="3661" y="6947"/>
                </a:lnTo>
                <a:lnTo>
                  <a:pt x="3671" y="6911"/>
                </a:lnTo>
                <a:lnTo>
                  <a:pt x="3683" y="6874"/>
                </a:lnTo>
                <a:lnTo>
                  <a:pt x="3697" y="6834"/>
                </a:lnTo>
                <a:lnTo>
                  <a:pt x="3713" y="6794"/>
                </a:lnTo>
                <a:lnTo>
                  <a:pt x="3730" y="6754"/>
                </a:lnTo>
                <a:lnTo>
                  <a:pt x="3768" y="6672"/>
                </a:lnTo>
                <a:lnTo>
                  <a:pt x="3806" y="6592"/>
                </a:lnTo>
                <a:lnTo>
                  <a:pt x="3875" y="6457"/>
                </a:lnTo>
                <a:lnTo>
                  <a:pt x="3872" y="6398"/>
                </a:lnTo>
                <a:lnTo>
                  <a:pt x="3867" y="6344"/>
                </a:lnTo>
                <a:lnTo>
                  <a:pt x="3862" y="6297"/>
                </a:lnTo>
                <a:lnTo>
                  <a:pt x="3855" y="6255"/>
                </a:lnTo>
                <a:lnTo>
                  <a:pt x="3848" y="6216"/>
                </a:lnTo>
                <a:lnTo>
                  <a:pt x="3837" y="6180"/>
                </a:lnTo>
                <a:lnTo>
                  <a:pt x="3826" y="6146"/>
                </a:lnTo>
                <a:lnTo>
                  <a:pt x="3812" y="6114"/>
                </a:lnTo>
                <a:lnTo>
                  <a:pt x="3798" y="6083"/>
                </a:lnTo>
                <a:lnTo>
                  <a:pt x="3782" y="6051"/>
                </a:lnTo>
                <a:lnTo>
                  <a:pt x="3745" y="5982"/>
                </a:lnTo>
                <a:lnTo>
                  <a:pt x="3701" y="5903"/>
                </a:lnTo>
                <a:lnTo>
                  <a:pt x="3677" y="5857"/>
                </a:lnTo>
                <a:lnTo>
                  <a:pt x="3651" y="5805"/>
                </a:lnTo>
                <a:lnTo>
                  <a:pt x="3624" y="5750"/>
                </a:lnTo>
                <a:lnTo>
                  <a:pt x="3598" y="5695"/>
                </a:lnTo>
                <a:lnTo>
                  <a:pt x="3574" y="5641"/>
                </a:lnTo>
                <a:lnTo>
                  <a:pt x="3551" y="5589"/>
                </a:lnTo>
                <a:lnTo>
                  <a:pt x="3529" y="5536"/>
                </a:lnTo>
                <a:lnTo>
                  <a:pt x="3509" y="5485"/>
                </a:lnTo>
                <a:lnTo>
                  <a:pt x="3490" y="5434"/>
                </a:lnTo>
                <a:lnTo>
                  <a:pt x="3472" y="5383"/>
                </a:lnTo>
                <a:lnTo>
                  <a:pt x="3455" y="5335"/>
                </a:lnTo>
                <a:lnTo>
                  <a:pt x="3441" y="5284"/>
                </a:lnTo>
                <a:lnTo>
                  <a:pt x="3426" y="5236"/>
                </a:lnTo>
                <a:lnTo>
                  <a:pt x="3414" y="5187"/>
                </a:lnTo>
                <a:lnTo>
                  <a:pt x="3403" y="5138"/>
                </a:lnTo>
                <a:lnTo>
                  <a:pt x="3392" y="5090"/>
                </a:lnTo>
                <a:lnTo>
                  <a:pt x="3383" y="5041"/>
                </a:lnTo>
                <a:lnTo>
                  <a:pt x="3376" y="4992"/>
                </a:lnTo>
                <a:lnTo>
                  <a:pt x="3369" y="4945"/>
                </a:lnTo>
                <a:lnTo>
                  <a:pt x="3364" y="4896"/>
                </a:lnTo>
                <a:lnTo>
                  <a:pt x="3359" y="4847"/>
                </a:lnTo>
                <a:lnTo>
                  <a:pt x="3356" y="4797"/>
                </a:lnTo>
                <a:lnTo>
                  <a:pt x="3355" y="4747"/>
                </a:lnTo>
                <a:lnTo>
                  <a:pt x="3354" y="4696"/>
                </a:lnTo>
                <a:lnTo>
                  <a:pt x="3355" y="4646"/>
                </a:lnTo>
                <a:lnTo>
                  <a:pt x="3356" y="4595"/>
                </a:lnTo>
                <a:lnTo>
                  <a:pt x="3359" y="4542"/>
                </a:lnTo>
                <a:lnTo>
                  <a:pt x="3364" y="4490"/>
                </a:lnTo>
                <a:lnTo>
                  <a:pt x="3369" y="4436"/>
                </a:lnTo>
                <a:lnTo>
                  <a:pt x="3375" y="4381"/>
                </a:lnTo>
                <a:lnTo>
                  <a:pt x="3382" y="4326"/>
                </a:lnTo>
                <a:lnTo>
                  <a:pt x="3391" y="4270"/>
                </a:lnTo>
                <a:lnTo>
                  <a:pt x="3400" y="4211"/>
                </a:lnTo>
                <a:lnTo>
                  <a:pt x="3411" y="4152"/>
                </a:lnTo>
                <a:lnTo>
                  <a:pt x="3443" y="3979"/>
                </a:lnTo>
                <a:lnTo>
                  <a:pt x="3461" y="3882"/>
                </a:lnTo>
                <a:lnTo>
                  <a:pt x="3472" y="3832"/>
                </a:lnTo>
                <a:lnTo>
                  <a:pt x="3483" y="3782"/>
                </a:lnTo>
                <a:lnTo>
                  <a:pt x="3496" y="3733"/>
                </a:lnTo>
                <a:lnTo>
                  <a:pt x="3509" y="3684"/>
                </a:lnTo>
                <a:lnTo>
                  <a:pt x="3523" y="3638"/>
                </a:lnTo>
                <a:lnTo>
                  <a:pt x="3537" y="3593"/>
                </a:lnTo>
                <a:lnTo>
                  <a:pt x="3554" y="3550"/>
                </a:lnTo>
                <a:lnTo>
                  <a:pt x="3571" y="3510"/>
                </a:lnTo>
                <a:lnTo>
                  <a:pt x="3590" y="3473"/>
                </a:lnTo>
                <a:lnTo>
                  <a:pt x="3600" y="3456"/>
                </a:lnTo>
                <a:lnTo>
                  <a:pt x="3609" y="3440"/>
                </a:lnTo>
                <a:lnTo>
                  <a:pt x="3631" y="3404"/>
                </a:lnTo>
                <a:lnTo>
                  <a:pt x="3651" y="3370"/>
                </a:lnTo>
                <a:lnTo>
                  <a:pt x="3667" y="3337"/>
                </a:lnTo>
                <a:lnTo>
                  <a:pt x="3680" y="3304"/>
                </a:lnTo>
                <a:lnTo>
                  <a:pt x="3693" y="3271"/>
                </a:lnTo>
                <a:lnTo>
                  <a:pt x="3702" y="3239"/>
                </a:lnTo>
                <a:lnTo>
                  <a:pt x="3711" y="3208"/>
                </a:lnTo>
                <a:lnTo>
                  <a:pt x="3718" y="3176"/>
                </a:lnTo>
                <a:lnTo>
                  <a:pt x="3732" y="3113"/>
                </a:lnTo>
                <a:lnTo>
                  <a:pt x="3746" y="3050"/>
                </a:lnTo>
                <a:lnTo>
                  <a:pt x="3755" y="3018"/>
                </a:lnTo>
                <a:lnTo>
                  <a:pt x="3763" y="2985"/>
                </a:lnTo>
                <a:lnTo>
                  <a:pt x="3774" y="2952"/>
                </a:lnTo>
                <a:lnTo>
                  <a:pt x="3787" y="2919"/>
                </a:lnTo>
                <a:lnTo>
                  <a:pt x="3798" y="2893"/>
                </a:lnTo>
                <a:lnTo>
                  <a:pt x="3810" y="2869"/>
                </a:lnTo>
                <a:lnTo>
                  <a:pt x="3823" y="2845"/>
                </a:lnTo>
                <a:lnTo>
                  <a:pt x="3837" y="2823"/>
                </a:lnTo>
                <a:lnTo>
                  <a:pt x="3866" y="2779"/>
                </a:lnTo>
                <a:lnTo>
                  <a:pt x="3895" y="2736"/>
                </a:lnTo>
                <a:lnTo>
                  <a:pt x="3924" y="2693"/>
                </a:lnTo>
                <a:lnTo>
                  <a:pt x="3937" y="2670"/>
                </a:lnTo>
                <a:lnTo>
                  <a:pt x="3949" y="2646"/>
                </a:lnTo>
                <a:lnTo>
                  <a:pt x="3960" y="2623"/>
                </a:lnTo>
                <a:lnTo>
                  <a:pt x="3970" y="2598"/>
                </a:lnTo>
                <a:lnTo>
                  <a:pt x="3979" y="2571"/>
                </a:lnTo>
                <a:lnTo>
                  <a:pt x="3986" y="2543"/>
                </a:lnTo>
                <a:lnTo>
                  <a:pt x="3990" y="2517"/>
                </a:lnTo>
                <a:lnTo>
                  <a:pt x="3993" y="2492"/>
                </a:lnTo>
                <a:lnTo>
                  <a:pt x="3998" y="2445"/>
                </a:lnTo>
                <a:lnTo>
                  <a:pt x="4003" y="2398"/>
                </a:lnTo>
                <a:lnTo>
                  <a:pt x="4007" y="2353"/>
                </a:lnTo>
                <a:lnTo>
                  <a:pt x="4010" y="2331"/>
                </a:lnTo>
                <a:lnTo>
                  <a:pt x="4014" y="2310"/>
                </a:lnTo>
                <a:lnTo>
                  <a:pt x="4019" y="2288"/>
                </a:lnTo>
                <a:lnTo>
                  <a:pt x="4025" y="2266"/>
                </a:lnTo>
                <a:lnTo>
                  <a:pt x="4032" y="2246"/>
                </a:lnTo>
                <a:lnTo>
                  <a:pt x="4042" y="2225"/>
                </a:lnTo>
                <a:lnTo>
                  <a:pt x="4053" y="2203"/>
                </a:lnTo>
                <a:lnTo>
                  <a:pt x="4067" y="2182"/>
                </a:lnTo>
                <a:lnTo>
                  <a:pt x="4083" y="2161"/>
                </a:lnTo>
                <a:lnTo>
                  <a:pt x="4098" y="2140"/>
                </a:lnTo>
                <a:lnTo>
                  <a:pt x="4134" y="2099"/>
                </a:lnTo>
                <a:lnTo>
                  <a:pt x="4172" y="2055"/>
                </a:lnTo>
                <a:lnTo>
                  <a:pt x="4211" y="2011"/>
                </a:lnTo>
                <a:lnTo>
                  <a:pt x="4230" y="1988"/>
                </a:lnTo>
                <a:lnTo>
                  <a:pt x="4249" y="1963"/>
                </a:lnTo>
                <a:lnTo>
                  <a:pt x="4266" y="1939"/>
                </a:lnTo>
                <a:lnTo>
                  <a:pt x="4283" y="1913"/>
                </a:lnTo>
                <a:lnTo>
                  <a:pt x="4298" y="1887"/>
                </a:lnTo>
                <a:lnTo>
                  <a:pt x="4311" y="1860"/>
                </a:lnTo>
                <a:lnTo>
                  <a:pt x="4323" y="1832"/>
                </a:lnTo>
                <a:lnTo>
                  <a:pt x="4333" y="1803"/>
                </a:lnTo>
                <a:lnTo>
                  <a:pt x="4326" y="1804"/>
                </a:lnTo>
                <a:lnTo>
                  <a:pt x="4318" y="1805"/>
                </a:lnTo>
                <a:lnTo>
                  <a:pt x="4314" y="1807"/>
                </a:lnTo>
                <a:lnTo>
                  <a:pt x="4310" y="1810"/>
                </a:lnTo>
                <a:lnTo>
                  <a:pt x="4307" y="1813"/>
                </a:lnTo>
                <a:lnTo>
                  <a:pt x="4305" y="1816"/>
                </a:lnTo>
                <a:lnTo>
                  <a:pt x="4303" y="1824"/>
                </a:lnTo>
                <a:lnTo>
                  <a:pt x="4301" y="1831"/>
                </a:lnTo>
                <a:lnTo>
                  <a:pt x="4299" y="1834"/>
                </a:lnTo>
                <a:lnTo>
                  <a:pt x="4298" y="1837"/>
                </a:lnTo>
                <a:lnTo>
                  <a:pt x="4295" y="1838"/>
                </a:lnTo>
                <a:lnTo>
                  <a:pt x="4290" y="1840"/>
                </a:lnTo>
                <a:lnTo>
                  <a:pt x="4285" y="1841"/>
                </a:lnTo>
                <a:lnTo>
                  <a:pt x="4279" y="1840"/>
                </a:lnTo>
                <a:lnTo>
                  <a:pt x="4307" y="1779"/>
                </a:lnTo>
                <a:lnTo>
                  <a:pt x="4337" y="1715"/>
                </a:lnTo>
                <a:lnTo>
                  <a:pt x="4369" y="1651"/>
                </a:lnTo>
                <a:lnTo>
                  <a:pt x="4403" y="1585"/>
                </a:lnTo>
                <a:lnTo>
                  <a:pt x="4437" y="1521"/>
                </a:lnTo>
                <a:lnTo>
                  <a:pt x="4474" y="1455"/>
                </a:lnTo>
                <a:lnTo>
                  <a:pt x="4512" y="1389"/>
                </a:lnTo>
                <a:lnTo>
                  <a:pt x="4550" y="1324"/>
                </a:lnTo>
                <a:lnTo>
                  <a:pt x="4590" y="1259"/>
                </a:lnTo>
                <a:lnTo>
                  <a:pt x="4630" y="1196"/>
                </a:lnTo>
                <a:lnTo>
                  <a:pt x="4672" y="1133"/>
                </a:lnTo>
                <a:lnTo>
                  <a:pt x="4715" y="1073"/>
                </a:lnTo>
                <a:lnTo>
                  <a:pt x="4757" y="1015"/>
                </a:lnTo>
                <a:lnTo>
                  <a:pt x="4801" y="958"/>
                </a:lnTo>
                <a:lnTo>
                  <a:pt x="4844" y="906"/>
                </a:lnTo>
                <a:lnTo>
                  <a:pt x="4889" y="856"/>
                </a:lnTo>
                <a:lnTo>
                  <a:pt x="4908" y="847"/>
                </a:lnTo>
                <a:lnTo>
                  <a:pt x="4925" y="839"/>
                </a:lnTo>
                <a:lnTo>
                  <a:pt x="4959" y="820"/>
                </a:lnTo>
                <a:lnTo>
                  <a:pt x="4992" y="799"/>
                </a:lnTo>
                <a:lnTo>
                  <a:pt x="5023" y="776"/>
                </a:lnTo>
                <a:lnTo>
                  <a:pt x="5052" y="752"/>
                </a:lnTo>
                <a:lnTo>
                  <a:pt x="5080" y="726"/>
                </a:lnTo>
                <a:lnTo>
                  <a:pt x="5107" y="698"/>
                </a:lnTo>
                <a:lnTo>
                  <a:pt x="5134" y="670"/>
                </a:lnTo>
                <a:lnTo>
                  <a:pt x="5158" y="641"/>
                </a:lnTo>
                <a:lnTo>
                  <a:pt x="5183" y="611"/>
                </a:lnTo>
                <a:lnTo>
                  <a:pt x="5230" y="549"/>
                </a:lnTo>
                <a:lnTo>
                  <a:pt x="5278" y="488"/>
                </a:lnTo>
                <a:lnTo>
                  <a:pt x="5326" y="428"/>
                </a:lnTo>
                <a:lnTo>
                  <a:pt x="5344" y="405"/>
                </a:lnTo>
                <a:lnTo>
                  <a:pt x="5360" y="379"/>
                </a:lnTo>
                <a:lnTo>
                  <a:pt x="5377" y="352"/>
                </a:lnTo>
                <a:lnTo>
                  <a:pt x="5392" y="323"/>
                </a:lnTo>
                <a:lnTo>
                  <a:pt x="5424" y="262"/>
                </a:lnTo>
                <a:lnTo>
                  <a:pt x="5455" y="198"/>
                </a:lnTo>
                <a:lnTo>
                  <a:pt x="5471" y="167"/>
                </a:lnTo>
                <a:lnTo>
                  <a:pt x="5488" y="137"/>
                </a:lnTo>
                <a:lnTo>
                  <a:pt x="5506" y="109"/>
                </a:lnTo>
                <a:lnTo>
                  <a:pt x="5525" y="82"/>
                </a:lnTo>
                <a:lnTo>
                  <a:pt x="5545" y="57"/>
                </a:lnTo>
                <a:lnTo>
                  <a:pt x="5554" y="45"/>
                </a:lnTo>
                <a:lnTo>
                  <a:pt x="5565" y="34"/>
                </a:lnTo>
                <a:lnTo>
                  <a:pt x="5576" y="24"/>
                </a:lnTo>
                <a:lnTo>
                  <a:pt x="5587" y="16"/>
                </a:lnTo>
                <a:lnTo>
                  <a:pt x="5600" y="7"/>
                </a:lnTo>
                <a:lnTo>
                  <a:pt x="5612" y="0"/>
                </a:lnTo>
                <a:lnTo>
                  <a:pt x="5628" y="12"/>
                </a:lnTo>
                <a:lnTo>
                  <a:pt x="5642" y="27"/>
                </a:lnTo>
                <a:lnTo>
                  <a:pt x="5657" y="43"/>
                </a:lnTo>
                <a:lnTo>
                  <a:pt x="5671" y="59"/>
                </a:lnTo>
                <a:lnTo>
                  <a:pt x="5684" y="77"/>
                </a:lnTo>
                <a:lnTo>
                  <a:pt x="5696" y="95"/>
                </a:lnTo>
                <a:lnTo>
                  <a:pt x="5708" y="115"/>
                </a:lnTo>
                <a:lnTo>
                  <a:pt x="5719" y="134"/>
                </a:lnTo>
                <a:lnTo>
                  <a:pt x="5730" y="155"/>
                </a:lnTo>
                <a:lnTo>
                  <a:pt x="5740" y="177"/>
                </a:lnTo>
                <a:lnTo>
                  <a:pt x="5760" y="222"/>
                </a:lnTo>
                <a:lnTo>
                  <a:pt x="5777" y="269"/>
                </a:lnTo>
                <a:lnTo>
                  <a:pt x="5794" y="318"/>
                </a:lnTo>
                <a:lnTo>
                  <a:pt x="5826" y="414"/>
                </a:lnTo>
                <a:lnTo>
                  <a:pt x="5842" y="463"/>
                </a:lnTo>
                <a:lnTo>
                  <a:pt x="5858" y="510"/>
                </a:lnTo>
                <a:lnTo>
                  <a:pt x="5875" y="555"/>
                </a:lnTo>
                <a:lnTo>
                  <a:pt x="5892" y="598"/>
                </a:lnTo>
                <a:lnTo>
                  <a:pt x="5910" y="637"/>
                </a:lnTo>
                <a:lnTo>
                  <a:pt x="5921" y="656"/>
                </a:lnTo>
                <a:lnTo>
                  <a:pt x="5931" y="674"/>
                </a:lnTo>
                <a:lnTo>
                  <a:pt x="5953" y="709"/>
                </a:lnTo>
                <a:lnTo>
                  <a:pt x="5974" y="746"/>
                </a:lnTo>
                <a:lnTo>
                  <a:pt x="5996" y="785"/>
                </a:lnTo>
                <a:lnTo>
                  <a:pt x="6017" y="824"/>
                </a:lnTo>
                <a:lnTo>
                  <a:pt x="6058" y="905"/>
                </a:lnTo>
                <a:lnTo>
                  <a:pt x="6098" y="989"/>
                </a:lnTo>
                <a:lnTo>
                  <a:pt x="6138" y="1074"/>
                </a:lnTo>
                <a:lnTo>
                  <a:pt x="6175" y="1159"/>
                </a:lnTo>
                <a:lnTo>
                  <a:pt x="6248" y="1320"/>
                </a:lnTo>
                <a:lnTo>
                  <a:pt x="6275" y="1379"/>
                </a:lnTo>
                <a:lnTo>
                  <a:pt x="6308" y="1458"/>
                </a:lnTo>
                <a:lnTo>
                  <a:pt x="6326" y="1504"/>
                </a:lnTo>
                <a:lnTo>
                  <a:pt x="6344" y="1550"/>
                </a:lnTo>
                <a:lnTo>
                  <a:pt x="6361" y="1598"/>
                </a:lnTo>
                <a:lnTo>
                  <a:pt x="6376" y="1645"/>
                </a:lnTo>
                <a:lnTo>
                  <a:pt x="6391" y="1692"/>
                </a:lnTo>
                <a:lnTo>
                  <a:pt x="6400" y="1736"/>
                </a:lnTo>
                <a:lnTo>
                  <a:pt x="6405" y="1757"/>
                </a:lnTo>
                <a:lnTo>
                  <a:pt x="6408" y="1776"/>
                </a:lnTo>
                <a:lnTo>
                  <a:pt x="6410" y="1794"/>
                </a:lnTo>
                <a:lnTo>
                  <a:pt x="6411" y="1813"/>
                </a:lnTo>
                <a:lnTo>
                  <a:pt x="6411" y="1829"/>
                </a:lnTo>
                <a:lnTo>
                  <a:pt x="6410" y="1843"/>
                </a:lnTo>
                <a:lnTo>
                  <a:pt x="6407" y="1856"/>
                </a:lnTo>
                <a:lnTo>
                  <a:pt x="6403" y="1867"/>
                </a:lnTo>
                <a:lnTo>
                  <a:pt x="6397" y="1876"/>
                </a:lnTo>
                <a:lnTo>
                  <a:pt x="6389" y="1884"/>
                </a:lnTo>
                <a:lnTo>
                  <a:pt x="6381" y="1889"/>
                </a:lnTo>
                <a:lnTo>
                  <a:pt x="6370" y="1891"/>
                </a:lnTo>
                <a:lnTo>
                  <a:pt x="6388" y="1917"/>
                </a:lnTo>
                <a:lnTo>
                  <a:pt x="6405" y="1941"/>
                </a:lnTo>
                <a:lnTo>
                  <a:pt x="6421" y="1964"/>
                </a:lnTo>
                <a:lnTo>
                  <a:pt x="6436" y="1988"/>
                </a:lnTo>
                <a:lnTo>
                  <a:pt x="6449" y="2010"/>
                </a:lnTo>
                <a:lnTo>
                  <a:pt x="6462" y="2032"/>
                </a:lnTo>
                <a:lnTo>
                  <a:pt x="6471" y="2052"/>
                </a:lnTo>
                <a:lnTo>
                  <a:pt x="6481" y="2073"/>
                </a:lnTo>
                <a:lnTo>
                  <a:pt x="6490" y="2094"/>
                </a:lnTo>
                <a:lnTo>
                  <a:pt x="6496" y="2114"/>
                </a:lnTo>
                <a:lnTo>
                  <a:pt x="6502" y="2133"/>
                </a:lnTo>
                <a:lnTo>
                  <a:pt x="6508" y="2153"/>
                </a:lnTo>
                <a:lnTo>
                  <a:pt x="6512" y="2172"/>
                </a:lnTo>
                <a:lnTo>
                  <a:pt x="6515" y="2192"/>
                </a:lnTo>
                <a:lnTo>
                  <a:pt x="6520" y="2231"/>
                </a:lnTo>
                <a:lnTo>
                  <a:pt x="6523" y="2270"/>
                </a:lnTo>
                <a:lnTo>
                  <a:pt x="6524" y="2310"/>
                </a:lnTo>
                <a:lnTo>
                  <a:pt x="6524" y="2353"/>
                </a:lnTo>
                <a:lnTo>
                  <a:pt x="6521" y="2398"/>
                </a:lnTo>
                <a:lnTo>
                  <a:pt x="6519" y="2496"/>
                </a:lnTo>
                <a:lnTo>
                  <a:pt x="6518" y="2551"/>
                </a:lnTo>
                <a:lnTo>
                  <a:pt x="6518" y="2610"/>
                </a:lnTo>
                <a:lnTo>
                  <a:pt x="6519" y="2637"/>
                </a:lnTo>
                <a:lnTo>
                  <a:pt x="6523" y="2661"/>
                </a:lnTo>
                <a:lnTo>
                  <a:pt x="6529" y="2684"/>
                </a:lnTo>
                <a:lnTo>
                  <a:pt x="6537" y="2704"/>
                </a:lnTo>
                <a:lnTo>
                  <a:pt x="6546" y="2724"/>
                </a:lnTo>
                <a:lnTo>
                  <a:pt x="6558" y="2741"/>
                </a:lnTo>
                <a:lnTo>
                  <a:pt x="6570" y="2757"/>
                </a:lnTo>
                <a:lnTo>
                  <a:pt x="6584" y="2771"/>
                </a:lnTo>
                <a:lnTo>
                  <a:pt x="6600" y="2785"/>
                </a:lnTo>
                <a:lnTo>
                  <a:pt x="6616" y="2798"/>
                </a:lnTo>
                <a:lnTo>
                  <a:pt x="6651" y="2823"/>
                </a:lnTo>
                <a:lnTo>
                  <a:pt x="6689" y="2848"/>
                </a:lnTo>
                <a:lnTo>
                  <a:pt x="6728" y="2876"/>
                </a:lnTo>
                <a:lnTo>
                  <a:pt x="6738" y="2898"/>
                </a:lnTo>
                <a:lnTo>
                  <a:pt x="6746" y="2920"/>
                </a:lnTo>
                <a:lnTo>
                  <a:pt x="6753" y="2942"/>
                </a:lnTo>
                <a:lnTo>
                  <a:pt x="6757" y="2964"/>
                </a:lnTo>
                <a:lnTo>
                  <a:pt x="6761" y="2986"/>
                </a:lnTo>
                <a:lnTo>
                  <a:pt x="6764" y="3008"/>
                </a:lnTo>
                <a:lnTo>
                  <a:pt x="6765" y="3030"/>
                </a:lnTo>
                <a:lnTo>
                  <a:pt x="6765" y="3052"/>
                </a:lnTo>
                <a:lnTo>
                  <a:pt x="6764" y="3074"/>
                </a:lnTo>
                <a:lnTo>
                  <a:pt x="6761" y="3096"/>
                </a:lnTo>
                <a:lnTo>
                  <a:pt x="6755" y="3140"/>
                </a:lnTo>
                <a:lnTo>
                  <a:pt x="6746" y="3184"/>
                </a:lnTo>
                <a:lnTo>
                  <a:pt x="6737" y="3228"/>
                </a:lnTo>
                <a:lnTo>
                  <a:pt x="6715" y="3316"/>
                </a:lnTo>
                <a:lnTo>
                  <a:pt x="6705" y="3360"/>
                </a:lnTo>
                <a:lnTo>
                  <a:pt x="6696" y="3404"/>
                </a:lnTo>
                <a:lnTo>
                  <a:pt x="6693" y="3426"/>
                </a:lnTo>
                <a:lnTo>
                  <a:pt x="6690" y="3448"/>
                </a:lnTo>
                <a:lnTo>
                  <a:pt x="6689" y="3470"/>
                </a:lnTo>
                <a:lnTo>
                  <a:pt x="6688" y="3494"/>
                </a:lnTo>
                <a:lnTo>
                  <a:pt x="6688" y="3516"/>
                </a:lnTo>
                <a:lnTo>
                  <a:pt x="6689" y="3538"/>
                </a:lnTo>
                <a:lnTo>
                  <a:pt x="6693" y="3561"/>
                </a:lnTo>
                <a:lnTo>
                  <a:pt x="6696" y="3583"/>
                </a:lnTo>
                <a:lnTo>
                  <a:pt x="6701" y="3611"/>
                </a:lnTo>
                <a:lnTo>
                  <a:pt x="6705" y="3638"/>
                </a:lnTo>
                <a:lnTo>
                  <a:pt x="6707" y="3664"/>
                </a:lnTo>
                <a:lnTo>
                  <a:pt x="6709" y="3689"/>
                </a:lnTo>
                <a:lnTo>
                  <a:pt x="6710" y="3714"/>
                </a:lnTo>
                <a:lnTo>
                  <a:pt x="6710" y="3737"/>
                </a:lnTo>
                <a:lnTo>
                  <a:pt x="6710" y="3760"/>
                </a:lnTo>
                <a:lnTo>
                  <a:pt x="6707" y="3783"/>
                </a:lnTo>
                <a:lnTo>
                  <a:pt x="6704" y="3826"/>
                </a:lnTo>
                <a:lnTo>
                  <a:pt x="6696" y="3869"/>
                </a:lnTo>
                <a:lnTo>
                  <a:pt x="6689" y="3909"/>
                </a:lnTo>
                <a:lnTo>
                  <a:pt x="6679" y="3950"/>
                </a:lnTo>
                <a:lnTo>
                  <a:pt x="6661" y="4031"/>
                </a:lnTo>
                <a:lnTo>
                  <a:pt x="6652" y="4073"/>
                </a:lnTo>
                <a:lnTo>
                  <a:pt x="6645" y="4116"/>
                </a:lnTo>
                <a:lnTo>
                  <a:pt x="6639" y="4160"/>
                </a:lnTo>
                <a:lnTo>
                  <a:pt x="6635" y="4206"/>
                </a:lnTo>
                <a:lnTo>
                  <a:pt x="6634" y="4231"/>
                </a:lnTo>
                <a:lnTo>
                  <a:pt x="6634" y="4256"/>
                </a:lnTo>
                <a:lnTo>
                  <a:pt x="6634" y="4282"/>
                </a:lnTo>
                <a:lnTo>
                  <a:pt x="6636" y="4309"/>
                </a:lnTo>
                <a:lnTo>
                  <a:pt x="6638" y="4337"/>
                </a:lnTo>
                <a:lnTo>
                  <a:pt x="6638" y="4364"/>
                </a:lnTo>
                <a:lnTo>
                  <a:pt x="6636" y="4388"/>
                </a:lnTo>
                <a:lnTo>
                  <a:pt x="6635" y="4413"/>
                </a:lnTo>
                <a:lnTo>
                  <a:pt x="6633" y="4436"/>
                </a:lnTo>
                <a:lnTo>
                  <a:pt x="6629" y="4459"/>
                </a:lnTo>
                <a:lnTo>
                  <a:pt x="6624" y="4480"/>
                </a:lnTo>
                <a:lnTo>
                  <a:pt x="6618" y="4501"/>
                </a:lnTo>
                <a:lnTo>
                  <a:pt x="6612" y="4522"/>
                </a:lnTo>
                <a:lnTo>
                  <a:pt x="6605" y="4541"/>
                </a:lnTo>
                <a:lnTo>
                  <a:pt x="6597" y="4560"/>
                </a:lnTo>
                <a:lnTo>
                  <a:pt x="6589" y="4578"/>
                </a:lnTo>
                <a:lnTo>
                  <a:pt x="6570" y="4613"/>
                </a:lnTo>
                <a:lnTo>
                  <a:pt x="6551" y="4649"/>
                </a:lnTo>
                <a:lnTo>
                  <a:pt x="6529" y="4683"/>
                </a:lnTo>
                <a:lnTo>
                  <a:pt x="6506" y="4718"/>
                </a:lnTo>
                <a:lnTo>
                  <a:pt x="6482" y="4754"/>
                </a:lnTo>
                <a:lnTo>
                  <a:pt x="6459" y="4791"/>
                </a:lnTo>
                <a:lnTo>
                  <a:pt x="6436" y="4830"/>
                </a:lnTo>
                <a:lnTo>
                  <a:pt x="6413" y="4871"/>
                </a:lnTo>
                <a:lnTo>
                  <a:pt x="6392" y="4916"/>
                </a:lnTo>
                <a:lnTo>
                  <a:pt x="6381" y="4941"/>
                </a:lnTo>
                <a:lnTo>
                  <a:pt x="6371" y="4967"/>
                </a:lnTo>
                <a:lnTo>
                  <a:pt x="6363" y="4994"/>
                </a:lnTo>
                <a:lnTo>
                  <a:pt x="6356" y="5019"/>
                </a:lnTo>
                <a:lnTo>
                  <a:pt x="6353" y="5045"/>
                </a:lnTo>
                <a:lnTo>
                  <a:pt x="6350" y="5069"/>
                </a:lnTo>
                <a:lnTo>
                  <a:pt x="6349" y="5094"/>
                </a:lnTo>
                <a:lnTo>
                  <a:pt x="6348" y="5118"/>
                </a:lnTo>
                <a:lnTo>
                  <a:pt x="6347" y="5165"/>
                </a:lnTo>
                <a:lnTo>
                  <a:pt x="6345" y="5188"/>
                </a:lnTo>
                <a:lnTo>
                  <a:pt x="6342" y="5210"/>
                </a:lnTo>
                <a:lnTo>
                  <a:pt x="6337" y="5232"/>
                </a:lnTo>
                <a:lnTo>
                  <a:pt x="6331" y="5254"/>
                </a:lnTo>
                <a:lnTo>
                  <a:pt x="6321" y="5277"/>
                </a:lnTo>
                <a:lnTo>
                  <a:pt x="6315" y="5288"/>
                </a:lnTo>
                <a:lnTo>
                  <a:pt x="6308" y="5299"/>
                </a:lnTo>
                <a:lnTo>
                  <a:pt x="6300" y="5310"/>
                </a:lnTo>
                <a:lnTo>
                  <a:pt x="6292" y="5321"/>
                </a:lnTo>
                <a:lnTo>
                  <a:pt x="6282" y="5332"/>
                </a:lnTo>
                <a:lnTo>
                  <a:pt x="6271" y="5343"/>
                </a:lnTo>
                <a:lnTo>
                  <a:pt x="6200" y="5412"/>
                </a:lnTo>
                <a:lnTo>
                  <a:pt x="6169" y="5445"/>
                </a:lnTo>
                <a:lnTo>
                  <a:pt x="6140" y="5476"/>
                </a:lnTo>
                <a:lnTo>
                  <a:pt x="6127" y="5493"/>
                </a:lnTo>
                <a:lnTo>
                  <a:pt x="6113" y="5512"/>
                </a:lnTo>
                <a:lnTo>
                  <a:pt x="6101" y="5530"/>
                </a:lnTo>
                <a:lnTo>
                  <a:pt x="6089" y="5550"/>
                </a:lnTo>
                <a:lnTo>
                  <a:pt x="6078" y="5569"/>
                </a:lnTo>
                <a:lnTo>
                  <a:pt x="6067" y="5591"/>
                </a:lnTo>
                <a:lnTo>
                  <a:pt x="6057" y="5616"/>
                </a:lnTo>
                <a:lnTo>
                  <a:pt x="6048" y="5640"/>
                </a:lnTo>
                <a:lnTo>
                  <a:pt x="6041" y="5660"/>
                </a:lnTo>
                <a:lnTo>
                  <a:pt x="6031" y="5679"/>
                </a:lnTo>
                <a:lnTo>
                  <a:pt x="6019" y="5700"/>
                </a:lnTo>
                <a:lnTo>
                  <a:pt x="6006" y="5722"/>
                </a:lnTo>
                <a:lnTo>
                  <a:pt x="5990" y="5744"/>
                </a:lnTo>
                <a:lnTo>
                  <a:pt x="5973" y="5767"/>
                </a:lnTo>
                <a:lnTo>
                  <a:pt x="5953" y="5792"/>
                </a:lnTo>
                <a:lnTo>
                  <a:pt x="5933" y="5816"/>
                </a:lnTo>
                <a:lnTo>
                  <a:pt x="5888" y="5866"/>
                </a:lnTo>
                <a:lnTo>
                  <a:pt x="5838" y="5918"/>
                </a:lnTo>
                <a:lnTo>
                  <a:pt x="5784" y="5968"/>
                </a:lnTo>
                <a:lnTo>
                  <a:pt x="5729" y="6019"/>
                </a:lnTo>
                <a:lnTo>
                  <a:pt x="5672" y="6068"/>
                </a:lnTo>
                <a:lnTo>
                  <a:pt x="5614" y="6114"/>
                </a:lnTo>
                <a:lnTo>
                  <a:pt x="5558" y="6158"/>
                </a:lnTo>
                <a:lnTo>
                  <a:pt x="5502" y="6198"/>
                </a:lnTo>
                <a:lnTo>
                  <a:pt x="5449" y="6233"/>
                </a:lnTo>
                <a:lnTo>
                  <a:pt x="5400" y="6262"/>
                </a:lnTo>
                <a:lnTo>
                  <a:pt x="5378" y="6276"/>
                </a:lnTo>
                <a:lnTo>
                  <a:pt x="5356" y="6287"/>
                </a:lnTo>
                <a:lnTo>
                  <a:pt x="5337" y="6295"/>
                </a:lnTo>
                <a:lnTo>
                  <a:pt x="5318" y="6303"/>
                </a:lnTo>
                <a:lnTo>
                  <a:pt x="5257" y="6325"/>
                </a:lnTo>
                <a:lnTo>
                  <a:pt x="5196" y="6345"/>
                </a:lnTo>
                <a:lnTo>
                  <a:pt x="5135" y="6364"/>
                </a:lnTo>
                <a:lnTo>
                  <a:pt x="5073" y="6381"/>
                </a:lnTo>
                <a:lnTo>
                  <a:pt x="5010" y="6396"/>
                </a:lnTo>
                <a:lnTo>
                  <a:pt x="4948" y="6409"/>
                </a:lnTo>
                <a:lnTo>
                  <a:pt x="4886" y="6420"/>
                </a:lnTo>
                <a:lnTo>
                  <a:pt x="4822" y="6429"/>
                </a:lnTo>
                <a:lnTo>
                  <a:pt x="4759" y="6435"/>
                </a:lnTo>
                <a:lnTo>
                  <a:pt x="4696" y="6438"/>
                </a:lnTo>
                <a:lnTo>
                  <a:pt x="4633" y="6441"/>
                </a:lnTo>
                <a:lnTo>
                  <a:pt x="4569" y="6440"/>
                </a:lnTo>
                <a:lnTo>
                  <a:pt x="4507" y="6435"/>
                </a:lnTo>
                <a:lnTo>
                  <a:pt x="4475" y="6432"/>
                </a:lnTo>
                <a:lnTo>
                  <a:pt x="4443" y="6429"/>
                </a:lnTo>
                <a:lnTo>
                  <a:pt x="4413" y="6424"/>
                </a:lnTo>
                <a:lnTo>
                  <a:pt x="4381" y="6418"/>
                </a:lnTo>
                <a:lnTo>
                  <a:pt x="4350" y="6411"/>
                </a:lnTo>
                <a:lnTo>
                  <a:pt x="4320" y="6405"/>
                </a:lnTo>
                <a:lnTo>
                  <a:pt x="4306" y="6403"/>
                </a:lnTo>
                <a:lnTo>
                  <a:pt x="4293" y="6402"/>
                </a:lnTo>
                <a:lnTo>
                  <a:pt x="4281" y="6400"/>
                </a:lnTo>
                <a:lnTo>
                  <a:pt x="4267" y="6402"/>
                </a:lnTo>
                <a:lnTo>
                  <a:pt x="4255" y="6403"/>
                </a:lnTo>
                <a:lnTo>
                  <a:pt x="4243" y="6407"/>
                </a:lnTo>
                <a:lnTo>
                  <a:pt x="4232" y="6410"/>
                </a:lnTo>
                <a:lnTo>
                  <a:pt x="4219" y="6415"/>
                </a:lnTo>
                <a:lnTo>
                  <a:pt x="4208" y="6420"/>
                </a:lnTo>
                <a:lnTo>
                  <a:pt x="4197" y="6426"/>
                </a:lnTo>
                <a:lnTo>
                  <a:pt x="4186" y="6435"/>
                </a:lnTo>
                <a:lnTo>
                  <a:pt x="4175" y="6442"/>
                </a:lnTo>
                <a:lnTo>
                  <a:pt x="4155" y="6462"/>
                </a:lnTo>
                <a:lnTo>
                  <a:pt x="4135" y="6484"/>
                </a:lnTo>
                <a:lnTo>
                  <a:pt x="4116" y="6508"/>
                </a:lnTo>
                <a:lnTo>
                  <a:pt x="4097" y="6535"/>
                </a:lnTo>
                <a:lnTo>
                  <a:pt x="4079" y="6564"/>
                </a:lnTo>
                <a:lnTo>
                  <a:pt x="4062" y="6596"/>
                </a:lnTo>
                <a:lnTo>
                  <a:pt x="4045" y="6629"/>
                </a:lnTo>
                <a:lnTo>
                  <a:pt x="4029" y="6665"/>
                </a:lnTo>
                <a:lnTo>
                  <a:pt x="4013" y="6701"/>
                </a:lnTo>
                <a:lnTo>
                  <a:pt x="3997" y="6738"/>
                </a:lnTo>
                <a:lnTo>
                  <a:pt x="3968" y="6816"/>
                </a:lnTo>
                <a:lnTo>
                  <a:pt x="3938" y="6894"/>
                </a:lnTo>
                <a:lnTo>
                  <a:pt x="3910" y="6974"/>
                </a:lnTo>
                <a:lnTo>
                  <a:pt x="3882" y="7051"/>
                </a:lnTo>
                <a:lnTo>
                  <a:pt x="3854" y="7123"/>
                </a:lnTo>
                <a:lnTo>
                  <a:pt x="3839" y="7157"/>
                </a:lnTo>
                <a:lnTo>
                  <a:pt x="3825" y="7190"/>
                </a:lnTo>
                <a:lnTo>
                  <a:pt x="3810" y="7221"/>
                </a:lnTo>
                <a:lnTo>
                  <a:pt x="3795" y="7249"/>
                </a:lnTo>
                <a:lnTo>
                  <a:pt x="3781" y="7276"/>
                </a:lnTo>
                <a:lnTo>
                  <a:pt x="3765" y="7299"/>
                </a:lnTo>
                <a:lnTo>
                  <a:pt x="3794" y="7298"/>
                </a:lnTo>
                <a:lnTo>
                  <a:pt x="3823" y="7298"/>
                </a:lnTo>
                <a:lnTo>
                  <a:pt x="3850" y="7300"/>
                </a:lnTo>
                <a:lnTo>
                  <a:pt x="3877" y="7304"/>
                </a:lnTo>
                <a:lnTo>
                  <a:pt x="3904" y="7309"/>
                </a:lnTo>
                <a:lnTo>
                  <a:pt x="3930" y="7315"/>
                </a:lnTo>
                <a:lnTo>
                  <a:pt x="3955" y="7323"/>
                </a:lnTo>
                <a:lnTo>
                  <a:pt x="3980" y="7332"/>
                </a:lnTo>
                <a:lnTo>
                  <a:pt x="4004" y="7342"/>
                </a:lnTo>
                <a:lnTo>
                  <a:pt x="4027" y="7353"/>
                </a:lnTo>
                <a:lnTo>
                  <a:pt x="4051" y="7365"/>
                </a:lnTo>
                <a:lnTo>
                  <a:pt x="4075" y="7378"/>
                </a:lnTo>
                <a:lnTo>
                  <a:pt x="4098" y="7393"/>
                </a:lnTo>
                <a:lnTo>
                  <a:pt x="4120" y="7409"/>
                </a:lnTo>
                <a:lnTo>
                  <a:pt x="4167" y="7442"/>
                </a:lnTo>
                <a:lnTo>
                  <a:pt x="4184" y="7453"/>
                </a:lnTo>
                <a:lnTo>
                  <a:pt x="4200" y="7463"/>
                </a:lnTo>
                <a:lnTo>
                  <a:pt x="4216" y="7470"/>
                </a:lnTo>
                <a:lnTo>
                  <a:pt x="4232" y="7476"/>
                </a:lnTo>
                <a:lnTo>
                  <a:pt x="4246" y="7480"/>
                </a:lnTo>
                <a:lnTo>
                  <a:pt x="4260" y="7482"/>
                </a:lnTo>
                <a:lnTo>
                  <a:pt x="4274" y="7482"/>
                </a:lnTo>
                <a:lnTo>
                  <a:pt x="4288" y="7481"/>
                </a:lnTo>
                <a:lnTo>
                  <a:pt x="4301" y="7479"/>
                </a:lnTo>
                <a:lnTo>
                  <a:pt x="4314" y="7475"/>
                </a:lnTo>
                <a:lnTo>
                  <a:pt x="4327" y="7470"/>
                </a:lnTo>
                <a:lnTo>
                  <a:pt x="4339" y="7465"/>
                </a:lnTo>
                <a:lnTo>
                  <a:pt x="4351" y="7458"/>
                </a:lnTo>
                <a:lnTo>
                  <a:pt x="4365" y="7451"/>
                </a:lnTo>
                <a:lnTo>
                  <a:pt x="4389" y="7433"/>
                </a:lnTo>
                <a:lnTo>
                  <a:pt x="4441" y="7394"/>
                </a:lnTo>
                <a:lnTo>
                  <a:pt x="4469" y="7374"/>
                </a:lnTo>
                <a:lnTo>
                  <a:pt x="4498" y="7354"/>
                </a:lnTo>
                <a:lnTo>
                  <a:pt x="4513" y="7344"/>
                </a:lnTo>
                <a:lnTo>
                  <a:pt x="4529" y="7336"/>
                </a:lnTo>
                <a:lnTo>
                  <a:pt x="4545" y="7327"/>
                </a:lnTo>
                <a:lnTo>
                  <a:pt x="4562" y="7320"/>
                </a:lnTo>
                <a:lnTo>
                  <a:pt x="4579" y="7314"/>
                </a:lnTo>
                <a:lnTo>
                  <a:pt x="4597" y="7308"/>
                </a:lnTo>
                <a:lnTo>
                  <a:pt x="4617" y="7303"/>
                </a:lnTo>
                <a:lnTo>
                  <a:pt x="4636" y="7299"/>
                </a:lnTo>
                <a:lnTo>
                  <a:pt x="4656" y="7297"/>
                </a:lnTo>
                <a:lnTo>
                  <a:pt x="4675" y="7295"/>
                </a:lnTo>
                <a:lnTo>
                  <a:pt x="4694" y="7294"/>
                </a:lnTo>
                <a:lnTo>
                  <a:pt x="4713" y="7294"/>
                </a:lnTo>
                <a:lnTo>
                  <a:pt x="4732" y="7295"/>
                </a:lnTo>
                <a:lnTo>
                  <a:pt x="4750" y="7297"/>
                </a:lnTo>
                <a:lnTo>
                  <a:pt x="4785" y="7301"/>
                </a:lnTo>
                <a:lnTo>
                  <a:pt x="4821" y="7310"/>
                </a:lnTo>
                <a:lnTo>
                  <a:pt x="4855" y="7320"/>
                </a:lnTo>
                <a:lnTo>
                  <a:pt x="4889" y="7332"/>
                </a:lnTo>
                <a:lnTo>
                  <a:pt x="4921" y="7347"/>
                </a:lnTo>
                <a:lnTo>
                  <a:pt x="4954" y="7363"/>
                </a:lnTo>
                <a:lnTo>
                  <a:pt x="4985" y="7380"/>
                </a:lnTo>
                <a:lnTo>
                  <a:pt x="5017" y="7397"/>
                </a:lnTo>
                <a:lnTo>
                  <a:pt x="5046" y="7416"/>
                </a:lnTo>
                <a:lnTo>
                  <a:pt x="5106" y="7455"/>
                </a:lnTo>
                <a:lnTo>
                  <a:pt x="5163" y="7493"/>
                </a:lnTo>
                <a:lnTo>
                  <a:pt x="5219" y="7530"/>
                </a:lnTo>
                <a:lnTo>
                  <a:pt x="5248" y="7547"/>
                </a:lnTo>
                <a:lnTo>
                  <a:pt x="5276" y="7562"/>
                </a:lnTo>
                <a:lnTo>
                  <a:pt x="5303" y="7575"/>
                </a:lnTo>
                <a:lnTo>
                  <a:pt x="5331" y="7587"/>
                </a:lnTo>
                <a:lnTo>
                  <a:pt x="5358" y="7597"/>
                </a:lnTo>
                <a:lnTo>
                  <a:pt x="5386" y="7605"/>
                </a:lnTo>
                <a:lnTo>
                  <a:pt x="5413" y="7609"/>
                </a:lnTo>
                <a:lnTo>
                  <a:pt x="5427" y="7611"/>
                </a:lnTo>
                <a:lnTo>
                  <a:pt x="5441" y="7611"/>
                </a:lnTo>
                <a:lnTo>
                  <a:pt x="5455" y="7611"/>
                </a:lnTo>
                <a:lnTo>
                  <a:pt x="5469" y="7609"/>
                </a:lnTo>
                <a:lnTo>
                  <a:pt x="5484" y="7608"/>
                </a:lnTo>
                <a:lnTo>
                  <a:pt x="5497" y="7605"/>
                </a:lnTo>
                <a:lnTo>
                  <a:pt x="5512" y="7601"/>
                </a:lnTo>
                <a:lnTo>
                  <a:pt x="5526" y="7596"/>
                </a:lnTo>
                <a:lnTo>
                  <a:pt x="5540" y="7590"/>
                </a:lnTo>
                <a:lnTo>
                  <a:pt x="5554" y="7584"/>
                </a:lnTo>
                <a:lnTo>
                  <a:pt x="5569" y="7575"/>
                </a:lnTo>
                <a:lnTo>
                  <a:pt x="5584" y="7567"/>
                </a:lnTo>
                <a:lnTo>
                  <a:pt x="5598" y="7557"/>
                </a:lnTo>
                <a:lnTo>
                  <a:pt x="5613" y="7546"/>
                </a:lnTo>
                <a:lnTo>
                  <a:pt x="5639" y="7524"/>
                </a:lnTo>
                <a:lnTo>
                  <a:pt x="5661" y="7501"/>
                </a:lnTo>
                <a:lnTo>
                  <a:pt x="5682" y="7476"/>
                </a:lnTo>
                <a:lnTo>
                  <a:pt x="5700" y="7451"/>
                </a:lnTo>
                <a:lnTo>
                  <a:pt x="5717" y="7422"/>
                </a:lnTo>
                <a:lnTo>
                  <a:pt x="5732" y="7393"/>
                </a:lnTo>
                <a:lnTo>
                  <a:pt x="5746" y="7363"/>
                </a:lnTo>
                <a:lnTo>
                  <a:pt x="5759" y="7332"/>
                </a:lnTo>
                <a:lnTo>
                  <a:pt x="5770" y="7299"/>
                </a:lnTo>
                <a:lnTo>
                  <a:pt x="5779" y="7266"/>
                </a:lnTo>
                <a:lnTo>
                  <a:pt x="5789" y="7232"/>
                </a:lnTo>
                <a:lnTo>
                  <a:pt x="5798" y="7196"/>
                </a:lnTo>
                <a:lnTo>
                  <a:pt x="5812" y="7124"/>
                </a:lnTo>
                <a:lnTo>
                  <a:pt x="5825" y="7051"/>
                </a:lnTo>
                <a:lnTo>
                  <a:pt x="5849" y="6900"/>
                </a:lnTo>
                <a:lnTo>
                  <a:pt x="5863" y="6826"/>
                </a:lnTo>
                <a:lnTo>
                  <a:pt x="5871" y="6789"/>
                </a:lnTo>
                <a:lnTo>
                  <a:pt x="5878" y="6754"/>
                </a:lnTo>
                <a:lnTo>
                  <a:pt x="5888" y="6717"/>
                </a:lnTo>
                <a:lnTo>
                  <a:pt x="5898" y="6683"/>
                </a:lnTo>
                <a:lnTo>
                  <a:pt x="5909" y="6649"/>
                </a:lnTo>
                <a:lnTo>
                  <a:pt x="5922" y="6614"/>
                </a:lnTo>
                <a:lnTo>
                  <a:pt x="5936" y="6581"/>
                </a:lnTo>
                <a:lnTo>
                  <a:pt x="5951" y="6551"/>
                </a:lnTo>
                <a:lnTo>
                  <a:pt x="5968" y="6520"/>
                </a:lnTo>
                <a:lnTo>
                  <a:pt x="5987" y="6491"/>
                </a:lnTo>
                <a:lnTo>
                  <a:pt x="6008" y="6462"/>
                </a:lnTo>
                <a:lnTo>
                  <a:pt x="6029" y="6433"/>
                </a:lnTo>
                <a:lnTo>
                  <a:pt x="6052" y="6407"/>
                </a:lnTo>
                <a:lnTo>
                  <a:pt x="6075" y="6381"/>
                </a:lnTo>
                <a:lnTo>
                  <a:pt x="6100" y="6356"/>
                </a:lnTo>
                <a:lnTo>
                  <a:pt x="6124" y="6332"/>
                </a:lnTo>
                <a:lnTo>
                  <a:pt x="6150" y="6310"/>
                </a:lnTo>
                <a:lnTo>
                  <a:pt x="6177" y="6289"/>
                </a:lnTo>
                <a:lnTo>
                  <a:pt x="6204" y="6270"/>
                </a:lnTo>
                <a:lnTo>
                  <a:pt x="6231" y="6250"/>
                </a:lnTo>
                <a:lnTo>
                  <a:pt x="6260" y="6233"/>
                </a:lnTo>
                <a:lnTo>
                  <a:pt x="6288" y="6216"/>
                </a:lnTo>
                <a:lnTo>
                  <a:pt x="6317" y="6200"/>
                </a:lnTo>
                <a:lnTo>
                  <a:pt x="6348" y="6187"/>
                </a:lnTo>
                <a:lnTo>
                  <a:pt x="6378" y="6173"/>
                </a:lnTo>
                <a:lnTo>
                  <a:pt x="6409" y="6161"/>
                </a:lnTo>
                <a:lnTo>
                  <a:pt x="6441" y="6150"/>
                </a:lnTo>
                <a:lnTo>
                  <a:pt x="6473" y="6140"/>
                </a:lnTo>
                <a:lnTo>
                  <a:pt x="6504" y="6130"/>
                </a:lnTo>
                <a:lnTo>
                  <a:pt x="6536" y="6123"/>
                </a:lnTo>
                <a:lnTo>
                  <a:pt x="6569" y="6117"/>
                </a:lnTo>
                <a:lnTo>
                  <a:pt x="6603" y="6111"/>
                </a:lnTo>
                <a:lnTo>
                  <a:pt x="6636" y="6106"/>
                </a:lnTo>
                <a:lnTo>
                  <a:pt x="6671" y="6102"/>
                </a:lnTo>
                <a:lnTo>
                  <a:pt x="6704" y="6100"/>
                </a:lnTo>
                <a:lnTo>
                  <a:pt x="6738" y="6099"/>
                </a:lnTo>
                <a:lnTo>
                  <a:pt x="6773" y="6099"/>
                </a:lnTo>
                <a:lnTo>
                  <a:pt x="6808" y="6100"/>
                </a:lnTo>
                <a:lnTo>
                  <a:pt x="6842" y="6101"/>
                </a:lnTo>
                <a:lnTo>
                  <a:pt x="6877" y="6105"/>
                </a:lnTo>
                <a:lnTo>
                  <a:pt x="6911" y="6108"/>
                </a:lnTo>
                <a:lnTo>
                  <a:pt x="6947" y="6113"/>
                </a:lnTo>
                <a:lnTo>
                  <a:pt x="6957" y="6143"/>
                </a:lnTo>
                <a:lnTo>
                  <a:pt x="6965" y="6173"/>
                </a:lnTo>
                <a:lnTo>
                  <a:pt x="6973" y="6204"/>
                </a:lnTo>
                <a:lnTo>
                  <a:pt x="6979" y="6233"/>
                </a:lnTo>
                <a:lnTo>
                  <a:pt x="6984" y="6262"/>
                </a:lnTo>
                <a:lnTo>
                  <a:pt x="6987" y="6293"/>
                </a:lnTo>
                <a:lnTo>
                  <a:pt x="6988" y="6322"/>
                </a:lnTo>
                <a:lnTo>
                  <a:pt x="6990" y="6352"/>
                </a:lnTo>
                <a:lnTo>
                  <a:pt x="6990" y="6381"/>
                </a:lnTo>
                <a:lnTo>
                  <a:pt x="6988" y="6410"/>
                </a:lnTo>
                <a:lnTo>
                  <a:pt x="6986" y="6440"/>
                </a:lnTo>
                <a:lnTo>
                  <a:pt x="6984" y="6468"/>
                </a:lnTo>
                <a:lnTo>
                  <a:pt x="6979" y="6497"/>
                </a:lnTo>
                <a:lnTo>
                  <a:pt x="6974" y="6525"/>
                </a:lnTo>
                <a:lnTo>
                  <a:pt x="6966" y="6553"/>
                </a:lnTo>
                <a:lnTo>
                  <a:pt x="6959" y="6581"/>
                </a:lnTo>
                <a:lnTo>
                  <a:pt x="6951" y="6610"/>
                </a:lnTo>
                <a:lnTo>
                  <a:pt x="6942" y="6638"/>
                </a:lnTo>
                <a:lnTo>
                  <a:pt x="6931" y="6665"/>
                </a:lnTo>
                <a:lnTo>
                  <a:pt x="6920" y="6691"/>
                </a:lnTo>
                <a:lnTo>
                  <a:pt x="6908" y="6718"/>
                </a:lnTo>
                <a:lnTo>
                  <a:pt x="6896" y="6745"/>
                </a:lnTo>
                <a:lnTo>
                  <a:pt x="6881" y="6772"/>
                </a:lnTo>
                <a:lnTo>
                  <a:pt x="6867" y="6798"/>
                </a:lnTo>
                <a:lnTo>
                  <a:pt x="6852" y="6825"/>
                </a:lnTo>
                <a:lnTo>
                  <a:pt x="6836" y="6850"/>
                </a:lnTo>
                <a:lnTo>
                  <a:pt x="6819" y="6875"/>
                </a:lnTo>
                <a:lnTo>
                  <a:pt x="6801" y="6900"/>
                </a:lnTo>
                <a:lnTo>
                  <a:pt x="6765" y="6949"/>
                </a:lnTo>
                <a:lnTo>
                  <a:pt x="6726" y="6997"/>
                </a:lnTo>
                <a:lnTo>
                  <a:pt x="6684" y="7043"/>
                </a:lnTo>
                <a:lnTo>
                  <a:pt x="6641" y="7089"/>
                </a:lnTo>
                <a:lnTo>
                  <a:pt x="6596" y="7131"/>
                </a:lnTo>
                <a:lnTo>
                  <a:pt x="6548" y="7173"/>
                </a:lnTo>
                <a:lnTo>
                  <a:pt x="6501" y="7213"/>
                </a:lnTo>
                <a:lnTo>
                  <a:pt x="6451" y="7251"/>
                </a:lnTo>
                <a:lnTo>
                  <a:pt x="6400" y="7288"/>
                </a:lnTo>
                <a:lnTo>
                  <a:pt x="6349" y="7322"/>
                </a:lnTo>
                <a:lnTo>
                  <a:pt x="6298" y="7354"/>
                </a:lnTo>
                <a:lnTo>
                  <a:pt x="6245" y="7385"/>
                </a:lnTo>
                <a:lnTo>
                  <a:pt x="6193" y="7413"/>
                </a:lnTo>
                <a:lnTo>
                  <a:pt x="6140" y="7438"/>
                </a:lnTo>
                <a:lnTo>
                  <a:pt x="6087" y="7463"/>
                </a:lnTo>
                <a:lnTo>
                  <a:pt x="6035" y="7484"/>
                </a:lnTo>
                <a:lnTo>
                  <a:pt x="5984" y="7503"/>
                </a:lnTo>
                <a:lnTo>
                  <a:pt x="5932" y="7519"/>
                </a:lnTo>
                <a:lnTo>
                  <a:pt x="5966" y="7526"/>
                </a:lnTo>
                <a:lnTo>
                  <a:pt x="6001" y="7534"/>
                </a:lnTo>
                <a:lnTo>
                  <a:pt x="6037" y="7541"/>
                </a:lnTo>
                <a:lnTo>
                  <a:pt x="6074" y="7546"/>
                </a:lnTo>
                <a:lnTo>
                  <a:pt x="6112" y="7552"/>
                </a:lnTo>
                <a:lnTo>
                  <a:pt x="6151" y="7556"/>
                </a:lnTo>
                <a:lnTo>
                  <a:pt x="6190" y="7559"/>
                </a:lnTo>
                <a:lnTo>
                  <a:pt x="6231" y="7563"/>
                </a:lnTo>
                <a:lnTo>
                  <a:pt x="6272" y="7565"/>
                </a:lnTo>
                <a:lnTo>
                  <a:pt x="6312" y="7567"/>
                </a:lnTo>
                <a:lnTo>
                  <a:pt x="6354" y="7568"/>
                </a:lnTo>
                <a:lnTo>
                  <a:pt x="6396" y="7568"/>
                </a:lnTo>
                <a:lnTo>
                  <a:pt x="6438" y="7567"/>
                </a:lnTo>
                <a:lnTo>
                  <a:pt x="6480" y="7565"/>
                </a:lnTo>
                <a:lnTo>
                  <a:pt x="6521" y="7563"/>
                </a:lnTo>
                <a:lnTo>
                  <a:pt x="6563" y="7561"/>
                </a:lnTo>
                <a:lnTo>
                  <a:pt x="6605" y="7557"/>
                </a:lnTo>
                <a:lnTo>
                  <a:pt x="6646" y="7552"/>
                </a:lnTo>
                <a:lnTo>
                  <a:pt x="6688" y="7547"/>
                </a:lnTo>
                <a:lnTo>
                  <a:pt x="6728" y="7541"/>
                </a:lnTo>
                <a:lnTo>
                  <a:pt x="6767" y="7534"/>
                </a:lnTo>
                <a:lnTo>
                  <a:pt x="6806" y="7525"/>
                </a:lnTo>
                <a:lnTo>
                  <a:pt x="6844" y="7517"/>
                </a:lnTo>
                <a:lnTo>
                  <a:pt x="6882" y="7508"/>
                </a:lnTo>
                <a:lnTo>
                  <a:pt x="6919" y="7497"/>
                </a:lnTo>
                <a:lnTo>
                  <a:pt x="6953" y="7486"/>
                </a:lnTo>
                <a:lnTo>
                  <a:pt x="6987" y="7474"/>
                </a:lnTo>
                <a:lnTo>
                  <a:pt x="7020" y="7462"/>
                </a:lnTo>
                <a:lnTo>
                  <a:pt x="7052" y="7448"/>
                </a:lnTo>
                <a:lnTo>
                  <a:pt x="7081" y="7433"/>
                </a:lnTo>
                <a:lnTo>
                  <a:pt x="7110" y="7418"/>
                </a:lnTo>
                <a:lnTo>
                  <a:pt x="7136" y="7402"/>
                </a:lnTo>
                <a:lnTo>
                  <a:pt x="7123" y="7347"/>
                </a:lnTo>
                <a:lnTo>
                  <a:pt x="7110" y="7292"/>
                </a:lnTo>
                <a:lnTo>
                  <a:pt x="7099" y="7237"/>
                </a:lnTo>
                <a:lnTo>
                  <a:pt x="7090" y="7183"/>
                </a:lnTo>
                <a:lnTo>
                  <a:pt x="7083" y="7128"/>
                </a:lnTo>
                <a:lnTo>
                  <a:pt x="7077" y="7073"/>
                </a:lnTo>
                <a:lnTo>
                  <a:pt x="7073" y="7019"/>
                </a:lnTo>
                <a:lnTo>
                  <a:pt x="7070" y="6964"/>
                </a:lnTo>
                <a:lnTo>
                  <a:pt x="7069" y="6910"/>
                </a:lnTo>
                <a:lnTo>
                  <a:pt x="7070" y="6855"/>
                </a:lnTo>
                <a:lnTo>
                  <a:pt x="7073" y="6801"/>
                </a:lnTo>
                <a:lnTo>
                  <a:pt x="7078" y="6749"/>
                </a:lnTo>
                <a:lnTo>
                  <a:pt x="7085" y="6695"/>
                </a:lnTo>
                <a:lnTo>
                  <a:pt x="7094" y="6643"/>
                </a:lnTo>
                <a:lnTo>
                  <a:pt x="7103" y="6590"/>
                </a:lnTo>
                <a:lnTo>
                  <a:pt x="7116" y="6537"/>
                </a:lnTo>
                <a:lnTo>
                  <a:pt x="7129" y="6486"/>
                </a:lnTo>
                <a:lnTo>
                  <a:pt x="7145" y="6435"/>
                </a:lnTo>
                <a:lnTo>
                  <a:pt x="7162" y="6383"/>
                </a:lnTo>
                <a:lnTo>
                  <a:pt x="7182" y="6333"/>
                </a:lnTo>
                <a:lnTo>
                  <a:pt x="7204" y="6283"/>
                </a:lnTo>
                <a:lnTo>
                  <a:pt x="7227" y="6234"/>
                </a:lnTo>
                <a:lnTo>
                  <a:pt x="7253" y="6187"/>
                </a:lnTo>
                <a:lnTo>
                  <a:pt x="7279" y="6139"/>
                </a:lnTo>
                <a:lnTo>
                  <a:pt x="7309" y="6091"/>
                </a:lnTo>
                <a:lnTo>
                  <a:pt x="7341" y="6045"/>
                </a:lnTo>
                <a:lnTo>
                  <a:pt x="7374" y="6000"/>
                </a:lnTo>
                <a:lnTo>
                  <a:pt x="7409" y="5956"/>
                </a:lnTo>
                <a:lnTo>
                  <a:pt x="7446" y="5912"/>
                </a:lnTo>
                <a:lnTo>
                  <a:pt x="7485" y="5869"/>
                </a:lnTo>
                <a:lnTo>
                  <a:pt x="7526" y="5826"/>
                </a:lnTo>
                <a:lnTo>
                  <a:pt x="7569" y="5786"/>
                </a:lnTo>
                <a:lnTo>
                  <a:pt x="7644" y="5717"/>
                </a:lnTo>
                <a:lnTo>
                  <a:pt x="7718" y="5654"/>
                </a:lnTo>
                <a:lnTo>
                  <a:pt x="7755" y="5622"/>
                </a:lnTo>
                <a:lnTo>
                  <a:pt x="7793" y="5592"/>
                </a:lnTo>
                <a:lnTo>
                  <a:pt x="7831" y="5563"/>
                </a:lnTo>
                <a:lnTo>
                  <a:pt x="7869" y="5534"/>
                </a:lnTo>
                <a:lnTo>
                  <a:pt x="7908" y="5507"/>
                </a:lnTo>
                <a:lnTo>
                  <a:pt x="7947" y="5480"/>
                </a:lnTo>
                <a:lnTo>
                  <a:pt x="7986" y="5454"/>
                </a:lnTo>
                <a:lnTo>
                  <a:pt x="8028" y="5430"/>
                </a:lnTo>
                <a:lnTo>
                  <a:pt x="8069" y="5405"/>
                </a:lnTo>
                <a:lnTo>
                  <a:pt x="8112" y="5383"/>
                </a:lnTo>
                <a:lnTo>
                  <a:pt x="8156" y="5361"/>
                </a:lnTo>
                <a:lnTo>
                  <a:pt x="8201" y="5341"/>
                </a:lnTo>
                <a:lnTo>
                  <a:pt x="8303" y="5295"/>
                </a:lnTo>
                <a:lnTo>
                  <a:pt x="8403" y="5251"/>
                </a:lnTo>
                <a:lnTo>
                  <a:pt x="8603" y="5165"/>
                </a:lnTo>
                <a:lnTo>
                  <a:pt x="8704" y="5122"/>
                </a:lnTo>
                <a:lnTo>
                  <a:pt x="8803" y="5077"/>
                </a:lnTo>
                <a:lnTo>
                  <a:pt x="8852" y="5053"/>
                </a:lnTo>
                <a:lnTo>
                  <a:pt x="8901" y="5029"/>
                </a:lnTo>
                <a:lnTo>
                  <a:pt x="8948" y="5003"/>
                </a:lnTo>
                <a:lnTo>
                  <a:pt x="8997" y="4978"/>
                </a:lnTo>
                <a:lnTo>
                  <a:pt x="9012" y="4969"/>
                </a:lnTo>
                <a:lnTo>
                  <a:pt x="9029" y="4962"/>
                </a:lnTo>
                <a:lnTo>
                  <a:pt x="9068" y="4946"/>
                </a:lnTo>
                <a:lnTo>
                  <a:pt x="9111" y="4931"/>
                </a:lnTo>
                <a:lnTo>
                  <a:pt x="9158" y="4916"/>
                </a:lnTo>
                <a:lnTo>
                  <a:pt x="9210" y="4903"/>
                </a:lnTo>
                <a:lnTo>
                  <a:pt x="9264" y="4891"/>
                </a:lnTo>
                <a:lnTo>
                  <a:pt x="9320" y="4879"/>
                </a:lnTo>
                <a:lnTo>
                  <a:pt x="9376" y="4868"/>
                </a:lnTo>
                <a:lnTo>
                  <a:pt x="9434" y="4857"/>
                </a:lnTo>
                <a:lnTo>
                  <a:pt x="9490" y="4847"/>
                </a:lnTo>
                <a:lnTo>
                  <a:pt x="9599" y="4830"/>
                </a:lnTo>
                <a:lnTo>
                  <a:pt x="9696" y="4817"/>
                </a:lnTo>
                <a:lnTo>
                  <a:pt x="9777" y="4808"/>
                </a:lnTo>
                <a:lnTo>
                  <a:pt x="9806" y="4804"/>
                </a:lnTo>
                <a:lnTo>
                  <a:pt x="9837" y="4803"/>
                </a:lnTo>
                <a:lnTo>
                  <a:pt x="9897" y="4800"/>
                </a:lnTo>
                <a:lnTo>
                  <a:pt x="9959" y="4800"/>
                </a:lnTo>
                <a:lnTo>
                  <a:pt x="10022" y="4802"/>
                </a:lnTo>
                <a:lnTo>
                  <a:pt x="10085" y="4805"/>
                </a:lnTo>
                <a:lnTo>
                  <a:pt x="10149" y="4810"/>
                </a:lnTo>
                <a:lnTo>
                  <a:pt x="10278" y="4822"/>
                </a:lnTo>
                <a:lnTo>
                  <a:pt x="10407" y="4833"/>
                </a:lnTo>
                <a:lnTo>
                  <a:pt x="10472" y="4837"/>
                </a:lnTo>
                <a:lnTo>
                  <a:pt x="10535" y="4841"/>
                </a:lnTo>
                <a:lnTo>
                  <a:pt x="10599" y="4842"/>
                </a:lnTo>
                <a:lnTo>
                  <a:pt x="10661" y="4841"/>
                </a:lnTo>
                <a:lnTo>
                  <a:pt x="10693" y="4839"/>
                </a:lnTo>
                <a:lnTo>
                  <a:pt x="10723" y="4837"/>
                </a:lnTo>
                <a:lnTo>
                  <a:pt x="10754" y="4833"/>
                </a:lnTo>
                <a:lnTo>
                  <a:pt x="10783" y="4830"/>
                </a:lnTo>
                <a:lnTo>
                  <a:pt x="10799" y="4828"/>
                </a:lnTo>
                <a:lnTo>
                  <a:pt x="10813" y="4826"/>
                </a:lnTo>
                <a:lnTo>
                  <a:pt x="10841" y="4819"/>
                </a:lnTo>
                <a:lnTo>
                  <a:pt x="10868" y="4810"/>
                </a:lnTo>
                <a:lnTo>
                  <a:pt x="10892" y="4800"/>
                </a:lnTo>
                <a:lnTo>
                  <a:pt x="10917" y="4789"/>
                </a:lnTo>
                <a:lnTo>
                  <a:pt x="10941" y="4777"/>
                </a:lnTo>
                <a:lnTo>
                  <a:pt x="10987" y="4754"/>
                </a:lnTo>
                <a:lnTo>
                  <a:pt x="11012" y="4743"/>
                </a:lnTo>
                <a:lnTo>
                  <a:pt x="11035" y="4733"/>
                </a:lnTo>
                <a:lnTo>
                  <a:pt x="11060" y="4726"/>
                </a:lnTo>
                <a:lnTo>
                  <a:pt x="11085" y="4720"/>
                </a:lnTo>
                <a:lnTo>
                  <a:pt x="11099" y="4717"/>
                </a:lnTo>
                <a:lnTo>
                  <a:pt x="11112" y="4716"/>
                </a:lnTo>
                <a:lnTo>
                  <a:pt x="11126" y="4716"/>
                </a:lnTo>
                <a:lnTo>
                  <a:pt x="11140" y="4716"/>
                </a:lnTo>
                <a:lnTo>
                  <a:pt x="11155" y="4717"/>
                </a:lnTo>
                <a:lnTo>
                  <a:pt x="11170" y="4720"/>
                </a:lnTo>
                <a:lnTo>
                  <a:pt x="11185" y="4722"/>
                </a:lnTo>
                <a:lnTo>
                  <a:pt x="11201" y="4727"/>
                </a:lnTo>
                <a:lnTo>
                  <a:pt x="11227" y="4733"/>
                </a:lnTo>
                <a:lnTo>
                  <a:pt x="11253" y="4738"/>
                </a:lnTo>
                <a:lnTo>
                  <a:pt x="11277" y="4742"/>
                </a:lnTo>
                <a:lnTo>
                  <a:pt x="11300" y="4742"/>
                </a:lnTo>
                <a:lnTo>
                  <a:pt x="11322" y="4742"/>
                </a:lnTo>
                <a:lnTo>
                  <a:pt x="11344" y="4739"/>
                </a:lnTo>
                <a:lnTo>
                  <a:pt x="11365" y="4734"/>
                </a:lnTo>
                <a:lnTo>
                  <a:pt x="11386" y="4729"/>
                </a:lnTo>
                <a:lnTo>
                  <a:pt x="11408" y="4723"/>
                </a:lnTo>
                <a:lnTo>
                  <a:pt x="11429" y="4716"/>
                </a:lnTo>
                <a:lnTo>
                  <a:pt x="11470" y="4699"/>
                </a:lnTo>
                <a:lnTo>
                  <a:pt x="11561" y="4657"/>
                </a:lnTo>
                <a:lnTo>
                  <a:pt x="11588" y="4648"/>
                </a:lnTo>
                <a:lnTo>
                  <a:pt x="11615" y="4639"/>
                </a:lnTo>
                <a:lnTo>
                  <a:pt x="11643" y="4633"/>
                </a:lnTo>
                <a:lnTo>
                  <a:pt x="11670" y="4629"/>
                </a:lnTo>
                <a:lnTo>
                  <a:pt x="11696" y="4626"/>
                </a:lnTo>
                <a:lnTo>
                  <a:pt x="11723" y="4624"/>
                </a:lnTo>
                <a:lnTo>
                  <a:pt x="11778" y="4623"/>
                </a:lnTo>
                <a:lnTo>
                  <a:pt x="11833" y="4623"/>
                </a:lnTo>
                <a:lnTo>
                  <a:pt x="11862" y="4623"/>
                </a:lnTo>
                <a:lnTo>
                  <a:pt x="11888" y="4622"/>
                </a:lnTo>
                <a:lnTo>
                  <a:pt x="11917" y="4619"/>
                </a:lnTo>
                <a:lnTo>
                  <a:pt x="11943" y="4616"/>
                </a:lnTo>
                <a:lnTo>
                  <a:pt x="11972" y="4611"/>
                </a:lnTo>
                <a:lnTo>
                  <a:pt x="11998" y="4605"/>
                </a:lnTo>
                <a:lnTo>
                  <a:pt x="12034" y="4591"/>
                </a:lnTo>
                <a:lnTo>
                  <a:pt x="12069" y="4577"/>
                </a:lnTo>
                <a:lnTo>
                  <a:pt x="12140" y="4545"/>
                </a:lnTo>
                <a:lnTo>
                  <a:pt x="12212" y="4513"/>
                </a:lnTo>
                <a:lnTo>
                  <a:pt x="12285" y="4480"/>
                </a:lnTo>
                <a:lnTo>
                  <a:pt x="12321" y="4464"/>
                </a:lnTo>
                <a:lnTo>
                  <a:pt x="12358" y="4450"/>
                </a:lnTo>
                <a:lnTo>
                  <a:pt x="12396" y="4435"/>
                </a:lnTo>
                <a:lnTo>
                  <a:pt x="12432" y="4423"/>
                </a:lnTo>
                <a:lnTo>
                  <a:pt x="12469" y="4412"/>
                </a:lnTo>
                <a:lnTo>
                  <a:pt x="12506" y="4401"/>
                </a:lnTo>
                <a:lnTo>
                  <a:pt x="12544" y="4393"/>
                </a:lnTo>
                <a:lnTo>
                  <a:pt x="12580" y="4387"/>
                </a:lnTo>
                <a:lnTo>
                  <a:pt x="12587" y="4390"/>
                </a:lnTo>
                <a:lnTo>
                  <a:pt x="12590" y="4395"/>
                </a:lnTo>
                <a:lnTo>
                  <a:pt x="12594" y="4399"/>
                </a:lnTo>
                <a:lnTo>
                  <a:pt x="12596" y="4406"/>
                </a:lnTo>
                <a:lnTo>
                  <a:pt x="12599" y="4412"/>
                </a:lnTo>
                <a:lnTo>
                  <a:pt x="12600" y="4419"/>
                </a:lnTo>
                <a:lnTo>
                  <a:pt x="12600" y="4428"/>
                </a:lnTo>
                <a:lnTo>
                  <a:pt x="12600" y="4436"/>
                </a:lnTo>
                <a:lnTo>
                  <a:pt x="12596" y="4456"/>
                </a:lnTo>
                <a:lnTo>
                  <a:pt x="12591" y="4479"/>
                </a:lnTo>
                <a:lnTo>
                  <a:pt x="12583" y="4505"/>
                </a:lnTo>
                <a:lnTo>
                  <a:pt x="12572" y="4534"/>
                </a:lnTo>
                <a:lnTo>
                  <a:pt x="12558" y="4564"/>
                </a:lnTo>
                <a:lnTo>
                  <a:pt x="12542" y="4599"/>
                </a:lnTo>
                <a:lnTo>
                  <a:pt x="12523" y="4635"/>
                </a:lnTo>
                <a:lnTo>
                  <a:pt x="12502" y="4673"/>
                </a:lnTo>
                <a:lnTo>
                  <a:pt x="12480" y="4714"/>
                </a:lnTo>
                <a:lnTo>
                  <a:pt x="12454" y="4756"/>
                </a:lnTo>
                <a:lnTo>
                  <a:pt x="12398" y="4848"/>
                </a:lnTo>
                <a:lnTo>
                  <a:pt x="12336" y="4947"/>
                </a:lnTo>
                <a:lnTo>
                  <a:pt x="12266" y="5052"/>
                </a:lnTo>
                <a:lnTo>
                  <a:pt x="12190" y="5162"/>
                </a:lnTo>
                <a:lnTo>
                  <a:pt x="12110" y="5278"/>
                </a:lnTo>
                <a:lnTo>
                  <a:pt x="12025" y="5397"/>
                </a:lnTo>
                <a:lnTo>
                  <a:pt x="11937" y="5519"/>
                </a:lnTo>
                <a:lnTo>
                  <a:pt x="11847" y="5643"/>
                </a:lnTo>
                <a:lnTo>
                  <a:pt x="11754" y="5769"/>
                </a:lnTo>
                <a:lnTo>
                  <a:pt x="11566" y="6019"/>
                </a:lnTo>
                <a:lnTo>
                  <a:pt x="11379" y="6266"/>
                </a:lnTo>
                <a:lnTo>
                  <a:pt x="11199" y="6501"/>
                </a:lnTo>
                <a:lnTo>
                  <a:pt x="11031" y="6717"/>
                </a:lnTo>
                <a:lnTo>
                  <a:pt x="10885" y="6909"/>
                </a:lnTo>
                <a:lnTo>
                  <a:pt x="10761" y="7068"/>
                </a:lnTo>
                <a:lnTo>
                  <a:pt x="10671" y="7190"/>
                </a:lnTo>
                <a:lnTo>
                  <a:pt x="10639" y="7234"/>
                </a:lnTo>
                <a:lnTo>
                  <a:pt x="10617" y="7266"/>
                </a:lnTo>
                <a:lnTo>
                  <a:pt x="10602" y="7287"/>
                </a:lnTo>
                <a:lnTo>
                  <a:pt x="10588" y="7306"/>
                </a:lnTo>
                <a:lnTo>
                  <a:pt x="10572" y="7325"/>
                </a:lnTo>
                <a:lnTo>
                  <a:pt x="10556" y="7343"/>
                </a:lnTo>
                <a:lnTo>
                  <a:pt x="10539" y="7360"/>
                </a:lnTo>
                <a:lnTo>
                  <a:pt x="10522" y="7377"/>
                </a:lnTo>
                <a:lnTo>
                  <a:pt x="10503" y="7393"/>
                </a:lnTo>
                <a:lnTo>
                  <a:pt x="10484" y="7409"/>
                </a:lnTo>
                <a:lnTo>
                  <a:pt x="10445" y="7440"/>
                </a:lnTo>
                <a:lnTo>
                  <a:pt x="10404" y="7468"/>
                </a:lnTo>
                <a:lnTo>
                  <a:pt x="10361" y="7496"/>
                </a:lnTo>
                <a:lnTo>
                  <a:pt x="10319" y="7523"/>
                </a:lnTo>
                <a:lnTo>
                  <a:pt x="10232" y="7578"/>
                </a:lnTo>
                <a:lnTo>
                  <a:pt x="10188" y="7605"/>
                </a:lnTo>
                <a:lnTo>
                  <a:pt x="10145" y="7634"/>
                </a:lnTo>
                <a:lnTo>
                  <a:pt x="10105" y="7663"/>
                </a:lnTo>
                <a:lnTo>
                  <a:pt x="10064" y="7696"/>
                </a:lnTo>
                <a:lnTo>
                  <a:pt x="10045" y="7712"/>
                </a:lnTo>
                <a:lnTo>
                  <a:pt x="10027" y="7730"/>
                </a:lnTo>
                <a:lnTo>
                  <a:pt x="10008" y="7748"/>
                </a:lnTo>
                <a:lnTo>
                  <a:pt x="9991" y="7767"/>
                </a:lnTo>
                <a:lnTo>
                  <a:pt x="9969" y="7789"/>
                </a:lnTo>
                <a:lnTo>
                  <a:pt x="9947" y="7809"/>
                </a:lnTo>
                <a:lnTo>
                  <a:pt x="9924" y="7825"/>
                </a:lnTo>
                <a:lnTo>
                  <a:pt x="9902" y="7839"/>
                </a:lnTo>
                <a:lnTo>
                  <a:pt x="9877" y="7851"/>
                </a:lnTo>
                <a:lnTo>
                  <a:pt x="9854" y="7862"/>
                </a:lnTo>
                <a:lnTo>
                  <a:pt x="9830" y="7871"/>
                </a:lnTo>
                <a:lnTo>
                  <a:pt x="9805" y="7880"/>
                </a:lnTo>
                <a:lnTo>
                  <a:pt x="9755" y="7893"/>
                </a:lnTo>
                <a:lnTo>
                  <a:pt x="9703" y="7906"/>
                </a:lnTo>
                <a:lnTo>
                  <a:pt x="9676" y="7915"/>
                </a:lnTo>
                <a:lnTo>
                  <a:pt x="9649" y="7924"/>
                </a:lnTo>
                <a:lnTo>
                  <a:pt x="9622" y="7933"/>
                </a:lnTo>
                <a:lnTo>
                  <a:pt x="9595" y="7944"/>
                </a:lnTo>
                <a:lnTo>
                  <a:pt x="9556" y="7964"/>
                </a:lnTo>
                <a:lnTo>
                  <a:pt x="9520" y="7985"/>
                </a:lnTo>
                <a:lnTo>
                  <a:pt x="9485" y="8007"/>
                </a:lnTo>
                <a:lnTo>
                  <a:pt x="9451" y="8029"/>
                </a:lnTo>
                <a:lnTo>
                  <a:pt x="9385" y="8073"/>
                </a:lnTo>
                <a:lnTo>
                  <a:pt x="9352" y="8095"/>
                </a:lnTo>
                <a:lnTo>
                  <a:pt x="9320" y="8114"/>
                </a:lnTo>
                <a:lnTo>
                  <a:pt x="9287" y="8134"/>
                </a:lnTo>
                <a:lnTo>
                  <a:pt x="9253" y="8151"/>
                </a:lnTo>
                <a:lnTo>
                  <a:pt x="9217" y="8166"/>
                </a:lnTo>
                <a:lnTo>
                  <a:pt x="9199" y="8173"/>
                </a:lnTo>
                <a:lnTo>
                  <a:pt x="9181" y="8178"/>
                </a:lnTo>
                <a:lnTo>
                  <a:pt x="9161" y="8184"/>
                </a:lnTo>
                <a:lnTo>
                  <a:pt x="9141" y="8189"/>
                </a:lnTo>
                <a:lnTo>
                  <a:pt x="9122" y="8193"/>
                </a:lnTo>
                <a:lnTo>
                  <a:pt x="9101" y="8195"/>
                </a:lnTo>
                <a:lnTo>
                  <a:pt x="9080" y="8197"/>
                </a:lnTo>
                <a:lnTo>
                  <a:pt x="9058" y="8199"/>
                </a:lnTo>
                <a:lnTo>
                  <a:pt x="9035" y="8199"/>
                </a:lnTo>
                <a:lnTo>
                  <a:pt x="9012" y="8197"/>
                </a:lnTo>
                <a:lnTo>
                  <a:pt x="8995" y="8197"/>
                </a:lnTo>
                <a:lnTo>
                  <a:pt x="8978" y="8197"/>
                </a:lnTo>
                <a:lnTo>
                  <a:pt x="8945" y="8200"/>
                </a:lnTo>
                <a:lnTo>
                  <a:pt x="8913" y="8205"/>
                </a:lnTo>
                <a:lnTo>
                  <a:pt x="8880" y="8211"/>
                </a:lnTo>
                <a:lnTo>
                  <a:pt x="8848" y="8219"/>
                </a:lnTo>
                <a:lnTo>
                  <a:pt x="8817" y="8229"/>
                </a:lnTo>
                <a:lnTo>
                  <a:pt x="8755" y="8251"/>
                </a:lnTo>
                <a:lnTo>
                  <a:pt x="8693" y="8272"/>
                </a:lnTo>
                <a:lnTo>
                  <a:pt x="8662" y="8281"/>
                </a:lnTo>
                <a:lnTo>
                  <a:pt x="8630" y="8289"/>
                </a:lnTo>
                <a:lnTo>
                  <a:pt x="8599" y="8294"/>
                </a:lnTo>
                <a:lnTo>
                  <a:pt x="8566" y="8298"/>
                </a:lnTo>
                <a:lnTo>
                  <a:pt x="8548" y="8299"/>
                </a:lnTo>
                <a:lnTo>
                  <a:pt x="8533" y="8299"/>
                </a:lnTo>
                <a:lnTo>
                  <a:pt x="8515" y="8299"/>
                </a:lnTo>
                <a:lnTo>
                  <a:pt x="8498" y="8296"/>
                </a:lnTo>
                <a:lnTo>
                  <a:pt x="8425" y="8288"/>
                </a:lnTo>
                <a:lnTo>
                  <a:pt x="8348" y="8277"/>
                </a:lnTo>
                <a:lnTo>
                  <a:pt x="8267" y="8263"/>
                </a:lnTo>
                <a:lnTo>
                  <a:pt x="8185" y="8249"/>
                </a:lnTo>
                <a:lnTo>
                  <a:pt x="8103" y="8232"/>
                </a:lnTo>
                <a:lnTo>
                  <a:pt x="8024" y="8215"/>
                </a:lnTo>
                <a:lnTo>
                  <a:pt x="7948" y="8196"/>
                </a:lnTo>
                <a:lnTo>
                  <a:pt x="7877" y="8177"/>
                </a:lnTo>
                <a:lnTo>
                  <a:pt x="7841" y="8164"/>
                </a:lnTo>
                <a:lnTo>
                  <a:pt x="7806" y="8151"/>
                </a:lnTo>
                <a:lnTo>
                  <a:pt x="7776" y="8136"/>
                </a:lnTo>
                <a:lnTo>
                  <a:pt x="7746" y="8120"/>
                </a:lnTo>
                <a:lnTo>
                  <a:pt x="7718" y="8103"/>
                </a:lnTo>
                <a:lnTo>
                  <a:pt x="7693" y="8086"/>
                </a:lnTo>
                <a:lnTo>
                  <a:pt x="7643" y="8051"/>
                </a:lnTo>
                <a:lnTo>
                  <a:pt x="7618" y="8034"/>
                </a:lnTo>
                <a:lnTo>
                  <a:pt x="7592" y="8018"/>
                </a:lnTo>
                <a:lnTo>
                  <a:pt x="7567" y="8002"/>
                </a:lnTo>
                <a:lnTo>
                  <a:pt x="7539" y="7988"/>
                </a:lnTo>
                <a:lnTo>
                  <a:pt x="7509" y="7976"/>
                </a:lnTo>
                <a:lnTo>
                  <a:pt x="7479" y="7965"/>
                </a:lnTo>
                <a:lnTo>
                  <a:pt x="7462" y="7961"/>
                </a:lnTo>
                <a:lnTo>
                  <a:pt x="7444" y="7957"/>
                </a:lnTo>
                <a:lnTo>
                  <a:pt x="7426" y="7954"/>
                </a:lnTo>
                <a:lnTo>
                  <a:pt x="7407" y="7952"/>
                </a:lnTo>
                <a:lnTo>
                  <a:pt x="7391" y="7949"/>
                </a:lnTo>
                <a:lnTo>
                  <a:pt x="7376" y="7947"/>
                </a:lnTo>
                <a:lnTo>
                  <a:pt x="7361" y="7942"/>
                </a:lnTo>
                <a:lnTo>
                  <a:pt x="7347" y="7938"/>
                </a:lnTo>
                <a:lnTo>
                  <a:pt x="7333" y="7932"/>
                </a:lnTo>
                <a:lnTo>
                  <a:pt x="7320" y="7927"/>
                </a:lnTo>
                <a:lnTo>
                  <a:pt x="7308" y="7920"/>
                </a:lnTo>
                <a:lnTo>
                  <a:pt x="7297" y="7913"/>
                </a:lnTo>
                <a:lnTo>
                  <a:pt x="7284" y="7905"/>
                </a:lnTo>
                <a:lnTo>
                  <a:pt x="7275" y="7897"/>
                </a:lnTo>
                <a:lnTo>
                  <a:pt x="7264" y="7887"/>
                </a:lnTo>
                <a:lnTo>
                  <a:pt x="7254" y="7877"/>
                </a:lnTo>
                <a:lnTo>
                  <a:pt x="7235" y="7856"/>
                </a:lnTo>
                <a:lnTo>
                  <a:pt x="7220" y="7834"/>
                </a:lnTo>
                <a:lnTo>
                  <a:pt x="7206" y="7810"/>
                </a:lnTo>
                <a:lnTo>
                  <a:pt x="7194" y="7784"/>
                </a:lnTo>
                <a:lnTo>
                  <a:pt x="7183" y="7759"/>
                </a:lnTo>
                <a:lnTo>
                  <a:pt x="7174" y="7730"/>
                </a:lnTo>
                <a:lnTo>
                  <a:pt x="7167" y="7702"/>
                </a:lnTo>
                <a:lnTo>
                  <a:pt x="7161" y="7674"/>
                </a:lnTo>
                <a:lnTo>
                  <a:pt x="7157" y="7645"/>
                </a:lnTo>
                <a:lnTo>
                  <a:pt x="7155" y="7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708427" y="128656"/>
            <a:ext cx="1116000" cy="1116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" name="KSO_Shape"/>
          <p:cNvSpPr/>
          <p:nvPr/>
        </p:nvSpPr>
        <p:spPr bwMode="auto">
          <a:xfrm>
            <a:off x="1833860" y="317797"/>
            <a:ext cx="864532" cy="738736"/>
          </a:xfrm>
          <a:custGeom>
            <a:avLst/>
            <a:gdLst>
              <a:gd name="T0" fmla="*/ 131779585 w 12600"/>
              <a:gd name="T1" fmla="*/ 176296350 h 9505"/>
              <a:gd name="T2" fmla="*/ 126659217 w 12600"/>
              <a:gd name="T3" fmla="*/ 185424592 h 9505"/>
              <a:gd name="T4" fmla="*/ 115184313 w 12600"/>
              <a:gd name="T5" fmla="*/ 191281345 h 9505"/>
              <a:gd name="T6" fmla="*/ 105766507 w 12600"/>
              <a:gd name="T7" fmla="*/ 195056117 h 9505"/>
              <a:gd name="T8" fmla="*/ 94337263 w 12600"/>
              <a:gd name="T9" fmla="*/ 177325916 h 9505"/>
              <a:gd name="T10" fmla="*/ 85239527 w 12600"/>
              <a:gd name="T11" fmla="*/ 172155540 h 9505"/>
              <a:gd name="T12" fmla="*/ 77970592 w 12600"/>
              <a:gd name="T13" fmla="*/ 203063397 h 9505"/>
              <a:gd name="T14" fmla="*/ 72827394 w 12600"/>
              <a:gd name="T15" fmla="*/ 215142940 h 9505"/>
              <a:gd name="T16" fmla="*/ 77719162 w 12600"/>
              <a:gd name="T17" fmla="*/ 174443313 h 9505"/>
              <a:gd name="T18" fmla="*/ 74518913 w 12600"/>
              <a:gd name="T19" fmla="*/ 164354204 h 9505"/>
              <a:gd name="T20" fmla="*/ 55591982 w 12600"/>
              <a:gd name="T21" fmla="*/ 173688389 h 9505"/>
              <a:gd name="T22" fmla="*/ 37968011 w 12600"/>
              <a:gd name="T23" fmla="*/ 165200675 h 9505"/>
              <a:gd name="T24" fmla="*/ 32344935 w 12600"/>
              <a:gd name="T25" fmla="*/ 158085716 h 9505"/>
              <a:gd name="T26" fmla="*/ 17441031 w 12600"/>
              <a:gd name="T27" fmla="*/ 141247533 h 9505"/>
              <a:gd name="T28" fmla="*/ 8891965 w 12600"/>
              <a:gd name="T29" fmla="*/ 130014613 h 9505"/>
              <a:gd name="T30" fmla="*/ 1371449 w 12600"/>
              <a:gd name="T31" fmla="*/ 117202995 h 9505"/>
              <a:gd name="T32" fmla="*/ 7703306 w 12600"/>
              <a:gd name="T33" fmla="*/ 112398657 h 9505"/>
              <a:gd name="T34" fmla="*/ 24207258 w 12600"/>
              <a:gd name="T35" fmla="*/ 112375808 h 9505"/>
              <a:gd name="T36" fmla="*/ 37670921 w 12600"/>
              <a:gd name="T37" fmla="*/ 112009770 h 9505"/>
              <a:gd name="T38" fmla="*/ 57054901 w 12600"/>
              <a:gd name="T39" fmla="*/ 116173580 h 9505"/>
              <a:gd name="T40" fmla="*/ 72713094 w 12600"/>
              <a:gd name="T41" fmla="*/ 126216840 h 9505"/>
              <a:gd name="T42" fmla="*/ 82839379 w 12600"/>
              <a:gd name="T43" fmla="*/ 138593722 h 9505"/>
              <a:gd name="T44" fmla="*/ 82496479 w 12600"/>
              <a:gd name="T45" fmla="*/ 159732809 h 9505"/>
              <a:gd name="T46" fmla="*/ 87959746 w 12600"/>
              <a:gd name="T47" fmla="*/ 142208400 h 9505"/>
              <a:gd name="T48" fmla="*/ 77170492 w 12600"/>
              <a:gd name="T49" fmla="*/ 114205996 h 9505"/>
              <a:gd name="T50" fmla="*/ 81239330 w 12600"/>
              <a:gd name="T51" fmla="*/ 81216159 h 9505"/>
              <a:gd name="T52" fmla="*/ 89034106 w 12600"/>
              <a:gd name="T53" fmla="*/ 62593637 h 9505"/>
              <a:gd name="T54" fmla="*/ 95365963 w 12600"/>
              <a:gd name="T55" fmla="*/ 47013964 h 9505"/>
              <a:gd name="T56" fmla="*/ 98451761 w 12600"/>
              <a:gd name="T57" fmla="*/ 40699627 h 9505"/>
              <a:gd name="T58" fmla="*/ 117904381 w 12600"/>
              <a:gd name="T59" fmla="*/ 14664655 h 9505"/>
              <a:gd name="T60" fmla="*/ 129310946 w 12600"/>
              <a:gd name="T61" fmla="*/ 983717 h 9505"/>
              <a:gd name="T62" fmla="*/ 140305820 w 12600"/>
              <a:gd name="T63" fmla="*/ 24570821 h 9505"/>
              <a:gd name="T64" fmla="*/ 146409077 w 12600"/>
              <a:gd name="T65" fmla="*/ 44405852 h 9505"/>
              <a:gd name="T66" fmla="*/ 149632156 w 12600"/>
              <a:gd name="T67" fmla="*/ 62319147 h 9505"/>
              <a:gd name="T68" fmla="*/ 152992364 w 12600"/>
              <a:gd name="T69" fmla="*/ 78379405 h 9505"/>
              <a:gd name="T70" fmla="*/ 151643745 w 12600"/>
              <a:gd name="T71" fmla="*/ 96795983 h 9505"/>
              <a:gd name="T72" fmla="*/ 145860407 w 12600"/>
              <a:gd name="T73" fmla="*/ 113039185 h 9505"/>
              <a:gd name="T74" fmla="*/ 139734320 w 12600"/>
              <a:gd name="T75" fmla="*/ 126102444 h 9505"/>
              <a:gd name="T76" fmla="*/ 122933279 w 12600"/>
              <a:gd name="T77" fmla="*/ 143581155 h 9505"/>
              <a:gd name="T78" fmla="*/ 98131842 w 12600"/>
              <a:gd name="T79" fmla="*/ 146463757 h 9505"/>
              <a:gd name="T80" fmla="*/ 87753976 w 12600"/>
              <a:gd name="T81" fmla="*/ 163736525 h 9505"/>
              <a:gd name="T82" fmla="*/ 96737412 w 12600"/>
              <a:gd name="T83" fmla="*/ 171034427 h 9505"/>
              <a:gd name="T84" fmla="*/ 107298067 w 12600"/>
              <a:gd name="T85" fmla="*/ 166870769 h 9505"/>
              <a:gd name="T86" fmla="*/ 125013508 w 12600"/>
              <a:gd name="T87" fmla="*/ 174077276 h 9505"/>
              <a:gd name="T88" fmla="*/ 133699704 w 12600"/>
              <a:gd name="T89" fmla="*/ 157856923 h 9505"/>
              <a:gd name="T90" fmla="*/ 145106118 w 12600"/>
              <a:gd name="T91" fmla="*/ 141545023 h 9505"/>
              <a:gd name="T92" fmla="*/ 159735611 w 12600"/>
              <a:gd name="T93" fmla="*/ 144633570 h 9505"/>
              <a:gd name="T94" fmla="*/ 150775005 w 12600"/>
              <a:gd name="T95" fmla="*/ 163141695 h 9505"/>
              <a:gd name="T96" fmla="*/ 146203307 w 12600"/>
              <a:gd name="T97" fmla="*/ 173139257 h 9505"/>
              <a:gd name="T98" fmla="*/ 161907160 w 12600"/>
              <a:gd name="T99" fmla="*/ 163072996 h 9505"/>
              <a:gd name="T100" fmla="*/ 172033595 w 12600"/>
              <a:gd name="T101" fmla="*/ 133286102 h 9505"/>
              <a:gd name="T102" fmla="*/ 205658508 w 12600"/>
              <a:gd name="T103" fmla="*/ 113885656 h 9505"/>
              <a:gd name="T104" fmla="*/ 239374892 w 12600"/>
              <a:gd name="T105" fmla="*/ 110660016 h 9505"/>
              <a:gd name="T106" fmla="*/ 255330174 w 12600"/>
              <a:gd name="T107" fmla="*/ 107983205 h 9505"/>
              <a:gd name="T108" fmla="*/ 271742505 w 12600"/>
              <a:gd name="T109" fmla="*/ 105741282 h 9505"/>
              <a:gd name="T110" fmla="*/ 288017857 w 12600"/>
              <a:gd name="T111" fmla="*/ 101302982 h 9505"/>
              <a:gd name="T112" fmla="*/ 245981008 w 12600"/>
              <a:gd name="T113" fmla="*/ 161700393 h 9505"/>
              <a:gd name="T114" fmla="*/ 228379867 w 12600"/>
              <a:gd name="T115" fmla="*/ 177691953 h 9505"/>
              <a:gd name="T116" fmla="*/ 210275865 w 12600"/>
              <a:gd name="T117" fmla="*/ 186980290 h 9505"/>
              <a:gd name="T118" fmla="*/ 194640654 w 12600"/>
              <a:gd name="T119" fmla="*/ 189862892 h 9505"/>
              <a:gd name="T120" fmla="*/ 170159136 w 12600"/>
              <a:gd name="T121" fmla="*/ 182038707 h 950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600" h="9505">
                <a:moveTo>
                  <a:pt x="7155" y="7617"/>
                </a:moveTo>
                <a:lnTo>
                  <a:pt x="7155" y="7617"/>
                </a:lnTo>
                <a:lnTo>
                  <a:pt x="7091" y="7633"/>
                </a:lnTo>
                <a:lnTo>
                  <a:pt x="7028" y="7649"/>
                </a:lnTo>
                <a:lnTo>
                  <a:pt x="6964" y="7663"/>
                </a:lnTo>
                <a:lnTo>
                  <a:pt x="6899" y="7675"/>
                </a:lnTo>
                <a:lnTo>
                  <a:pt x="6836" y="7688"/>
                </a:lnTo>
                <a:lnTo>
                  <a:pt x="6771" y="7699"/>
                </a:lnTo>
                <a:lnTo>
                  <a:pt x="6706" y="7708"/>
                </a:lnTo>
                <a:lnTo>
                  <a:pt x="6641" y="7717"/>
                </a:lnTo>
                <a:lnTo>
                  <a:pt x="6575" y="7724"/>
                </a:lnTo>
                <a:lnTo>
                  <a:pt x="6510" y="7730"/>
                </a:lnTo>
                <a:lnTo>
                  <a:pt x="6444" y="7735"/>
                </a:lnTo>
                <a:lnTo>
                  <a:pt x="6380" y="7738"/>
                </a:lnTo>
                <a:lnTo>
                  <a:pt x="6314" y="7739"/>
                </a:lnTo>
                <a:lnTo>
                  <a:pt x="6249" y="7739"/>
                </a:lnTo>
                <a:lnTo>
                  <a:pt x="6183" y="7738"/>
                </a:lnTo>
                <a:lnTo>
                  <a:pt x="6118" y="7734"/>
                </a:lnTo>
                <a:lnTo>
                  <a:pt x="6076" y="7732"/>
                </a:lnTo>
                <a:lnTo>
                  <a:pt x="6032" y="7727"/>
                </a:lnTo>
                <a:lnTo>
                  <a:pt x="5944" y="7716"/>
                </a:lnTo>
                <a:lnTo>
                  <a:pt x="5899" y="7711"/>
                </a:lnTo>
                <a:lnTo>
                  <a:pt x="5854" y="7707"/>
                </a:lnTo>
                <a:lnTo>
                  <a:pt x="5810" y="7706"/>
                </a:lnTo>
                <a:lnTo>
                  <a:pt x="5765" y="7706"/>
                </a:lnTo>
                <a:lnTo>
                  <a:pt x="5743" y="7706"/>
                </a:lnTo>
                <a:lnTo>
                  <a:pt x="5721" y="7708"/>
                </a:lnTo>
                <a:lnTo>
                  <a:pt x="5700" y="7711"/>
                </a:lnTo>
                <a:lnTo>
                  <a:pt x="5678" y="7715"/>
                </a:lnTo>
                <a:lnTo>
                  <a:pt x="5657" y="7718"/>
                </a:lnTo>
                <a:lnTo>
                  <a:pt x="5636" y="7723"/>
                </a:lnTo>
                <a:lnTo>
                  <a:pt x="5617" y="7729"/>
                </a:lnTo>
                <a:lnTo>
                  <a:pt x="5597" y="7737"/>
                </a:lnTo>
                <a:lnTo>
                  <a:pt x="5578" y="7745"/>
                </a:lnTo>
                <a:lnTo>
                  <a:pt x="5558" y="7755"/>
                </a:lnTo>
                <a:lnTo>
                  <a:pt x="5540" y="7766"/>
                </a:lnTo>
                <a:lnTo>
                  <a:pt x="5523" y="7779"/>
                </a:lnTo>
                <a:lnTo>
                  <a:pt x="5506" y="7793"/>
                </a:lnTo>
                <a:lnTo>
                  <a:pt x="5488" y="7809"/>
                </a:lnTo>
                <a:lnTo>
                  <a:pt x="5473" y="7825"/>
                </a:lnTo>
                <a:lnTo>
                  <a:pt x="5458" y="7844"/>
                </a:lnTo>
                <a:lnTo>
                  <a:pt x="5487" y="7905"/>
                </a:lnTo>
                <a:lnTo>
                  <a:pt x="5501" y="7937"/>
                </a:lnTo>
                <a:lnTo>
                  <a:pt x="5514" y="7970"/>
                </a:lnTo>
                <a:lnTo>
                  <a:pt x="5525" y="8005"/>
                </a:lnTo>
                <a:lnTo>
                  <a:pt x="5529" y="8024"/>
                </a:lnTo>
                <a:lnTo>
                  <a:pt x="5534" y="8042"/>
                </a:lnTo>
                <a:lnTo>
                  <a:pt x="5536" y="8062"/>
                </a:lnTo>
                <a:lnTo>
                  <a:pt x="5539" y="8083"/>
                </a:lnTo>
                <a:lnTo>
                  <a:pt x="5541" y="8105"/>
                </a:lnTo>
                <a:lnTo>
                  <a:pt x="5541" y="8128"/>
                </a:lnTo>
                <a:lnTo>
                  <a:pt x="5518" y="8130"/>
                </a:lnTo>
                <a:lnTo>
                  <a:pt x="5495" y="8133"/>
                </a:lnTo>
                <a:lnTo>
                  <a:pt x="5471" y="8133"/>
                </a:lnTo>
                <a:lnTo>
                  <a:pt x="5448" y="8134"/>
                </a:lnTo>
                <a:lnTo>
                  <a:pt x="5402" y="8131"/>
                </a:lnTo>
                <a:lnTo>
                  <a:pt x="5355" y="8128"/>
                </a:lnTo>
                <a:lnTo>
                  <a:pt x="5310" y="8122"/>
                </a:lnTo>
                <a:lnTo>
                  <a:pt x="5265" y="8114"/>
                </a:lnTo>
                <a:lnTo>
                  <a:pt x="5219" y="8106"/>
                </a:lnTo>
                <a:lnTo>
                  <a:pt x="5174" y="8096"/>
                </a:lnTo>
                <a:lnTo>
                  <a:pt x="5087" y="8076"/>
                </a:lnTo>
                <a:lnTo>
                  <a:pt x="5045" y="8067"/>
                </a:lnTo>
                <a:lnTo>
                  <a:pt x="5003" y="8058"/>
                </a:lnTo>
                <a:lnTo>
                  <a:pt x="4962" y="8052"/>
                </a:lnTo>
                <a:lnTo>
                  <a:pt x="4921" y="8047"/>
                </a:lnTo>
                <a:lnTo>
                  <a:pt x="4882" y="8043"/>
                </a:lnTo>
                <a:lnTo>
                  <a:pt x="4844" y="8043"/>
                </a:lnTo>
                <a:lnTo>
                  <a:pt x="4865" y="8085"/>
                </a:lnTo>
                <a:lnTo>
                  <a:pt x="4887" y="8127"/>
                </a:lnTo>
                <a:lnTo>
                  <a:pt x="4910" y="8166"/>
                </a:lnTo>
                <a:lnTo>
                  <a:pt x="4935" y="8205"/>
                </a:lnTo>
                <a:lnTo>
                  <a:pt x="4987" y="8283"/>
                </a:lnTo>
                <a:lnTo>
                  <a:pt x="5039" y="8361"/>
                </a:lnTo>
                <a:lnTo>
                  <a:pt x="5063" y="8400"/>
                </a:lnTo>
                <a:lnTo>
                  <a:pt x="5086" y="8442"/>
                </a:lnTo>
                <a:lnTo>
                  <a:pt x="5108" y="8482"/>
                </a:lnTo>
                <a:lnTo>
                  <a:pt x="5128" y="8525"/>
                </a:lnTo>
                <a:lnTo>
                  <a:pt x="5136" y="8547"/>
                </a:lnTo>
                <a:lnTo>
                  <a:pt x="5144" y="8569"/>
                </a:lnTo>
                <a:lnTo>
                  <a:pt x="5151" y="8591"/>
                </a:lnTo>
                <a:lnTo>
                  <a:pt x="5158" y="8614"/>
                </a:lnTo>
                <a:lnTo>
                  <a:pt x="5164" y="8637"/>
                </a:lnTo>
                <a:lnTo>
                  <a:pt x="5168" y="8662"/>
                </a:lnTo>
                <a:lnTo>
                  <a:pt x="5173" y="8686"/>
                </a:lnTo>
                <a:lnTo>
                  <a:pt x="5175" y="8711"/>
                </a:lnTo>
                <a:lnTo>
                  <a:pt x="5108" y="8699"/>
                </a:lnTo>
                <a:lnTo>
                  <a:pt x="5041" y="8684"/>
                </a:lnTo>
                <a:lnTo>
                  <a:pt x="4975" y="8667"/>
                </a:lnTo>
                <a:lnTo>
                  <a:pt x="4909" y="8647"/>
                </a:lnTo>
                <a:lnTo>
                  <a:pt x="4876" y="8637"/>
                </a:lnTo>
                <a:lnTo>
                  <a:pt x="4843" y="8625"/>
                </a:lnTo>
                <a:lnTo>
                  <a:pt x="4811" y="8614"/>
                </a:lnTo>
                <a:lnTo>
                  <a:pt x="4779" y="8601"/>
                </a:lnTo>
                <a:lnTo>
                  <a:pt x="4748" y="8587"/>
                </a:lnTo>
                <a:lnTo>
                  <a:pt x="4717" y="8574"/>
                </a:lnTo>
                <a:lnTo>
                  <a:pt x="4686" y="8558"/>
                </a:lnTo>
                <a:lnTo>
                  <a:pt x="4656" y="8543"/>
                </a:lnTo>
                <a:lnTo>
                  <a:pt x="4627" y="8526"/>
                </a:lnTo>
                <a:lnTo>
                  <a:pt x="4597" y="8509"/>
                </a:lnTo>
                <a:lnTo>
                  <a:pt x="4569" y="8491"/>
                </a:lnTo>
                <a:lnTo>
                  <a:pt x="4541" y="8471"/>
                </a:lnTo>
                <a:lnTo>
                  <a:pt x="4514" y="8452"/>
                </a:lnTo>
                <a:lnTo>
                  <a:pt x="4488" y="8431"/>
                </a:lnTo>
                <a:lnTo>
                  <a:pt x="4463" y="8409"/>
                </a:lnTo>
                <a:lnTo>
                  <a:pt x="4437" y="8386"/>
                </a:lnTo>
                <a:lnTo>
                  <a:pt x="4414" y="8362"/>
                </a:lnTo>
                <a:lnTo>
                  <a:pt x="4389" y="8338"/>
                </a:lnTo>
                <a:lnTo>
                  <a:pt x="4367" y="8312"/>
                </a:lnTo>
                <a:lnTo>
                  <a:pt x="4347" y="8285"/>
                </a:lnTo>
                <a:lnTo>
                  <a:pt x="4326" y="8257"/>
                </a:lnTo>
                <a:lnTo>
                  <a:pt x="4306" y="8229"/>
                </a:lnTo>
                <a:lnTo>
                  <a:pt x="4288" y="8200"/>
                </a:lnTo>
                <a:lnTo>
                  <a:pt x="4270" y="8168"/>
                </a:lnTo>
                <a:lnTo>
                  <a:pt x="4257" y="8144"/>
                </a:lnTo>
                <a:lnTo>
                  <a:pt x="4246" y="8118"/>
                </a:lnTo>
                <a:lnTo>
                  <a:pt x="4235" y="8091"/>
                </a:lnTo>
                <a:lnTo>
                  <a:pt x="4226" y="8063"/>
                </a:lnTo>
                <a:lnTo>
                  <a:pt x="4207" y="8002"/>
                </a:lnTo>
                <a:lnTo>
                  <a:pt x="4188" y="7939"/>
                </a:lnTo>
                <a:lnTo>
                  <a:pt x="4169" y="7876"/>
                </a:lnTo>
                <a:lnTo>
                  <a:pt x="4150" y="7812"/>
                </a:lnTo>
                <a:lnTo>
                  <a:pt x="4139" y="7782"/>
                </a:lnTo>
                <a:lnTo>
                  <a:pt x="4127" y="7751"/>
                </a:lnTo>
                <a:lnTo>
                  <a:pt x="4114" y="7722"/>
                </a:lnTo>
                <a:lnTo>
                  <a:pt x="4102" y="7693"/>
                </a:lnTo>
                <a:lnTo>
                  <a:pt x="4087" y="7666"/>
                </a:lnTo>
                <a:lnTo>
                  <a:pt x="4072" y="7640"/>
                </a:lnTo>
                <a:lnTo>
                  <a:pt x="4056" y="7617"/>
                </a:lnTo>
                <a:lnTo>
                  <a:pt x="4037" y="7595"/>
                </a:lnTo>
                <a:lnTo>
                  <a:pt x="4018" y="7574"/>
                </a:lnTo>
                <a:lnTo>
                  <a:pt x="4007" y="7565"/>
                </a:lnTo>
                <a:lnTo>
                  <a:pt x="3996" y="7557"/>
                </a:lnTo>
                <a:lnTo>
                  <a:pt x="3985" y="7548"/>
                </a:lnTo>
                <a:lnTo>
                  <a:pt x="3972" y="7541"/>
                </a:lnTo>
                <a:lnTo>
                  <a:pt x="3960" y="7535"/>
                </a:lnTo>
                <a:lnTo>
                  <a:pt x="3948" y="7529"/>
                </a:lnTo>
                <a:lnTo>
                  <a:pt x="3935" y="7524"/>
                </a:lnTo>
                <a:lnTo>
                  <a:pt x="3920" y="7519"/>
                </a:lnTo>
                <a:lnTo>
                  <a:pt x="3906" y="7515"/>
                </a:lnTo>
                <a:lnTo>
                  <a:pt x="3891" y="7512"/>
                </a:lnTo>
                <a:lnTo>
                  <a:pt x="3876" y="7510"/>
                </a:lnTo>
                <a:lnTo>
                  <a:pt x="3860" y="7509"/>
                </a:lnTo>
                <a:lnTo>
                  <a:pt x="3843" y="7508"/>
                </a:lnTo>
                <a:lnTo>
                  <a:pt x="3826" y="7509"/>
                </a:lnTo>
                <a:lnTo>
                  <a:pt x="3807" y="7510"/>
                </a:lnTo>
                <a:lnTo>
                  <a:pt x="3789" y="7512"/>
                </a:lnTo>
                <a:lnTo>
                  <a:pt x="3770" y="7515"/>
                </a:lnTo>
                <a:lnTo>
                  <a:pt x="3750" y="7519"/>
                </a:lnTo>
                <a:lnTo>
                  <a:pt x="3729" y="7525"/>
                </a:lnTo>
                <a:lnTo>
                  <a:pt x="3708" y="7531"/>
                </a:lnTo>
                <a:lnTo>
                  <a:pt x="3686" y="7539"/>
                </a:lnTo>
                <a:lnTo>
                  <a:pt x="3663" y="7547"/>
                </a:lnTo>
                <a:lnTo>
                  <a:pt x="3636" y="7606"/>
                </a:lnTo>
                <a:lnTo>
                  <a:pt x="3611" y="7664"/>
                </a:lnTo>
                <a:lnTo>
                  <a:pt x="3587" y="7724"/>
                </a:lnTo>
                <a:lnTo>
                  <a:pt x="3567" y="7783"/>
                </a:lnTo>
                <a:lnTo>
                  <a:pt x="3546" y="7843"/>
                </a:lnTo>
                <a:lnTo>
                  <a:pt x="3527" y="7903"/>
                </a:lnTo>
                <a:lnTo>
                  <a:pt x="3512" y="7963"/>
                </a:lnTo>
                <a:lnTo>
                  <a:pt x="3496" y="8023"/>
                </a:lnTo>
                <a:lnTo>
                  <a:pt x="3482" y="8083"/>
                </a:lnTo>
                <a:lnTo>
                  <a:pt x="3470" y="8142"/>
                </a:lnTo>
                <a:lnTo>
                  <a:pt x="3459" y="8204"/>
                </a:lnTo>
                <a:lnTo>
                  <a:pt x="3449" y="8263"/>
                </a:lnTo>
                <a:lnTo>
                  <a:pt x="3441" y="8325"/>
                </a:lnTo>
                <a:lnTo>
                  <a:pt x="3433" y="8386"/>
                </a:lnTo>
                <a:lnTo>
                  <a:pt x="3428" y="8447"/>
                </a:lnTo>
                <a:lnTo>
                  <a:pt x="3422" y="8507"/>
                </a:lnTo>
                <a:lnTo>
                  <a:pt x="3419" y="8568"/>
                </a:lnTo>
                <a:lnTo>
                  <a:pt x="3416" y="8630"/>
                </a:lnTo>
                <a:lnTo>
                  <a:pt x="3414" y="8691"/>
                </a:lnTo>
                <a:lnTo>
                  <a:pt x="3413" y="8752"/>
                </a:lnTo>
                <a:lnTo>
                  <a:pt x="3411" y="8815"/>
                </a:lnTo>
                <a:lnTo>
                  <a:pt x="3411" y="8876"/>
                </a:lnTo>
                <a:lnTo>
                  <a:pt x="3414" y="8999"/>
                </a:lnTo>
                <a:lnTo>
                  <a:pt x="3419" y="9124"/>
                </a:lnTo>
                <a:lnTo>
                  <a:pt x="3425" y="9249"/>
                </a:lnTo>
                <a:lnTo>
                  <a:pt x="3432" y="9375"/>
                </a:lnTo>
                <a:lnTo>
                  <a:pt x="3441" y="9499"/>
                </a:lnTo>
                <a:lnTo>
                  <a:pt x="3422" y="9502"/>
                </a:lnTo>
                <a:lnTo>
                  <a:pt x="3404" y="9504"/>
                </a:lnTo>
                <a:lnTo>
                  <a:pt x="3387" y="9505"/>
                </a:lnTo>
                <a:lnTo>
                  <a:pt x="3370" y="9505"/>
                </a:lnTo>
                <a:lnTo>
                  <a:pt x="3354" y="9505"/>
                </a:lnTo>
                <a:lnTo>
                  <a:pt x="3339" y="9503"/>
                </a:lnTo>
                <a:lnTo>
                  <a:pt x="3325" y="9500"/>
                </a:lnTo>
                <a:lnTo>
                  <a:pt x="3310" y="9498"/>
                </a:lnTo>
                <a:lnTo>
                  <a:pt x="3296" y="9494"/>
                </a:lnTo>
                <a:lnTo>
                  <a:pt x="3284" y="9489"/>
                </a:lnTo>
                <a:lnTo>
                  <a:pt x="3272" y="9485"/>
                </a:lnTo>
                <a:lnTo>
                  <a:pt x="3260" y="9478"/>
                </a:lnTo>
                <a:lnTo>
                  <a:pt x="3249" y="9471"/>
                </a:lnTo>
                <a:lnTo>
                  <a:pt x="3239" y="9464"/>
                </a:lnTo>
                <a:lnTo>
                  <a:pt x="3229" y="9455"/>
                </a:lnTo>
                <a:lnTo>
                  <a:pt x="3219" y="9447"/>
                </a:lnTo>
                <a:lnTo>
                  <a:pt x="3211" y="9437"/>
                </a:lnTo>
                <a:lnTo>
                  <a:pt x="3202" y="9426"/>
                </a:lnTo>
                <a:lnTo>
                  <a:pt x="3194" y="9415"/>
                </a:lnTo>
                <a:lnTo>
                  <a:pt x="3186" y="9404"/>
                </a:lnTo>
                <a:lnTo>
                  <a:pt x="3174" y="9378"/>
                </a:lnTo>
                <a:lnTo>
                  <a:pt x="3162" y="9351"/>
                </a:lnTo>
                <a:lnTo>
                  <a:pt x="3153" y="9321"/>
                </a:lnTo>
                <a:lnTo>
                  <a:pt x="3145" y="9289"/>
                </a:lnTo>
                <a:lnTo>
                  <a:pt x="3139" y="9255"/>
                </a:lnTo>
                <a:lnTo>
                  <a:pt x="3135" y="9218"/>
                </a:lnTo>
                <a:lnTo>
                  <a:pt x="3133" y="9180"/>
                </a:lnTo>
                <a:lnTo>
                  <a:pt x="3130" y="9141"/>
                </a:lnTo>
                <a:lnTo>
                  <a:pt x="3130" y="9100"/>
                </a:lnTo>
                <a:lnTo>
                  <a:pt x="3131" y="9056"/>
                </a:lnTo>
                <a:lnTo>
                  <a:pt x="3135" y="9012"/>
                </a:lnTo>
                <a:lnTo>
                  <a:pt x="3139" y="8965"/>
                </a:lnTo>
                <a:lnTo>
                  <a:pt x="3144" y="8919"/>
                </a:lnTo>
                <a:lnTo>
                  <a:pt x="3148" y="8870"/>
                </a:lnTo>
                <a:lnTo>
                  <a:pt x="3156" y="8820"/>
                </a:lnTo>
                <a:lnTo>
                  <a:pt x="3163" y="8769"/>
                </a:lnTo>
                <a:lnTo>
                  <a:pt x="3180" y="8667"/>
                </a:lnTo>
                <a:lnTo>
                  <a:pt x="3201" y="8560"/>
                </a:lnTo>
                <a:lnTo>
                  <a:pt x="3223" y="8453"/>
                </a:lnTo>
                <a:lnTo>
                  <a:pt x="3246" y="8344"/>
                </a:lnTo>
                <a:lnTo>
                  <a:pt x="3271" y="8235"/>
                </a:lnTo>
                <a:lnTo>
                  <a:pt x="3320" y="8020"/>
                </a:lnTo>
                <a:lnTo>
                  <a:pt x="3343" y="7916"/>
                </a:lnTo>
                <a:lnTo>
                  <a:pt x="3364" y="7815"/>
                </a:lnTo>
                <a:lnTo>
                  <a:pt x="3383" y="7718"/>
                </a:lnTo>
                <a:lnTo>
                  <a:pt x="3400" y="7625"/>
                </a:lnTo>
                <a:lnTo>
                  <a:pt x="3414" y="7540"/>
                </a:lnTo>
                <a:lnTo>
                  <a:pt x="3419" y="7498"/>
                </a:lnTo>
                <a:lnTo>
                  <a:pt x="3422" y="7459"/>
                </a:lnTo>
                <a:lnTo>
                  <a:pt x="3426" y="7422"/>
                </a:lnTo>
                <a:lnTo>
                  <a:pt x="3427" y="7387"/>
                </a:lnTo>
                <a:lnTo>
                  <a:pt x="3427" y="7353"/>
                </a:lnTo>
                <a:lnTo>
                  <a:pt x="3427" y="7322"/>
                </a:lnTo>
                <a:lnTo>
                  <a:pt x="3425" y="7293"/>
                </a:lnTo>
                <a:lnTo>
                  <a:pt x="3420" y="7267"/>
                </a:lnTo>
                <a:lnTo>
                  <a:pt x="3415" y="7243"/>
                </a:lnTo>
                <a:lnTo>
                  <a:pt x="3408" y="7221"/>
                </a:lnTo>
                <a:lnTo>
                  <a:pt x="3399" y="7202"/>
                </a:lnTo>
                <a:lnTo>
                  <a:pt x="3394" y="7194"/>
                </a:lnTo>
                <a:lnTo>
                  <a:pt x="3388" y="7185"/>
                </a:lnTo>
                <a:lnTo>
                  <a:pt x="3382" y="7179"/>
                </a:lnTo>
                <a:lnTo>
                  <a:pt x="3376" y="7173"/>
                </a:lnTo>
                <a:lnTo>
                  <a:pt x="3369" y="7167"/>
                </a:lnTo>
                <a:lnTo>
                  <a:pt x="3361" y="7162"/>
                </a:lnTo>
                <a:lnTo>
                  <a:pt x="3345" y="7161"/>
                </a:lnTo>
                <a:lnTo>
                  <a:pt x="3331" y="7162"/>
                </a:lnTo>
                <a:lnTo>
                  <a:pt x="3316" y="7164"/>
                </a:lnTo>
                <a:lnTo>
                  <a:pt x="3301" y="7167"/>
                </a:lnTo>
                <a:lnTo>
                  <a:pt x="3287" y="7172"/>
                </a:lnTo>
                <a:lnTo>
                  <a:pt x="3273" y="7178"/>
                </a:lnTo>
                <a:lnTo>
                  <a:pt x="3260" y="7184"/>
                </a:lnTo>
                <a:lnTo>
                  <a:pt x="3248" y="7193"/>
                </a:lnTo>
                <a:lnTo>
                  <a:pt x="3234" y="7201"/>
                </a:lnTo>
                <a:lnTo>
                  <a:pt x="3222" y="7210"/>
                </a:lnTo>
                <a:lnTo>
                  <a:pt x="3197" y="7230"/>
                </a:lnTo>
                <a:lnTo>
                  <a:pt x="3174" y="7254"/>
                </a:lnTo>
                <a:lnTo>
                  <a:pt x="3151" y="7278"/>
                </a:lnTo>
                <a:lnTo>
                  <a:pt x="3107" y="7331"/>
                </a:lnTo>
                <a:lnTo>
                  <a:pt x="3085" y="7356"/>
                </a:lnTo>
                <a:lnTo>
                  <a:pt x="3063" y="7382"/>
                </a:lnTo>
                <a:lnTo>
                  <a:pt x="3041" y="7405"/>
                </a:lnTo>
                <a:lnTo>
                  <a:pt x="3019" y="7426"/>
                </a:lnTo>
                <a:lnTo>
                  <a:pt x="2996" y="7446"/>
                </a:lnTo>
                <a:lnTo>
                  <a:pt x="2985" y="7453"/>
                </a:lnTo>
                <a:lnTo>
                  <a:pt x="2972" y="7460"/>
                </a:lnTo>
                <a:lnTo>
                  <a:pt x="2935" y="7480"/>
                </a:lnTo>
                <a:lnTo>
                  <a:pt x="2892" y="7498"/>
                </a:lnTo>
                <a:lnTo>
                  <a:pt x="2845" y="7515"/>
                </a:lnTo>
                <a:lnTo>
                  <a:pt x="2795" y="7531"/>
                </a:lnTo>
                <a:lnTo>
                  <a:pt x="2743" y="7546"/>
                </a:lnTo>
                <a:lnTo>
                  <a:pt x="2688" y="7559"/>
                </a:lnTo>
                <a:lnTo>
                  <a:pt x="2631" y="7570"/>
                </a:lnTo>
                <a:lnTo>
                  <a:pt x="2574" y="7580"/>
                </a:lnTo>
                <a:lnTo>
                  <a:pt x="2516" y="7587"/>
                </a:lnTo>
                <a:lnTo>
                  <a:pt x="2459" y="7591"/>
                </a:lnTo>
                <a:lnTo>
                  <a:pt x="2432" y="7592"/>
                </a:lnTo>
                <a:lnTo>
                  <a:pt x="2404" y="7592"/>
                </a:lnTo>
                <a:lnTo>
                  <a:pt x="2377" y="7592"/>
                </a:lnTo>
                <a:lnTo>
                  <a:pt x="2350" y="7591"/>
                </a:lnTo>
                <a:lnTo>
                  <a:pt x="2324" y="7589"/>
                </a:lnTo>
                <a:lnTo>
                  <a:pt x="2300" y="7586"/>
                </a:lnTo>
                <a:lnTo>
                  <a:pt x="2276" y="7583"/>
                </a:lnTo>
                <a:lnTo>
                  <a:pt x="2252" y="7578"/>
                </a:lnTo>
                <a:lnTo>
                  <a:pt x="2229" y="7572"/>
                </a:lnTo>
                <a:lnTo>
                  <a:pt x="2208" y="7565"/>
                </a:lnTo>
                <a:lnTo>
                  <a:pt x="2188" y="7557"/>
                </a:lnTo>
                <a:lnTo>
                  <a:pt x="2169" y="7548"/>
                </a:lnTo>
                <a:lnTo>
                  <a:pt x="2135" y="7530"/>
                </a:lnTo>
                <a:lnTo>
                  <a:pt x="2102" y="7510"/>
                </a:lnTo>
                <a:lnTo>
                  <a:pt x="2070" y="7488"/>
                </a:lnTo>
                <a:lnTo>
                  <a:pt x="2037" y="7465"/>
                </a:lnTo>
                <a:lnTo>
                  <a:pt x="1974" y="7418"/>
                </a:lnTo>
                <a:lnTo>
                  <a:pt x="1910" y="7369"/>
                </a:lnTo>
                <a:lnTo>
                  <a:pt x="1878" y="7344"/>
                </a:lnTo>
                <a:lnTo>
                  <a:pt x="1846" y="7321"/>
                </a:lnTo>
                <a:lnTo>
                  <a:pt x="1815" y="7299"/>
                </a:lnTo>
                <a:lnTo>
                  <a:pt x="1782" y="7278"/>
                </a:lnTo>
                <a:lnTo>
                  <a:pt x="1747" y="7260"/>
                </a:lnTo>
                <a:lnTo>
                  <a:pt x="1713" y="7241"/>
                </a:lnTo>
                <a:lnTo>
                  <a:pt x="1679" y="7227"/>
                </a:lnTo>
                <a:lnTo>
                  <a:pt x="1661" y="7221"/>
                </a:lnTo>
                <a:lnTo>
                  <a:pt x="1644" y="7215"/>
                </a:lnTo>
                <a:lnTo>
                  <a:pt x="1624" y="7208"/>
                </a:lnTo>
                <a:lnTo>
                  <a:pt x="1607" y="7202"/>
                </a:lnTo>
                <a:lnTo>
                  <a:pt x="1592" y="7195"/>
                </a:lnTo>
                <a:lnTo>
                  <a:pt x="1579" y="7188"/>
                </a:lnTo>
                <a:lnTo>
                  <a:pt x="1567" y="7179"/>
                </a:lnTo>
                <a:lnTo>
                  <a:pt x="1556" y="7171"/>
                </a:lnTo>
                <a:lnTo>
                  <a:pt x="1547" y="7162"/>
                </a:lnTo>
                <a:lnTo>
                  <a:pt x="1538" y="7152"/>
                </a:lnTo>
                <a:lnTo>
                  <a:pt x="1532" y="7142"/>
                </a:lnTo>
                <a:lnTo>
                  <a:pt x="1526" y="7133"/>
                </a:lnTo>
                <a:lnTo>
                  <a:pt x="1520" y="7123"/>
                </a:lnTo>
                <a:lnTo>
                  <a:pt x="1516" y="7112"/>
                </a:lnTo>
                <a:lnTo>
                  <a:pt x="1508" y="7090"/>
                </a:lnTo>
                <a:lnTo>
                  <a:pt x="1502" y="7068"/>
                </a:lnTo>
                <a:lnTo>
                  <a:pt x="1496" y="7043"/>
                </a:lnTo>
                <a:lnTo>
                  <a:pt x="1487" y="7020"/>
                </a:lnTo>
                <a:lnTo>
                  <a:pt x="1478" y="6996"/>
                </a:lnTo>
                <a:lnTo>
                  <a:pt x="1472" y="6984"/>
                </a:lnTo>
                <a:lnTo>
                  <a:pt x="1466" y="6971"/>
                </a:lnTo>
                <a:lnTo>
                  <a:pt x="1459" y="6959"/>
                </a:lnTo>
                <a:lnTo>
                  <a:pt x="1449" y="6947"/>
                </a:lnTo>
                <a:lnTo>
                  <a:pt x="1439" y="6935"/>
                </a:lnTo>
                <a:lnTo>
                  <a:pt x="1428" y="6922"/>
                </a:lnTo>
                <a:lnTo>
                  <a:pt x="1415" y="6910"/>
                </a:lnTo>
                <a:lnTo>
                  <a:pt x="1401" y="6898"/>
                </a:lnTo>
                <a:lnTo>
                  <a:pt x="1384" y="6887"/>
                </a:lnTo>
                <a:lnTo>
                  <a:pt x="1366" y="6875"/>
                </a:lnTo>
                <a:lnTo>
                  <a:pt x="1351" y="6865"/>
                </a:lnTo>
                <a:lnTo>
                  <a:pt x="1335" y="6854"/>
                </a:lnTo>
                <a:lnTo>
                  <a:pt x="1320" y="6842"/>
                </a:lnTo>
                <a:lnTo>
                  <a:pt x="1304" y="6828"/>
                </a:lnTo>
                <a:lnTo>
                  <a:pt x="1272" y="6799"/>
                </a:lnTo>
                <a:lnTo>
                  <a:pt x="1240" y="6766"/>
                </a:lnTo>
                <a:lnTo>
                  <a:pt x="1208" y="6732"/>
                </a:lnTo>
                <a:lnTo>
                  <a:pt x="1178" y="6694"/>
                </a:lnTo>
                <a:lnTo>
                  <a:pt x="1147" y="6655"/>
                </a:lnTo>
                <a:lnTo>
                  <a:pt x="1117" y="6614"/>
                </a:lnTo>
                <a:lnTo>
                  <a:pt x="1087" y="6574"/>
                </a:lnTo>
                <a:lnTo>
                  <a:pt x="1059" y="6533"/>
                </a:lnTo>
                <a:lnTo>
                  <a:pt x="1004" y="6449"/>
                </a:lnTo>
                <a:lnTo>
                  <a:pt x="909" y="6301"/>
                </a:lnTo>
                <a:lnTo>
                  <a:pt x="893" y="6279"/>
                </a:lnTo>
                <a:lnTo>
                  <a:pt x="877" y="6261"/>
                </a:lnTo>
                <a:lnTo>
                  <a:pt x="859" y="6244"/>
                </a:lnTo>
                <a:lnTo>
                  <a:pt x="840" y="6228"/>
                </a:lnTo>
                <a:lnTo>
                  <a:pt x="822" y="6213"/>
                </a:lnTo>
                <a:lnTo>
                  <a:pt x="802" y="6200"/>
                </a:lnTo>
                <a:lnTo>
                  <a:pt x="763" y="6174"/>
                </a:lnTo>
                <a:lnTo>
                  <a:pt x="745" y="6161"/>
                </a:lnTo>
                <a:lnTo>
                  <a:pt x="725" y="6147"/>
                </a:lnTo>
                <a:lnTo>
                  <a:pt x="708" y="6133"/>
                </a:lnTo>
                <a:lnTo>
                  <a:pt x="691" y="6116"/>
                </a:lnTo>
                <a:lnTo>
                  <a:pt x="675" y="6099"/>
                </a:lnTo>
                <a:lnTo>
                  <a:pt x="661" y="6078"/>
                </a:lnTo>
                <a:lnTo>
                  <a:pt x="648" y="6056"/>
                </a:lnTo>
                <a:lnTo>
                  <a:pt x="642" y="6042"/>
                </a:lnTo>
                <a:lnTo>
                  <a:pt x="637" y="6030"/>
                </a:lnTo>
                <a:lnTo>
                  <a:pt x="615" y="5971"/>
                </a:lnTo>
                <a:lnTo>
                  <a:pt x="603" y="5937"/>
                </a:lnTo>
                <a:lnTo>
                  <a:pt x="588" y="5902"/>
                </a:lnTo>
                <a:lnTo>
                  <a:pt x="573" y="5868"/>
                </a:lnTo>
                <a:lnTo>
                  <a:pt x="557" y="5835"/>
                </a:lnTo>
                <a:lnTo>
                  <a:pt x="548" y="5820"/>
                </a:lnTo>
                <a:lnTo>
                  <a:pt x="538" y="5806"/>
                </a:lnTo>
                <a:lnTo>
                  <a:pt x="530" y="5794"/>
                </a:lnTo>
                <a:lnTo>
                  <a:pt x="521" y="5783"/>
                </a:lnTo>
                <a:lnTo>
                  <a:pt x="507" y="5769"/>
                </a:lnTo>
                <a:lnTo>
                  <a:pt x="491" y="5755"/>
                </a:lnTo>
                <a:lnTo>
                  <a:pt x="475" y="5742"/>
                </a:lnTo>
                <a:lnTo>
                  <a:pt x="458" y="5729"/>
                </a:lnTo>
                <a:lnTo>
                  <a:pt x="425" y="5705"/>
                </a:lnTo>
                <a:lnTo>
                  <a:pt x="389" y="5683"/>
                </a:lnTo>
                <a:lnTo>
                  <a:pt x="355" y="5660"/>
                </a:lnTo>
                <a:lnTo>
                  <a:pt x="321" y="5636"/>
                </a:lnTo>
                <a:lnTo>
                  <a:pt x="305" y="5623"/>
                </a:lnTo>
                <a:lnTo>
                  <a:pt x="289" y="5610"/>
                </a:lnTo>
                <a:lnTo>
                  <a:pt x="274" y="5595"/>
                </a:lnTo>
                <a:lnTo>
                  <a:pt x="261" y="5580"/>
                </a:lnTo>
                <a:lnTo>
                  <a:pt x="245" y="5561"/>
                </a:lnTo>
                <a:lnTo>
                  <a:pt x="232" y="5540"/>
                </a:lnTo>
                <a:lnTo>
                  <a:pt x="221" y="5520"/>
                </a:lnTo>
                <a:lnTo>
                  <a:pt x="211" y="5498"/>
                </a:lnTo>
                <a:lnTo>
                  <a:pt x="203" y="5478"/>
                </a:lnTo>
                <a:lnTo>
                  <a:pt x="196" y="5456"/>
                </a:lnTo>
                <a:lnTo>
                  <a:pt x="185" y="5413"/>
                </a:lnTo>
                <a:lnTo>
                  <a:pt x="173" y="5368"/>
                </a:lnTo>
                <a:lnTo>
                  <a:pt x="167" y="5346"/>
                </a:lnTo>
                <a:lnTo>
                  <a:pt x="159" y="5324"/>
                </a:lnTo>
                <a:lnTo>
                  <a:pt x="151" y="5302"/>
                </a:lnTo>
                <a:lnTo>
                  <a:pt x="141" y="5278"/>
                </a:lnTo>
                <a:lnTo>
                  <a:pt x="130" y="5256"/>
                </a:lnTo>
                <a:lnTo>
                  <a:pt x="115" y="5234"/>
                </a:lnTo>
                <a:lnTo>
                  <a:pt x="104" y="5216"/>
                </a:lnTo>
                <a:lnTo>
                  <a:pt x="91" y="5190"/>
                </a:lnTo>
                <a:lnTo>
                  <a:pt x="76" y="5159"/>
                </a:lnTo>
                <a:lnTo>
                  <a:pt x="60" y="5123"/>
                </a:lnTo>
                <a:lnTo>
                  <a:pt x="46" y="5084"/>
                </a:lnTo>
                <a:lnTo>
                  <a:pt x="32" y="5042"/>
                </a:lnTo>
                <a:lnTo>
                  <a:pt x="20" y="4998"/>
                </a:lnTo>
                <a:lnTo>
                  <a:pt x="10" y="4954"/>
                </a:lnTo>
                <a:lnTo>
                  <a:pt x="7" y="4932"/>
                </a:lnTo>
                <a:lnTo>
                  <a:pt x="3" y="4910"/>
                </a:lnTo>
                <a:lnTo>
                  <a:pt x="0" y="4890"/>
                </a:lnTo>
                <a:lnTo>
                  <a:pt x="0" y="4868"/>
                </a:lnTo>
                <a:lnTo>
                  <a:pt x="0" y="4848"/>
                </a:lnTo>
                <a:lnTo>
                  <a:pt x="2" y="4828"/>
                </a:lnTo>
                <a:lnTo>
                  <a:pt x="4" y="4809"/>
                </a:lnTo>
                <a:lnTo>
                  <a:pt x="8" y="4792"/>
                </a:lnTo>
                <a:lnTo>
                  <a:pt x="14" y="4775"/>
                </a:lnTo>
                <a:lnTo>
                  <a:pt x="21" y="4759"/>
                </a:lnTo>
                <a:lnTo>
                  <a:pt x="30" y="4745"/>
                </a:lnTo>
                <a:lnTo>
                  <a:pt x="40" y="4733"/>
                </a:lnTo>
                <a:lnTo>
                  <a:pt x="52" y="4722"/>
                </a:lnTo>
                <a:lnTo>
                  <a:pt x="66" y="4712"/>
                </a:lnTo>
                <a:lnTo>
                  <a:pt x="82" y="4705"/>
                </a:lnTo>
                <a:lnTo>
                  <a:pt x="101" y="4699"/>
                </a:lnTo>
                <a:lnTo>
                  <a:pt x="157" y="4755"/>
                </a:lnTo>
                <a:lnTo>
                  <a:pt x="216" y="4810"/>
                </a:lnTo>
                <a:lnTo>
                  <a:pt x="276" y="4863"/>
                </a:lnTo>
                <a:lnTo>
                  <a:pt x="337" y="4913"/>
                </a:lnTo>
                <a:lnTo>
                  <a:pt x="356" y="4919"/>
                </a:lnTo>
                <a:lnTo>
                  <a:pt x="376" y="4923"/>
                </a:lnTo>
                <a:lnTo>
                  <a:pt x="395" y="4925"/>
                </a:lnTo>
                <a:lnTo>
                  <a:pt x="416" y="4926"/>
                </a:lnTo>
                <a:lnTo>
                  <a:pt x="459" y="4926"/>
                </a:lnTo>
                <a:lnTo>
                  <a:pt x="502" y="4926"/>
                </a:lnTo>
                <a:lnTo>
                  <a:pt x="522" y="4926"/>
                </a:lnTo>
                <a:lnTo>
                  <a:pt x="543" y="4929"/>
                </a:lnTo>
                <a:lnTo>
                  <a:pt x="564" y="4931"/>
                </a:lnTo>
                <a:lnTo>
                  <a:pt x="584" y="4936"/>
                </a:lnTo>
                <a:lnTo>
                  <a:pt x="603" y="4942"/>
                </a:lnTo>
                <a:lnTo>
                  <a:pt x="621" y="4951"/>
                </a:lnTo>
                <a:lnTo>
                  <a:pt x="630" y="4957"/>
                </a:lnTo>
                <a:lnTo>
                  <a:pt x="639" y="4963"/>
                </a:lnTo>
                <a:lnTo>
                  <a:pt x="646" y="4970"/>
                </a:lnTo>
                <a:lnTo>
                  <a:pt x="655" y="4978"/>
                </a:lnTo>
                <a:lnTo>
                  <a:pt x="684" y="4969"/>
                </a:lnTo>
                <a:lnTo>
                  <a:pt x="718" y="4960"/>
                </a:lnTo>
                <a:lnTo>
                  <a:pt x="758" y="4952"/>
                </a:lnTo>
                <a:lnTo>
                  <a:pt x="804" y="4943"/>
                </a:lnTo>
                <a:lnTo>
                  <a:pt x="851" y="4935"/>
                </a:lnTo>
                <a:lnTo>
                  <a:pt x="903" y="4927"/>
                </a:lnTo>
                <a:lnTo>
                  <a:pt x="954" y="4920"/>
                </a:lnTo>
                <a:lnTo>
                  <a:pt x="1007" y="4915"/>
                </a:lnTo>
                <a:lnTo>
                  <a:pt x="1059" y="4912"/>
                </a:lnTo>
                <a:lnTo>
                  <a:pt x="1111" y="4909"/>
                </a:lnTo>
                <a:lnTo>
                  <a:pt x="1159" y="4909"/>
                </a:lnTo>
                <a:lnTo>
                  <a:pt x="1206" y="4912"/>
                </a:lnTo>
                <a:lnTo>
                  <a:pt x="1228" y="4914"/>
                </a:lnTo>
                <a:lnTo>
                  <a:pt x="1249" y="4916"/>
                </a:lnTo>
                <a:lnTo>
                  <a:pt x="1268" y="4920"/>
                </a:lnTo>
                <a:lnTo>
                  <a:pt x="1287" y="4924"/>
                </a:lnTo>
                <a:lnTo>
                  <a:pt x="1304" y="4930"/>
                </a:lnTo>
                <a:lnTo>
                  <a:pt x="1318" y="4935"/>
                </a:lnTo>
                <a:lnTo>
                  <a:pt x="1332" y="4942"/>
                </a:lnTo>
                <a:lnTo>
                  <a:pt x="1344" y="4949"/>
                </a:lnTo>
                <a:lnTo>
                  <a:pt x="1366" y="4956"/>
                </a:lnTo>
                <a:lnTo>
                  <a:pt x="1387" y="4958"/>
                </a:lnTo>
                <a:lnTo>
                  <a:pt x="1408" y="4958"/>
                </a:lnTo>
                <a:lnTo>
                  <a:pt x="1428" y="4956"/>
                </a:lnTo>
                <a:lnTo>
                  <a:pt x="1449" y="4953"/>
                </a:lnTo>
                <a:lnTo>
                  <a:pt x="1469" y="4948"/>
                </a:lnTo>
                <a:lnTo>
                  <a:pt x="1488" y="4942"/>
                </a:lnTo>
                <a:lnTo>
                  <a:pt x="1508" y="4935"/>
                </a:lnTo>
                <a:lnTo>
                  <a:pt x="1547" y="4921"/>
                </a:lnTo>
                <a:lnTo>
                  <a:pt x="1567" y="4914"/>
                </a:lnTo>
                <a:lnTo>
                  <a:pt x="1587" y="4908"/>
                </a:lnTo>
                <a:lnTo>
                  <a:pt x="1607" y="4902"/>
                </a:lnTo>
                <a:lnTo>
                  <a:pt x="1628" y="4898"/>
                </a:lnTo>
                <a:lnTo>
                  <a:pt x="1648" y="4896"/>
                </a:lnTo>
                <a:lnTo>
                  <a:pt x="1670" y="4896"/>
                </a:lnTo>
                <a:lnTo>
                  <a:pt x="1691" y="4897"/>
                </a:lnTo>
                <a:lnTo>
                  <a:pt x="1713" y="4902"/>
                </a:lnTo>
                <a:lnTo>
                  <a:pt x="1733" y="4907"/>
                </a:lnTo>
                <a:lnTo>
                  <a:pt x="1752" y="4915"/>
                </a:lnTo>
                <a:lnTo>
                  <a:pt x="1772" y="4924"/>
                </a:lnTo>
                <a:lnTo>
                  <a:pt x="1790" y="4934"/>
                </a:lnTo>
                <a:lnTo>
                  <a:pt x="1827" y="4954"/>
                </a:lnTo>
                <a:lnTo>
                  <a:pt x="1864" y="4976"/>
                </a:lnTo>
                <a:lnTo>
                  <a:pt x="1883" y="4986"/>
                </a:lnTo>
                <a:lnTo>
                  <a:pt x="1901" y="4996"/>
                </a:lnTo>
                <a:lnTo>
                  <a:pt x="1921" y="5005"/>
                </a:lnTo>
                <a:lnTo>
                  <a:pt x="1941" y="5011"/>
                </a:lnTo>
                <a:lnTo>
                  <a:pt x="1961" y="5016"/>
                </a:lnTo>
                <a:lnTo>
                  <a:pt x="1982" y="5019"/>
                </a:lnTo>
                <a:lnTo>
                  <a:pt x="2069" y="5024"/>
                </a:lnTo>
                <a:lnTo>
                  <a:pt x="2156" y="5029"/>
                </a:lnTo>
                <a:lnTo>
                  <a:pt x="2241" y="5036"/>
                </a:lnTo>
                <a:lnTo>
                  <a:pt x="2284" y="5040"/>
                </a:lnTo>
                <a:lnTo>
                  <a:pt x="2327" y="5046"/>
                </a:lnTo>
                <a:lnTo>
                  <a:pt x="2370" y="5052"/>
                </a:lnTo>
                <a:lnTo>
                  <a:pt x="2411" y="5060"/>
                </a:lnTo>
                <a:lnTo>
                  <a:pt x="2454" y="5068"/>
                </a:lnTo>
                <a:lnTo>
                  <a:pt x="2496" y="5078"/>
                </a:lnTo>
                <a:lnTo>
                  <a:pt x="2537" y="5090"/>
                </a:lnTo>
                <a:lnTo>
                  <a:pt x="2579" y="5102"/>
                </a:lnTo>
                <a:lnTo>
                  <a:pt x="2619" y="5117"/>
                </a:lnTo>
                <a:lnTo>
                  <a:pt x="2661" y="5134"/>
                </a:lnTo>
                <a:lnTo>
                  <a:pt x="2854" y="5314"/>
                </a:lnTo>
                <a:lnTo>
                  <a:pt x="2880" y="5311"/>
                </a:lnTo>
                <a:lnTo>
                  <a:pt x="2904" y="5313"/>
                </a:lnTo>
                <a:lnTo>
                  <a:pt x="2930" y="5314"/>
                </a:lnTo>
                <a:lnTo>
                  <a:pt x="2953" y="5319"/>
                </a:lnTo>
                <a:lnTo>
                  <a:pt x="2977" y="5325"/>
                </a:lnTo>
                <a:lnTo>
                  <a:pt x="2999" y="5333"/>
                </a:lnTo>
                <a:lnTo>
                  <a:pt x="3021" y="5343"/>
                </a:lnTo>
                <a:lnTo>
                  <a:pt x="3043" y="5355"/>
                </a:lnTo>
                <a:lnTo>
                  <a:pt x="3064" y="5368"/>
                </a:lnTo>
                <a:lnTo>
                  <a:pt x="3084" y="5382"/>
                </a:lnTo>
                <a:lnTo>
                  <a:pt x="3102" y="5399"/>
                </a:lnTo>
                <a:lnTo>
                  <a:pt x="3119" y="5416"/>
                </a:lnTo>
                <a:lnTo>
                  <a:pt x="3136" y="5435"/>
                </a:lnTo>
                <a:lnTo>
                  <a:pt x="3151" y="5454"/>
                </a:lnTo>
                <a:lnTo>
                  <a:pt x="3166" y="5474"/>
                </a:lnTo>
                <a:lnTo>
                  <a:pt x="3178" y="5495"/>
                </a:lnTo>
                <a:lnTo>
                  <a:pt x="3179" y="5506"/>
                </a:lnTo>
                <a:lnTo>
                  <a:pt x="3181" y="5517"/>
                </a:lnTo>
                <a:lnTo>
                  <a:pt x="3186" y="5529"/>
                </a:lnTo>
                <a:lnTo>
                  <a:pt x="3191" y="5544"/>
                </a:lnTo>
                <a:lnTo>
                  <a:pt x="3199" y="5558"/>
                </a:lnTo>
                <a:lnTo>
                  <a:pt x="3208" y="5574"/>
                </a:lnTo>
                <a:lnTo>
                  <a:pt x="3229" y="5608"/>
                </a:lnTo>
                <a:lnTo>
                  <a:pt x="3255" y="5645"/>
                </a:lnTo>
                <a:lnTo>
                  <a:pt x="3284" y="5683"/>
                </a:lnTo>
                <a:lnTo>
                  <a:pt x="3315" y="5722"/>
                </a:lnTo>
                <a:lnTo>
                  <a:pt x="3349" y="5760"/>
                </a:lnTo>
                <a:lnTo>
                  <a:pt x="3382" y="5798"/>
                </a:lnTo>
                <a:lnTo>
                  <a:pt x="3416" y="5833"/>
                </a:lnTo>
                <a:lnTo>
                  <a:pt x="3448" y="5865"/>
                </a:lnTo>
                <a:lnTo>
                  <a:pt x="3480" y="5893"/>
                </a:lnTo>
                <a:lnTo>
                  <a:pt x="3507" y="5918"/>
                </a:lnTo>
                <a:lnTo>
                  <a:pt x="3531" y="5935"/>
                </a:lnTo>
                <a:lnTo>
                  <a:pt x="3542" y="5942"/>
                </a:lnTo>
                <a:lnTo>
                  <a:pt x="3551" y="5947"/>
                </a:lnTo>
                <a:lnTo>
                  <a:pt x="3558" y="5949"/>
                </a:lnTo>
                <a:lnTo>
                  <a:pt x="3565" y="5951"/>
                </a:lnTo>
                <a:lnTo>
                  <a:pt x="3574" y="5962"/>
                </a:lnTo>
                <a:lnTo>
                  <a:pt x="3582" y="5975"/>
                </a:lnTo>
                <a:lnTo>
                  <a:pt x="3591" y="5987"/>
                </a:lnTo>
                <a:lnTo>
                  <a:pt x="3598" y="6001"/>
                </a:lnTo>
                <a:lnTo>
                  <a:pt x="3612" y="6029"/>
                </a:lnTo>
                <a:lnTo>
                  <a:pt x="3624" y="6058"/>
                </a:lnTo>
                <a:lnTo>
                  <a:pt x="3634" y="6090"/>
                </a:lnTo>
                <a:lnTo>
                  <a:pt x="3641" y="6122"/>
                </a:lnTo>
                <a:lnTo>
                  <a:pt x="3649" y="6155"/>
                </a:lnTo>
                <a:lnTo>
                  <a:pt x="3655" y="6189"/>
                </a:lnTo>
                <a:lnTo>
                  <a:pt x="3664" y="6257"/>
                </a:lnTo>
                <a:lnTo>
                  <a:pt x="3672" y="6325"/>
                </a:lnTo>
                <a:lnTo>
                  <a:pt x="3680" y="6391"/>
                </a:lnTo>
                <a:lnTo>
                  <a:pt x="3685" y="6422"/>
                </a:lnTo>
                <a:lnTo>
                  <a:pt x="3691" y="6453"/>
                </a:lnTo>
                <a:lnTo>
                  <a:pt x="3694" y="6466"/>
                </a:lnTo>
                <a:lnTo>
                  <a:pt x="3694" y="6482"/>
                </a:lnTo>
                <a:lnTo>
                  <a:pt x="3694" y="6499"/>
                </a:lnTo>
                <a:lnTo>
                  <a:pt x="3693" y="6518"/>
                </a:lnTo>
                <a:lnTo>
                  <a:pt x="3688" y="6557"/>
                </a:lnTo>
                <a:lnTo>
                  <a:pt x="3679" y="6600"/>
                </a:lnTo>
                <a:lnTo>
                  <a:pt x="3669" y="6644"/>
                </a:lnTo>
                <a:lnTo>
                  <a:pt x="3658" y="6690"/>
                </a:lnTo>
                <a:lnTo>
                  <a:pt x="3635" y="6784"/>
                </a:lnTo>
                <a:lnTo>
                  <a:pt x="3624" y="6830"/>
                </a:lnTo>
                <a:lnTo>
                  <a:pt x="3615" y="6874"/>
                </a:lnTo>
                <a:lnTo>
                  <a:pt x="3609" y="6914"/>
                </a:lnTo>
                <a:lnTo>
                  <a:pt x="3608" y="6932"/>
                </a:lnTo>
                <a:lnTo>
                  <a:pt x="3607" y="6951"/>
                </a:lnTo>
                <a:lnTo>
                  <a:pt x="3608" y="6966"/>
                </a:lnTo>
                <a:lnTo>
                  <a:pt x="3609" y="6982"/>
                </a:lnTo>
                <a:lnTo>
                  <a:pt x="3612" y="6996"/>
                </a:lnTo>
                <a:lnTo>
                  <a:pt x="3617" y="7008"/>
                </a:lnTo>
                <a:lnTo>
                  <a:pt x="3622" y="7018"/>
                </a:lnTo>
                <a:lnTo>
                  <a:pt x="3629" y="7026"/>
                </a:lnTo>
                <a:lnTo>
                  <a:pt x="3639" y="7034"/>
                </a:lnTo>
                <a:lnTo>
                  <a:pt x="3649" y="7039"/>
                </a:lnTo>
                <a:lnTo>
                  <a:pt x="3649" y="7025"/>
                </a:lnTo>
                <a:lnTo>
                  <a:pt x="3650" y="7012"/>
                </a:lnTo>
                <a:lnTo>
                  <a:pt x="3651" y="6996"/>
                </a:lnTo>
                <a:lnTo>
                  <a:pt x="3653" y="6981"/>
                </a:lnTo>
                <a:lnTo>
                  <a:pt x="3661" y="6947"/>
                </a:lnTo>
                <a:lnTo>
                  <a:pt x="3671" y="6911"/>
                </a:lnTo>
                <a:lnTo>
                  <a:pt x="3683" y="6874"/>
                </a:lnTo>
                <a:lnTo>
                  <a:pt x="3697" y="6834"/>
                </a:lnTo>
                <a:lnTo>
                  <a:pt x="3713" y="6794"/>
                </a:lnTo>
                <a:lnTo>
                  <a:pt x="3730" y="6754"/>
                </a:lnTo>
                <a:lnTo>
                  <a:pt x="3768" y="6672"/>
                </a:lnTo>
                <a:lnTo>
                  <a:pt x="3806" y="6592"/>
                </a:lnTo>
                <a:lnTo>
                  <a:pt x="3875" y="6457"/>
                </a:lnTo>
                <a:lnTo>
                  <a:pt x="3872" y="6398"/>
                </a:lnTo>
                <a:lnTo>
                  <a:pt x="3867" y="6344"/>
                </a:lnTo>
                <a:lnTo>
                  <a:pt x="3862" y="6297"/>
                </a:lnTo>
                <a:lnTo>
                  <a:pt x="3855" y="6255"/>
                </a:lnTo>
                <a:lnTo>
                  <a:pt x="3848" y="6216"/>
                </a:lnTo>
                <a:lnTo>
                  <a:pt x="3837" y="6180"/>
                </a:lnTo>
                <a:lnTo>
                  <a:pt x="3826" y="6146"/>
                </a:lnTo>
                <a:lnTo>
                  <a:pt x="3812" y="6114"/>
                </a:lnTo>
                <a:lnTo>
                  <a:pt x="3798" y="6083"/>
                </a:lnTo>
                <a:lnTo>
                  <a:pt x="3782" y="6051"/>
                </a:lnTo>
                <a:lnTo>
                  <a:pt x="3745" y="5982"/>
                </a:lnTo>
                <a:lnTo>
                  <a:pt x="3701" y="5903"/>
                </a:lnTo>
                <a:lnTo>
                  <a:pt x="3677" y="5857"/>
                </a:lnTo>
                <a:lnTo>
                  <a:pt x="3651" y="5805"/>
                </a:lnTo>
                <a:lnTo>
                  <a:pt x="3624" y="5750"/>
                </a:lnTo>
                <a:lnTo>
                  <a:pt x="3598" y="5695"/>
                </a:lnTo>
                <a:lnTo>
                  <a:pt x="3574" y="5641"/>
                </a:lnTo>
                <a:lnTo>
                  <a:pt x="3551" y="5589"/>
                </a:lnTo>
                <a:lnTo>
                  <a:pt x="3529" y="5536"/>
                </a:lnTo>
                <a:lnTo>
                  <a:pt x="3509" y="5485"/>
                </a:lnTo>
                <a:lnTo>
                  <a:pt x="3490" y="5434"/>
                </a:lnTo>
                <a:lnTo>
                  <a:pt x="3472" y="5383"/>
                </a:lnTo>
                <a:lnTo>
                  <a:pt x="3455" y="5335"/>
                </a:lnTo>
                <a:lnTo>
                  <a:pt x="3441" y="5284"/>
                </a:lnTo>
                <a:lnTo>
                  <a:pt x="3426" y="5236"/>
                </a:lnTo>
                <a:lnTo>
                  <a:pt x="3414" y="5187"/>
                </a:lnTo>
                <a:lnTo>
                  <a:pt x="3403" y="5138"/>
                </a:lnTo>
                <a:lnTo>
                  <a:pt x="3392" y="5090"/>
                </a:lnTo>
                <a:lnTo>
                  <a:pt x="3383" y="5041"/>
                </a:lnTo>
                <a:lnTo>
                  <a:pt x="3376" y="4992"/>
                </a:lnTo>
                <a:lnTo>
                  <a:pt x="3369" y="4945"/>
                </a:lnTo>
                <a:lnTo>
                  <a:pt x="3364" y="4896"/>
                </a:lnTo>
                <a:lnTo>
                  <a:pt x="3359" y="4847"/>
                </a:lnTo>
                <a:lnTo>
                  <a:pt x="3356" y="4797"/>
                </a:lnTo>
                <a:lnTo>
                  <a:pt x="3355" y="4747"/>
                </a:lnTo>
                <a:lnTo>
                  <a:pt x="3354" y="4696"/>
                </a:lnTo>
                <a:lnTo>
                  <a:pt x="3355" y="4646"/>
                </a:lnTo>
                <a:lnTo>
                  <a:pt x="3356" y="4595"/>
                </a:lnTo>
                <a:lnTo>
                  <a:pt x="3359" y="4542"/>
                </a:lnTo>
                <a:lnTo>
                  <a:pt x="3364" y="4490"/>
                </a:lnTo>
                <a:lnTo>
                  <a:pt x="3369" y="4436"/>
                </a:lnTo>
                <a:lnTo>
                  <a:pt x="3375" y="4381"/>
                </a:lnTo>
                <a:lnTo>
                  <a:pt x="3382" y="4326"/>
                </a:lnTo>
                <a:lnTo>
                  <a:pt x="3391" y="4270"/>
                </a:lnTo>
                <a:lnTo>
                  <a:pt x="3400" y="4211"/>
                </a:lnTo>
                <a:lnTo>
                  <a:pt x="3411" y="4152"/>
                </a:lnTo>
                <a:lnTo>
                  <a:pt x="3443" y="3979"/>
                </a:lnTo>
                <a:lnTo>
                  <a:pt x="3461" y="3882"/>
                </a:lnTo>
                <a:lnTo>
                  <a:pt x="3472" y="3832"/>
                </a:lnTo>
                <a:lnTo>
                  <a:pt x="3483" y="3782"/>
                </a:lnTo>
                <a:lnTo>
                  <a:pt x="3496" y="3733"/>
                </a:lnTo>
                <a:lnTo>
                  <a:pt x="3509" y="3684"/>
                </a:lnTo>
                <a:lnTo>
                  <a:pt x="3523" y="3638"/>
                </a:lnTo>
                <a:lnTo>
                  <a:pt x="3537" y="3593"/>
                </a:lnTo>
                <a:lnTo>
                  <a:pt x="3554" y="3550"/>
                </a:lnTo>
                <a:lnTo>
                  <a:pt x="3571" y="3510"/>
                </a:lnTo>
                <a:lnTo>
                  <a:pt x="3590" y="3473"/>
                </a:lnTo>
                <a:lnTo>
                  <a:pt x="3600" y="3456"/>
                </a:lnTo>
                <a:lnTo>
                  <a:pt x="3609" y="3440"/>
                </a:lnTo>
                <a:lnTo>
                  <a:pt x="3631" y="3404"/>
                </a:lnTo>
                <a:lnTo>
                  <a:pt x="3651" y="3370"/>
                </a:lnTo>
                <a:lnTo>
                  <a:pt x="3667" y="3337"/>
                </a:lnTo>
                <a:lnTo>
                  <a:pt x="3680" y="3304"/>
                </a:lnTo>
                <a:lnTo>
                  <a:pt x="3693" y="3271"/>
                </a:lnTo>
                <a:lnTo>
                  <a:pt x="3702" y="3239"/>
                </a:lnTo>
                <a:lnTo>
                  <a:pt x="3711" y="3208"/>
                </a:lnTo>
                <a:lnTo>
                  <a:pt x="3718" y="3176"/>
                </a:lnTo>
                <a:lnTo>
                  <a:pt x="3732" y="3113"/>
                </a:lnTo>
                <a:lnTo>
                  <a:pt x="3746" y="3050"/>
                </a:lnTo>
                <a:lnTo>
                  <a:pt x="3755" y="3018"/>
                </a:lnTo>
                <a:lnTo>
                  <a:pt x="3763" y="2985"/>
                </a:lnTo>
                <a:lnTo>
                  <a:pt x="3774" y="2952"/>
                </a:lnTo>
                <a:lnTo>
                  <a:pt x="3787" y="2919"/>
                </a:lnTo>
                <a:lnTo>
                  <a:pt x="3798" y="2893"/>
                </a:lnTo>
                <a:lnTo>
                  <a:pt x="3810" y="2869"/>
                </a:lnTo>
                <a:lnTo>
                  <a:pt x="3823" y="2845"/>
                </a:lnTo>
                <a:lnTo>
                  <a:pt x="3837" y="2823"/>
                </a:lnTo>
                <a:lnTo>
                  <a:pt x="3866" y="2779"/>
                </a:lnTo>
                <a:lnTo>
                  <a:pt x="3895" y="2736"/>
                </a:lnTo>
                <a:lnTo>
                  <a:pt x="3924" y="2693"/>
                </a:lnTo>
                <a:lnTo>
                  <a:pt x="3937" y="2670"/>
                </a:lnTo>
                <a:lnTo>
                  <a:pt x="3949" y="2646"/>
                </a:lnTo>
                <a:lnTo>
                  <a:pt x="3960" y="2623"/>
                </a:lnTo>
                <a:lnTo>
                  <a:pt x="3970" y="2598"/>
                </a:lnTo>
                <a:lnTo>
                  <a:pt x="3979" y="2571"/>
                </a:lnTo>
                <a:lnTo>
                  <a:pt x="3986" y="2543"/>
                </a:lnTo>
                <a:lnTo>
                  <a:pt x="3990" y="2517"/>
                </a:lnTo>
                <a:lnTo>
                  <a:pt x="3993" y="2492"/>
                </a:lnTo>
                <a:lnTo>
                  <a:pt x="3998" y="2445"/>
                </a:lnTo>
                <a:lnTo>
                  <a:pt x="4003" y="2398"/>
                </a:lnTo>
                <a:lnTo>
                  <a:pt x="4007" y="2353"/>
                </a:lnTo>
                <a:lnTo>
                  <a:pt x="4010" y="2331"/>
                </a:lnTo>
                <a:lnTo>
                  <a:pt x="4014" y="2310"/>
                </a:lnTo>
                <a:lnTo>
                  <a:pt x="4019" y="2288"/>
                </a:lnTo>
                <a:lnTo>
                  <a:pt x="4025" y="2266"/>
                </a:lnTo>
                <a:lnTo>
                  <a:pt x="4032" y="2246"/>
                </a:lnTo>
                <a:lnTo>
                  <a:pt x="4042" y="2225"/>
                </a:lnTo>
                <a:lnTo>
                  <a:pt x="4053" y="2203"/>
                </a:lnTo>
                <a:lnTo>
                  <a:pt x="4067" y="2182"/>
                </a:lnTo>
                <a:lnTo>
                  <a:pt x="4083" y="2161"/>
                </a:lnTo>
                <a:lnTo>
                  <a:pt x="4098" y="2140"/>
                </a:lnTo>
                <a:lnTo>
                  <a:pt x="4134" y="2099"/>
                </a:lnTo>
                <a:lnTo>
                  <a:pt x="4172" y="2055"/>
                </a:lnTo>
                <a:lnTo>
                  <a:pt x="4211" y="2011"/>
                </a:lnTo>
                <a:lnTo>
                  <a:pt x="4230" y="1988"/>
                </a:lnTo>
                <a:lnTo>
                  <a:pt x="4249" y="1963"/>
                </a:lnTo>
                <a:lnTo>
                  <a:pt x="4266" y="1939"/>
                </a:lnTo>
                <a:lnTo>
                  <a:pt x="4283" y="1913"/>
                </a:lnTo>
                <a:lnTo>
                  <a:pt x="4298" y="1887"/>
                </a:lnTo>
                <a:lnTo>
                  <a:pt x="4311" y="1860"/>
                </a:lnTo>
                <a:lnTo>
                  <a:pt x="4323" y="1832"/>
                </a:lnTo>
                <a:lnTo>
                  <a:pt x="4333" y="1803"/>
                </a:lnTo>
                <a:lnTo>
                  <a:pt x="4326" y="1804"/>
                </a:lnTo>
                <a:lnTo>
                  <a:pt x="4318" y="1805"/>
                </a:lnTo>
                <a:lnTo>
                  <a:pt x="4314" y="1807"/>
                </a:lnTo>
                <a:lnTo>
                  <a:pt x="4310" y="1810"/>
                </a:lnTo>
                <a:lnTo>
                  <a:pt x="4307" y="1813"/>
                </a:lnTo>
                <a:lnTo>
                  <a:pt x="4305" y="1816"/>
                </a:lnTo>
                <a:lnTo>
                  <a:pt x="4303" y="1824"/>
                </a:lnTo>
                <a:lnTo>
                  <a:pt x="4301" y="1831"/>
                </a:lnTo>
                <a:lnTo>
                  <a:pt x="4299" y="1834"/>
                </a:lnTo>
                <a:lnTo>
                  <a:pt x="4298" y="1837"/>
                </a:lnTo>
                <a:lnTo>
                  <a:pt x="4295" y="1838"/>
                </a:lnTo>
                <a:lnTo>
                  <a:pt x="4290" y="1840"/>
                </a:lnTo>
                <a:lnTo>
                  <a:pt x="4285" y="1841"/>
                </a:lnTo>
                <a:lnTo>
                  <a:pt x="4279" y="1840"/>
                </a:lnTo>
                <a:lnTo>
                  <a:pt x="4307" y="1779"/>
                </a:lnTo>
                <a:lnTo>
                  <a:pt x="4337" y="1715"/>
                </a:lnTo>
                <a:lnTo>
                  <a:pt x="4369" y="1651"/>
                </a:lnTo>
                <a:lnTo>
                  <a:pt x="4403" y="1585"/>
                </a:lnTo>
                <a:lnTo>
                  <a:pt x="4437" y="1521"/>
                </a:lnTo>
                <a:lnTo>
                  <a:pt x="4474" y="1455"/>
                </a:lnTo>
                <a:lnTo>
                  <a:pt x="4512" y="1389"/>
                </a:lnTo>
                <a:lnTo>
                  <a:pt x="4550" y="1324"/>
                </a:lnTo>
                <a:lnTo>
                  <a:pt x="4590" y="1259"/>
                </a:lnTo>
                <a:lnTo>
                  <a:pt x="4630" y="1196"/>
                </a:lnTo>
                <a:lnTo>
                  <a:pt x="4672" y="1133"/>
                </a:lnTo>
                <a:lnTo>
                  <a:pt x="4715" y="1073"/>
                </a:lnTo>
                <a:lnTo>
                  <a:pt x="4757" y="1015"/>
                </a:lnTo>
                <a:lnTo>
                  <a:pt x="4801" y="958"/>
                </a:lnTo>
                <a:lnTo>
                  <a:pt x="4844" y="906"/>
                </a:lnTo>
                <a:lnTo>
                  <a:pt x="4889" y="856"/>
                </a:lnTo>
                <a:lnTo>
                  <a:pt x="4908" y="847"/>
                </a:lnTo>
                <a:lnTo>
                  <a:pt x="4925" y="839"/>
                </a:lnTo>
                <a:lnTo>
                  <a:pt x="4959" y="820"/>
                </a:lnTo>
                <a:lnTo>
                  <a:pt x="4992" y="799"/>
                </a:lnTo>
                <a:lnTo>
                  <a:pt x="5023" y="776"/>
                </a:lnTo>
                <a:lnTo>
                  <a:pt x="5052" y="752"/>
                </a:lnTo>
                <a:lnTo>
                  <a:pt x="5080" y="726"/>
                </a:lnTo>
                <a:lnTo>
                  <a:pt x="5107" y="698"/>
                </a:lnTo>
                <a:lnTo>
                  <a:pt x="5134" y="670"/>
                </a:lnTo>
                <a:lnTo>
                  <a:pt x="5158" y="641"/>
                </a:lnTo>
                <a:lnTo>
                  <a:pt x="5183" y="611"/>
                </a:lnTo>
                <a:lnTo>
                  <a:pt x="5230" y="549"/>
                </a:lnTo>
                <a:lnTo>
                  <a:pt x="5278" y="488"/>
                </a:lnTo>
                <a:lnTo>
                  <a:pt x="5326" y="428"/>
                </a:lnTo>
                <a:lnTo>
                  <a:pt x="5344" y="405"/>
                </a:lnTo>
                <a:lnTo>
                  <a:pt x="5360" y="379"/>
                </a:lnTo>
                <a:lnTo>
                  <a:pt x="5377" y="352"/>
                </a:lnTo>
                <a:lnTo>
                  <a:pt x="5392" y="323"/>
                </a:lnTo>
                <a:lnTo>
                  <a:pt x="5424" y="262"/>
                </a:lnTo>
                <a:lnTo>
                  <a:pt x="5455" y="198"/>
                </a:lnTo>
                <a:lnTo>
                  <a:pt x="5471" y="167"/>
                </a:lnTo>
                <a:lnTo>
                  <a:pt x="5488" y="137"/>
                </a:lnTo>
                <a:lnTo>
                  <a:pt x="5506" y="109"/>
                </a:lnTo>
                <a:lnTo>
                  <a:pt x="5525" y="82"/>
                </a:lnTo>
                <a:lnTo>
                  <a:pt x="5545" y="57"/>
                </a:lnTo>
                <a:lnTo>
                  <a:pt x="5554" y="45"/>
                </a:lnTo>
                <a:lnTo>
                  <a:pt x="5565" y="34"/>
                </a:lnTo>
                <a:lnTo>
                  <a:pt x="5576" y="24"/>
                </a:lnTo>
                <a:lnTo>
                  <a:pt x="5587" y="16"/>
                </a:lnTo>
                <a:lnTo>
                  <a:pt x="5600" y="7"/>
                </a:lnTo>
                <a:lnTo>
                  <a:pt x="5612" y="0"/>
                </a:lnTo>
                <a:lnTo>
                  <a:pt x="5628" y="12"/>
                </a:lnTo>
                <a:lnTo>
                  <a:pt x="5642" y="27"/>
                </a:lnTo>
                <a:lnTo>
                  <a:pt x="5657" y="43"/>
                </a:lnTo>
                <a:lnTo>
                  <a:pt x="5671" y="59"/>
                </a:lnTo>
                <a:lnTo>
                  <a:pt x="5684" y="77"/>
                </a:lnTo>
                <a:lnTo>
                  <a:pt x="5696" y="95"/>
                </a:lnTo>
                <a:lnTo>
                  <a:pt x="5708" y="115"/>
                </a:lnTo>
                <a:lnTo>
                  <a:pt x="5719" y="134"/>
                </a:lnTo>
                <a:lnTo>
                  <a:pt x="5730" y="155"/>
                </a:lnTo>
                <a:lnTo>
                  <a:pt x="5740" y="177"/>
                </a:lnTo>
                <a:lnTo>
                  <a:pt x="5760" y="222"/>
                </a:lnTo>
                <a:lnTo>
                  <a:pt x="5777" y="269"/>
                </a:lnTo>
                <a:lnTo>
                  <a:pt x="5794" y="318"/>
                </a:lnTo>
                <a:lnTo>
                  <a:pt x="5826" y="414"/>
                </a:lnTo>
                <a:lnTo>
                  <a:pt x="5842" y="463"/>
                </a:lnTo>
                <a:lnTo>
                  <a:pt x="5858" y="510"/>
                </a:lnTo>
                <a:lnTo>
                  <a:pt x="5875" y="555"/>
                </a:lnTo>
                <a:lnTo>
                  <a:pt x="5892" y="598"/>
                </a:lnTo>
                <a:lnTo>
                  <a:pt x="5910" y="637"/>
                </a:lnTo>
                <a:lnTo>
                  <a:pt x="5921" y="656"/>
                </a:lnTo>
                <a:lnTo>
                  <a:pt x="5931" y="674"/>
                </a:lnTo>
                <a:lnTo>
                  <a:pt x="5953" y="709"/>
                </a:lnTo>
                <a:lnTo>
                  <a:pt x="5974" y="746"/>
                </a:lnTo>
                <a:lnTo>
                  <a:pt x="5996" y="785"/>
                </a:lnTo>
                <a:lnTo>
                  <a:pt x="6017" y="824"/>
                </a:lnTo>
                <a:lnTo>
                  <a:pt x="6058" y="905"/>
                </a:lnTo>
                <a:lnTo>
                  <a:pt x="6098" y="989"/>
                </a:lnTo>
                <a:lnTo>
                  <a:pt x="6138" y="1074"/>
                </a:lnTo>
                <a:lnTo>
                  <a:pt x="6175" y="1159"/>
                </a:lnTo>
                <a:lnTo>
                  <a:pt x="6248" y="1320"/>
                </a:lnTo>
                <a:lnTo>
                  <a:pt x="6275" y="1379"/>
                </a:lnTo>
                <a:lnTo>
                  <a:pt x="6308" y="1458"/>
                </a:lnTo>
                <a:lnTo>
                  <a:pt x="6326" y="1504"/>
                </a:lnTo>
                <a:lnTo>
                  <a:pt x="6344" y="1550"/>
                </a:lnTo>
                <a:lnTo>
                  <a:pt x="6361" y="1598"/>
                </a:lnTo>
                <a:lnTo>
                  <a:pt x="6376" y="1645"/>
                </a:lnTo>
                <a:lnTo>
                  <a:pt x="6391" y="1692"/>
                </a:lnTo>
                <a:lnTo>
                  <a:pt x="6400" y="1736"/>
                </a:lnTo>
                <a:lnTo>
                  <a:pt x="6405" y="1757"/>
                </a:lnTo>
                <a:lnTo>
                  <a:pt x="6408" y="1776"/>
                </a:lnTo>
                <a:lnTo>
                  <a:pt x="6410" y="1794"/>
                </a:lnTo>
                <a:lnTo>
                  <a:pt x="6411" y="1813"/>
                </a:lnTo>
                <a:lnTo>
                  <a:pt x="6411" y="1829"/>
                </a:lnTo>
                <a:lnTo>
                  <a:pt x="6410" y="1843"/>
                </a:lnTo>
                <a:lnTo>
                  <a:pt x="6407" y="1856"/>
                </a:lnTo>
                <a:lnTo>
                  <a:pt x="6403" y="1867"/>
                </a:lnTo>
                <a:lnTo>
                  <a:pt x="6397" y="1876"/>
                </a:lnTo>
                <a:lnTo>
                  <a:pt x="6389" y="1884"/>
                </a:lnTo>
                <a:lnTo>
                  <a:pt x="6381" y="1889"/>
                </a:lnTo>
                <a:lnTo>
                  <a:pt x="6370" y="1891"/>
                </a:lnTo>
                <a:lnTo>
                  <a:pt x="6388" y="1917"/>
                </a:lnTo>
                <a:lnTo>
                  <a:pt x="6405" y="1941"/>
                </a:lnTo>
                <a:lnTo>
                  <a:pt x="6421" y="1964"/>
                </a:lnTo>
                <a:lnTo>
                  <a:pt x="6436" y="1988"/>
                </a:lnTo>
                <a:lnTo>
                  <a:pt x="6449" y="2010"/>
                </a:lnTo>
                <a:lnTo>
                  <a:pt x="6462" y="2032"/>
                </a:lnTo>
                <a:lnTo>
                  <a:pt x="6471" y="2052"/>
                </a:lnTo>
                <a:lnTo>
                  <a:pt x="6481" y="2073"/>
                </a:lnTo>
                <a:lnTo>
                  <a:pt x="6490" y="2094"/>
                </a:lnTo>
                <a:lnTo>
                  <a:pt x="6496" y="2114"/>
                </a:lnTo>
                <a:lnTo>
                  <a:pt x="6502" y="2133"/>
                </a:lnTo>
                <a:lnTo>
                  <a:pt x="6508" y="2153"/>
                </a:lnTo>
                <a:lnTo>
                  <a:pt x="6512" y="2172"/>
                </a:lnTo>
                <a:lnTo>
                  <a:pt x="6515" y="2192"/>
                </a:lnTo>
                <a:lnTo>
                  <a:pt x="6520" y="2231"/>
                </a:lnTo>
                <a:lnTo>
                  <a:pt x="6523" y="2270"/>
                </a:lnTo>
                <a:lnTo>
                  <a:pt x="6524" y="2310"/>
                </a:lnTo>
                <a:lnTo>
                  <a:pt x="6524" y="2353"/>
                </a:lnTo>
                <a:lnTo>
                  <a:pt x="6521" y="2398"/>
                </a:lnTo>
                <a:lnTo>
                  <a:pt x="6519" y="2496"/>
                </a:lnTo>
                <a:lnTo>
                  <a:pt x="6518" y="2551"/>
                </a:lnTo>
                <a:lnTo>
                  <a:pt x="6518" y="2610"/>
                </a:lnTo>
                <a:lnTo>
                  <a:pt x="6519" y="2637"/>
                </a:lnTo>
                <a:lnTo>
                  <a:pt x="6523" y="2661"/>
                </a:lnTo>
                <a:lnTo>
                  <a:pt x="6529" y="2684"/>
                </a:lnTo>
                <a:lnTo>
                  <a:pt x="6537" y="2704"/>
                </a:lnTo>
                <a:lnTo>
                  <a:pt x="6546" y="2724"/>
                </a:lnTo>
                <a:lnTo>
                  <a:pt x="6558" y="2741"/>
                </a:lnTo>
                <a:lnTo>
                  <a:pt x="6570" y="2757"/>
                </a:lnTo>
                <a:lnTo>
                  <a:pt x="6584" y="2771"/>
                </a:lnTo>
                <a:lnTo>
                  <a:pt x="6600" y="2785"/>
                </a:lnTo>
                <a:lnTo>
                  <a:pt x="6616" y="2798"/>
                </a:lnTo>
                <a:lnTo>
                  <a:pt x="6651" y="2823"/>
                </a:lnTo>
                <a:lnTo>
                  <a:pt x="6689" y="2848"/>
                </a:lnTo>
                <a:lnTo>
                  <a:pt x="6728" y="2876"/>
                </a:lnTo>
                <a:lnTo>
                  <a:pt x="6738" y="2898"/>
                </a:lnTo>
                <a:lnTo>
                  <a:pt x="6746" y="2920"/>
                </a:lnTo>
                <a:lnTo>
                  <a:pt x="6753" y="2942"/>
                </a:lnTo>
                <a:lnTo>
                  <a:pt x="6757" y="2964"/>
                </a:lnTo>
                <a:lnTo>
                  <a:pt x="6761" y="2986"/>
                </a:lnTo>
                <a:lnTo>
                  <a:pt x="6764" y="3008"/>
                </a:lnTo>
                <a:lnTo>
                  <a:pt x="6765" y="3030"/>
                </a:lnTo>
                <a:lnTo>
                  <a:pt x="6765" y="3052"/>
                </a:lnTo>
                <a:lnTo>
                  <a:pt x="6764" y="3074"/>
                </a:lnTo>
                <a:lnTo>
                  <a:pt x="6761" y="3096"/>
                </a:lnTo>
                <a:lnTo>
                  <a:pt x="6755" y="3140"/>
                </a:lnTo>
                <a:lnTo>
                  <a:pt x="6746" y="3184"/>
                </a:lnTo>
                <a:lnTo>
                  <a:pt x="6737" y="3228"/>
                </a:lnTo>
                <a:lnTo>
                  <a:pt x="6715" y="3316"/>
                </a:lnTo>
                <a:lnTo>
                  <a:pt x="6705" y="3360"/>
                </a:lnTo>
                <a:lnTo>
                  <a:pt x="6696" y="3404"/>
                </a:lnTo>
                <a:lnTo>
                  <a:pt x="6693" y="3426"/>
                </a:lnTo>
                <a:lnTo>
                  <a:pt x="6690" y="3448"/>
                </a:lnTo>
                <a:lnTo>
                  <a:pt x="6689" y="3470"/>
                </a:lnTo>
                <a:lnTo>
                  <a:pt x="6688" y="3494"/>
                </a:lnTo>
                <a:lnTo>
                  <a:pt x="6688" y="3516"/>
                </a:lnTo>
                <a:lnTo>
                  <a:pt x="6689" y="3538"/>
                </a:lnTo>
                <a:lnTo>
                  <a:pt x="6693" y="3561"/>
                </a:lnTo>
                <a:lnTo>
                  <a:pt x="6696" y="3583"/>
                </a:lnTo>
                <a:lnTo>
                  <a:pt x="6701" y="3611"/>
                </a:lnTo>
                <a:lnTo>
                  <a:pt x="6705" y="3638"/>
                </a:lnTo>
                <a:lnTo>
                  <a:pt x="6707" y="3664"/>
                </a:lnTo>
                <a:lnTo>
                  <a:pt x="6709" y="3689"/>
                </a:lnTo>
                <a:lnTo>
                  <a:pt x="6710" y="3714"/>
                </a:lnTo>
                <a:lnTo>
                  <a:pt x="6710" y="3737"/>
                </a:lnTo>
                <a:lnTo>
                  <a:pt x="6710" y="3760"/>
                </a:lnTo>
                <a:lnTo>
                  <a:pt x="6707" y="3783"/>
                </a:lnTo>
                <a:lnTo>
                  <a:pt x="6704" y="3826"/>
                </a:lnTo>
                <a:lnTo>
                  <a:pt x="6696" y="3869"/>
                </a:lnTo>
                <a:lnTo>
                  <a:pt x="6689" y="3909"/>
                </a:lnTo>
                <a:lnTo>
                  <a:pt x="6679" y="3950"/>
                </a:lnTo>
                <a:lnTo>
                  <a:pt x="6661" y="4031"/>
                </a:lnTo>
                <a:lnTo>
                  <a:pt x="6652" y="4073"/>
                </a:lnTo>
                <a:lnTo>
                  <a:pt x="6645" y="4116"/>
                </a:lnTo>
                <a:lnTo>
                  <a:pt x="6639" y="4160"/>
                </a:lnTo>
                <a:lnTo>
                  <a:pt x="6635" y="4206"/>
                </a:lnTo>
                <a:lnTo>
                  <a:pt x="6634" y="4231"/>
                </a:lnTo>
                <a:lnTo>
                  <a:pt x="6634" y="4256"/>
                </a:lnTo>
                <a:lnTo>
                  <a:pt x="6634" y="4282"/>
                </a:lnTo>
                <a:lnTo>
                  <a:pt x="6636" y="4309"/>
                </a:lnTo>
                <a:lnTo>
                  <a:pt x="6638" y="4337"/>
                </a:lnTo>
                <a:lnTo>
                  <a:pt x="6638" y="4364"/>
                </a:lnTo>
                <a:lnTo>
                  <a:pt x="6636" y="4388"/>
                </a:lnTo>
                <a:lnTo>
                  <a:pt x="6635" y="4413"/>
                </a:lnTo>
                <a:lnTo>
                  <a:pt x="6633" y="4436"/>
                </a:lnTo>
                <a:lnTo>
                  <a:pt x="6629" y="4459"/>
                </a:lnTo>
                <a:lnTo>
                  <a:pt x="6624" y="4480"/>
                </a:lnTo>
                <a:lnTo>
                  <a:pt x="6618" y="4501"/>
                </a:lnTo>
                <a:lnTo>
                  <a:pt x="6612" y="4522"/>
                </a:lnTo>
                <a:lnTo>
                  <a:pt x="6605" y="4541"/>
                </a:lnTo>
                <a:lnTo>
                  <a:pt x="6597" y="4560"/>
                </a:lnTo>
                <a:lnTo>
                  <a:pt x="6589" y="4578"/>
                </a:lnTo>
                <a:lnTo>
                  <a:pt x="6570" y="4613"/>
                </a:lnTo>
                <a:lnTo>
                  <a:pt x="6551" y="4649"/>
                </a:lnTo>
                <a:lnTo>
                  <a:pt x="6529" y="4683"/>
                </a:lnTo>
                <a:lnTo>
                  <a:pt x="6506" y="4718"/>
                </a:lnTo>
                <a:lnTo>
                  <a:pt x="6482" y="4754"/>
                </a:lnTo>
                <a:lnTo>
                  <a:pt x="6459" y="4791"/>
                </a:lnTo>
                <a:lnTo>
                  <a:pt x="6436" y="4830"/>
                </a:lnTo>
                <a:lnTo>
                  <a:pt x="6413" y="4871"/>
                </a:lnTo>
                <a:lnTo>
                  <a:pt x="6392" y="4916"/>
                </a:lnTo>
                <a:lnTo>
                  <a:pt x="6381" y="4941"/>
                </a:lnTo>
                <a:lnTo>
                  <a:pt x="6371" y="4967"/>
                </a:lnTo>
                <a:lnTo>
                  <a:pt x="6363" y="4994"/>
                </a:lnTo>
                <a:lnTo>
                  <a:pt x="6356" y="5019"/>
                </a:lnTo>
                <a:lnTo>
                  <a:pt x="6353" y="5045"/>
                </a:lnTo>
                <a:lnTo>
                  <a:pt x="6350" y="5069"/>
                </a:lnTo>
                <a:lnTo>
                  <a:pt x="6349" y="5094"/>
                </a:lnTo>
                <a:lnTo>
                  <a:pt x="6348" y="5118"/>
                </a:lnTo>
                <a:lnTo>
                  <a:pt x="6347" y="5165"/>
                </a:lnTo>
                <a:lnTo>
                  <a:pt x="6345" y="5188"/>
                </a:lnTo>
                <a:lnTo>
                  <a:pt x="6342" y="5210"/>
                </a:lnTo>
                <a:lnTo>
                  <a:pt x="6337" y="5232"/>
                </a:lnTo>
                <a:lnTo>
                  <a:pt x="6331" y="5254"/>
                </a:lnTo>
                <a:lnTo>
                  <a:pt x="6321" y="5277"/>
                </a:lnTo>
                <a:lnTo>
                  <a:pt x="6315" y="5288"/>
                </a:lnTo>
                <a:lnTo>
                  <a:pt x="6308" y="5299"/>
                </a:lnTo>
                <a:lnTo>
                  <a:pt x="6300" y="5310"/>
                </a:lnTo>
                <a:lnTo>
                  <a:pt x="6292" y="5321"/>
                </a:lnTo>
                <a:lnTo>
                  <a:pt x="6282" y="5332"/>
                </a:lnTo>
                <a:lnTo>
                  <a:pt x="6271" y="5343"/>
                </a:lnTo>
                <a:lnTo>
                  <a:pt x="6200" y="5412"/>
                </a:lnTo>
                <a:lnTo>
                  <a:pt x="6169" y="5445"/>
                </a:lnTo>
                <a:lnTo>
                  <a:pt x="6140" y="5476"/>
                </a:lnTo>
                <a:lnTo>
                  <a:pt x="6127" y="5493"/>
                </a:lnTo>
                <a:lnTo>
                  <a:pt x="6113" y="5512"/>
                </a:lnTo>
                <a:lnTo>
                  <a:pt x="6101" y="5530"/>
                </a:lnTo>
                <a:lnTo>
                  <a:pt x="6089" y="5550"/>
                </a:lnTo>
                <a:lnTo>
                  <a:pt x="6078" y="5569"/>
                </a:lnTo>
                <a:lnTo>
                  <a:pt x="6067" y="5591"/>
                </a:lnTo>
                <a:lnTo>
                  <a:pt x="6057" y="5616"/>
                </a:lnTo>
                <a:lnTo>
                  <a:pt x="6048" y="5640"/>
                </a:lnTo>
                <a:lnTo>
                  <a:pt x="6041" y="5660"/>
                </a:lnTo>
                <a:lnTo>
                  <a:pt x="6031" y="5679"/>
                </a:lnTo>
                <a:lnTo>
                  <a:pt x="6019" y="5700"/>
                </a:lnTo>
                <a:lnTo>
                  <a:pt x="6006" y="5722"/>
                </a:lnTo>
                <a:lnTo>
                  <a:pt x="5990" y="5744"/>
                </a:lnTo>
                <a:lnTo>
                  <a:pt x="5973" y="5767"/>
                </a:lnTo>
                <a:lnTo>
                  <a:pt x="5953" y="5792"/>
                </a:lnTo>
                <a:lnTo>
                  <a:pt x="5933" y="5816"/>
                </a:lnTo>
                <a:lnTo>
                  <a:pt x="5888" y="5866"/>
                </a:lnTo>
                <a:lnTo>
                  <a:pt x="5838" y="5918"/>
                </a:lnTo>
                <a:lnTo>
                  <a:pt x="5784" y="5968"/>
                </a:lnTo>
                <a:lnTo>
                  <a:pt x="5729" y="6019"/>
                </a:lnTo>
                <a:lnTo>
                  <a:pt x="5672" y="6068"/>
                </a:lnTo>
                <a:lnTo>
                  <a:pt x="5614" y="6114"/>
                </a:lnTo>
                <a:lnTo>
                  <a:pt x="5558" y="6158"/>
                </a:lnTo>
                <a:lnTo>
                  <a:pt x="5502" y="6198"/>
                </a:lnTo>
                <a:lnTo>
                  <a:pt x="5449" y="6233"/>
                </a:lnTo>
                <a:lnTo>
                  <a:pt x="5400" y="6262"/>
                </a:lnTo>
                <a:lnTo>
                  <a:pt x="5378" y="6276"/>
                </a:lnTo>
                <a:lnTo>
                  <a:pt x="5356" y="6287"/>
                </a:lnTo>
                <a:lnTo>
                  <a:pt x="5337" y="6295"/>
                </a:lnTo>
                <a:lnTo>
                  <a:pt x="5318" y="6303"/>
                </a:lnTo>
                <a:lnTo>
                  <a:pt x="5257" y="6325"/>
                </a:lnTo>
                <a:lnTo>
                  <a:pt x="5196" y="6345"/>
                </a:lnTo>
                <a:lnTo>
                  <a:pt x="5135" y="6364"/>
                </a:lnTo>
                <a:lnTo>
                  <a:pt x="5073" y="6381"/>
                </a:lnTo>
                <a:lnTo>
                  <a:pt x="5010" y="6396"/>
                </a:lnTo>
                <a:lnTo>
                  <a:pt x="4948" y="6409"/>
                </a:lnTo>
                <a:lnTo>
                  <a:pt x="4886" y="6420"/>
                </a:lnTo>
                <a:lnTo>
                  <a:pt x="4822" y="6429"/>
                </a:lnTo>
                <a:lnTo>
                  <a:pt x="4759" y="6435"/>
                </a:lnTo>
                <a:lnTo>
                  <a:pt x="4696" y="6438"/>
                </a:lnTo>
                <a:lnTo>
                  <a:pt x="4633" y="6441"/>
                </a:lnTo>
                <a:lnTo>
                  <a:pt x="4569" y="6440"/>
                </a:lnTo>
                <a:lnTo>
                  <a:pt x="4507" y="6435"/>
                </a:lnTo>
                <a:lnTo>
                  <a:pt x="4475" y="6432"/>
                </a:lnTo>
                <a:lnTo>
                  <a:pt x="4443" y="6429"/>
                </a:lnTo>
                <a:lnTo>
                  <a:pt x="4413" y="6424"/>
                </a:lnTo>
                <a:lnTo>
                  <a:pt x="4381" y="6418"/>
                </a:lnTo>
                <a:lnTo>
                  <a:pt x="4350" y="6411"/>
                </a:lnTo>
                <a:lnTo>
                  <a:pt x="4320" y="6405"/>
                </a:lnTo>
                <a:lnTo>
                  <a:pt x="4306" y="6403"/>
                </a:lnTo>
                <a:lnTo>
                  <a:pt x="4293" y="6402"/>
                </a:lnTo>
                <a:lnTo>
                  <a:pt x="4281" y="6400"/>
                </a:lnTo>
                <a:lnTo>
                  <a:pt x="4267" y="6402"/>
                </a:lnTo>
                <a:lnTo>
                  <a:pt x="4255" y="6403"/>
                </a:lnTo>
                <a:lnTo>
                  <a:pt x="4243" y="6407"/>
                </a:lnTo>
                <a:lnTo>
                  <a:pt x="4232" y="6410"/>
                </a:lnTo>
                <a:lnTo>
                  <a:pt x="4219" y="6415"/>
                </a:lnTo>
                <a:lnTo>
                  <a:pt x="4208" y="6420"/>
                </a:lnTo>
                <a:lnTo>
                  <a:pt x="4197" y="6426"/>
                </a:lnTo>
                <a:lnTo>
                  <a:pt x="4186" y="6435"/>
                </a:lnTo>
                <a:lnTo>
                  <a:pt x="4175" y="6442"/>
                </a:lnTo>
                <a:lnTo>
                  <a:pt x="4155" y="6462"/>
                </a:lnTo>
                <a:lnTo>
                  <a:pt x="4135" y="6484"/>
                </a:lnTo>
                <a:lnTo>
                  <a:pt x="4116" y="6508"/>
                </a:lnTo>
                <a:lnTo>
                  <a:pt x="4097" y="6535"/>
                </a:lnTo>
                <a:lnTo>
                  <a:pt x="4079" y="6564"/>
                </a:lnTo>
                <a:lnTo>
                  <a:pt x="4062" y="6596"/>
                </a:lnTo>
                <a:lnTo>
                  <a:pt x="4045" y="6629"/>
                </a:lnTo>
                <a:lnTo>
                  <a:pt x="4029" y="6665"/>
                </a:lnTo>
                <a:lnTo>
                  <a:pt x="4013" y="6701"/>
                </a:lnTo>
                <a:lnTo>
                  <a:pt x="3997" y="6738"/>
                </a:lnTo>
                <a:lnTo>
                  <a:pt x="3968" y="6816"/>
                </a:lnTo>
                <a:lnTo>
                  <a:pt x="3938" y="6894"/>
                </a:lnTo>
                <a:lnTo>
                  <a:pt x="3910" y="6974"/>
                </a:lnTo>
                <a:lnTo>
                  <a:pt x="3882" y="7051"/>
                </a:lnTo>
                <a:lnTo>
                  <a:pt x="3854" y="7123"/>
                </a:lnTo>
                <a:lnTo>
                  <a:pt x="3839" y="7157"/>
                </a:lnTo>
                <a:lnTo>
                  <a:pt x="3825" y="7190"/>
                </a:lnTo>
                <a:lnTo>
                  <a:pt x="3810" y="7221"/>
                </a:lnTo>
                <a:lnTo>
                  <a:pt x="3795" y="7249"/>
                </a:lnTo>
                <a:lnTo>
                  <a:pt x="3781" y="7276"/>
                </a:lnTo>
                <a:lnTo>
                  <a:pt x="3765" y="7299"/>
                </a:lnTo>
                <a:lnTo>
                  <a:pt x="3794" y="7298"/>
                </a:lnTo>
                <a:lnTo>
                  <a:pt x="3823" y="7298"/>
                </a:lnTo>
                <a:lnTo>
                  <a:pt x="3850" y="7300"/>
                </a:lnTo>
                <a:lnTo>
                  <a:pt x="3877" y="7304"/>
                </a:lnTo>
                <a:lnTo>
                  <a:pt x="3904" y="7309"/>
                </a:lnTo>
                <a:lnTo>
                  <a:pt x="3930" y="7315"/>
                </a:lnTo>
                <a:lnTo>
                  <a:pt x="3955" y="7323"/>
                </a:lnTo>
                <a:lnTo>
                  <a:pt x="3980" y="7332"/>
                </a:lnTo>
                <a:lnTo>
                  <a:pt x="4004" y="7342"/>
                </a:lnTo>
                <a:lnTo>
                  <a:pt x="4027" y="7353"/>
                </a:lnTo>
                <a:lnTo>
                  <a:pt x="4051" y="7365"/>
                </a:lnTo>
                <a:lnTo>
                  <a:pt x="4075" y="7378"/>
                </a:lnTo>
                <a:lnTo>
                  <a:pt x="4098" y="7393"/>
                </a:lnTo>
                <a:lnTo>
                  <a:pt x="4120" y="7409"/>
                </a:lnTo>
                <a:lnTo>
                  <a:pt x="4167" y="7442"/>
                </a:lnTo>
                <a:lnTo>
                  <a:pt x="4184" y="7453"/>
                </a:lnTo>
                <a:lnTo>
                  <a:pt x="4200" y="7463"/>
                </a:lnTo>
                <a:lnTo>
                  <a:pt x="4216" y="7470"/>
                </a:lnTo>
                <a:lnTo>
                  <a:pt x="4232" y="7476"/>
                </a:lnTo>
                <a:lnTo>
                  <a:pt x="4246" y="7480"/>
                </a:lnTo>
                <a:lnTo>
                  <a:pt x="4260" y="7482"/>
                </a:lnTo>
                <a:lnTo>
                  <a:pt x="4274" y="7482"/>
                </a:lnTo>
                <a:lnTo>
                  <a:pt x="4288" y="7481"/>
                </a:lnTo>
                <a:lnTo>
                  <a:pt x="4301" y="7479"/>
                </a:lnTo>
                <a:lnTo>
                  <a:pt x="4314" y="7475"/>
                </a:lnTo>
                <a:lnTo>
                  <a:pt x="4327" y="7470"/>
                </a:lnTo>
                <a:lnTo>
                  <a:pt x="4339" y="7465"/>
                </a:lnTo>
                <a:lnTo>
                  <a:pt x="4351" y="7458"/>
                </a:lnTo>
                <a:lnTo>
                  <a:pt x="4365" y="7451"/>
                </a:lnTo>
                <a:lnTo>
                  <a:pt x="4389" y="7433"/>
                </a:lnTo>
                <a:lnTo>
                  <a:pt x="4441" y="7394"/>
                </a:lnTo>
                <a:lnTo>
                  <a:pt x="4469" y="7374"/>
                </a:lnTo>
                <a:lnTo>
                  <a:pt x="4498" y="7354"/>
                </a:lnTo>
                <a:lnTo>
                  <a:pt x="4513" y="7344"/>
                </a:lnTo>
                <a:lnTo>
                  <a:pt x="4529" y="7336"/>
                </a:lnTo>
                <a:lnTo>
                  <a:pt x="4545" y="7327"/>
                </a:lnTo>
                <a:lnTo>
                  <a:pt x="4562" y="7320"/>
                </a:lnTo>
                <a:lnTo>
                  <a:pt x="4579" y="7314"/>
                </a:lnTo>
                <a:lnTo>
                  <a:pt x="4597" y="7308"/>
                </a:lnTo>
                <a:lnTo>
                  <a:pt x="4617" y="7303"/>
                </a:lnTo>
                <a:lnTo>
                  <a:pt x="4636" y="7299"/>
                </a:lnTo>
                <a:lnTo>
                  <a:pt x="4656" y="7297"/>
                </a:lnTo>
                <a:lnTo>
                  <a:pt x="4675" y="7295"/>
                </a:lnTo>
                <a:lnTo>
                  <a:pt x="4694" y="7294"/>
                </a:lnTo>
                <a:lnTo>
                  <a:pt x="4713" y="7294"/>
                </a:lnTo>
                <a:lnTo>
                  <a:pt x="4732" y="7295"/>
                </a:lnTo>
                <a:lnTo>
                  <a:pt x="4750" y="7297"/>
                </a:lnTo>
                <a:lnTo>
                  <a:pt x="4785" y="7301"/>
                </a:lnTo>
                <a:lnTo>
                  <a:pt x="4821" y="7310"/>
                </a:lnTo>
                <a:lnTo>
                  <a:pt x="4855" y="7320"/>
                </a:lnTo>
                <a:lnTo>
                  <a:pt x="4889" y="7332"/>
                </a:lnTo>
                <a:lnTo>
                  <a:pt x="4921" y="7347"/>
                </a:lnTo>
                <a:lnTo>
                  <a:pt x="4954" y="7363"/>
                </a:lnTo>
                <a:lnTo>
                  <a:pt x="4985" y="7380"/>
                </a:lnTo>
                <a:lnTo>
                  <a:pt x="5017" y="7397"/>
                </a:lnTo>
                <a:lnTo>
                  <a:pt x="5046" y="7416"/>
                </a:lnTo>
                <a:lnTo>
                  <a:pt x="5106" y="7455"/>
                </a:lnTo>
                <a:lnTo>
                  <a:pt x="5163" y="7493"/>
                </a:lnTo>
                <a:lnTo>
                  <a:pt x="5219" y="7530"/>
                </a:lnTo>
                <a:lnTo>
                  <a:pt x="5248" y="7547"/>
                </a:lnTo>
                <a:lnTo>
                  <a:pt x="5276" y="7562"/>
                </a:lnTo>
                <a:lnTo>
                  <a:pt x="5303" y="7575"/>
                </a:lnTo>
                <a:lnTo>
                  <a:pt x="5331" y="7587"/>
                </a:lnTo>
                <a:lnTo>
                  <a:pt x="5358" y="7597"/>
                </a:lnTo>
                <a:lnTo>
                  <a:pt x="5386" y="7605"/>
                </a:lnTo>
                <a:lnTo>
                  <a:pt x="5413" y="7609"/>
                </a:lnTo>
                <a:lnTo>
                  <a:pt x="5427" y="7611"/>
                </a:lnTo>
                <a:lnTo>
                  <a:pt x="5441" y="7611"/>
                </a:lnTo>
                <a:lnTo>
                  <a:pt x="5455" y="7611"/>
                </a:lnTo>
                <a:lnTo>
                  <a:pt x="5469" y="7609"/>
                </a:lnTo>
                <a:lnTo>
                  <a:pt x="5484" y="7608"/>
                </a:lnTo>
                <a:lnTo>
                  <a:pt x="5497" y="7605"/>
                </a:lnTo>
                <a:lnTo>
                  <a:pt x="5512" y="7601"/>
                </a:lnTo>
                <a:lnTo>
                  <a:pt x="5526" y="7596"/>
                </a:lnTo>
                <a:lnTo>
                  <a:pt x="5540" y="7590"/>
                </a:lnTo>
                <a:lnTo>
                  <a:pt x="5554" y="7584"/>
                </a:lnTo>
                <a:lnTo>
                  <a:pt x="5569" y="7575"/>
                </a:lnTo>
                <a:lnTo>
                  <a:pt x="5584" y="7567"/>
                </a:lnTo>
                <a:lnTo>
                  <a:pt x="5598" y="7557"/>
                </a:lnTo>
                <a:lnTo>
                  <a:pt x="5613" y="7546"/>
                </a:lnTo>
                <a:lnTo>
                  <a:pt x="5639" y="7524"/>
                </a:lnTo>
                <a:lnTo>
                  <a:pt x="5661" y="7501"/>
                </a:lnTo>
                <a:lnTo>
                  <a:pt x="5682" y="7476"/>
                </a:lnTo>
                <a:lnTo>
                  <a:pt x="5700" y="7451"/>
                </a:lnTo>
                <a:lnTo>
                  <a:pt x="5717" y="7422"/>
                </a:lnTo>
                <a:lnTo>
                  <a:pt x="5732" y="7393"/>
                </a:lnTo>
                <a:lnTo>
                  <a:pt x="5746" y="7363"/>
                </a:lnTo>
                <a:lnTo>
                  <a:pt x="5759" y="7332"/>
                </a:lnTo>
                <a:lnTo>
                  <a:pt x="5770" y="7299"/>
                </a:lnTo>
                <a:lnTo>
                  <a:pt x="5779" y="7266"/>
                </a:lnTo>
                <a:lnTo>
                  <a:pt x="5789" y="7232"/>
                </a:lnTo>
                <a:lnTo>
                  <a:pt x="5798" y="7196"/>
                </a:lnTo>
                <a:lnTo>
                  <a:pt x="5812" y="7124"/>
                </a:lnTo>
                <a:lnTo>
                  <a:pt x="5825" y="7051"/>
                </a:lnTo>
                <a:lnTo>
                  <a:pt x="5849" y="6900"/>
                </a:lnTo>
                <a:lnTo>
                  <a:pt x="5863" y="6826"/>
                </a:lnTo>
                <a:lnTo>
                  <a:pt x="5871" y="6789"/>
                </a:lnTo>
                <a:lnTo>
                  <a:pt x="5878" y="6754"/>
                </a:lnTo>
                <a:lnTo>
                  <a:pt x="5888" y="6717"/>
                </a:lnTo>
                <a:lnTo>
                  <a:pt x="5898" y="6683"/>
                </a:lnTo>
                <a:lnTo>
                  <a:pt x="5909" y="6649"/>
                </a:lnTo>
                <a:lnTo>
                  <a:pt x="5922" y="6614"/>
                </a:lnTo>
                <a:lnTo>
                  <a:pt x="5936" y="6581"/>
                </a:lnTo>
                <a:lnTo>
                  <a:pt x="5951" y="6551"/>
                </a:lnTo>
                <a:lnTo>
                  <a:pt x="5968" y="6520"/>
                </a:lnTo>
                <a:lnTo>
                  <a:pt x="5987" y="6491"/>
                </a:lnTo>
                <a:lnTo>
                  <a:pt x="6008" y="6462"/>
                </a:lnTo>
                <a:lnTo>
                  <a:pt x="6029" y="6433"/>
                </a:lnTo>
                <a:lnTo>
                  <a:pt x="6052" y="6407"/>
                </a:lnTo>
                <a:lnTo>
                  <a:pt x="6075" y="6381"/>
                </a:lnTo>
                <a:lnTo>
                  <a:pt x="6100" y="6356"/>
                </a:lnTo>
                <a:lnTo>
                  <a:pt x="6124" y="6332"/>
                </a:lnTo>
                <a:lnTo>
                  <a:pt x="6150" y="6310"/>
                </a:lnTo>
                <a:lnTo>
                  <a:pt x="6177" y="6289"/>
                </a:lnTo>
                <a:lnTo>
                  <a:pt x="6204" y="6270"/>
                </a:lnTo>
                <a:lnTo>
                  <a:pt x="6231" y="6250"/>
                </a:lnTo>
                <a:lnTo>
                  <a:pt x="6260" y="6233"/>
                </a:lnTo>
                <a:lnTo>
                  <a:pt x="6288" y="6216"/>
                </a:lnTo>
                <a:lnTo>
                  <a:pt x="6317" y="6200"/>
                </a:lnTo>
                <a:lnTo>
                  <a:pt x="6348" y="6187"/>
                </a:lnTo>
                <a:lnTo>
                  <a:pt x="6378" y="6173"/>
                </a:lnTo>
                <a:lnTo>
                  <a:pt x="6409" y="6161"/>
                </a:lnTo>
                <a:lnTo>
                  <a:pt x="6441" y="6150"/>
                </a:lnTo>
                <a:lnTo>
                  <a:pt x="6473" y="6140"/>
                </a:lnTo>
                <a:lnTo>
                  <a:pt x="6504" y="6130"/>
                </a:lnTo>
                <a:lnTo>
                  <a:pt x="6536" y="6123"/>
                </a:lnTo>
                <a:lnTo>
                  <a:pt x="6569" y="6117"/>
                </a:lnTo>
                <a:lnTo>
                  <a:pt x="6603" y="6111"/>
                </a:lnTo>
                <a:lnTo>
                  <a:pt x="6636" y="6106"/>
                </a:lnTo>
                <a:lnTo>
                  <a:pt x="6671" y="6102"/>
                </a:lnTo>
                <a:lnTo>
                  <a:pt x="6704" y="6100"/>
                </a:lnTo>
                <a:lnTo>
                  <a:pt x="6738" y="6099"/>
                </a:lnTo>
                <a:lnTo>
                  <a:pt x="6773" y="6099"/>
                </a:lnTo>
                <a:lnTo>
                  <a:pt x="6808" y="6100"/>
                </a:lnTo>
                <a:lnTo>
                  <a:pt x="6842" y="6101"/>
                </a:lnTo>
                <a:lnTo>
                  <a:pt x="6877" y="6105"/>
                </a:lnTo>
                <a:lnTo>
                  <a:pt x="6911" y="6108"/>
                </a:lnTo>
                <a:lnTo>
                  <a:pt x="6947" y="6113"/>
                </a:lnTo>
                <a:lnTo>
                  <a:pt x="6957" y="6143"/>
                </a:lnTo>
                <a:lnTo>
                  <a:pt x="6965" y="6173"/>
                </a:lnTo>
                <a:lnTo>
                  <a:pt x="6973" y="6204"/>
                </a:lnTo>
                <a:lnTo>
                  <a:pt x="6979" y="6233"/>
                </a:lnTo>
                <a:lnTo>
                  <a:pt x="6984" y="6262"/>
                </a:lnTo>
                <a:lnTo>
                  <a:pt x="6987" y="6293"/>
                </a:lnTo>
                <a:lnTo>
                  <a:pt x="6988" y="6322"/>
                </a:lnTo>
                <a:lnTo>
                  <a:pt x="6990" y="6352"/>
                </a:lnTo>
                <a:lnTo>
                  <a:pt x="6990" y="6381"/>
                </a:lnTo>
                <a:lnTo>
                  <a:pt x="6988" y="6410"/>
                </a:lnTo>
                <a:lnTo>
                  <a:pt x="6986" y="6440"/>
                </a:lnTo>
                <a:lnTo>
                  <a:pt x="6984" y="6468"/>
                </a:lnTo>
                <a:lnTo>
                  <a:pt x="6979" y="6497"/>
                </a:lnTo>
                <a:lnTo>
                  <a:pt x="6974" y="6525"/>
                </a:lnTo>
                <a:lnTo>
                  <a:pt x="6966" y="6553"/>
                </a:lnTo>
                <a:lnTo>
                  <a:pt x="6959" y="6581"/>
                </a:lnTo>
                <a:lnTo>
                  <a:pt x="6951" y="6610"/>
                </a:lnTo>
                <a:lnTo>
                  <a:pt x="6942" y="6638"/>
                </a:lnTo>
                <a:lnTo>
                  <a:pt x="6931" y="6665"/>
                </a:lnTo>
                <a:lnTo>
                  <a:pt x="6920" y="6691"/>
                </a:lnTo>
                <a:lnTo>
                  <a:pt x="6908" y="6718"/>
                </a:lnTo>
                <a:lnTo>
                  <a:pt x="6896" y="6745"/>
                </a:lnTo>
                <a:lnTo>
                  <a:pt x="6881" y="6772"/>
                </a:lnTo>
                <a:lnTo>
                  <a:pt x="6867" y="6798"/>
                </a:lnTo>
                <a:lnTo>
                  <a:pt x="6852" y="6825"/>
                </a:lnTo>
                <a:lnTo>
                  <a:pt x="6836" y="6850"/>
                </a:lnTo>
                <a:lnTo>
                  <a:pt x="6819" y="6875"/>
                </a:lnTo>
                <a:lnTo>
                  <a:pt x="6801" y="6900"/>
                </a:lnTo>
                <a:lnTo>
                  <a:pt x="6765" y="6949"/>
                </a:lnTo>
                <a:lnTo>
                  <a:pt x="6726" y="6997"/>
                </a:lnTo>
                <a:lnTo>
                  <a:pt x="6684" y="7043"/>
                </a:lnTo>
                <a:lnTo>
                  <a:pt x="6641" y="7089"/>
                </a:lnTo>
                <a:lnTo>
                  <a:pt x="6596" y="7131"/>
                </a:lnTo>
                <a:lnTo>
                  <a:pt x="6548" y="7173"/>
                </a:lnTo>
                <a:lnTo>
                  <a:pt x="6501" y="7213"/>
                </a:lnTo>
                <a:lnTo>
                  <a:pt x="6451" y="7251"/>
                </a:lnTo>
                <a:lnTo>
                  <a:pt x="6400" y="7288"/>
                </a:lnTo>
                <a:lnTo>
                  <a:pt x="6349" y="7322"/>
                </a:lnTo>
                <a:lnTo>
                  <a:pt x="6298" y="7354"/>
                </a:lnTo>
                <a:lnTo>
                  <a:pt x="6245" y="7385"/>
                </a:lnTo>
                <a:lnTo>
                  <a:pt x="6193" y="7413"/>
                </a:lnTo>
                <a:lnTo>
                  <a:pt x="6140" y="7438"/>
                </a:lnTo>
                <a:lnTo>
                  <a:pt x="6087" y="7463"/>
                </a:lnTo>
                <a:lnTo>
                  <a:pt x="6035" y="7484"/>
                </a:lnTo>
                <a:lnTo>
                  <a:pt x="5984" y="7503"/>
                </a:lnTo>
                <a:lnTo>
                  <a:pt x="5932" y="7519"/>
                </a:lnTo>
                <a:lnTo>
                  <a:pt x="5966" y="7526"/>
                </a:lnTo>
                <a:lnTo>
                  <a:pt x="6001" y="7534"/>
                </a:lnTo>
                <a:lnTo>
                  <a:pt x="6037" y="7541"/>
                </a:lnTo>
                <a:lnTo>
                  <a:pt x="6074" y="7546"/>
                </a:lnTo>
                <a:lnTo>
                  <a:pt x="6112" y="7552"/>
                </a:lnTo>
                <a:lnTo>
                  <a:pt x="6151" y="7556"/>
                </a:lnTo>
                <a:lnTo>
                  <a:pt x="6190" y="7559"/>
                </a:lnTo>
                <a:lnTo>
                  <a:pt x="6231" y="7563"/>
                </a:lnTo>
                <a:lnTo>
                  <a:pt x="6272" y="7565"/>
                </a:lnTo>
                <a:lnTo>
                  <a:pt x="6312" y="7567"/>
                </a:lnTo>
                <a:lnTo>
                  <a:pt x="6354" y="7568"/>
                </a:lnTo>
                <a:lnTo>
                  <a:pt x="6396" y="7568"/>
                </a:lnTo>
                <a:lnTo>
                  <a:pt x="6438" y="7567"/>
                </a:lnTo>
                <a:lnTo>
                  <a:pt x="6480" y="7565"/>
                </a:lnTo>
                <a:lnTo>
                  <a:pt x="6521" y="7563"/>
                </a:lnTo>
                <a:lnTo>
                  <a:pt x="6563" y="7561"/>
                </a:lnTo>
                <a:lnTo>
                  <a:pt x="6605" y="7557"/>
                </a:lnTo>
                <a:lnTo>
                  <a:pt x="6646" y="7552"/>
                </a:lnTo>
                <a:lnTo>
                  <a:pt x="6688" y="7547"/>
                </a:lnTo>
                <a:lnTo>
                  <a:pt x="6728" y="7541"/>
                </a:lnTo>
                <a:lnTo>
                  <a:pt x="6767" y="7534"/>
                </a:lnTo>
                <a:lnTo>
                  <a:pt x="6806" y="7525"/>
                </a:lnTo>
                <a:lnTo>
                  <a:pt x="6844" y="7517"/>
                </a:lnTo>
                <a:lnTo>
                  <a:pt x="6882" y="7508"/>
                </a:lnTo>
                <a:lnTo>
                  <a:pt x="6919" y="7497"/>
                </a:lnTo>
                <a:lnTo>
                  <a:pt x="6953" y="7486"/>
                </a:lnTo>
                <a:lnTo>
                  <a:pt x="6987" y="7474"/>
                </a:lnTo>
                <a:lnTo>
                  <a:pt x="7020" y="7462"/>
                </a:lnTo>
                <a:lnTo>
                  <a:pt x="7052" y="7448"/>
                </a:lnTo>
                <a:lnTo>
                  <a:pt x="7081" y="7433"/>
                </a:lnTo>
                <a:lnTo>
                  <a:pt x="7110" y="7418"/>
                </a:lnTo>
                <a:lnTo>
                  <a:pt x="7136" y="7402"/>
                </a:lnTo>
                <a:lnTo>
                  <a:pt x="7123" y="7347"/>
                </a:lnTo>
                <a:lnTo>
                  <a:pt x="7110" y="7292"/>
                </a:lnTo>
                <a:lnTo>
                  <a:pt x="7099" y="7237"/>
                </a:lnTo>
                <a:lnTo>
                  <a:pt x="7090" y="7183"/>
                </a:lnTo>
                <a:lnTo>
                  <a:pt x="7083" y="7128"/>
                </a:lnTo>
                <a:lnTo>
                  <a:pt x="7077" y="7073"/>
                </a:lnTo>
                <a:lnTo>
                  <a:pt x="7073" y="7019"/>
                </a:lnTo>
                <a:lnTo>
                  <a:pt x="7070" y="6964"/>
                </a:lnTo>
                <a:lnTo>
                  <a:pt x="7069" y="6910"/>
                </a:lnTo>
                <a:lnTo>
                  <a:pt x="7070" y="6855"/>
                </a:lnTo>
                <a:lnTo>
                  <a:pt x="7073" y="6801"/>
                </a:lnTo>
                <a:lnTo>
                  <a:pt x="7078" y="6749"/>
                </a:lnTo>
                <a:lnTo>
                  <a:pt x="7085" y="6695"/>
                </a:lnTo>
                <a:lnTo>
                  <a:pt x="7094" y="6643"/>
                </a:lnTo>
                <a:lnTo>
                  <a:pt x="7103" y="6590"/>
                </a:lnTo>
                <a:lnTo>
                  <a:pt x="7116" y="6537"/>
                </a:lnTo>
                <a:lnTo>
                  <a:pt x="7129" y="6486"/>
                </a:lnTo>
                <a:lnTo>
                  <a:pt x="7145" y="6435"/>
                </a:lnTo>
                <a:lnTo>
                  <a:pt x="7162" y="6383"/>
                </a:lnTo>
                <a:lnTo>
                  <a:pt x="7182" y="6333"/>
                </a:lnTo>
                <a:lnTo>
                  <a:pt x="7204" y="6283"/>
                </a:lnTo>
                <a:lnTo>
                  <a:pt x="7227" y="6234"/>
                </a:lnTo>
                <a:lnTo>
                  <a:pt x="7253" y="6187"/>
                </a:lnTo>
                <a:lnTo>
                  <a:pt x="7279" y="6139"/>
                </a:lnTo>
                <a:lnTo>
                  <a:pt x="7309" y="6091"/>
                </a:lnTo>
                <a:lnTo>
                  <a:pt x="7341" y="6045"/>
                </a:lnTo>
                <a:lnTo>
                  <a:pt x="7374" y="6000"/>
                </a:lnTo>
                <a:lnTo>
                  <a:pt x="7409" y="5956"/>
                </a:lnTo>
                <a:lnTo>
                  <a:pt x="7446" y="5912"/>
                </a:lnTo>
                <a:lnTo>
                  <a:pt x="7485" y="5869"/>
                </a:lnTo>
                <a:lnTo>
                  <a:pt x="7526" y="5826"/>
                </a:lnTo>
                <a:lnTo>
                  <a:pt x="7569" y="5786"/>
                </a:lnTo>
                <a:lnTo>
                  <a:pt x="7644" y="5717"/>
                </a:lnTo>
                <a:lnTo>
                  <a:pt x="7718" y="5654"/>
                </a:lnTo>
                <a:lnTo>
                  <a:pt x="7755" y="5622"/>
                </a:lnTo>
                <a:lnTo>
                  <a:pt x="7793" y="5592"/>
                </a:lnTo>
                <a:lnTo>
                  <a:pt x="7831" y="5563"/>
                </a:lnTo>
                <a:lnTo>
                  <a:pt x="7869" y="5534"/>
                </a:lnTo>
                <a:lnTo>
                  <a:pt x="7908" y="5507"/>
                </a:lnTo>
                <a:lnTo>
                  <a:pt x="7947" y="5480"/>
                </a:lnTo>
                <a:lnTo>
                  <a:pt x="7986" y="5454"/>
                </a:lnTo>
                <a:lnTo>
                  <a:pt x="8028" y="5430"/>
                </a:lnTo>
                <a:lnTo>
                  <a:pt x="8069" y="5405"/>
                </a:lnTo>
                <a:lnTo>
                  <a:pt x="8112" y="5383"/>
                </a:lnTo>
                <a:lnTo>
                  <a:pt x="8156" y="5361"/>
                </a:lnTo>
                <a:lnTo>
                  <a:pt x="8201" y="5341"/>
                </a:lnTo>
                <a:lnTo>
                  <a:pt x="8303" y="5295"/>
                </a:lnTo>
                <a:lnTo>
                  <a:pt x="8403" y="5251"/>
                </a:lnTo>
                <a:lnTo>
                  <a:pt x="8603" y="5165"/>
                </a:lnTo>
                <a:lnTo>
                  <a:pt x="8704" y="5122"/>
                </a:lnTo>
                <a:lnTo>
                  <a:pt x="8803" y="5077"/>
                </a:lnTo>
                <a:lnTo>
                  <a:pt x="8852" y="5053"/>
                </a:lnTo>
                <a:lnTo>
                  <a:pt x="8901" y="5029"/>
                </a:lnTo>
                <a:lnTo>
                  <a:pt x="8948" y="5003"/>
                </a:lnTo>
                <a:lnTo>
                  <a:pt x="8997" y="4978"/>
                </a:lnTo>
                <a:lnTo>
                  <a:pt x="9012" y="4969"/>
                </a:lnTo>
                <a:lnTo>
                  <a:pt x="9029" y="4962"/>
                </a:lnTo>
                <a:lnTo>
                  <a:pt x="9068" y="4946"/>
                </a:lnTo>
                <a:lnTo>
                  <a:pt x="9111" y="4931"/>
                </a:lnTo>
                <a:lnTo>
                  <a:pt x="9158" y="4916"/>
                </a:lnTo>
                <a:lnTo>
                  <a:pt x="9210" y="4903"/>
                </a:lnTo>
                <a:lnTo>
                  <a:pt x="9264" y="4891"/>
                </a:lnTo>
                <a:lnTo>
                  <a:pt x="9320" y="4879"/>
                </a:lnTo>
                <a:lnTo>
                  <a:pt x="9376" y="4868"/>
                </a:lnTo>
                <a:lnTo>
                  <a:pt x="9434" y="4857"/>
                </a:lnTo>
                <a:lnTo>
                  <a:pt x="9490" y="4847"/>
                </a:lnTo>
                <a:lnTo>
                  <a:pt x="9599" y="4830"/>
                </a:lnTo>
                <a:lnTo>
                  <a:pt x="9696" y="4817"/>
                </a:lnTo>
                <a:lnTo>
                  <a:pt x="9777" y="4808"/>
                </a:lnTo>
                <a:lnTo>
                  <a:pt x="9806" y="4804"/>
                </a:lnTo>
                <a:lnTo>
                  <a:pt x="9837" y="4803"/>
                </a:lnTo>
                <a:lnTo>
                  <a:pt x="9897" y="4800"/>
                </a:lnTo>
                <a:lnTo>
                  <a:pt x="9959" y="4800"/>
                </a:lnTo>
                <a:lnTo>
                  <a:pt x="10022" y="4802"/>
                </a:lnTo>
                <a:lnTo>
                  <a:pt x="10085" y="4805"/>
                </a:lnTo>
                <a:lnTo>
                  <a:pt x="10149" y="4810"/>
                </a:lnTo>
                <a:lnTo>
                  <a:pt x="10278" y="4822"/>
                </a:lnTo>
                <a:lnTo>
                  <a:pt x="10407" y="4833"/>
                </a:lnTo>
                <a:lnTo>
                  <a:pt x="10472" y="4837"/>
                </a:lnTo>
                <a:lnTo>
                  <a:pt x="10535" y="4841"/>
                </a:lnTo>
                <a:lnTo>
                  <a:pt x="10599" y="4842"/>
                </a:lnTo>
                <a:lnTo>
                  <a:pt x="10661" y="4841"/>
                </a:lnTo>
                <a:lnTo>
                  <a:pt x="10693" y="4839"/>
                </a:lnTo>
                <a:lnTo>
                  <a:pt x="10723" y="4837"/>
                </a:lnTo>
                <a:lnTo>
                  <a:pt x="10754" y="4833"/>
                </a:lnTo>
                <a:lnTo>
                  <a:pt x="10783" y="4830"/>
                </a:lnTo>
                <a:lnTo>
                  <a:pt x="10799" y="4828"/>
                </a:lnTo>
                <a:lnTo>
                  <a:pt x="10813" y="4826"/>
                </a:lnTo>
                <a:lnTo>
                  <a:pt x="10841" y="4819"/>
                </a:lnTo>
                <a:lnTo>
                  <a:pt x="10868" y="4810"/>
                </a:lnTo>
                <a:lnTo>
                  <a:pt x="10892" y="4800"/>
                </a:lnTo>
                <a:lnTo>
                  <a:pt x="10917" y="4789"/>
                </a:lnTo>
                <a:lnTo>
                  <a:pt x="10941" y="4777"/>
                </a:lnTo>
                <a:lnTo>
                  <a:pt x="10987" y="4754"/>
                </a:lnTo>
                <a:lnTo>
                  <a:pt x="11012" y="4743"/>
                </a:lnTo>
                <a:lnTo>
                  <a:pt x="11035" y="4733"/>
                </a:lnTo>
                <a:lnTo>
                  <a:pt x="11060" y="4726"/>
                </a:lnTo>
                <a:lnTo>
                  <a:pt x="11085" y="4720"/>
                </a:lnTo>
                <a:lnTo>
                  <a:pt x="11099" y="4717"/>
                </a:lnTo>
                <a:lnTo>
                  <a:pt x="11112" y="4716"/>
                </a:lnTo>
                <a:lnTo>
                  <a:pt x="11126" y="4716"/>
                </a:lnTo>
                <a:lnTo>
                  <a:pt x="11140" y="4716"/>
                </a:lnTo>
                <a:lnTo>
                  <a:pt x="11155" y="4717"/>
                </a:lnTo>
                <a:lnTo>
                  <a:pt x="11170" y="4720"/>
                </a:lnTo>
                <a:lnTo>
                  <a:pt x="11185" y="4722"/>
                </a:lnTo>
                <a:lnTo>
                  <a:pt x="11201" y="4727"/>
                </a:lnTo>
                <a:lnTo>
                  <a:pt x="11227" y="4733"/>
                </a:lnTo>
                <a:lnTo>
                  <a:pt x="11253" y="4738"/>
                </a:lnTo>
                <a:lnTo>
                  <a:pt x="11277" y="4742"/>
                </a:lnTo>
                <a:lnTo>
                  <a:pt x="11300" y="4742"/>
                </a:lnTo>
                <a:lnTo>
                  <a:pt x="11322" y="4742"/>
                </a:lnTo>
                <a:lnTo>
                  <a:pt x="11344" y="4739"/>
                </a:lnTo>
                <a:lnTo>
                  <a:pt x="11365" y="4734"/>
                </a:lnTo>
                <a:lnTo>
                  <a:pt x="11386" y="4729"/>
                </a:lnTo>
                <a:lnTo>
                  <a:pt x="11408" y="4723"/>
                </a:lnTo>
                <a:lnTo>
                  <a:pt x="11429" y="4716"/>
                </a:lnTo>
                <a:lnTo>
                  <a:pt x="11470" y="4699"/>
                </a:lnTo>
                <a:lnTo>
                  <a:pt x="11561" y="4657"/>
                </a:lnTo>
                <a:lnTo>
                  <a:pt x="11588" y="4648"/>
                </a:lnTo>
                <a:lnTo>
                  <a:pt x="11615" y="4639"/>
                </a:lnTo>
                <a:lnTo>
                  <a:pt x="11643" y="4633"/>
                </a:lnTo>
                <a:lnTo>
                  <a:pt x="11670" y="4629"/>
                </a:lnTo>
                <a:lnTo>
                  <a:pt x="11696" y="4626"/>
                </a:lnTo>
                <a:lnTo>
                  <a:pt x="11723" y="4624"/>
                </a:lnTo>
                <a:lnTo>
                  <a:pt x="11778" y="4623"/>
                </a:lnTo>
                <a:lnTo>
                  <a:pt x="11833" y="4623"/>
                </a:lnTo>
                <a:lnTo>
                  <a:pt x="11862" y="4623"/>
                </a:lnTo>
                <a:lnTo>
                  <a:pt x="11888" y="4622"/>
                </a:lnTo>
                <a:lnTo>
                  <a:pt x="11917" y="4619"/>
                </a:lnTo>
                <a:lnTo>
                  <a:pt x="11943" y="4616"/>
                </a:lnTo>
                <a:lnTo>
                  <a:pt x="11972" y="4611"/>
                </a:lnTo>
                <a:lnTo>
                  <a:pt x="11998" y="4605"/>
                </a:lnTo>
                <a:lnTo>
                  <a:pt x="12034" y="4591"/>
                </a:lnTo>
                <a:lnTo>
                  <a:pt x="12069" y="4577"/>
                </a:lnTo>
                <a:lnTo>
                  <a:pt x="12140" y="4545"/>
                </a:lnTo>
                <a:lnTo>
                  <a:pt x="12212" y="4513"/>
                </a:lnTo>
                <a:lnTo>
                  <a:pt x="12285" y="4480"/>
                </a:lnTo>
                <a:lnTo>
                  <a:pt x="12321" y="4464"/>
                </a:lnTo>
                <a:lnTo>
                  <a:pt x="12358" y="4450"/>
                </a:lnTo>
                <a:lnTo>
                  <a:pt x="12396" y="4435"/>
                </a:lnTo>
                <a:lnTo>
                  <a:pt x="12432" y="4423"/>
                </a:lnTo>
                <a:lnTo>
                  <a:pt x="12469" y="4412"/>
                </a:lnTo>
                <a:lnTo>
                  <a:pt x="12506" y="4401"/>
                </a:lnTo>
                <a:lnTo>
                  <a:pt x="12544" y="4393"/>
                </a:lnTo>
                <a:lnTo>
                  <a:pt x="12580" y="4387"/>
                </a:lnTo>
                <a:lnTo>
                  <a:pt x="12587" y="4390"/>
                </a:lnTo>
                <a:lnTo>
                  <a:pt x="12590" y="4395"/>
                </a:lnTo>
                <a:lnTo>
                  <a:pt x="12594" y="4399"/>
                </a:lnTo>
                <a:lnTo>
                  <a:pt x="12596" y="4406"/>
                </a:lnTo>
                <a:lnTo>
                  <a:pt x="12599" y="4412"/>
                </a:lnTo>
                <a:lnTo>
                  <a:pt x="12600" y="4419"/>
                </a:lnTo>
                <a:lnTo>
                  <a:pt x="12600" y="4428"/>
                </a:lnTo>
                <a:lnTo>
                  <a:pt x="12600" y="4436"/>
                </a:lnTo>
                <a:lnTo>
                  <a:pt x="12596" y="4456"/>
                </a:lnTo>
                <a:lnTo>
                  <a:pt x="12591" y="4479"/>
                </a:lnTo>
                <a:lnTo>
                  <a:pt x="12583" y="4505"/>
                </a:lnTo>
                <a:lnTo>
                  <a:pt x="12572" y="4534"/>
                </a:lnTo>
                <a:lnTo>
                  <a:pt x="12558" y="4564"/>
                </a:lnTo>
                <a:lnTo>
                  <a:pt x="12542" y="4599"/>
                </a:lnTo>
                <a:lnTo>
                  <a:pt x="12523" y="4635"/>
                </a:lnTo>
                <a:lnTo>
                  <a:pt x="12502" y="4673"/>
                </a:lnTo>
                <a:lnTo>
                  <a:pt x="12480" y="4714"/>
                </a:lnTo>
                <a:lnTo>
                  <a:pt x="12454" y="4756"/>
                </a:lnTo>
                <a:lnTo>
                  <a:pt x="12398" y="4848"/>
                </a:lnTo>
                <a:lnTo>
                  <a:pt x="12336" y="4947"/>
                </a:lnTo>
                <a:lnTo>
                  <a:pt x="12266" y="5052"/>
                </a:lnTo>
                <a:lnTo>
                  <a:pt x="12190" y="5162"/>
                </a:lnTo>
                <a:lnTo>
                  <a:pt x="12110" y="5278"/>
                </a:lnTo>
                <a:lnTo>
                  <a:pt x="12025" y="5397"/>
                </a:lnTo>
                <a:lnTo>
                  <a:pt x="11937" y="5519"/>
                </a:lnTo>
                <a:lnTo>
                  <a:pt x="11847" y="5643"/>
                </a:lnTo>
                <a:lnTo>
                  <a:pt x="11754" y="5769"/>
                </a:lnTo>
                <a:lnTo>
                  <a:pt x="11566" y="6019"/>
                </a:lnTo>
                <a:lnTo>
                  <a:pt x="11379" y="6266"/>
                </a:lnTo>
                <a:lnTo>
                  <a:pt x="11199" y="6501"/>
                </a:lnTo>
                <a:lnTo>
                  <a:pt x="11031" y="6717"/>
                </a:lnTo>
                <a:lnTo>
                  <a:pt x="10885" y="6909"/>
                </a:lnTo>
                <a:lnTo>
                  <a:pt x="10761" y="7068"/>
                </a:lnTo>
                <a:lnTo>
                  <a:pt x="10671" y="7190"/>
                </a:lnTo>
                <a:lnTo>
                  <a:pt x="10639" y="7234"/>
                </a:lnTo>
                <a:lnTo>
                  <a:pt x="10617" y="7266"/>
                </a:lnTo>
                <a:lnTo>
                  <a:pt x="10602" y="7287"/>
                </a:lnTo>
                <a:lnTo>
                  <a:pt x="10588" y="7306"/>
                </a:lnTo>
                <a:lnTo>
                  <a:pt x="10572" y="7325"/>
                </a:lnTo>
                <a:lnTo>
                  <a:pt x="10556" y="7343"/>
                </a:lnTo>
                <a:lnTo>
                  <a:pt x="10539" y="7360"/>
                </a:lnTo>
                <a:lnTo>
                  <a:pt x="10522" y="7377"/>
                </a:lnTo>
                <a:lnTo>
                  <a:pt x="10503" y="7393"/>
                </a:lnTo>
                <a:lnTo>
                  <a:pt x="10484" y="7409"/>
                </a:lnTo>
                <a:lnTo>
                  <a:pt x="10445" y="7440"/>
                </a:lnTo>
                <a:lnTo>
                  <a:pt x="10404" y="7468"/>
                </a:lnTo>
                <a:lnTo>
                  <a:pt x="10361" y="7496"/>
                </a:lnTo>
                <a:lnTo>
                  <a:pt x="10319" y="7523"/>
                </a:lnTo>
                <a:lnTo>
                  <a:pt x="10232" y="7578"/>
                </a:lnTo>
                <a:lnTo>
                  <a:pt x="10188" y="7605"/>
                </a:lnTo>
                <a:lnTo>
                  <a:pt x="10145" y="7634"/>
                </a:lnTo>
                <a:lnTo>
                  <a:pt x="10105" y="7663"/>
                </a:lnTo>
                <a:lnTo>
                  <a:pt x="10064" y="7696"/>
                </a:lnTo>
                <a:lnTo>
                  <a:pt x="10045" y="7712"/>
                </a:lnTo>
                <a:lnTo>
                  <a:pt x="10027" y="7730"/>
                </a:lnTo>
                <a:lnTo>
                  <a:pt x="10008" y="7748"/>
                </a:lnTo>
                <a:lnTo>
                  <a:pt x="9991" y="7767"/>
                </a:lnTo>
                <a:lnTo>
                  <a:pt x="9969" y="7789"/>
                </a:lnTo>
                <a:lnTo>
                  <a:pt x="9947" y="7809"/>
                </a:lnTo>
                <a:lnTo>
                  <a:pt x="9924" y="7825"/>
                </a:lnTo>
                <a:lnTo>
                  <a:pt x="9902" y="7839"/>
                </a:lnTo>
                <a:lnTo>
                  <a:pt x="9877" y="7851"/>
                </a:lnTo>
                <a:lnTo>
                  <a:pt x="9854" y="7862"/>
                </a:lnTo>
                <a:lnTo>
                  <a:pt x="9830" y="7871"/>
                </a:lnTo>
                <a:lnTo>
                  <a:pt x="9805" y="7880"/>
                </a:lnTo>
                <a:lnTo>
                  <a:pt x="9755" y="7893"/>
                </a:lnTo>
                <a:lnTo>
                  <a:pt x="9703" y="7906"/>
                </a:lnTo>
                <a:lnTo>
                  <a:pt x="9676" y="7915"/>
                </a:lnTo>
                <a:lnTo>
                  <a:pt x="9649" y="7924"/>
                </a:lnTo>
                <a:lnTo>
                  <a:pt x="9622" y="7933"/>
                </a:lnTo>
                <a:lnTo>
                  <a:pt x="9595" y="7944"/>
                </a:lnTo>
                <a:lnTo>
                  <a:pt x="9556" y="7964"/>
                </a:lnTo>
                <a:lnTo>
                  <a:pt x="9520" y="7985"/>
                </a:lnTo>
                <a:lnTo>
                  <a:pt x="9485" y="8007"/>
                </a:lnTo>
                <a:lnTo>
                  <a:pt x="9451" y="8029"/>
                </a:lnTo>
                <a:lnTo>
                  <a:pt x="9385" y="8073"/>
                </a:lnTo>
                <a:lnTo>
                  <a:pt x="9352" y="8095"/>
                </a:lnTo>
                <a:lnTo>
                  <a:pt x="9320" y="8114"/>
                </a:lnTo>
                <a:lnTo>
                  <a:pt x="9287" y="8134"/>
                </a:lnTo>
                <a:lnTo>
                  <a:pt x="9253" y="8151"/>
                </a:lnTo>
                <a:lnTo>
                  <a:pt x="9217" y="8166"/>
                </a:lnTo>
                <a:lnTo>
                  <a:pt x="9199" y="8173"/>
                </a:lnTo>
                <a:lnTo>
                  <a:pt x="9181" y="8178"/>
                </a:lnTo>
                <a:lnTo>
                  <a:pt x="9161" y="8184"/>
                </a:lnTo>
                <a:lnTo>
                  <a:pt x="9141" y="8189"/>
                </a:lnTo>
                <a:lnTo>
                  <a:pt x="9122" y="8193"/>
                </a:lnTo>
                <a:lnTo>
                  <a:pt x="9101" y="8195"/>
                </a:lnTo>
                <a:lnTo>
                  <a:pt x="9080" y="8197"/>
                </a:lnTo>
                <a:lnTo>
                  <a:pt x="9058" y="8199"/>
                </a:lnTo>
                <a:lnTo>
                  <a:pt x="9035" y="8199"/>
                </a:lnTo>
                <a:lnTo>
                  <a:pt x="9012" y="8197"/>
                </a:lnTo>
                <a:lnTo>
                  <a:pt x="8995" y="8197"/>
                </a:lnTo>
                <a:lnTo>
                  <a:pt x="8978" y="8197"/>
                </a:lnTo>
                <a:lnTo>
                  <a:pt x="8945" y="8200"/>
                </a:lnTo>
                <a:lnTo>
                  <a:pt x="8913" y="8205"/>
                </a:lnTo>
                <a:lnTo>
                  <a:pt x="8880" y="8211"/>
                </a:lnTo>
                <a:lnTo>
                  <a:pt x="8848" y="8219"/>
                </a:lnTo>
                <a:lnTo>
                  <a:pt x="8817" y="8229"/>
                </a:lnTo>
                <a:lnTo>
                  <a:pt x="8755" y="8251"/>
                </a:lnTo>
                <a:lnTo>
                  <a:pt x="8693" y="8272"/>
                </a:lnTo>
                <a:lnTo>
                  <a:pt x="8662" y="8281"/>
                </a:lnTo>
                <a:lnTo>
                  <a:pt x="8630" y="8289"/>
                </a:lnTo>
                <a:lnTo>
                  <a:pt x="8599" y="8294"/>
                </a:lnTo>
                <a:lnTo>
                  <a:pt x="8566" y="8298"/>
                </a:lnTo>
                <a:lnTo>
                  <a:pt x="8548" y="8299"/>
                </a:lnTo>
                <a:lnTo>
                  <a:pt x="8533" y="8299"/>
                </a:lnTo>
                <a:lnTo>
                  <a:pt x="8515" y="8299"/>
                </a:lnTo>
                <a:lnTo>
                  <a:pt x="8498" y="8296"/>
                </a:lnTo>
                <a:lnTo>
                  <a:pt x="8425" y="8288"/>
                </a:lnTo>
                <a:lnTo>
                  <a:pt x="8348" y="8277"/>
                </a:lnTo>
                <a:lnTo>
                  <a:pt x="8267" y="8263"/>
                </a:lnTo>
                <a:lnTo>
                  <a:pt x="8185" y="8249"/>
                </a:lnTo>
                <a:lnTo>
                  <a:pt x="8103" y="8232"/>
                </a:lnTo>
                <a:lnTo>
                  <a:pt x="8024" y="8215"/>
                </a:lnTo>
                <a:lnTo>
                  <a:pt x="7948" y="8196"/>
                </a:lnTo>
                <a:lnTo>
                  <a:pt x="7877" y="8177"/>
                </a:lnTo>
                <a:lnTo>
                  <a:pt x="7841" y="8164"/>
                </a:lnTo>
                <a:lnTo>
                  <a:pt x="7806" y="8151"/>
                </a:lnTo>
                <a:lnTo>
                  <a:pt x="7776" y="8136"/>
                </a:lnTo>
                <a:lnTo>
                  <a:pt x="7746" y="8120"/>
                </a:lnTo>
                <a:lnTo>
                  <a:pt x="7718" y="8103"/>
                </a:lnTo>
                <a:lnTo>
                  <a:pt x="7693" y="8086"/>
                </a:lnTo>
                <a:lnTo>
                  <a:pt x="7643" y="8051"/>
                </a:lnTo>
                <a:lnTo>
                  <a:pt x="7618" y="8034"/>
                </a:lnTo>
                <a:lnTo>
                  <a:pt x="7592" y="8018"/>
                </a:lnTo>
                <a:lnTo>
                  <a:pt x="7567" y="8002"/>
                </a:lnTo>
                <a:lnTo>
                  <a:pt x="7539" y="7988"/>
                </a:lnTo>
                <a:lnTo>
                  <a:pt x="7509" y="7976"/>
                </a:lnTo>
                <a:lnTo>
                  <a:pt x="7479" y="7965"/>
                </a:lnTo>
                <a:lnTo>
                  <a:pt x="7462" y="7961"/>
                </a:lnTo>
                <a:lnTo>
                  <a:pt x="7444" y="7957"/>
                </a:lnTo>
                <a:lnTo>
                  <a:pt x="7426" y="7954"/>
                </a:lnTo>
                <a:lnTo>
                  <a:pt x="7407" y="7952"/>
                </a:lnTo>
                <a:lnTo>
                  <a:pt x="7391" y="7949"/>
                </a:lnTo>
                <a:lnTo>
                  <a:pt x="7376" y="7947"/>
                </a:lnTo>
                <a:lnTo>
                  <a:pt x="7361" y="7942"/>
                </a:lnTo>
                <a:lnTo>
                  <a:pt x="7347" y="7938"/>
                </a:lnTo>
                <a:lnTo>
                  <a:pt x="7333" y="7932"/>
                </a:lnTo>
                <a:lnTo>
                  <a:pt x="7320" y="7927"/>
                </a:lnTo>
                <a:lnTo>
                  <a:pt x="7308" y="7920"/>
                </a:lnTo>
                <a:lnTo>
                  <a:pt x="7297" y="7913"/>
                </a:lnTo>
                <a:lnTo>
                  <a:pt x="7284" y="7905"/>
                </a:lnTo>
                <a:lnTo>
                  <a:pt x="7275" y="7897"/>
                </a:lnTo>
                <a:lnTo>
                  <a:pt x="7264" y="7887"/>
                </a:lnTo>
                <a:lnTo>
                  <a:pt x="7254" y="7877"/>
                </a:lnTo>
                <a:lnTo>
                  <a:pt x="7235" y="7856"/>
                </a:lnTo>
                <a:lnTo>
                  <a:pt x="7220" y="7834"/>
                </a:lnTo>
                <a:lnTo>
                  <a:pt x="7206" y="7810"/>
                </a:lnTo>
                <a:lnTo>
                  <a:pt x="7194" y="7784"/>
                </a:lnTo>
                <a:lnTo>
                  <a:pt x="7183" y="7759"/>
                </a:lnTo>
                <a:lnTo>
                  <a:pt x="7174" y="7730"/>
                </a:lnTo>
                <a:lnTo>
                  <a:pt x="7167" y="7702"/>
                </a:lnTo>
                <a:lnTo>
                  <a:pt x="7161" y="7674"/>
                </a:lnTo>
                <a:lnTo>
                  <a:pt x="7157" y="7645"/>
                </a:lnTo>
                <a:lnTo>
                  <a:pt x="7155" y="76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C6295B-2380-45CB-924A-70782802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68" y="567654"/>
            <a:ext cx="4999153" cy="11583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AF4B6D-684A-42D0-8EED-7B535227EA26}"/>
              </a:ext>
            </a:extLst>
          </p:cNvPr>
          <p:cNvSpPr txBox="1"/>
          <p:nvPr/>
        </p:nvSpPr>
        <p:spPr>
          <a:xfrm>
            <a:off x="656948" y="1065320"/>
            <a:ext cx="63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571335D-D5BD-4591-B3CC-77F1D4C8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62" y="1854464"/>
            <a:ext cx="6292030" cy="44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19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68814E-3971-4BB2-A671-FBBC94773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533"/>
          <a:stretch/>
        </p:blipFill>
        <p:spPr>
          <a:xfrm>
            <a:off x="535064" y="514904"/>
            <a:ext cx="11121872" cy="10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9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435410-A284-4894-88E2-7EF105484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14"/>
          <a:stretch/>
        </p:blipFill>
        <p:spPr>
          <a:xfrm>
            <a:off x="492767" y="514904"/>
            <a:ext cx="11206465" cy="37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80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DC5DD4-A5D1-4D4F-815D-04234EF9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2" y="1269055"/>
            <a:ext cx="8519898" cy="19051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A5F81D-E1CF-4F33-BE00-7449AA9C179F}"/>
              </a:ext>
            </a:extLst>
          </p:cNvPr>
          <p:cNvSpPr txBox="1"/>
          <p:nvPr/>
        </p:nvSpPr>
        <p:spPr>
          <a:xfrm>
            <a:off x="726342" y="680906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函数连续性及间断点</a:t>
            </a:r>
          </a:p>
        </p:txBody>
      </p:sp>
    </p:spTree>
    <p:extLst>
      <p:ext uri="{BB962C8B-B14F-4D97-AF65-F5344CB8AC3E}">
        <p14:creationId xmlns:p14="http://schemas.microsoft.com/office/powerpoint/2010/main" val="4153198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D1ABEE-3D3C-4434-B2C4-94B34519E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"/>
          <a:stretch/>
        </p:blipFill>
        <p:spPr>
          <a:xfrm>
            <a:off x="1916747" y="490220"/>
            <a:ext cx="8301451" cy="58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53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15E009-2581-49C8-9FB1-C63E233E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590232"/>
            <a:ext cx="8067675" cy="56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28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2D2961-0B94-49B1-B94C-1153D0B27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6" y="942307"/>
            <a:ext cx="7214932" cy="20405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18C0B7-DDA2-484C-A92F-55EF6A5E999F}"/>
              </a:ext>
            </a:extLst>
          </p:cNvPr>
          <p:cNvSpPr txBox="1"/>
          <p:nvPr/>
        </p:nvSpPr>
        <p:spPr>
          <a:xfrm>
            <a:off x="594804" y="550416"/>
            <a:ext cx="318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类似的经典题目</a:t>
            </a:r>
          </a:p>
        </p:txBody>
      </p:sp>
    </p:spTree>
    <p:extLst>
      <p:ext uri="{BB962C8B-B14F-4D97-AF65-F5344CB8AC3E}">
        <p14:creationId xmlns:p14="http://schemas.microsoft.com/office/powerpoint/2010/main" val="4061340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08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E5BC51-011D-439A-97F5-DD7B32C0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20XX </a:t>
            </a:r>
            <a:r>
              <a:rPr kumimoji="0" lang="zh-CN" alt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年 </a:t>
            </a:r>
            <a:r>
              <a:rPr kumimoji="0" lang="en-US" altLang="zh-CN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3 </a:t>
            </a:r>
            <a:r>
              <a:rPr kumimoji="0" lang="zh-CN" alt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月 </a:t>
            </a:r>
            <a:r>
              <a:rPr kumimoji="0" lang="en-US" altLang="zh-CN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 </a:t>
            </a:r>
            <a:r>
              <a:rPr kumimoji="0" lang="zh-CN" alt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日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FAC709-18CE-4892-96C3-C8F0224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示例页脚文本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81603C-CEAD-4C5D-8645-075A2FCD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7" y="493858"/>
            <a:ext cx="11177825" cy="12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91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rtlCol="0"/>
          <a:lstStyle/>
          <a:p>
            <a:pPr rtl="0"/>
            <a:r>
              <a:rPr lang="zh-CN" altLang="en-US"/>
              <a:t>谢谢</a:t>
            </a:r>
          </a:p>
        </p:txBody>
      </p:sp>
      <p:pic>
        <p:nvPicPr>
          <p:cNvPr id="6" name="图片占位符 5" descr="画家的一些干净画笔的照片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99DC8C-7F47-48CF-B482-0B428FFB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5" y="645851"/>
            <a:ext cx="11075330" cy="55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2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B5E3E5-4B1E-4909-8D75-FA256627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3" y="985423"/>
            <a:ext cx="9459297" cy="12556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DB5CF1-C004-4442-9106-7180FB78A3F4}"/>
              </a:ext>
            </a:extLst>
          </p:cNvPr>
          <p:cNvSpPr txBox="1"/>
          <p:nvPr/>
        </p:nvSpPr>
        <p:spPr>
          <a:xfrm>
            <a:off x="644971" y="672029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举一反三</a:t>
            </a:r>
          </a:p>
        </p:txBody>
      </p:sp>
    </p:spTree>
    <p:extLst>
      <p:ext uri="{BB962C8B-B14F-4D97-AF65-F5344CB8AC3E}">
        <p14:creationId xmlns:p14="http://schemas.microsoft.com/office/powerpoint/2010/main" val="315812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41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302C8C-D5B8-4261-B022-9A6DAD249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75" y="683639"/>
            <a:ext cx="5616427" cy="12116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6A6EE78-6D40-4A76-81C6-1E64CFA36C3A}"/>
              </a:ext>
            </a:extLst>
          </p:cNvPr>
          <p:cNvSpPr txBox="1"/>
          <p:nvPr/>
        </p:nvSpPr>
        <p:spPr>
          <a:xfrm>
            <a:off x="798990" y="1038687"/>
            <a:ext cx="816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例、</a:t>
            </a:r>
          </a:p>
        </p:txBody>
      </p:sp>
    </p:spTree>
    <p:extLst>
      <p:ext uri="{BB962C8B-B14F-4D97-AF65-F5344CB8AC3E}">
        <p14:creationId xmlns:p14="http://schemas.microsoft.com/office/powerpoint/2010/main" val="60750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AF95A-1659-4558-9E0E-0A33D86B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altLang="zh-CN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0707D4-CF1D-4561-8DFD-E99F4332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7" y="719979"/>
            <a:ext cx="983645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95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44_TF78438558.potx" id="{227AFF08-FC5F-4BA3-AF05-2635D9D2187B}" vid="{81FF9C36-32E8-4856-B9E7-3CC82E9CD628}"/>
    </a:ext>
  </a:extLst>
</a:theme>
</file>

<file path=ppt/theme/theme2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756303_TF00537603_Win32" id="{019C3B7B-CE90-4FA7-BA80-48FBA92CA6E4}" vid="{33F1BA1E-0DB2-4259-BAF0-6C88E6059AD9}"/>
    </a:ext>
  </a:extLst>
</a:theme>
</file>

<file path=ppt/theme/theme3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{F196A2FC-35AB-4347-9104-0BA7E3AD2B84}tf78438558_win32</Template>
  <TotalTime>91</TotalTime>
  <Words>137</Words>
  <Application>Microsoft Office PowerPoint</Application>
  <PresentationFormat>宽屏</PresentationFormat>
  <Paragraphs>61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Microsoft YaHei UI</vt:lpstr>
      <vt:lpstr>隶书</vt:lpstr>
      <vt:lpstr>微软雅黑</vt:lpstr>
      <vt:lpstr>Arial</vt:lpstr>
      <vt:lpstr>Avenir Next LT Pro</vt:lpstr>
      <vt:lpstr>Calibri</vt:lpstr>
      <vt:lpstr>Century Gothic</vt:lpstr>
      <vt:lpstr>Garamond</vt:lpstr>
      <vt:lpstr>Wingdings</vt:lpstr>
      <vt:lpstr>SavonVTI</vt:lpstr>
      <vt:lpstr>LuminousVTI</vt:lpstr>
      <vt:lpstr>Office 主题</vt:lpstr>
      <vt:lpstr>高数讲座</vt:lpstr>
      <vt:lpstr>生活不止眼前的苟且，还有高数和远方。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高数讲座</dc:title>
  <dc:creator>zht18</dc:creator>
  <cp:lastModifiedBy>zht18</cp:lastModifiedBy>
  <cp:revision>3</cp:revision>
  <dcterms:created xsi:type="dcterms:W3CDTF">2020-08-04T08:21:45Z</dcterms:created>
  <dcterms:modified xsi:type="dcterms:W3CDTF">2020-08-04T09:53:30Z</dcterms:modified>
</cp:coreProperties>
</file>