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  <p:sldMasterId id="2147483804" r:id="rId15"/>
    <p:sldMasterId id="2147483816" r:id="rId16"/>
    <p:sldMasterId id="2147483828" r:id="rId17"/>
    <p:sldMasterId id="2147483840" r:id="rId18"/>
    <p:sldMasterId id="2147483852" r:id="rId19"/>
    <p:sldMasterId id="2147483864" r:id="rId20"/>
    <p:sldMasterId id="2147483876" r:id="rId21"/>
    <p:sldMasterId id="2147483888" r:id="rId22"/>
    <p:sldMasterId id="2147483900" r:id="rId23"/>
    <p:sldMasterId id="2147483912" r:id="rId24"/>
    <p:sldMasterId id="2147483924" r:id="rId25"/>
  </p:sldMasterIdLst>
  <p:notesMasterIdLst>
    <p:notesMasterId r:id="rId27"/>
  </p:notesMasterIdLst>
  <p:sldIdLst>
    <p:sldId id="256" r:id="rId26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  <p:sldId id="279" r:id="rId50"/>
    <p:sldId id="280" r:id="rId51"/>
    <p:sldId id="281" r:id="rId52"/>
    <p:sldId id="282" r:id="rId53"/>
    <p:sldId id="283" r:id="rId54"/>
    <p:sldId id="284" r:id="rId55"/>
    <p:sldId id="285" r:id="rId56"/>
    <p:sldId id="286" r:id="rId57"/>
    <p:sldId id="287" r:id="rId58"/>
    <p:sldId id="288" r:id="rId59"/>
    <p:sldId id="289" r:id="rId60"/>
    <p:sldId id="290" r:id="rId61"/>
    <p:sldId id="291" r:id="rId62"/>
    <p:sldId id="292" r:id="rId63"/>
    <p:sldId id="293" r:id="rId64"/>
    <p:sldId id="294" r:id="rId65"/>
  </p:sldIdLst>
  <p:sldSz cx="12193905" cy="6858000"/>
  <p:notesSz cx="6858000" cy="9144000"/>
  <p:custDataLst>
    <p:tags r:id="rId69"/>
  </p:custDataLst>
  <p:defaultTextStyle>
    <a:defPPr>
      <a:defRPr lang="en-GB"/>
    </a:defPPr>
    <a:lvl1pPr marL="0" lvl="0" indent="0" algn="l" defTabSz="449580" rtl="0" eaLnBrk="0" fontAlgn="base" latinLnBrk="0" hangingPunct="0">
      <a:lnSpc>
        <a:spcPct val="100000"/>
      </a:lnSpc>
      <a:spcBef>
        <a:spcPts val="15"/>
      </a:spcBef>
      <a:spcAft>
        <a:spcPts val="15"/>
      </a:spcAft>
      <a:buClr>
        <a:srgbClr val="000000"/>
      </a:buClr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Gill Sans MT" panose="020B0502020104020203" pitchFamily="32" charset="0"/>
        <a:ea typeface="微软雅黑" panose="020B0503020204020204" charset="-122"/>
        <a:cs typeface="+mn-cs"/>
      </a:defRPr>
    </a:lvl1pPr>
    <a:lvl2pPr marL="742950" lvl="1" indent="-285750" algn="l" defTabSz="449580" rtl="0" eaLnBrk="0" fontAlgn="base" latinLnBrk="0" hangingPunct="0">
      <a:lnSpc>
        <a:spcPct val="100000"/>
      </a:lnSpc>
      <a:spcBef>
        <a:spcPts val="15"/>
      </a:spcBef>
      <a:spcAft>
        <a:spcPts val="15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Gill Sans MT" panose="020B0502020104020203" pitchFamily="32" charset="0"/>
        <a:ea typeface="微软雅黑" panose="020B0503020204020204" charset="-122"/>
        <a:cs typeface="+mn-cs"/>
      </a:defRPr>
    </a:lvl2pPr>
    <a:lvl3pPr marL="1143000" lvl="2" indent="-228600" algn="l" defTabSz="449580" rtl="0" eaLnBrk="0" fontAlgn="base" latinLnBrk="0" hangingPunct="0">
      <a:lnSpc>
        <a:spcPct val="100000"/>
      </a:lnSpc>
      <a:spcBef>
        <a:spcPts val="15"/>
      </a:spcBef>
      <a:spcAft>
        <a:spcPts val="15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Gill Sans MT" panose="020B0502020104020203" pitchFamily="32" charset="0"/>
        <a:ea typeface="微软雅黑" panose="020B0503020204020204" charset="-122"/>
        <a:cs typeface="+mn-cs"/>
      </a:defRPr>
    </a:lvl3pPr>
    <a:lvl4pPr marL="1600200" lvl="3" indent="-228600" algn="l" defTabSz="449580" rtl="0" eaLnBrk="0" fontAlgn="base" latinLnBrk="0" hangingPunct="0">
      <a:lnSpc>
        <a:spcPct val="100000"/>
      </a:lnSpc>
      <a:spcBef>
        <a:spcPts val="15"/>
      </a:spcBef>
      <a:spcAft>
        <a:spcPts val="15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Gill Sans MT" panose="020B0502020104020203" pitchFamily="32" charset="0"/>
        <a:ea typeface="微软雅黑" panose="020B0503020204020204" charset="-122"/>
        <a:cs typeface="+mn-cs"/>
      </a:defRPr>
    </a:lvl4pPr>
    <a:lvl5pPr marL="2057400" lvl="4" indent="-228600" algn="l" defTabSz="449580" rtl="0" eaLnBrk="0" fontAlgn="base" latinLnBrk="0" hangingPunct="0">
      <a:lnSpc>
        <a:spcPct val="100000"/>
      </a:lnSpc>
      <a:spcBef>
        <a:spcPts val="15"/>
      </a:spcBef>
      <a:spcAft>
        <a:spcPts val="15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Gill Sans MT" panose="020B0502020104020203" pitchFamily="32" charset="0"/>
        <a:ea typeface="微软雅黑" panose="020B0503020204020204" charset="-122"/>
        <a:cs typeface="+mn-cs"/>
      </a:defRPr>
    </a:lvl5pPr>
    <a:lvl6pPr marL="2286000" lvl="5" indent="-228600" algn="l" defTabSz="449580" rtl="0" eaLnBrk="0" fontAlgn="base" latinLnBrk="0" hangingPunct="0">
      <a:lnSpc>
        <a:spcPct val="100000"/>
      </a:lnSpc>
      <a:spcBef>
        <a:spcPts val="15"/>
      </a:spcBef>
      <a:spcAft>
        <a:spcPts val="15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Gill Sans MT" panose="020B0502020104020203" pitchFamily="32" charset="0"/>
        <a:ea typeface="微软雅黑" panose="020B0503020204020204" charset="-122"/>
        <a:cs typeface="+mn-cs"/>
      </a:defRPr>
    </a:lvl6pPr>
    <a:lvl7pPr marL="2743200" lvl="6" indent="-228600" algn="l" defTabSz="449580" rtl="0" eaLnBrk="0" fontAlgn="base" latinLnBrk="0" hangingPunct="0">
      <a:lnSpc>
        <a:spcPct val="100000"/>
      </a:lnSpc>
      <a:spcBef>
        <a:spcPts val="15"/>
      </a:spcBef>
      <a:spcAft>
        <a:spcPts val="15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Gill Sans MT" panose="020B0502020104020203" pitchFamily="32" charset="0"/>
        <a:ea typeface="微软雅黑" panose="020B0503020204020204" charset="-122"/>
        <a:cs typeface="+mn-cs"/>
      </a:defRPr>
    </a:lvl7pPr>
    <a:lvl8pPr marL="3200400" lvl="7" indent="-228600" algn="l" defTabSz="449580" rtl="0" eaLnBrk="0" fontAlgn="base" latinLnBrk="0" hangingPunct="0">
      <a:lnSpc>
        <a:spcPct val="100000"/>
      </a:lnSpc>
      <a:spcBef>
        <a:spcPts val="15"/>
      </a:spcBef>
      <a:spcAft>
        <a:spcPts val="15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Gill Sans MT" panose="020B0502020104020203" pitchFamily="32" charset="0"/>
        <a:ea typeface="微软雅黑" panose="020B0503020204020204" charset="-122"/>
        <a:cs typeface="+mn-cs"/>
      </a:defRPr>
    </a:lvl8pPr>
    <a:lvl9pPr marL="3657600" lvl="8" indent="-228600" algn="l" defTabSz="449580" rtl="0" eaLnBrk="0" fontAlgn="base" latinLnBrk="0" hangingPunct="0">
      <a:lnSpc>
        <a:spcPct val="100000"/>
      </a:lnSpc>
      <a:spcBef>
        <a:spcPts val="15"/>
      </a:spcBef>
      <a:spcAft>
        <a:spcPts val="15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Gill Sans MT" panose="020B0502020104020203" pitchFamily="32" charset="0"/>
        <a:ea typeface="微软雅黑" panose="020B050302020402020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gridSpacing cx="45006" cy="45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9" Type="http://schemas.openxmlformats.org/officeDocument/2006/relationships/tags" Target="tags/tag1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slide" Target="slides/slide39.xml"/><Relationship Id="rId64" Type="http://schemas.openxmlformats.org/officeDocument/2006/relationships/slide" Target="slides/slide38.xml"/><Relationship Id="rId63" Type="http://schemas.openxmlformats.org/officeDocument/2006/relationships/slide" Target="slides/slide37.xml"/><Relationship Id="rId62" Type="http://schemas.openxmlformats.org/officeDocument/2006/relationships/slide" Target="slides/slide36.xml"/><Relationship Id="rId61" Type="http://schemas.openxmlformats.org/officeDocument/2006/relationships/slide" Target="slides/slide35.xml"/><Relationship Id="rId60" Type="http://schemas.openxmlformats.org/officeDocument/2006/relationships/slide" Target="slides/slide34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33.xml"/><Relationship Id="rId58" Type="http://schemas.openxmlformats.org/officeDocument/2006/relationships/slide" Target="slides/slide32.xml"/><Relationship Id="rId57" Type="http://schemas.openxmlformats.org/officeDocument/2006/relationships/slide" Target="slides/slide31.xml"/><Relationship Id="rId56" Type="http://schemas.openxmlformats.org/officeDocument/2006/relationships/slide" Target="slides/slide30.xml"/><Relationship Id="rId55" Type="http://schemas.openxmlformats.org/officeDocument/2006/relationships/slide" Target="slides/slide29.xml"/><Relationship Id="rId54" Type="http://schemas.openxmlformats.org/officeDocument/2006/relationships/slide" Target="slides/slide28.xml"/><Relationship Id="rId53" Type="http://schemas.openxmlformats.org/officeDocument/2006/relationships/slide" Target="slides/slide27.xml"/><Relationship Id="rId52" Type="http://schemas.openxmlformats.org/officeDocument/2006/relationships/slide" Target="slides/slide26.xml"/><Relationship Id="rId51" Type="http://schemas.openxmlformats.org/officeDocument/2006/relationships/slide" Target="slides/slide25.xml"/><Relationship Id="rId50" Type="http://schemas.openxmlformats.org/officeDocument/2006/relationships/slide" Target="slides/slide2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23.xml"/><Relationship Id="rId48" Type="http://schemas.openxmlformats.org/officeDocument/2006/relationships/slide" Target="slides/slide22.xml"/><Relationship Id="rId47" Type="http://schemas.openxmlformats.org/officeDocument/2006/relationships/slide" Target="slides/slide21.xml"/><Relationship Id="rId46" Type="http://schemas.openxmlformats.org/officeDocument/2006/relationships/slide" Target="slides/slide20.xml"/><Relationship Id="rId45" Type="http://schemas.openxmlformats.org/officeDocument/2006/relationships/slide" Target="slides/slide19.xml"/><Relationship Id="rId44" Type="http://schemas.openxmlformats.org/officeDocument/2006/relationships/slide" Target="slides/slide18.xml"/><Relationship Id="rId43" Type="http://schemas.openxmlformats.org/officeDocument/2006/relationships/slide" Target="slides/slide17.xml"/><Relationship Id="rId42" Type="http://schemas.openxmlformats.org/officeDocument/2006/relationships/slide" Target="slides/slide16.xml"/><Relationship Id="rId41" Type="http://schemas.openxmlformats.org/officeDocument/2006/relationships/slide" Target="slides/slide15.xml"/><Relationship Id="rId40" Type="http://schemas.openxmlformats.org/officeDocument/2006/relationships/slide" Target="slides/slide1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13.xml"/><Relationship Id="rId38" Type="http://schemas.openxmlformats.org/officeDocument/2006/relationships/slide" Target="slides/slide12.xml"/><Relationship Id="rId37" Type="http://schemas.openxmlformats.org/officeDocument/2006/relationships/slide" Target="slides/slide11.xml"/><Relationship Id="rId36" Type="http://schemas.openxmlformats.org/officeDocument/2006/relationships/slide" Target="slides/slide10.xml"/><Relationship Id="rId35" Type="http://schemas.openxmlformats.org/officeDocument/2006/relationships/slide" Target="slides/slide9.xml"/><Relationship Id="rId34" Type="http://schemas.openxmlformats.org/officeDocument/2006/relationships/slide" Target="slides/slide8.xml"/><Relationship Id="rId33" Type="http://schemas.openxmlformats.org/officeDocument/2006/relationships/slide" Target="slides/slide7.xml"/><Relationship Id="rId32" Type="http://schemas.openxmlformats.org/officeDocument/2006/relationships/slide" Target="slides/slide6.xml"/><Relationship Id="rId31" Type="http://schemas.openxmlformats.org/officeDocument/2006/relationships/slide" Target="slides/slide5.xml"/><Relationship Id="rId30" Type="http://schemas.openxmlformats.org/officeDocument/2006/relationships/slide" Target="slides/slide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3.xml"/><Relationship Id="rId28" Type="http://schemas.openxmlformats.org/officeDocument/2006/relationships/slide" Target="slides/slide2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1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601" name="幻灯片图像占位符 25600"/>
          <p:cNvSpPr>
            <a:spLocks noGrp="1"/>
          </p:cNvSpPr>
          <p:nvPr>
            <p:ph type="sldImg"/>
          </p:nvPr>
        </p:nvSpPr>
        <p:spPr>
          <a:xfrm>
            <a:off x="0" y="695325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</a:p>
        </p:txBody>
      </p:sp>
      <p:sp>
        <p:nvSpPr>
          <p:cNvPr id="25602" name="文本占位符 2560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lvl="0" indent="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1pPr>
    <a:lvl2pPr marL="742950" lvl="1" indent="-28575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2pPr>
    <a:lvl3pPr marL="1143000" lvl="2" indent="-22860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3pPr>
    <a:lvl4pPr marL="1600200" lvl="3" indent="-22860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4pPr>
    <a:lvl5pPr marL="2057400" lvl="4" indent="-22860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5pPr>
    <a:lvl6pPr marL="2286000" lvl="5" indent="-22860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6pPr>
    <a:lvl7pPr marL="2743200" lvl="6" indent="-22860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7pPr>
    <a:lvl8pPr marL="3200400" lvl="7" indent="-22860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8pPr>
    <a:lvl9pPr marL="3657600" lvl="8" indent="-228600" algn="l" defTabSz="44958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6561" name="幻灯片图像占位符 66560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6562" name="文本占位符 6656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5777" name="幻灯片图像占位符 75776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5778" name="文本占位符 7577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6801" name="幻灯片图像占位符 76800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6802" name="文本占位符 7680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7825" name="幻灯片图像占位符 77824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826" name="文本占位符 7782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8849" name="幻灯片图像占位符 78848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850" name="文本占位符 7884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9873" name="幻灯片图像占位符 79872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9874" name="文本占位符 7987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0897" name="幻灯片图像占位符 80896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0898" name="文本占位符 8089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21" name="幻灯片图像占位符 81920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22" name="文本占位符 8192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2945" name="幻灯片图像占位符 82944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2946" name="文本占位符 8294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3969" name="幻灯片图像占位符 83968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3970" name="文本占位符 8396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4993" name="幻灯片图像占位符 84992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4994" name="文本占位符 8499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7585" name="幻灯片图像占位符 67584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7586" name="文本占位符 6758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6017" name="幻灯片图像占位符 86016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018" name="文本占位符 8601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7041" name="幻灯片图像占位符 87040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7042" name="文本占位符 8704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8065" name="幻灯片图像占位符 88064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8066" name="文本占位符 8806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9089" name="幻灯片图像占位符 89088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9090" name="文本占位符 8908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0113" name="幻灯片图像占位符 90112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0114" name="文本占位符 9011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1137" name="幻灯片图像占位符 91136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1138" name="文本占位符 9113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61" name="幻灯片图像占位符 92160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162" name="文本占位符 9216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3185" name="幻灯片图像占位符 93184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3186" name="文本占位符 9318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4209" name="幻灯片图像占位符 94208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4210" name="文本占位符 9420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5233" name="幻灯片图像占位符 95232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5234" name="文本占位符 9523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8609" name="幻灯片图像占位符 68608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8610" name="文本占位符 6860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6257" name="幻灯片图像占位符 96256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6258" name="文本占位符 9625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7281" name="幻灯片图像占位符 97280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7282" name="文本占位符 9728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8305" name="幻灯片图像占位符 98304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8306" name="文本占位符 9830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9329" name="幻灯片图像占位符 99328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9330" name="文本占位符 993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353" name="幻灯片图像占位符 100352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0354" name="文本占位符 10035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1377" name="幻灯片图像占位符 101376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1378" name="文本占位符 10137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01" name="幻灯片图像占位符 102400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2402" name="文本占位符 10240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3425" name="幻灯片图像占位符 103424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3426" name="文本占位符 10342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4449" name="幻灯片图像占位符 104448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4450" name="文本占位符 10444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5473" name="幻灯片图像占位符 105472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5474" name="文本占位符 10547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9633" name="幻灯片图像占位符 69632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9634" name="文本占位符 6963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657" name="幻灯片图像占位符 70656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0658" name="文本占位符 7065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681" name="幻灯片图像占位符 71680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1682" name="文本占位符 7168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2705" name="幻灯片图像占位符 72704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2706" name="文本占位符 7270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3729" name="幻灯片图像占位符 73728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730" name="文本占位符 737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4753" name="幻灯片图像占位符 74752"/>
          <p:cNvSpPr txBox="1"/>
          <p:nvPr>
            <p:ph type="sldImg"/>
          </p:nvPr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4754" name="文本占位符 7475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38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38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38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38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80" y="1709738"/>
            <a:ext cx="105172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80" y="4589463"/>
            <a:ext cx="105172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1038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83317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365125"/>
            <a:ext cx="10517243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959" y="1778438"/>
            <a:ext cx="487433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959" y="2665379"/>
            <a:ext cx="487433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916" y="1778438"/>
            <a:ext cx="489834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916" y="2665379"/>
            <a:ext cx="489834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4166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998" y="457201"/>
            <a:ext cx="6173164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4166000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84047" y="382588"/>
            <a:ext cx="2544366" cy="5495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50950" y="382588"/>
            <a:ext cx="7485598" cy="5495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90272" y="752475"/>
            <a:ext cx="2403078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8" y="752475"/>
            <a:ext cx="7069925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38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38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80" y="1709738"/>
            <a:ext cx="105172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80" y="4589463"/>
            <a:ext cx="105172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1038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83317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365125"/>
            <a:ext cx="10517243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959" y="1778438"/>
            <a:ext cx="487433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959" y="2665379"/>
            <a:ext cx="487433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916" y="1778438"/>
            <a:ext cx="489834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916" y="2665379"/>
            <a:ext cx="489834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4166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998" y="457201"/>
            <a:ext cx="6173164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4166000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38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38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90272" y="752475"/>
            <a:ext cx="2403078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8" y="752475"/>
            <a:ext cx="7069925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38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38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80" y="1709738"/>
            <a:ext cx="105172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80" y="4589463"/>
            <a:ext cx="105172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1038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83317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365125"/>
            <a:ext cx="10517243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959" y="1778438"/>
            <a:ext cx="487433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959" y="2665379"/>
            <a:ext cx="487433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916" y="1778438"/>
            <a:ext cx="489834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916" y="2665379"/>
            <a:ext cx="489834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4166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998" y="457201"/>
            <a:ext cx="6173164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4166000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90272" y="752475"/>
            <a:ext cx="2403078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8" y="752475"/>
            <a:ext cx="7069925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38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38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80" y="1709738"/>
            <a:ext cx="105172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80" y="4589463"/>
            <a:ext cx="105172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1038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83317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365125"/>
            <a:ext cx="10517243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959" y="1778438"/>
            <a:ext cx="487433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959" y="2665379"/>
            <a:ext cx="487433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916" y="1778438"/>
            <a:ext cx="489834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916" y="2665379"/>
            <a:ext cx="489834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80" y="1709738"/>
            <a:ext cx="105172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80" y="4589463"/>
            <a:ext cx="105172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4166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998" y="457201"/>
            <a:ext cx="6173164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4166000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90272" y="752475"/>
            <a:ext cx="2403078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8" y="752475"/>
            <a:ext cx="7069925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38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38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80" y="1709738"/>
            <a:ext cx="105172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80" y="4589463"/>
            <a:ext cx="105172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1038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83317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365125"/>
            <a:ext cx="10517243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959" y="1778438"/>
            <a:ext cx="487433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959" y="2665379"/>
            <a:ext cx="487433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916" y="1778438"/>
            <a:ext cx="489834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916" y="2665379"/>
            <a:ext cx="489834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1038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83317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4166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998" y="457201"/>
            <a:ext cx="6173164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4166000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90272" y="752475"/>
            <a:ext cx="2403078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8" y="752475"/>
            <a:ext cx="7069925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38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38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80" y="1709738"/>
            <a:ext cx="105172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80" y="4589463"/>
            <a:ext cx="105172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1038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83317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365125"/>
            <a:ext cx="10517243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959" y="1778438"/>
            <a:ext cx="487433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959" y="2665379"/>
            <a:ext cx="487433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916" y="1778438"/>
            <a:ext cx="489834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916" y="2665379"/>
            <a:ext cx="489834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365125"/>
            <a:ext cx="10517243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959" y="1778438"/>
            <a:ext cx="487433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959" y="2665379"/>
            <a:ext cx="487433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916" y="1778438"/>
            <a:ext cx="489834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916" y="2665379"/>
            <a:ext cx="489834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4166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998" y="457201"/>
            <a:ext cx="6173164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4166000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90272" y="752475"/>
            <a:ext cx="2403078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8" y="752475"/>
            <a:ext cx="7069925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38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38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80" y="1709738"/>
            <a:ext cx="105172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80" y="4589463"/>
            <a:ext cx="105172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1038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83317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365125"/>
            <a:ext cx="10517243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959" y="1778438"/>
            <a:ext cx="487433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959" y="2665379"/>
            <a:ext cx="487433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916" y="1778438"/>
            <a:ext cx="489834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916" y="2665379"/>
            <a:ext cx="489834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4166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998" y="457201"/>
            <a:ext cx="6173164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4166000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90272" y="752475"/>
            <a:ext cx="2403078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8" y="752475"/>
            <a:ext cx="7069925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38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38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80" y="1709738"/>
            <a:ext cx="105172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80" y="4589463"/>
            <a:ext cx="105172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1038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83317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365125"/>
            <a:ext cx="10517243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959" y="1778438"/>
            <a:ext cx="487433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959" y="2665379"/>
            <a:ext cx="487433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916" y="1778438"/>
            <a:ext cx="489834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916" y="2665379"/>
            <a:ext cx="489834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4166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998" y="457201"/>
            <a:ext cx="6173164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4166000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90272" y="752475"/>
            <a:ext cx="2403078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8" y="752475"/>
            <a:ext cx="7069925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38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38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80" y="1709738"/>
            <a:ext cx="105172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80" y="4589463"/>
            <a:ext cx="105172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1038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83317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365125"/>
            <a:ext cx="10517243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959" y="1778438"/>
            <a:ext cx="487433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959" y="2665379"/>
            <a:ext cx="487433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916" y="1778438"/>
            <a:ext cx="489834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916" y="2665379"/>
            <a:ext cx="489834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4166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998" y="457201"/>
            <a:ext cx="6173164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4166000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90272" y="752475"/>
            <a:ext cx="2403078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8" y="752475"/>
            <a:ext cx="7069925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38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38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4166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998" y="457201"/>
            <a:ext cx="6173164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4166000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80" y="1709738"/>
            <a:ext cx="105172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80" y="4589463"/>
            <a:ext cx="105172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1038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83317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365125"/>
            <a:ext cx="10517243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959" y="1778438"/>
            <a:ext cx="487433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959" y="2665379"/>
            <a:ext cx="487433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916" y="1778438"/>
            <a:ext cx="489834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916" y="2665379"/>
            <a:ext cx="489834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4166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998" y="457201"/>
            <a:ext cx="6173164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4166000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90272" y="752475"/>
            <a:ext cx="2403078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8" y="752475"/>
            <a:ext cx="7069925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38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38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80" y="1709738"/>
            <a:ext cx="105172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80" y="4589463"/>
            <a:ext cx="105172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1038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83317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365125"/>
            <a:ext cx="10517243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959" y="1778438"/>
            <a:ext cx="487433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959" y="2665379"/>
            <a:ext cx="487433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916" y="1778438"/>
            <a:ext cx="489834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916" y="2665379"/>
            <a:ext cx="489834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4166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998" y="457201"/>
            <a:ext cx="6173164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4166000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90272" y="752475"/>
            <a:ext cx="2403078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8" y="752475"/>
            <a:ext cx="7069925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90272" y="752475"/>
            <a:ext cx="2403078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8" y="752475"/>
            <a:ext cx="7069925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38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38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80" y="1709738"/>
            <a:ext cx="105172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80" y="4589463"/>
            <a:ext cx="105172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1038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83317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365125"/>
            <a:ext cx="10517243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959" y="1778438"/>
            <a:ext cx="487433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959" y="2665379"/>
            <a:ext cx="487433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916" y="1778438"/>
            <a:ext cx="489834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916" y="2665379"/>
            <a:ext cx="489834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4166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998" y="457201"/>
            <a:ext cx="6173164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4166000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38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38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90272" y="752475"/>
            <a:ext cx="2403078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8" y="752475"/>
            <a:ext cx="7069925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38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38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80" y="1709738"/>
            <a:ext cx="105172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80" y="4589463"/>
            <a:ext cx="105172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1038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83317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365125"/>
            <a:ext cx="10517243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959" y="1778438"/>
            <a:ext cx="487433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959" y="2665379"/>
            <a:ext cx="487433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916" y="1778438"/>
            <a:ext cx="489834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916" y="2665379"/>
            <a:ext cx="489834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4166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998" y="457201"/>
            <a:ext cx="6173164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4166000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90272" y="752475"/>
            <a:ext cx="2403078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8" y="752475"/>
            <a:ext cx="7069925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38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38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80" y="1709738"/>
            <a:ext cx="105172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80" y="4589463"/>
            <a:ext cx="105172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1038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83317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365125"/>
            <a:ext cx="10517243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959" y="1778438"/>
            <a:ext cx="487433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959" y="2665379"/>
            <a:ext cx="487433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916" y="1778438"/>
            <a:ext cx="489834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916" y="2665379"/>
            <a:ext cx="489834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80" y="1709738"/>
            <a:ext cx="105172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80" y="4589463"/>
            <a:ext cx="105172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4166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998" y="457201"/>
            <a:ext cx="6173164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4166000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90272" y="752475"/>
            <a:ext cx="2403078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8" y="752475"/>
            <a:ext cx="7069925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38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38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80" y="1709738"/>
            <a:ext cx="105172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80" y="4589463"/>
            <a:ext cx="105172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1038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83317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365125"/>
            <a:ext cx="10517243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959" y="1778438"/>
            <a:ext cx="487433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959" y="2665379"/>
            <a:ext cx="487433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916" y="1778438"/>
            <a:ext cx="489834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916" y="2665379"/>
            <a:ext cx="489834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50950" y="2286000"/>
            <a:ext cx="4986957" cy="35925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41456" y="2286000"/>
            <a:ext cx="4986957" cy="35925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4166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998" y="457201"/>
            <a:ext cx="6173164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4166000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90272" y="752475"/>
            <a:ext cx="2403078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8" y="752475"/>
            <a:ext cx="7069925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365125"/>
            <a:ext cx="10517243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959" y="1778438"/>
            <a:ext cx="487433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959" y="2665379"/>
            <a:ext cx="487433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916" y="1778438"/>
            <a:ext cx="489834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916" y="2665379"/>
            <a:ext cx="489834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80" y="1709738"/>
            <a:ext cx="105172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80" y="4589463"/>
            <a:ext cx="105172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4166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998" y="457201"/>
            <a:ext cx="6173164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4166000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84047" y="382588"/>
            <a:ext cx="2544366" cy="5495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50950" y="382588"/>
            <a:ext cx="7485598" cy="5495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38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38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80" y="1709738"/>
            <a:ext cx="105172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80" y="4589463"/>
            <a:ext cx="105172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50950" y="2286000"/>
            <a:ext cx="4986957" cy="35925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41456" y="2286000"/>
            <a:ext cx="4986957" cy="35925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365125"/>
            <a:ext cx="10517243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959" y="1778438"/>
            <a:ext cx="487433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959" y="2665379"/>
            <a:ext cx="487433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916" y="1778438"/>
            <a:ext cx="489834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916" y="2665379"/>
            <a:ext cx="489834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50950" y="2286000"/>
            <a:ext cx="4986957" cy="35925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41456" y="2286000"/>
            <a:ext cx="4986957" cy="35925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4166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998" y="457201"/>
            <a:ext cx="6173164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4166000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84047" y="382588"/>
            <a:ext cx="2544366" cy="5495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50950" y="382588"/>
            <a:ext cx="7485598" cy="5495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38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38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80" y="1709738"/>
            <a:ext cx="105172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80" y="4589463"/>
            <a:ext cx="105172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50950" y="2286000"/>
            <a:ext cx="4986957" cy="35925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41456" y="2286000"/>
            <a:ext cx="4986957" cy="35925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365125"/>
            <a:ext cx="10517243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959" y="1778438"/>
            <a:ext cx="487433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959" y="2665379"/>
            <a:ext cx="487433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916" y="1778438"/>
            <a:ext cx="489834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916" y="2665379"/>
            <a:ext cx="489834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365125"/>
            <a:ext cx="10517243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959" y="1778438"/>
            <a:ext cx="487433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959" y="2665379"/>
            <a:ext cx="487433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916" y="1778438"/>
            <a:ext cx="489834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916" y="2665379"/>
            <a:ext cx="489834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4166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998" y="457201"/>
            <a:ext cx="6173164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4166000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84047" y="382588"/>
            <a:ext cx="2544366" cy="5495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50950" y="382588"/>
            <a:ext cx="7485598" cy="5495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38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38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80" y="1709738"/>
            <a:ext cx="105172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80" y="4589463"/>
            <a:ext cx="105172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50950" y="2286000"/>
            <a:ext cx="4986957" cy="35925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41456" y="2286000"/>
            <a:ext cx="4986957" cy="35925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365125"/>
            <a:ext cx="10517243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959" y="1778438"/>
            <a:ext cx="487433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959" y="2665379"/>
            <a:ext cx="487433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916" y="1778438"/>
            <a:ext cx="489834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916" y="2665379"/>
            <a:ext cx="489834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4166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998" y="457201"/>
            <a:ext cx="6173164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4166000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84047" y="382588"/>
            <a:ext cx="2544366" cy="5495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50950" y="382588"/>
            <a:ext cx="7485598" cy="5495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38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38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80" y="1709738"/>
            <a:ext cx="105172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80" y="4589463"/>
            <a:ext cx="105172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50950" y="2286000"/>
            <a:ext cx="4986957" cy="35925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41456" y="2286000"/>
            <a:ext cx="4986957" cy="35925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365125"/>
            <a:ext cx="10517243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959" y="1778438"/>
            <a:ext cx="487433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959" y="2665379"/>
            <a:ext cx="487433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916" y="1778438"/>
            <a:ext cx="489834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916" y="2665379"/>
            <a:ext cx="489834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4166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998" y="457201"/>
            <a:ext cx="6173164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4166000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84047" y="382588"/>
            <a:ext cx="2544366" cy="5495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50950" y="382588"/>
            <a:ext cx="7485598" cy="5495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38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38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80" y="1709738"/>
            <a:ext cx="105172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80" y="4589463"/>
            <a:ext cx="105172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1038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83317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365125"/>
            <a:ext cx="10517243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959" y="1778438"/>
            <a:ext cx="487433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959" y="2665379"/>
            <a:ext cx="487433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916" y="1778438"/>
            <a:ext cx="489834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916" y="2665379"/>
            <a:ext cx="489834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4166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998" y="457201"/>
            <a:ext cx="6173164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4166000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90272" y="752475"/>
            <a:ext cx="2403078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8" y="752475"/>
            <a:ext cx="7069925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38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38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4166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998" y="457201"/>
            <a:ext cx="6173164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4166000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80" y="1709738"/>
            <a:ext cx="105172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80" y="4589463"/>
            <a:ext cx="105172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1038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83317" y="2336800"/>
            <a:ext cx="4710033" cy="3597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365125"/>
            <a:ext cx="10517243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959" y="1778438"/>
            <a:ext cx="4874335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959" y="2665379"/>
            <a:ext cx="487433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916" y="1778438"/>
            <a:ext cx="489834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916" y="2665379"/>
            <a:ext cx="489834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4166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998" y="457201"/>
            <a:ext cx="6173164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4166000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90272" y="752475"/>
            <a:ext cx="2403078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8" y="752475"/>
            <a:ext cx="7069925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5" Type="http://schemas.openxmlformats.org/officeDocument/2006/relationships/theme" Target="../theme/theme10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5" Type="http://schemas.openxmlformats.org/officeDocument/2006/relationships/theme" Target="../theme/theme1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5" Type="http://schemas.openxmlformats.org/officeDocument/2006/relationships/theme" Target="../theme/theme12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5" Type="http://schemas.openxmlformats.org/officeDocument/2006/relationships/theme" Target="../theme/theme13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4" Type="http://schemas.openxmlformats.org/officeDocument/2006/relationships/theme" Target="../theme/theme14.xml"/><Relationship Id="rId13" Type="http://schemas.openxmlformats.org/officeDocument/2006/relationships/image" Target="../media/image3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6.xml"/><Relationship Id="rId15" Type="http://schemas.openxmlformats.org/officeDocument/2006/relationships/theme" Target="../theme/theme15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55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67.xml"/><Relationship Id="rId15" Type="http://schemas.openxmlformats.org/officeDocument/2006/relationships/theme" Target="../theme/theme16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66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0.xml"/><Relationship Id="rId3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78.xml"/><Relationship Id="rId15" Type="http://schemas.openxmlformats.org/officeDocument/2006/relationships/theme" Target="../theme/theme17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77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6.xml"/><Relationship Id="rId8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89.xml"/><Relationship Id="rId15" Type="http://schemas.openxmlformats.org/officeDocument/2006/relationships/theme" Target="../theme/theme18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88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7.xml"/><Relationship Id="rId8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202.xml"/><Relationship Id="rId3" Type="http://schemas.openxmlformats.org/officeDocument/2006/relationships/slideLayout" Target="../slideLayouts/slideLayout201.xml"/><Relationship Id="rId2" Type="http://schemas.openxmlformats.org/officeDocument/2006/relationships/slideLayout" Target="../slideLayouts/slideLayout200.xml"/><Relationship Id="rId15" Type="http://schemas.openxmlformats.org/officeDocument/2006/relationships/theme" Target="../theme/theme19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19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8.xml"/><Relationship Id="rId8" Type="http://schemas.openxmlformats.org/officeDocument/2006/relationships/slideLayout" Target="../slideLayouts/slideLayout217.xml"/><Relationship Id="rId7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212.xml"/><Relationship Id="rId2" Type="http://schemas.openxmlformats.org/officeDocument/2006/relationships/slideLayout" Target="../slideLayouts/slideLayout211.xml"/><Relationship Id="rId15" Type="http://schemas.openxmlformats.org/officeDocument/2006/relationships/theme" Target="../theme/theme20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219.xml"/><Relationship Id="rId1" Type="http://schemas.openxmlformats.org/officeDocument/2006/relationships/slideLayout" Target="../slideLayouts/slideLayout210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9.xml"/><Relationship Id="rId8" Type="http://schemas.openxmlformats.org/officeDocument/2006/relationships/slideLayout" Target="../slideLayouts/slideLayout228.xml"/><Relationship Id="rId7" Type="http://schemas.openxmlformats.org/officeDocument/2006/relationships/slideLayout" Target="../slideLayouts/slideLayout227.xml"/><Relationship Id="rId6" Type="http://schemas.openxmlformats.org/officeDocument/2006/relationships/slideLayout" Target="../slideLayouts/slideLayout226.xml"/><Relationship Id="rId5" Type="http://schemas.openxmlformats.org/officeDocument/2006/relationships/slideLayout" Target="../slideLayouts/slideLayout225.xml"/><Relationship Id="rId4" Type="http://schemas.openxmlformats.org/officeDocument/2006/relationships/slideLayout" Target="../slideLayouts/slideLayout224.xml"/><Relationship Id="rId3" Type="http://schemas.openxmlformats.org/officeDocument/2006/relationships/slideLayout" Target="../slideLayouts/slideLayout223.xml"/><Relationship Id="rId2" Type="http://schemas.openxmlformats.org/officeDocument/2006/relationships/slideLayout" Target="../slideLayouts/slideLayout222.xml"/><Relationship Id="rId15" Type="http://schemas.openxmlformats.org/officeDocument/2006/relationships/theme" Target="../theme/theme2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1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0.xml"/><Relationship Id="rId8" Type="http://schemas.openxmlformats.org/officeDocument/2006/relationships/slideLayout" Target="../slideLayouts/slideLayout239.xml"/><Relationship Id="rId7" Type="http://schemas.openxmlformats.org/officeDocument/2006/relationships/slideLayout" Target="../slideLayouts/slideLayout238.xml"/><Relationship Id="rId6" Type="http://schemas.openxmlformats.org/officeDocument/2006/relationships/slideLayout" Target="../slideLayouts/slideLayout237.xml"/><Relationship Id="rId5" Type="http://schemas.openxmlformats.org/officeDocument/2006/relationships/slideLayout" Target="../slideLayouts/slideLayout236.xml"/><Relationship Id="rId4" Type="http://schemas.openxmlformats.org/officeDocument/2006/relationships/slideLayout" Target="../slideLayouts/slideLayout235.xml"/><Relationship Id="rId3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233.xml"/><Relationship Id="rId15" Type="http://schemas.openxmlformats.org/officeDocument/2006/relationships/theme" Target="../theme/theme22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42.xml"/><Relationship Id="rId10" Type="http://schemas.openxmlformats.org/officeDocument/2006/relationships/slideLayout" Target="../slideLayouts/slideLayout241.xml"/><Relationship Id="rId1" Type="http://schemas.openxmlformats.org/officeDocument/2006/relationships/slideLayout" Target="../slideLayouts/slideLayout232.xml"/></Relationships>
</file>

<file path=ppt/slideMasters/_rels/slideMaster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1.xml"/><Relationship Id="rId8" Type="http://schemas.openxmlformats.org/officeDocument/2006/relationships/slideLayout" Target="../slideLayouts/slideLayout250.xml"/><Relationship Id="rId7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48.xml"/><Relationship Id="rId5" Type="http://schemas.openxmlformats.org/officeDocument/2006/relationships/slideLayout" Target="../slideLayouts/slideLayout247.xml"/><Relationship Id="rId4" Type="http://schemas.openxmlformats.org/officeDocument/2006/relationships/slideLayout" Target="../slideLayouts/slideLayout246.xml"/><Relationship Id="rId3" Type="http://schemas.openxmlformats.org/officeDocument/2006/relationships/slideLayout" Target="../slideLayouts/slideLayout245.xml"/><Relationship Id="rId2" Type="http://schemas.openxmlformats.org/officeDocument/2006/relationships/slideLayout" Target="../slideLayouts/slideLayout244.xml"/><Relationship Id="rId15" Type="http://schemas.openxmlformats.org/officeDocument/2006/relationships/theme" Target="../theme/theme23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53.xml"/><Relationship Id="rId10" Type="http://schemas.openxmlformats.org/officeDocument/2006/relationships/slideLayout" Target="../slideLayouts/slideLayout252.xml"/><Relationship Id="rId1" Type="http://schemas.openxmlformats.org/officeDocument/2006/relationships/slideLayout" Target="../slideLayouts/slideLayout243.xml"/></Relationships>
</file>

<file path=ppt/slideMasters/_rels/slideMaster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2.xml"/><Relationship Id="rId8" Type="http://schemas.openxmlformats.org/officeDocument/2006/relationships/slideLayout" Target="../slideLayouts/slideLayout261.xml"/><Relationship Id="rId7" Type="http://schemas.openxmlformats.org/officeDocument/2006/relationships/slideLayout" Target="../slideLayouts/slideLayout260.xml"/><Relationship Id="rId6" Type="http://schemas.openxmlformats.org/officeDocument/2006/relationships/slideLayout" Target="../slideLayouts/slideLayout259.xml"/><Relationship Id="rId5" Type="http://schemas.openxmlformats.org/officeDocument/2006/relationships/slideLayout" Target="../slideLayouts/slideLayout258.xml"/><Relationship Id="rId4" Type="http://schemas.openxmlformats.org/officeDocument/2006/relationships/slideLayout" Target="../slideLayouts/slideLayout257.xml"/><Relationship Id="rId3" Type="http://schemas.openxmlformats.org/officeDocument/2006/relationships/slideLayout" Target="../slideLayouts/slideLayout256.xml"/><Relationship Id="rId2" Type="http://schemas.openxmlformats.org/officeDocument/2006/relationships/slideLayout" Target="../slideLayouts/slideLayout255.xml"/><Relationship Id="rId13" Type="http://schemas.openxmlformats.org/officeDocument/2006/relationships/theme" Target="../theme/theme24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64.xml"/><Relationship Id="rId10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5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5" Type="http://schemas.openxmlformats.org/officeDocument/2006/relationships/theme" Target="../theme/theme8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5" Type="http://schemas.openxmlformats.org/officeDocument/2006/relationships/theme" Target="../theme/theme9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5" name="标题 1024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7463" cy="149066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zh-CN" altLang="en-US" dirty="0"/>
              <a:t>单击以编辑标题文本格式</a:t>
            </a:r>
            <a:endParaRPr lang="zh-CN" altLang="en-US" dirty="0"/>
          </a:p>
        </p:txBody>
      </p:sp>
      <p:sp>
        <p:nvSpPr>
          <p:cNvPr id="1026" name="文本占位符 1025"/>
          <p:cNvSpPr>
            <a:spLocks noGrp="1"/>
          </p:cNvSpPr>
          <p:nvPr>
            <p:ph type="body" idx="1"/>
          </p:nvPr>
        </p:nvSpPr>
        <p:spPr>
          <a:xfrm>
            <a:off x="1250950" y="2286000"/>
            <a:ext cx="10177463" cy="35925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zh-CN" altLang="en-US" dirty="0"/>
              <a:t>点击以编辑提纲文本格式</a:t>
            </a:r>
            <a:endParaRPr lang="zh-CN" altLang="en-US" dirty="0"/>
          </a:p>
          <a:p>
            <a:pPr lvl="1"/>
            <a:r>
              <a:rPr lang="zh-CN" altLang="en-US" dirty="0"/>
              <a:t>第二提纲级别</a:t>
            </a:r>
            <a:endParaRPr lang="zh-CN" altLang="en-US" dirty="0"/>
          </a:p>
          <a:p>
            <a:pPr lvl="2"/>
            <a:r>
              <a:rPr lang="zh-CN" altLang="en-US" dirty="0"/>
              <a:t>第三提纲级别</a:t>
            </a:r>
            <a:endParaRPr lang="zh-CN" altLang="en-US" dirty="0"/>
          </a:p>
          <a:p>
            <a:pPr lvl="3"/>
            <a:r>
              <a:rPr lang="zh-CN" altLang="en-US" dirty="0"/>
              <a:t>第四提纲级别</a:t>
            </a:r>
            <a:endParaRPr lang="zh-CN" altLang="en-US" dirty="0"/>
          </a:p>
          <a:p>
            <a:pPr lvl="4"/>
            <a:r>
              <a:rPr lang="zh-CN" altLang="en-US" dirty="0"/>
              <a:t>第五提纲级别</a:t>
            </a:r>
            <a:endParaRPr lang="zh-CN" altLang="en-US" dirty="0"/>
          </a:p>
          <a:p>
            <a:pPr lvl="4"/>
            <a:r>
              <a:rPr lang="zh-CN" altLang="en-US" dirty="0"/>
              <a:t>第六提纲级别</a:t>
            </a:r>
            <a:endParaRPr lang="zh-CN" altLang="en-US" dirty="0"/>
          </a:p>
          <a:p>
            <a:pPr lvl="4"/>
            <a:r>
              <a:rPr lang="zh-CN" altLang="en-US" dirty="0"/>
              <a:t>第七提纲级别</a:t>
            </a:r>
            <a:endParaRPr lang="zh-CN" altLang="en-US" dirty="0"/>
          </a:p>
        </p:txBody>
      </p:sp>
      <p:sp>
        <p:nvSpPr>
          <p:cNvPr id="1027" name="文本框 1026"/>
          <p:cNvSpPr txBox="1"/>
          <p:nvPr/>
        </p:nvSpPr>
        <p:spPr>
          <a:xfrm>
            <a:off x="1250950" y="6375400"/>
            <a:ext cx="2330450" cy="349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8" name="文本框 1027"/>
          <p:cNvSpPr txBox="1"/>
          <p:nvPr/>
        </p:nvSpPr>
        <p:spPr>
          <a:xfrm>
            <a:off x="4038600" y="6375400"/>
            <a:ext cx="4114800" cy="346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9" name="灯片编号占位符 1028"/>
          <p:cNvSpPr>
            <a:spLocks noGrp="1"/>
          </p:cNvSpPr>
          <p:nvPr>
            <p:ph type="sldNum"/>
          </p:nvPr>
        </p:nvSpPr>
        <p:spPr>
          <a:xfrm>
            <a:off x="8610600" y="6375400"/>
            <a:ext cx="2817813" cy="344488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lstStyle>
            <a:lvl1pPr algn="r">
              <a:buFontTx/>
              <a:defRPr sz="1200">
                <a:solidFill>
                  <a:srgbClr val="595959"/>
                </a:solidFill>
                <a:latin typeface="Times New Roman" panose="02020603050405020304" pitchFamily="16" charset="0"/>
              </a:defRPr>
            </a:lvl1pPr>
          </a:lstStyle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  <p:sp>
        <p:nvSpPr>
          <p:cNvPr id="1030" name="任意多边形 1029"/>
          <p:cNvSpPr/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7" y="0"/>
              </a:cxn>
              <a:cxn ang="0">
                <a:pos x="448" y="43"/>
              </a:cxn>
              <a:cxn ang="0">
                <a:pos x="453" y="81"/>
              </a:cxn>
              <a:cxn ang="0">
                <a:pos x="460" y="114"/>
              </a:cxn>
              <a:cxn ang="0">
                <a:pos x="469" y="143"/>
              </a:cxn>
              <a:cxn ang="0">
                <a:pos x="479" y="169"/>
              </a:cxn>
              <a:cxn ang="0">
                <a:pos x="491" y="192"/>
              </a:cxn>
              <a:cxn ang="0">
                <a:pos x="503" y="216"/>
              </a:cxn>
              <a:cxn ang="0">
                <a:pos x="515" y="240"/>
              </a:cxn>
              <a:cxn ang="0">
                <a:pos x="525" y="263"/>
              </a:cxn>
              <a:cxn ang="0">
                <a:pos x="535" y="289"/>
              </a:cxn>
              <a:cxn ang="0">
                <a:pos x="545" y="318"/>
              </a:cxn>
              <a:cxn ang="0">
                <a:pos x="552" y="351"/>
              </a:cxn>
              <a:cxn ang="0">
                <a:pos x="556" y="389"/>
              </a:cxn>
              <a:cxn ang="0">
                <a:pos x="558" y="432"/>
              </a:cxn>
              <a:cxn ang="0">
                <a:pos x="556" y="475"/>
              </a:cxn>
              <a:cxn ang="0">
                <a:pos x="552" y="513"/>
              </a:cxn>
              <a:cxn ang="0">
                <a:pos x="545" y="546"/>
              </a:cxn>
              <a:cxn ang="0">
                <a:pos x="535" y="575"/>
              </a:cxn>
              <a:cxn ang="0">
                <a:pos x="525" y="601"/>
              </a:cxn>
              <a:cxn ang="0">
                <a:pos x="515" y="624"/>
              </a:cxn>
              <a:cxn ang="0">
                <a:pos x="503" y="648"/>
              </a:cxn>
              <a:cxn ang="0">
                <a:pos x="491" y="672"/>
              </a:cxn>
              <a:cxn ang="0">
                <a:pos x="479" y="695"/>
              </a:cxn>
              <a:cxn ang="0">
                <a:pos x="469" y="721"/>
              </a:cxn>
              <a:cxn ang="0">
                <a:pos x="460" y="750"/>
              </a:cxn>
              <a:cxn ang="0">
                <a:pos x="453" y="783"/>
              </a:cxn>
              <a:cxn ang="0">
                <a:pos x="448" y="821"/>
              </a:cxn>
              <a:cxn ang="0">
                <a:pos x="447" y="864"/>
              </a:cxn>
              <a:cxn ang="0">
                <a:pos x="448" y="907"/>
              </a:cxn>
              <a:cxn ang="0">
                <a:pos x="453" y="945"/>
              </a:cxn>
              <a:cxn ang="0">
                <a:pos x="460" y="978"/>
              </a:cxn>
              <a:cxn ang="0">
                <a:pos x="469" y="1007"/>
              </a:cxn>
              <a:cxn ang="0">
                <a:pos x="479" y="1033"/>
              </a:cxn>
              <a:cxn ang="0">
                <a:pos x="491" y="1056"/>
              </a:cxn>
              <a:cxn ang="0">
                <a:pos x="503" y="1080"/>
              </a:cxn>
              <a:cxn ang="0">
                <a:pos x="515" y="1104"/>
              </a:cxn>
              <a:cxn ang="0">
                <a:pos x="525" y="1127"/>
              </a:cxn>
              <a:cxn ang="0">
                <a:pos x="535" y="1153"/>
              </a:cxn>
              <a:cxn ang="0">
                <a:pos x="545" y="1182"/>
              </a:cxn>
              <a:cxn ang="0">
                <a:pos x="552" y="1215"/>
              </a:cxn>
              <a:cxn ang="0">
                <a:pos x="556" y="1253"/>
              </a:cxn>
              <a:cxn ang="0">
                <a:pos x="558" y="1296"/>
              </a:cxn>
              <a:cxn ang="0">
                <a:pos x="556" y="1339"/>
              </a:cxn>
              <a:cxn ang="0">
                <a:pos x="552" y="1377"/>
              </a:cxn>
              <a:cxn ang="0">
                <a:pos x="545" y="1410"/>
              </a:cxn>
              <a:cxn ang="0">
                <a:pos x="535" y="1439"/>
              </a:cxn>
              <a:cxn ang="0">
                <a:pos x="525" y="1465"/>
              </a:cxn>
              <a:cxn ang="0">
                <a:pos x="515" y="1488"/>
              </a:cxn>
              <a:cxn ang="0">
                <a:pos x="503" y="1512"/>
              </a:cxn>
              <a:cxn ang="0">
                <a:pos x="491" y="1536"/>
              </a:cxn>
              <a:cxn ang="0">
                <a:pos x="479" y="1559"/>
              </a:cxn>
              <a:cxn ang="0">
                <a:pos x="469" y="1585"/>
              </a:cxn>
              <a:cxn ang="0">
                <a:pos x="460" y="1614"/>
              </a:cxn>
              <a:cxn ang="0">
                <a:pos x="453" y="1647"/>
              </a:cxn>
              <a:cxn ang="0">
                <a:pos x="448" y="1685"/>
              </a:cxn>
              <a:cxn ang="0">
                <a:pos x="447" y="1728"/>
              </a:cxn>
              <a:cxn ang="0">
                <a:pos x="448" y="1771"/>
              </a:cxn>
              <a:cxn ang="0">
                <a:pos x="453" y="1809"/>
              </a:cxn>
              <a:cxn ang="0">
                <a:pos x="460" y="1842"/>
              </a:cxn>
              <a:cxn ang="0">
                <a:pos x="469" y="1871"/>
              </a:cxn>
              <a:cxn ang="0">
                <a:pos x="479" y="1897"/>
              </a:cxn>
              <a:cxn ang="0">
                <a:pos x="491" y="1920"/>
              </a:cxn>
              <a:cxn ang="0">
                <a:pos x="503" y="1944"/>
              </a:cxn>
              <a:cxn ang="0">
                <a:pos x="515" y="1968"/>
              </a:cxn>
              <a:cxn ang="0">
                <a:pos x="525" y="1991"/>
              </a:cxn>
              <a:cxn ang="0">
                <a:pos x="535" y="2017"/>
              </a:cxn>
              <a:cxn ang="0">
                <a:pos x="545" y="2046"/>
              </a:cxn>
              <a:cxn ang="0">
                <a:pos x="552" y="2079"/>
              </a:cxn>
              <a:cxn ang="0">
                <a:pos x="556" y="2117"/>
              </a:cxn>
              <a:cxn ang="0">
                <a:pos x="558" y="2159"/>
              </a:cxn>
              <a:cxn ang="0">
                <a:pos x="556" y="2203"/>
              </a:cxn>
              <a:cxn ang="0">
                <a:pos x="552" y="2241"/>
              </a:cxn>
              <a:cxn ang="0">
                <a:pos x="545" y="2274"/>
              </a:cxn>
              <a:cxn ang="0">
                <a:pos x="535" y="2303"/>
              </a:cxn>
              <a:cxn ang="0">
                <a:pos x="525" y="2329"/>
              </a:cxn>
              <a:cxn ang="0">
                <a:pos x="515" y="2352"/>
              </a:cxn>
              <a:cxn ang="0">
                <a:pos x="503" y="2376"/>
              </a:cxn>
              <a:cxn ang="0">
                <a:pos x="491" y="2400"/>
              </a:cxn>
              <a:cxn ang="0">
                <a:pos x="479" y="2423"/>
              </a:cxn>
              <a:cxn ang="0">
                <a:pos x="469" y="2449"/>
              </a:cxn>
              <a:cxn ang="0">
                <a:pos x="460" y="2478"/>
              </a:cxn>
              <a:cxn ang="0">
                <a:pos x="453" y="2511"/>
              </a:cxn>
              <a:cxn ang="0">
                <a:pos x="448" y="2549"/>
              </a:cxn>
              <a:cxn ang="0">
                <a:pos x="447" y="2592"/>
              </a:cxn>
              <a:cxn ang="0">
                <a:pos x="448" y="2635"/>
              </a:cxn>
              <a:cxn ang="0">
                <a:pos x="453" y="2673"/>
              </a:cxn>
              <a:cxn ang="0">
                <a:pos x="460" y="2706"/>
              </a:cxn>
              <a:cxn ang="0">
                <a:pos x="469" y="2735"/>
              </a:cxn>
              <a:cxn ang="0">
                <a:pos x="479" y="2761"/>
              </a:cxn>
              <a:cxn ang="0">
                <a:pos x="491" y="2784"/>
              </a:cxn>
              <a:cxn ang="0">
                <a:pos x="515" y="2832"/>
              </a:cxn>
              <a:cxn ang="0">
                <a:pos x="525" y="2855"/>
              </a:cxn>
              <a:cxn ang="0">
                <a:pos x="535" y="2881"/>
              </a:cxn>
              <a:cxn ang="0">
                <a:pos x="545" y="2910"/>
              </a:cxn>
              <a:cxn ang="0">
                <a:pos x="552" y="2943"/>
              </a:cxn>
              <a:cxn ang="0">
                <a:pos x="556" y="2981"/>
              </a:cxn>
              <a:cxn ang="0">
                <a:pos x="558" y="3024"/>
              </a:cxn>
              <a:cxn ang="0">
                <a:pos x="556" y="3067"/>
              </a:cxn>
              <a:cxn ang="0">
                <a:pos x="552" y="3105"/>
              </a:cxn>
              <a:cxn ang="0">
                <a:pos x="545" y="3138"/>
              </a:cxn>
              <a:cxn ang="0">
                <a:pos x="535" y="3167"/>
              </a:cxn>
              <a:cxn ang="0">
                <a:pos x="525" y="3193"/>
              </a:cxn>
              <a:cxn ang="0">
                <a:pos x="515" y="3216"/>
              </a:cxn>
              <a:cxn ang="0">
                <a:pos x="503" y="3240"/>
              </a:cxn>
              <a:cxn ang="0">
                <a:pos x="491" y="3264"/>
              </a:cxn>
              <a:cxn ang="0">
                <a:pos x="479" y="3287"/>
              </a:cxn>
              <a:cxn ang="0">
                <a:pos x="469" y="3313"/>
              </a:cxn>
              <a:cxn ang="0">
                <a:pos x="460" y="3342"/>
              </a:cxn>
              <a:cxn ang="0">
                <a:pos x="453" y="3375"/>
              </a:cxn>
              <a:cxn ang="0">
                <a:pos x="448" y="3413"/>
              </a:cxn>
              <a:cxn ang="0">
                <a:pos x="447" y="3456"/>
              </a:cxn>
              <a:cxn ang="0">
                <a:pos x="448" y="3499"/>
              </a:cxn>
              <a:cxn ang="0">
                <a:pos x="453" y="3537"/>
              </a:cxn>
              <a:cxn ang="0">
                <a:pos x="460" y="3570"/>
              </a:cxn>
              <a:cxn ang="0">
                <a:pos x="469" y="3599"/>
              </a:cxn>
              <a:cxn ang="0">
                <a:pos x="479" y="3625"/>
              </a:cxn>
              <a:cxn ang="0">
                <a:pos x="491" y="3648"/>
              </a:cxn>
              <a:cxn ang="0">
                <a:pos x="503" y="3672"/>
              </a:cxn>
              <a:cxn ang="0">
                <a:pos x="515" y="3696"/>
              </a:cxn>
              <a:cxn ang="0">
                <a:pos x="525" y="3719"/>
              </a:cxn>
              <a:cxn ang="0">
                <a:pos x="535" y="3745"/>
              </a:cxn>
              <a:cxn ang="0">
                <a:pos x="545" y="3774"/>
              </a:cxn>
              <a:cxn ang="0">
                <a:pos x="552" y="3807"/>
              </a:cxn>
              <a:cxn ang="0">
                <a:pos x="556" y="3845"/>
              </a:cxn>
              <a:cxn ang="0">
                <a:pos x="558" y="3888"/>
              </a:cxn>
              <a:cxn ang="0">
                <a:pos x="556" y="3931"/>
              </a:cxn>
              <a:cxn ang="0">
                <a:pos x="552" y="3969"/>
              </a:cxn>
              <a:cxn ang="0">
                <a:pos x="545" y="4002"/>
              </a:cxn>
              <a:cxn ang="0">
                <a:pos x="535" y="4031"/>
              </a:cxn>
              <a:cxn ang="0">
                <a:pos x="525" y="4057"/>
              </a:cxn>
              <a:cxn ang="0">
                <a:pos x="515" y="4080"/>
              </a:cxn>
              <a:cxn ang="0">
                <a:pos x="503" y="4104"/>
              </a:cxn>
              <a:cxn ang="0">
                <a:pos x="491" y="4128"/>
              </a:cxn>
              <a:cxn ang="0">
                <a:pos x="479" y="4151"/>
              </a:cxn>
              <a:cxn ang="0">
                <a:pos x="469" y="4177"/>
              </a:cxn>
              <a:cxn ang="0">
                <a:pos x="460" y="4206"/>
              </a:cxn>
              <a:cxn ang="0">
                <a:pos x="453" y="4239"/>
              </a:cxn>
              <a:cxn ang="0">
                <a:pos x="448" y="4277"/>
              </a:cxn>
              <a:cxn ang="0">
                <a:pos x="447" y="4320"/>
              </a:cxn>
              <a:cxn ang="0">
                <a:pos x="0" y="4320"/>
              </a:cxn>
              <a:cxn ang="0">
                <a:pos x="0" y="0"/>
              </a:cxn>
            </a:cxnLst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1" name="矩形 1030"/>
          <p:cNvSpPr/>
          <p:nvPr/>
        </p:nvSpPr>
        <p:spPr>
          <a:xfrm>
            <a:off x="11907838" y="0"/>
            <a:ext cx="284162" cy="6858000"/>
          </a:xfrm>
          <a:prstGeom prst="rect">
            <a:avLst/>
          </a:prstGeom>
          <a:solidFill>
            <a:srgbClr val="62B4C6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marL="0" lvl="0" indent="0" algn="l" defTabSz="449580" rtl="0" eaLnBrk="1" fontAlgn="base" latinLnBrk="0" hangingPunct="1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5100" b="0" i="0" u="none" kern="1200" baseline="0">
          <a:solidFill>
            <a:srgbClr val="0B082E"/>
          </a:solidFill>
          <a:latin typeface="+mj-lt"/>
          <a:ea typeface="+mj-ea"/>
          <a:cs typeface="+mj-cs"/>
        </a:defRPr>
      </a:lvl1pPr>
      <a:lvl2pPr marL="742950" lvl="1" indent="-285750" algn="l" defTabSz="449580" rtl="0" eaLnBrk="1" fontAlgn="base" latinLnBrk="0" hangingPunct="1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5100" b="0" i="0" u="none" kern="1200" baseline="0">
          <a:solidFill>
            <a:srgbClr val="0B082E"/>
          </a:solidFill>
          <a:latin typeface="Impact" panose="020B0806030902050204" pitchFamily="32" charset="0"/>
          <a:ea typeface="微软雅黑" panose="020B0503020204020204" charset="-122"/>
          <a:cs typeface="+mj-cs"/>
        </a:defRPr>
      </a:lvl2pPr>
      <a:lvl3pPr marL="1143000" lvl="2" indent="-228600" algn="l" defTabSz="449580" rtl="0" eaLnBrk="1" fontAlgn="base" latinLnBrk="0" hangingPunct="1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5100" b="0" i="0" u="none" kern="1200" baseline="0">
          <a:solidFill>
            <a:srgbClr val="0B082E"/>
          </a:solidFill>
          <a:latin typeface="Impact" panose="020B0806030902050204" pitchFamily="32" charset="0"/>
          <a:ea typeface="微软雅黑" panose="020B0503020204020204" charset="-122"/>
          <a:cs typeface="+mj-cs"/>
        </a:defRPr>
      </a:lvl3pPr>
      <a:lvl4pPr marL="1600200" lvl="3" indent="-228600" algn="l" defTabSz="449580" rtl="0" eaLnBrk="1" fontAlgn="base" latinLnBrk="0" hangingPunct="1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5100" b="0" i="0" u="none" kern="1200" baseline="0">
          <a:solidFill>
            <a:srgbClr val="0B082E"/>
          </a:solidFill>
          <a:latin typeface="Impact" panose="020B0806030902050204" pitchFamily="32" charset="0"/>
          <a:ea typeface="微软雅黑" panose="020B0503020204020204" charset="-122"/>
          <a:cs typeface="+mj-cs"/>
        </a:defRPr>
      </a:lvl4pPr>
      <a:lvl5pPr marL="2057400" lvl="4" indent="-228600" algn="l" defTabSz="449580" rtl="0" eaLnBrk="1" fontAlgn="base" latinLnBrk="0" hangingPunct="1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5100" b="0" i="0" u="none" kern="1200" baseline="0">
          <a:solidFill>
            <a:srgbClr val="0B082E"/>
          </a:solidFill>
          <a:latin typeface="Impact" panose="020B0806030902050204" pitchFamily="32" charset="0"/>
          <a:ea typeface="微软雅黑" panose="020B0503020204020204" charset="-122"/>
          <a:cs typeface="+mj-cs"/>
        </a:defRPr>
      </a:lvl5pPr>
    </p:titleStyle>
    <p:bodyStyle>
      <a:lvl1pPr marL="342900" lvl="0" indent="-3429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595959"/>
          </a:solidFill>
          <a:latin typeface="+mn-lt"/>
          <a:ea typeface="+mn-ea"/>
          <a:cs typeface="+mn-cs"/>
        </a:defRPr>
      </a:lvl1pPr>
      <a:lvl2pPr marL="742950" lvl="1" indent="-28575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5pPr>
      <a:lvl6pPr marL="2514600" lvl="5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6pPr>
      <a:lvl7pPr marL="2971800" lvl="6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7pPr>
      <a:lvl8pPr marL="3429000" lvl="7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8pPr>
      <a:lvl9pPr marL="3886200" lvl="8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9pPr>
    </p:bodyStyle>
    <p:otherStyle>
      <a:lvl1pPr marL="0" lvl="0" indent="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5pPr>
      <a:lvl6pPr marL="2286000" lvl="5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6pPr>
      <a:lvl7pPr marL="2743200" lvl="6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7pPr>
      <a:lvl8pPr marL="3200400" lvl="7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8pPr>
      <a:lvl9pPr marL="3657600" lvl="8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B2262"/>
            </a:gs>
            <a:gs pos="100000">
              <a:srgbClr val="2FE9DF"/>
            </a:gs>
          </a:gsLst>
          <a:lin ang="13320000" scaled="1"/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0241" name="图片 102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2" name="图片 1024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4086225"/>
            <a:ext cx="10437813" cy="322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3" name="图片 1024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85450" y="4087813"/>
            <a:ext cx="1603375" cy="144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4" name="矩形 10243"/>
          <p:cNvSpPr/>
          <p:nvPr/>
        </p:nvSpPr>
        <p:spPr>
          <a:xfrm>
            <a:off x="0" y="2725738"/>
            <a:ext cx="10437813" cy="1368425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5" name="矩形 10244"/>
          <p:cNvSpPr/>
          <p:nvPr/>
        </p:nvSpPr>
        <p:spPr>
          <a:xfrm>
            <a:off x="10585450" y="2725738"/>
            <a:ext cx="1603375" cy="1368425"/>
          </a:xfrm>
          <a:prstGeom prst="rect">
            <a:avLst/>
          </a:prstGeom>
          <a:solidFill>
            <a:srgbClr val="39CDE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6" name="标题 10245"/>
          <p:cNvSpPr>
            <a:spLocks noGrp="1"/>
          </p:cNvSpPr>
          <p:nvPr>
            <p:ph type="title"/>
          </p:nvPr>
        </p:nvSpPr>
        <p:spPr>
          <a:xfrm>
            <a:off x="681038" y="752475"/>
            <a:ext cx="9612312" cy="10795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zh-CN" altLang="en-US" dirty="0"/>
              <a:t>单击以编辑标题文本格式</a:t>
            </a:r>
            <a:endParaRPr lang="zh-CN" altLang="en-US" dirty="0"/>
          </a:p>
        </p:txBody>
      </p:sp>
      <p:sp>
        <p:nvSpPr>
          <p:cNvPr id="10247" name="文本占位符 10246"/>
          <p:cNvSpPr>
            <a:spLocks noGrp="1"/>
          </p:cNvSpPr>
          <p:nvPr>
            <p:ph type="body" idx="1"/>
          </p:nvPr>
        </p:nvSpPr>
        <p:spPr>
          <a:xfrm>
            <a:off x="681038" y="2336800"/>
            <a:ext cx="9612312" cy="359727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zh-CN" altLang="en-US" dirty="0"/>
              <a:t>点击以编辑提纲文本格式</a:t>
            </a:r>
            <a:endParaRPr lang="zh-CN" altLang="en-US" dirty="0"/>
          </a:p>
          <a:p>
            <a:pPr lvl="1"/>
            <a:r>
              <a:rPr lang="zh-CN" altLang="en-US" dirty="0"/>
              <a:t>第二提纲级别</a:t>
            </a:r>
            <a:endParaRPr lang="zh-CN" altLang="en-US" dirty="0"/>
          </a:p>
          <a:p>
            <a:pPr lvl="2"/>
            <a:r>
              <a:rPr lang="zh-CN" altLang="en-US" dirty="0"/>
              <a:t>第三提纲级别</a:t>
            </a:r>
            <a:endParaRPr lang="zh-CN" altLang="en-US" dirty="0"/>
          </a:p>
          <a:p>
            <a:pPr lvl="3"/>
            <a:r>
              <a:rPr lang="zh-CN" altLang="en-US" dirty="0"/>
              <a:t>第四提纲级别</a:t>
            </a:r>
            <a:endParaRPr lang="zh-CN" altLang="en-US" dirty="0"/>
          </a:p>
          <a:p>
            <a:pPr lvl="4"/>
            <a:r>
              <a:rPr lang="zh-CN" altLang="en-US" dirty="0"/>
              <a:t>第五提纲级别</a:t>
            </a:r>
            <a:endParaRPr lang="zh-CN" altLang="en-US" dirty="0"/>
          </a:p>
          <a:p>
            <a:pPr lvl="4"/>
            <a:r>
              <a:rPr lang="zh-CN" altLang="en-US" dirty="0"/>
              <a:t>第六提纲级别</a:t>
            </a:r>
            <a:endParaRPr lang="zh-CN" altLang="en-US" dirty="0"/>
          </a:p>
          <a:p>
            <a:pPr lvl="4"/>
            <a:r>
              <a:rPr lang="zh-CN" altLang="en-US" dirty="0"/>
              <a:t>第七提纲级别</a:t>
            </a:r>
            <a:endParaRPr lang="zh-CN" altLang="en-US" dirty="0"/>
          </a:p>
        </p:txBody>
      </p:sp>
      <p:sp>
        <p:nvSpPr>
          <p:cNvPr id="10248" name="文本框 10247"/>
          <p:cNvSpPr txBox="1"/>
          <p:nvPr/>
        </p:nvSpPr>
        <p:spPr>
          <a:xfrm>
            <a:off x="7551738" y="5935663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9" name="文本框 10248"/>
          <p:cNvSpPr txBox="1"/>
          <p:nvPr/>
        </p:nvSpPr>
        <p:spPr>
          <a:xfrm>
            <a:off x="681038" y="5935663"/>
            <a:ext cx="68707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50" name="灯片编号占位符 10249"/>
          <p:cNvSpPr>
            <a:spLocks noGrp="1"/>
          </p:cNvSpPr>
          <p:nvPr>
            <p:ph type="sldNum"/>
          </p:nvPr>
        </p:nvSpPr>
        <p:spPr>
          <a:xfrm>
            <a:off x="10729913" y="2870200"/>
            <a:ext cx="1152525" cy="1089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lstStyle>
            <a:lvl1pPr algn="l">
              <a:buFontTx/>
              <a:defRPr sz="3600">
                <a:solidFill>
                  <a:srgbClr val="FFFFFF"/>
                </a:solidFill>
                <a:latin typeface="Trebuchet MS" panose="020B0603020202020204" pitchFamily="32" charset="0"/>
                <a:ea typeface="宋体" panose="02010600030101010101" pitchFamily="2" charset="-122"/>
              </a:defRPr>
            </a:lvl1pPr>
          </a:lstStyle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/>
  <p:txStyles>
    <p:titleStyle>
      <a:lvl1pPr marL="0" lvl="0" indent="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5pPr>
    </p:titleStyle>
    <p:bodyStyle>
      <a:lvl1pPr marL="342900" lvl="0" indent="-342900" algn="l" defTabSz="449580" rtl="0" eaLnBrk="0" fontAlgn="base" latinLnBrk="0" hangingPunct="0">
        <a:lnSpc>
          <a:spcPct val="90000"/>
        </a:lnSpc>
        <a:spcBef>
          <a:spcPts val="10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5pPr>
      <a:lvl6pPr marL="2514600" lvl="5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6pPr>
      <a:lvl7pPr marL="2971800" lvl="6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7pPr>
      <a:lvl8pPr marL="3429000" lvl="7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8pPr>
      <a:lvl9pPr marL="3886200" lvl="8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9pPr>
    </p:bodyStyle>
    <p:otherStyle>
      <a:lvl1pPr marL="0" lvl="0" indent="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5pPr>
      <a:lvl6pPr marL="2286000" lvl="5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6pPr>
      <a:lvl7pPr marL="2743200" lvl="6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7pPr>
      <a:lvl8pPr marL="3200400" lvl="7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8pPr>
      <a:lvl9pPr marL="3657600" lvl="8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B2262"/>
            </a:gs>
            <a:gs pos="100000">
              <a:srgbClr val="2FE9DF"/>
            </a:gs>
          </a:gsLst>
          <a:lin ang="13320000" scaled="1"/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1265" name="图片 1126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6" name="图片 1126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970088"/>
            <a:ext cx="10437813" cy="320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7" name="图片 1126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85450" y="1971675"/>
            <a:ext cx="1603375" cy="144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8" name="矩形 11267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269" name="矩形 11268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rgbClr val="39CDE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270" name="标题 11269"/>
          <p:cNvSpPr>
            <a:spLocks noGrp="1"/>
          </p:cNvSpPr>
          <p:nvPr>
            <p:ph type="title"/>
          </p:nvPr>
        </p:nvSpPr>
        <p:spPr>
          <a:xfrm>
            <a:off x="681038" y="752475"/>
            <a:ext cx="9612312" cy="10795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zh-CN" altLang="en-US" dirty="0"/>
              <a:t>单击以编辑标题文本格式</a:t>
            </a:r>
            <a:endParaRPr lang="zh-CN" altLang="en-US" dirty="0"/>
          </a:p>
        </p:txBody>
      </p:sp>
      <p:sp>
        <p:nvSpPr>
          <p:cNvPr id="11271" name="文本占位符 11270"/>
          <p:cNvSpPr>
            <a:spLocks noGrp="1"/>
          </p:cNvSpPr>
          <p:nvPr>
            <p:ph type="body" idx="1"/>
          </p:nvPr>
        </p:nvSpPr>
        <p:spPr>
          <a:xfrm>
            <a:off x="681038" y="2336800"/>
            <a:ext cx="9612312" cy="359727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zh-CN" altLang="en-US" dirty="0"/>
              <a:t>点击以编辑提纲文本格式</a:t>
            </a:r>
            <a:endParaRPr lang="zh-CN" altLang="en-US" dirty="0"/>
          </a:p>
          <a:p>
            <a:pPr lvl="1"/>
            <a:r>
              <a:rPr lang="zh-CN" altLang="en-US" dirty="0"/>
              <a:t>第二提纲级别</a:t>
            </a:r>
            <a:endParaRPr lang="zh-CN" altLang="en-US" dirty="0"/>
          </a:p>
          <a:p>
            <a:pPr lvl="2"/>
            <a:r>
              <a:rPr lang="zh-CN" altLang="en-US" dirty="0"/>
              <a:t>第三提纲级别</a:t>
            </a:r>
            <a:endParaRPr lang="zh-CN" altLang="en-US" dirty="0"/>
          </a:p>
          <a:p>
            <a:pPr lvl="3"/>
            <a:r>
              <a:rPr lang="zh-CN" altLang="en-US" dirty="0"/>
              <a:t>第四提纲级别</a:t>
            </a:r>
            <a:endParaRPr lang="zh-CN" altLang="en-US" dirty="0"/>
          </a:p>
          <a:p>
            <a:pPr lvl="4"/>
            <a:r>
              <a:rPr lang="zh-CN" altLang="en-US" dirty="0"/>
              <a:t>第五提纲级别</a:t>
            </a:r>
            <a:endParaRPr lang="zh-CN" altLang="en-US" dirty="0"/>
          </a:p>
          <a:p>
            <a:pPr lvl="4"/>
            <a:r>
              <a:rPr lang="zh-CN" altLang="en-US" dirty="0"/>
              <a:t>第六提纲级别</a:t>
            </a:r>
            <a:endParaRPr lang="zh-CN" altLang="en-US" dirty="0"/>
          </a:p>
          <a:p>
            <a:pPr lvl="4"/>
            <a:r>
              <a:rPr lang="zh-CN" altLang="en-US" dirty="0"/>
              <a:t>第七提纲级别</a:t>
            </a:r>
            <a:endParaRPr lang="zh-CN" altLang="en-US" dirty="0"/>
          </a:p>
        </p:txBody>
      </p:sp>
      <p:sp>
        <p:nvSpPr>
          <p:cNvPr id="11272" name="文本框 11271"/>
          <p:cNvSpPr txBox="1"/>
          <p:nvPr/>
        </p:nvSpPr>
        <p:spPr>
          <a:xfrm>
            <a:off x="7551738" y="5935663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273" name="文本框 11272"/>
          <p:cNvSpPr txBox="1"/>
          <p:nvPr/>
        </p:nvSpPr>
        <p:spPr>
          <a:xfrm>
            <a:off x="681038" y="5935663"/>
            <a:ext cx="68707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274" name="灯片编号占位符 11273"/>
          <p:cNvSpPr>
            <a:spLocks noGrp="1"/>
          </p:cNvSpPr>
          <p:nvPr>
            <p:ph type="sldNum"/>
          </p:nvPr>
        </p:nvSpPr>
        <p:spPr>
          <a:xfrm>
            <a:off x="10729913" y="752475"/>
            <a:ext cx="1152525" cy="10906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lstStyle>
            <a:lvl1pPr algn="l">
              <a:buFontTx/>
              <a:defRPr sz="3600">
                <a:solidFill>
                  <a:srgbClr val="FFFFFF"/>
                </a:solidFill>
                <a:latin typeface="Trebuchet MS" panose="020B0603020202020204" pitchFamily="32" charset="0"/>
                <a:ea typeface="宋体" panose="02010600030101010101" pitchFamily="2" charset="-122"/>
              </a:defRPr>
            </a:lvl1pPr>
          </a:lstStyle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/>
  <p:txStyles>
    <p:titleStyle>
      <a:lvl1pPr marL="0" lvl="0" indent="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5pPr>
    </p:titleStyle>
    <p:bodyStyle>
      <a:lvl1pPr marL="342900" lvl="0" indent="-342900" algn="l" defTabSz="449580" rtl="0" eaLnBrk="0" fontAlgn="base" latinLnBrk="0" hangingPunct="0">
        <a:lnSpc>
          <a:spcPct val="90000"/>
        </a:lnSpc>
        <a:spcBef>
          <a:spcPts val="10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5pPr>
      <a:lvl6pPr marL="2514600" lvl="5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6pPr>
      <a:lvl7pPr marL="2971800" lvl="6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7pPr>
      <a:lvl8pPr marL="3429000" lvl="7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8pPr>
      <a:lvl9pPr marL="3886200" lvl="8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9pPr>
    </p:bodyStyle>
    <p:otherStyle>
      <a:lvl1pPr marL="0" lvl="0" indent="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5pPr>
      <a:lvl6pPr marL="2286000" lvl="5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6pPr>
      <a:lvl7pPr marL="2743200" lvl="6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7pPr>
      <a:lvl8pPr marL="3200400" lvl="7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8pPr>
      <a:lvl9pPr marL="3657600" lvl="8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B2262"/>
            </a:gs>
            <a:gs pos="100000">
              <a:srgbClr val="2FE9DF"/>
            </a:gs>
          </a:gsLst>
          <a:lin ang="13320000" scaled="1"/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2289" name="图片 1228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0" name="图片 1228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970088"/>
            <a:ext cx="10437813" cy="320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1" name="图片 1229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85450" y="1971675"/>
            <a:ext cx="1603375" cy="144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2" name="矩形 12291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293" name="矩形 12292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rgbClr val="39CDE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294" name="标题 12293"/>
          <p:cNvSpPr>
            <a:spLocks noGrp="1"/>
          </p:cNvSpPr>
          <p:nvPr>
            <p:ph type="title"/>
          </p:nvPr>
        </p:nvSpPr>
        <p:spPr>
          <a:xfrm>
            <a:off x="681038" y="752475"/>
            <a:ext cx="9612312" cy="10795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zh-CN" altLang="en-US" dirty="0"/>
              <a:t>单击以编辑标题文本格式</a:t>
            </a:r>
            <a:endParaRPr lang="zh-CN" altLang="en-US" dirty="0"/>
          </a:p>
        </p:txBody>
      </p:sp>
      <p:sp>
        <p:nvSpPr>
          <p:cNvPr id="12295" name="文本占位符 12294"/>
          <p:cNvSpPr>
            <a:spLocks noGrp="1"/>
          </p:cNvSpPr>
          <p:nvPr>
            <p:ph type="body" idx="1"/>
          </p:nvPr>
        </p:nvSpPr>
        <p:spPr>
          <a:xfrm>
            <a:off x="681038" y="2336800"/>
            <a:ext cx="9612312" cy="359727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zh-CN" altLang="en-US" dirty="0"/>
              <a:t>点击以编辑提纲文本格式</a:t>
            </a:r>
            <a:endParaRPr lang="zh-CN" altLang="en-US" dirty="0"/>
          </a:p>
          <a:p>
            <a:pPr lvl="1"/>
            <a:r>
              <a:rPr lang="zh-CN" altLang="en-US" dirty="0"/>
              <a:t>第二提纲级别</a:t>
            </a:r>
            <a:endParaRPr lang="zh-CN" altLang="en-US" dirty="0"/>
          </a:p>
          <a:p>
            <a:pPr lvl="2"/>
            <a:r>
              <a:rPr lang="zh-CN" altLang="en-US" dirty="0"/>
              <a:t>第三提纲级别</a:t>
            </a:r>
            <a:endParaRPr lang="zh-CN" altLang="en-US" dirty="0"/>
          </a:p>
          <a:p>
            <a:pPr lvl="3"/>
            <a:r>
              <a:rPr lang="zh-CN" altLang="en-US" dirty="0"/>
              <a:t>第四提纲级别</a:t>
            </a:r>
            <a:endParaRPr lang="zh-CN" altLang="en-US" dirty="0"/>
          </a:p>
          <a:p>
            <a:pPr lvl="4"/>
            <a:r>
              <a:rPr lang="zh-CN" altLang="en-US" dirty="0"/>
              <a:t>第五提纲级别</a:t>
            </a:r>
            <a:endParaRPr lang="zh-CN" altLang="en-US" dirty="0"/>
          </a:p>
          <a:p>
            <a:pPr lvl="4"/>
            <a:r>
              <a:rPr lang="zh-CN" altLang="en-US" dirty="0"/>
              <a:t>第六提纲级别</a:t>
            </a:r>
            <a:endParaRPr lang="zh-CN" altLang="en-US" dirty="0"/>
          </a:p>
          <a:p>
            <a:pPr lvl="4"/>
            <a:r>
              <a:rPr lang="zh-CN" altLang="en-US" dirty="0"/>
              <a:t>第七提纲级别</a:t>
            </a:r>
            <a:endParaRPr lang="zh-CN" altLang="en-US" dirty="0"/>
          </a:p>
        </p:txBody>
      </p:sp>
      <p:sp>
        <p:nvSpPr>
          <p:cNvPr id="12296" name="文本框 12295"/>
          <p:cNvSpPr txBox="1"/>
          <p:nvPr/>
        </p:nvSpPr>
        <p:spPr>
          <a:xfrm>
            <a:off x="7551738" y="5935663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297" name="文本框 12296"/>
          <p:cNvSpPr txBox="1"/>
          <p:nvPr/>
        </p:nvSpPr>
        <p:spPr>
          <a:xfrm>
            <a:off x="681038" y="5935663"/>
            <a:ext cx="68707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298" name="灯片编号占位符 12297"/>
          <p:cNvSpPr>
            <a:spLocks noGrp="1"/>
          </p:cNvSpPr>
          <p:nvPr>
            <p:ph type="sldNum"/>
          </p:nvPr>
        </p:nvSpPr>
        <p:spPr>
          <a:xfrm>
            <a:off x="10729913" y="752475"/>
            <a:ext cx="1152525" cy="10906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lstStyle>
            <a:lvl1pPr algn="l">
              <a:buFontTx/>
              <a:defRPr sz="3600">
                <a:solidFill>
                  <a:srgbClr val="FFFFFF"/>
                </a:solidFill>
                <a:latin typeface="Trebuchet MS" panose="020B0603020202020204" pitchFamily="32" charset="0"/>
                <a:ea typeface="宋体" panose="02010600030101010101" pitchFamily="2" charset="-122"/>
              </a:defRPr>
            </a:lvl1pPr>
          </a:lstStyle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/>
  <p:txStyles>
    <p:titleStyle>
      <a:lvl1pPr marL="0" lvl="0" indent="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5pPr>
    </p:titleStyle>
    <p:bodyStyle>
      <a:lvl1pPr marL="342900" lvl="0" indent="-342900" algn="l" defTabSz="449580" rtl="0" eaLnBrk="0" fontAlgn="base" latinLnBrk="0" hangingPunct="0">
        <a:lnSpc>
          <a:spcPct val="90000"/>
        </a:lnSpc>
        <a:spcBef>
          <a:spcPts val="10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5pPr>
      <a:lvl6pPr marL="2514600" lvl="5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6pPr>
      <a:lvl7pPr marL="2971800" lvl="6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7pPr>
      <a:lvl8pPr marL="3429000" lvl="7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8pPr>
      <a:lvl9pPr marL="3886200" lvl="8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9pPr>
    </p:bodyStyle>
    <p:otherStyle>
      <a:lvl1pPr marL="0" lvl="0" indent="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5pPr>
      <a:lvl6pPr marL="2286000" lvl="5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6pPr>
      <a:lvl7pPr marL="2743200" lvl="6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7pPr>
      <a:lvl8pPr marL="3200400" lvl="7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8pPr>
      <a:lvl9pPr marL="3657600" lvl="8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B2262"/>
            </a:gs>
            <a:gs pos="100000">
              <a:srgbClr val="2FE9DF"/>
            </a:gs>
          </a:gsLst>
          <a:lin ang="13320000" scaled="1"/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3313" name="图片 133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4" name="图片 133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970088"/>
            <a:ext cx="10437813" cy="320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5" name="图片 133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85450" y="1971675"/>
            <a:ext cx="1603375" cy="144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6" name="矩形 13315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317" name="矩形 13316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rgbClr val="39CDE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318" name="标题 13317"/>
          <p:cNvSpPr>
            <a:spLocks noGrp="1"/>
          </p:cNvSpPr>
          <p:nvPr>
            <p:ph type="title"/>
          </p:nvPr>
        </p:nvSpPr>
        <p:spPr>
          <a:xfrm>
            <a:off x="681038" y="752475"/>
            <a:ext cx="9612312" cy="10795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zh-CN" altLang="en-US" dirty="0"/>
              <a:t>单击以编辑标题文本格式</a:t>
            </a:r>
            <a:endParaRPr lang="zh-CN" altLang="en-US" dirty="0"/>
          </a:p>
        </p:txBody>
      </p:sp>
      <p:sp>
        <p:nvSpPr>
          <p:cNvPr id="13319" name="文本占位符 13318"/>
          <p:cNvSpPr>
            <a:spLocks noGrp="1"/>
          </p:cNvSpPr>
          <p:nvPr>
            <p:ph type="body" idx="1"/>
          </p:nvPr>
        </p:nvSpPr>
        <p:spPr>
          <a:xfrm>
            <a:off x="681038" y="2336800"/>
            <a:ext cx="9612312" cy="359727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zh-CN" altLang="en-US" dirty="0"/>
              <a:t>点击以编辑提纲文本格式</a:t>
            </a:r>
            <a:endParaRPr lang="zh-CN" altLang="en-US" dirty="0"/>
          </a:p>
          <a:p>
            <a:pPr lvl="1"/>
            <a:r>
              <a:rPr lang="zh-CN" altLang="en-US" dirty="0"/>
              <a:t>第二提纲级别</a:t>
            </a:r>
            <a:endParaRPr lang="zh-CN" altLang="en-US" dirty="0"/>
          </a:p>
          <a:p>
            <a:pPr lvl="2"/>
            <a:r>
              <a:rPr lang="zh-CN" altLang="en-US" dirty="0"/>
              <a:t>第三提纲级别</a:t>
            </a:r>
            <a:endParaRPr lang="zh-CN" altLang="en-US" dirty="0"/>
          </a:p>
          <a:p>
            <a:pPr lvl="3"/>
            <a:r>
              <a:rPr lang="zh-CN" altLang="en-US" dirty="0"/>
              <a:t>第四提纲级别</a:t>
            </a:r>
            <a:endParaRPr lang="zh-CN" altLang="en-US" dirty="0"/>
          </a:p>
          <a:p>
            <a:pPr lvl="4"/>
            <a:r>
              <a:rPr lang="zh-CN" altLang="en-US" dirty="0"/>
              <a:t>第五提纲级别</a:t>
            </a:r>
            <a:endParaRPr lang="zh-CN" altLang="en-US" dirty="0"/>
          </a:p>
          <a:p>
            <a:pPr lvl="4"/>
            <a:r>
              <a:rPr lang="zh-CN" altLang="en-US" dirty="0"/>
              <a:t>第六提纲级别</a:t>
            </a:r>
            <a:endParaRPr lang="zh-CN" altLang="en-US" dirty="0"/>
          </a:p>
          <a:p>
            <a:pPr lvl="4"/>
            <a:r>
              <a:rPr lang="zh-CN" altLang="en-US" dirty="0"/>
              <a:t>第七提纲级别</a:t>
            </a:r>
            <a:endParaRPr lang="zh-CN" altLang="en-US" dirty="0"/>
          </a:p>
        </p:txBody>
      </p:sp>
      <p:sp>
        <p:nvSpPr>
          <p:cNvPr id="13320" name="文本框 13319"/>
          <p:cNvSpPr txBox="1"/>
          <p:nvPr/>
        </p:nvSpPr>
        <p:spPr>
          <a:xfrm>
            <a:off x="7551738" y="5935663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321" name="文本框 13320"/>
          <p:cNvSpPr txBox="1"/>
          <p:nvPr/>
        </p:nvSpPr>
        <p:spPr>
          <a:xfrm>
            <a:off x="681038" y="5935663"/>
            <a:ext cx="68707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322" name="灯片编号占位符 13321"/>
          <p:cNvSpPr>
            <a:spLocks noGrp="1"/>
          </p:cNvSpPr>
          <p:nvPr>
            <p:ph type="sldNum"/>
          </p:nvPr>
        </p:nvSpPr>
        <p:spPr>
          <a:xfrm>
            <a:off x="10729913" y="752475"/>
            <a:ext cx="1152525" cy="10906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lstStyle>
            <a:lvl1pPr algn="l">
              <a:buFontTx/>
              <a:defRPr sz="3600">
                <a:solidFill>
                  <a:srgbClr val="FFFFFF"/>
                </a:solidFill>
                <a:latin typeface="Trebuchet MS" panose="020B0603020202020204" pitchFamily="32" charset="0"/>
                <a:ea typeface="宋体" panose="02010600030101010101" pitchFamily="2" charset="-122"/>
              </a:defRPr>
            </a:lvl1pPr>
          </a:lstStyle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/>
  <p:txStyles>
    <p:titleStyle>
      <a:lvl1pPr marL="0" lvl="0" indent="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5pPr>
    </p:titleStyle>
    <p:bodyStyle>
      <a:lvl1pPr marL="342900" lvl="0" indent="-342900" algn="l" defTabSz="449580" rtl="0" eaLnBrk="0" fontAlgn="base" latinLnBrk="0" hangingPunct="0">
        <a:lnSpc>
          <a:spcPct val="90000"/>
        </a:lnSpc>
        <a:spcBef>
          <a:spcPts val="10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5pPr>
      <a:lvl6pPr marL="2514600" lvl="5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6pPr>
      <a:lvl7pPr marL="2971800" lvl="6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7pPr>
      <a:lvl8pPr marL="3429000" lvl="7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8pPr>
      <a:lvl9pPr marL="3886200" lvl="8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9pPr>
    </p:bodyStyle>
    <p:otherStyle>
      <a:lvl1pPr marL="0" lvl="0" indent="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5pPr>
      <a:lvl6pPr marL="2286000" lvl="5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6pPr>
      <a:lvl7pPr marL="2743200" lvl="6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7pPr>
      <a:lvl8pPr marL="3200400" lvl="7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8pPr>
      <a:lvl9pPr marL="3657600" lvl="8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B2262"/>
            </a:gs>
            <a:gs pos="100000">
              <a:srgbClr val="2FE9DF"/>
            </a:gs>
          </a:gsLst>
          <a:lin ang="13320000" scaled="1"/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4337" name="图片 1433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38" name="图片 143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85450" y="1971675"/>
            <a:ext cx="1603375" cy="144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9" name="矩形 14338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rgbClr val="39CDE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40" name="标题 14339"/>
          <p:cNvSpPr>
            <a:spLocks noGrp="1"/>
          </p:cNvSpPr>
          <p:nvPr>
            <p:ph type="title"/>
          </p:nvPr>
        </p:nvSpPr>
        <p:spPr>
          <a:xfrm>
            <a:off x="681038" y="752475"/>
            <a:ext cx="9612312" cy="10795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zh-CN" altLang="en-US" dirty="0"/>
              <a:t>单击以编辑标题文本格式</a:t>
            </a:r>
            <a:endParaRPr lang="zh-CN" altLang="en-US" dirty="0"/>
          </a:p>
        </p:txBody>
      </p:sp>
      <p:sp>
        <p:nvSpPr>
          <p:cNvPr id="14341" name="文本占位符 14340"/>
          <p:cNvSpPr>
            <a:spLocks noGrp="1"/>
          </p:cNvSpPr>
          <p:nvPr>
            <p:ph type="body" idx="1"/>
          </p:nvPr>
        </p:nvSpPr>
        <p:spPr>
          <a:xfrm>
            <a:off x="681038" y="2336800"/>
            <a:ext cx="9612312" cy="359727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zh-CN" altLang="en-US" dirty="0"/>
              <a:t>点击以编辑提纲文本格式</a:t>
            </a:r>
            <a:endParaRPr lang="zh-CN" altLang="en-US" dirty="0"/>
          </a:p>
          <a:p>
            <a:pPr lvl="1"/>
            <a:r>
              <a:rPr lang="zh-CN" altLang="en-US" dirty="0"/>
              <a:t>第二提纲级别</a:t>
            </a:r>
            <a:endParaRPr lang="zh-CN" altLang="en-US" dirty="0"/>
          </a:p>
          <a:p>
            <a:pPr lvl="2"/>
            <a:r>
              <a:rPr lang="zh-CN" altLang="en-US" dirty="0"/>
              <a:t>第三提纲级别</a:t>
            </a:r>
            <a:endParaRPr lang="zh-CN" altLang="en-US" dirty="0"/>
          </a:p>
          <a:p>
            <a:pPr lvl="3"/>
            <a:r>
              <a:rPr lang="zh-CN" altLang="en-US" dirty="0"/>
              <a:t>第四提纲级别</a:t>
            </a:r>
            <a:endParaRPr lang="zh-CN" altLang="en-US" dirty="0"/>
          </a:p>
          <a:p>
            <a:pPr lvl="4"/>
            <a:r>
              <a:rPr lang="zh-CN" altLang="en-US" dirty="0"/>
              <a:t>第五提纲级别</a:t>
            </a:r>
            <a:endParaRPr lang="zh-CN" altLang="en-US" dirty="0"/>
          </a:p>
          <a:p>
            <a:pPr lvl="4"/>
            <a:r>
              <a:rPr lang="zh-CN" altLang="en-US" dirty="0"/>
              <a:t>第六提纲级别</a:t>
            </a:r>
            <a:endParaRPr lang="zh-CN" altLang="en-US" dirty="0"/>
          </a:p>
          <a:p>
            <a:pPr lvl="4"/>
            <a:r>
              <a:rPr lang="zh-CN" altLang="en-US" dirty="0"/>
              <a:t>第七提纲级别</a:t>
            </a:r>
            <a:endParaRPr lang="zh-CN" altLang="en-US" dirty="0"/>
          </a:p>
        </p:txBody>
      </p:sp>
      <p:sp>
        <p:nvSpPr>
          <p:cNvPr id="14342" name="文本框 14341"/>
          <p:cNvSpPr txBox="1"/>
          <p:nvPr/>
        </p:nvSpPr>
        <p:spPr>
          <a:xfrm>
            <a:off x="7551738" y="5935663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43" name="文本框 14342"/>
          <p:cNvSpPr txBox="1"/>
          <p:nvPr/>
        </p:nvSpPr>
        <p:spPr>
          <a:xfrm>
            <a:off x="681038" y="5935663"/>
            <a:ext cx="68707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44" name="灯片编号占位符 14343"/>
          <p:cNvSpPr>
            <a:spLocks noGrp="1"/>
          </p:cNvSpPr>
          <p:nvPr>
            <p:ph type="sldNum"/>
          </p:nvPr>
        </p:nvSpPr>
        <p:spPr>
          <a:xfrm>
            <a:off x="10729913" y="752475"/>
            <a:ext cx="1152525" cy="10906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lstStyle>
            <a:lvl1pPr algn="l">
              <a:buFontTx/>
              <a:defRPr sz="3600">
                <a:solidFill>
                  <a:srgbClr val="FFFFFF"/>
                </a:solidFill>
                <a:latin typeface="Trebuchet MS" panose="020B0603020202020204" pitchFamily="32" charset="0"/>
                <a:ea typeface="宋体" panose="02010600030101010101" pitchFamily="2" charset="-122"/>
              </a:defRPr>
            </a:lvl1pPr>
          </a:lstStyle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/>
  <p:txStyles>
    <p:titleStyle>
      <a:lvl1pPr marL="0" lvl="0" indent="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5pPr>
    </p:titleStyle>
    <p:bodyStyle>
      <a:lvl1pPr marL="342900" lvl="0" indent="-342900" algn="l" defTabSz="449580" rtl="0" eaLnBrk="0" fontAlgn="base" latinLnBrk="0" hangingPunct="0">
        <a:lnSpc>
          <a:spcPct val="90000"/>
        </a:lnSpc>
        <a:spcBef>
          <a:spcPts val="10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5pPr>
      <a:lvl6pPr marL="2514600" lvl="5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6pPr>
      <a:lvl7pPr marL="2971800" lvl="6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7pPr>
      <a:lvl8pPr marL="3429000" lvl="7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8pPr>
      <a:lvl9pPr marL="3886200" lvl="8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9pPr>
    </p:bodyStyle>
    <p:otherStyle>
      <a:lvl1pPr marL="0" lvl="0" indent="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5pPr>
      <a:lvl6pPr marL="2286000" lvl="5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6pPr>
      <a:lvl7pPr marL="2743200" lvl="6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7pPr>
      <a:lvl8pPr marL="3200400" lvl="7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8pPr>
      <a:lvl9pPr marL="3657600" lvl="8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B2262"/>
            </a:gs>
            <a:gs pos="100000">
              <a:srgbClr val="2FE9DF"/>
            </a:gs>
          </a:gsLst>
          <a:lin ang="13320000" scaled="1"/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5361" name="图片 153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2" name="图片 1536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970088"/>
            <a:ext cx="10437813" cy="320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3" name="图片 1536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85450" y="1971675"/>
            <a:ext cx="1603375" cy="144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4" name="矩形 15363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5365" name="矩形 15364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rgbClr val="39CDE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5366" name="标题 15365"/>
          <p:cNvSpPr>
            <a:spLocks noGrp="1"/>
          </p:cNvSpPr>
          <p:nvPr>
            <p:ph type="title"/>
          </p:nvPr>
        </p:nvSpPr>
        <p:spPr>
          <a:xfrm>
            <a:off x="681038" y="752475"/>
            <a:ext cx="9612312" cy="10795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zh-CN" altLang="en-US" dirty="0"/>
              <a:t>单击以编辑标题文本格式</a:t>
            </a:r>
            <a:endParaRPr lang="zh-CN" altLang="en-US" dirty="0"/>
          </a:p>
        </p:txBody>
      </p:sp>
      <p:sp>
        <p:nvSpPr>
          <p:cNvPr id="15367" name="文本占位符 15366"/>
          <p:cNvSpPr>
            <a:spLocks noGrp="1"/>
          </p:cNvSpPr>
          <p:nvPr>
            <p:ph type="body" idx="1"/>
          </p:nvPr>
        </p:nvSpPr>
        <p:spPr>
          <a:xfrm>
            <a:off x="681038" y="2336800"/>
            <a:ext cx="9612312" cy="359727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zh-CN" altLang="en-US" dirty="0"/>
              <a:t>点击以编辑提纲文本格式</a:t>
            </a:r>
            <a:endParaRPr lang="zh-CN" altLang="en-US" dirty="0"/>
          </a:p>
          <a:p>
            <a:pPr lvl="1"/>
            <a:r>
              <a:rPr lang="zh-CN" altLang="en-US" dirty="0"/>
              <a:t>第二提纲级别</a:t>
            </a:r>
            <a:endParaRPr lang="zh-CN" altLang="en-US" dirty="0"/>
          </a:p>
          <a:p>
            <a:pPr lvl="2"/>
            <a:r>
              <a:rPr lang="zh-CN" altLang="en-US" dirty="0"/>
              <a:t>第三提纲级别</a:t>
            </a:r>
            <a:endParaRPr lang="zh-CN" altLang="en-US" dirty="0"/>
          </a:p>
          <a:p>
            <a:pPr lvl="3"/>
            <a:r>
              <a:rPr lang="zh-CN" altLang="en-US" dirty="0"/>
              <a:t>第四提纲级别</a:t>
            </a:r>
            <a:endParaRPr lang="zh-CN" altLang="en-US" dirty="0"/>
          </a:p>
          <a:p>
            <a:pPr lvl="4"/>
            <a:r>
              <a:rPr lang="zh-CN" altLang="en-US" dirty="0"/>
              <a:t>第五提纲级别</a:t>
            </a:r>
            <a:endParaRPr lang="zh-CN" altLang="en-US" dirty="0"/>
          </a:p>
          <a:p>
            <a:pPr lvl="4"/>
            <a:r>
              <a:rPr lang="zh-CN" altLang="en-US" dirty="0"/>
              <a:t>第六提纲级别</a:t>
            </a:r>
            <a:endParaRPr lang="zh-CN" altLang="en-US" dirty="0"/>
          </a:p>
          <a:p>
            <a:pPr lvl="4"/>
            <a:r>
              <a:rPr lang="zh-CN" altLang="en-US" dirty="0"/>
              <a:t>第七提纲级别</a:t>
            </a:r>
            <a:endParaRPr lang="zh-CN" altLang="en-US" dirty="0"/>
          </a:p>
        </p:txBody>
      </p:sp>
      <p:sp>
        <p:nvSpPr>
          <p:cNvPr id="15368" name="文本框 15367"/>
          <p:cNvSpPr txBox="1"/>
          <p:nvPr/>
        </p:nvSpPr>
        <p:spPr>
          <a:xfrm>
            <a:off x="7551738" y="5935663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5369" name="文本框 15368"/>
          <p:cNvSpPr txBox="1"/>
          <p:nvPr/>
        </p:nvSpPr>
        <p:spPr>
          <a:xfrm>
            <a:off x="681038" y="5935663"/>
            <a:ext cx="68707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5370" name="灯片编号占位符 15369"/>
          <p:cNvSpPr>
            <a:spLocks noGrp="1"/>
          </p:cNvSpPr>
          <p:nvPr>
            <p:ph type="sldNum"/>
          </p:nvPr>
        </p:nvSpPr>
        <p:spPr>
          <a:xfrm>
            <a:off x="10729913" y="752475"/>
            <a:ext cx="1152525" cy="10906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lstStyle>
            <a:lvl1pPr algn="l">
              <a:buFontTx/>
              <a:defRPr sz="3600">
                <a:solidFill>
                  <a:srgbClr val="FFFFFF"/>
                </a:solidFill>
                <a:latin typeface="Trebuchet MS" panose="020B0603020202020204" pitchFamily="32" charset="0"/>
                <a:ea typeface="宋体" panose="02010600030101010101" pitchFamily="2" charset="-122"/>
              </a:defRPr>
            </a:lvl1pPr>
          </a:lstStyle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/>
  <p:txStyles>
    <p:titleStyle>
      <a:lvl1pPr marL="0" lvl="0" indent="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5pPr>
    </p:titleStyle>
    <p:bodyStyle>
      <a:lvl1pPr marL="342900" lvl="0" indent="-342900" algn="l" defTabSz="449580" rtl="0" eaLnBrk="0" fontAlgn="base" latinLnBrk="0" hangingPunct="0">
        <a:lnSpc>
          <a:spcPct val="90000"/>
        </a:lnSpc>
        <a:spcBef>
          <a:spcPts val="10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5pPr>
      <a:lvl6pPr marL="2514600" lvl="5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6pPr>
      <a:lvl7pPr marL="2971800" lvl="6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7pPr>
      <a:lvl8pPr marL="3429000" lvl="7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8pPr>
      <a:lvl9pPr marL="3886200" lvl="8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9pPr>
    </p:bodyStyle>
    <p:otherStyle>
      <a:lvl1pPr marL="0" lvl="0" indent="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5pPr>
      <a:lvl6pPr marL="2286000" lvl="5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6pPr>
      <a:lvl7pPr marL="2743200" lvl="6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7pPr>
      <a:lvl8pPr marL="3200400" lvl="7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8pPr>
      <a:lvl9pPr marL="3657600" lvl="8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B2262"/>
            </a:gs>
            <a:gs pos="100000">
              <a:srgbClr val="2FE9DF"/>
            </a:gs>
          </a:gsLst>
          <a:lin ang="13320000" scaled="1"/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6385" name="图片 1638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6" name="图片 1638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970088"/>
            <a:ext cx="10437813" cy="320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7" name="图片 1638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85450" y="1971675"/>
            <a:ext cx="1603375" cy="144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8" name="矩形 16387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389" name="矩形 16388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rgbClr val="39CDE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390" name="标题 16389"/>
          <p:cNvSpPr>
            <a:spLocks noGrp="1"/>
          </p:cNvSpPr>
          <p:nvPr>
            <p:ph type="title"/>
          </p:nvPr>
        </p:nvSpPr>
        <p:spPr>
          <a:xfrm>
            <a:off x="681038" y="752475"/>
            <a:ext cx="9612312" cy="10795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zh-CN" altLang="en-US" dirty="0"/>
              <a:t>单击以编辑标题文本格式</a:t>
            </a:r>
            <a:endParaRPr lang="zh-CN" altLang="en-US" dirty="0"/>
          </a:p>
        </p:txBody>
      </p:sp>
      <p:sp>
        <p:nvSpPr>
          <p:cNvPr id="16391" name="文本占位符 16390"/>
          <p:cNvSpPr>
            <a:spLocks noGrp="1"/>
          </p:cNvSpPr>
          <p:nvPr>
            <p:ph type="body" idx="1"/>
          </p:nvPr>
        </p:nvSpPr>
        <p:spPr>
          <a:xfrm>
            <a:off x="681038" y="2336800"/>
            <a:ext cx="9612312" cy="359727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zh-CN" altLang="en-US" dirty="0"/>
              <a:t>点击以编辑提纲文本格式</a:t>
            </a:r>
            <a:endParaRPr lang="zh-CN" altLang="en-US" dirty="0"/>
          </a:p>
          <a:p>
            <a:pPr lvl="1"/>
            <a:r>
              <a:rPr lang="zh-CN" altLang="en-US" dirty="0"/>
              <a:t>第二提纲级别</a:t>
            </a:r>
            <a:endParaRPr lang="zh-CN" altLang="en-US" dirty="0"/>
          </a:p>
          <a:p>
            <a:pPr lvl="2"/>
            <a:r>
              <a:rPr lang="zh-CN" altLang="en-US" dirty="0"/>
              <a:t>第三提纲级别</a:t>
            </a:r>
            <a:endParaRPr lang="zh-CN" altLang="en-US" dirty="0"/>
          </a:p>
          <a:p>
            <a:pPr lvl="3"/>
            <a:r>
              <a:rPr lang="zh-CN" altLang="en-US" dirty="0"/>
              <a:t>第四提纲级别</a:t>
            </a:r>
            <a:endParaRPr lang="zh-CN" altLang="en-US" dirty="0"/>
          </a:p>
          <a:p>
            <a:pPr lvl="4"/>
            <a:r>
              <a:rPr lang="zh-CN" altLang="en-US" dirty="0"/>
              <a:t>第五提纲级别</a:t>
            </a:r>
            <a:endParaRPr lang="zh-CN" altLang="en-US" dirty="0"/>
          </a:p>
          <a:p>
            <a:pPr lvl="4"/>
            <a:r>
              <a:rPr lang="zh-CN" altLang="en-US" dirty="0"/>
              <a:t>第六提纲级别</a:t>
            </a:r>
            <a:endParaRPr lang="zh-CN" altLang="en-US" dirty="0"/>
          </a:p>
          <a:p>
            <a:pPr lvl="4"/>
            <a:r>
              <a:rPr lang="zh-CN" altLang="en-US" dirty="0"/>
              <a:t>第七提纲级别</a:t>
            </a:r>
            <a:endParaRPr lang="zh-CN" altLang="en-US" dirty="0"/>
          </a:p>
        </p:txBody>
      </p:sp>
      <p:sp>
        <p:nvSpPr>
          <p:cNvPr id="16392" name="文本框 16391"/>
          <p:cNvSpPr txBox="1"/>
          <p:nvPr/>
        </p:nvSpPr>
        <p:spPr>
          <a:xfrm>
            <a:off x="7551738" y="5935663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393" name="文本框 16392"/>
          <p:cNvSpPr txBox="1"/>
          <p:nvPr/>
        </p:nvSpPr>
        <p:spPr>
          <a:xfrm>
            <a:off x="681038" y="5935663"/>
            <a:ext cx="68707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394" name="灯片编号占位符 16393"/>
          <p:cNvSpPr>
            <a:spLocks noGrp="1"/>
          </p:cNvSpPr>
          <p:nvPr>
            <p:ph type="sldNum"/>
          </p:nvPr>
        </p:nvSpPr>
        <p:spPr>
          <a:xfrm>
            <a:off x="10729913" y="752475"/>
            <a:ext cx="1152525" cy="10906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lstStyle>
            <a:lvl1pPr algn="l">
              <a:buFontTx/>
              <a:defRPr sz="3600">
                <a:solidFill>
                  <a:srgbClr val="FFFFFF"/>
                </a:solidFill>
                <a:latin typeface="Trebuchet MS" panose="020B0603020202020204" pitchFamily="32" charset="0"/>
                <a:ea typeface="宋体" panose="02010600030101010101" pitchFamily="2" charset="-122"/>
              </a:defRPr>
            </a:lvl1pPr>
          </a:lstStyle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/>
  <p:txStyles>
    <p:titleStyle>
      <a:lvl1pPr marL="0" lvl="0" indent="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5pPr>
    </p:titleStyle>
    <p:bodyStyle>
      <a:lvl1pPr marL="342900" lvl="0" indent="-342900" algn="l" defTabSz="449580" rtl="0" eaLnBrk="0" fontAlgn="base" latinLnBrk="0" hangingPunct="0">
        <a:lnSpc>
          <a:spcPct val="90000"/>
        </a:lnSpc>
        <a:spcBef>
          <a:spcPts val="10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5pPr>
      <a:lvl6pPr marL="2514600" lvl="5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6pPr>
      <a:lvl7pPr marL="2971800" lvl="6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7pPr>
      <a:lvl8pPr marL="3429000" lvl="7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8pPr>
      <a:lvl9pPr marL="3886200" lvl="8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9pPr>
    </p:bodyStyle>
    <p:otherStyle>
      <a:lvl1pPr marL="0" lvl="0" indent="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5pPr>
      <a:lvl6pPr marL="2286000" lvl="5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6pPr>
      <a:lvl7pPr marL="2743200" lvl="6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7pPr>
      <a:lvl8pPr marL="3200400" lvl="7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8pPr>
      <a:lvl9pPr marL="3657600" lvl="8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B2262"/>
            </a:gs>
            <a:gs pos="100000">
              <a:srgbClr val="2FE9DF"/>
            </a:gs>
          </a:gsLst>
          <a:lin ang="13320000" scaled="1"/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7409" name="图片 1740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0" name="图片 1740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5929313"/>
            <a:ext cx="10437813" cy="320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1" name="图片 174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85450" y="5929313"/>
            <a:ext cx="1603375" cy="144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2" name="矩形 17411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3" name="矩形 17412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rgbClr val="39CDE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4" name="标题 17413"/>
          <p:cNvSpPr>
            <a:spLocks noGrp="1"/>
          </p:cNvSpPr>
          <p:nvPr>
            <p:ph type="title"/>
          </p:nvPr>
        </p:nvSpPr>
        <p:spPr>
          <a:xfrm>
            <a:off x="681038" y="752475"/>
            <a:ext cx="9612312" cy="10795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zh-CN" altLang="en-US" dirty="0"/>
              <a:t>单击以编辑标题文本格式</a:t>
            </a:r>
            <a:endParaRPr lang="zh-CN" altLang="en-US" dirty="0"/>
          </a:p>
        </p:txBody>
      </p:sp>
      <p:sp>
        <p:nvSpPr>
          <p:cNvPr id="17415" name="文本占位符 17414"/>
          <p:cNvSpPr>
            <a:spLocks noGrp="1"/>
          </p:cNvSpPr>
          <p:nvPr>
            <p:ph type="body" idx="1"/>
          </p:nvPr>
        </p:nvSpPr>
        <p:spPr>
          <a:xfrm>
            <a:off x="681038" y="2336800"/>
            <a:ext cx="9612312" cy="359727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zh-CN" altLang="en-US" dirty="0"/>
              <a:t>点击以编辑提纲文本格式</a:t>
            </a:r>
            <a:endParaRPr lang="zh-CN" altLang="en-US" dirty="0"/>
          </a:p>
          <a:p>
            <a:pPr lvl="1"/>
            <a:r>
              <a:rPr lang="zh-CN" altLang="en-US" dirty="0"/>
              <a:t>第二提纲级别</a:t>
            </a:r>
            <a:endParaRPr lang="zh-CN" altLang="en-US" dirty="0"/>
          </a:p>
          <a:p>
            <a:pPr lvl="2"/>
            <a:r>
              <a:rPr lang="zh-CN" altLang="en-US" dirty="0"/>
              <a:t>第三提纲级别</a:t>
            </a:r>
            <a:endParaRPr lang="zh-CN" altLang="en-US" dirty="0"/>
          </a:p>
          <a:p>
            <a:pPr lvl="3"/>
            <a:r>
              <a:rPr lang="zh-CN" altLang="en-US" dirty="0"/>
              <a:t>第四提纲级别</a:t>
            </a:r>
            <a:endParaRPr lang="zh-CN" altLang="en-US" dirty="0"/>
          </a:p>
          <a:p>
            <a:pPr lvl="4"/>
            <a:r>
              <a:rPr lang="zh-CN" altLang="en-US" dirty="0"/>
              <a:t>第五提纲级别</a:t>
            </a:r>
            <a:endParaRPr lang="zh-CN" altLang="en-US" dirty="0"/>
          </a:p>
          <a:p>
            <a:pPr lvl="4"/>
            <a:r>
              <a:rPr lang="zh-CN" altLang="en-US" dirty="0"/>
              <a:t>第六提纲级别</a:t>
            </a:r>
            <a:endParaRPr lang="zh-CN" altLang="en-US" dirty="0"/>
          </a:p>
          <a:p>
            <a:pPr lvl="4"/>
            <a:r>
              <a:rPr lang="zh-CN" altLang="en-US" dirty="0"/>
              <a:t>第七提纲级别</a:t>
            </a:r>
            <a:endParaRPr lang="zh-CN" altLang="en-US" dirty="0"/>
          </a:p>
        </p:txBody>
      </p:sp>
      <p:sp>
        <p:nvSpPr>
          <p:cNvPr id="17416" name="文本框 17415"/>
          <p:cNvSpPr txBox="1"/>
          <p:nvPr/>
        </p:nvSpPr>
        <p:spPr>
          <a:xfrm>
            <a:off x="7551738" y="5935663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7" name="文本框 17416"/>
          <p:cNvSpPr txBox="1"/>
          <p:nvPr/>
        </p:nvSpPr>
        <p:spPr>
          <a:xfrm>
            <a:off x="681038" y="5935663"/>
            <a:ext cx="68707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8" name="灯片编号占位符 17417"/>
          <p:cNvSpPr>
            <a:spLocks noGrp="1"/>
          </p:cNvSpPr>
          <p:nvPr>
            <p:ph type="sldNum"/>
          </p:nvPr>
        </p:nvSpPr>
        <p:spPr>
          <a:xfrm>
            <a:off x="10729913" y="4711700"/>
            <a:ext cx="1152525" cy="1089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lstStyle>
            <a:lvl1pPr algn="l">
              <a:buFontTx/>
              <a:defRPr sz="3600">
                <a:solidFill>
                  <a:srgbClr val="FFFFFF"/>
                </a:solidFill>
                <a:latin typeface="Trebuchet MS" panose="020B0603020202020204" pitchFamily="32" charset="0"/>
                <a:ea typeface="宋体" panose="02010600030101010101" pitchFamily="2" charset="-122"/>
              </a:defRPr>
            </a:lvl1pPr>
          </a:lstStyle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/>
  <p:txStyles>
    <p:titleStyle>
      <a:lvl1pPr marL="0" lvl="0" indent="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5pPr>
    </p:titleStyle>
    <p:bodyStyle>
      <a:lvl1pPr marL="342900" lvl="0" indent="-342900" algn="l" defTabSz="449580" rtl="0" eaLnBrk="0" fontAlgn="base" latinLnBrk="0" hangingPunct="0">
        <a:lnSpc>
          <a:spcPct val="90000"/>
        </a:lnSpc>
        <a:spcBef>
          <a:spcPts val="10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5pPr>
      <a:lvl6pPr marL="2514600" lvl="5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6pPr>
      <a:lvl7pPr marL="2971800" lvl="6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7pPr>
      <a:lvl8pPr marL="3429000" lvl="7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8pPr>
      <a:lvl9pPr marL="3886200" lvl="8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9pPr>
    </p:bodyStyle>
    <p:otherStyle>
      <a:lvl1pPr marL="0" lvl="0" indent="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5pPr>
      <a:lvl6pPr marL="2286000" lvl="5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6pPr>
      <a:lvl7pPr marL="2743200" lvl="6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7pPr>
      <a:lvl8pPr marL="3200400" lvl="7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8pPr>
      <a:lvl9pPr marL="3657600" lvl="8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B2262"/>
            </a:gs>
            <a:gs pos="100000">
              <a:srgbClr val="2FE9DF"/>
            </a:gs>
          </a:gsLst>
          <a:lin ang="13320000" scaled="1"/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8433" name="图片 184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4" name="图片 184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5929313"/>
            <a:ext cx="10437813" cy="320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5" name="图片 184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85450" y="5929313"/>
            <a:ext cx="1603375" cy="144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矩形 18435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7" name="矩形 18436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rgbClr val="39CDE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8" name="标题 18437"/>
          <p:cNvSpPr>
            <a:spLocks noGrp="1"/>
          </p:cNvSpPr>
          <p:nvPr>
            <p:ph type="title"/>
          </p:nvPr>
        </p:nvSpPr>
        <p:spPr>
          <a:xfrm>
            <a:off x="681038" y="752475"/>
            <a:ext cx="9612312" cy="10795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zh-CN" altLang="en-US" dirty="0"/>
              <a:t>单击以编辑标题文本格式</a:t>
            </a:r>
            <a:endParaRPr lang="zh-CN" altLang="en-US" dirty="0"/>
          </a:p>
        </p:txBody>
      </p:sp>
      <p:sp>
        <p:nvSpPr>
          <p:cNvPr id="18439" name="文本占位符 18438"/>
          <p:cNvSpPr>
            <a:spLocks noGrp="1"/>
          </p:cNvSpPr>
          <p:nvPr>
            <p:ph type="body" idx="1"/>
          </p:nvPr>
        </p:nvSpPr>
        <p:spPr>
          <a:xfrm>
            <a:off x="681038" y="2336800"/>
            <a:ext cx="9612312" cy="359727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zh-CN" altLang="en-US" dirty="0"/>
              <a:t>点击以编辑提纲文本格式</a:t>
            </a:r>
            <a:endParaRPr lang="zh-CN" altLang="en-US" dirty="0"/>
          </a:p>
          <a:p>
            <a:pPr lvl="1"/>
            <a:r>
              <a:rPr lang="zh-CN" altLang="en-US" dirty="0"/>
              <a:t>第二提纲级别</a:t>
            </a:r>
            <a:endParaRPr lang="zh-CN" altLang="en-US" dirty="0"/>
          </a:p>
          <a:p>
            <a:pPr lvl="2"/>
            <a:r>
              <a:rPr lang="zh-CN" altLang="en-US" dirty="0"/>
              <a:t>第三提纲级别</a:t>
            </a:r>
            <a:endParaRPr lang="zh-CN" altLang="en-US" dirty="0"/>
          </a:p>
          <a:p>
            <a:pPr lvl="3"/>
            <a:r>
              <a:rPr lang="zh-CN" altLang="en-US" dirty="0"/>
              <a:t>第四提纲级别</a:t>
            </a:r>
            <a:endParaRPr lang="zh-CN" altLang="en-US" dirty="0"/>
          </a:p>
          <a:p>
            <a:pPr lvl="4"/>
            <a:r>
              <a:rPr lang="zh-CN" altLang="en-US" dirty="0"/>
              <a:t>第五提纲级别</a:t>
            </a:r>
            <a:endParaRPr lang="zh-CN" altLang="en-US" dirty="0"/>
          </a:p>
          <a:p>
            <a:pPr lvl="4"/>
            <a:r>
              <a:rPr lang="zh-CN" altLang="en-US" dirty="0"/>
              <a:t>第六提纲级别</a:t>
            </a:r>
            <a:endParaRPr lang="zh-CN" altLang="en-US" dirty="0"/>
          </a:p>
          <a:p>
            <a:pPr lvl="4"/>
            <a:r>
              <a:rPr lang="zh-CN" altLang="en-US" dirty="0"/>
              <a:t>第七提纲级别</a:t>
            </a:r>
            <a:endParaRPr lang="zh-CN" altLang="en-US" dirty="0"/>
          </a:p>
        </p:txBody>
      </p:sp>
      <p:sp>
        <p:nvSpPr>
          <p:cNvPr id="18440" name="文本框 18439"/>
          <p:cNvSpPr txBox="1"/>
          <p:nvPr/>
        </p:nvSpPr>
        <p:spPr>
          <a:xfrm>
            <a:off x="7551738" y="5935663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41" name="文本框 18440"/>
          <p:cNvSpPr txBox="1"/>
          <p:nvPr/>
        </p:nvSpPr>
        <p:spPr>
          <a:xfrm>
            <a:off x="681038" y="5935663"/>
            <a:ext cx="68707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42" name="灯片编号占位符 18441"/>
          <p:cNvSpPr>
            <a:spLocks noGrp="1"/>
          </p:cNvSpPr>
          <p:nvPr>
            <p:ph type="sldNum"/>
          </p:nvPr>
        </p:nvSpPr>
        <p:spPr>
          <a:xfrm>
            <a:off x="10729913" y="4711700"/>
            <a:ext cx="1152525" cy="1089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lstStyle>
            <a:lvl1pPr algn="l">
              <a:buFontTx/>
              <a:defRPr sz="3600">
                <a:solidFill>
                  <a:srgbClr val="FFFFFF"/>
                </a:solidFill>
                <a:latin typeface="Trebuchet MS" panose="020B0603020202020204" pitchFamily="32" charset="0"/>
                <a:ea typeface="宋体" panose="02010600030101010101" pitchFamily="2" charset="-122"/>
              </a:defRPr>
            </a:lvl1pPr>
          </a:lstStyle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/>
  <p:txStyles>
    <p:titleStyle>
      <a:lvl1pPr marL="0" lvl="0" indent="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5pPr>
    </p:titleStyle>
    <p:bodyStyle>
      <a:lvl1pPr marL="342900" lvl="0" indent="-342900" algn="l" defTabSz="449580" rtl="0" eaLnBrk="0" fontAlgn="base" latinLnBrk="0" hangingPunct="0">
        <a:lnSpc>
          <a:spcPct val="90000"/>
        </a:lnSpc>
        <a:spcBef>
          <a:spcPts val="10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5pPr>
      <a:lvl6pPr marL="2514600" lvl="5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6pPr>
      <a:lvl7pPr marL="2971800" lvl="6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7pPr>
      <a:lvl8pPr marL="3429000" lvl="7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8pPr>
      <a:lvl9pPr marL="3886200" lvl="8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9pPr>
    </p:bodyStyle>
    <p:otherStyle>
      <a:lvl1pPr marL="0" lvl="0" indent="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5pPr>
      <a:lvl6pPr marL="2286000" lvl="5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6pPr>
      <a:lvl7pPr marL="2743200" lvl="6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7pPr>
      <a:lvl8pPr marL="3200400" lvl="7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8pPr>
      <a:lvl9pPr marL="3657600" lvl="8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B2262"/>
            </a:gs>
            <a:gs pos="100000">
              <a:srgbClr val="2FE9DF"/>
            </a:gs>
          </a:gsLst>
          <a:lin ang="13320000" scaled="1"/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9457" name="图片 194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58" name="图片 1945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5929313"/>
            <a:ext cx="10437813" cy="320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59" name="图片 1945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85450" y="5929313"/>
            <a:ext cx="1603375" cy="144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0" name="矩形 19459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461" name="矩形 19460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rgbClr val="39CDE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462" name="文本框 19461"/>
          <p:cNvSpPr txBox="1"/>
          <p:nvPr/>
        </p:nvSpPr>
        <p:spPr>
          <a:xfrm>
            <a:off x="584200" y="747713"/>
            <a:ext cx="609600" cy="585787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 algn="l" defTabSz="449580" eaLnBrk="0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CN" sz="7200" dirty="0" err="1">
                <a:solidFill>
                  <a:srgbClr val="000000"/>
                </a:solidFill>
                <a:latin typeface="Trebuchet MS" panose="020B0603020202020204" pitchFamily="32" charset="0"/>
              </a:rPr>
              <a:t>“</a:t>
            </a:r>
            <a:endParaRPr lang="en-US" altLang="zh-CN" sz="7200" dirty="0" err="1">
              <a:solidFill>
                <a:srgbClr val="000000"/>
              </a:solidFill>
              <a:latin typeface="Trebuchet MS" panose="020B0603020202020204" pitchFamily="32" charset="0"/>
            </a:endParaRPr>
          </a:p>
        </p:txBody>
      </p:sp>
      <p:sp>
        <p:nvSpPr>
          <p:cNvPr id="19463" name="文本框 19462"/>
          <p:cNvSpPr txBox="1"/>
          <p:nvPr/>
        </p:nvSpPr>
        <p:spPr>
          <a:xfrm>
            <a:off x="9663113" y="3033713"/>
            <a:ext cx="609600" cy="5842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 algn="r" defTabSz="449580" eaLnBrk="0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CN" sz="7200" dirty="0" err="1">
                <a:solidFill>
                  <a:srgbClr val="000000"/>
                </a:solidFill>
                <a:latin typeface="Trebuchet MS" panose="020B0603020202020204" pitchFamily="32" charset="0"/>
              </a:rPr>
              <a:t>”</a:t>
            </a:r>
            <a:endParaRPr lang="en-US" altLang="zh-CN" sz="7200" dirty="0" err="1">
              <a:solidFill>
                <a:srgbClr val="000000"/>
              </a:solidFill>
              <a:latin typeface="Trebuchet MS" panose="020B0603020202020204" pitchFamily="32" charset="0"/>
            </a:endParaRPr>
          </a:p>
        </p:txBody>
      </p:sp>
      <p:sp>
        <p:nvSpPr>
          <p:cNvPr id="19464" name="标题 19463"/>
          <p:cNvSpPr>
            <a:spLocks noGrp="1"/>
          </p:cNvSpPr>
          <p:nvPr>
            <p:ph type="title"/>
          </p:nvPr>
        </p:nvSpPr>
        <p:spPr>
          <a:xfrm>
            <a:off x="681038" y="752475"/>
            <a:ext cx="9612312" cy="10795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zh-CN" altLang="en-US" dirty="0"/>
              <a:t>单击以编辑标题文本格式</a:t>
            </a:r>
            <a:endParaRPr lang="zh-CN" altLang="en-US" dirty="0"/>
          </a:p>
        </p:txBody>
      </p:sp>
      <p:sp>
        <p:nvSpPr>
          <p:cNvPr id="19465" name="文本占位符 19464"/>
          <p:cNvSpPr>
            <a:spLocks noGrp="1"/>
          </p:cNvSpPr>
          <p:nvPr>
            <p:ph type="body" idx="1"/>
          </p:nvPr>
        </p:nvSpPr>
        <p:spPr>
          <a:xfrm>
            <a:off x="681038" y="2336800"/>
            <a:ext cx="9612312" cy="359727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zh-CN" altLang="en-US" dirty="0"/>
              <a:t>点击以编辑提纲文本格式</a:t>
            </a:r>
            <a:endParaRPr lang="zh-CN" altLang="en-US" dirty="0"/>
          </a:p>
          <a:p>
            <a:pPr lvl="1"/>
            <a:r>
              <a:rPr lang="zh-CN" altLang="en-US" dirty="0"/>
              <a:t>第二提纲级别</a:t>
            </a:r>
            <a:endParaRPr lang="zh-CN" altLang="en-US" dirty="0"/>
          </a:p>
          <a:p>
            <a:pPr lvl="2"/>
            <a:r>
              <a:rPr lang="zh-CN" altLang="en-US" dirty="0"/>
              <a:t>第三提纲级别</a:t>
            </a:r>
            <a:endParaRPr lang="zh-CN" altLang="en-US" dirty="0"/>
          </a:p>
          <a:p>
            <a:pPr lvl="3"/>
            <a:r>
              <a:rPr lang="zh-CN" altLang="en-US" dirty="0"/>
              <a:t>第四提纲级别</a:t>
            </a:r>
            <a:endParaRPr lang="zh-CN" altLang="en-US" dirty="0"/>
          </a:p>
          <a:p>
            <a:pPr lvl="4"/>
            <a:r>
              <a:rPr lang="zh-CN" altLang="en-US" dirty="0"/>
              <a:t>第五提纲级别</a:t>
            </a:r>
            <a:endParaRPr lang="zh-CN" altLang="en-US" dirty="0"/>
          </a:p>
          <a:p>
            <a:pPr lvl="4"/>
            <a:r>
              <a:rPr lang="zh-CN" altLang="en-US" dirty="0"/>
              <a:t>第六提纲级别</a:t>
            </a:r>
            <a:endParaRPr lang="zh-CN" altLang="en-US" dirty="0"/>
          </a:p>
          <a:p>
            <a:pPr lvl="4"/>
            <a:r>
              <a:rPr lang="zh-CN" altLang="en-US" dirty="0"/>
              <a:t>第七提纲级别</a:t>
            </a:r>
            <a:endParaRPr lang="zh-CN" altLang="en-US" dirty="0"/>
          </a:p>
        </p:txBody>
      </p:sp>
      <p:sp>
        <p:nvSpPr>
          <p:cNvPr id="19466" name="文本框 19465"/>
          <p:cNvSpPr txBox="1"/>
          <p:nvPr/>
        </p:nvSpPr>
        <p:spPr>
          <a:xfrm>
            <a:off x="7551738" y="5935663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467" name="文本框 19466"/>
          <p:cNvSpPr txBox="1"/>
          <p:nvPr/>
        </p:nvSpPr>
        <p:spPr>
          <a:xfrm>
            <a:off x="681038" y="5935663"/>
            <a:ext cx="68707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468" name="灯片编号占位符 19467"/>
          <p:cNvSpPr>
            <a:spLocks noGrp="1"/>
          </p:cNvSpPr>
          <p:nvPr>
            <p:ph type="sldNum"/>
          </p:nvPr>
        </p:nvSpPr>
        <p:spPr>
          <a:xfrm>
            <a:off x="10729913" y="4710113"/>
            <a:ext cx="1152525" cy="1089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lstStyle>
            <a:lvl1pPr algn="l">
              <a:buFontTx/>
              <a:defRPr sz="3600">
                <a:solidFill>
                  <a:srgbClr val="FFFFFF"/>
                </a:solidFill>
                <a:latin typeface="Trebuchet MS" panose="020B0603020202020204" pitchFamily="32" charset="0"/>
                <a:ea typeface="宋体" panose="02010600030101010101" pitchFamily="2" charset="-122"/>
              </a:defRPr>
            </a:lvl1pPr>
          </a:lstStyle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/>
  <p:txStyles>
    <p:titleStyle>
      <a:lvl1pPr marL="0" lvl="0" indent="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5pPr>
    </p:titleStyle>
    <p:bodyStyle>
      <a:lvl1pPr marL="342900" lvl="0" indent="-342900" algn="l" defTabSz="449580" rtl="0" eaLnBrk="0" fontAlgn="base" latinLnBrk="0" hangingPunct="0">
        <a:lnSpc>
          <a:spcPct val="90000"/>
        </a:lnSpc>
        <a:spcBef>
          <a:spcPts val="10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5pPr>
      <a:lvl6pPr marL="2514600" lvl="5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6pPr>
      <a:lvl7pPr marL="2971800" lvl="6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7pPr>
      <a:lvl8pPr marL="3429000" lvl="7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8pPr>
      <a:lvl9pPr marL="3886200" lvl="8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9pPr>
    </p:bodyStyle>
    <p:otherStyle>
      <a:lvl1pPr marL="0" lvl="0" indent="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5pPr>
      <a:lvl6pPr marL="2286000" lvl="5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6pPr>
      <a:lvl7pPr marL="2743200" lvl="6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7pPr>
      <a:lvl8pPr marL="3200400" lvl="7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8pPr>
      <a:lvl9pPr marL="3657600" lvl="8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B2262"/>
            </a:gs>
            <a:gs pos="100000">
              <a:srgbClr val="2FE9DF"/>
            </a:gs>
          </a:gsLst>
          <a:lin ang="13320000" scaled="1"/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049" name="图片 20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681038" y="752475"/>
            <a:ext cx="9612312" cy="10795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zh-CN" altLang="en-US" dirty="0"/>
              <a:t>单击以编辑标题文本格式</a:t>
            </a:r>
            <a:endParaRPr lang="zh-CN" altLang="en-US" dirty="0"/>
          </a:p>
        </p:txBody>
      </p:sp>
      <p:sp>
        <p:nvSpPr>
          <p:cNvPr id="2051" name="文本占位符 2050"/>
          <p:cNvSpPr>
            <a:spLocks noGrp="1"/>
          </p:cNvSpPr>
          <p:nvPr>
            <p:ph type="body" idx="1"/>
          </p:nvPr>
        </p:nvSpPr>
        <p:spPr>
          <a:xfrm>
            <a:off x="681038" y="2336800"/>
            <a:ext cx="9612312" cy="359727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zh-CN" altLang="en-US" dirty="0"/>
              <a:t>点击以编辑提纲文本格式</a:t>
            </a:r>
            <a:endParaRPr lang="zh-CN" altLang="en-US" dirty="0"/>
          </a:p>
          <a:p>
            <a:pPr lvl="1"/>
            <a:r>
              <a:rPr lang="zh-CN" altLang="en-US" dirty="0"/>
              <a:t>第二提纲级别</a:t>
            </a:r>
            <a:endParaRPr lang="zh-CN" altLang="en-US" dirty="0"/>
          </a:p>
          <a:p>
            <a:pPr lvl="2"/>
            <a:r>
              <a:rPr lang="zh-CN" altLang="en-US" dirty="0"/>
              <a:t>第三提纲级别</a:t>
            </a:r>
            <a:endParaRPr lang="zh-CN" altLang="en-US" dirty="0"/>
          </a:p>
          <a:p>
            <a:pPr lvl="3"/>
            <a:r>
              <a:rPr lang="zh-CN" altLang="en-US" dirty="0"/>
              <a:t>第四提纲级别</a:t>
            </a:r>
            <a:endParaRPr lang="zh-CN" altLang="en-US" dirty="0"/>
          </a:p>
          <a:p>
            <a:pPr lvl="4"/>
            <a:r>
              <a:rPr lang="zh-CN" altLang="en-US" dirty="0"/>
              <a:t>第五提纲级别</a:t>
            </a:r>
            <a:endParaRPr lang="zh-CN" altLang="en-US" dirty="0"/>
          </a:p>
          <a:p>
            <a:pPr lvl="4"/>
            <a:r>
              <a:rPr lang="zh-CN" altLang="en-US" dirty="0"/>
              <a:t>第六提纲级别</a:t>
            </a:r>
            <a:endParaRPr lang="zh-CN" altLang="en-US" dirty="0"/>
          </a:p>
          <a:p>
            <a:pPr lvl="4"/>
            <a:r>
              <a:rPr lang="zh-CN" altLang="en-US" dirty="0"/>
              <a:t>第七提纲级别</a:t>
            </a:r>
            <a:endParaRPr lang="zh-CN" altLang="en-US" dirty="0"/>
          </a:p>
        </p:txBody>
      </p:sp>
      <p:sp>
        <p:nvSpPr>
          <p:cNvPr id="2052" name="文本框 2051"/>
          <p:cNvSpPr txBox="1"/>
          <p:nvPr/>
        </p:nvSpPr>
        <p:spPr>
          <a:xfrm>
            <a:off x="7551738" y="5935663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3" name="文本框 2052"/>
          <p:cNvSpPr txBox="1"/>
          <p:nvPr/>
        </p:nvSpPr>
        <p:spPr>
          <a:xfrm>
            <a:off x="681038" y="5935663"/>
            <a:ext cx="68707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/>
          </p:nvPr>
        </p:nvSpPr>
        <p:spPr>
          <a:xfrm>
            <a:off x="10729913" y="752475"/>
            <a:ext cx="1152525" cy="10906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lstStyle>
            <a:lvl1pPr algn="l">
              <a:buFontTx/>
              <a:defRPr sz="3600">
                <a:solidFill>
                  <a:srgbClr val="FFFFFF"/>
                </a:solidFill>
                <a:latin typeface="Trebuchet MS" panose="020B0603020202020204" pitchFamily="32" charset="0"/>
                <a:ea typeface="宋体" panose="02010600030101010101" pitchFamily="2" charset="-122"/>
              </a:defRPr>
            </a:lvl1pPr>
          </a:lstStyle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marL="0" lvl="0" indent="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5pPr>
    </p:titleStyle>
    <p:bodyStyle>
      <a:lvl1pPr marL="342900" lvl="0" indent="-342900" algn="l" defTabSz="449580" rtl="0" eaLnBrk="0" fontAlgn="base" latinLnBrk="0" hangingPunct="0">
        <a:lnSpc>
          <a:spcPct val="90000"/>
        </a:lnSpc>
        <a:spcBef>
          <a:spcPts val="10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5pPr>
      <a:lvl6pPr marL="2514600" lvl="5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6pPr>
      <a:lvl7pPr marL="2971800" lvl="6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7pPr>
      <a:lvl8pPr marL="3429000" lvl="7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8pPr>
      <a:lvl9pPr marL="3886200" lvl="8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9pPr>
    </p:bodyStyle>
    <p:otherStyle>
      <a:lvl1pPr marL="0" lvl="0" indent="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5pPr>
      <a:lvl6pPr marL="2286000" lvl="5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6pPr>
      <a:lvl7pPr marL="2743200" lvl="6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7pPr>
      <a:lvl8pPr marL="3200400" lvl="7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8pPr>
      <a:lvl9pPr marL="3657600" lvl="8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B2262"/>
            </a:gs>
            <a:gs pos="100000">
              <a:srgbClr val="2FE9DF"/>
            </a:gs>
          </a:gsLst>
          <a:lin ang="13320000" scaled="1"/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0481" name="图片 2048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2" name="图片 2048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5929313"/>
            <a:ext cx="10437813" cy="320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3" name="图片 2048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85450" y="5929313"/>
            <a:ext cx="1603375" cy="144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4" name="矩形 20483"/>
          <p:cNvSpPr/>
          <p:nvPr/>
        </p:nvSpPr>
        <p:spPr>
          <a:xfrm>
            <a:off x="0" y="4567238"/>
            <a:ext cx="10437813" cy="1368425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485" name="矩形 20484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rgbClr val="39CDE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486" name="标题 20485"/>
          <p:cNvSpPr>
            <a:spLocks noGrp="1"/>
          </p:cNvSpPr>
          <p:nvPr>
            <p:ph type="title"/>
          </p:nvPr>
        </p:nvSpPr>
        <p:spPr>
          <a:xfrm>
            <a:off x="681038" y="752475"/>
            <a:ext cx="9612312" cy="10795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zh-CN" altLang="en-US" dirty="0"/>
              <a:t>单击以编辑标题文本格式</a:t>
            </a:r>
            <a:endParaRPr lang="zh-CN" altLang="en-US" dirty="0"/>
          </a:p>
        </p:txBody>
      </p:sp>
      <p:sp>
        <p:nvSpPr>
          <p:cNvPr id="20487" name="文本占位符 20486"/>
          <p:cNvSpPr>
            <a:spLocks noGrp="1"/>
          </p:cNvSpPr>
          <p:nvPr>
            <p:ph type="body" idx="1"/>
          </p:nvPr>
        </p:nvSpPr>
        <p:spPr>
          <a:xfrm>
            <a:off x="681038" y="2336800"/>
            <a:ext cx="9612312" cy="359727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zh-CN" altLang="en-US" dirty="0"/>
              <a:t>点击以编辑提纲文本格式</a:t>
            </a:r>
            <a:endParaRPr lang="zh-CN" altLang="en-US" dirty="0"/>
          </a:p>
          <a:p>
            <a:pPr lvl="1"/>
            <a:r>
              <a:rPr lang="zh-CN" altLang="en-US" dirty="0"/>
              <a:t>第二提纲级别</a:t>
            </a:r>
            <a:endParaRPr lang="zh-CN" altLang="en-US" dirty="0"/>
          </a:p>
          <a:p>
            <a:pPr lvl="2"/>
            <a:r>
              <a:rPr lang="zh-CN" altLang="en-US" dirty="0"/>
              <a:t>第三提纲级别</a:t>
            </a:r>
            <a:endParaRPr lang="zh-CN" altLang="en-US" dirty="0"/>
          </a:p>
          <a:p>
            <a:pPr lvl="3"/>
            <a:r>
              <a:rPr lang="zh-CN" altLang="en-US" dirty="0"/>
              <a:t>第四提纲级别</a:t>
            </a:r>
            <a:endParaRPr lang="zh-CN" altLang="en-US" dirty="0"/>
          </a:p>
          <a:p>
            <a:pPr lvl="4"/>
            <a:r>
              <a:rPr lang="zh-CN" altLang="en-US" dirty="0"/>
              <a:t>第五提纲级别</a:t>
            </a:r>
            <a:endParaRPr lang="zh-CN" altLang="en-US" dirty="0"/>
          </a:p>
          <a:p>
            <a:pPr lvl="4"/>
            <a:r>
              <a:rPr lang="zh-CN" altLang="en-US" dirty="0"/>
              <a:t>第六提纲级别</a:t>
            </a:r>
            <a:endParaRPr lang="zh-CN" altLang="en-US" dirty="0"/>
          </a:p>
          <a:p>
            <a:pPr lvl="4"/>
            <a:r>
              <a:rPr lang="zh-CN" altLang="en-US" dirty="0"/>
              <a:t>第七提纲级别</a:t>
            </a:r>
            <a:endParaRPr lang="zh-CN" altLang="en-US" dirty="0"/>
          </a:p>
        </p:txBody>
      </p:sp>
      <p:sp>
        <p:nvSpPr>
          <p:cNvPr id="20488" name="文本框 20487"/>
          <p:cNvSpPr txBox="1"/>
          <p:nvPr/>
        </p:nvSpPr>
        <p:spPr>
          <a:xfrm>
            <a:off x="7551738" y="5935663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489" name="文本框 20488"/>
          <p:cNvSpPr txBox="1"/>
          <p:nvPr/>
        </p:nvSpPr>
        <p:spPr>
          <a:xfrm>
            <a:off x="681038" y="5935663"/>
            <a:ext cx="68707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490" name="灯片编号占位符 20489"/>
          <p:cNvSpPr>
            <a:spLocks noGrp="1"/>
          </p:cNvSpPr>
          <p:nvPr>
            <p:ph type="sldNum"/>
          </p:nvPr>
        </p:nvSpPr>
        <p:spPr>
          <a:xfrm>
            <a:off x="10729913" y="4710113"/>
            <a:ext cx="1152525" cy="1089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lstStyle>
            <a:lvl1pPr algn="l">
              <a:buFontTx/>
              <a:defRPr sz="3600">
                <a:solidFill>
                  <a:srgbClr val="FFFFFF"/>
                </a:solidFill>
                <a:latin typeface="Trebuchet MS" panose="020B0603020202020204" pitchFamily="32" charset="0"/>
                <a:ea typeface="宋体" panose="02010600030101010101" pitchFamily="2" charset="-122"/>
              </a:defRPr>
            </a:lvl1pPr>
          </a:lstStyle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/>
  <p:txStyles>
    <p:titleStyle>
      <a:lvl1pPr marL="0" lvl="0" indent="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5pPr>
    </p:titleStyle>
    <p:bodyStyle>
      <a:lvl1pPr marL="342900" lvl="0" indent="-342900" algn="l" defTabSz="449580" rtl="0" eaLnBrk="0" fontAlgn="base" latinLnBrk="0" hangingPunct="0">
        <a:lnSpc>
          <a:spcPct val="90000"/>
        </a:lnSpc>
        <a:spcBef>
          <a:spcPts val="10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5pPr>
      <a:lvl6pPr marL="2514600" lvl="5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6pPr>
      <a:lvl7pPr marL="2971800" lvl="6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7pPr>
      <a:lvl8pPr marL="3429000" lvl="7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8pPr>
      <a:lvl9pPr marL="3886200" lvl="8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9pPr>
    </p:bodyStyle>
    <p:otherStyle>
      <a:lvl1pPr marL="0" lvl="0" indent="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5pPr>
      <a:lvl6pPr marL="2286000" lvl="5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6pPr>
      <a:lvl7pPr marL="2743200" lvl="6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7pPr>
      <a:lvl8pPr marL="3200400" lvl="7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8pPr>
      <a:lvl9pPr marL="3657600" lvl="8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B2262"/>
            </a:gs>
            <a:gs pos="100000">
              <a:srgbClr val="2FE9DF"/>
            </a:gs>
          </a:gsLst>
          <a:lin ang="13320000" scaled="1"/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1505" name="图片 2150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06" name="图片 2150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970088"/>
            <a:ext cx="10437813" cy="320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07" name="图片 2150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85450" y="1971675"/>
            <a:ext cx="1603375" cy="144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8" name="矩形 21507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1509" name="矩形 21508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rgbClr val="39CDE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1510" name="标题 21509"/>
          <p:cNvSpPr>
            <a:spLocks noGrp="1"/>
          </p:cNvSpPr>
          <p:nvPr>
            <p:ph type="title"/>
          </p:nvPr>
        </p:nvSpPr>
        <p:spPr>
          <a:xfrm>
            <a:off x="681038" y="752475"/>
            <a:ext cx="9612312" cy="10795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zh-CN" altLang="en-US" dirty="0"/>
              <a:t>单击以编辑标题文本格式</a:t>
            </a:r>
            <a:endParaRPr lang="zh-CN" altLang="en-US" dirty="0"/>
          </a:p>
        </p:txBody>
      </p:sp>
      <p:sp>
        <p:nvSpPr>
          <p:cNvPr id="21511" name="文本占位符 21510"/>
          <p:cNvSpPr>
            <a:spLocks noGrp="1"/>
          </p:cNvSpPr>
          <p:nvPr>
            <p:ph type="body" idx="1"/>
          </p:nvPr>
        </p:nvSpPr>
        <p:spPr>
          <a:xfrm>
            <a:off x="681038" y="2336800"/>
            <a:ext cx="9612312" cy="359727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zh-CN" altLang="en-US" dirty="0"/>
              <a:t>点击以编辑提纲文本格式</a:t>
            </a:r>
            <a:endParaRPr lang="zh-CN" altLang="en-US" dirty="0"/>
          </a:p>
          <a:p>
            <a:pPr lvl="1"/>
            <a:r>
              <a:rPr lang="zh-CN" altLang="en-US" dirty="0"/>
              <a:t>第二提纲级别</a:t>
            </a:r>
            <a:endParaRPr lang="zh-CN" altLang="en-US" dirty="0"/>
          </a:p>
          <a:p>
            <a:pPr lvl="2"/>
            <a:r>
              <a:rPr lang="zh-CN" altLang="en-US" dirty="0"/>
              <a:t>第三提纲级别</a:t>
            </a:r>
            <a:endParaRPr lang="zh-CN" altLang="en-US" dirty="0"/>
          </a:p>
          <a:p>
            <a:pPr lvl="3"/>
            <a:r>
              <a:rPr lang="zh-CN" altLang="en-US" dirty="0"/>
              <a:t>第四提纲级别</a:t>
            </a:r>
            <a:endParaRPr lang="zh-CN" altLang="en-US" dirty="0"/>
          </a:p>
          <a:p>
            <a:pPr lvl="4"/>
            <a:r>
              <a:rPr lang="zh-CN" altLang="en-US" dirty="0"/>
              <a:t>第五提纲级别</a:t>
            </a:r>
            <a:endParaRPr lang="zh-CN" altLang="en-US" dirty="0"/>
          </a:p>
          <a:p>
            <a:pPr lvl="4"/>
            <a:r>
              <a:rPr lang="zh-CN" altLang="en-US" dirty="0"/>
              <a:t>第六提纲级别</a:t>
            </a:r>
            <a:endParaRPr lang="zh-CN" altLang="en-US" dirty="0"/>
          </a:p>
          <a:p>
            <a:pPr lvl="4"/>
            <a:r>
              <a:rPr lang="zh-CN" altLang="en-US" dirty="0"/>
              <a:t>第七提纲级别</a:t>
            </a:r>
            <a:endParaRPr lang="zh-CN" altLang="en-US" dirty="0"/>
          </a:p>
        </p:txBody>
      </p:sp>
      <p:sp>
        <p:nvSpPr>
          <p:cNvPr id="21512" name="文本框 21511"/>
          <p:cNvSpPr txBox="1"/>
          <p:nvPr/>
        </p:nvSpPr>
        <p:spPr>
          <a:xfrm>
            <a:off x="7551738" y="5935663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1513" name="文本框 21512"/>
          <p:cNvSpPr txBox="1"/>
          <p:nvPr/>
        </p:nvSpPr>
        <p:spPr>
          <a:xfrm>
            <a:off x="681038" y="5935663"/>
            <a:ext cx="68707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1514" name="灯片编号占位符 21513"/>
          <p:cNvSpPr>
            <a:spLocks noGrp="1"/>
          </p:cNvSpPr>
          <p:nvPr>
            <p:ph type="sldNum"/>
          </p:nvPr>
        </p:nvSpPr>
        <p:spPr>
          <a:xfrm>
            <a:off x="10729913" y="752475"/>
            <a:ext cx="1152525" cy="10906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lstStyle>
            <a:lvl1pPr algn="l">
              <a:buFontTx/>
              <a:defRPr sz="3600">
                <a:solidFill>
                  <a:srgbClr val="FFFFFF"/>
                </a:solidFill>
                <a:latin typeface="Trebuchet MS" panose="020B0603020202020204" pitchFamily="32" charset="0"/>
                <a:ea typeface="宋体" panose="02010600030101010101" pitchFamily="2" charset="-122"/>
              </a:defRPr>
            </a:lvl1pPr>
          </a:lstStyle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/>
  <p:txStyles>
    <p:titleStyle>
      <a:lvl1pPr marL="0" lvl="0" indent="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5pPr>
    </p:titleStyle>
    <p:bodyStyle>
      <a:lvl1pPr marL="342900" lvl="0" indent="-342900" algn="l" defTabSz="449580" rtl="0" eaLnBrk="0" fontAlgn="base" latinLnBrk="0" hangingPunct="0">
        <a:lnSpc>
          <a:spcPct val="90000"/>
        </a:lnSpc>
        <a:spcBef>
          <a:spcPts val="10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5pPr>
      <a:lvl6pPr marL="2514600" lvl="5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6pPr>
      <a:lvl7pPr marL="2971800" lvl="6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7pPr>
      <a:lvl8pPr marL="3429000" lvl="7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8pPr>
      <a:lvl9pPr marL="3886200" lvl="8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9pPr>
    </p:bodyStyle>
    <p:otherStyle>
      <a:lvl1pPr marL="0" lvl="0" indent="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5pPr>
      <a:lvl6pPr marL="2286000" lvl="5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6pPr>
      <a:lvl7pPr marL="2743200" lvl="6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7pPr>
      <a:lvl8pPr marL="3200400" lvl="7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8pPr>
      <a:lvl9pPr marL="3657600" lvl="8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B2262"/>
            </a:gs>
            <a:gs pos="100000">
              <a:srgbClr val="2FE9DF"/>
            </a:gs>
          </a:gsLst>
          <a:lin ang="13320000" scaled="1"/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2529" name="图片 225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0" name="图片 225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970088"/>
            <a:ext cx="10437813" cy="320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1" name="图片 225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85450" y="1971675"/>
            <a:ext cx="1603375" cy="144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2" name="矩形 22531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2533" name="矩形 22532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rgbClr val="39CDE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2534" name="标题 22533"/>
          <p:cNvSpPr>
            <a:spLocks noGrp="1"/>
          </p:cNvSpPr>
          <p:nvPr>
            <p:ph type="title"/>
          </p:nvPr>
        </p:nvSpPr>
        <p:spPr>
          <a:xfrm>
            <a:off x="681038" y="752475"/>
            <a:ext cx="9612312" cy="10795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zh-CN" altLang="en-US" dirty="0"/>
              <a:t>单击以编辑标题文本格式</a:t>
            </a:r>
            <a:endParaRPr lang="zh-CN" altLang="en-US" dirty="0"/>
          </a:p>
        </p:txBody>
      </p:sp>
      <p:sp>
        <p:nvSpPr>
          <p:cNvPr id="22535" name="文本占位符 22534"/>
          <p:cNvSpPr>
            <a:spLocks noGrp="1"/>
          </p:cNvSpPr>
          <p:nvPr>
            <p:ph type="body" idx="1"/>
          </p:nvPr>
        </p:nvSpPr>
        <p:spPr>
          <a:xfrm>
            <a:off x="681038" y="2336800"/>
            <a:ext cx="9612312" cy="359727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zh-CN" altLang="en-US" dirty="0"/>
              <a:t>点击以编辑提纲文本格式</a:t>
            </a:r>
            <a:endParaRPr lang="zh-CN" altLang="en-US" dirty="0"/>
          </a:p>
          <a:p>
            <a:pPr lvl="1"/>
            <a:r>
              <a:rPr lang="zh-CN" altLang="en-US" dirty="0"/>
              <a:t>第二提纲级别</a:t>
            </a:r>
            <a:endParaRPr lang="zh-CN" altLang="en-US" dirty="0"/>
          </a:p>
          <a:p>
            <a:pPr lvl="2"/>
            <a:r>
              <a:rPr lang="zh-CN" altLang="en-US" dirty="0"/>
              <a:t>第三提纲级别</a:t>
            </a:r>
            <a:endParaRPr lang="zh-CN" altLang="en-US" dirty="0"/>
          </a:p>
          <a:p>
            <a:pPr lvl="3"/>
            <a:r>
              <a:rPr lang="zh-CN" altLang="en-US" dirty="0"/>
              <a:t>第四提纲级别</a:t>
            </a:r>
            <a:endParaRPr lang="zh-CN" altLang="en-US" dirty="0"/>
          </a:p>
          <a:p>
            <a:pPr lvl="4"/>
            <a:r>
              <a:rPr lang="zh-CN" altLang="en-US" dirty="0"/>
              <a:t>第五提纲级别</a:t>
            </a:r>
            <a:endParaRPr lang="zh-CN" altLang="en-US" dirty="0"/>
          </a:p>
          <a:p>
            <a:pPr lvl="4"/>
            <a:r>
              <a:rPr lang="zh-CN" altLang="en-US" dirty="0"/>
              <a:t>第六提纲级别</a:t>
            </a:r>
            <a:endParaRPr lang="zh-CN" altLang="en-US" dirty="0"/>
          </a:p>
          <a:p>
            <a:pPr lvl="4"/>
            <a:r>
              <a:rPr lang="zh-CN" altLang="en-US" dirty="0"/>
              <a:t>第七提纲级别</a:t>
            </a:r>
            <a:endParaRPr lang="zh-CN" altLang="en-US" dirty="0"/>
          </a:p>
        </p:txBody>
      </p:sp>
      <p:sp>
        <p:nvSpPr>
          <p:cNvPr id="22536" name="文本框 22535"/>
          <p:cNvSpPr txBox="1"/>
          <p:nvPr/>
        </p:nvSpPr>
        <p:spPr>
          <a:xfrm>
            <a:off x="7551738" y="5935663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2537" name="文本框 22536"/>
          <p:cNvSpPr txBox="1"/>
          <p:nvPr/>
        </p:nvSpPr>
        <p:spPr>
          <a:xfrm>
            <a:off x="681038" y="5935663"/>
            <a:ext cx="68707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2538" name="灯片编号占位符 22537"/>
          <p:cNvSpPr>
            <a:spLocks noGrp="1"/>
          </p:cNvSpPr>
          <p:nvPr>
            <p:ph type="sldNum"/>
          </p:nvPr>
        </p:nvSpPr>
        <p:spPr>
          <a:xfrm>
            <a:off x="10729913" y="752475"/>
            <a:ext cx="1152525" cy="10906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lstStyle>
            <a:lvl1pPr algn="l">
              <a:buFontTx/>
              <a:defRPr sz="3600">
                <a:solidFill>
                  <a:srgbClr val="FFFFFF"/>
                </a:solidFill>
                <a:latin typeface="Trebuchet MS" panose="020B0603020202020204" pitchFamily="32" charset="0"/>
                <a:ea typeface="宋体" panose="02010600030101010101" pitchFamily="2" charset="-122"/>
              </a:defRPr>
            </a:lvl1pPr>
          </a:lstStyle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/>
  <p:txStyles>
    <p:titleStyle>
      <a:lvl1pPr marL="0" lvl="0" indent="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5pPr>
    </p:titleStyle>
    <p:bodyStyle>
      <a:lvl1pPr marL="342900" lvl="0" indent="-342900" algn="l" defTabSz="449580" rtl="0" eaLnBrk="0" fontAlgn="base" latinLnBrk="0" hangingPunct="0">
        <a:lnSpc>
          <a:spcPct val="90000"/>
        </a:lnSpc>
        <a:spcBef>
          <a:spcPts val="10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5pPr>
      <a:lvl6pPr marL="2514600" lvl="5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6pPr>
      <a:lvl7pPr marL="2971800" lvl="6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7pPr>
      <a:lvl8pPr marL="3429000" lvl="7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8pPr>
      <a:lvl9pPr marL="3886200" lvl="8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9pPr>
    </p:bodyStyle>
    <p:otherStyle>
      <a:lvl1pPr marL="0" lvl="0" indent="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5pPr>
      <a:lvl6pPr marL="2286000" lvl="5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6pPr>
      <a:lvl7pPr marL="2743200" lvl="6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7pPr>
      <a:lvl8pPr marL="3200400" lvl="7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8pPr>
      <a:lvl9pPr marL="3657600" lvl="8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B2262"/>
            </a:gs>
            <a:gs pos="100000">
              <a:srgbClr val="2FE9DF"/>
            </a:gs>
          </a:gsLst>
          <a:lin ang="13320000" scaled="1"/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3553" name="图片 2355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4" name="图片 2355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970088"/>
            <a:ext cx="10437813" cy="320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5" name="图片 2355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85450" y="1971675"/>
            <a:ext cx="1603375" cy="144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6" name="矩形 23555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3557" name="矩形 23556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rgbClr val="39CDE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3558" name="标题 23557"/>
          <p:cNvSpPr>
            <a:spLocks noGrp="1"/>
          </p:cNvSpPr>
          <p:nvPr>
            <p:ph type="title"/>
          </p:nvPr>
        </p:nvSpPr>
        <p:spPr>
          <a:xfrm>
            <a:off x="681038" y="752475"/>
            <a:ext cx="9612312" cy="10795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zh-CN" altLang="en-US" dirty="0"/>
              <a:t>单击以编辑标题文本格式</a:t>
            </a:r>
            <a:endParaRPr lang="zh-CN" altLang="en-US" dirty="0"/>
          </a:p>
        </p:txBody>
      </p:sp>
      <p:sp>
        <p:nvSpPr>
          <p:cNvPr id="23559" name="文本占位符 23558"/>
          <p:cNvSpPr>
            <a:spLocks noGrp="1"/>
          </p:cNvSpPr>
          <p:nvPr>
            <p:ph type="body" idx="1"/>
          </p:nvPr>
        </p:nvSpPr>
        <p:spPr>
          <a:xfrm>
            <a:off x="681038" y="2336800"/>
            <a:ext cx="9612312" cy="359727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zh-CN" altLang="en-US" dirty="0"/>
              <a:t>点击以编辑提纲文本格式</a:t>
            </a:r>
            <a:endParaRPr lang="zh-CN" altLang="en-US" dirty="0"/>
          </a:p>
          <a:p>
            <a:pPr lvl="1"/>
            <a:r>
              <a:rPr lang="zh-CN" altLang="en-US" dirty="0"/>
              <a:t>第二提纲级别</a:t>
            </a:r>
            <a:endParaRPr lang="zh-CN" altLang="en-US" dirty="0"/>
          </a:p>
          <a:p>
            <a:pPr lvl="2"/>
            <a:r>
              <a:rPr lang="zh-CN" altLang="en-US" dirty="0"/>
              <a:t>第三提纲级别</a:t>
            </a:r>
            <a:endParaRPr lang="zh-CN" altLang="en-US" dirty="0"/>
          </a:p>
          <a:p>
            <a:pPr lvl="3"/>
            <a:r>
              <a:rPr lang="zh-CN" altLang="en-US" dirty="0"/>
              <a:t>第四提纲级别</a:t>
            </a:r>
            <a:endParaRPr lang="zh-CN" altLang="en-US" dirty="0"/>
          </a:p>
          <a:p>
            <a:pPr lvl="4"/>
            <a:r>
              <a:rPr lang="zh-CN" altLang="en-US" dirty="0"/>
              <a:t>第五提纲级别</a:t>
            </a:r>
            <a:endParaRPr lang="zh-CN" altLang="en-US" dirty="0"/>
          </a:p>
          <a:p>
            <a:pPr lvl="4"/>
            <a:r>
              <a:rPr lang="zh-CN" altLang="en-US" dirty="0"/>
              <a:t>第六提纲级别</a:t>
            </a:r>
            <a:endParaRPr lang="zh-CN" altLang="en-US" dirty="0"/>
          </a:p>
          <a:p>
            <a:pPr lvl="4"/>
            <a:r>
              <a:rPr lang="zh-CN" altLang="en-US" dirty="0"/>
              <a:t>第七提纲级别</a:t>
            </a:r>
            <a:endParaRPr lang="zh-CN" altLang="en-US" dirty="0"/>
          </a:p>
        </p:txBody>
      </p:sp>
      <p:sp>
        <p:nvSpPr>
          <p:cNvPr id="23560" name="文本框 23559"/>
          <p:cNvSpPr txBox="1"/>
          <p:nvPr/>
        </p:nvSpPr>
        <p:spPr>
          <a:xfrm>
            <a:off x="7551738" y="5935663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3561" name="文本框 23560"/>
          <p:cNvSpPr txBox="1"/>
          <p:nvPr/>
        </p:nvSpPr>
        <p:spPr>
          <a:xfrm>
            <a:off x="681038" y="5935663"/>
            <a:ext cx="68707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3562" name="灯片编号占位符 23561"/>
          <p:cNvSpPr>
            <a:spLocks noGrp="1"/>
          </p:cNvSpPr>
          <p:nvPr>
            <p:ph type="sldNum"/>
          </p:nvPr>
        </p:nvSpPr>
        <p:spPr>
          <a:xfrm>
            <a:off x="10729913" y="752475"/>
            <a:ext cx="1152525" cy="10906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lstStyle>
            <a:lvl1pPr algn="l">
              <a:buFontTx/>
              <a:defRPr sz="3600">
                <a:solidFill>
                  <a:srgbClr val="FFFFFF"/>
                </a:solidFill>
                <a:latin typeface="Trebuchet MS" panose="020B0603020202020204" pitchFamily="32" charset="0"/>
                <a:ea typeface="宋体" panose="02010600030101010101" pitchFamily="2" charset="-122"/>
              </a:defRPr>
            </a:lvl1pPr>
          </a:lstStyle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/>
  <p:txStyles>
    <p:titleStyle>
      <a:lvl1pPr marL="0" lvl="0" indent="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5pPr>
    </p:titleStyle>
    <p:bodyStyle>
      <a:lvl1pPr marL="342900" lvl="0" indent="-342900" algn="l" defTabSz="449580" rtl="0" eaLnBrk="0" fontAlgn="base" latinLnBrk="0" hangingPunct="0">
        <a:lnSpc>
          <a:spcPct val="90000"/>
        </a:lnSpc>
        <a:spcBef>
          <a:spcPts val="10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5pPr>
      <a:lvl6pPr marL="2514600" lvl="5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6pPr>
      <a:lvl7pPr marL="2971800" lvl="6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7pPr>
      <a:lvl8pPr marL="3429000" lvl="7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8pPr>
      <a:lvl9pPr marL="3886200" lvl="8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9pPr>
    </p:bodyStyle>
    <p:otherStyle>
      <a:lvl1pPr marL="0" lvl="0" indent="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5pPr>
      <a:lvl6pPr marL="2286000" lvl="5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6pPr>
      <a:lvl7pPr marL="2743200" lvl="6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7pPr>
      <a:lvl8pPr marL="3200400" lvl="7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8pPr>
      <a:lvl9pPr marL="3657600" lvl="8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B2262"/>
            </a:gs>
            <a:gs pos="100000">
              <a:srgbClr val="2FE9DF"/>
            </a:gs>
          </a:gsLst>
          <a:lin ang="13320000" scaled="1"/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4577" name="图片 2457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8" name="矩形 24577"/>
          <p:cNvSpPr/>
          <p:nvPr/>
        </p:nvSpPr>
        <p:spPr>
          <a:xfrm rot="5400000">
            <a:off x="8115300" y="1868488"/>
            <a:ext cx="5106988" cy="1368425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4579" name="矩形 24578"/>
          <p:cNvSpPr/>
          <p:nvPr/>
        </p:nvSpPr>
        <p:spPr>
          <a:xfrm rot="5400000">
            <a:off x="9867900" y="5372100"/>
            <a:ext cx="1603375" cy="1368425"/>
          </a:xfrm>
          <a:prstGeom prst="rect">
            <a:avLst/>
          </a:prstGeom>
          <a:solidFill>
            <a:srgbClr val="39CDE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4580" name="标题 24579"/>
          <p:cNvSpPr>
            <a:spLocks noGrp="1"/>
          </p:cNvSpPr>
          <p:nvPr>
            <p:ph type="title"/>
          </p:nvPr>
        </p:nvSpPr>
        <p:spPr>
          <a:xfrm>
            <a:off x="681038" y="752475"/>
            <a:ext cx="9612312" cy="10795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zh-CN" altLang="en-US" dirty="0"/>
              <a:t>单击以编辑标题文本格式</a:t>
            </a:r>
            <a:endParaRPr lang="zh-CN" altLang="en-US" dirty="0"/>
          </a:p>
        </p:txBody>
      </p:sp>
      <p:sp>
        <p:nvSpPr>
          <p:cNvPr id="24581" name="文本占位符 24580"/>
          <p:cNvSpPr>
            <a:spLocks noGrp="1"/>
          </p:cNvSpPr>
          <p:nvPr>
            <p:ph type="body" idx="1"/>
          </p:nvPr>
        </p:nvSpPr>
        <p:spPr>
          <a:xfrm>
            <a:off x="681038" y="2336800"/>
            <a:ext cx="9612312" cy="359727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zh-CN" altLang="en-US" dirty="0"/>
              <a:t>点击以编辑提纲文本格式</a:t>
            </a:r>
            <a:endParaRPr lang="zh-CN" altLang="en-US" dirty="0"/>
          </a:p>
          <a:p>
            <a:pPr lvl="1"/>
            <a:r>
              <a:rPr lang="zh-CN" altLang="en-US" dirty="0"/>
              <a:t>第二提纲级别</a:t>
            </a:r>
            <a:endParaRPr lang="zh-CN" altLang="en-US" dirty="0"/>
          </a:p>
          <a:p>
            <a:pPr lvl="2"/>
            <a:r>
              <a:rPr lang="zh-CN" altLang="en-US" dirty="0"/>
              <a:t>第三提纲级别</a:t>
            </a:r>
            <a:endParaRPr lang="zh-CN" altLang="en-US" dirty="0"/>
          </a:p>
          <a:p>
            <a:pPr lvl="3"/>
            <a:r>
              <a:rPr lang="zh-CN" altLang="en-US" dirty="0"/>
              <a:t>第四提纲级别</a:t>
            </a:r>
            <a:endParaRPr lang="zh-CN" altLang="en-US" dirty="0"/>
          </a:p>
          <a:p>
            <a:pPr lvl="4"/>
            <a:r>
              <a:rPr lang="zh-CN" altLang="en-US" dirty="0"/>
              <a:t>第五提纲级别</a:t>
            </a:r>
            <a:endParaRPr lang="zh-CN" altLang="en-US" dirty="0"/>
          </a:p>
          <a:p>
            <a:pPr lvl="4"/>
            <a:r>
              <a:rPr lang="zh-CN" altLang="en-US" dirty="0"/>
              <a:t>第六提纲级别</a:t>
            </a:r>
            <a:endParaRPr lang="zh-CN" altLang="en-US" dirty="0"/>
          </a:p>
          <a:p>
            <a:pPr lvl="4"/>
            <a:r>
              <a:rPr lang="zh-CN" altLang="en-US" dirty="0"/>
              <a:t>第七提纲级别</a:t>
            </a:r>
            <a:endParaRPr lang="zh-CN" altLang="en-US" dirty="0"/>
          </a:p>
        </p:txBody>
      </p:sp>
      <p:sp>
        <p:nvSpPr>
          <p:cNvPr id="24582" name="文本框 24581"/>
          <p:cNvSpPr txBox="1"/>
          <p:nvPr/>
        </p:nvSpPr>
        <p:spPr>
          <a:xfrm>
            <a:off x="6807200" y="5935663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4583" name="文本框 24582"/>
          <p:cNvSpPr txBox="1"/>
          <p:nvPr/>
        </p:nvSpPr>
        <p:spPr>
          <a:xfrm>
            <a:off x="681038" y="5935663"/>
            <a:ext cx="6126162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4584" name="灯片编号占位符 24583"/>
          <p:cNvSpPr>
            <a:spLocks noGrp="1"/>
          </p:cNvSpPr>
          <p:nvPr>
            <p:ph type="sldNum"/>
          </p:nvPr>
        </p:nvSpPr>
        <p:spPr>
          <a:xfrm>
            <a:off x="10098088" y="5399088"/>
            <a:ext cx="1152525" cy="1089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lstStyle>
            <a:lvl1pPr algn="ctr">
              <a:buFontTx/>
              <a:defRPr sz="3600">
                <a:solidFill>
                  <a:srgbClr val="FFFFFF"/>
                </a:solidFill>
                <a:latin typeface="Trebuchet MS" panose="020B0603020202020204" pitchFamily="32" charset="0"/>
                <a:ea typeface="宋体" panose="02010600030101010101" pitchFamily="2" charset="-122"/>
              </a:defRPr>
            </a:lvl1pPr>
          </a:lstStyle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/>
  <p:txStyles>
    <p:titleStyle>
      <a:lvl1pPr marL="0" lvl="0" indent="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5pPr>
    </p:titleStyle>
    <p:bodyStyle>
      <a:lvl1pPr marL="342900" lvl="0" indent="-342900" algn="l" defTabSz="449580" rtl="0" eaLnBrk="0" fontAlgn="base" latinLnBrk="0" hangingPunct="0">
        <a:lnSpc>
          <a:spcPct val="90000"/>
        </a:lnSpc>
        <a:spcBef>
          <a:spcPts val="10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5pPr>
      <a:lvl6pPr marL="2514600" lvl="5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6pPr>
      <a:lvl7pPr marL="2971800" lvl="6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7pPr>
      <a:lvl8pPr marL="3429000" lvl="7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8pPr>
      <a:lvl9pPr marL="3886200" lvl="8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9pPr>
    </p:bodyStyle>
    <p:otherStyle>
      <a:lvl1pPr marL="0" lvl="0" indent="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5pPr>
      <a:lvl6pPr marL="2286000" lvl="5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6pPr>
      <a:lvl7pPr marL="2743200" lvl="6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7pPr>
      <a:lvl8pPr marL="3200400" lvl="7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8pPr>
      <a:lvl9pPr marL="3657600" lvl="8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B4C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3" name="任意多边形 3072"/>
          <p:cNvSpPr/>
          <p:nvPr/>
        </p:nvSpPr>
        <p:spPr>
          <a:xfrm>
            <a:off x="3557588" y="630238"/>
            <a:ext cx="5235575" cy="5229225"/>
          </a:xfrm>
          <a:custGeom>
            <a:avLst/>
            <a:gdLst/>
            <a:ahLst/>
            <a:cxnLst>
              <a:cxn ang="0">
                <a:pos x="1649" y="0"/>
              </a:cxn>
              <a:cxn ang="0">
                <a:pos x="1681" y="3"/>
              </a:cxn>
              <a:cxn ang="0">
                <a:pos x="1712" y="11"/>
              </a:cxn>
              <a:cxn ang="0">
                <a:pos x="1742" y="23"/>
              </a:cxn>
              <a:cxn ang="0">
                <a:pos x="1773" y="38"/>
              </a:cxn>
              <a:cxn ang="0">
                <a:pos x="1802" y="55"/>
              </a:cxn>
              <a:cxn ang="0">
                <a:pos x="1832" y="73"/>
              </a:cxn>
              <a:cxn ang="0">
                <a:pos x="1862" y="89"/>
              </a:cxn>
              <a:cxn ang="0">
                <a:pos x="1892" y="105"/>
              </a:cxn>
              <a:cxn ang="0">
                <a:pos x="1921" y="117"/>
              </a:cxn>
              <a:cxn ang="0">
                <a:pos x="1953" y="125"/>
              </a:cxn>
              <a:cxn ang="0">
                <a:pos x="1984" y="129"/>
              </a:cxn>
              <a:cxn ang="0">
                <a:pos x="2017" y="129"/>
              </a:cxn>
              <a:cxn ang="0">
                <a:pos x="2051" y="127"/>
              </a:cxn>
              <a:cxn ang="0">
                <a:pos x="2085" y="123"/>
              </a:cxn>
              <a:cxn ang="0">
                <a:pos x="2119" y="118"/>
              </a:cxn>
              <a:cxn ang="0">
                <a:pos x="2153" y="114"/>
              </a:cxn>
              <a:cxn ang="0">
                <a:pos x="2187" y="111"/>
              </a:cxn>
              <a:cxn ang="0">
                <a:pos x="2219" y="112"/>
              </a:cxn>
              <a:cxn ang="0">
                <a:pos x="2250" y="116"/>
              </a:cxn>
              <a:cxn ang="0">
                <a:pos x="2280" y="125"/>
              </a:cxn>
              <a:cxn ang="0">
                <a:pos x="2305" y="138"/>
              </a:cxn>
              <a:cxn ang="0">
                <a:pos x="2329" y="155"/>
              </a:cxn>
              <a:cxn ang="0">
                <a:pos x="2350" y="175"/>
              </a:cxn>
              <a:cxn ang="0">
                <a:pos x="2371" y="198"/>
              </a:cxn>
              <a:cxn ang="0">
                <a:pos x="2390" y="222"/>
              </a:cxn>
              <a:cxn ang="0">
                <a:pos x="2409" y="247"/>
              </a:cxn>
              <a:cxn ang="0">
                <a:pos x="2428" y="272"/>
              </a:cxn>
              <a:cxn ang="0">
                <a:pos x="2447" y="296"/>
              </a:cxn>
              <a:cxn ang="0">
                <a:pos x="2467" y="319"/>
              </a:cxn>
              <a:cxn ang="0">
                <a:pos x="2490" y="339"/>
              </a:cxn>
              <a:cxn ang="0">
                <a:pos x="2512" y="357"/>
              </a:cxn>
              <a:cxn ang="0">
                <a:pos x="2537" y="371"/>
              </a:cxn>
              <a:cxn ang="0">
                <a:pos x="2564" y="383"/>
              </a:cxn>
              <a:cxn ang="0">
                <a:pos x="2593" y="393"/>
              </a:cxn>
              <a:cxn ang="0">
                <a:pos x="2623" y="402"/>
              </a:cxn>
              <a:cxn ang="0">
                <a:pos x="2653" y="410"/>
              </a:cxn>
              <a:cxn ang="0">
                <a:pos x="2684" y="418"/>
              </a:cxn>
              <a:cxn ang="0">
                <a:pos x="2713" y="427"/>
              </a:cxn>
              <a:cxn ang="0">
                <a:pos x="2742" y="437"/>
              </a:cxn>
              <a:cxn ang="0">
                <a:pos x="2769" y="449"/>
              </a:cxn>
              <a:cxn ang="0">
                <a:pos x="2793" y="464"/>
              </a:cxn>
              <a:cxn ang="0">
                <a:pos x="2815" y="482"/>
              </a:cxn>
              <a:cxn ang="0">
                <a:pos x="2833" y="504"/>
              </a:cxn>
              <a:cxn ang="0">
                <a:pos x="2848" y="528"/>
              </a:cxn>
              <a:cxn ang="0">
                <a:pos x="2860" y="555"/>
              </a:cxn>
              <a:cxn ang="0">
                <a:pos x="2870" y="584"/>
              </a:cxn>
              <a:cxn ang="0">
                <a:pos x="2879" y="613"/>
              </a:cxn>
              <a:cxn ang="0">
                <a:pos x="2887" y="644"/>
              </a:cxn>
              <a:cxn ang="0">
                <a:pos x="2895" y="674"/>
              </a:cxn>
              <a:cxn ang="0">
                <a:pos x="2904" y="704"/>
              </a:cxn>
              <a:cxn ang="0">
                <a:pos x="2914" y="733"/>
              </a:cxn>
              <a:cxn ang="0">
                <a:pos x="2926" y="760"/>
              </a:cxn>
              <a:cxn ang="0">
                <a:pos x="2940" y="785"/>
              </a:cxn>
              <a:cxn ang="0">
                <a:pos x="2958" y="807"/>
              </a:cxn>
              <a:cxn ang="0">
                <a:pos x="2978" y="830"/>
              </a:cxn>
              <a:cxn ang="0">
                <a:pos x="3001" y="850"/>
              </a:cxn>
              <a:cxn ang="0">
                <a:pos x="3025" y="869"/>
              </a:cxn>
              <a:cxn ang="0">
                <a:pos x="3051" y="888"/>
              </a:cxn>
              <a:cxn ang="0">
                <a:pos x="3076" y="907"/>
              </a:cxn>
              <a:cxn ang="0">
                <a:pos x="3100" y="926"/>
              </a:cxn>
              <a:cxn ang="0">
                <a:pos x="3123" y="947"/>
              </a:cxn>
              <a:cxn ang="0">
                <a:pos x="3143" y="968"/>
              </a:cxn>
              <a:cxn ang="0">
                <a:pos x="3160" y="992"/>
              </a:cxn>
              <a:cxn ang="0">
                <a:pos x="3173" y="1017"/>
              </a:cxn>
              <a:cxn ang="0">
                <a:pos x="3182" y="1047"/>
              </a:cxn>
              <a:cxn ang="0">
                <a:pos x="3186" y="1078"/>
              </a:cxn>
              <a:cxn ang="0">
                <a:pos x="3187" y="1110"/>
              </a:cxn>
              <a:cxn ang="0">
                <a:pos x="3184" y="1144"/>
              </a:cxn>
              <a:cxn ang="0">
                <a:pos x="3180" y="1178"/>
              </a:cxn>
              <a:cxn ang="0">
                <a:pos x="3175" y="1212"/>
              </a:cxn>
              <a:cxn ang="0">
                <a:pos x="3171" y="1246"/>
              </a:cxn>
              <a:cxn ang="0">
                <a:pos x="3169" y="1280"/>
              </a:cxn>
              <a:cxn ang="0">
                <a:pos x="3169" y="1313"/>
              </a:cxn>
              <a:cxn ang="0">
                <a:pos x="3173" y="1344"/>
              </a:cxn>
              <a:cxn ang="0">
                <a:pos x="3181" y="1375"/>
              </a:cxn>
              <a:cxn ang="0">
                <a:pos x="3193" y="1404"/>
              </a:cxn>
              <a:cxn ang="0">
                <a:pos x="3209" y="1434"/>
              </a:cxn>
              <a:cxn ang="0">
                <a:pos x="3225" y="1464"/>
              </a:cxn>
              <a:cxn ang="0">
                <a:pos x="3243" y="1494"/>
              </a:cxn>
              <a:cxn ang="0">
                <a:pos x="3260" y="1523"/>
              </a:cxn>
              <a:cxn ang="0">
                <a:pos x="3275" y="1554"/>
              </a:cxn>
              <a:cxn ang="0">
                <a:pos x="3287" y="1584"/>
              </a:cxn>
              <a:cxn ang="0">
                <a:pos x="3295" y="1615"/>
              </a:cxn>
              <a:cxn ang="0">
                <a:pos x="3298" y="1647"/>
              </a:cxn>
              <a:cxn ang="0">
                <a:pos x="3295" y="1679"/>
              </a:cxn>
              <a:cxn ang="0">
                <a:pos x="3287" y="1710"/>
              </a:cxn>
              <a:cxn ang="0">
                <a:pos x="3275" y="1740"/>
              </a:cxn>
              <a:cxn ang="0">
                <a:pos x="3260" y="1771"/>
              </a:cxn>
              <a:cxn ang="0">
                <a:pos x="3243" y="1800"/>
              </a:cxn>
              <a:cxn ang="0">
                <a:pos x="3225" y="1830"/>
              </a:cxn>
              <a:cxn ang="0">
                <a:pos x="3209" y="1860"/>
              </a:cxn>
              <a:cxn ang="0">
                <a:pos x="3193" y="1890"/>
              </a:cxn>
              <a:cxn ang="0">
                <a:pos x="3181" y="1919"/>
              </a:cxn>
              <a:cxn ang="0">
                <a:pos x="3173" y="1950"/>
              </a:cxn>
              <a:cxn ang="0">
                <a:pos x="3169" y="1981"/>
              </a:cxn>
              <a:cxn ang="0">
                <a:pos x="3169" y="2014"/>
              </a:cxn>
              <a:cxn ang="0">
                <a:pos x="3171" y="2048"/>
              </a:cxn>
              <a:cxn ang="0">
                <a:pos x="3175" y="2082"/>
              </a:cxn>
              <a:cxn ang="0">
                <a:pos x="3180" y="2116"/>
              </a:cxn>
              <a:cxn ang="0">
                <a:pos x="3184" y="2150"/>
              </a:cxn>
              <a:cxn ang="0">
                <a:pos x="3187" y="2184"/>
              </a:cxn>
              <a:cxn ang="0">
                <a:pos x="3186" y="2216"/>
              </a:cxn>
              <a:cxn ang="0">
                <a:pos x="3182" y="2247"/>
              </a:cxn>
              <a:cxn ang="0">
                <a:pos x="3173" y="2277"/>
              </a:cxn>
              <a:cxn ang="0">
                <a:pos x="3160" y="2302"/>
              </a:cxn>
              <a:cxn ang="0">
                <a:pos x="3143" y="2326"/>
              </a:cxn>
              <a:cxn ang="0">
                <a:pos x="3123" y="2347"/>
              </a:cxn>
              <a:cxn ang="0">
                <a:pos x="3100" y="2368"/>
              </a:cxn>
              <a:cxn ang="0">
                <a:pos x="3076" y="2387"/>
              </a:cxn>
              <a:cxn ang="0">
                <a:pos x="3051" y="2406"/>
              </a:cxn>
              <a:cxn ang="0">
                <a:pos x="3025" y="2425"/>
              </a:cxn>
              <a:cxn ang="0">
                <a:pos x="3001" y="2444"/>
              </a:cxn>
              <a:cxn ang="0">
                <a:pos x="2978" y="2464"/>
              </a:cxn>
              <a:cxn ang="0">
                <a:pos x="2958" y="2487"/>
              </a:cxn>
              <a:cxn ang="0">
                <a:pos x="2940" y="2509"/>
              </a:cxn>
              <a:cxn ang="0">
                <a:pos x="2926" y="2534"/>
              </a:cxn>
              <a:cxn ang="0">
                <a:pos x="2914" y="2561"/>
              </a:cxn>
              <a:cxn ang="0">
                <a:pos x="2904" y="2590"/>
              </a:cxn>
              <a:cxn ang="0">
                <a:pos x="2895" y="2620"/>
              </a:cxn>
              <a:cxn ang="0">
                <a:pos x="2887" y="2650"/>
              </a:cxn>
              <a:cxn ang="0">
                <a:pos x="2879" y="2681"/>
              </a:cxn>
              <a:cxn ang="0">
                <a:pos x="2870" y="2710"/>
              </a:cxn>
              <a:cxn ang="0">
                <a:pos x="2860" y="2739"/>
              </a:cxn>
              <a:cxn ang="0">
                <a:pos x="2848" y="2766"/>
              </a:cxn>
              <a:cxn ang="0">
                <a:pos x="2833" y="2790"/>
              </a:cxn>
              <a:cxn ang="0">
                <a:pos x="2815" y="2812"/>
              </a:cxn>
              <a:cxn ang="0">
                <a:pos x="2793" y="2830"/>
              </a:cxn>
              <a:cxn ang="0">
                <a:pos x="2769" y="2845"/>
              </a:cxn>
              <a:cxn ang="0">
                <a:pos x="2742" y="2857"/>
              </a:cxn>
              <a:cxn ang="0">
                <a:pos x="2713" y="2867"/>
              </a:cxn>
              <a:cxn ang="0">
                <a:pos x="2684" y="2876"/>
              </a:cxn>
              <a:cxn ang="0">
                <a:pos x="2653" y="2884"/>
              </a:cxn>
              <a:cxn ang="0">
                <a:pos x="2623" y="2892"/>
              </a:cxn>
              <a:cxn ang="0">
                <a:pos x="2593" y="2901"/>
              </a:cxn>
              <a:cxn ang="0">
                <a:pos x="2564" y="2911"/>
              </a:cxn>
              <a:cxn ang="0">
                <a:pos x="2537" y="2923"/>
              </a:cxn>
              <a:cxn ang="0">
                <a:pos x="2512" y="2937"/>
              </a:cxn>
              <a:cxn ang="0">
                <a:pos x="2490" y="2955"/>
              </a:cxn>
              <a:cxn ang="0">
                <a:pos x="2467" y="2975"/>
              </a:cxn>
              <a:cxn ang="0">
                <a:pos x="2447" y="2998"/>
              </a:cxn>
              <a:cxn ang="0">
                <a:pos x="2428" y="3022"/>
              </a:cxn>
              <a:cxn ang="0">
                <a:pos x="2409" y="3047"/>
              </a:cxn>
              <a:cxn ang="0">
                <a:pos x="2390" y="3072"/>
              </a:cxn>
              <a:cxn ang="0">
                <a:pos x="2371" y="3096"/>
              </a:cxn>
              <a:cxn ang="0">
                <a:pos x="2350" y="3119"/>
              </a:cxn>
              <a:cxn ang="0">
                <a:pos x="2329" y="3139"/>
              </a:cxn>
              <a:cxn ang="0">
                <a:pos x="2305" y="3156"/>
              </a:cxn>
              <a:cxn ang="0">
                <a:pos x="2280" y="3169"/>
              </a:cxn>
              <a:cxn ang="0">
                <a:pos x="2250" y="3178"/>
              </a:cxn>
              <a:cxn ang="0">
                <a:pos x="2219" y="3182"/>
              </a:cxn>
              <a:cxn ang="0">
                <a:pos x="2187" y="3183"/>
              </a:cxn>
              <a:cxn ang="0">
                <a:pos x="2153" y="3180"/>
              </a:cxn>
              <a:cxn ang="0">
                <a:pos x="2119" y="3176"/>
              </a:cxn>
              <a:cxn ang="0">
                <a:pos x="2085" y="3171"/>
              </a:cxn>
              <a:cxn ang="0">
                <a:pos x="2051" y="3167"/>
              </a:cxn>
              <a:cxn ang="0">
                <a:pos x="2017" y="3165"/>
              </a:cxn>
              <a:cxn ang="0">
                <a:pos x="1984" y="3165"/>
              </a:cxn>
              <a:cxn ang="0">
                <a:pos x="1953" y="3169"/>
              </a:cxn>
              <a:cxn ang="0">
                <a:pos x="1921" y="3177"/>
              </a:cxn>
              <a:cxn ang="0">
                <a:pos x="1892" y="3189"/>
              </a:cxn>
              <a:cxn ang="0">
                <a:pos x="1862" y="3205"/>
              </a:cxn>
              <a:cxn ang="0">
                <a:pos x="1832" y="3221"/>
              </a:cxn>
              <a:cxn ang="0">
                <a:pos x="1802" y="3239"/>
              </a:cxn>
              <a:cxn ang="0">
                <a:pos x="1773" y="3256"/>
              </a:cxn>
              <a:cxn ang="0">
                <a:pos x="1742" y="3271"/>
              </a:cxn>
              <a:cxn ang="0">
                <a:pos x="1712" y="3283"/>
              </a:cxn>
              <a:cxn ang="0">
                <a:pos x="1681" y="3291"/>
              </a:cxn>
              <a:cxn ang="0">
                <a:pos x="1649" y="3294"/>
              </a:cxn>
              <a:cxn ang="0">
                <a:pos x="1617" y="3291"/>
              </a:cxn>
              <a:cxn ang="0">
                <a:pos x="1586" y="3283"/>
              </a:cxn>
              <a:cxn ang="0">
                <a:pos x="1556" y="3271"/>
              </a:cxn>
              <a:cxn ang="0">
                <a:pos x="1525" y="3256"/>
              </a:cxn>
              <a:cxn ang="0">
                <a:pos x="1496" y="3239"/>
              </a:cxn>
              <a:cxn ang="0">
                <a:pos x="1466" y="3221"/>
              </a:cxn>
              <a:cxn ang="0">
                <a:pos x="1436" y="3205"/>
              </a:cxn>
              <a:cxn ang="0">
                <a:pos x="1406" y="3189"/>
              </a:cxn>
              <a:cxn ang="0">
                <a:pos x="1376" y="3177"/>
              </a:cxn>
              <a:cxn ang="0">
                <a:pos x="1345" y="3169"/>
              </a:cxn>
              <a:cxn ang="0">
                <a:pos x="1314" y="3165"/>
              </a:cxn>
              <a:cxn ang="0">
                <a:pos x="1281" y="3165"/>
              </a:cxn>
              <a:cxn ang="0">
                <a:pos x="1247" y="3167"/>
              </a:cxn>
              <a:cxn ang="0">
                <a:pos x="1213" y="3171"/>
              </a:cxn>
              <a:cxn ang="0">
                <a:pos x="1179" y="3176"/>
              </a:cxn>
              <a:cxn ang="0">
                <a:pos x="1145" y="3180"/>
              </a:cxn>
              <a:cxn ang="0">
                <a:pos x="1111" y="3183"/>
              </a:cxn>
              <a:cxn ang="0">
                <a:pos x="1079" y="3182"/>
              </a:cxn>
              <a:cxn ang="0">
                <a:pos x="1048" y="3178"/>
              </a:cxn>
              <a:cxn ang="0">
                <a:pos x="1018" y="3169"/>
              </a:cxn>
              <a:cxn ang="0">
                <a:pos x="993" y="3156"/>
              </a:cxn>
              <a:cxn ang="0">
                <a:pos x="969" y="3139"/>
              </a:cxn>
              <a:cxn ang="0">
                <a:pos x="948" y="3119"/>
              </a:cxn>
              <a:cxn ang="0">
                <a:pos x="927" y="3096"/>
              </a:cxn>
              <a:cxn ang="0">
                <a:pos x="908" y="3072"/>
              </a:cxn>
              <a:cxn ang="0">
                <a:pos x="889" y="3047"/>
              </a:cxn>
              <a:cxn ang="0">
                <a:pos x="870" y="3022"/>
              </a:cxn>
              <a:cxn ang="0">
                <a:pos x="851" y="2998"/>
              </a:cxn>
              <a:cxn ang="0">
                <a:pos x="831" y="2975"/>
              </a:cxn>
              <a:cxn ang="0">
                <a:pos x="808" y="2955"/>
              </a:cxn>
              <a:cxn ang="0">
                <a:pos x="786" y="2937"/>
              </a:cxn>
              <a:cxn ang="0">
                <a:pos x="761" y="2923"/>
              </a:cxn>
              <a:cxn ang="0">
                <a:pos x="734" y="2911"/>
              </a:cxn>
              <a:cxn ang="0">
                <a:pos x="705" y="2901"/>
              </a:cxn>
              <a:cxn ang="0">
                <a:pos x="675" y="2892"/>
              </a:cxn>
              <a:cxn ang="0">
                <a:pos x="645" y="2884"/>
              </a:cxn>
              <a:cxn ang="0">
                <a:pos x="614" y="2876"/>
              </a:cxn>
              <a:cxn ang="0">
                <a:pos x="585" y="2867"/>
              </a:cxn>
              <a:cxn ang="0">
                <a:pos x="556" y="2857"/>
              </a:cxn>
              <a:cxn ang="0">
                <a:pos x="529" y="2845"/>
              </a:cxn>
              <a:cxn ang="0">
                <a:pos x="505" y="2830"/>
              </a:cxn>
              <a:cxn ang="0">
                <a:pos x="483" y="2812"/>
              </a:cxn>
              <a:cxn ang="0">
                <a:pos x="465" y="2790"/>
              </a:cxn>
              <a:cxn ang="0">
                <a:pos x="450" y="2766"/>
              </a:cxn>
              <a:cxn ang="0">
                <a:pos x="438" y="2739"/>
              </a:cxn>
              <a:cxn ang="0">
                <a:pos x="428" y="2710"/>
              </a:cxn>
              <a:cxn ang="0">
                <a:pos x="419" y="2681"/>
              </a:cxn>
              <a:cxn ang="0">
                <a:pos x="411" y="2650"/>
              </a:cxn>
              <a:cxn ang="0">
                <a:pos x="403" y="2620"/>
              </a:cxn>
              <a:cxn ang="0">
                <a:pos x="394" y="2590"/>
              </a:cxn>
              <a:cxn ang="0">
                <a:pos x="384" y="2561"/>
              </a:cxn>
              <a:cxn ang="0">
                <a:pos x="372" y="2534"/>
              </a:cxn>
              <a:cxn ang="0">
                <a:pos x="358" y="2509"/>
              </a:cxn>
              <a:cxn ang="0">
                <a:pos x="340" y="2487"/>
              </a:cxn>
              <a:cxn ang="0">
                <a:pos x="320" y="2464"/>
              </a:cxn>
              <a:cxn ang="0">
                <a:pos x="297" y="2444"/>
              </a:cxn>
              <a:cxn ang="0">
                <a:pos x="272" y="2425"/>
              </a:cxn>
              <a:cxn ang="0">
                <a:pos x="247" y="2406"/>
              </a:cxn>
              <a:cxn ang="0">
                <a:pos x="222" y="2387"/>
              </a:cxn>
              <a:cxn ang="0">
                <a:pos x="198" y="2368"/>
              </a:cxn>
              <a:cxn ang="0">
                <a:pos x="175" y="2347"/>
              </a:cxn>
              <a:cxn ang="0">
                <a:pos x="155" y="2326"/>
              </a:cxn>
              <a:cxn ang="0">
                <a:pos x="138" y="2302"/>
              </a:cxn>
              <a:cxn ang="0">
                <a:pos x="125" y="2277"/>
              </a:cxn>
              <a:cxn ang="0">
                <a:pos x="116" y="2247"/>
              </a:cxn>
              <a:cxn ang="0">
                <a:pos x="112" y="2216"/>
              </a:cxn>
              <a:cxn ang="0">
                <a:pos x="111" y="2184"/>
              </a:cxn>
              <a:cxn ang="0">
                <a:pos x="114" y="2150"/>
              </a:cxn>
              <a:cxn ang="0">
                <a:pos x="118" y="2116"/>
              </a:cxn>
              <a:cxn ang="0">
                <a:pos x="123" y="2082"/>
              </a:cxn>
              <a:cxn ang="0">
                <a:pos x="127" y="2048"/>
              </a:cxn>
              <a:cxn ang="0">
                <a:pos x="129" y="2014"/>
              </a:cxn>
              <a:cxn ang="0">
                <a:pos x="129" y="1981"/>
              </a:cxn>
              <a:cxn ang="0">
                <a:pos x="125" y="1950"/>
              </a:cxn>
              <a:cxn ang="0">
                <a:pos x="117" y="1919"/>
              </a:cxn>
              <a:cxn ang="0">
                <a:pos x="105" y="1890"/>
              </a:cxn>
              <a:cxn ang="0">
                <a:pos x="90" y="1860"/>
              </a:cxn>
              <a:cxn ang="0">
                <a:pos x="73" y="1830"/>
              </a:cxn>
              <a:cxn ang="0">
                <a:pos x="55" y="1800"/>
              </a:cxn>
              <a:cxn ang="0">
                <a:pos x="38" y="1771"/>
              </a:cxn>
              <a:cxn ang="0">
                <a:pos x="23" y="1740"/>
              </a:cxn>
              <a:cxn ang="0">
                <a:pos x="11" y="1710"/>
              </a:cxn>
              <a:cxn ang="0">
                <a:pos x="3" y="1679"/>
              </a:cxn>
              <a:cxn ang="0">
                <a:pos x="0" y="1647"/>
              </a:cxn>
              <a:cxn ang="0">
                <a:pos x="3" y="1615"/>
              </a:cxn>
              <a:cxn ang="0">
                <a:pos x="11" y="1584"/>
              </a:cxn>
              <a:cxn ang="0">
                <a:pos x="23" y="1554"/>
              </a:cxn>
              <a:cxn ang="0">
                <a:pos x="38" y="1523"/>
              </a:cxn>
              <a:cxn ang="0">
                <a:pos x="55" y="1494"/>
              </a:cxn>
              <a:cxn ang="0">
                <a:pos x="73" y="1464"/>
              </a:cxn>
              <a:cxn ang="0">
                <a:pos x="90" y="1434"/>
              </a:cxn>
              <a:cxn ang="0">
                <a:pos x="105" y="1404"/>
              </a:cxn>
              <a:cxn ang="0">
                <a:pos x="117" y="1375"/>
              </a:cxn>
              <a:cxn ang="0">
                <a:pos x="125" y="1344"/>
              </a:cxn>
              <a:cxn ang="0">
                <a:pos x="129" y="1313"/>
              </a:cxn>
              <a:cxn ang="0">
                <a:pos x="129" y="1280"/>
              </a:cxn>
              <a:cxn ang="0">
                <a:pos x="127" y="1246"/>
              </a:cxn>
              <a:cxn ang="0">
                <a:pos x="123" y="1212"/>
              </a:cxn>
              <a:cxn ang="0">
                <a:pos x="118" y="1178"/>
              </a:cxn>
              <a:cxn ang="0">
                <a:pos x="114" y="1144"/>
              </a:cxn>
              <a:cxn ang="0">
                <a:pos x="111" y="1110"/>
              </a:cxn>
              <a:cxn ang="0">
                <a:pos x="112" y="1078"/>
              </a:cxn>
              <a:cxn ang="0">
                <a:pos x="116" y="1047"/>
              </a:cxn>
              <a:cxn ang="0">
                <a:pos x="125" y="1017"/>
              </a:cxn>
              <a:cxn ang="0">
                <a:pos x="138" y="992"/>
              </a:cxn>
              <a:cxn ang="0">
                <a:pos x="155" y="968"/>
              </a:cxn>
              <a:cxn ang="0">
                <a:pos x="175" y="947"/>
              </a:cxn>
              <a:cxn ang="0">
                <a:pos x="198" y="926"/>
              </a:cxn>
              <a:cxn ang="0">
                <a:pos x="222" y="907"/>
              </a:cxn>
              <a:cxn ang="0">
                <a:pos x="247" y="888"/>
              </a:cxn>
              <a:cxn ang="0">
                <a:pos x="272" y="869"/>
              </a:cxn>
              <a:cxn ang="0">
                <a:pos x="297" y="850"/>
              </a:cxn>
              <a:cxn ang="0">
                <a:pos x="320" y="830"/>
              </a:cxn>
              <a:cxn ang="0">
                <a:pos x="340" y="807"/>
              </a:cxn>
              <a:cxn ang="0">
                <a:pos x="358" y="785"/>
              </a:cxn>
              <a:cxn ang="0">
                <a:pos x="372" y="760"/>
              </a:cxn>
              <a:cxn ang="0">
                <a:pos x="384" y="733"/>
              </a:cxn>
              <a:cxn ang="0">
                <a:pos x="394" y="704"/>
              </a:cxn>
              <a:cxn ang="0">
                <a:pos x="403" y="674"/>
              </a:cxn>
              <a:cxn ang="0">
                <a:pos x="411" y="644"/>
              </a:cxn>
              <a:cxn ang="0">
                <a:pos x="419" y="613"/>
              </a:cxn>
              <a:cxn ang="0">
                <a:pos x="428" y="584"/>
              </a:cxn>
              <a:cxn ang="0">
                <a:pos x="438" y="555"/>
              </a:cxn>
              <a:cxn ang="0">
                <a:pos x="450" y="528"/>
              </a:cxn>
              <a:cxn ang="0">
                <a:pos x="465" y="504"/>
              </a:cxn>
              <a:cxn ang="0">
                <a:pos x="483" y="482"/>
              </a:cxn>
              <a:cxn ang="0">
                <a:pos x="505" y="464"/>
              </a:cxn>
              <a:cxn ang="0">
                <a:pos x="529" y="449"/>
              </a:cxn>
              <a:cxn ang="0">
                <a:pos x="556" y="437"/>
              </a:cxn>
              <a:cxn ang="0">
                <a:pos x="585" y="427"/>
              </a:cxn>
              <a:cxn ang="0">
                <a:pos x="614" y="418"/>
              </a:cxn>
              <a:cxn ang="0">
                <a:pos x="645" y="410"/>
              </a:cxn>
              <a:cxn ang="0">
                <a:pos x="675" y="402"/>
              </a:cxn>
              <a:cxn ang="0">
                <a:pos x="705" y="393"/>
              </a:cxn>
              <a:cxn ang="0">
                <a:pos x="734" y="383"/>
              </a:cxn>
              <a:cxn ang="0">
                <a:pos x="761" y="371"/>
              </a:cxn>
              <a:cxn ang="0">
                <a:pos x="786" y="357"/>
              </a:cxn>
              <a:cxn ang="0">
                <a:pos x="808" y="339"/>
              </a:cxn>
              <a:cxn ang="0">
                <a:pos x="831" y="319"/>
              </a:cxn>
              <a:cxn ang="0">
                <a:pos x="851" y="296"/>
              </a:cxn>
              <a:cxn ang="0">
                <a:pos x="870" y="272"/>
              </a:cxn>
              <a:cxn ang="0">
                <a:pos x="889" y="247"/>
              </a:cxn>
              <a:cxn ang="0">
                <a:pos x="908" y="222"/>
              </a:cxn>
              <a:cxn ang="0">
                <a:pos x="927" y="198"/>
              </a:cxn>
              <a:cxn ang="0">
                <a:pos x="948" y="175"/>
              </a:cxn>
              <a:cxn ang="0">
                <a:pos x="969" y="155"/>
              </a:cxn>
              <a:cxn ang="0">
                <a:pos x="993" y="138"/>
              </a:cxn>
              <a:cxn ang="0">
                <a:pos x="1018" y="125"/>
              </a:cxn>
              <a:cxn ang="0">
                <a:pos x="1048" y="116"/>
              </a:cxn>
              <a:cxn ang="0">
                <a:pos x="1079" y="112"/>
              </a:cxn>
              <a:cxn ang="0">
                <a:pos x="1111" y="111"/>
              </a:cxn>
              <a:cxn ang="0">
                <a:pos x="1145" y="114"/>
              </a:cxn>
              <a:cxn ang="0">
                <a:pos x="1179" y="118"/>
              </a:cxn>
              <a:cxn ang="0">
                <a:pos x="1213" y="123"/>
              </a:cxn>
              <a:cxn ang="0">
                <a:pos x="1247" y="127"/>
              </a:cxn>
              <a:cxn ang="0">
                <a:pos x="1281" y="129"/>
              </a:cxn>
              <a:cxn ang="0">
                <a:pos x="1314" y="129"/>
              </a:cxn>
              <a:cxn ang="0">
                <a:pos x="1345" y="125"/>
              </a:cxn>
              <a:cxn ang="0">
                <a:pos x="1376" y="117"/>
              </a:cxn>
              <a:cxn ang="0">
                <a:pos x="1406" y="105"/>
              </a:cxn>
              <a:cxn ang="0">
                <a:pos x="1436" y="89"/>
              </a:cxn>
              <a:cxn ang="0">
                <a:pos x="1466" y="73"/>
              </a:cxn>
              <a:cxn ang="0">
                <a:pos x="1496" y="55"/>
              </a:cxn>
              <a:cxn ang="0">
                <a:pos x="1525" y="38"/>
              </a:cxn>
              <a:cxn ang="0">
                <a:pos x="1556" y="23"/>
              </a:cxn>
              <a:cxn ang="0">
                <a:pos x="1586" y="11"/>
              </a:cxn>
              <a:cxn ang="0">
                <a:pos x="1617" y="3"/>
              </a:cxn>
              <a:cxn ang="0">
                <a:pos x="1649" y="0"/>
              </a:cxn>
            </a:cxnLst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rgbClr val="F3F3F2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4" name="矩形 3073"/>
          <p:cNvSpPr/>
          <p:nvPr/>
        </p:nvSpPr>
        <p:spPr>
          <a:xfrm>
            <a:off x="0" y="0"/>
            <a:ext cx="284163" cy="6858000"/>
          </a:xfrm>
          <a:prstGeom prst="rect">
            <a:avLst/>
          </a:prstGeom>
          <a:solidFill>
            <a:srgbClr val="0B082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5" name="标题 3074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7463" cy="149066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zh-CN" altLang="en-US" dirty="0"/>
              <a:t>单击以编辑标题文本格式</a:t>
            </a:r>
            <a:endParaRPr lang="zh-CN" altLang="en-US" dirty="0"/>
          </a:p>
        </p:txBody>
      </p:sp>
      <p:sp>
        <p:nvSpPr>
          <p:cNvPr id="3076" name="文本占位符 3075"/>
          <p:cNvSpPr>
            <a:spLocks noGrp="1"/>
          </p:cNvSpPr>
          <p:nvPr>
            <p:ph type="body" idx="1"/>
          </p:nvPr>
        </p:nvSpPr>
        <p:spPr>
          <a:xfrm>
            <a:off x="1250950" y="2286000"/>
            <a:ext cx="10177463" cy="35925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zh-CN" altLang="en-US" dirty="0"/>
              <a:t>点击以编辑提纲文本格式</a:t>
            </a:r>
            <a:endParaRPr lang="zh-CN" altLang="en-US" dirty="0"/>
          </a:p>
          <a:p>
            <a:pPr lvl="1"/>
            <a:r>
              <a:rPr lang="zh-CN" altLang="en-US" dirty="0"/>
              <a:t>第二提纲级别</a:t>
            </a:r>
            <a:endParaRPr lang="zh-CN" altLang="en-US" dirty="0"/>
          </a:p>
          <a:p>
            <a:pPr lvl="2"/>
            <a:r>
              <a:rPr lang="zh-CN" altLang="en-US" dirty="0"/>
              <a:t>第三提纲级别</a:t>
            </a:r>
            <a:endParaRPr lang="zh-CN" altLang="en-US" dirty="0"/>
          </a:p>
          <a:p>
            <a:pPr lvl="3"/>
            <a:r>
              <a:rPr lang="zh-CN" altLang="en-US" dirty="0"/>
              <a:t>第四提纲级别</a:t>
            </a:r>
            <a:endParaRPr lang="zh-CN" altLang="en-US" dirty="0"/>
          </a:p>
          <a:p>
            <a:pPr lvl="4"/>
            <a:r>
              <a:rPr lang="zh-CN" altLang="en-US" dirty="0"/>
              <a:t>第五提纲级别</a:t>
            </a:r>
            <a:endParaRPr lang="zh-CN" altLang="en-US" dirty="0"/>
          </a:p>
          <a:p>
            <a:pPr lvl="4"/>
            <a:r>
              <a:rPr lang="zh-CN" altLang="en-US" dirty="0"/>
              <a:t>第六提纲级别</a:t>
            </a:r>
            <a:endParaRPr lang="zh-CN" altLang="en-US" dirty="0"/>
          </a:p>
          <a:p>
            <a:pPr lvl="4"/>
            <a:r>
              <a:rPr lang="zh-CN" altLang="en-US" dirty="0"/>
              <a:t>第七提纲级别</a:t>
            </a:r>
            <a:endParaRPr lang="zh-CN" altLang="en-US" dirty="0"/>
          </a:p>
        </p:txBody>
      </p:sp>
      <p:sp>
        <p:nvSpPr>
          <p:cNvPr id="3077" name="文本框 3076"/>
          <p:cNvSpPr txBox="1"/>
          <p:nvPr/>
        </p:nvSpPr>
        <p:spPr>
          <a:xfrm>
            <a:off x="1077913" y="6375400"/>
            <a:ext cx="2330450" cy="349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8" name="文本框 3077"/>
          <p:cNvSpPr txBox="1"/>
          <p:nvPr/>
        </p:nvSpPr>
        <p:spPr>
          <a:xfrm>
            <a:off x="4179888" y="6375400"/>
            <a:ext cx="4114800" cy="346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/>
          </p:nvPr>
        </p:nvSpPr>
        <p:spPr>
          <a:xfrm>
            <a:off x="9067800" y="6375400"/>
            <a:ext cx="2327275" cy="344488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lstStyle>
            <a:lvl1pPr algn="r">
              <a:buFontTx/>
              <a:defRPr sz="1200">
                <a:solidFill>
                  <a:srgbClr val="27606D"/>
                </a:solidFill>
                <a:latin typeface="Times New Roman" panose="02020603050405020304" pitchFamily="16" charset="0"/>
              </a:defRPr>
            </a:lvl1pPr>
          </a:lstStyle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/>
  <p:txStyles>
    <p:titleStyle>
      <a:lvl1pPr marL="0" lvl="0" indent="0" algn="l" defTabSz="449580" rtl="0" eaLnBrk="1" fontAlgn="base" latinLnBrk="0" hangingPunct="1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5100" b="0" i="0" u="none" kern="1200" baseline="0">
          <a:solidFill>
            <a:srgbClr val="0B082E"/>
          </a:solidFill>
          <a:latin typeface="+mj-lt"/>
          <a:ea typeface="+mj-ea"/>
          <a:cs typeface="+mj-cs"/>
        </a:defRPr>
      </a:lvl1pPr>
      <a:lvl2pPr marL="742950" lvl="1" indent="-285750" algn="l" defTabSz="449580" rtl="0" eaLnBrk="1" fontAlgn="base" latinLnBrk="0" hangingPunct="1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5100" b="0" i="0" u="none" kern="1200" baseline="0">
          <a:solidFill>
            <a:srgbClr val="0B082E"/>
          </a:solidFill>
          <a:latin typeface="Impact" panose="020B0806030902050204" pitchFamily="32" charset="0"/>
          <a:ea typeface="微软雅黑" panose="020B0503020204020204" charset="-122"/>
          <a:cs typeface="+mj-cs"/>
        </a:defRPr>
      </a:lvl2pPr>
      <a:lvl3pPr marL="1143000" lvl="2" indent="-228600" algn="l" defTabSz="449580" rtl="0" eaLnBrk="1" fontAlgn="base" latinLnBrk="0" hangingPunct="1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5100" b="0" i="0" u="none" kern="1200" baseline="0">
          <a:solidFill>
            <a:srgbClr val="0B082E"/>
          </a:solidFill>
          <a:latin typeface="Impact" panose="020B0806030902050204" pitchFamily="32" charset="0"/>
          <a:ea typeface="微软雅黑" panose="020B0503020204020204" charset="-122"/>
          <a:cs typeface="+mj-cs"/>
        </a:defRPr>
      </a:lvl3pPr>
      <a:lvl4pPr marL="1600200" lvl="3" indent="-228600" algn="l" defTabSz="449580" rtl="0" eaLnBrk="1" fontAlgn="base" latinLnBrk="0" hangingPunct="1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5100" b="0" i="0" u="none" kern="1200" baseline="0">
          <a:solidFill>
            <a:srgbClr val="0B082E"/>
          </a:solidFill>
          <a:latin typeface="Impact" panose="020B0806030902050204" pitchFamily="32" charset="0"/>
          <a:ea typeface="微软雅黑" panose="020B0503020204020204" charset="-122"/>
          <a:cs typeface="+mj-cs"/>
        </a:defRPr>
      </a:lvl4pPr>
      <a:lvl5pPr marL="2057400" lvl="4" indent="-228600" algn="l" defTabSz="449580" rtl="0" eaLnBrk="1" fontAlgn="base" latinLnBrk="0" hangingPunct="1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5100" b="0" i="0" u="none" kern="1200" baseline="0">
          <a:solidFill>
            <a:srgbClr val="0B082E"/>
          </a:solidFill>
          <a:latin typeface="Impact" panose="020B0806030902050204" pitchFamily="32" charset="0"/>
          <a:ea typeface="微软雅黑" panose="020B0503020204020204" charset="-122"/>
          <a:cs typeface="+mj-cs"/>
        </a:defRPr>
      </a:lvl5pPr>
    </p:titleStyle>
    <p:bodyStyle>
      <a:lvl1pPr marL="342900" lvl="0" indent="-3429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595959"/>
          </a:solidFill>
          <a:latin typeface="+mn-lt"/>
          <a:ea typeface="+mn-ea"/>
          <a:cs typeface="+mn-cs"/>
        </a:defRPr>
      </a:lvl1pPr>
      <a:lvl2pPr marL="742950" lvl="1" indent="-28575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5pPr>
      <a:lvl6pPr marL="2514600" lvl="5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6pPr>
      <a:lvl7pPr marL="2971800" lvl="6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7pPr>
      <a:lvl8pPr marL="3429000" lvl="7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8pPr>
      <a:lvl9pPr marL="3886200" lvl="8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9pPr>
    </p:bodyStyle>
    <p:otherStyle>
      <a:lvl1pPr marL="0" lvl="0" indent="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5pPr>
      <a:lvl6pPr marL="2286000" lvl="5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6pPr>
      <a:lvl7pPr marL="2743200" lvl="6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7pPr>
      <a:lvl8pPr marL="3200400" lvl="7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8pPr>
      <a:lvl9pPr marL="3657600" lvl="8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82E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097" name="组合 4096"/>
          <p:cNvGrpSpPr/>
          <p:nvPr/>
        </p:nvGrpSpPr>
        <p:grpSpPr>
          <a:xfrm>
            <a:off x="0" y="0"/>
            <a:ext cx="2813050" cy="6856413"/>
            <a:chOff x="0" y="0"/>
            <a:chExt cx="1772" cy="4319"/>
          </a:xfrm>
        </p:grpSpPr>
        <p:sp>
          <p:nvSpPr>
            <p:cNvPr id="4098" name="任意多边形 4097"/>
            <p:cNvSpPr/>
            <p:nvPr/>
          </p:nvSpPr>
          <p:spPr>
            <a:xfrm>
              <a:off x="0" y="0"/>
              <a:ext cx="1772" cy="4319"/>
            </a:xfrm>
            <a:custGeom>
              <a:avLst/>
              <a:gdLst>
                <a:gd name="G0" fmla="+- 891 0 0"/>
                <a:gd name="G1" fmla="+- 1 0 0"/>
                <a:gd name="G2" fmla="+- 1 0 0"/>
                <a:gd name="G3" fmla="+- 1 0 0"/>
                <a:gd name="G4" fmla="*/ 1 20203 38528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*/ 1 54455 50000"/>
                <a:gd name="G44" fmla="+- 1 0 0"/>
                <a:gd name="G45" fmla="+- 1 0 0"/>
                <a:gd name="G46" fmla="+- 1 0 0"/>
                <a:gd name="G47" fmla="+- 4320 0 0"/>
                <a:gd name="G48" fmla="+- 1 0 0"/>
                <a:gd name="G49" fmla="+- 1 0 0"/>
                <a:gd name="G50" fmla="+- 1 0 0"/>
                <a:gd name="G51" fmla="+- 1 0 0"/>
                <a:gd name="G52" fmla="+- 1 0 0"/>
                <a:gd name="G53" fmla="+- 1 0 0"/>
                <a:gd name="G54" fmla="+- 1 0 0"/>
                <a:gd name="G55" fmla="+- 1 0 0"/>
                <a:gd name="G56" fmla="+- 1 0 0"/>
                <a:gd name="G57" fmla="+- 1 0 0"/>
                <a:gd name="G58" fmla="+- 1 0 0"/>
                <a:gd name="G59" fmla="+- 1 0 0"/>
                <a:gd name="G60" fmla="+- 1 0 0"/>
                <a:gd name="G61" fmla="+- 1 0 0"/>
                <a:gd name="G62" fmla="+- 1 0 0"/>
                <a:gd name="G63" fmla="+- 1 0 0"/>
                <a:gd name="G64" fmla="+- 1 0 0"/>
                <a:gd name="G65" fmla="+- 1 0 0"/>
                <a:gd name="G66" fmla="+- 1 0 0"/>
                <a:gd name="G67" fmla="+- 1 0 0"/>
                <a:gd name="G68" fmla="+- 1 0 0"/>
                <a:gd name="G69" fmla="+- 1 0 0"/>
                <a:gd name="G70" fmla="+- 1 0 0"/>
                <a:gd name="G71" fmla="+- 1 0 0"/>
                <a:gd name="G72" fmla="*/ 1 2543 44192"/>
                <a:gd name="G73" fmla="+- 1 0 0"/>
                <a:gd name="G74" fmla="+- 1 0 0"/>
                <a:gd name="G75" fmla="+- 1 0 0"/>
                <a:gd name="G76" fmla="+- 1 0 0"/>
                <a:gd name="G77" fmla="+- 1 0 0"/>
                <a:gd name="G78" fmla="+- 20 0 0"/>
                <a:gd name="G79" fmla="+- 15495 0 0"/>
                <a:gd name="G80" fmla="+- 1 0 0"/>
                <a:gd name="G81" fmla="+- 1 0 0"/>
                <a:gd name="G82" fmla="+- 1 0 0"/>
                <a:gd name="G83" fmla="+- 1 0 0"/>
                <a:gd name="G84" fmla="+- 1 0 0"/>
                <a:gd name="G85" fmla="+- G16 0 10800"/>
                <a:gd name="G86" fmla="sin G85 1194"/>
                <a:gd name="G87" fmla="+- G42 0 10800"/>
                <a:gd name="G88" fmla="cos G87 1194"/>
                <a:gd name="G89" fmla="+- G86 0 G88"/>
                <a:gd name="G90" fmla="*/ G89 65535 1"/>
                <a:gd name="G91" fmla="+- G90 10800 0"/>
                <a:gd name="G92" fmla="+- 1 0 0"/>
                <a:gd name="G93" fmla="+- 1 0 0"/>
                <a:gd name="G94" fmla="+- 1 0 0"/>
                <a:gd name="G95" fmla="+- 1 0 0"/>
                <a:gd name="G96" fmla="+- 1 0 0"/>
                <a:gd name="G97" fmla="+- 1 0 0"/>
                <a:gd name="G98" fmla="+- 1 0 0"/>
                <a:gd name="G99" fmla="+- 1 0 0"/>
                <a:gd name="T0" fmla="*/ 31371 60000 1"/>
                <a:gd name="T1" fmla="*/ 0 60000 1"/>
                <a:gd name="T2" fmla="+- T0 0 T1"/>
                <a:gd name="G100" fmla="+- 0 T2 0"/>
                <a:gd name="G101" fmla="sin 33281 G100"/>
                <a:gd name="T3" fmla="*/ 31371 60000 1"/>
                <a:gd name="T4" fmla="*/ 0 60000 1"/>
                <a:gd name="T5" fmla="+- T3 0 T4"/>
                <a:gd name="G102" fmla="+- 0 T5 0"/>
                <a:gd name="G103" fmla="cos 41322 G102"/>
                <a:gd name="G104" fmla="+- G101 0 G103"/>
                <a:gd name="G105" fmla="*/ G104 65535 1"/>
                <a:gd name="G106" fmla="+- G105 10800 0"/>
                <a:gd name="G107" fmla="+- 1 0 0"/>
              </a:gdLst>
              <a:ahLst/>
              <a:cxnLst>
                <a:cxn ang="0">
                  <a:pos x="0" y="0"/>
                </a:cxn>
                <a:cxn ang="0">
                  <a:pos x="891" y="0"/>
                </a:cxn>
                <a:cxn ang="0">
                  <a:pos x="906" y="56"/>
                </a:cxn>
                <a:cxn ang="0">
                  <a:pos x="921" y="111"/>
                </a:cxn>
                <a:cxn ang="0">
                  <a:pos x="938" y="165"/>
                </a:cxn>
                <a:cxn ang="0">
                  <a:pos x="957" y="217"/>
                </a:cxn>
                <a:cxn ang="0">
                  <a:pos x="980" y="266"/>
                </a:cxn>
                <a:cxn ang="0">
                  <a:pos x="1007" y="312"/>
                </a:cxn>
                <a:cxn ang="0">
                  <a:pos x="1036" y="351"/>
                </a:cxn>
                <a:cxn ang="0">
                  <a:pos x="1069" y="387"/>
                </a:cxn>
                <a:cxn ang="0">
                  <a:pos x="1105" y="422"/>
                </a:cxn>
                <a:cxn ang="0">
                  <a:pos x="1145" y="456"/>
                </a:cxn>
                <a:cxn ang="0">
                  <a:pos x="1185" y="487"/>
                </a:cxn>
                <a:cxn ang="0">
                  <a:pos x="1227" y="520"/>
                </a:cxn>
                <a:cxn ang="0">
                  <a:pos x="1270" y="551"/>
                </a:cxn>
                <a:cxn ang="0">
                  <a:pos x="1311" y="584"/>
                </a:cxn>
                <a:cxn ang="0">
                  <a:pos x="1352" y="617"/>
                </a:cxn>
                <a:cxn ang="0">
                  <a:pos x="1390" y="651"/>
                </a:cxn>
                <a:cxn ang="0">
                  <a:pos x="1425" y="687"/>
                </a:cxn>
                <a:cxn ang="0">
                  <a:pos x="1456" y="725"/>
                </a:cxn>
                <a:cxn ang="0">
                  <a:pos x="1484" y="765"/>
                </a:cxn>
                <a:cxn ang="0">
                  <a:pos x="1505" y="808"/>
                </a:cxn>
                <a:cxn ang="0">
                  <a:pos x="1521" y="856"/>
                </a:cxn>
                <a:cxn ang="0">
                  <a:pos x="1530" y="907"/>
                </a:cxn>
                <a:cxn ang="0">
                  <a:pos x="1534" y="960"/>
                </a:cxn>
                <a:cxn ang="0">
                  <a:pos x="1534" y="1013"/>
                </a:cxn>
                <a:cxn ang="0">
                  <a:pos x="1530" y="1068"/>
                </a:cxn>
                <a:cxn ang="0">
                  <a:pos x="1523" y="1125"/>
                </a:cxn>
                <a:cxn ang="0">
                  <a:pos x="1515" y="1181"/>
                </a:cxn>
                <a:cxn ang="0">
                  <a:pos x="1508" y="1237"/>
                </a:cxn>
                <a:cxn ang="0">
                  <a:pos x="1501" y="1293"/>
                </a:cxn>
                <a:cxn ang="0">
                  <a:pos x="1496" y="1350"/>
                </a:cxn>
                <a:cxn ang="0">
                  <a:pos x="1494" y="1405"/>
                </a:cxn>
                <a:cxn ang="0">
                  <a:pos x="1497" y="1458"/>
                </a:cxn>
                <a:cxn ang="0">
                  <a:pos x="1504" y="1511"/>
                </a:cxn>
                <a:cxn ang="0">
                  <a:pos x="1517" y="1560"/>
                </a:cxn>
                <a:cxn ang="0">
                  <a:pos x="1535" y="1610"/>
                </a:cxn>
                <a:cxn ang="0">
                  <a:pos x="1557" y="1659"/>
                </a:cxn>
                <a:cxn ang="0">
                  <a:pos x="1583" y="1708"/>
                </a:cxn>
                <a:cxn ang="0">
                  <a:pos x="1611" y="1757"/>
                </a:cxn>
                <a:cxn ang="0">
                  <a:pos x="1640" y="1807"/>
                </a:cxn>
                <a:cxn ang="0">
                  <a:pos x="1669" y="1855"/>
                </a:cxn>
                <a:cxn ang="0">
                  <a:pos x="1696" y="1905"/>
                </a:cxn>
                <a:cxn ang="0">
                  <a:pos x="1721" y="1954"/>
                </a:cxn>
                <a:cxn ang="0">
                  <a:pos x="1742" y="2006"/>
                </a:cxn>
                <a:cxn ang="0">
                  <a:pos x="1759" y="2057"/>
                </a:cxn>
                <a:cxn ang="0">
                  <a:pos x="1769" y="2108"/>
                </a:cxn>
                <a:cxn ang="0">
                  <a:pos x="1773" y="2160"/>
                </a:cxn>
                <a:cxn ang="0">
                  <a:pos x="1769" y="2212"/>
                </a:cxn>
                <a:cxn ang="0">
                  <a:pos x="1759" y="2263"/>
                </a:cxn>
                <a:cxn ang="0">
                  <a:pos x="1742" y="2314"/>
                </a:cxn>
                <a:cxn ang="0">
                  <a:pos x="1721" y="2366"/>
                </a:cxn>
                <a:cxn ang="0">
                  <a:pos x="1696" y="2415"/>
                </a:cxn>
                <a:cxn ang="0">
                  <a:pos x="1669" y="2465"/>
                </a:cxn>
                <a:cxn ang="0">
                  <a:pos x="1640" y="2513"/>
                </a:cxn>
                <a:cxn ang="0">
                  <a:pos x="1611" y="2563"/>
                </a:cxn>
                <a:cxn ang="0">
                  <a:pos x="1583" y="2612"/>
                </a:cxn>
                <a:cxn ang="0">
                  <a:pos x="1557" y="2661"/>
                </a:cxn>
                <a:cxn ang="0">
                  <a:pos x="1535" y="2710"/>
                </a:cxn>
                <a:cxn ang="0">
                  <a:pos x="1517" y="2760"/>
                </a:cxn>
                <a:cxn ang="0">
                  <a:pos x="1504" y="2809"/>
                </a:cxn>
                <a:cxn ang="0">
                  <a:pos x="1497" y="2862"/>
                </a:cxn>
                <a:cxn ang="0">
                  <a:pos x="1494" y="2915"/>
                </a:cxn>
                <a:cxn ang="0">
                  <a:pos x="1496" y="2970"/>
                </a:cxn>
                <a:cxn ang="0">
                  <a:pos x="1501" y="3027"/>
                </a:cxn>
                <a:cxn ang="0">
                  <a:pos x="1508" y="3083"/>
                </a:cxn>
                <a:cxn ang="0">
                  <a:pos x="1515" y="3139"/>
                </a:cxn>
                <a:cxn ang="0">
                  <a:pos x="1523" y="3195"/>
                </a:cxn>
                <a:cxn ang="0">
                  <a:pos x="1530" y="3252"/>
                </a:cxn>
                <a:cxn ang="0">
                  <a:pos x="1534" y="3307"/>
                </a:cxn>
                <a:cxn ang="0">
                  <a:pos x="1534" y="3360"/>
                </a:cxn>
                <a:cxn ang="0">
                  <a:pos x="1530" y="3413"/>
                </a:cxn>
                <a:cxn ang="0">
                  <a:pos x="1521" y="3464"/>
                </a:cxn>
                <a:cxn ang="0">
                  <a:pos x="1505" y="3512"/>
                </a:cxn>
                <a:cxn ang="0">
                  <a:pos x="1484" y="3555"/>
                </a:cxn>
                <a:cxn ang="0">
                  <a:pos x="1456" y="3595"/>
                </a:cxn>
                <a:cxn ang="0">
                  <a:pos x="1425" y="3633"/>
                </a:cxn>
                <a:cxn ang="0">
                  <a:pos x="1390" y="3669"/>
                </a:cxn>
                <a:cxn ang="0">
                  <a:pos x="1352" y="3703"/>
                </a:cxn>
                <a:cxn ang="0">
                  <a:pos x="1311" y="3736"/>
                </a:cxn>
                <a:cxn ang="0">
                  <a:pos x="1270" y="3769"/>
                </a:cxn>
                <a:cxn ang="0">
                  <a:pos x="1227" y="3800"/>
                </a:cxn>
                <a:cxn ang="0">
                  <a:pos x="1185" y="3833"/>
                </a:cxn>
                <a:cxn ang="0">
                  <a:pos x="1145" y="3864"/>
                </a:cxn>
                <a:cxn ang="0">
                  <a:pos x="1105" y="3898"/>
                </a:cxn>
                <a:cxn ang="0">
                  <a:pos x="1069" y="3933"/>
                </a:cxn>
                <a:cxn ang="0">
                  <a:pos x="1036" y="3969"/>
                </a:cxn>
                <a:cxn ang="0">
                  <a:pos x="1007" y="4008"/>
                </a:cxn>
                <a:cxn ang="0">
                  <a:pos x="980" y="4054"/>
                </a:cxn>
                <a:cxn ang="0">
                  <a:pos x="957" y="4103"/>
                </a:cxn>
                <a:cxn ang="0">
                  <a:pos x="938" y="4155"/>
                </a:cxn>
                <a:cxn ang="0">
                  <a:pos x="921" y="4209"/>
                </a:cxn>
                <a:cxn ang="0">
                  <a:pos x="906" y="4264"/>
                </a:cxn>
                <a:cxn ang="0">
                  <a:pos x="891" y="4320"/>
                </a:cxn>
                <a:cxn ang="0">
                  <a:pos x="0" y="4320"/>
                </a:cxn>
                <a:cxn ang="0">
                  <a:pos x="0" y="0"/>
                </a:cxn>
              </a:cxnLst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9" name="任意多边形 4098"/>
            <p:cNvSpPr/>
            <p:nvPr/>
          </p:nvSpPr>
          <p:spPr>
            <a:xfrm>
              <a:off x="551" y="0"/>
              <a:ext cx="1036" cy="4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1" y="0"/>
                </a:cxn>
                <a:cxn ang="0">
                  <a:pos x="188" y="55"/>
                </a:cxn>
                <a:cxn ang="0">
                  <a:pos x="204" y="110"/>
                </a:cxn>
                <a:cxn ang="0">
                  <a:pos x="220" y="166"/>
                </a:cxn>
                <a:cxn ang="0">
                  <a:pos x="234" y="223"/>
                </a:cxn>
                <a:cxn ang="0">
                  <a:pos x="251" y="278"/>
                </a:cxn>
                <a:cxn ang="0">
                  <a:pos x="269" y="331"/>
                </a:cxn>
                <a:cxn ang="0">
                  <a:pos x="292" y="381"/>
                </a:cxn>
                <a:cxn ang="0">
                  <a:pos x="319" y="427"/>
                </a:cxn>
                <a:cxn ang="0">
                  <a:pos x="349" y="466"/>
                </a:cxn>
                <a:cxn ang="0">
                  <a:pos x="382" y="503"/>
                </a:cxn>
                <a:cxn ang="0">
                  <a:pos x="420" y="537"/>
                </a:cxn>
                <a:cxn ang="0">
                  <a:pos x="460" y="571"/>
                </a:cxn>
                <a:cxn ang="0">
                  <a:pos x="502" y="603"/>
                </a:cxn>
                <a:cxn ang="0">
                  <a:pos x="544" y="635"/>
                </a:cxn>
                <a:cxn ang="0">
                  <a:pos x="587" y="668"/>
                </a:cxn>
                <a:cxn ang="0">
                  <a:pos x="628" y="700"/>
                </a:cxn>
                <a:cxn ang="0">
                  <a:pos x="667" y="734"/>
                </a:cxn>
                <a:cxn ang="0">
                  <a:pos x="703" y="771"/>
                </a:cxn>
                <a:cxn ang="0">
                  <a:pos x="736" y="808"/>
                </a:cxn>
                <a:cxn ang="0">
                  <a:pos x="763" y="848"/>
                </a:cxn>
                <a:cxn ang="0">
                  <a:pos x="786" y="893"/>
                </a:cxn>
                <a:cxn ang="0">
                  <a:pos x="800" y="937"/>
                </a:cxn>
                <a:cxn ang="0">
                  <a:pos x="809" y="986"/>
                </a:cxn>
                <a:cxn ang="0">
                  <a:pos x="813" y="1034"/>
                </a:cxn>
                <a:cxn ang="0">
                  <a:pos x="812" y="1085"/>
                </a:cxn>
                <a:cxn ang="0">
                  <a:pos x="808" y="1136"/>
                </a:cxn>
                <a:cxn ang="0">
                  <a:pos x="803" y="1189"/>
                </a:cxn>
                <a:cxn ang="0">
                  <a:pos x="796" y="1242"/>
                </a:cxn>
                <a:cxn ang="0">
                  <a:pos x="788" y="1295"/>
                </a:cxn>
                <a:cxn ang="0">
                  <a:pos x="782" y="1348"/>
                </a:cxn>
                <a:cxn ang="0">
                  <a:pos x="778" y="1401"/>
                </a:cxn>
                <a:cxn ang="0">
                  <a:pos x="775" y="1452"/>
                </a:cxn>
                <a:cxn ang="0">
                  <a:pos x="778" y="1502"/>
                </a:cxn>
                <a:cxn ang="0">
                  <a:pos x="784" y="1551"/>
                </a:cxn>
                <a:cxn ang="0">
                  <a:pos x="797" y="1602"/>
                </a:cxn>
                <a:cxn ang="0">
                  <a:pos x="817" y="1652"/>
                </a:cxn>
                <a:cxn ang="0">
                  <a:pos x="841" y="1702"/>
                </a:cxn>
                <a:cxn ang="0">
                  <a:pos x="868" y="1752"/>
                </a:cxn>
                <a:cxn ang="0">
                  <a:pos x="896" y="1801"/>
                </a:cxn>
                <a:cxn ang="0">
                  <a:pos x="926" y="1851"/>
                </a:cxn>
                <a:cxn ang="0">
                  <a:pos x="953" y="1901"/>
                </a:cxn>
                <a:cxn ang="0">
                  <a:pos x="980" y="1952"/>
                </a:cxn>
                <a:cxn ang="0">
                  <a:pos x="1003" y="2003"/>
                </a:cxn>
                <a:cxn ang="0">
                  <a:pos x="1021" y="2054"/>
                </a:cxn>
                <a:cxn ang="0">
                  <a:pos x="1031" y="2106"/>
                </a:cxn>
                <a:cxn ang="0">
                  <a:pos x="1037" y="2160"/>
                </a:cxn>
                <a:cxn ang="0">
                  <a:pos x="1031" y="2214"/>
                </a:cxn>
                <a:cxn ang="0">
                  <a:pos x="1021" y="2266"/>
                </a:cxn>
                <a:cxn ang="0">
                  <a:pos x="1003" y="2317"/>
                </a:cxn>
                <a:cxn ang="0">
                  <a:pos x="980" y="2368"/>
                </a:cxn>
                <a:cxn ang="0">
                  <a:pos x="953" y="2419"/>
                </a:cxn>
                <a:cxn ang="0">
                  <a:pos x="926" y="2469"/>
                </a:cxn>
                <a:cxn ang="0">
                  <a:pos x="896" y="2519"/>
                </a:cxn>
                <a:cxn ang="0">
                  <a:pos x="868" y="2568"/>
                </a:cxn>
                <a:cxn ang="0">
                  <a:pos x="841" y="2618"/>
                </a:cxn>
                <a:cxn ang="0">
                  <a:pos x="817" y="2668"/>
                </a:cxn>
                <a:cxn ang="0">
                  <a:pos x="797" y="2718"/>
                </a:cxn>
                <a:cxn ang="0">
                  <a:pos x="784" y="2769"/>
                </a:cxn>
                <a:cxn ang="0">
                  <a:pos x="778" y="2818"/>
                </a:cxn>
                <a:cxn ang="0">
                  <a:pos x="775" y="2868"/>
                </a:cxn>
                <a:cxn ang="0">
                  <a:pos x="778" y="2919"/>
                </a:cxn>
                <a:cxn ang="0">
                  <a:pos x="782" y="2972"/>
                </a:cxn>
                <a:cxn ang="0">
                  <a:pos x="788" y="3025"/>
                </a:cxn>
                <a:cxn ang="0">
                  <a:pos x="796" y="3078"/>
                </a:cxn>
                <a:cxn ang="0">
                  <a:pos x="803" y="3131"/>
                </a:cxn>
                <a:cxn ang="0">
                  <a:pos x="808" y="3184"/>
                </a:cxn>
                <a:cxn ang="0">
                  <a:pos x="812" y="3235"/>
                </a:cxn>
                <a:cxn ang="0">
                  <a:pos x="813" y="3286"/>
                </a:cxn>
                <a:cxn ang="0">
                  <a:pos x="809" y="3334"/>
                </a:cxn>
                <a:cxn ang="0">
                  <a:pos x="800" y="3383"/>
                </a:cxn>
                <a:cxn ang="0">
                  <a:pos x="786" y="3427"/>
                </a:cxn>
                <a:cxn ang="0">
                  <a:pos x="763" y="3472"/>
                </a:cxn>
                <a:cxn ang="0">
                  <a:pos x="736" y="3512"/>
                </a:cxn>
                <a:cxn ang="0">
                  <a:pos x="703" y="3549"/>
                </a:cxn>
                <a:cxn ang="0">
                  <a:pos x="667" y="3586"/>
                </a:cxn>
                <a:cxn ang="0">
                  <a:pos x="628" y="3620"/>
                </a:cxn>
                <a:cxn ang="0">
                  <a:pos x="587" y="3652"/>
                </a:cxn>
                <a:cxn ang="0">
                  <a:pos x="544" y="3685"/>
                </a:cxn>
                <a:cxn ang="0">
                  <a:pos x="502" y="3717"/>
                </a:cxn>
                <a:cxn ang="0">
                  <a:pos x="460" y="3749"/>
                </a:cxn>
                <a:cxn ang="0">
                  <a:pos x="420" y="3783"/>
                </a:cxn>
                <a:cxn ang="0">
                  <a:pos x="382" y="3817"/>
                </a:cxn>
                <a:cxn ang="0">
                  <a:pos x="349" y="3854"/>
                </a:cxn>
                <a:cxn ang="0">
                  <a:pos x="319" y="3893"/>
                </a:cxn>
                <a:cxn ang="0">
                  <a:pos x="292" y="3939"/>
                </a:cxn>
                <a:cxn ang="0">
                  <a:pos x="269" y="3989"/>
                </a:cxn>
                <a:cxn ang="0">
                  <a:pos x="251" y="4042"/>
                </a:cxn>
                <a:cxn ang="0">
                  <a:pos x="234" y="4097"/>
                </a:cxn>
                <a:cxn ang="0">
                  <a:pos x="220" y="4154"/>
                </a:cxn>
                <a:cxn ang="0">
                  <a:pos x="204" y="4210"/>
                </a:cxn>
                <a:cxn ang="0">
                  <a:pos x="188" y="4265"/>
                </a:cxn>
                <a:cxn ang="0">
                  <a:pos x="171" y="4320"/>
                </a:cxn>
                <a:cxn ang="0">
                  <a:pos x="0" y="4320"/>
                </a:cxn>
                <a:cxn ang="0">
                  <a:pos x="17" y="4278"/>
                </a:cxn>
                <a:cxn ang="0">
                  <a:pos x="33" y="4232"/>
                </a:cxn>
                <a:cxn ang="0">
                  <a:pos x="46" y="4183"/>
                </a:cxn>
                <a:cxn ang="0">
                  <a:pos x="60" y="4131"/>
                </a:cxn>
                <a:cxn ang="0">
                  <a:pos x="75" y="4075"/>
                </a:cxn>
                <a:cxn ang="0">
                  <a:pos x="90" y="4019"/>
                </a:cxn>
                <a:cxn ang="0">
                  <a:pos x="109" y="3964"/>
                </a:cxn>
                <a:cxn ang="0">
                  <a:pos x="129" y="3909"/>
                </a:cxn>
                <a:cxn ang="0">
                  <a:pos x="156" y="3855"/>
                </a:cxn>
                <a:cxn ang="0">
                  <a:pos x="186" y="3804"/>
                </a:cxn>
                <a:cxn ang="0">
                  <a:pos x="222" y="3756"/>
                </a:cxn>
                <a:cxn ang="0">
                  <a:pos x="261" y="3713"/>
                </a:cxn>
                <a:cxn ang="0">
                  <a:pos x="303" y="3672"/>
                </a:cxn>
                <a:cxn ang="0">
                  <a:pos x="348" y="3634"/>
                </a:cxn>
                <a:cxn ang="0">
                  <a:pos x="392" y="3599"/>
                </a:cxn>
                <a:cxn ang="0">
                  <a:pos x="438" y="3565"/>
                </a:cxn>
                <a:cxn ang="0">
                  <a:pos x="482" y="3531"/>
                </a:cxn>
                <a:cxn ang="0">
                  <a:pos x="523" y="3499"/>
                </a:cxn>
                <a:cxn ang="0">
                  <a:pos x="561" y="3466"/>
                </a:cxn>
                <a:cxn ang="0">
                  <a:pos x="594" y="3434"/>
                </a:cxn>
                <a:cxn ang="0">
                  <a:pos x="620" y="3400"/>
                </a:cxn>
                <a:cxn ang="0">
                  <a:pos x="638" y="3367"/>
                </a:cxn>
                <a:cxn ang="0">
                  <a:pos x="647" y="3336"/>
                </a:cxn>
                <a:cxn ang="0">
                  <a:pos x="652" y="3302"/>
                </a:cxn>
                <a:cxn ang="0">
                  <a:pos x="654" y="3265"/>
                </a:cxn>
                <a:cxn ang="0">
                  <a:pos x="651" y="3224"/>
                </a:cxn>
                <a:cxn ang="0">
                  <a:pos x="647" y="3181"/>
                </a:cxn>
                <a:cxn ang="0">
                  <a:pos x="642" y="3137"/>
                </a:cxn>
                <a:cxn ang="0">
                  <a:pos x="637" y="3091"/>
                </a:cxn>
                <a:cxn ang="0">
                  <a:pos x="626" y="3021"/>
                </a:cxn>
                <a:cxn ang="0">
                  <a:pos x="620" y="2952"/>
                </a:cxn>
                <a:cxn ang="0">
                  <a:pos x="616" y="2881"/>
                </a:cxn>
                <a:cxn ang="0">
                  <a:pos x="618" y="2809"/>
                </a:cxn>
                <a:cxn ang="0">
                  <a:pos x="628" y="2737"/>
                </a:cxn>
                <a:cxn ang="0">
                  <a:pos x="642" y="2681"/>
                </a:cxn>
                <a:cxn ang="0">
                  <a:pos x="661" y="2626"/>
                </a:cxn>
                <a:cxn ang="0">
                  <a:pos x="685" y="2574"/>
                </a:cxn>
                <a:cxn ang="0">
                  <a:pos x="711" y="2521"/>
                </a:cxn>
                <a:cxn ang="0">
                  <a:pos x="739" y="2472"/>
                </a:cxn>
                <a:cxn ang="0">
                  <a:pos x="767" y="2423"/>
                </a:cxn>
                <a:cxn ang="0">
                  <a:pos x="791" y="2381"/>
                </a:cxn>
                <a:cxn ang="0">
                  <a:pos x="813" y="2342"/>
                </a:cxn>
                <a:cxn ang="0">
                  <a:pos x="834" y="2303"/>
                </a:cxn>
                <a:cxn ang="0">
                  <a:pos x="851" y="2265"/>
                </a:cxn>
                <a:cxn ang="0">
                  <a:pos x="864" y="2228"/>
                </a:cxn>
                <a:cxn ang="0">
                  <a:pos x="873" y="2194"/>
                </a:cxn>
                <a:cxn ang="0">
                  <a:pos x="876" y="2160"/>
                </a:cxn>
                <a:cxn ang="0">
                  <a:pos x="873" y="2126"/>
                </a:cxn>
                <a:cxn ang="0">
                  <a:pos x="864" y="2092"/>
                </a:cxn>
                <a:cxn ang="0">
                  <a:pos x="851" y="2055"/>
                </a:cxn>
                <a:cxn ang="0">
                  <a:pos x="834" y="2017"/>
                </a:cxn>
                <a:cxn ang="0">
                  <a:pos x="813" y="1978"/>
                </a:cxn>
                <a:cxn ang="0">
                  <a:pos x="791" y="1939"/>
                </a:cxn>
                <a:cxn ang="0">
                  <a:pos x="767" y="1897"/>
                </a:cxn>
                <a:cxn ang="0">
                  <a:pos x="739" y="1848"/>
                </a:cxn>
                <a:cxn ang="0">
                  <a:pos x="711" y="1799"/>
                </a:cxn>
                <a:cxn ang="0">
                  <a:pos x="685" y="1746"/>
                </a:cxn>
                <a:cxn ang="0">
                  <a:pos x="661" y="1694"/>
                </a:cxn>
                <a:cxn ang="0">
                  <a:pos x="642" y="1639"/>
                </a:cxn>
                <a:cxn ang="0">
                  <a:pos x="628" y="1583"/>
                </a:cxn>
                <a:cxn ang="0">
                  <a:pos x="618" y="1511"/>
                </a:cxn>
                <a:cxn ang="0">
                  <a:pos x="616" y="1439"/>
                </a:cxn>
                <a:cxn ang="0">
                  <a:pos x="620" y="1368"/>
                </a:cxn>
                <a:cxn ang="0">
                  <a:pos x="626" y="1299"/>
                </a:cxn>
                <a:cxn ang="0">
                  <a:pos x="637" y="1229"/>
                </a:cxn>
                <a:cxn ang="0">
                  <a:pos x="642" y="1183"/>
                </a:cxn>
                <a:cxn ang="0">
                  <a:pos x="647" y="1139"/>
                </a:cxn>
                <a:cxn ang="0">
                  <a:pos x="651" y="1096"/>
                </a:cxn>
                <a:cxn ang="0">
                  <a:pos x="654" y="1055"/>
                </a:cxn>
                <a:cxn ang="0">
                  <a:pos x="652" y="1018"/>
                </a:cxn>
                <a:cxn ang="0">
                  <a:pos x="647" y="984"/>
                </a:cxn>
                <a:cxn ang="0">
                  <a:pos x="638" y="953"/>
                </a:cxn>
                <a:cxn ang="0">
                  <a:pos x="620" y="920"/>
                </a:cxn>
                <a:cxn ang="0">
                  <a:pos x="594" y="886"/>
                </a:cxn>
                <a:cxn ang="0">
                  <a:pos x="561" y="854"/>
                </a:cxn>
                <a:cxn ang="0">
                  <a:pos x="523" y="822"/>
                </a:cxn>
                <a:cxn ang="0">
                  <a:pos x="482" y="789"/>
                </a:cxn>
                <a:cxn ang="0">
                  <a:pos x="438" y="755"/>
                </a:cxn>
                <a:cxn ang="0">
                  <a:pos x="392" y="721"/>
                </a:cxn>
                <a:cxn ang="0">
                  <a:pos x="348" y="686"/>
                </a:cxn>
                <a:cxn ang="0">
                  <a:pos x="303" y="648"/>
                </a:cxn>
                <a:cxn ang="0">
                  <a:pos x="261" y="607"/>
                </a:cxn>
                <a:cxn ang="0">
                  <a:pos x="222" y="564"/>
                </a:cxn>
                <a:cxn ang="0">
                  <a:pos x="186" y="516"/>
                </a:cxn>
                <a:cxn ang="0">
                  <a:pos x="156" y="465"/>
                </a:cxn>
                <a:cxn ang="0">
                  <a:pos x="129" y="411"/>
                </a:cxn>
                <a:cxn ang="0">
                  <a:pos x="109" y="356"/>
                </a:cxn>
                <a:cxn ang="0">
                  <a:pos x="90" y="301"/>
                </a:cxn>
                <a:cxn ang="0">
                  <a:pos x="75" y="245"/>
                </a:cxn>
                <a:cxn ang="0">
                  <a:pos x="60" y="189"/>
                </a:cxn>
                <a:cxn ang="0">
                  <a:pos x="46" y="137"/>
                </a:cxn>
                <a:cxn ang="0">
                  <a:pos x="33" y="88"/>
                </a:cxn>
                <a:cxn ang="0">
                  <a:pos x="17" y="42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B4C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100" name="标题 4099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7463" cy="149066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zh-CN" altLang="en-US" dirty="0"/>
              <a:t>单击以编辑标题文本格式</a:t>
            </a:r>
            <a:endParaRPr lang="zh-CN" altLang="en-US" dirty="0"/>
          </a:p>
        </p:txBody>
      </p:sp>
      <p:sp>
        <p:nvSpPr>
          <p:cNvPr id="4101" name="文本占位符 4100"/>
          <p:cNvSpPr>
            <a:spLocks noGrp="1"/>
          </p:cNvSpPr>
          <p:nvPr>
            <p:ph type="body" idx="1"/>
          </p:nvPr>
        </p:nvSpPr>
        <p:spPr>
          <a:xfrm>
            <a:off x="1250950" y="2286000"/>
            <a:ext cx="10177463" cy="35925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zh-CN" altLang="en-US" dirty="0"/>
              <a:t>点击以编辑提纲文本格式</a:t>
            </a:r>
            <a:endParaRPr lang="zh-CN" altLang="en-US" dirty="0"/>
          </a:p>
          <a:p>
            <a:pPr lvl="1"/>
            <a:r>
              <a:rPr lang="zh-CN" altLang="en-US" dirty="0"/>
              <a:t>第二提纲级别</a:t>
            </a:r>
            <a:endParaRPr lang="zh-CN" altLang="en-US" dirty="0"/>
          </a:p>
          <a:p>
            <a:pPr lvl="2"/>
            <a:r>
              <a:rPr lang="zh-CN" altLang="en-US" dirty="0"/>
              <a:t>第三提纲级别</a:t>
            </a:r>
            <a:endParaRPr lang="zh-CN" altLang="en-US" dirty="0"/>
          </a:p>
          <a:p>
            <a:pPr lvl="3"/>
            <a:r>
              <a:rPr lang="zh-CN" altLang="en-US" dirty="0"/>
              <a:t>第四提纲级别</a:t>
            </a:r>
            <a:endParaRPr lang="zh-CN" altLang="en-US" dirty="0"/>
          </a:p>
          <a:p>
            <a:pPr lvl="4"/>
            <a:r>
              <a:rPr lang="zh-CN" altLang="en-US" dirty="0"/>
              <a:t>第五提纲级别</a:t>
            </a:r>
            <a:endParaRPr lang="zh-CN" altLang="en-US" dirty="0"/>
          </a:p>
          <a:p>
            <a:pPr lvl="4"/>
            <a:r>
              <a:rPr lang="zh-CN" altLang="en-US" dirty="0"/>
              <a:t>第六提纲级别</a:t>
            </a:r>
            <a:endParaRPr lang="zh-CN" altLang="en-US" dirty="0"/>
          </a:p>
          <a:p>
            <a:pPr lvl="4"/>
            <a:r>
              <a:rPr lang="zh-CN" altLang="en-US" dirty="0"/>
              <a:t>第七提纲级别</a:t>
            </a:r>
            <a:endParaRPr lang="zh-CN" altLang="en-US" dirty="0"/>
          </a:p>
        </p:txBody>
      </p:sp>
      <p:sp>
        <p:nvSpPr>
          <p:cNvPr id="4102" name="文本框 4101"/>
          <p:cNvSpPr txBox="1"/>
          <p:nvPr/>
        </p:nvSpPr>
        <p:spPr>
          <a:xfrm>
            <a:off x="3236913" y="6375400"/>
            <a:ext cx="1493837" cy="349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103" name="文本框 4102"/>
          <p:cNvSpPr txBox="1"/>
          <p:nvPr/>
        </p:nvSpPr>
        <p:spPr>
          <a:xfrm>
            <a:off x="5278438" y="6375400"/>
            <a:ext cx="4114800" cy="346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104" name="灯片编号占位符 4103"/>
          <p:cNvSpPr>
            <a:spLocks noGrp="1"/>
          </p:cNvSpPr>
          <p:nvPr>
            <p:ph type="sldNum"/>
          </p:nvPr>
        </p:nvSpPr>
        <p:spPr>
          <a:xfrm>
            <a:off x="9942513" y="6375400"/>
            <a:ext cx="1485900" cy="344488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lstStyle>
            <a:lvl1pPr algn="r">
              <a:buFontTx/>
              <a:defRPr sz="1200">
                <a:solidFill>
                  <a:srgbClr val="F3F3F2"/>
                </a:solidFill>
                <a:latin typeface="Times New Roman" panose="02020603050405020304" pitchFamily="16" charset="0"/>
              </a:defRPr>
            </a:lvl1pPr>
          </a:lstStyle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marL="0" lvl="0" indent="0" algn="l" defTabSz="449580" rtl="0" eaLnBrk="1" fontAlgn="base" latinLnBrk="0" hangingPunct="1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5100" b="0" i="0" u="none" kern="1200" baseline="0">
          <a:solidFill>
            <a:srgbClr val="F3F3F2"/>
          </a:solidFill>
          <a:latin typeface="+mj-lt"/>
          <a:ea typeface="+mj-ea"/>
          <a:cs typeface="+mj-cs"/>
        </a:defRPr>
      </a:lvl1pPr>
      <a:lvl2pPr marL="742950" lvl="1" indent="-285750" algn="l" defTabSz="449580" rtl="0" eaLnBrk="1" fontAlgn="base" latinLnBrk="0" hangingPunct="1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5100" b="0" i="0" u="none" kern="1200" baseline="0">
          <a:solidFill>
            <a:srgbClr val="F3F3F2"/>
          </a:solidFill>
          <a:latin typeface="Impact" panose="020B0806030902050204" pitchFamily="32" charset="0"/>
          <a:ea typeface="微软雅黑" panose="020B0503020204020204" charset="-122"/>
          <a:cs typeface="+mj-cs"/>
        </a:defRPr>
      </a:lvl2pPr>
      <a:lvl3pPr marL="1143000" lvl="2" indent="-228600" algn="l" defTabSz="449580" rtl="0" eaLnBrk="1" fontAlgn="base" latinLnBrk="0" hangingPunct="1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5100" b="0" i="0" u="none" kern="1200" baseline="0">
          <a:solidFill>
            <a:srgbClr val="F3F3F2"/>
          </a:solidFill>
          <a:latin typeface="Impact" panose="020B0806030902050204" pitchFamily="32" charset="0"/>
          <a:ea typeface="微软雅黑" panose="020B0503020204020204" charset="-122"/>
          <a:cs typeface="+mj-cs"/>
        </a:defRPr>
      </a:lvl3pPr>
      <a:lvl4pPr marL="1600200" lvl="3" indent="-228600" algn="l" defTabSz="449580" rtl="0" eaLnBrk="1" fontAlgn="base" latinLnBrk="0" hangingPunct="1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5100" b="0" i="0" u="none" kern="1200" baseline="0">
          <a:solidFill>
            <a:srgbClr val="F3F3F2"/>
          </a:solidFill>
          <a:latin typeface="Impact" panose="020B0806030902050204" pitchFamily="32" charset="0"/>
          <a:ea typeface="微软雅黑" panose="020B0503020204020204" charset="-122"/>
          <a:cs typeface="+mj-cs"/>
        </a:defRPr>
      </a:lvl4pPr>
      <a:lvl5pPr marL="2057400" lvl="4" indent="-228600" algn="l" defTabSz="449580" rtl="0" eaLnBrk="1" fontAlgn="base" latinLnBrk="0" hangingPunct="1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5100" b="0" i="0" u="none" kern="1200" baseline="0">
          <a:solidFill>
            <a:srgbClr val="F3F3F2"/>
          </a:solidFill>
          <a:latin typeface="Impact" panose="020B0806030902050204" pitchFamily="32" charset="0"/>
          <a:ea typeface="微软雅黑" panose="020B0503020204020204" charset="-122"/>
          <a:cs typeface="+mj-cs"/>
        </a:defRPr>
      </a:lvl5pPr>
    </p:titleStyle>
    <p:bodyStyle>
      <a:lvl1pPr marL="342900" lvl="0" indent="-3429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FFFFFF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FFFFFF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FFFFFF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5pPr>
      <a:lvl6pPr marL="2514600" lvl="5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FFFFFF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6pPr>
      <a:lvl7pPr marL="2971800" lvl="6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FFFFFF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7pPr>
      <a:lvl8pPr marL="3429000" lvl="7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FFFFFF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8pPr>
      <a:lvl9pPr marL="3886200" lvl="8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FFFFFF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9pPr>
    </p:bodyStyle>
    <p:otherStyle>
      <a:lvl1pPr marL="0" lvl="0" indent="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5pPr>
      <a:lvl6pPr marL="2286000" lvl="5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6pPr>
      <a:lvl7pPr marL="2743200" lvl="6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7pPr>
      <a:lvl8pPr marL="3200400" lvl="7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8pPr>
      <a:lvl9pPr marL="3657600" lvl="8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1" name="任意多边形 5120"/>
          <p:cNvSpPr/>
          <p:nvPr/>
        </p:nvSpPr>
        <p:spPr>
          <a:xfrm>
            <a:off x="7389813" y="0"/>
            <a:ext cx="4802187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25" y="0"/>
              </a:cxn>
              <a:cxn ang="0">
                <a:pos x="3025" y="4320"/>
              </a:cxn>
              <a:cxn ang="0">
                <a:pos x="0" y="4320"/>
              </a:cxn>
              <a:cxn ang="0">
                <a:pos x="3" y="4278"/>
              </a:cxn>
              <a:cxn ang="0">
                <a:pos x="8" y="4243"/>
              </a:cxn>
              <a:cxn ang="0">
                <a:pos x="14" y="4210"/>
              </a:cxn>
              <a:cxn ang="0">
                <a:pos x="24" y="4183"/>
              </a:cxn>
              <a:cxn ang="0">
                <a:pos x="34" y="4156"/>
              </a:cxn>
              <a:cxn ang="0">
                <a:pos x="46" y="4133"/>
              </a:cxn>
              <a:cxn ang="0">
                <a:pos x="58" y="4109"/>
              </a:cxn>
              <a:cxn ang="0">
                <a:pos x="69" y="4087"/>
              </a:cxn>
              <a:cxn ang="0">
                <a:pos x="80" y="4062"/>
              </a:cxn>
              <a:cxn ang="0">
                <a:pos x="90" y="4036"/>
              </a:cxn>
              <a:cxn ang="0">
                <a:pos x="99" y="4007"/>
              </a:cxn>
              <a:cxn ang="0">
                <a:pos x="106" y="3976"/>
              </a:cxn>
              <a:cxn ang="0">
                <a:pos x="111" y="3938"/>
              </a:cxn>
              <a:cxn ang="0">
                <a:pos x="113" y="3895"/>
              </a:cxn>
              <a:cxn ang="0">
                <a:pos x="111" y="3851"/>
              </a:cxn>
              <a:cxn ang="0">
                <a:pos x="106" y="3815"/>
              </a:cxn>
              <a:cxn ang="0">
                <a:pos x="99" y="3782"/>
              </a:cxn>
              <a:cxn ang="0">
                <a:pos x="90" y="3752"/>
              </a:cxn>
              <a:cxn ang="0">
                <a:pos x="80" y="3726"/>
              </a:cxn>
              <a:cxn ang="0">
                <a:pos x="68" y="3702"/>
              </a:cxn>
              <a:cxn ang="0">
                <a:pos x="56" y="3679"/>
              </a:cxn>
              <a:cxn ang="0">
                <a:pos x="44" y="3655"/>
              </a:cxn>
              <a:cxn ang="0">
                <a:pos x="33" y="3630"/>
              </a:cxn>
              <a:cxn ang="0">
                <a:pos x="22" y="3604"/>
              </a:cxn>
              <a:cxn ang="0">
                <a:pos x="13" y="3575"/>
              </a:cxn>
              <a:cxn ang="0">
                <a:pos x="7" y="3542"/>
              </a:cxn>
              <a:cxn ang="0">
                <a:pos x="1" y="3504"/>
              </a:cxn>
              <a:cxn ang="0">
                <a:pos x="0" y="3461"/>
              </a:cxn>
              <a:cxn ang="0">
                <a:pos x="1" y="3418"/>
              </a:cxn>
              <a:cxn ang="0">
                <a:pos x="7" y="3380"/>
              </a:cxn>
              <a:cxn ang="0">
                <a:pos x="13" y="3347"/>
              </a:cxn>
              <a:cxn ang="0">
                <a:pos x="22" y="3319"/>
              </a:cxn>
              <a:cxn ang="0">
                <a:pos x="33" y="3292"/>
              </a:cxn>
              <a:cxn ang="0">
                <a:pos x="44" y="3267"/>
              </a:cxn>
              <a:cxn ang="0">
                <a:pos x="56" y="3244"/>
              </a:cxn>
              <a:cxn ang="0">
                <a:pos x="68" y="3222"/>
              </a:cxn>
              <a:cxn ang="0">
                <a:pos x="80" y="3197"/>
              </a:cxn>
              <a:cxn ang="0">
                <a:pos x="90" y="3171"/>
              </a:cxn>
              <a:cxn ang="0">
                <a:pos x="99" y="3142"/>
              </a:cxn>
              <a:cxn ang="0">
                <a:pos x="106" y="3109"/>
              </a:cxn>
              <a:cxn ang="0">
                <a:pos x="111" y="3071"/>
              </a:cxn>
              <a:cxn ang="0">
                <a:pos x="113" y="3028"/>
              </a:cxn>
              <a:cxn ang="0">
                <a:pos x="111" y="2985"/>
              </a:cxn>
              <a:cxn ang="0">
                <a:pos x="106" y="2947"/>
              </a:cxn>
              <a:cxn ang="0">
                <a:pos x="99" y="2914"/>
              </a:cxn>
              <a:cxn ang="0">
                <a:pos x="90" y="2885"/>
              </a:cxn>
              <a:cxn ang="0">
                <a:pos x="80" y="2858"/>
              </a:cxn>
              <a:cxn ang="0">
                <a:pos x="68" y="2834"/>
              </a:cxn>
              <a:cxn ang="0">
                <a:pos x="44" y="2787"/>
              </a:cxn>
              <a:cxn ang="0">
                <a:pos x="33" y="2763"/>
              </a:cxn>
              <a:cxn ang="0">
                <a:pos x="22" y="2736"/>
              </a:cxn>
              <a:cxn ang="0">
                <a:pos x="13" y="2707"/>
              </a:cxn>
              <a:cxn ang="0">
                <a:pos x="7" y="2674"/>
              </a:cxn>
              <a:cxn ang="0">
                <a:pos x="1" y="2637"/>
              </a:cxn>
              <a:cxn ang="0">
                <a:pos x="0" y="2593"/>
              </a:cxn>
              <a:cxn ang="0">
                <a:pos x="1" y="2550"/>
              </a:cxn>
              <a:cxn ang="0">
                <a:pos x="7" y="2512"/>
              </a:cxn>
              <a:cxn ang="0">
                <a:pos x="13" y="2479"/>
              </a:cxn>
              <a:cxn ang="0">
                <a:pos x="22" y="2451"/>
              </a:cxn>
              <a:cxn ang="0">
                <a:pos x="33" y="2424"/>
              </a:cxn>
              <a:cxn ang="0">
                <a:pos x="44" y="2401"/>
              </a:cxn>
              <a:cxn ang="0">
                <a:pos x="68" y="2354"/>
              </a:cxn>
              <a:cxn ang="0">
                <a:pos x="80" y="2329"/>
              </a:cxn>
              <a:cxn ang="0">
                <a:pos x="90" y="2303"/>
              </a:cxn>
              <a:cxn ang="0">
                <a:pos x="99" y="2274"/>
              </a:cxn>
              <a:cxn ang="0">
                <a:pos x="106" y="2241"/>
              </a:cxn>
              <a:cxn ang="0">
                <a:pos x="111" y="2203"/>
              </a:cxn>
              <a:cxn ang="0">
                <a:pos x="113" y="2159"/>
              </a:cxn>
              <a:cxn ang="0">
                <a:pos x="111" y="2117"/>
              </a:cxn>
              <a:cxn ang="0">
                <a:pos x="106" y="2079"/>
              </a:cxn>
              <a:cxn ang="0">
                <a:pos x="99" y="2046"/>
              </a:cxn>
              <a:cxn ang="0">
                <a:pos x="90" y="2017"/>
              </a:cxn>
              <a:cxn ang="0">
                <a:pos x="80" y="1991"/>
              </a:cxn>
              <a:cxn ang="0">
                <a:pos x="68" y="1966"/>
              </a:cxn>
              <a:cxn ang="0">
                <a:pos x="56" y="1943"/>
              </a:cxn>
              <a:cxn ang="0">
                <a:pos x="44" y="1919"/>
              </a:cxn>
              <a:cxn ang="0">
                <a:pos x="33" y="1896"/>
              </a:cxn>
              <a:cxn ang="0">
                <a:pos x="22" y="1869"/>
              </a:cxn>
              <a:cxn ang="0">
                <a:pos x="13" y="1841"/>
              </a:cxn>
              <a:cxn ang="0">
                <a:pos x="7" y="1807"/>
              </a:cxn>
              <a:cxn ang="0">
                <a:pos x="1" y="1770"/>
              </a:cxn>
              <a:cxn ang="0">
                <a:pos x="0" y="1727"/>
              </a:cxn>
              <a:cxn ang="0">
                <a:pos x="1" y="1683"/>
              </a:cxn>
              <a:cxn ang="0">
                <a:pos x="7" y="1646"/>
              </a:cxn>
              <a:cxn ang="0">
                <a:pos x="13" y="1613"/>
              </a:cxn>
              <a:cxn ang="0">
                <a:pos x="22" y="1583"/>
              </a:cxn>
              <a:cxn ang="0">
                <a:pos x="33" y="1557"/>
              </a:cxn>
              <a:cxn ang="0">
                <a:pos x="44" y="1533"/>
              </a:cxn>
              <a:cxn ang="0">
                <a:pos x="56" y="1509"/>
              </a:cxn>
              <a:cxn ang="0">
                <a:pos x="68" y="1486"/>
              </a:cxn>
              <a:cxn ang="0">
                <a:pos x="80" y="1461"/>
              </a:cxn>
              <a:cxn ang="0">
                <a:pos x="90" y="1435"/>
              </a:cxn>
              <a:cxn ang="0">
                <a:pos x="99" y="1406"/>
              </a:cxn>
              <a:cxn ang="0">
                <a:pos x="106" y="1373"/>
              </a:cxn>
              <a:cxn ang="0">
                <a:pos x="111" y="1335"/>
              </a:cxn>
              <a:cxn ang="0">
                <a:pos x="113" y="1292"/>
              </a:cxn>
              <a:cxn ang="0">
                <a:pos x="111" y="1249"/>
              </a:cxn>
              <a:cxn ang="0">
                <a:pos x="106" y="1211"/>
              </a:cxn>
              <a:cxn ang="0">
                <a:pos x="99" y="1178"/>
              </a:cxn>
              <a:cxn ang="0">
                <a:pos x="90" y="1149"/>
              </a:cxn>
              <a:cxn ang="0">
                <a:pos x="80" y="1123"/>
              </a:cxn>
              <a:cxn ang="0">
                <a:pos x="68" y="1098"/>
              </a:cxn>
              <a:cxn ang="0">
                <a:pos x="56" y="1076"/>
              </a:cxn>
              <a:cxn ang="0">
                <a:pos x="44" y="1053"/>
              </a:cxn>
              <a:cxn ang="0">
                <a:pos x="33" y="1028"/>
              </a:cxn>
              <a:cxn ang="0">
                <a:pos x="22" y="1001"/>
              </a:cxn>
              <a:cxn ang="0">
                <a:pos x="13" y="973"/>
              </a:cxn>
              <a:cxn ang="0">
                <a:pos x="7" y="940"/>
              </a:cxn>
              <a:cxn ang="0">
                <a:pos x="1" y="902"/>
              </a:cxn>
              <a:cxn ang="0">
                <a:pos x="0" y="859"/>
              </a:cxn>
              <a:cxn ang="0">
                <a:pos x="1" y="816"/>
              </a:cxn>
              <a:cxn ang="0">
                <a:pos x="7" y="778"/>
              </a:cxn>
              <a:cxn ang="0">
                <a:pos x="13" y="745"/>
              </a:cxn>
              <a:cxn ang="0">
                <a:pos x="22" y="716"/>
              </a:cxn>
              <a:cxn ang="0">
                <a:pos x="33" y="690"/>
              </a:cxn>
              <a:cxn ang="0">
                <a:pos x="44" y="665"/>
              </a:cxn>
              <a:cxn ang="0">
                <a:pos x="56" y="641"/>
              </a:cxn>
              <a:cxn ang="0">
                <a:pos x="68" y="618"/>
              </a:cxn>
              <a:cxn ang="0">
                <a:pos x="80" y="594"/>
              </a:cxn>
              <a:cxn ang="0">
                <a:pos x="90" y="568"/>
              </a:cxn>
              <a:cxn ang="0">
                <a:pos x="99" y="538"/>
              </a:cxn>
              <a:cxn ang="0">
                <a:pos x="106" y="505"/>
              </a:cxn>
              <a:cxn ang="0">
                <a:pos x="111" y="469"/>
              </a:cxn>
              <a:cxn ang="0">
                <a:pos x="113" y="424"/>
              </a:cxn>
              <a:cxn ang="0">
                <a:pos x="111" y="382"/>
              </a:cxn>
              <a:cxn ang="0">
                <a:pos x="106" y="344"/>
              </a:cxn>
              <a:cxn ang="0">
                <a:pos x="99" y="313"/>
              </a:cxn>
              <a:cxn ang="0">
                <a:pos x="90" y="284"/>
              </a:cxn>
              <a:cxn ang="0">
                <a:pos x="80" y="258"/>
              </a:cxn>
              <a:cxn ang="0">
                <a:pos x="69" y="233"/>
              </a:cxn>
              <a:cxn ang="0">
                <a:pos x="58" y="211"/>
              </a:cxn>
              <a:cxn ang="0">
                <a:pos x="46" y="187"/>
              </a:cxn>
              <a:cxn ang="0">
                <a:pos x="34" y="164"/>
              </a:cxn>
              <a:cxn ang="0">
                <a:pos x="24" y="137"/>
              </a:cxn>
              <a:cxn ang="0">
                <a:pos x="14" y="110"/>
              </a:cxn>
              <a:cxn ang="0">
                <a:pos x="8" y="77"/>
              </a:cxn>
              <a:cxn ang="0">
                <a:pos x="3" y="42"/>
              </a:cxn>
              <a:cxn ang="0">
                <a:pos x="0" y="0"/>
              </a:cxn>
            </a:cxnLst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122" name="矩形 5121"/>
          <p:cNvSpPr/>
          <p:nvPr/>
        </p:nvSpPr>
        <p:spPr>
          <a:xfrm>
            <a:off x="0" y="0"/>
            <a:ext cx="284163" cy="6858000"/>
          </a:xfrm>
          <a:prstGeom prst="rect">
            <a:avLst/>
          </a:prstGeom>
          <a:solidFill>
            <a:srgbClr val="62B4C6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123" name="标题 5122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7463" cy="149066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zh-CN" altLang="en-US" dirty="0"/>
              <a:t>单击以编辑标题文本格式</a:t>
            </a:r>
            <a:endParaRPr lang="zh-CN" altLang="en-US" dirty="0"/>
          </a:p>
        </p:txBody>
      </p:sp>
      <p:sp>
        <p:nvSpPr>
          <p:cNvPr id="5124" name="文本占位符 5123"/>
          <p:cNvSpPr>
            <a:spLocks noGrp="1"/>
          </p:cNvSpPr>
          <p:nvPr>
            <p:ph type="body" idx="1"/>
          </p:nvPr>
        </p:nvSpPr>
        <p:spPr>
          <a:xfrm>
            <a:off x="1250950" y="2286000"/>
            <a:ext cx="10177463" cy="35925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zh-CN" altLang="en-US" dirty="0"/>
              <a:t>点击以编辑提纲文本格式</a:t>
            </a:r>
            <a:endParaRPr lang="zh-CN" altLang="en-US" dirty="0"/>
          </a:p>
          <a:p>
            <a:pPr lvl="1"/>
            <a:r>
              <a:rPr lang="zh-CN" altLang="en-US" dirty="0"/>
              <a:t>第二提纲级别</a:t>
            </a:r>
            <a:endParaRPr lang="zh-CN" altLang="en-US" dirty="0"/>
          </a:p>
          <a:p>
            <a:pPr lvl="2"/>
            <a:r>
              <a:rPr lang="zh-CN" altLang="en-US" dirty="0"/>
              <a:t>第三提纲级别</a:t>
            </a:r>
            <a:endParaRPr lang="zh-CN" altLang="en-US" dirty="0"/>
          </a:p>
          <a:p>
            <a:pPr lvl="3"/>
            <a:r>
              <a:rPr lang="zh-CN" altLang="en-US" dirty="0"/>
              <a:t>第四提纲级别</a:t>
            </a:r>
            <a:endParaRPr lang="zh-CN" altLang="en-US" dirty="0"/>
          </a:p>
          <a:p>
            <a:pPr lvl="4"/>
            <a:r>
              <a:rPr lang="zh-CN" altLang="en-US" dirty="0"/>
              <a:t>第五提纲级别</a:t>
            </a:r>
            <a:endParaRPr lang="zh-CN" altLang="en-US" dirty="0"/>
          </a:p>
          <a:p>
            <a:pPr lvl="4"/>
            <a:r>
              <a:rPr lang="zh-CN" altLang="en-US" dirty="0"/>
              <a:t>第六提纲级别</a:t>
            </a:r>
            <a:endParaRPr lang="zh-CN" altLang="en-US" dirty="0"/>
          </a:p>
          <a:p>
            <a:pPr lvl="4"/>
            <a:r>
              <a:rPr lang="zh-CN" altLang="en-US" dirty="0"/>
              <a:t>第七提纲级别</a:t>
            </a:r>
            <a:endParaRPr lang="zh-CN" altLang="en-US" dirty="0"/>
          </a:p>
        </p:txBody>
      </p:sp>
      <p:sp>
        <p:nvSpPr>
          <p:cNvPr id="5125" name="文本框 5124"/>
          <p:cNvSpPr txBox="1"/>
          <p:nvPr/>
        </p:nvSpPr>
        <p:spPr>
          <a:xfrm>
            <a:off x="765175" y="6375400"/>
            <a:ext cx="1233488" cy="349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126" name="文本框 5125"/>
          <p:cNvSpPr txBox="1"/>
          <p:nvPr/>
        </p:nvSpPr>
        <p:spPr>
          <a:xfrm>
            <a:off x="2103438" y="6375400"/>
            <a:ext cx="3482975" cy="346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127" name="灯片编号占位符 5126"/>
          <p:cNvSpPr>
            <a:spLocks noGrp="1"/>
          </p:cNvSpPr>
          <p:nvPr>
            <p:ph type="sldNum"/>
          </p:nvPr>
        </p:nvSpPr>
        <p:spPr>
          <a:xfrm>
            <a:off x="5691188" y="6375400"/>
            <a:ext cx="1230312" cy="344488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lstStyle>
            <a:lvl1pPr algn="r">
              <a:buFontTx/>
              <a:defRPr sz="1200">
                <a:solidFill>
                  <a:srgbClr val="595959"/>
                </a:solidFill>
                <a:latin typeface="Times New Roman" panose="02020603050405020304" pitchFamily="16" charset="0"/>
              </a:defRPr>
            </a:lvl1pPr>
          </a:lstStyle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/>
  <p:txStyles>
    <p:titleStyle>
      <a:lvl1pPr marL="0" lvl="0" indent="0" algn="l" defTabSz="449580" rtl="0" eaLnBrk="1" fontAlgn="base" latinLnBrk="0" hangingPunct="1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5100" b="0" i="0" u="none" kern="1200" baseline="0">
          <a:solidFill>
            <a:srgbClr val="0B082E"/>
          </a:solidFill>
          <a:latin typeface="+mj-lt"/>
          <a:ea typeface="+mj-ea"/>
          <a:cs typeface="+mj-cs"/>
        </a:defRPr>
      </a:lvl1pPr>
      <a:lvl2pPr marL="742950" lvl="1" indent="-285750" algn="l" defTabSz="449580" rtl="0" eaLnBrk="1" fontAlgn="base" latinLnBrk="0" hangingPunct="1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5100" b="0" i="0" u="none" kern="1200" baseline="0">
          <a:solidFill>
            <a:srgbClr val="0B082E"/>
          </a:solidFill>
          <a:latin typeface="Impact" panose="020B0806030902050204" pitchFamily="32" charset="0"/>
          <a:ea typeface="微软雅黑" panose="020B0503020204020204" charset="-122"/>
          <a:cs typeface="+mj-cs"/>
        </a:defRPr>
      </a:lvl2pPr>
      <a:lvl3pPr marL="1143000" lvl="2" indent="-228600" algn="l" defTabSz="449580" rtl="0" eaLnBrk="1" fontAlgn="base" latinLnBrk="0" hangingPunct="1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5100" b="0" i="0" u="none" kern="1200" baseline="0">
          <a:solidFill>
            <a:srgbClr val="0B082E"/>
          </a:solidFill>
          <a:latin typeface="Impact" panose="020B0806030902050204" pitchFamily="32" charset="0"/>
          <a:ea typeface="微软雅黑" panose="020B0503020204020204" charset="-122"/>
          <a:cs typeface="+mj-cs"/>
        </a:defRPr>
      </a:lvl3pPr>
      <a:lvl4pPr marL="1600200" lvl="3" indent="-228600" algn="l" defTabSz="449580" rtl="0" eaLnBrk="1" fontAlgn="base" latinLnBrk="0" hangingPunct="1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5100" b="0" i="0" u="none" kern="1200" baseline="0">
          <a:solidFill>
            <a:srgbClr val="0B082E"/>
          </a:solidFill>
          <a:latin typeface="Impact" panose="020B0806030902050204" pitchFamily="32" charset="0"/>
          <a:ea typeface="微软雅黑" panose="020B0503020204020204" charset="-122"/>
          <a:cs typeface="+mj-cs"/>
        </a:defRPr>
      </a:lvl4pPr>
      <a:lvl5pPr marL="2057400" lvl="4" indent="-228600" algn="l" defTabSz="449580" rtl="0" eaLnBrk="1" fontAlgn="base" latinLnBrk="0" hangingPunct="1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5100" b="0" i="0" u="none" kern="1200" baseline="0">
          <a:solidFill>
            <a:srgbClr val="0B082E"/>
          </a:solidFill>
          <a:latin typeface="Impact" panose="020B0806030902050204" pitchFamily="32" charset="0"/>
          <a:ea typeface="微软雅黑" panose="020B0503020204020204" charset="-122"/>
          <a:cs typeface="+mj-cs"/>
        </a:defRPr>
      </a:lvl5pPr>
    </p:titleStyle>
    <p:bodyStyle>
      <a:lvl1pPr marL="342900" lvl="0" indent="-3429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595959"/>
          </a:solidFill>
          <a:latin typeface="+mn-lt"/>
          <a:ea typeface="+mn-ea"/>
          <a:cs typeface="+mn-cs"/>
        </a:defRPr>
      </a:lvl1pPr>
      <a:lvl2pPr marL="742950" lvl="1" indent="-28575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5pPr>
      <a:lvl6pPr marL="2514600" lvl="5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6pPr>
      <a:lvl7pPr marL="2971800" lvl="6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7pPr>
      <a:lvl8pPr marL="3429000" lvl="7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8pPr>
      <a:lvl9pPr marL="3886200" lvl="8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9pPr>
    </p:bodyStyle>
    <p:otherStyle>
      <a:lvl1pPr marL="0" lvl="0" indent="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5pPr>
      <a:lvl6pPr marL="2286000" lvl="5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6pPr>
      <a:lvl7pPr marL="2743200" lvl="6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7pPr>
      <a:lvl8pPr marL="3200400" lvl="7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8pPr>
      <a:lvl9pPr marL="3657600" lvl="8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5" name="任意多边形 6144"/>
          <p:cNvSpPr/>
          <p:nvPr/>
        </p:nvSpPr>
        <p:spPr>
          <a:xfrm>
            <a:off x="7389813" y="0"/>
            <a:ext cx="4802187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25" y="0"/>
              </a:cxn>
              <a:cxn ang="0">
                <a:pos x="3025" y="4320"/>
              </a:cxn>
              <a:cxn ang="0">
                <a:pos x="0" y="4320"/>
              </a:cxn>
              <a:cxn ang="0">
                <a:pos x="3" y="4278"/>
              </a:cxn>
              <a:cxn ang="0">
                <a:pos x="8" y="4243"/>
              </a:cxn>
              <a:cxn ang="0">
                <a:pos x="14" y="4210"/>
              </a:cxn>
              <a:cxn ang="0">
                <a:pos x="24" y="4183"/>
              </a:cxn>
              <a:cxn ang="0">
                <a:pos x="34" y="4156"/>
              </a:cxn>
              <a:cxn ang="0">
                <a:pos x="46" y="4133"/>
              </a:cxn>
              <a:cxn ang="0">
                <a:pos x="58" y="4109"/>
              </a:cxn>
              <a:cxn ang="0">
                <a:pos x="69" y="4087"/>
              </a:cxn>
              <a:cxn ang="0">
                <a:pos x="80" y="4062"/>
              </a:cxn>
              <a:cxn ang="0">
                <a:pos x="90" y="4036"/>
              </a:cxn>
              <a:cxn ang="0">
                <a:pos x="99" y="4007"/>
              </a:cxn>
              <a:cxn ang="0">
                <a:pos x="106" y="3976"/>
              </a:cxn>
              <a:cxn ang="0">
                <a:pos x="111" y="3938"/>
              </a:cxn>
              <a:cxn ang="0">
                <a:pos x="113" y="3895"/>
              </a:cxn>
              <a:cxn ang="0">
                <a:pos x="111" y="3851"/>
              </a:cxn>
              <a:cxn ang="0">
                <a:pos x="106" y="3815"/>
              </a:cxn>
              <a:cxn ang="0">
                <a:pos x="99" y="3782"/>
              </a:cxn>
              <a:cxn ang="0">
                <a:pos x="90" y="3752"/>
              </a:cxn>
              <a:cxn ang="0">
                <a:pos x="80" y="3726"/>
              </a:cxn>
              <a:cxn ang="0">
                <a:pos x="68" y="3702"/>
              </a:cxn>
              <a:cxn ang="0">
                <a:pos x="56" y="3679"/>
              </a:cxn>
              <a:cxn ang="0">
                <a:pos x="44" y="3655"/>
              </a:cxn>
              <a:cxn ang="0">
                <a:pos x="33" y="3630"/>
              </a:cxn>
              <a:cxn ang="0">
                <a:pos x="22" y="3604"/>
              </a:cxn>
              <a:cxn ang="0">
                <a:pos x="13" y="3575"/>
              </a:cxn>
              <a:cxn ang="0">
                <a:pos x="7" y="3542"/>
              </a:cxn>
              <a:cxn ang="0">
                <a:pos x="1" y="3504"/>
              </a:cxn>
              <a:cxn ang="0">
                <a:pos x="0" y="3461"/>
              </a:cxn>
              <a:cxn ang="0">
                <a:pos x="1" y="3418"/>
              </a:cxn>
              <a:cxn ang="0">
                <a:pos x="7" y="3380"/>
              </a:cxn>
              <a:cxn ang="0">
                <a:pos x="13" y="3347"/>
              </a:cxn>
              <a:cxn ang="0">
                <a:pos x="22" y="3319"/>
              </a:cxn>
              <a:cxn ang="0">
                <a:pos x="33" y="3292"/>
              </a:cxn>
              <a:cxn ang="0">
                <a:pos x="44" y="3267"/>
              </a:cxn>
              <a:cxn ang="0">
                <a:pos x="56" y="3244"/>
              </a:cxn>
              <a:cxn ang="0">
                <a:pos x="68" y="3222"/>
              </a:cxn>
              <a:cxn ang="0">
                <a:pos x="80" y="3197"/>
              </a:cxn>
              <a:cxn ang="0">
                <a:pos x="90" y="3171"/>
              </a:cxn>
              <a:cxn ang="0">
                <a:pos x="99" y="3142"/>
              </a:cxn>
              <a:cxn ang="0">
                <a:pos x="106" y="3109"/>
              </a:cxn>
              <a:cxn ang="0">
                <a:pos x="111" y="3071"/>
              </a:cxn>
              <a:cxn ang="0">
                <a:pos x="113" y="3028"/>
              </a:cxn>
              <a:cxn ang="0">
                <a:pos x="111" y="2985"/>
              </a:cxn>
              <a:cxn ang="0">
                <a:pos x="106" y="2947"/>
              </a:cxn>
              <a:cxn ang="0">
                <a:pos x="99" y="2914"/>
              </a:cxn>
              <a:cxn ang="0">
                <a:pos x="90" y="2885"/>
              </a:cxn>
              <a:cxn ang="0">
                <a:pos x="80" y="2858"/>
              </a:cxn>
              <a:cxn ang="0">
                <a:pos x="68" y="2834"/>
              </a:cxn>
              <a:cxn ang="0">
                <a:pos x="44" y="2787"/>
              </a:cxn>
              <a:cxn ang="0">
                <a:pos x="33" y="2763"/>
              </a:cxn>
              <a:cxn ang="0">
                <a:pos x="22" y="2736"/>
              </a:cxn>
              <a:cxn ang="0">
                <a:pos x="13" y="2707"/>
              </a:cxn>
              <a:cxn ang="0">
                <a:pos x="7" y="2674"/>
              </a:cxn>
              <a:cxn ang="0">
                <a:pos x="1" y="2637"/>
              </a:cxn>
              <a:cxn ang="0">
                <a:pos x="0" y="2593"/>
              </a:cxn>
              <a:cxn ang="0">
                <a:pos x="1" y="2550"/>
              </a:cxn>
              <a:cxn ang="0">
                <a:pos x="7" y="2512"/>
              </a:cxn>
              <a:cxn ang="0">
                <a:pos x="13" y="2479"/>
              </a:cxn>
              <a:cxn ang="0">
                <a:pos x="22" y="2451"/>
              </a:cxn>
              <a:cxn ang="0">
                <a:pos x="33" y="2424"/>
              </a:cxn>
              <a:cxn ang="0">
                <a:pos x="44" y="2401"/>
              </a:cxn>
              <a:cxn ang="0">
                <a:pos x="68" y="2354"/>
              </a:cxn>
              <a:cxn ang="0">
                <a:pos x="80" y="2329"/>
              </a:cxn>
              <a:cxn ang="0">
                <a:pos x="90" y="2303"/>
              </a:cxn>
              <a:cxn ang="0">
                <a:pos x="99" y="2274"/>
              </a:cxn>
              <a:cxn ang="0">
                <a:pos x="106" y="2241"/>
              </a:cxn>
              <a:cxn ang="0">
                <a:pos x="111" y="2203"/>
              </a:cxn>
              <a:cxn ang="0">
                <a:pos x="113" y="2159"/>
              </a:cxn>
              <a:cxn ang="0">
                <a:pos x="111" y="2117"/>
              </a:cxn>
              <a:cxn ang="0">
                <a:pos x="106" y="2079"/>
              </a:cxn>
              <a:cxn ang="0">
                <a:pos x="99" y="2046"/>
              </a:cxn>
              <a:cxn ang="0">
                <a:pos x="90" y="2017"/>
              </a:cxn>
              <a:cxn ang="0">
                <a:pos x="80" y="1991"/>
              </a:cxn>
              <a:cxn ang="0">
                <a:pos x="68" y="1966"/>
              </a:cxn>
              <a:cxn ang="0">
                <a:pos x="56" y="1943"/>
              </a:cxn>
              <a:cxn ang="0">
                <a:pos x="44" y="1919"/>
              </a:cxn>
              <a:cxn ang="0">
                <a:pos x="33" y="1896"/>
              </a:cxn>
              <a:cxn ang="0">
                <a:pos x="22" y="1869"/>
              </a:cxn>
              <a:cxn ang="0">
                <a:pos x="13" y="1841"/>
              </a:cxn>
              <a:cxn ang="0">
                <a:pos x="7" y="1807"/>
              </a:cxn>
              <a:cxn ang="0">
                <a:pos x="1" y="1770"/>
              </a:cxn>
              <a:cxn ang="0">
                <a:pos x="0" y="1727"/>
              </a:cxn>
              <a:cxn ang="0">
                <a:pos x="1" y="1683"/>
              </a:cxn>
              <a:cxn ang="0">
                <a:pos x="7" y="1646"/>
              </a:cxn>
              <a:cxn ang="0">
                <a:pos x="13" y="1613"/>
              </a:cxn>
              <a:cxn ang="0">
                <a:pos x="22" y="1583"/>
              </a:cxn>
              <a:cxn ang="0">
                <a:pos x="33" y="1557"/>
              </a:cxn>
              <a:cxn ang="0">
                <a:pos x="44" y="1533"/>
              </a:cxn>
              <a:cxn ang="0">
                <a:pos x="56" y="1509"/>
              </a:cxn>
              <a:cxn ang="0">
                <a:pos x="68" y="1486"/>
              </a:cxn>
              <a:cxn ang="0">
                <a:pos x="80" y="1461"/>
              </a:cxn>
              <a:cxn ang="0">
                <a:pos x="90" y="1435"/>
              </a:cxn>
              <a:cxn ang="0">
                <a:pos x="99" y="1406"/>
              </a:cxn>
              <a:cxn ang="0">
                <a:pos x="106" y="1373"/>
              </a:cxn>
              <a:cxn ang="0">
                <a:pos x="111" y="1335"/>
              </a:cxn>
              <a:cxn ang="0">
                <a:pos x="113" y="1292"/>
              </a:cxn>
              <a:cxn ang="0">
                <a:pos x="111" y="1249"/>
              </a:cxn>
              <a:cxn ang="0">
                <a:pos x="106" y="1211"/>
              </a:cxn>
              <a:cxn ang="0">
                <a:pos x="99" y="1178"/>
              </a:cxn>
              <a:cxn ang="0">
                <a:pos x="90" y="1149"/>
              </a:cxn>
              <a:cxn ang="0">
                <a:pos x="80" y="1123"/>
              </a:cxn>
              <a:cxn ang="0">
                <a:pos x="68" y="1098"/>
              </a:cxn>
              <a:cxn ang="0">
                <a:pos x="56" y="1076"/>
              </a:cxn>
              <a:cxn ang="0">
                <a:pos x="44" y="1053"/>
              </a:cxn>
              <a:cxn ang="0">
                <a:pos x="33" y="1028"/>
              </a:cxn>
              <a:cxn ang="0">
                <a:pos x="22" y="1001"/>
              </a:cxn>
              <a:cxn ang="0">
                <a:pos x="13" y="973"/>
              </a:cxn>
              <a:cxn ang="0">
                <a:pos x="7" y="940"/>
              </a:cxn>
              <a:cxn ang="0">
                <a:pos x="1" y="902"/>
              </a:cxn>
              <a:cxn ang="0">
                <a:pos x="0" y="859"/>
              </a:cxn>
              <a:cxn ang="0">
                <a:pos x="1" y="816"/>
              </a:cxn>
              <a:cxn ang="0">
                <a:pos x="7" y="778"/>
              </a:cxn>
              <a:cxn ang="0">
                <a:pos x="13" y="745"/>
              </a:cxn>
              <a:cxn ang="0">
                <a:pos x="22" y="716"/>
              </a:cxn>
              <a:cxn ang="0">
                <a:pos x="33" y="690"/>
              </a:cxn>
              <a:cxn ang="0">
                <a:pos x="44" y="665"/>
              </a:cxn>
              <a:cxn ang="0">
                <a:pos x="56" y="641"/>
              </a:cxn>
              <a:cxn ang="0">
                <a:pos x="68" y="618"/>
              </a:cxn>
              <a:cxn ang="0">
                <a:pos x="80" y="594"/>
              </a:cxn>
              <a:cxn ang="0">
                <a:pos x="90" y="568"/>
              </a:cxn>
              <a:cxn ang="0">
                <a:pos x="99" y="538"/>
              </a:cxn>
              <a:cxn ang="0">
                <a:pos x="106" y="505"/>
              </a:cxn>
              <a:cxn ang="0">
                <a:pos x="111" y="469"/>
              </a:cxn>
              <a:cxn ang="0">
                <a:pos x="113" y="424"/>
              </a:cxn>
              <a:cxn ang="0">
                <a:pos x="111" y="382"/>
              </a:cxn>
              <a:cxn ang="0">
                <a:pos x="106" y="344"/>
              </a:cxn>
              <a:cxn ang="0">
                <a:pos x="99" y="313"/>
              </a:cxn>
              <a:cxn ang="0">
                <a:pos x="90" y="284"/>
              </a:cxn>
              <a:cxn ang="0">
                <a:pos x="80" y="258"/>
              </a:cxn>
              <a:cxn ang="0">
                <a:pos x="69" y="233"/>
              </a:cxn>
              <a:cxn ang="0">
                <a:pos x="58" y="211"/>
              </a:cxn>
              <a:cxn ang="0">
                <a:pos x="46" y="187"/>
              </a:cxn>
              <a:cxn ang="0">
                <a:pos x="34" y="164"/>
              </a:cxn>
              <a:cxn ang="0">
                <a:pos x="24" y="137"/>
              </a:cxn>
              <a:cxn ang="0">
                <a:pos x="14" y="110"/>
              </a:cxn>
              <a:cxn ang="0">
                <a:pos x="8" y="77"/>
              </a:cxn>
              <a:cxn ang="0">
                <a:pos x="3" y="42"/>
              </a:cxn>
              <a:cxn ang="0">
                <a:pos x="0" y="0"/>
              </a:cxn>
            </a:cxnLst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46" name="矩形 6145"/>
          <p:cNvSpPr/>
          <p:nvPr/>
        </p:nvSpPr>
        <p:spPr>
          <a:xfrm>
            <a:off x="0" y="0"/>
            <a:ext cx="284163" cy="6858000"/>
          </a:xfrm>
          <a:prstGeom prst="rect">
            <a:avLst/>
          </a:prstGeom>
          <a:solidFill>
            <a:srgbClr val="62B4C6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47" name="标题 6146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7463" cy="149066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zh-CN" altLang="en-US" dirty="0"/>
              <a:t>单击以编辑标题文本格式</a:t>
            </a:r>
            <a:endParaRPr lang="zh-CN" altLang="en-US" dirty="0"/>
          </a:p>
        </p:txBody>
      </p:sp>
      <p:sp>
        <p:nvSpPr>
          <p:cNvPr id="6148" name="文本占位符 6147"/>
          <p:cNvSpPr>
            <a:spLocks noGrp="1"/>
          </p:cNvSpPr>
          <p:nvPr>
            <p:ph type="body" idx="1"/>
          </p:nvPr>
        </p:nvSpPr>
        <p:spPr>
          <a:xfrm>
            <a:off x="1250950" y="2286000"/>
            <a:ext cx="10177463" cy="35925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zh-CN" altLang="en-US" dirty="0"/>
              <a:t>点击以编辑提纲文本格式</a:t>
            </a:r>
            <a:endParaRPr lang="zh-CN" altLang="en-US" dirty="0"/>
          </a:p>
          <a:p>
            <a:pPr lvl="1"/>
            <a:r>
              <a:rPr lang="zh-CN" altLang="en-US" dirty="0"/>
              <a:t>第二提纲级别</a:t>
            </a:r>
            <a:endParaRPr lang="zh-CN" altLang="en-US" dirty="0"/>
          </a:p>
          <a:p>
            <a:pPr lvl="2"/>
            <a:r>
              <a:rPr lang="zh-CN" altLang="en-US" dirty="0"/>
              <a:t>第三提纲级别</a:t>
            </a:r>
            <a:endParaRPr lang="zh-CN" altLang="en-US" dirty="0"/>
          </a:p>
          <a:p>
            <a:pPr lvl="3"/>
            <a:r>
              <a:rPr lang="zh-CN" altLang="en-US" dirty="0"/>
              <a:t>第四提纲级别</a:t>
            </a:r>
            <a:endParaRPr lang="zh-CN" altLang="en-US" dirty="0"/>
          </a:p>
          <a:p>
            <a:pPr lvl="4"/>
            <a:r>
              <a:rPr lang="zh-CN" altLang="en-US" dirty="0"/>
              <a:t>第五提纲级别</a:t>
            </a:r>
            <a:endParaRPr lang="zh-CN" altLang="en-US" dirty="0"/>
          </a:p>
          <a:p>
            <a:pPr lvl="4"/>
            <a:r>
              <a:rPr lang="zh-CN" altLang="en-US" dirty="0"/>
              <a:t>第六提纲级别</a:t>
            </a:r>
            <a:endParaRPr lang="zh-CN" altLang="en-US" dirty="0"/>
          </a:p>
          <a:p>
            <a:pPr lvl="4"/>
            <a:r>
              <a:rPr lang="zh-CN" altLang="en-US" dirty="0"/>
              <a:t>第七提纲级别</a:t>
            </a:r>
            <a:endParaRPr lang="zh-CN" altLang="en-US" dirty="0"/>
          </a:p>
        </p:txBody>
      </p:sp>
      <p:sp>
        <p:nvSpPr>
          <p:cNvPr id="6149" name="文本框 6148"/>
          <p:cNvSpPr txBox="1"/>
          <p:nvPr/>
        </p:nvSpPr>
        <p:spPr>
          <a:xfrm>
            <a:off x="765175" y="6375400"/>
            <a:ext cx="1233488" cy="349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50" name="文本框 6149"/>
          <p:cNvSpPr txBox="1"/>
          <p:nvPr/>
        </p:nvSpPr>
        <p:spPr>
          <a:xfrm>
            <a:off x="2103438" y="6375400"/>
            <a:ext cx="3482975" cy="346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51" name="灯片编号占位符 6150"/>
          <p:cNvSpPr>
            <a:spLocks noGrp="1"/>
          </p:cNvSpPr>
          <p:nvPr>
            <p:ph type="sldNum"/>
          </p:nvPr>
        </p:nvSpPr>
        <p:spPr>
          <a:xfrm>
            <a:off x="5688013" y="6375400"/>
            <a:ext cx="1231900" cy="344488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lstStyle>
            <a:lvl1pPr algn="r">
              <a:buFontTx/>
              <a:defRPr sz="1200">
                <a:solidFill>
                  <a:srgbClr val="595959"/>
                </a:solidFill>
                <a:latin typeface="Times New Roman" panose="02020603050405020304" pitchFamily="16" charset="0"/>
              </a:defRPr>
            </a:lvl1pPr>
          </a:lstStyle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/>
  <p:txStyles>
    <p:titleStyle>
      <a:lvl1pPr marL="0" lvl="0" indent="0" algn="l" defTabSz="449580" rtl="0" eaLnBrk="1" fontAlgn="base" latinLnBrk="0" hangingPunct="1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5100" b="0" i="0" u="none" kern="1200" baseline="0">
          <a:solidFill>
            <a:srgbClr val="0B082E"/>
          </a:solidFill>
          <a:latin typeface="+mj-lt"/>
          <a:ea typeface="+mj-ea"/>
          <a:cs typeface="+mj-cs"/>
        </a:defRPr>
      </a:lvl1pPr>
      <a:lvl2pPr marL="742950" lvl="1" indent="-285750" algn="l" defTabSz="449580" rtl="0" eaLnBrk="1" fontAlgn="base" latinLnBrk="0" hangingPunct="1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5100" b="0" i="0" u="none" kern="1200" baseline="0">
          <a:solidFill>
            <a:srgbClr val="0B082E"/>
          </a:solidFill>
          <a:latin typeface="Impact" panose="020B0806030902050204" pitchFamily="32" charset="0"/>
          <a:ea typeface="微软雅黑" panose="020B0503020204020204" charset="-122"/>
          <a:cs typeface="+mj-cs"/>
        </a:defRPr>
      </a:lvl2pPr>
      <a:lvl3pPr marL="1143000" lvl="2" indent="-228600" algn="l" defTabSz="449580" rtl="0" eaLnBrk="1" fontAlgn="base" latinLnBrk="0" hangingPunct="1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5100" b="0" i="0" u="none" kern="1200" baseline="0">
          <a:solidFill>
            <a:srgbClr val="0B082E"/>
          </a:solidFill>
          <a:latin typeface="Impact" panose="020B0806030902050204" pitchFamily="32" charset="0"/>
          <a:ea typeface="微软雅黑" panose="020B0503020204020204" charset="-122"/>
          <a:cs typeface="+mj-cs"/>
        </a:defRPr>
      </a:lvl3pPr>
      <a:lvl4pPr marL="1600200" lvl="3" indent="-228600" algn="l" defTabSz="449580" rtl="0" eaLnBrk="1" fontAlgn="base" latinLnBrk="0" hangingPunct="1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5100" b="0" i="0" u="none" kern="1200" baseline="0">
          <a:solidFill>
            <a:srgbClr val="0B082E"/>
          </a:solidFill>
          <a:latin typeface="Impact" panose="020B0806030902050204" pitchFamily="32" charset="0"/>
          <a:ea typeface="微软雅黑" panose="020B0503020204020204" charset="-122"/>
          <a:cs typeface="+mj-cs"/>
        </a:defRPr>
      </a:lvl4pPr>
      <a:lvl5pPr marL="2057400" lvl="4" indent="-228600" algn="l" defTabSz="449580" rtl="0" eaLnBrk="1" fontAlgn="base" latinLnBrk="0" hangingPunct="1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5100" b="0" i="0" u="none" kern="1200" baseline="0">
          <a:solidFill>
            <a:srgbClr val="0B082E"/>
          </a:solidFill>
          <a:latin typeface="Impact" panose="020B0806030902050204" pitchFamily="32" charset="0"/>
          <a:ea typeface="微软雅黑" panose="020B0503020204020204" charset="-122"/>
          <a:cs typeface="+mj-cs"/>
        </a:defRPr>
      </a:lvl5pPr>
    </p:titleStyle>
    <p:bodyStyle>
      <a:lvl1pPr marL="342900" lvl="0" indent="-3429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595959"/>
          </a:solidFill>
          <a:latin typeface="+mn-lt"/>
          <a:ea typeface="+mn-ea"/>
          <a:cs typeface="+mn-cs"/>
        </a:defRPr>
      </a:lvl1pPr>
      <a:lvl2pPr marL="742950" lvl="1" indent="-28575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5pPr>
      <a:lvl6pPr marL="2514600" lvl="5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6pPr>
      <a:lvl7pPr marL="2971800" lvl="6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7pPr>
      <a:lvl8pPr marL="3429000" lvl="7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8pPr>
      <a:lvl9pPr marL="3886200" lvl="8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9pPr>
    </p:bodyStyle>
    <p:otherStyle>
      <a:lvl1pPr marL="0" lvl="0" indent="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5pPr>
      <a:lvl6pPr marL="2286000" lvl="5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6pPr>
      <a:lvl7pPr marL="2743200" lvl="6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7pPr>
      <a:lvl8pPr marL="3200400" lvl="7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8pPr>
      <a:lvl9pPr marL="3657600" lvl="8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69" name="任意多边形 7168"/>
          <p:cNvSpPr/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7" y="0"/>
              </a:cxn>
              <a:cxn ang="0">
                <a:pos x="448" y="43"/>
              </a:cxn>
              <a:cxn ang="0">
                <a:pos x="453" y="81"/>
              </a:cxn>
              <a:cxn ang="0">
                <a:pos x="460" y="114"/>
              </a:cxn>
              <a:cxn ang="0">
                <a:pos x="469" y="143"/>
              </a:cxn>
              <a:cxn ang="0">
                <a:pos x="479" y="169"/>
              </a:cxn>
              <a:cxn ang="0">
                <a:pos x="491" y="192"/>
              </a:cxn>
              <a:cxn ang="0">
                <a:pos x="503" y="216"/>
              </a:cxn>
              <a:cxn ang="0">
                <a:pos x="515" y="240"/>
              </a:cxn>
              <a:cxn ang="0">
                <a:pos x="525" y="263"/>
              </a:cxn>
              <a:cxn ang="0">
                <a:pos x="535" y="289"/>
              </a:cxn>
              <a:cxn ang="0">
                <a:pos x="545" y="318"/>
              </a:cxn>
              <a:cxn ang="0">
                <a:pos x="552" y="351"/>
              </a:cxn>
              <a:cxn ang="0">
                <a:pos x="556" y="389"/>
              </a:cxn>
              <a:cxn ang="0">
                <a:pos x="558" y="432"/>
              </a:cxn>
              <a:cxn ang="0">
                <a:pos x="556" y="475"/>
              </a:cxn>
              <a:cxn ang="0">
                <a:pos x="552" y="513"/>
              </a:cxn>
              <a:cxn ang="0">
                <a:pos x="545" y="546"/>
              </a:cxn>
              <a:cxn ang="0">
                <a:pos x="535" y="575"/>
              </a:cxn>
              <a:cxn ang="0">
                <a:pos x="525" y="601"/>
              </a:cxn>
              <a:cxn ang="0">
                <a:pos x="515" y="624"/>
              </a:cxn>
              <a:cxn ang="0">
                <a:pos x="503" y="648"/>
              </a:cxn>
              <a:cxn ang="0">
                <a:pos x="491" y="672"/>
              </a:cxn>
              <a:cxn ang="0">
                <a:pos x="479" y="695"/>
              </a:cxn>
              <a:cxn ang="0">
                <a:pos x="469" y="721"/>
              </a:cxn>
              <a:cxn ang="0">
                <a:pos x="460" y="750"/>
              </a:cxn>
              <a:cxn ang="0">
                <a:pos x="453" y="783"/>
              </a:cxn>
              <a:cxn ang="0">
                <a:pos x="448" y="821"/>
              </a:cxn>
              <a:cxn ang="0">
                <a:pos x="447" y="864"/>
              </a:cxn>
              <a:cxn ang="0">
                <a:pos x="448" y="907"/>
              </a:cxn>
              <a:cxn ang="0">
                <a:pos x="453" y="945"/>
              </a:cxn>
              <a:cxn ang="0">
                <a:pos x="460" y="978"/>
              </a:cxn>
              <a:cxn ang="0">
                <a:pos x="469" y="1007"/>
              </a:cxn>
              <a:cxn ang="0">
                <a:pos x="479" y="1033"/>
              </a:cxn>
              <a:cxn ang="0">
                <a:pos x="491" y="1056"/>
              </a:cxn>
              <a:cxn ang="0">
                <a:pos x="503" y="1080"/>
              </a:cxn>
              <a:cxn ang="0">
                <a:pos x="515" y="1104"/>
              </a:cxn>
              <a:cxn ang="0">
                <a:pos x="525" y="1127"/>
              </a:cxn>
              <a:cxn ang="0">
                <a:pos x="535" y="1153"/>
              </a:cxn>
              <a:cxn ang="0">
                <a:pos x="545" y="1182"/>
              </a:cxn>
              <a:cxn ang="0">
                <a:pos x="552" y="1215"/>
              </a:cxn>
              <a:cxn ang="0">
                <a:pos x="556" y="1253"/>
              </a:cxn>
              <a:cxn ang="0">
                <a:pos x="558" y="1296"/>
              </a:cxn>
              <a:cxn ang="0">
                <a:pos x="556" y="1339"/>
              </a:cxn>
              <a:cxn ang="0">
                <a:pos x="552" y="1377"/>
              </a:cxn>
              <a:cxn ang="0">
                <a:pos x="545" y="1410"/>
              </a:cxn>
              <a:cxn ang="0">
                <a:pos x="535" y="1439"/>
              </a:cxn>
              <a:cxn ang="0">
                <a:pos x="525" y="1465"/>
              </a:cxn>
              <a:cxn ang="0">
                <a:pos x="515" y="1488"/>
              </a:cxn>
              <a:cxn ang="0">
                <a:pos x="503" y="1512"/>
              </a:cxn>
              <a:cxn ang="0">
                <a:pos x="491" y="1536"/>
              </a:cxn>
              <a:cxn ang="0">
                <a:pos x="479" y="1559"/>
              </a:cxn>
              <a:cxn ang="0">
                <a:pos x="469" y="1585"/>
              </a:cxn>
              <a:cxn ang="0">
                <a:pos x="460" y="1614"/>
              </a:cxn>
              <a:cxn ang="0">
                <a:pos x="453" y="1647"/>
              </a:cxn>
              <a:cxn ang="0">
                <a:pos x="448" y="1685"/>
              </a:cxn>
              <a:cxn ang="0">
                <a:pos x="447" y="1728"/>
              </a:cxn>
              <a:cxn ang="0">
                <a:pos x="448" y="1771"/>
              </a:cxn>
              <a:cxn ang="0">
                <a:pos x="453" y="1809"/>
              </a:cxn>
              <a:cxn ang="0">
                <a:pos x="460" y="1842"/>
              </a:cxn>
              <a:cxn ang="0">
                <a:pos x="469" y="1871"/>
              </a:cxn>
              <a:cxn ang="0">
                <a:pos x="479" y="1897"/>
              </a:cxn>
              <a:cxn ang="0">
                <a:pos x="491" y="1920"/>
              </a:cxn>
              <a:cxn ang="0">
                <a:pos x="503" y="1944"/>
              </a:cxn>
              <a:cxn ang="0">
                <a:pos x="515" y="1968"/>
              </a:cxn>
              <a:cxn ang="0">
                <a:pos x="525" y="1991"/>
              </a:cxn>
              <a:cxn ang="0">
                <a:pos x="535" y="2017"/>
              </a:cxn>
              <a:cxn ang="0">
                <a:pos x="545" y="2046"/>
              </a:cxn>
              <a:cxn ang="0">
                <a:pos x="552" y="2079"/>
              </a:cxn>
              <a:cxn ang="0">
                <a:pos x="556" y="2117"/>
              </a:cxn>
              <a:cxn ang="0">
                <a:pos x="558" y="2159"/>
              </a:cxn>
              <a:cxn ang="0">
                <a:pos x="556" y="2203"/>
              </a:cxn>
              <a:cxn ang="0">
                <a:pos x="552" y="2241"/>
              </a:cxn>
              <a:cxn ang="0">
                <a:pos x="545" y="2274"/>
              </a:cxn>
              <a:cxn ang="0">
                <a:pos x="535" y="2303"/>
              </a:cxn>
              <a:cxn ang="0">
                <a:pos x="525" y="2329"/>
              </a:cxn>
              <a:cxn ang="0">
                <a:pos x="515" y="2352"/>
              </a:cxn>
              <a:cxn ang="0">
                <a:pos x="503" y="2376"/>
              </a:cxn>
              <a:cxn ang="0">
                <a:pos x="491" y="2400"/>
              </a:cxn>
              <a:cxn ang="0">
                <a:pos x="479" y="2423"/>
              </a:cxn>
              <a:cxn ang="0">
                <a:pos x="469" y="2449"/>
              </a:cxn>
              <a:cxn ang="0">
                <a:pos x="460" y="2478"/>
              </a:cxn>
              <a:cxn ang="0">
                <a:pos x="453" y="2511"/>
              </a:cxn>
              <a:cxn ang="0">
                <a:pos x="448" y="2549"/>
              </a:cxn>
              <a:cxn ang="0">
                <a:pos x="447" y="2592"/>
              </a:cxn>
              <a:cxn ang="0">
                <a:pos x="448" y="2635"/>
              </a:cxn>
              <a:cxn ang="0">
                <a:pos x="453" y="2673"/>
              </a:cxn>
              <a:cxn ang="0">
                <a:pos x="460" y="2706"/>
              </a:cxn>
              <a:cxn ang="0">
                <a:pos x="469" y="2735"/>
              </a:cxn>
              <a:cxn ang="0">
                <a:pos x="479" y="2761"/>
              </a:cxn>
              <a:cxn ang="0">
                <a:pos x="491" y="2784"/>
              </a:cxn>
              <a:cxn ang="0">
                <a:pos x="515" y="2832"/>
              </a:cxn>
              <a:cxn ang="0">
                <a:pos x="525" y="2855"/>
              </a:cxn>
              <a:cxn ang="0">
                <a:pos x="535" y="2881"/>
              </a:cxn>
              <a:cxn ang="0">
                <a:pos x="545" y="2910"/>
              </a:cxn>
              <a:cxn ang="0">
                <a:pos x="552" y="2943"/>
              </a:cxn>
              <a:cxn ang="0">
                <a:pos x="556" y="2981"/>
              </a:cxn>
              <a:cxn ang="0">
                <a:pos x="558" y="3024"/>
              </a:cxn>
              <a:cxn ang="0">
                <a:pos x="556" y="3067"/>
              </a:cxn>
              <a:cxn ang="0">
                <a:pos x="552" y="3105"/>
              </a:cxn>
              <a:cxn ang="0">
                <a:pos x="545" y="3138"/>
              </a:cxn>
              <a:cxn ang="0">
                <a:pos x="535" y="3167"/>
              </a:cxn>
              <a:cxn ang="0">
                <a:pos x="525" y="3193"/>
              </a:cxn>
              <a:cxn ang="0">
                <a:pos x="515" y="3216"/>
              </a:cxn>
              <a:cxn ang="0">
                <a:pos x="503" y="3240"/>
              </a:cxn>
              <a:cxn ang="0">
                <a:pos x="491" y="3264"/>
              </a:cxn>
              <a:cxn ang="0">
                <a:pos x="479" y="3287"/>
              </a:cxn>
              <a:cxn ang="0">
                <a:pos x="469" y="3313"/>
              </a:cxn>
              <a:cxn ang="0">
                <a:pos x="460" y="3342"/>
              </a:cxn>
              <a:cxn ang="0">
                <a:pos x="453" y="3375"/>
              </a:cxn>
              <a:cxn ang="0">
                <a:pos x="448" y="3413"/>
              </a:cxn>
              <a:cxn ang="0">
                <a:pos x="447" y="3456"/>
              </a:cxn>
              <a:cxn ang="0">
                <a:pos x="448" y="3499"/>
              </a:cxn>
              <a:cxn ang="0">
                <a:pos x="453" y="3537"/>
              </a:cxn>
              <a:cxn ang="0">
                <a:pos x="460" y="3570"/>
              </a:cxn>
              <a:cxn ang="0">
                <a:pos x="469" y="3599"/>
              </a:cxn>
              <a:cxn ang="0">
                <a:pos x="479" y="3625"/>
              </a:cxn>
              <a:cxn ang="0">
                <a:pos x="491" y="3648"/>
              </a:cxn>
              <a:cxn ang="0">
                <a:pos x="503" y="3672"/>
              </a:cxn>
              <a:cxn ang="0">
                <a:pos x="515" y="3696"/>
              </a:cxn>
              <a:cxn ang="0">
                <a:pos x="525" y="3719"/>
              </a:cxn>
              <a:cxn ang="0">
                <a:pos x="535" y="3745"/>
              </a:cxn>
              <a:cxn ang="0">
                <a:pos x="545" y="3774"/>
              </a:cxn>
              <a:cxn ang="0">
                <a:pos x="552" y="3807"/>
              </a:cxn>
              <a:cxn ang="0">
                <a:pos x="556" y="3845"/>
              </a:cxn>
              <a:cxn ang="0">
                <a:pos x="558" y="3888"/>
              </a:cxn>
              <a:cxn ang="0">
                <a:pos x="556" y="3931"/>
              </a:cxn>
              <a:cxn ang="0">
                <a:pos x="552" y="3969"/>
              </a:cxn>
              <a:cxn ang="0">
                <a:pos x="545" y="4002"/>
              </a:cxn>
              <a:cxn ang="0">
                <a:pos x="535" y="4031"/>
              </a:cxn>
              <a:cxn ang="0">
                <a:pos x="525" y="4057"/>
              </a:cxn>
              <a:cxn ang="0">
                <a:pos x="515" y="4080"/>
              </a:cxn>
              <a:cxn ang="0">
                <a:pos x="503" y="4104"/>
              </a:cxn>
              <a:cxn ang="0">
                <a:pos x="491" y="4128"/>
              </a:cxn>
              <a:cxn ang="0">
                <a:pos x="479" y="4151"/>
              </a:cxn>
              <a:cxn ang="0">
                <a:pos x="469" y="4177"/>
              </a:cxn>
              <a:cxn ang="0">
                <a:pos x="460" y="4206"/>
              </a:cxn>
              <a:cxn ang="0">
                <a:pos x="453" y="4239"/>
              </a:cxn>
              <a:cxn ang="0">
                <a:pos x="448" y="4277"/>
              </a:cxn>
              <a:cxn ang="0">
                <a:pos x="447" y="4320"/>
              </a:cxn>
              <a:cxn ang="0">
                <a:pos x="0" y="4320"/>
              </a:cxn>
              <a:cxn ang="0">
                <a:pos x="0" y="0"/>
              </a:cxn>
            </a:cxnLst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0" name="矩形 7169"/>
          <p:cNvSpPr/>
          <p:nvPr/>
        </p:nvSpPr>
        <p:spPr>
          <a:xfrm>
            <a:off x="11907838" y="0"/>
            <a:ext cx="284162" cy="6858000"/>
          </a:xfrm>
          <a:prstGeom prst="rect">
            <a:avLst/>
          </a:prstGeom>
          <a:solidFill>
            <a:srgbClr val="62B4C6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1" name="标题 7170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7463" cy="149066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zh-CN" altLang="en-US" dirty="0"/>
              <a:t>单击以编辑标题文本格式</a:t>
            </a:r>
            <a:endParaRPr lang="zh-CN" altLang="en-US" dirty="0"/>
          </a:p>
        </p:txBody>
      </p:sp>
      <p:sp>
        <p:nvSpPr>
          <p:cNvPr id="7172" name="文本占位符 7171"/>
          <p:cNvSpPr>
            <a:spLocks noGrp="1"/>
          </p:cNvSpPr>
          <p:nvPr>
            <p:ph type="body" idx="1"/>
          </p:nvPr>
        </p:nvSpPr>
        <p:spPr>
          <a:xfrm>
            <a:off x="1250950" y="2286000"/>
            <a:ext cx="10177463" cy="35925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zh-CN" altLang="en-US" dirty="0"/>
              <a:t>点击以编辑提纲文本格式</a:t>
            </a:r>
            <a:endParaRPr lang="zh-CN" altLang="en-US" dirty="0"/>
          </a:p>
          <a:p>
            <a:pPr lvl="1"/>
            <a:r>
              <a:rPr lang="zh-CN" altLang="en-US" dirty="0"/>
              <a:t>第二提纲级别</a:t>
            </a:r>
            <a:endParaRPr lang="zh-CN" altLang="en-US" dirty="0"/>
          </a:p>
          <a:p>
            <a:pPr lvl="2"/>
            <a:r>
              <a:rPr lang="zh-CN" altLang="en-US" dirty="0"/>
              <a:t>第三提纲级别</a:t>
            </a:r>
            <a:endParaRPr lang="zh-CN" altLang="en-US" dirty="0"/>
          </a:p>
          <a:p>
            <a:pPr lvl="3"/>
            <a:r>
              <a:rPr lang="zh-CN" altLang="en-US" dirty="0"/>
              <a:t>第四提纲级别</a:t>
            </a:r>
            <a:endParaRPr lang="zh-CN" altLang="en-US" dirty="0"/>
          </a:p>
          <a:p>
            <a:pPr lvl="4"/>
            <a:r>
              <a:rPr lang="zh-CN" altLang="en-US" dirty="0"/>
              <a:t>第五提纲级别</a:t>
            </a:r>
            <a:endParaRPr lang="zh-CN" altLang="en-US" dirty="0"/>
          </a:p>
          <a:p>
            <a:pPr lvl="4"/>
            <a:r>
              <a:rPr lang="zh-CN" altLang="en-US" dirty="0"/>
              <a:t>第六提纲级别</a:t>
            </a:r>
            <a:endParaRPr lang="zh-CN" altLang="en-US" dirty="0"/>
          </a:p>
          <a:p>
            <a:pPr lvl="4"/>
            <a:r>
              <a:rPr lang="zh-CN" altLang="en-US" dirty="0"/>
              <a:t>第七提纲级别</a:t>
            </a:r>
            <a:endParaRPr lang="zh-CN" altLang="en-US" dirty="0"/>
          </a:p>
        </p:txBody>
      </p:sp>
      <p:sp>
        <p:nvSpPr>
          <p:cNvPr id="7173" name="灯片编号占位符 7172"/>
          <p:cNvSpPr>
            <a:spLocks noGrp="1"/>
          </p:cNvSpPr>
          <p:nvPr>
            <p:ph type="sldNum"/>
          </p:nvPr>
        </p:nvSpPr>
        <p:spPr>
          <a:xfrm>
            <a:off x="8610600" y="6375400"/>
            <a:ext cx="2817813" cy="344488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lstStyle>
            <a:lvl1pPr algn="r">
              <a:buFontTx/>
              <a:defRPr sz="1200">
                <a:solidFill>
                  <a:srgbClr val="595959"/>
                </a:solidFill>
                <a:latin typeface="Times New Roman" panose="02020603050405020304" pitchFamily="16" charset="0"/>
              </a:defRPr>
            </a:lvl1pPr>
          </a:lstStyle>
          <a:p>
            <a:pPr lvl="0" defTabSz="449580" eaLnBrk="1" hangingPunct="0"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>
                <a:cs typeface="华文中宋" panose="02010600040101010101" charset="-122"/>
              </a:rPr>
            </a:fld>
            <a:endParaRPr lang="en-US" altLang="zh-CN" dirty="0" err="1">
              <a:cs typeface="华文中宋" panose="02010600040101010101" charset="-122"/>
            </a:endParaRPr>
          </a:p>
        </p:txBody>
      </p:sp>
      <p:sp>
        <p:nvSpPr>
          <p:cNvPr id="7174" name="文本框 7173"/>
          <p:cNvSpPr txBox="1"/>
          <p:nvPr/>
        </p:nvSpPr>
        <p:spPr>
          <a:xfrm>
            <a:off x="1250950" y="6375400"/>
            <a:ext cx="2330450" cy="349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5" name="文本框 7174"/>
          <p:cNvSpPr txBox="1"/>
          <p:nvPr/>
        </p:nvSpPr>
        <p:spPr>
          <a:xfrm>
            <a:off x="4038600" y="6375400"/>
            <a:ext cx="4114800" cy="346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/>
  <p:txStyles>
    <p:titleStyle>
      <a:lvl1pPr marL="0" lvl="0" indent="0" algn="l" defTabSz="449580" rtl="0" eaLnBrk="1" fontAlgn="base" latinLnBrk="0" hangingPunct="1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5100" b="0" i="0" u="none" kern="1200" baseline="0">
          <a:solidFill>
            <a:srgbClr val="0B082E"/>
          </a:solidFill>
          <a:latin typeface="+mj-lt"/>
          <a:ea typeface="+mj-ea"/>
          <a:cs typeface="+mj-cs"/>
        </a:defRPr>
      </a:lvl1pPr>
      <a:lvl2pPr marL="742950" lvl="1" indent="-285750" algn="l" defTabSz="449580" rtl="0" eaLnBrk="1" fontAlgn="base" latinLnBrk="0" hangingPunct="1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5100" b="0" i="0" u="none" kern="1200" baseline="0">
          <a:solidFill>
            <a:srgbClr val="0B082E"/>
          </a:solidFill>
          <a:latin typeface="Impact" panose="020B0806030902050204" pitchFamily="32" charset="0"/>
          <a:ea typeface="微软雅黑" panose="020B0503020204020204" charset="-122"/>
          <a:cs typeface="+mj-cs"/>
        </a:defRPr>
      </a:lvl2pPr>
      <a:lvl3pPr marL="1143000" lvl="2" indent="-228600" algn="l" defTabSz="449580" rtl="0" eaLnBrk="1" fontAlgn="base" latinLnBrk="0" hangingPunct="1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5100" b="0" i="0" u="none" kern="1200" baseline="0">
          <a:solidFill>
            <a:srgbClr val="0B082E"/>
          </a:solidFill>
          <a:latin typeface="Impact" panose="020B0806030902050204" pitchFamily="32" charset="0"/>
          <a:ea typeface="微软雅黑" panose="020B0503020204020204" charset="-122"/>
          <a:cs typeface="+mj-cs"/>
        </a:defRPr>
      </a:lvl3pPr>
      <a:lvl4pPr marL="1600200" lvl="3" indent="-228600" algn="l" defTabSz="449580" rtl="0" eaLnBrk="1" fontAlgn="base" latinLnBrk="0" hangingPunct="1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5100" b="0" i="0" u="none" kern="1200" baseline="0">
          <a:solidFill>
            <a:srgbClr val="0B082E"/>
          </a:solidFill>
          <a:latin typeface="Impact" panose="020B0806030902050204" pitchFamily="32" charset="0"/>
          <a:ea typeface="微软雅黑" panose="020B0503020204020204" charset="-122"/>
          <a:cs typeface="+mj-cs"/>
        </a:defRPr>
      </a:lvl4pPr>
      <a:lvl5pPr marL="2057400" lvl="4" indent="-228600" algn="l" defTabSz="449580" rtl="0" eaLnBrk="1" fontAlgn="base" latinLnBrk="0" hangingPunct="1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5100" b="0" i="0" u="none" kern="1200" baseline="0">
          <a:solidFill>
            <a:srgbClr val="0B082E"/>
          </a:solidFill>
          <a:latin typeface="Impact" panose="020B0806030902050204" pitchFamily="32" charset="0"/>
          <a:ea typeface="微软雅黑" panose="020B0503020204020204" charset="-122"/>
          <a:cs typeface="+mj-cs"/>
        </a:defRPr>
      </a:lvl5pPr>
    </p:titleStyle>
    <p:bodyStyle>
      <a:lvl1pPr marL="342900" lvl="0" indent="-3429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595959"/>
          </a:solidFill>
          <a:latin typeface="+mn-lt"/>
          <a:ea typeface="+mn-ea"/>
          <a:cs typeface="+mn-cs"/>
        </a:defRPr>
      </a:lvl1pPr>
      <a:lvl2pPr marL="742950" lvl="1" indent="-28575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5pPr>
      <a:lvl6pPr marL="2514600" lvl="5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6pPr>
      <a:lvl7pPr marL="2971800" lvl="6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7pPr>
      <a:lvl8pPr marL="3429000" lvl="7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8pPr>
      <a:lvl9pPr marL="3886200" lvl="8" indent="-228600" algn="l" defTabSz="449580" rtl="0" eaLnBrk="1" fontAlgn="base" latinLnBrk="0" hangingPunct="1">
        <a:lnSpc>
          <a:spcPct val="110000"/>
        </a:lnSpc>
        <a:spcBef>
          <a:spcPts val="7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400" b="0" i="0" u="none" kern="1200" baseline="0">
          <a:solidFill>
            <a:srgbClr val="595959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9pPr>
    </p:bodyStyle>
    <p:otherStyle>
      <a:lvl1pPr marL="0" lvl="0" indent="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5pPr>
      <a:lvl6pPr marL="2286000" lvl="5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6pPr>
      <a:lvl7pPr marL="2743200" lvl="6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7pPr>
      <a:lvl8pPr marL="3200400" lvl="7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8pPr>
      <a:lvl9pPr marL="3657600" lvl="8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B2262"/>
            </a:gs>
            <a:gs pos="100000">
              <a:srgbClr val="2FE9DF"/>
            </a:gs>
          </a:gsLst>
          <a:lin ang="13320000" scaled="1"/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8193" name="图片 819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4" name="图片 819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4243388"/>
            <a:ext cx="8967788" cy="2746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5" name="图片 819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12250" y="4243388"/>
            <a:ext cx="3076575" cy="2778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6" name="矩形 8195"/>
          <p:cNvSpPr/>
          <p:nvPr/>
        </p:nvSpPr>
        <p:spPr>
          <a:xfrm>
            <a:off x="0" y="2590800"/>
            <a:ext cx="8967788" cy="1658938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197" name="矩形 8196"/>
          <p:cNvSpPr/>
          <p:nvPr/>
        </p:nvSpPr>
        <p:spPr>
          <a:xfrm>
            <a:off x="9112250" y="2590800"/>
            <a:ext cx="3076575" cy="1658938"/>
          </a:xfrm>
          <a:prstGeom prst="rect">
            <a:avLst/>
          </a:prstGeom>
          <a:solidFill>
            <a:srgbClr val="39CDE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198" name="标题 8197"/>
          <p:cNvSpPr>
            <a:spLocks noGrp="1"/>
          </p:cNvSpPr>
          <p:nvPr>
            <p:ph type="title"/>
          </p:nvPr>
        </p:nvSpPr>
        <p:spPr>
          <a:xfrm>
            <a:off x="681038" y="752475"/>
            <a:ext cx="9612312" cy="10795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zh-CN" altLang="en-US" dirty="0"/>
              <a:t>单击以编辑标题文本格式</a:t>
            </a:r>
            <a:endParaRPr lang="zh-CN" altLang="en-US" dirty="0"/>
          </a:p>
        </p:txBody>
      </p:sp>
      <p:sp>
        <p:nvSpPr>
          <p:cNvPr id="8199" name="文本占位符 8198"/>
          <p:cNvSpPr>
            <a:spLocks noGrp="1"/>
          </p:cNvSpPr>
          <p:nvPr>
            <p:ph type="body" idx="1"/>
          </p:nvPr>
        </p:nvSpPr>
        <p:spPr>
          <a:xfrm>
            <a:off x="681038" y="2336800"/>
            <a:ext cx="9612312" cy="359727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zh-CN" altLang="en-US" dirty="0"/>
              <a:t>点击以编辑提纲文本格式</a:t>
            </a:r>
            <a:endParaRPr lang="zh-CN" altLang="en-US" dirty="0"/>
          </a:p>
          <a:p>
            <a:pPr lvl="1"/>
            <a:r>
              <a:rPr lang="zh-CN" altLang="en-US" dirty="0"/>
              <a:t>第二提纲级别</a:t>
            </a:r>
            <a:endParaRPr lang="zh-CN" altLang="en-US" dirty="0"/>
          </a:p>
          <a:p>
            <a:pPr lvl="2"/>
            <a:r>
              <a:rPr lang="zh-CN" altLang="en-US" dirty="0"/>
              <a:t>第三提纲级别</a:t>
            </a:r>
            <a:endParaRPr lang="zh-CN" altLang="en-US" dirty="0"/>
          </a:p>
          <a:p>
            <a:pPr lvl="3"/>
            <a:r>
              <a:rPr lang="zh-CN" altLang="en-US" dirty="0"/>
              <a:t>第四提纲级别</a:t>
            </a:r>
            <a:endParaRPr lang="zh-CN" altLang="en-US" dirty="0"/>
          </a:p>
          <a:p>
            <a:pPr lvl="4"/>
            <a:r>
              <a:rPr lang="zh-CN" altLang="en-US" dirty="0"/>
              <a:t>第五提纲级别</a:t>
            </a:r>
            <a:endParaRPr lang="zh-CN" altLang="en-US" dirty="0"/>
          </a:p>
          <a:p>
            <a:pPr lvl="4"/>
            <a:r>
              <a:rPr lang="zh-CN" altLang="en-US" dirty="0"/>
              <a:t>第六提纲级别</a:t>
            </a:r>
            <a:endParaRPr lang="zh-CN" altLang="en-US" dirty="0"/>
          </a:p>
          <a:p>
            <a:pPr lvl="4"/>
            <a:r>
              <a:rPr lang="zh-CN" altLang="en-US" dirty="0"/>
              <a:t>第七提纲级别</a:t>
            </a:r>
            <a:endParaRPr lang="zh-CN" altLang="en-US" dirty="0"/>
          </a:p>
        </p:txBody>
      </p:sp>
      <p:sp>
        <p:nvSpPr>
          <p:cNvPr id="8200" name="文本框 8199"/>
          <p:cNvSpPr txBox="1"/>
          <p:nvPr/>
        </p:nvSpPr>
        <p:spPr>
          <a:xfrm>
            <a:off x="7551738" y="5935663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201" name="文本框 8200"/>
          <p:cNvSpPr txBox="1"/>
          <p:nvPr/>
        </p:nvSpPr>
        <p:spPr>
          <a:xfrm>
            <a:off x="681038" y="5935663"/>
            <a:ext cx="68707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202" name="灯片编号占位符 8201"/>
          <p:cNvSpPr>
            <a:spLocks noGrp="1"/>
          </p:cNvSpPr>
          <p:nvPr>
            <p:ph type="sldNum"/>
          </p:nvPr>
        </p:nvSpPr>
        <p:spPr>
          <a:xfrm>
            <a:off x="9255125" y="2749550"/>
            <a:ext cx="1169988" cy="13557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lstStyle>
            <a:lvl1pPr algn="l">
              <a:buFontTx/>
              <a:defRPr sz="3600">
                <a:solidFill>
                  <a:srgbClr val="FFFFFF"/>
                </a:solidFill>
                <a:latin typeface="Trebuchet MS" panose="020B0603020202020204" pitchFamily="32" charset="0"/>
                <a:ea typeface="宋体" panose="02010600030101010101" pitchFamily="2" charset="-122"/>
              </a:defRPr>
            </a:lvl1pPr>
          </a:lstStyle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/>
  <p:txStyles>
    <p:titleStyle>
      <a:lvl1pPr marL="0" lvl="0" indent="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5pPr>
    </p:titleStyle>
    <p:bodyStyle>
      <a:lvl1pPr marL="342900" lvl="0" indent="-342900" algn="l" defTabSz="449580" rtl="0" eaLnBrk="0" fontAlgn="base" latinLnBrk="0" hangingPunct="0">
        <a:lnSpc>
          <a:spcPct val="90000"/>
        </a:lnSpc>
        <a:spcBef>
          <a:spcPts val="10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5pPr>
      <a:lvl6pPr marL="2514600" lvl="5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6pPr>
      <a:lvl7pPr marL="2971800" lvl="6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7pPr>
      <a:lvl8pPr marL="3429000" lvl="7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8pPr>
      <a:lvl9pPr marL="3886200" lvl="8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9pPr>
    </p:bodyStyle>
    <p:otherStyle>
      <a:lvl1pPr marL="0" lvl="0" indent="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5pPr>
      <a:lvl6pPr marL="2286000" lvl="5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6pPr>
      <a:lvl7pPr marL="2743200" lvl="6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7pPr>
      <a:lvl8pPr marL="3200400" lvl="7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8pPr>
      <a:lvl9pPr marL="3657600" lvl="8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B2262"/>
            </a:gs>
            <a:gs pos="100000">
              <a:srgbClr val="2FE9DF"/>
            </a:gs>
          </a:gsLst>
          <a:lin ang="13320000" scaled="1"/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9217" name="图片 92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8" name="图片 92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970088"/>
            <a:ext cx="10437813" cy="320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图片 92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85450" y="1971675"/>
            <a:ext cx="1603375" cy="144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0" name="矩形 9219"/>
          <p:cNvSpPr/>
          <p:nvPr/>
        </p:nvSpPr>
        <p:spPr>
          <a:xfrm>
            <a:off x="0" y="609600"/>
            <a:ext cx="10437813" cy="1368425"/>
          </a:xfrm>
          <a:prstGeom prst="rect">
            <a:avLst/>
          </a:prstGeom>
          <a:solidFill>
            <a:srgbClr val="262626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21" name="矩形 9220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rgbClr val="39CDE7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22" name="标题 9221"/>
          <p:cNvSpPr>
            <a:spLocks noGrp="1"/>
          </p:cNvSpPr>
          <p:nvPr>
            <p:ph type="title"/>
          </p:nvPr>
        </p:nvSpPr>
        <p:spPr>
          <a:xfrm>
            <a:off x="681038" y="752475"/>
            <a:ext cx="9612312" cy="10795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zh-CN" altLang="en-US" dirty="0"/>
              <a:t>单击以编辑标题文本格式</a:t>
            </a:r>
            <a:endParaRPr lang="zh-CN" altLang="en-US" dirty="0"/>
          </a:p>
        </p:txBody>
      </p:sp>
      <p:sp>
        <p:nvSpPr>
          <p:cNvPr id="9223" name="文本占位符 9222"/>
          <p:cNvSpPr>
            <a:spLocks noGrp="1"/>
          </p:cNvSpPr>
          <p:nvPr>
            <p:ph type="body" idx="1"/>
          </p:nvPr>
        </p:nvSpPr>
        <p:spPr>
          <a:xfrm>
            <a:off x="681038" y="2336800"/>
            <a:ext cx="9612312" cy="359727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zh-CN" altLang="en-US" dirty="0"/>
              <a:t>点击以编辑提纲文本格式</a:t>
            </a:r>
            <a:endParaRPr lang="zh-CN" altLang="en-US" dirty="0"/>
          </a:p>
          <a:p>
            <a:pPr lvl="1"/>
            <a:r>
              <a:rPr lang="zh-CN" altLang="en-US" dirty="0"/>
              <a:t>第二提纲级别</a:t>
            </a:r>
            <a:endParaRPr lang="zh-CN" altLang="en-US" dirty="0"/>
          </a:p>
          <a:p>
            <a:pPr lvl="2"/>
            <a:r>
              <a:rPr lang="zh-CN" altLang="en-US" dirty="0"/>
              <a:t>第三提纲级别</a:t>
            </a:r>
            <a:endParaRPr lang="zh-CN" altLang="en-US" dirty="0"/>
          </a:p>
          <a:p>
            <a:pPr lvl="3"/>
            <a:r>
              <a:rPr lang="zh-CN" altLang="en-US" dirty="0"/>
              <a:t>第四提纲级别</a:t>
            </a:r>
            <a:endParaRPr lang="zh-CN" altLang="en-US" dirty="0"/>
          </a:p>
          <a:p>
            <a:pPr lvl="4"/>
            <a:r>
              <a:rPr lang="zh-CN" altLang="en-US" dirty="0"/>
              <a:t>第五提纲级别</a:t>
            </a:r>
            <a:endParaRPr lang="zh-CN" altLang="en-US" dirty="0"/>
          </a:p>
          <a:p>
            <a:pPr lvl="4"/>
            <a:r>
              <a:rPr lang="zh-CN" altLang="en-US" dirty="0"/>
              <a:t>第六提纲级别</a:t>
            </a:r>
            <a:endParaRPr lang="zh-CN" altLang="en-US" dirty="0"/>
          </a:p>
          <a:p>
            <a:pPr lvl="4"/>
            <a:r>
              <a:rPr lang="zh-CN" altLang="en-US" dirty="0"/>
              <a:t>第七提纲级别</a:t>
            </a:r>
            <a:endParaRPr lang="zh-CN" altLang="en-US" dirty="0"/>
          </a:p>
        </p:txBody>
      </p:sp>
      <p:sp>
        <p:nvSpPr>
          <p:cNvPr id="9224" name="文本框 9223"/>
          <p:cNvSpPr txBox="1"/>
          <p:nvPr/>
        </p:nvSpPr>
        <p:spPr>
          <a:xfrm>
            <a:off x="7551738" y="5935663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25" name="文本框 9224"/>
          <p:cNvSpPr txBox="1"/>
          <p:nvPr/>
        </p:nvSpPr>
        <p:spPr>
          <a:xfrm>
            <a:off x="681038" y="5935663"/>
            <a:ext cx="68707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26" name="灯片编号占位符 9225"/>
          <p:cNvSpPr>
            <a:spLocks noGrp="1"/>
          </p:cNvSpPr>
          <p:nvPr>
            <p:ph type="sldNum"/>
          </p:nvPr>
        </p:nvSpPr>
        <p:spPr>
          <a:xfrm>
            <a:off x="10729913" y="752475"/>
            <a:ext cx="1152525" cy="10906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lstStyle>
            <a:lvl1pPr algn="l">
              <a:buFontTx/>
              <a:defRPr sz="3600">
                <a:solidFill>
                  <a:srgbClr val="FFFFFF"/>
                </a:solidFill>
                <a:latin typeface="Trebuchet MS" panose="020B0603020202020204" pitchFamily="32" charset="0"/>
                <a:ea typeface="宋体" panose="02010600030101010101" pitchFamily="2" charset="-122"/>
              </a:defRPr>
            </a:lvl1pPr>
          </a:lstStyle>
          <a:p>
            <a:pPr lvl="0" defTabSz="449580" eaLnBrk="1" hangingPunct="0">
              <a:lnSpc>
                <a:spcPct val="100000"/>
              </a:lnSpc>
              <a:spcBef>
                <a:spcPts val="15"/>
              </a:spcBef>
              <a:spcAft>
                <a:spcPts val="15"/>
              </a:spcAft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 err="1"/>
            </a:fld>
            <a:endParaRPr lang="en-US" altLang="zh-CN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/>
  <p:txStyles>
    <p:titleStyle>
      <a:lvl1pPr marL="0" lvl="0" indent="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j-cs"/>
        </a:defRPr>
      </a:lvl5pPr>
    </p:titleStyle>
    <p:bodyStyle>
      <a:lvl1pPr marL="342900" lvl="0" indent="-342900" algn="l" defTabSz="449580" rtl="0" eaLnBrk="0" fontAlgn="base" latinLnBrk="0" hangingPunct="0">
        <a:lnSpc>
          <a:spcPct val="90000"/>
        </a:lnSpc>
        <a:spcBef>
          <a:spcPts val="10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5pPr>
      <a:lvl6pPr marL="2514600" lvl="5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6pPr>
      <a:lvl7pPr marL="2971800" lvl="6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7pPr>
      <a:lvl8pPr marL="3429000" lvl="7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8pPr>
      <a:lvl9pPr marL="3886200" lvl="8" indent="-228600" algn="l" defTabSz="449580" rtl="0" eaLnBrk="0" fontAlgn="base" latinLnBrk="0" hangingPunct="0">
        <a:lnSpc>
          <a:spcPct val="90000"/>
        </a:lnSpc>
        <a:spcBef>
          <a:spcPts val="5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600" b="0" i="0" u="none" kern="1200" baseline="0">
          <a:solidFill>
            <a:srgbClr val="FFFFFF"/>
          </a:solidFill>
          <a:latin typeface="Trebuchet MS" panose="020B0603020202020204" pitchFamily="32" charset="0"/>
          <a:ea typeface="微软雅黑" panose="020B0503020204020204" charset="-122"/>
          <a:cs typeface="+mn-cs"/>
        </a:defRPr>
      </a:lvl9pPr>
    </p:bodyStyle>
    <p:otherStyle>
      <a:lvl1pPr marL="0" lvl="0" indent="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5pPr>
      <a:lvl6pPr marL="2286000" lvl="5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6pPr>
      <a:lvl7pPr marL="2743200" lvl="6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7pPr>
      <a:lvl8pPr marL="3200400" lvl="7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8pPr>
      <a:lvl9pPr marL="3657600" lvl="8" indent="-228600" algn="l" defTabSz="449580" rtl="0" eaLnBrk="0" fontAlgn="base" latinLnBrk="0" hangingPunct="0">
        <a:lnSpc>
          <a:spcPct val="100000"/>
        </a:lnSpc>
        <a:spcBef>
          <a:spcPts val="15"/>
        </a:spcBef>
        <a:spcAft>
          <a:spcPts val="15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Gill Sans MT" panose="020B0502020104020203" pitchFamily="32" charset="0"/>
          <a:ea typeface="微软雅黑" panose="020B0503020204020204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3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3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3.xml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3.xml"/><Relationship Id="rId1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oleObject" Target="../embeddings/oleObject7.bin"/><Relationship Id="rId7" Type="http://schemas.openxmlformats.org/officeDocument/2006/relationships/oleObject" Target="../embeddings/oleObject6.bin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1" Type="http://schemas.openxmlformats.org/officeDocument/2006/relationships/notesSlide" Target="../notesSlides/notesSlide2.xml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3.xml"/><Relationship Id="rId1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3.xml"/><Relationship Id="rId1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3.xml"/><Relationship Id="rId1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3.xml"/><Relationship Id="rId1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3.xml"/><Relationship Id="rId1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3.xml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3.xml"/><Relationship Id="rId1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3.xml"/><Relationship Id="rId1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3.xml"/><Relationship Id="rId1" Type="http://schemas.openxmlformats.org/officeDocument/2006/relationships/image" Target="../media/image2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3.xml"/><Relationship Id="rId1" Type="http://schemas.openxmlformats.org/officeDocument/2006/relationships/image" Target="../media/image2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3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3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文本框 26624"/>
          <p:cNvSpPr txBox="1"/>
          <p:nvPr/>
        </p:nvSpPr>
        <p:spPr>
          <a:xfrm>
            <a:off x="304800" y="2057400"/>
            <a:ext cx="7772400" cy="17367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pPr algn="r" defTabSz="449580" eaLnBrk="1" hangingPunct="1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5400" b="1" dirty="0" err="1">
                <a:solidFill>
                  <a:srgbClr val="FFFFFF"/>
                </a:solidFill>
                <a:latin typeface="Trebuchet MS" panose="020B0603020202020204" pitchFamily="32" charset="0"/>
                <a:ea typeface="宋体" panose="02010600030101010101" pitchFamily="2" charset="-122"/>
              </a:rPr>
              <a:t>模拟电子技术基础实验</a:t>
            </a:r>
            <a:endParaRPr lang="zh-CN" altLang="x-none" sz="5400" b="1" dirty="0" err="1">
              <a:solidFill>
                <a:srgbClr val="FFFFFF"/>
              </a:solidFill>
              <a:latin typeface="Trebuchet MS" panose="020B0603020202020204" pitchFamily="32" charset="0"/>
              <a:ea typeface="宋体" panose="02010600030101010101" pitchFamily="2" charset="-122"/>
            </a:endParaRPr>
          </a:p>
        </p:txBody>
      </p:sp>
      <p:sp>
        <p:nvSpPr>
          <p:cNvPr id="26626" name="文本框 26625"/>
          <p:cNvSpPr txBox="1"/>
          <p:nvPr/>
        </p:nvSpPr>
        <p:spPr>
          <a:xfrm>
            <a:off x="5715000" y="30480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algn="r" defTabSz="449580" eaLnBrk="1" hangingPunct="1">
              <a:lnSpc>
                <a:spcPct val="90000"/>
              </a:lnSpc>
              <a:spcBef>
                <a:spcPts val="10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000" b="1" dirty="0" err="1">
                <a:solidFill>
                  <a:srgbClr val="FFFFFF"/>
                </a:solidFill>
                <a:latin typeface="仿宋_GB2312" panose="02010609030101010101" pitchFamily="49" charset="-122"/>
                <a:cs typeface="仿宋_GB2312" panose="02010609030101010101" pitchFamily="49" charset="-122"/>
              </a:rPr>
              <a:t>张锋 杨建国 主编</a:t>
            </a:r>
            <a:endParaRPr lang="zh-CN" altLang="x-none" sz="2000" b="1" dirty="0" err="1">
              <a:solidFill>
                <a:srgbClr val="FFFFFF"/>
              </a:solidFill>
              <a:latin typeface="仿宋_GB2312" panose="02010609030101010101" pitchFamily="49" charset="-122"/>
              <a:cs typeface="仿宋_GB2312" panose="02010609030101010101" pitchFamily="49" charset="-122"/>
            </a:endParaRPr>
          </a:p>
          <a:p>
            <a:pPr algn="r" defTabSz="449580" eaLnBrk="1" hangingPunct="1">
              <a:lnSpc>
                <a:spcPct val="90000"/>
              </a:lnSpc>
              <a:spcBef>
                <a:spcPts val="10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000" b="1" dirty="0" err="1">
              <a:solidFill>
                <a:srgbClr val="FFFFFF"/>
              </a:solidFill>
              <a:latin typeface="仿宋_GB2312" panose="02010609030101010101" pitchFamily="49" charset="-122"/>
              <a:cs typeface="仿宋_GB2312" panose="02010609030101010101" pitchFamily="49" charset="-122"/>
            </a:endParaRPr>
          </a:p>
          <a:p>
            <a:pPr algn="r" defTabSz="449580" eaLnBrk="1" hangingPunct="1">
              <a:lnSpc>
                <a:spcPct val="90000"/>
              </a:lnSpc>
              <a:spcBef>
                <a:spcPts val="10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000" b="1" dirty="0" err="1">
                <a:solidFill>
                  <a:srgbClr val="FFFFFF"/>
                </a:solidFill>
                <a:latin typeface="楷体_GB2312" pitchFamily="49" charset="0"/>
                <a:cs typeface="楷体_GB2312" pitchFamily="49" charset="0"/>
              </a:rPr>
              <a:t>张锋 制作</a:t>
            </a:r>
            <a:endParaRPr lang="zh-CN" altLang="x-none" sz="2000" b="1" dirty="0" err="1">
              <a:solidFill>
                <a:srgbClr val="FFFFFF"/>
              </a:solidFill>
              <a:latin typeface="楷体_GB2312" pitchFamily="49" charset="0"/>
              <a:ea typeface="楷体_GB2312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文本框 35840"/>
          <p:cNvSpPr txBox="1"/>
          <p:nvPr/>
        </p:nvSpPr>
        <p:spPr>
          <a:xfrm>
            <a:off x="1981200" y="1295400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algn="ctr" defTabSz="449580" eaLnBrk="1" hangingPunct="1">
              <a:lnSpc>
                <a:spcPct val="9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9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2.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电位器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9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标称值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1371600" lvl="2" indent="-457200" algn="l" defTabSz="449580" eaLnBrk="1" hangingPunct="1">
              <a:lnSpc>
                <a:spcPct val="90000"/>
              </a:lnSpc>
              <a:spcBef>
                <a:spcPts val="715"/>
              </a:spcBef>
              <a:spcAft>
                <a:spcPts val="15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3200" dirty="0" err="1">
                <a:solidFill>
                  <a:srgbClr val="595959"/>
                </a:solidFill>
                <a:cs typeface="华文中宋" panose="02010600040101010101" charset="-122"/>
              </a:rPr>
              <a:t>	</a:t>
            </a:r>
            <a:r>
              <a:rPr lang="en-US" altLang="zh-CN" sz="3200" dirty="0" err="1">
                <a:solidFill>
                  <a:srgbClr val="595959"/>
                </a:solidFill>
                <a:cs typeface="华文中宋" panose="02010600040101010101" charset="-122"/>
              </a:rPr>
              <a:t>102 = 10 * 10</a:t>
            </a:r>
            <a:r>
              <a:rPr lang="en-US" altLang="zh-CN" sz="3200" baseline="30000" dirty="0" err="1">
                <a:solidFill>
                  <a:srgbClr val="595959"/>
                </a:solidFill>
                <a:cs typeface="华文中宋" panose="02010600040101010101" charset="-122"/>
              </a:rPr>
              <a:t>2</a:t>
            </a:r>
            <a:r>
              <a:rPr lang="en-US" altLang="zh-CN" sz="3200" dirty="0" err="1">
                <a:solidFill>
                  <a:srgbClr val="595959"/>
                </a:solidFill>
                <a:cs typeface="华文中宋" panose="02010600040101010101" charset="-122"/>
              </a:rPr>
              <a:t> = 1KΩ</a:t>
            </a:r>
            <a:endParaRPr lang="en-US" altLang="zh-CN" sz="32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1371600" lvl="2" indent="-457200" algn="l" defTabSz="449580" eaLnBrk="1" hangingPunct="1">
              <a:lnSpc>
                <a:spcPct val="90000"/>
              </a:lnSpc>
              <a:spcBef>
                <a:spcPts val="715"/>
              </a:spcBef>
              <a:spcAft>
                <a:spcPts val="15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dirty="0" err="1">
                <a:solidFill>
                  <a:srgbClr val="595959"/>
                </a:solidFill>
                <a:cs typeface="华文中宋" panose="02010600040101010101" charset="-122"/>
              </a:rPr>
              <a:t>	103 = 10 * 10</a:t>
            </a:r>
            <a:r>
              <a:rPr lang="en-US" altLang="zh-CN" sz="3200" baseline="30000" dirty="0" err="1">
                <a:solidFill>
                  <a:srgbClr val="595959"/>
                </a:solidFill>
                <a:cs typeface="华文中宋" panose="02010600040101010101" charset="-122"/>
              </a:rPr>
              <a:t>3</a:t>
            </a:r>
            <a:r>
              <a:rPr lang="en-US" altLang="zh-CN" sz="3200" dirty="0" err="1">
                <a:solidFill>
                  <a:srgbClr val="595959"/>
                </a:solidFill>
                <a:cs typeface="华文中宋" panose="02010600040101010101" charset="-122"/>
              </a:rPr>
              <a:t> = 10KΩ</a:t>
            </a:r>
            <a:endParaRPr lang="en-US" altLang="zh-CN" sz="32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1371600" lvl="2" indent="-457200" algn="l" defTabSz="449580" eaLnBrk="1" hangingPunct="1">
              <a:lnSpc>
                <a:spcPct val="90000"/>
              </a:lnSpc>
              <a:spcBef>
                <a:spcPts val="715"/>
              </a:spcBef>
              <a:spcAft>
                <a:spcPts val="15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dirty="0" err="1">
                <a:solidFill>
                  <a:srgbClr val="595959"/>
                </a:solidFill>
                <a:cs typeface="华文中宋" panose="02010600040101010101" charset="-122"/>
              </a:rPr>
              <a:t>	104 = 10 * 10</a:t>
            </a:r>
            <a:r>
              <a:rPr lang="en-US" altLang="zh-CN" sz="3200" baseline="30000" dirty="0" err="1">
                <a:solidFill>
                  <a:srgbClr val="595959"/>
                </a:solidFill>
                <a:cs typeface="华文中宋" panose="02010600040101010101" charset="-122"/>
              </a:rPr>
              <a:t>4</a:t>
            </a:r>
            <a:r>
              <a:rPr lang="en-US" altLang="zh-CN" sz="3200" dirty="0" err="1">
                <a:solidFill>
                  <a:srgbClr val="595959"/>
                </a:solidFill>
                <a:cs typeface="华文中宋" panose="02010600040101010101" charset="-122"/>
              </a:rPr>
              <a:t> = 100KΩ</a:t>
            </a:r>
            <a:endParaRPr lang="en-US" altLang="zh-CN" sz="32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1371600" lvl="2" indent="-457200" algn="l" defTabSz="449580" eaLnBrk="1" hangingPunct="1">
              <a:lnSpc>
                <a:spcPct val="90000"/>
              </a:lnSpc>
              <a:spcBef>
                <a:spcPts val="715"/>
              </a:spcBef>
              <a:spcAft>
                <a:spcPts val="15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dirty="0" err="1">
                <a:solidFill>
                  <a:srgbClr val="595959"/>
                </a:solidFill>
                <a:cs typeface="华文中宋" panose="02010600040101010101" charset="-122"/>
              </a:rPr>
              <a:t>	503 = 50 * 10</a:t>
            </a:r>
            <a:r>
              <a:rPr lang="en-US" altLang="zh-CN" sz="3200" baseline="30000" dirty="0" err="1">
                <a:solidFill>
                  <a:srgbClr val="595959"/>
                </a:solidFill>
                <a:cs typeface="华文中宋" panose="02010600040101010101" charset="-122"/>
              </a:rPr>
              <a:t>3</a:t>
            </a:r>
            <a:r>
              <a:rPr lang="en-US" altLang="zh-CN" sz="3200" dirty="0" err="1">
                <a:solidFill>
                  <a:srgbClr val="595959"/>
                </a:solidFill>
                <a:cs typeface="华文中宋" panose="02010600040101010101" charset="-122"/>
              </a:rPr>
              <a:t> = 50KΩ</a:t>
            </a:r>
            <a:endParaRPr lang="en-US" altLang="zh-CN" sz="32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1371600" lvl="2" indent="-457200" algn="l" defTabSz="449580" eaLnBrk="1" hangingPunct="1">
              <a:lnSpc>
                <a:spcPct val="90000"/>
              </a:lnSpc>
              <a:spcBef>
                <a:spcPts val="715"/>
              </a:spcBef>
              <a:spcAft>
                <a:spcPts val="15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dirty="0" err="1">
                <a:solidFill>
                  <a:srgbClr val="595959"/>
                </a:solidFill>
                <a:cs typeface="华文中宋" panose="02010600040101010101" charset="-122"/>
              </a:rPr>
              <a:t>	504 = 50 * 10</a:t>
            </a:r>
            <a:r>
              <a:rPr lang="en-US" altLang="zh-CN" sz="3200" baseline="30000" dirty="0" err="1">
                <a:solidFill>
                  <a:srgbClr val="595959"/>
                </a:solidFill>
                <a:cs typeface="华文中宋" panose="02010600040101010101" charset="-122"/>
              </a:rPr>
              <a:t>4</a:t>
            </a:r>
            <a:r>
              <a:rPr lang="en-US" altLang="zh-CN" sz="3200" dirty="0" err="1">
                <a:solidFill>
                  <a:srgbClr val="595959"/>
                </a:solidFill>
                <a:cs typeface="华文中宋" panose="02010600040101010101" charset="-122"/>
              </a:rPr>
              <a:t> = 500KΩ</a:t>
            </a:r>
            <a:endParaRPr lang="en-US" altLang="zh-CN" sz="32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1371600" lvl="2" indent="-457200" algn="l" defTabSz="449580" eaLnBrk="1" hangingPunct="1">
              <a:lnSpc>
                <a:spcPct val="90000"/>
              </a:lnSpc>
              <a:spcBef>
                <a:spcPts val="715"/>
              </a:spcBef>
              <a:spcAft>
                <a:spcPts val="15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3200" dirty="0" err="1">
                <a:solidFill>
                  <a:srgbClr val="595959"/>
                </a:solidFill>
                <a:cs typeface="华文中宋" panose="02010600040101010101" charset="-122"/>
              </a:rPr>
              <a:t>	105 = 10 * 10</a:t>
            </a:r>
            <a:r>
              <a:rPr lang="en-US" altLang="zh-CN" sz="3200" baseline="30000" dirty="0" err="1">
                <a:solidFill>
                  <a:srgbClr val="595959"/>
                </a:solidFill>
                <a:cs typeface="华文中宋" panose="02010600040101010101" charset="-122"/>
              </a:rPr>
              <a:t>5</a:t>
            </a:r>
            <a:r>
              <a:rPr lang="en-US" altLang="zh-CN" sz="3200" dirty="0" err="1">
                <a:solidFill>
                  <a:srgbClr val="595959"/>
                </a:solidFill>
                <a:cs typeface="华文中宋" panose="02010600040101010101" charset="-122"/>
              </a:rPr>
              <a:t> = 1MΩ</a:t>
            </a:r>
            <a:endParaRPr lang="en-US" altLang="zh-CN" sz="32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  <p:sp>
        <p:nvSpPr>
          <p:cNvPr id="35842" name="文本框 35841"/>
          <p:cNvSpPr txBox="1"/>
          <p:nvPr/>
        </p:nvSpPr>
        <p:spPr>
          <a:xfrm>
            <a:off x="1230313" y="263525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1117600" indent="-1117600" defTabSz="449580" eaLnBrk="1" hangingPunct="1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355" algn="l"/>
                <a:tab pos="107823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二、元器件介绍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文本框 36864"/>
          <p:cNvSpPr txBox="1"/>
          <p:nvPr/>
        </p:nvSpPr>
        <p:spPr>
          <a:xfrm>
            <a:off x="1981200" y="1295400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algn="ctr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3.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电解电容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4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4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4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4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标称值：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 470uF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、 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47uF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、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10uF</a:t>
            </a:r>
            <a:endParaRPr lang="en-US" altLang="zh-CN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8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  <p:pic>
        <p:nvPicPr>
          <p:cNvPr id="36866" name="图片 368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5800" y="2209800"/>
            <a:ext cx="3962400" cy="2971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7" name="文本框 36866"/>
          <p:cNvSpPr txBox="1"/>
          <p:nvPr/>
        </p:nvSpPr>
        <p:spPr>
          <a:xfrm>
            <a:off x="1230313" y="263525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1117600" indent="-1117600" defTabSz="449580" eaLnBrk="1" hangingPunct="1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355" algn="l"/>
                <a:tab pos="107823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二、元器件介绍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文本框 37888"/>
          <p:cNvSpPr txBox="1"/>
          <p:nvPr/>
        </p:nvSpPr>
        <p:spPr>
          <a:xfrm>
            <a:off x="1981200" y="1295400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algn="ctr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3.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电解电容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极性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8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  <p:pic>
        <p:nvPicPr>
          <p:cNvPr id="37890" name="图片 378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4400" y="2286000"/>
            <a:ext cx="3036888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1" name="文本框 37890"/>
          <p:cNvSpPr txBox="1"/>
          <p:nvPr/>
        </p:nvSpPr>
        <p:spPr>
          <a:xfrm>
            <a:off x="1230313" y="485775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1117600" indent="-1117600" defTabSz="449580" eaLnBrk="1" hangingPunct="1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355" algn="l"/>
                <a:tab pos="107823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二、元器件介绍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文本框 38912"/>
          <p:cNvSpPr txBox="1"/>
          <p:nvPr/>
        </p:nvSpPr>
        <p:spPr>
          <a:xfrm>
            <a:off x="1981200" y="1295400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algn="ctr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3.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电解电容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耐压：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25V / 50V</a:t>
            </a:r>
            <a:endParaRPr lang="en-US" altLang="zh-CN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特点：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		容量大（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1uF~1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万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uF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）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		体积小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		误差大（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20%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） 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作用：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		隔直、耦合</a:t>
            </a:r>
            <a:endParaRPr lang="zh-CN" altLang="x-none" sz="28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  <p:sp>
        <p:nvSpPr>
          <p:cNvPr id="38914" name="文本框 38913"/>
          <p:cNvSpPr txBox="1"/>
          <p:nvPr/>
        </p:nvSpPr>
        <p:spPr>
          <a:xfrm>
            <a:off x="1230313" y="263525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1117600" indent="-1117600" defTabSz="449580" eaLnBrk="1" hangingPunct="1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355" algn="l"/>
                <a:tab pos="107823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二、元器件介绍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文本框 39936"/>
          <p:cNvSpPr txBox="1"/>
          <p:nvPr/>
        </p:nvSpPr>
        <p:spPr>
          <a:xfrm>
            <a:off x="1981200" y="1295400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algn="ctr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4.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涤纶电容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4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4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4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4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标称值：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682 = 68 * 10</a:t>
            </a:r>
            <a:r>
              <a:rPr lang="en-US" altLang="zh-CN" sz="2800" baseline="30000" dirty="0" err="1">
                <a:solidFill>
                  <a:srgbClr val="595959"/>
                </a:solidFill>
                <a:cs typeface="华文中宋" panose="02010600040101010101" charset="-122"/>
              </a:rPr>
              <a:t>2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 pF = 6800pF </a:t>
            </a:r>
            <a:endParaRPr lang="en-US" altLang="zh-CN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8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  <p:pic>
        <p:nvPicPr>
          <p:cNvPr id="39938" name="图片 399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2514600"/>
            <a:ext cx="3657600" cy="274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39" name="图片 399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13013"/>
            <a:ext cx="3505200" cy="2760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0" name="文本框 39939"/>
          <p:cNvSpPr txBox="1"/>
          <p:nvPr/>
        </p:nvSpPr>
        <p:spPr>
          <a:xfrm>
            <a:off x="1230313" y="263525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1117600" indent="-1117600" defTabSz="449580" eaLnBrk="1" hangingPunct="1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355" algn="l"/>
                <a:tab pos="107823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二、元器件介绍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文本框 40960"/>
          <p:cNvSpPr txBox="1"/>
          <p:nvPr/>
        </p:nvSpPr>
        <p:spPr>
          <a:xfrm>
            <a:off x="1981200" y="1295400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algn="ctr" defTabSz="449580" eaLnBrk="1" hangingPunct="1">
              <a:lnSpc>
                <a:spcPct val="9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9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4.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涤纶电容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9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极性：无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9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耐压：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63V</a:t>
            </a:r>
            <a:endParaRPr lang="en-US" altLang="zh-CN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9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特点：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9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		精度高（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5%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）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9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		温度性能优良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9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		容量稳定、损耗小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9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用途：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9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		用于多级放大电路中抑制上限截止频率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9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8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  <p:sp>
        <p:nvSpPr>
          <p:cNvPr id="40962" name="文本框 40961"/>
          <p:cNvSpPr txBox="1"/>
          <p:nvPr/>
        </p:nvSpPr>
        <p:spPr>
          <a:xfrm>
            <a:off x="1230313" y="263525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1117600" indent="-1117600" defTabSz="449580" eaLnBrk="1" hangingPunct="1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355" algn="l"/>
                <a:tab pos="107823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二、元器件介绍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文本框 41984"/>
          <p:cNvSpPr txBox="1"/>
          <p:nvPr/>
        </p:nvSpPr>
        <p:spPr>
          <a:xfrm>
            <a:off x="1981200" y="1295400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algn="ctr" defTabSz="449580" eaLnBrk="1" hangingPunct="1">
              <a:lnSpc>
                <a:spcPct val="9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9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5.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独石电容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9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4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9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4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9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4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9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4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9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4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9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标称值：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104 = 10 * 10</a:t>
            </a:r>
            <a:r>
              <a:rPr lang="en-US" altLang="zh-CN" sz="2800" baseline="30000" dirty="0" err="1">
                <a:solidFill>
                  <a:srgbClr val="595959"/>
                </a:solidFill>
                <a:cs typeface="华文中宋" panose="02010600040101010101" charset="-122"/>
              </a:rPr>
              <a:t>4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 pF = 0.1uF </a:t>
            </a:r>
            <a:endParaRPr lang="en-US" altLang="zh-CN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9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			  681 = 68 * 10</a:t>
            </a:r>
            <a:r>
              <a:rPr lang="en-US" altLang="zh-CN" sz="2800" baseline="30000" dirty="0" err="1">
                <a:solidFill>
                  <a:srgbClr val="595959"/>
                </a:solidFill>
                <a:cs typeface="华文中宋" panose="02010600040101010101" charset="-122"/>
              </a:rPr>
              <a:t>1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pF = 680pF </a:t>
            </a:r>
            <a:endParaRPr lang="en-US" altLang="zh-CN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9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9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8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  <p:pic>
        <p:nvPicPr>
          <p:cNvPr id="41986" name="图片 419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0" y="1905000"/>
            <a:ext cx="4114800" cy="3086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7" name="文本框 41986"/>
          <p:cNvSpPr txBox="1"/>
          <p:nvPr/>
        </p:nvSpPr>
        <p:spPr>
          <a:xfrm>
            <a:off x="1230313" y="263525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1117600" indent="-1117600" defTabSz="449580" eaLnBrk="1" hangingPunct="1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355" algn="l"/>
                <a:tab pos="107823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二、元器件介绍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文本框 43008"/>
          <p:cNvSpPr txBox="1"/>
          <p:nvPr/>
        </p:nvSpPr>
        <p:spPr>
          <a:xfrm>
            <a:off x="1981200" y="1295400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algn="ctr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5.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独石电容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极性：无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耐压：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63V</a:t>
            </a:r>
            <a:endParaRPr lang="en-US" altLang="zh-CN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特点：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		误差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10%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左右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		个体之间标称值差异大，实验结果差异大 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8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  <p:sp>
        <p:nvSpPr>
          <p:cNvPr id="43010" name="文本框 43009"/>
          <p:cNvSpPr txBox="1"/>
          <p:nvPr/>
        </p:nvSpPr>
        <p:spPr>
          <a:xfrm>
            <a:off x="1230313" y="263525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1117600" indent="-1117600" defTabSz="449580" eaLnBrk="1" hangingPunct="1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355" algn="l"/>
                <a:tab pos="107823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二、元器件介绍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文本框 44032"/>
          <p:cNvSpPr txBox="1"/>
          <p:nvPr/>
        </p:nvSpPr>
        <p:spPr>
          <a:xfrm>
            <a:off x="1981200" y="1295400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algn="ctr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6.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瓷片电容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4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4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4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4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标称值：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103 = 10 * 10</a:t>
            </a:r>
            <a:r>
              <a:rPr lang="en-US" altLang="zh-CN" sz="2800" baseline="30000" dirty="0" err="1">
                <a:solidFill>
                  <a:srgbClr val="595959"/>
                </a:solidFill>
                <a:cs typeface="华文中宋" panose="02010600040101010101" charset="-122"/>
              </a:rPr>
              <a:t>3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 pF = 0.01uF </a:t>
            </a:r>
            <a:endParaRPr lang="en-US" altLang="zh-CN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8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  <p:pic>
        <p:nvPicPr>
          <p:cNvPr id="44034" name="图片 440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0" y="2438400"/>
            <a:ext cx="3924300" cy="294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5" name="文本框 44034"/>
          <p:cNvSpPr txBox="1"/>
          <p:nvPr/>
        </p:nvSpPr>
        <p:spPr>
          <a:xfrm>
            <a:off x="1230313" y="263525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1117600" indent="-1117600" defTabSz="449580" eaLnBrk="1" hangingPunct="1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355" algn="l"/>
                <a:tab pos="107823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二、元器件介绍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文本框 45056"/>
          <p:cNvSpPr txBox="1"/>
          <p:nvPr/>
        </p:nvSpPr>
        <p:spPr>
          <a:xfrm>
            <a:off x="1981200" y="1295400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algn="ctr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6.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瓷片电容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极性：无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耐压：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63V</a:t>
            </a:r>
            <a:endParaRPr lang="en-US" altLang="zh-CN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特点：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		高频性能优良，常工作于高频电路中 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8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  <p:sp>
        <p:nvSpPr>
          <p:cNvPr id="45058" name="文本框 45057"/>
          <p:cNvSpPr txBox="1"/>
          <p:nvPr/>
        </p:nvSpPr>
        <p:spPr>
          <a:xfrm>
            <a:off x="1230313" y="263525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1117600" indent="-1117600" defTabSz="449580" eaLnBrk="1" hangingPunct="1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355" algn="l"/>
                <a:tab pos="107823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二、元器件介绍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文本框 27648"/>
          <p:cNvSpPr txBox="1"/>
          <p:nvPr/>
        </p:nvSpPr>
        <p:spPr>
          <a:xfrm>
            <a:off x="1981200" y="274638"/>
            <a:ext cx="8229600" cy="944562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49580" eaLnBrk="1" hangingPunct="1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5100" dirty="0" err="1">
                <a:solidFill>
                  <a:srgbClr val="0B082E"/>
                </a:solidFill>
                <a:latin typeface="微软雅黑" panose="020B0503020204020204" charset="-122"/>
                <a:ea typeface="微软雅黑" panose="020B0503020204020204" charset="-122"/>
              </a:rPr>
              <a:t>目         录</a:t>
            </a:r>
            <a:endParaRPr lang="zh-CN" altLang="x-none" sz="5100" dirty="0" err="1">
              <a:solidFill>
                <a:srgbClr val="0B082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650" name="组合 27649"/>
          <p:cNvGrpSpPr/>
          <p:nvPr/>
        </p:nvGrpSpPr>
        <p:grpSpPr>
          <a:xfrm>
            <a:off x="2667000" y="1371600"/>
            <a:ext cx="2970213" cy="407988"/>
            <a:chOff x="1680" y="864"/>
            <a:chExt cx="1871" cy="257"/>
          </a:xfrm>
        </p:grpSpPr>
        <p:graphicFrame>
          <p:nvGraphicFramePr>
            <p:cNvPr id="27651" name="对象 27650"/>
            <p:cNvGraphicFramePr>
              <a:graphicFrameLocks noChangeAspect="1"/>
            </p:cNvGraphicFramePr>
            <p:nvPr/>
          </p:nvGraphicFramePr>
          <p:xfrm>
            <a:off x="1680" y="865"/>
            <a:ext cx="187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" imgW="4088765" imgH="457200" progId="">
                    <p:embed/>
                  </p:oleObj>
                </mc:Choice>
                <mc:Fallback>
                  <p:oleObj name="" r:id="rId1" imgW="4088765" imgH="457200" progId="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80" y="865"/>
                          <a:ext cx="1871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2" name="矩形 27651"/>
            <p:cNvSpPr/>
            <p:nvPr/>
          </p:nvSpPr>
          <p:spPr>
            <a:xfrm>
              <a:off x="1704" y="864"/>
              <a:ext cx="133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0">
              <a:spAutoFit/>
            </a:bodyPr>
            <a:p>
              <a:pPr defTabSz="449580" eaLnBrk="1" hangingPunct="1"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zh-CN" altLang="x-none" b="1" dirty="0" err="1">
                  <a:solidFill>
                    <a:srgbClr val="000000"/>
                  </a:solidFill>
                  <a:latin typeface="Times New Roman" panose="02020603050405020304" pitchFamily="16" charset="0"/>
                  <a:cs typeface="华文中宋" panose="02010600040101010101" charset="-122"/>
                </a:rPr>
                <a:t>一、</a:t>
              </a:r>
              <a:r>
                <a:rPr lang="zh-CN" altLang="x-none" b="1" dirty="0" err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模电实验安排</a:t>
              </a:r>
              <a:r>
                <a:rPr lang="zh-CN" altLang="x-none" dirty="0" err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zh-CN" altLang="x-none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653" name="组合 27652"/>
          <p:cNvGrpSpPr/>
          <p:nvPr/>
        </p:nvGrpSpPr>
        <p:grpSpPr>
          <a:xfrm>
            <a:off x="2667000" y="2055813"/>
            <a:ext cx="3579813" cy="407987"/>
            <a:chOff x="1680" y="1295"/>
            <a:chExt cx="2255" cy="257"/>
          </a:xfrm>
        </p:grpSpPr>
        <p:graphicFrame>
          <p:nvGraphicFramePr>
            <p:cNvPr id="27654" name="对象 27653"/>
            <p:cNvGraphicFramePr>
              <a:graphicFrameLocks noChangeAspect="1"/>
            </p:cNvGraphicFramePr>
            <p:nvPr/>
          </p:nvGraphicFramePr>
          <p:xfrm>
            <a:off x="1680" y="1296"/>
            <a:ext cx="225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" imgW="4088765" imgH="457200" progId="">
                    <p:embed/>
                  </p:oleObj>
                </mc:Choice>
                <mc:Fallback>
                  <p:oleObj name="" r:id="rId3" imgW="4088765" imgH="457200" progId="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80" y="1296"/>
                          <a:ext cx="2255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5" name="矩形 27654"/>
            <p:cNvSpPr/>
            <p:nvPr/>
          </p:nvSpPr>
          <p:spPr>
            <a:xfrm>
              <a:off x="1713" y="1295"/>
              <a:ext cx="176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0">
              <a:spAutoFit/>
            </a:bodyPr>
            <a:p>
              <a:pPr defTabSz="449580" eaLnBrk="1" hangingPunct="1"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zh-CN" altLang="x-none" b="1" dirty="0" err="1">
                  <a:solidFill>
                    <a:srgbClr val="000000"/>
                  </a:solidFill>
                  <a:latin typeface="Times New Roman" panose="02020603050405020304" pitchFamily="16" charset="0"/>
                  <a:cs typeface="华文中宋" panose="02010600040101010101" charset="-122"/>
                </a:rPr>
                <a:t>二、</a:t>
              </a:r>
              <a:r>
                <a:rPr lang="zh-CN" altLang="x-none" b="1" dirty="0" err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常用电子元器件介绍</a:t>
              </a:r>
              <a:r>
                <a:rPr lang="zh-CN" altLang="x-none" dirty="0" err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zh-CN" altLang="x-none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656" name="组合 27655"/>
          <p:cNvGrpSpPr/>
          <p:nvPr/>
        </p:nvGrpSpPr>
        <p:grpSpPr>
          <a:xfrm>
            <a:off x="2667000" y="5561013"/>
            <a:ext cx="6246813" cy="407987"/>
            <a:chOff x="1680" y="3503"/>
            <a:chExt cx="3935" cy="257"/>
          </a:xfrm>
        </p:grpSpPr>
        <p:graphicFrame>
          <p:nvGraphicFramePr>
            <p:cNvPr id="27657" name="对象 27656"/>
            <p:cNvGraphicFramePr>
              <a:graphicFrameLocks noChangeAspect="1"/>
            </p:cNvGraphicFramePr>
            <p:nvPr/>
          </p:nvGraphicFramePr>
          <p:xfrm>
            <a:off x="1680" y="3504"/>
            <a:ext cx="393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4" imgW="4088765" imgH="457200" progId="">
                    <p:embed/>
                  </p:oleObj>
                </mc:Choice>
                <mc:Fallback>
                  <p:oleObj name="" r:id="rId4" imgW="4088765" imgH="457200" progId="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80" y="3504"/>
                          <a:ext cx="3935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8" name="矩形 27657"/>
            <p:cNvSpPr/>
            <p:nvPr/>
          </p:nvSpPr>
          <p:spPr>
            <a:xfrm>
              <a:off x="1752" y="3503"/>
              <a:ext cx="364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0">
              <a:spAutoFit/>
            </a:bodyPr>
            <a:p>
              <a:pPr defTabSz="449580" eaLnBrk="1" hangingPunct="1"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zh-CN" altLang="x-none" b="1" dirty="0" err="1">
                  <a:solidFill>
                    <a:srgbClr val="000000"/>
                  </a:solidFill>
                  <a:latin typeface="Times New Roman" panose="02020603050405020304" pitchFamily="16" charset="0"/>
                  <a:cs typeface="华文中宋" panose="02010600040101010101" charset="-122"/>
                </a:rPr>
                <a:t>七、</a:t>
              </a:r>
              <a:r>
                <a:rPr lang="zh-CN" altLang="x-none" b="1" dirty="0" err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音响放大电路工作原理和主要参数估算及测量方法 </a:t>
              </a:r>
              <a:endParaRPr lang="zh-CN" altLang="x-none" b="1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659" name="组合 27658"/>
          <p:cNvGrpSpPr/>
          <p:nvPr/>
        </p:nvGrpSpPr>
        <p:grpSpPr>
          <a:xfrm>
            <a:off x="2667000" y="4875213"/>
            <a:ext cx="6856413" cy="407987"/>
            <a:chOff x="1680" y="3071"/>
            <a:chExt cx="4319" cy="257"/>
          </a:xfrm>
        </p:grpSpPr>
        <p:graphicFrame>
          <p:nvGraphicFramePr>
            <p:cNvPr id="27660" name="对象 27659"/>
            <p:cNvGraphicFramePr>
              <a:graphicFrameLocks noChangeAspect="1"/>
            </p:cNvGraphicFramePr>
            <p:nvPr/>
          </p:nvGraphicFramePr>
          <p:xfrm>
            <a:off x="1680" y="3072"/>
            <a:ext cx="431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5" imgW="4088765" imgH="457200" progId="">
                    <p:embed/>
                  </p:oleObj>
                </mc:Choice>
                <mc:Fallback>
                  <p:oleObj name="" r:id="rId5" imgW="4088765" imgH="457200" progId="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80" y="3072"/>
                          <a:ext cx="4319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1" name="矩形 27660"/>
            <p:cNvSpPr/>
            <p:nvPr/>
          </p:nvSpPr>
          <p:spPr>
            <a:xfrm>
              <a:off x="1761" y="3071"/>
              <a:ext cx="407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0">
              <a:spAutoFit/>
            </a:bodyPr>
            <a:p>
              <a:pPr defTabSz="449580" eaLnBrk="1" hangingPunct="1"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zh-CN" altLang="x-none" b="1" dirty="0" err="1">
                  <a:solidFill>
                    <a:srgbClr val="000000"/>
                  </a:solidFill>
                  <a:latin typeface="Times New Roman" panose="02020603050405020304" pitchFamily="16" charset="0"/>
                  <a:cs typeface="华文中宋" panose="02010600040101010101" charset="-122"/>
                </a:rPr>
                <a:t>六、</a:t>
              </a:r>
              <a:r>
                <a:rPr lang="zh-CN" altLang="x-none" b="1" dirty="0" err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三角波方波发生电路工作原理和主要参数估算及测量方法 </a:t>
              </a:r>
              <a:endParaRPr lang="zh-CN" altLang="x-none" b="1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662" name="组合 27661"/>
          <p:cNvGrpSpPr/>
          <p:nvPr/>
        </p:nvGrpSpPr>
        <p:grpSpPr>
          <a:xfrm>
            <a:off x="2667000" y="3503613"/>
            <a:ext cx="5942013" cy="407987"/>
            <a:chOff x="1680" y="2207"/>
            <a:chExt cx="3743" cy="257"/>
          </a:xfrm>
        </p:grpSpPr>
        <p:graphicFrame>
          <p:nvGraphicFramePr>
            <p:cNvPr id="27663" name="对象 27662"/>
            <p:cNvGraphicFramePr>
              <a:graphicFrameLocks noChangeAspect="1"/>
            </p:cNvGraphicFramePr>
            <p:nvPr/>
          </p:nvGraphicFramePr>
          <p:xfrm>
            <a:off x="1680" y="2208"/>
            <a:ext cx="374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6" imgW="4088765" imgH="457200" progId="">
                    <p:embed/>
                  </p:oleObj>
                </mc:Choice>
                <mc:Fallback>
                  <p:oleObj name="" r:id="rId6" imgW="4088765" imgH="457200" progId="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80" y="2208"/>
                          <a:ext cx="3743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4" name="矩形 27663"/>
            <p:cNvSpPr/>
            <p:nvPr/>
          </p:nvSpPr>
          <p:spPr>
            <a:xfrm>
              <a:off x="1765" y="2207"/>
              <a:ext cx="364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0">
              <a:spAutoFit/>
            </a:bodyPr>
            <a:p>
              <a:pPr defTabSz="449580" eaLnBrk="1" hangingPunct="1"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zh-CN" altLang="x-none" b="1" dirty="0" err="1">
                  <a:solidFill>
                    <a:srgbClr val="000000"/>
                  </a:solidFill>
                  <a:latin typeface="Times New Roman" panose="02020603050405020304" pitchFamily="16" charset="0"/>
                  <a:cs typeface="华文中宋" panose="02010600040101010101" charset="-122"/>
                </a:rPr>
                <a:t>四、</a:t>
              </a:r>
              <a:r>
                <a:rPr lang="zh-CN" altLang="x-none" b="1" dirty="0" err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单级放大电路工作原理和主要参数估算及测量方法 </a:t>
              </a:r>
              <a:endParaRPr lang="zh-CN" altLang="x-none" b="1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665" name="组合 27664"/>
          <p:cNvGrpSpPr/>
          <p:nvPr/>
        </p:nvGrpSpPr>
        <p:grpSpPr>
          <a:xfrm>
            <a:off x="2678113" y="2817813"/>
            <a:ext cx="4102100" cy="407987"/>
            <a:chOff x="1687" y="1775"/>
            <a:chExt cx="2584" cy="257"/>
          </a:xfrm>
        </p:grpSpPr>
        <p:graphicFrame>
          <p:nvGraphicFramePr>
            <p:cNvPr id="27666" name="对象 27665"/>
            <p:cNvGraphicFramePr>
              <a:graphicFrameLocks noChangeAspect="1"/>
            </p:cNvGraphicFramePr>
            <p:nvPr/>
          </p:nvGraphicFramePr>
          <p:xfrm>
            <a:off x="1687" y="1776"/>
            <a:ext cx="25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7" imgW="4088765" imgH="457200" progId="">
                    <p:embed/>
                  </p:oleObj>
                </mc:Choice>
                <mc:Fallback>
                  <p:oleObj name="" r:id="rId7" imgW="4088765" imgH="457200" progId="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87" y="1776"/>
                          <a:ext cx="2584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7" name="矩形 27666"/>
            <p:cNvSpPr/>
            <p:nvPr/>
          </p:nvSpPr>
          <p:spPr>
            <a:xfrm>
              <a:off x="1726" y="1775"/>
              <a:ext cx="176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0">
              <a:spAutoFit/>
            </a:bodyPr>
            <a:p>
              <a:pPr defTabSz="449580" eaLnBrk="1" hangingPunct="1"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zh-CN" altLang="x-none" b="1" dirty="0" err="1">
                  <a:solidFill>
                    <a:srgbClr val="000000"/>
                  </a:solidFill>
                  <a:latin typeface="Times New Roman" panose="02020603050405020304" pitchFamily="16" charset="0"/>
                  <a:cs typeface="华文中宋" panose="02010600040101010101" charset="-122"/>
                </a:rPr>
                <a:t>三、</a:t>
              </a:r>
              <a:r>
                <a:rPr lang="zh-CN" altLang="x-none" b="1" dirty="0" err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实验室仪器仪表使用</a:t>
              </a:r>
              <a:r>
                <a:rPr lang="zh-CN" altLang="x-none" dirty="0" err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zh-CN" altLang="x-none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668" name="组合 27667"/>
          <p:cNvGrpSpPr/>
          <p:nvPr/>
        </p:nvGrpSpPr>
        <p:grpSpPr>
          <a:xfrm>
            <a:off x="2667000" y="4191000"/>
            <a:ext cx="6680200" cy="407988"/>
            <a:chOff x="1680" y="2640"/>
            <a:chExt cx="4208" cy="257"/>
          </a:xfrm>
        </p:grpSpPr>
        <p:graphicFrame>
          <p:nvGraphicFramePr>
            <p:cNvPr id="27669" name="对象 27668"/>
            <p:cNvGraphicFramePr>
              <a:graphicFrameLocks noChangeAspect="1"/>
            </p:cNvGraphicFramePr>
            <p:nvPr/>
          </p:nvGraphicFramePr>
          <p:xfrm>
            <a:off x="1680" y="2641"/>
            <a:ext cx="42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8" imgW="4088765" imgH="457200" progId="">
                    <p:embed/>
                  </p:oleObj>
                </mc:Choice>
                <mc:Fallback>
                  <p:oleObj name="" r:id="rId8" imgW="4088765" imgH="457200" progId="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80" y="2641"/>
                          <a:ext cx="4208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0" name="矩形 27669"/>
            <p:cNvSpPr/>
            <p:nvPr/>
          </p:nvSpPr>
          <p:spPr>
            <a:xfrm>
              <a:off x="1765" y="2640"/>
              <a:ext cx="407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0">
              <a:spAutoFit/>
            </a:bodyPr>
            <a:p>
              <a:pPr defTabSz="449580" eaLnBrk="1" hangingPunct="1"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zh-CN" altLang="x-none" b="1" dirty="0" err="1">
                  <a:solidFill>
                    <a:srgbClr val="000000"/>
                  </a:solidFill>
                  <a:latin typeface="Times New Roman" panose="02020603050405020304" pitchFamily="16" charset="0"/>
                  <a:cs typeface="华文中宋" panose="02010600040101010101" charset="-122"/>
                </a:rPr>
                <a:t>五、</a:t>
              </a:r>
              <a:r>
                <a:rPr lang="zh-CN" altLang="x-none" b="1" dirty="0" err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负反馈多级放大电路工作原理和主要参数估算及测量方法 </a:t>
              </a:r>
              <a:endParaRPr lang="zh-CN" altLang="x-none" b="1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文本框 46080"/>
          <p:cNvSpPr txBox="1"/>
          <p:nvPr/>
        </p:nvSpPr>
        <p:spPr>
          <a:xfrm>
            <a:off x="1981200" y="1295400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algn="ctr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7.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聚丙烯电容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4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4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4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4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标称值：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1uF (105)</a:t>
            </a:r>
            <a:endParaRPr lang="en-US" altLang="zh-CN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8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  <p:pic>
        <p:nvPicPr>
          <p:cNvPr id="46082" name="图片 460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0" y="2438400"/>
            <a:ext cx="3962400" cy="2971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3" name="文本框 46082"/>
          <p:cNvSpPr txBox="1"/>
          <p:nvPr/>
        </p:nvSpPr>
        <p:spPr>
          <a:xfrm>
            <a:off x="1230313" y="263525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1117600" indent="-1117600" defTabSz="449580" eaLnBrk="1" hangingPunct="1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355" algn="l"/>
                <a:tab pos="107823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二、元器件介绍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文本框 47104"/>
          <p:cNvSpPr txBox="1"/>
          <p:nvPr/>
        </p:nvSpPr>
        <p:spPr>
          <a:xfrm>
            <a:off x="1981200" y="1295400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algn="ctr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7.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聚丙烯电容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极性：无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耐压：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63V</a:t>
            </a:r>
            <a:endParaRPr lang="en-US" altLang="zh-CN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特点：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		稳定性好 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8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  <p:sp>
        <p:nvSpPr>
          <p:cNvPr id="47106" name="文本框 47105"/>
          <p:cNvSpPr txBox="1"/>
          <p:nvPr/>
        </p:nvSpPr>
        <p:spPr>
          <a:xfrm>
            <a:off x="1230313" y="263525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1117600" indent="-1117600" defTabSz="449580" eaLnBrk="1" hangingPunct="1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355" algn="l"/>
                <a:tab pos="107823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二、元器件介绍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文本框 48128"/>
          <p:cNvSpPr txBox="1"/>
          <p:nvPr/>
        </p:nvSpPr>
        <p:spPr>
          <a:xfrm>
            <a:off x="1981200" y="1295400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algn="ctr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8.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二极管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3000" dirty="0" err="1">
                <a:solidFill>
                  <a:srgbClr val="595959"/>
                </a:solidFill>
                <a:cs typeface="华文中宋" panose="02010600040101010101" charset="-122"/>
              </a:rPr>
              <a:t>（</a:t>
            </a:r>
            <a:r>
              <a:rPr lang="en-US" altLang="zh-CN" sz="3000" dirty="0" err="1">
                <a:solidFill>
                  <a:srgbClr val="595959"/>
                </a:solidFill>
                <a:cs typeface="华文中宋" panose="02010600040101010101" charset="-122"/>
              </a:rPr>
              <a:t>1</a:t>
            </a:r>
            <a:r>
              <a:rPr lang="zh-CN" altLang="x-none" sz="3000" dirty="0" err="1">
                <a:solidFill>
                  <a:srgbClr val="595959"/>
                </a:solidFill>
                <a:cs typeface="华文中宋" panose="02010600040101010101" charset="-122"/>
              </a:rPr>
              <a:t>）稳压管</a:t>
            </a:r>
            <a:endParaRPr lang="zh-CN" altLang="x-none" sz="3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3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4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4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4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型号：“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5.1V” 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硅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8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  <p:pic>
        <p:nvPicPr>
          <p:cNvPr id="48130" name="图片 481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0225" y="3200400"/>
            <a:ext cx="3203575" cy="2247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1" name="文本框 48130"/>
          <p:cNvSpPr txBox="1"/>
          <p:nvPr/>
        </p:nvSpPr>
        <p:spPr>
          <a:xfrm>
            <a:off x="1230313" y="263525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1117600" indent="-1117600" defTabSz="449580" eaLnBrk="1" hangingPunct="1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355" algn="l"/>
                <a:tab pos="107823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二、元器件介绍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文本框 49152"/>
          <p:cNvSpPr txBox="1"/>
          <p:nvPr/>
        </p:nvSpPr>
        <p:spPr>
          <a:xfrm>
            <a:off x="1981200" y="1295400"/>
            <a:ext cx="8229600" cy="4800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algn="ctr" defTabSz="449580" eaLnBrk="1" hangingPunct="1"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19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600" dirty="0" err="1">
                <a:solidFill>
                  <a:srgbClr val="595959"/>
                </a:solidFill>
                <a:cs typeface="华文中宋" panose="02010600040101010101" charset="-122"/>
              </a:rPr>
              <a:t>8.</a:t>
            </a:r>
            <a:r>
              <a:rPr lang="zh-CN" altLang="x-none" sz="2600" dirty="0" err="1">
                <a:solidFill>
                  <a:srgbClr val="595959"/>
                </a:solidFill>
                <a:cs typeface="华文中宋" panose="02010600040101010101" charset="-122"/>
              </a:rPr>
              <a:t>二极管</a:t>
            </a:r>
            <a:endParaRPr lang="zh-CN" altLang="x-none" sz="26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（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1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）稳压管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600" dirty="0" err="1">
                <a:solidFill>
                  <a:srgbClr val="595959"/>
                </a:solidFill>
                <a:cs typeface="华文中宋" panose="02010600040101010101" charset="-122"/>
              </a:rPr>
              <a:t>封装</a:t>
            </a:r>
            <a:endParaRPr lang="zh-CN" altLang="x-none" sz="26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6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6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6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6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600" dirty="0" err="1">
                <a:solidFill>
                  <a:srgbClr val="595959"/>
                </a:solidFill>
                <a:cs typeface="华文中宋" panose="02010600040101010101" charset="-122"/>
              </a:rPr>
              <a:t>用万用表判断正负极性：</a:t>
            </a:r>
            <a:endParaRPr lang="zh-CN" altLang="x-none" sz="26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600" dirty="0" err="1">
                <a:solidFill>
                  <a:srgbClr val="595959"/>
                </a:solidFill>
                <a:cs typeface="华文中宋" panose="02010600040101010101" charset="-122"/>
              </a:rPr>
              <a:t>    万用表蜂鸣器档：正正显示“</a:t>
            </a:r>
            <a:r>
              <a:rPr lang="en-US" altLang="zh-CN" sz="2600" dirty="0" err="1">
                <a:solidFill>
                  <a:srgbClr val="595959"/>
                </a:solidFill>
                <a:cs typeface="华文中宋" panose="02010600040101010101" charset="-122"/>
              </a:rPr>
              <a:t>7**”</a:t>
            </a:r>
            <a:r>
              <a:rPr lang="zh-CN" altLang="x-none" sz="2600" dirty="0" err="1">
                <a:solidFill>
                  <a:srgbClr val="595959"/>
                </a:solidFill>
                <a:cs typeface="华文中宋" panose="02010600040101010101" charset="-122"/>
              </a:rPr>
              <a:t>，正负显示“</a:t>
            </a:r>
            <a:r>
              <a:rPr lang="en-US" altLang="zh-CN" sz="2600" dirty="0" err="1">
                <a:solidFill>
                  <a:srgbClr val="595959"/>
                </a:solidFill>
                <a:cs typeface="华文中宋" panose="02010600040101010101" charset="-122"/>
              </a:rPr>
              <a:t>1”</a:t>
            </a:r>
            <a:r>
              <a:rPr lang="zh-CN" altLang="x-none" sz="2600" dirty="0" err="1">
                <a:solidFill>
                  <a:srgbClr val="595959"/>
                </a:solidFill>
                <a:cs typeface="华文中宋" panose="02010600040101010101" charset="-122"/>
              </a:rPr>
              <a:t>。</a:t>
            </a:r>
            <a:endParaRPr lang="zh-CN" altLang="x-none" sz="26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  <p:pic>
        <p:nvPicPr>
          <p:cNvPr id="49154" name="图片 491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0600" y="2590800"/>
            <a:ext cx="4191000" cy="2482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55" name="文本框 49154"/>
          <p:cNvSpPr txBox="1"/>
          <p:nvPr/>
        </p:nvSpPr>
        <p:spPr>
          <a:xfrm>
            <a:off x="1230313" y="263525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1117600" indent="-1117600" defTabSz="449580" eaLnBrk="1" hangingPunct="1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355" algn="l"/>
                <a:tab pos="107823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二、元器件介绍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文本框 50176"/>
          <p:cNvSpPr txBox="1"/>
          <p:nvPr/>
        </p:nvSpPr>
        <p:spPr>
          <a:xfrm>
            <a:off x="1981200" y="1295400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algn="ctr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8.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二极管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3000" dirty="0" err="1">
                <a:solidFill>
                  <a:srgbClr val="595959"/>
                </a:solidFill>
                <a:cs typeface="华文中宋" panose="02010600040101010101" charset="-122"/>
              </a:rPr>
              <a:t>（</a:t>
            </a:r>
            <a:r>
              <a:rPr lang="en-US" altLang="zh-CN" sz="3000" dirty="0" err="1">
                <a:solidFill>
                  <a:srgbClr val="595959"/>
                </a:solidFill>
                <a:cs typeface="华文中宋" panose="02010600040101010101" charset="-122"/>
              </a:rPr>
              <a:t>1</a:t>
            </a:r>
            <a:r>
              <a:rPr lang="zh-CN" altLang="x-none" sz="3000" dirty="0" err="1">
                <a:solidFill>
                  <a:srgbClr val="595959"/>
                </a:solidFill>
                <a:cs typeface="华文中宋" panose="02010600040101010101" charset="-122"/>
              </a:rPr>
              <a:t>）稳压管</a:t>
            </a:r>
            <a:endParaRPr lang="zh-CN" altLang="x-none" sz="3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参数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	反向击穿电压：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5.1V</a:t>
            </a:r>
            <a:endParaRPr lang="en-US" altLang="zh-CN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	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最大耗散功率：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500mW </a:t>
            </a:r>
            <a:endParaRPr lang="en-US" altLang="zh-CN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8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  <p:sp>
        <p:nvSpPr>
          <p:cNvPr id="50178" name="文本框 50177"/>
          <p:cNvSpPr txBox="1"/>
          <p:nvPr/>
        </p:nvSpPr>
        <p:spPr>
          <a:xfrm>
            <a:off x="1230313" y="263525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1117600" indent="-1117600" defTabSz="449580" eaLnBrk="1" hangingPunct="1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355" algn="l"/>
                <a:tab pos="107823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二、元器件介绍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文本框 51200"/>
          <p:cNvSpPr txBox="1"/>
          <p:nvPr/>
        </p:nvSpPr>
        <p:spPr>
          <a:xfrm>
            <a:off x="1981200" y="1295400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algn="ctr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8.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二极管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3000" dirty="0" err="1">
                <a:solidFill>
                  <a:srgbClr val="595959"/>
                </a:solidFill>
                <a:cs typeface="华文中宋" panose="02010600040101010101" charset="-122"/>
              </a:rPr>
              <a:t>（</a:t>
            </a:r>
            <a:r>
              <a:rPr lang="en-US" altLang="zh-CN" sz="3000" dirty="0" err="1">
                <a:solidFill>
                  <a:srgbClr val="595959"/>
                </a:solidFill>
                <a:cs typeface="华文中宋" panose="02010600040101010101" charset="-122"/>
              </a:rPr>
              <a:t>2</a:t>
            </a:r>
            <a:r>
              <a:rPr lang="zh-CN" altLang="x-none" sz="3000" dirty="0" err="1">
                <a:solidFill>
                  <a:srgbClr val="595959"/>
                </a:solidFill>
                <a:cs typeface="华文中宋" panose="02010600040101010101" charset="-122"/>
              </a:rPr>
              <a:t>）开关管</a:t>
            </a:r>
            <a:endParaRPr lang="zh-CN" altLang="x-none" sz="3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3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4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4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4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型号：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1N60 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锗 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8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  <p:pic>
        <p:nvPicPr>
          <p:cNvPr id="51202" name="图片 512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0" y="3048000"/>
            <a:ext cx="2590800" cy="2590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3" name="文本框 51202"/>
          <p:cNvSpPr txBox="1"/>
          <p:nvPr/>
        </p:nvSpPr>
        <p:spPr>
          <a:xfrm>
            <a:off x="1230313" y="263525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1117600" indent="-1117600" defTabSz="449580" eaLnBrk="1" hangingPunct="1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355" algn="l"/>
                <a:tab pos="107823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二、元器件介绍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文本框 52224"/>
          <p:cNvSpPr txBox="1"/>
          <p:nvPr/>
        </p:nvSpPr>
        <p:spPr>
          <a:xfrm>
            <a:off x="1981200" y="1295400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algn="ctr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8.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二极管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3000" dirty="0" err="1">
                <a:solidFill>
                  <a:srgbClr val="595959"/>
                </a:solidFill>
                <a:cs typeface="华文中宋" panose="02010600040101010101" charset="-122"/>
              </a:rPr>
              <a:t>（</a:t>
            </a:r>
            <a:r>
              <a:rPr lang="en-US" altLang="zh-CN" sz="3000" dirty="0" err="1">
                <a:solidFill>
                  <a:srgbClr val="595959"/>
                </a:solidFill>
                <a:cs typeface="华文中宋" panose="02010600040101010101" charset="-122"/>
              </a:rPr>
              <a:t>2</a:t>
            </a:r>
            <a:r>
              <a:rPr lang="zh-CN" altLang="x-none" sz="3000" dirty="0" err="1">
                <a:solidFill>
                  <a:srgbClr val="595959"/>
                </a:solidFill>
                <a:cs typeface="华文中宋" panose="02010600040101010101" charset="-122"/>
              </a:rPr>
              <a:t>）开关管</a:t>
            </a:r>
            <a:endParaRPr lang="zh-CN" altLang="x-none" sz="3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参数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	正向导通电压：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0.1V~0.2V</a:t>
            </a:r>
            <a:endParaRPr lang="en-US" altLang="zh-CN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8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  <p:sp>
        <p:nvSpPr>
          <p:cNvPr id="52226" name="文本框 52225"/>
          <p:cNvSpPr txBox="1"/>
          <p:nvPr/>
        </p:nvSpPr>
        <p:spPr>
          <a:xfrm>
            <a:off x="1230313" y="263525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1117600" indent="-1117600" defTabSz="449580" eaLnBrk="1" hangingPunct="1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355" algn="l"/>
                <a:tab pos="107823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二、元器件介绍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文本框 53248"/>
          <p:cNvSpPr txBox="1"/>
          <p:nvPr/>
        </p:nvSpPr>
        <p:spPr>
          <a:xfrm>
            <a:off x="1981200" y="1295400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algn="ctr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9.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运算放大器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8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  <p:pic>
        <p:nvPicPr>
          <p:cNvPr id="53250" name="图片 532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3800" y="2590800"/>
            <a:ext cx="4953000" cy="3714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1" name="文本框 53250"/>
          <p:cNvSpPr txBox="1"/>
          <p:nvPr/>
        </p:nvSpPr>
        <p:spPr>
          <a:xfrm>
            <a:off x="1230313" y="263525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1117600" indent="-1117600" defTabSz="449580" eaLnBrk="1" hangingPunct="1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355" algn="l"/>
                <a:tab pos="107823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二、元器件介绍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文本框 54272"/>
          <p:cNvSpPr txBox="1"/>
          <p:nvPr/>
        </p:nvSpPr>
        <p:spPr>
          <a:xfrm>
            <a:off x="1981200" y="1295400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algn="ctr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9.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运算放大器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型号：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uA741</a:t>
            </a:r>
            <a:endParaRPr lang="en-US" altLang="zh-CN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工作电压：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±3V ~ ±18V</a:t>
            </a:r>
            <a:endParaRPr lang="en-US" altLang="zh-CN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管脚 ：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8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  <p:pic>
        <p:nvPicPr>
          <p:cNvPr id="54274" name="图片 542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0" y="3657600"/>
            <a:ext cx="4267200" cy="2895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75" name="文本框 54274"/>
          <p:cNvSpPr txBox="1"/>
          <p:nvPr/>
        </p:nvSpPr>
        <p:spPr>
          <a:xfrm>
            <a:off x="1230313" y="263525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1117600" indent="-1117600" defTabSz="449580" eaLnBrk="1" hangingPunct="1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355" algn="l"/>
                <a:tab pos="107823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二、元器件介绍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文本框 55296"/>
          <p:cNvSpPr txBox="1"/>
          <p:nvPr/>
        </p:nvSpPr>
        <p:spPr>
          <a:xfrm>
            <a:off x="1981200" y="1295400"/>
            <a:ext cx="8153400" cy="5410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algn="ctr" defTabSz="449580" eaLnBrk="1" hangingPunct="1"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6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600" dirty="0" err="1">
                <a:solidFill>
                  <a:srgbClr val="595959"/>
                </a:solidFill>
                <a:cs typeface="华文中宋" panose="02010600040101010101" charset="-122"/>
              </a:rPr>
              <a:t>9.</a:t>
            </a:r>
            <a:r>
              <a:rPr lang="zh-CN" altLang="x-none" sz="2600" dirty="0" err="1">
                <a:solidFill>
                  <a:srgbClr val="595959"/>
                </a:solidFill>
                <a:cs typeface="华文中宋" panose="02010600040101010101" charset="-122"/>
              </a:rPr>
              <a:t>运算放大器</a:t>
            </a:r>
            <a:endParaRPr lang="zh-CN" altLang="x-none" sz="26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600" dirty="0" err="1">
                <a:solidFill>
                  <a:srgbClr val="595959"/>
                </a:solidFill>
                <a:cs typeface="华文中宋" panose="02010600040101010101" charset="-122"/>
              </a:rPr>
              <a:t>判断好坏方法：</a:t>
            </a:r>
            <a:endParaRPr lang="zh-CN" altLang="x-none" sz="26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6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6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6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6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6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6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600" dirty="0" err="1">
                <a:solidFill>
                  <a:srgbClr val="595959"/>
                </a:solidFill>
                <a:cs typeface="华文中宋" panose="02010600040101010101" charset="-122"/>
              </a:rPr>
              <a:t>	取：</a:t>
            </a:r>
            <a:r>
              <a:rPr lang="en-US" altLang="zh-CN" sz="2600" dirty="0" err="1">
                <a:solidFill>
                  <a:srgbClr val="595959"/>
                </a:solidFill>
                <a:cs typeface="华文中宋" panose="02010600040101010101" charset="-122"/>
              </a:rPr>
              <a:t>R1 = R2 = R3 = 10KΩ</a:t>
            </a:r>
            <a:endParaRPr lang="en-US" altLang="zh-CN" sz="26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600" dirty="0" err="1">
                <a:solidFill>
                  <a:srgbClr val="595959"/>
                </a:solidFill>
                <a:cs typeface="华文中宋" panose="02010600040101010101" charset="-122"/>
              </a:rPr>
              <a:t>	</a:t>
            </a:r>
            <a:r>
              <a:rPr lang="zh-CN" altLang="x-none" sz="2600" dirty="0" err="1">
                <a:solidFill>
                  <a:srgbClr val="595959"/>
                </a:solidFill>
                <a:cs typeface="华文中宋" panose="02010600040101010101" charset="-122"/>
              </a:rPr>
              <a:t>得：</a:t>
            </a:r>
            <a:r>
              <a:rPr lang="en-US" altLang="zh-CN" sz="2600" dirty="0" err="1">
                <a:solidFill>
                  <a:srgbClr val="595959"/>
                </a:solidFill>
                <a:cs typeface="华文中宋" panose="02010600040101010101" charset="-122"/>
              </a:rPr>
              <a:t>Uo = -R2 / R1 * Ui </a:t>
            </a:r>
            <a:endParaRPr lang="en-US" altLang="zh-CN" sz="26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  <p:pic>
        <p:nvPicPr>
          <p:cNvPr id="55298" name="图片 552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0" y="2971800"/>
            <a:ext cx="3543300" cy="2581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299" name="文本框 55298"/>
          <p:cNvSpPr txBox="1"/>
          <p:nvPr/>
        </p:nvSpPr>
        <p:spPr>
          <a:xfrm>
            <a:off x="1230313" y="263525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1117600" indent="-1117600" defTabSz="449580" eaLnBrk="1" hangingPunct="1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355" algn="l"/>
                <a:tab pos="107823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二、元器件介绍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文本框 28672"/>
          <p:cNvSpPr txBox="1"/>
          <p:nvPr/>
        </p:nvSpPr>
        <p:spPr>
          <a:xfrm>
            <a:off x="1036638" y="277813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1117600" indent="-1117600" defTabSz="449580" eaLnBrk="1" hangingPunct="1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355" algn="l"/>
                <a:tab pos="107823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一、模电实验安排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  <p:sp>
        <p:nvSpPr>
          <p:cNvPr id="28674" name="文本框 28673"/>
          <p:cNvSpPr txBox="1"/>
          <p:nvPr/>
        </p:nvSpPr>
        <p:spPr>
          <a:xfrm>
            <a:off x="1981200" y="1295400"/>
            <a:ext cx="4038600" cy="45339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 dirty="0" err="1">
                <a:solidFill>
                  <a:srgbClr val="595959"/>
                </a:solidFill>
                <a:cs typeface="华文中宋" panose="02010600040101010101" charset="-122"/>
              </a:rPr>
              <a:t>1.</a:t>
            </a:r>
            <a:r>
              <a:rPr lang="zh-CN" altLang="x-none" sz="2000" dirty="0" err="1">
                <a:solidFill>
                  <a:srgbClr val="595959"/>
                </a:solidFill>
                <a:cs typeface="华文中宋" panose="02010600040101010101" charset="-122"/>
              </a:rPr>
              <a:t>课程设置</a:t>
            </a:r>
            <a:endParaRPr lang="zh-CN" altLang="x-none" sz="2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0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  <p:graphicFrame>
        <p:nvGraphicFramePr>
          <p:cNvPr id="28675" name="表格 28674"/>
          <p:cNvGraphicFramePr/>
          <p:nvPr/>
        </p:nvGraphicFramePr>
        <p:xfrm>
          <a:off x="1981200" y="2568575"/>
          <a:ext cx="8612188" cy="3995738"/>
        </p:xfrm>
        <a:graphic>
          <a:graphicData uri="http://schemas.openxmlformats.org/drawingml/2006/table">
            <a:tbl>
              <a:tblPr/>
              <a:tblGrid>
                <a:gridCol w="4878388"/>
                <a:gridCol w="1905000"/>
                <a:gridCol w="1828800"/>
              </a:tblGrid>
              <a:tr h="1189038">
                <a:tc>
                  <a:txBody>
                    <a:bodyPr wrap="square"/>
                    <a:p>
                      <a:pPr marL="342900" indent="-342900" algn="ctr" defTabSz="449580">
                        <a:lnSpc>
                          <a:spcPct val="93000"/>
                        </a:lnSpc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zh-CN" altLang="x-none" sz="2400" b="1" dirty="0" err="1">
                          <a:latin typeface="Times New Roman" panose="02020603050405020304" pitchFamily="16" charset="0"/>
                          <a:ea typeface="黑体" panose="02010609060101010101" charset="-122"/>
                        </a:rPr>
                        <a:t>课程</a:t>
                      </a:r>
                      <a:endParaRPr lang="zh-CN" altLang="x-none" sz="2400" b="1" dirty="0" err="1">
                        <a:latin typeface="Times New Roman" panose="02020603050405020304" pitchFamily="16" charset="0"/>
                        <a:ea typeface="黑体" panose="02010609060101010101" charset="-122"/>
                      </a:endParaRPr>
                    </a:p>
                  </a:txBody>
                  <a:tcPr marL="90000" marR="90000" anchor="t" anchorCtr="0">
                    <a:lnL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p>
                      <a:pPr marL="342900" indent="-342900" algn="ctr" defTabSz="449580">
                        <a:lnSpc>
                          <a:spcPct val="93000"/>
                        </a:lnSpc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zh-CN" altLang="x-none" sz="2400" b="1" dirty="0" err="1">
                          <a:latin typeface="Times New Roman" panose="02020603050405020304" pitchFamily="16" charset="0"/>
                          <a:ea typeface="黑体" panose="02010609060101010101" charset="-122"/>
                        </a:rPr>
                        <a:t>学时数</a:t>
                      </a:r>
                      <a:r>
                        <a:rPr lang="en-US" altLang="zh-CN" sz="2400" b="1" dirty="0" err="1">
                          <a:latin typeface="Times New Roman" panose="02020603050405020304" pitchFamily="16" charset="0"/>
                          <a:ea typeface="黑体" panose="02010609060101010101" charset="-122"/>
                        </a:rPr>
                        <a:t>(</a:t>
                      </a:r>
                      <a:r>
                        <a:rPr lang="zh-CN" altLang="x-none" sz="2400" b="1" dirty="0" err="1">
                          <a:latin typeface="Times New Roman" panose="02020603050405020304" pitchFamily="16" charset="0"/>
                          <a:ea typeface="黑体" panose="02010609060101010101" charset="-122"/>
                        </a:rPr>
                        <a:t>电气</a:t>
                      </a:r>
                      <a:r>
                        <a:rPr lang="en-US" altLang="zh-CN" sz="2400" b="1" dirty="0" err="1">
                          <a:latin typeface="Times New Roman" panose="02020603050405020304" pitchFamily="16" charset="0"/>
                          <a:ea typeface="黑体" panose="02010609060101010101" charset="-122"/>
                        </a:rPr>
                        <a:t>)</a:t>
                      </a:r>
                      <a:endParaRPr lang="en-US" altLang="zh-CN" sz="2400" b="1" dirty="0" err="1">
                        <a:latin typeface="Times New Roman" panose="02020603050405020304" pitchFamily="16" charset="0"/>
                        <a:ea typeface="黑体" panose="02010609060101010101" charset="-122"/>
                      </a:endParaRPr>
                    </a:p>
                  </a:txBody>
                  <a:tcPr marL="90000" marR="90000" anchor="t" anchorCtr="0">
                    <a:lnL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p>
                      <a:pPr marL="342900" indent="-342900" algn="ctr" defTabSz="449580">
                        <a:lnSpc>
                          <a:spcPct val="93000"/>
                        </a:lnSpc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zh-CN" altLang="x-none" sz="2400" b="1" dirty="0" err="1">
                          <a:latin typeface="Times New Roman" panose="02020603050405020304" pitchFamily="16" charset="0"/>
                          <a:ea typeface="黑体" panose="02010609060101010101" charset="-122"/>
                        </a:rPr>
                        <a:t>学时数</a:t>
                      </a:r>
                      <a:r>
                        <a:rPr lang="en-US" altLang="zh-CN" sz="2400" b="1" dirty="0" err="1">
                          <a:latin typeface="Times New Roman" panose="02020603050405020304" pitchFamily="16" charset="0"/>
                          <a:ea typeface="黑体" panose="02010609060101010101" charset="-122"/>
                        </a:rPr>
                        <a:t>(</a:t>
                      </a:r>
                      <a:r>
                        <a:rPr lang="zh-CN" altLang="x-none" sz="2400" b="1" dirty="0" err="1">
                          <a:latin typeface="Times New Roman" panose="02020603050405020304" pitchFamily="16" charset="0"/>
                          <a:ea typeface="黑体" panose="02010609060101010101" charset="-122"/>
                        </a:rPr>
                        <a:t>其他</a:t>
                      </a:r>
                      <a:r>
                        <a:rPr lang="en-US" altLang="zh-CN" sz="2400" b="1" dirty="0" err="1">
                          <a:latin typeface="Times New Roman" panose="02020603050405020304" pitchFamily="16" charset="0"/>
                          <a:ea typeface="黑体" panose="02010609060101010101" charset="-122"/>
                        </a:rPr>
                        <a:t>)</a:t>
                      </a:r>
                      <a:endParaRPr lang="en-US" altLang="zh-CN" sz="2400" b="1" dirty="0" err="1">
                        <a:latin typeface="Times New Roman" panose="02020603050405020304" pitchFamily="16" charset="0"/>
                        <a:ea typeface="黑体" panose="02010609060101010101" charset="-122"/>
                      </a:endParaRPr>
                    </a:p>
                    <a:p>
                      <a:pPr marL="342900" indent="-342900" algn="ctr" defTabSz="449580">
                        <a:lnSpc>
                          <a:spcPct val="93000"/>
                        </a:lnSpc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lang="zh-CN" altLang="x-none" sz="2400" b="1" dirty="0" err="1">
                        <a:latin typeface="Times New Roman" panose="02020603050405020304" pitchFamily="16" charset="0"/>
                        <a:ea typeface="黑体" panose="02010609060101010101" charset="-122"/>
                      </a:endParaRPr>
                    </a:p>
                  </a:txBody>
                  <a:tcPr marL="90000" marR="90000" anchor="t" anchorCtr="0">
                    <a:lnL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p>
                      <a:pPr marL="342900" indent="-342900" defTabSz="449580">
                        <a:lnSpc>
                          <a:spcPct val="111000"/>
                        </a:lnSpc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zh-CN" altLang="x-none" sz="2400" dirty="0" err="1">
                          <a:latin typeface="楷体_GB2312" pitchFamily="49" charset="0"/>
                          <a:cs typeface="楷体_GB2312" pitchFamily="49" charset="0"/>
                        </a:rPr>
                        <a:t>讲座</a:t>
                      </a:r>
                      <a:endParaRPr lang="zh-CN" altLang="x-none" sz="2400" dirty="0" err="1">
                        <a:latin typeface="楷体_GB2312" pitchFamily="49" charset="0"/>
                        <a:ea typeface="楷体_GB2312" pitchFamily="49" charset="0"/>
                      </a:endParaRPr>
                    </a:p>
                  </a:txBody>
                  <a:tcPr marL="90000" marR="90000" anchor="t" anchorCtr="0">
                    <a:lnL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p>
                      <a:pPr marL="342900" indent="-342900" algn="ctr" defTabSz="449580">
                        <a:lnSpc>
                          <a:spcPct val="83000"/>
                        </a:lnSpc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zh-CN" sz="240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400" dirty="0" err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anchor="t" anchorCtr="0">
                    <a:lnL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p>
                      <a:pPr marL="342900" indent="-342900" algn="ctr" defTabSz="449580">
                        <a:lnSpc>
                          <a:spcPct val="93000"/>
                        </a:lnSpc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zh-CN" sz="2400" dirty="0" err="1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400" dirty="0" err="1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anchor="t" anchorCtr="0">
                    <a:lnL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7">
                <a:tc>
                  <a:txBody>
                    <a:bodyPr wrap="square"/>
                    <a:p>
                      <a:pPr marL="342900" indent="-342900" defTabSz="449580">
                        <a:lnSpc>
                          <a:spcPct val="111000"/>
                        </a:lnSpc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zh-CN" altLang="x-none" sz="2400" dirty="0" err="1">
                          <a:latin typeface="楷体_GB2312" pitchFamily="49" charset="0"/>
                          <a:cs typeface="楷体_GB2312" pitchFamily="49" charset="0"/>
                        </a:rPr>
                        <a:t>晶体管单级放大器</a:t>
                      </a:r>
                      <a:endParaRPr lang="zh-CN" altLang="x-none" sz="2400" dirty="0" err="1">
                        <a:latin typeface="楷体_GB2312" pitchFamily="49" charset="0"/>
                        <a:ea typeface="楷体_GB2312" pitchFamily="49" charset="0"/>
                      </a:endParaRPr>
                    </a:p>
                  </a:txBody>
                  <a:tcPr marL="90000" marR="90000" anchor="t" anchorCtr="0">
                    <a:lnL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p>
                      <a:pPr marL="342900" indent="-342900" algn="ctr" defTabSz="449580">
                        <a:lnSpc>
                          <a:spcPct val="83000"/>
                        </a:lnSpc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zh-CN" sz="240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400" dirty="0" err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anchor="t" anchorCtr="0">
                    <a:lnL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p>
                      <a:pPr marL="342900" indent="-342900" algn="ctr" defTabSz="449580">
                        <a:lnSpc>
                          <a:spcPct val="93000"/>
                        </a:lnSpc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zh-CN" sz="2400" dirty="0" err="1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400" dirty="0" err="1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anchor="t" anchorCtr="0">
                    <a:lnL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p>
                      <a:pPr marL="342900" indent="-342900" defTabSz="449580">
                        <a:lnSpc>
                          <a:spcPct val="111000"/>
                        </a:lnSpc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zh-CN" altLang="x-none" sz="2400" dirty="0" err="1">
                          <a:latin typeface="楷体_GB2312" pitchFamily="49" charset="0"/>
                          <a:cs typeface="楷体_GB2312" pitchFamily="49" charset="0"/>
                        </a:rPr>
                        <a:t>含负反馈的晶体管多级放大电路</a:t>
                      </a:r>
                      <a:endParaRPr lang="zh-CN" altLang="x-none" sz="2400" dirty="0" err="1">
                        <a:latin typeface="楷体_GB2312" pitchFamily="49" charset="0"/>
                        <a:ea typeface="楷体_GB2312" pitchFamily="49" charset="0"/>
                      </a:endParaRPr>
                    </a:p>
                  </a:txBody>
                  <a:tcPr marL="90000" marR="90000" anchor="t" anchorCtr="0">
                    <a:lnL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p>
                      <a:pPr marL="342900" indent="-342900" algn="ctr" defTabSz="449580">
                        <a:lnSpc>
                          <a:spcPct val="83000"/>
                        </a:lnSpc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zh-CN" sz="240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 * 2</a:t>
                      </a:r>
                      <a:endParaRPr lang="en-US" altLang="zh-CN" sz="2400" dirty="0" err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anchor="t" anchorCtr="0">
                    <a:lnL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p>
                      <a:pPr marL="342900" indent="-342900" algn="ctr" defTabSz="449580">
                        <a:lnSpc>
                          <a:spcPct val="83000"/>
                        </a:lnSpc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zh-CN" sz="240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 * 2</a:t>
                      </a:r>
                      <a:endParaRPr lang="en-US" altLang="zh-CN" sz="2400" dirty="0" err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anchor="t" anchorCtr="0">
                    <a:lnL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p>
                      <a:pPr marL="342900" indent="-342900" defTabSz="449580">
                        <a:lnSpc>
                          <a:spcPct val="111000"/>
                        </a:lnSpc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zh-CN" altLang="x-none" sz="2400" dirty="0" err="1">
                          <a:latin typeface="楷体_GB2312" pitchFamily="49" charset="0"/>
                          <a:cs typeface="楷体_GB2312" pitchFamily="49" charset="0"/>
                        </a:rPr>
                        <a:t>集成运放构成的方波三角波发生器</a:t>
                      </a:r>
                      <a:endParaRPr lang="zh-CN" altLang="x-none" sz="2400" dirty="0" err="1">
                        <a:latin typeface="楷体_GB2312" pitchFamily="49" charset="0"/>
                        <a:ea typeface="楷体_GB2312" pitchFamily="49" charset="0"/>
                      </a:endParaRPr>
                    </a:p>
                  </a:txBody>
                  <a:tcPr marL="90000" marR="90000" anchor="t" anchorCtr="0">
                    <a:lnL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p>
                      <a:pPr marL="342900" indent="-342900" algn="ctr" defTabSz="449580">
                        <a:lnSpc>
                          <a:spcPct val="83000"/>
                        </a:lnSpc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zh-CN" sz="240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 * 2</a:t>
                      </a:r>
                      <a:endParaRPr lang="en-US" altLang="zh-CN" sz="2400" dirty="0" err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anchor="t" anchorCtr="0">
                    <a:lnL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p>
                      <a:pPr marL="342900" indent="-342900" algn="ctr" defTabSz="449580">
                        <a:lnSpc>
                          <a:spcPct val="93000"/>
                        </a:lnSpc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zh-CN" sz="2400" dirty="0" err="1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  *  1</a:t>
                      </a:r>
                      <a:endParaRPr lang="en-US" altLang="zh-CN" sz="2400" dirty="0" err="1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anchor="t" anchorCtr="0">
                    <a:lnL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 wrap="square"/>
                    <a:p>
                      <a:pPr marL="342900" indent="-342900" defTabSz="449580">
                        <a:lnSpc>
                          <a:spcPct val="111000"/>
                        </a:lnSpc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zh-CN" altLang="x-none" sz="2400" dirty="0" err="1">
                          <a:latin typeface="楷体_GB2312" pitchFamily="49" charset="0"/>
                          <a:cs typeface="楷体_GB2312" pitchFamily="49" charset="0"/>
                        </a:rPr>
                        <a:t>音频功率放大电路系统</a:t>
                      </a:r>
                      <a:endParaRPr lang="zh-CN" altLang="x-none" sz="2400" dirty="0" err="1">
                        <a:latin typeface="楷体_GB2312" pitchFamily="49" charset="0"/>
                        <a:ea typeface="楷体_GB2312" pitchFamily="49" charset="0"/>
                      </a:endParaRPr>
                    </a:p>
                  </a:txBody>
                  <a:tcPr marL="90000" marR="90000" anchor="t" anchorCtr="0">
                    <a:lnL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p>
                      <a:pPr marL="342900" indent="-342900" algn="ctr" defTabSz="449580">
                        <a:lnSpc>
                          <a:spcPct val="83000"/>
                        </a:lnSpc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zh-CN" sz="240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 * 2</a:t>
                      </a:r>
                      <a:endParaRPr lang="en-US" altLang="zh-CN" sz="2400" dirty="0" err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anchor="t" anchorCtr="0">
                    <a:lnL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p>
                      <a:pPr marL="342900" indent="-342900" algn="ctr" defTabSz="449580">
                        <a:lnSpc>
                          <a:spcPct val="93000"/>
                        </a:lnSpc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lang="en-US" altLang="x-none" sz="2400" dirty="0" err="1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anchor="t" anchorCtr="0">
                    <a:lnL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 wrap="square"/>
                    <a:p>
                      <a:pPr defTabSz="449580">
                        <a:lnSpc>
                          <a:spcPct val="93000"/>
                        </a:lnSpc>
                        <a:spcBef>
                          <a:spcPts val="715"/>
                        </a:spcBef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lang="zh-CN" altLang="x-none" sz="2800" dirty="0" err="1"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anchor="t" anchorCtr="0">
                    <a:lnL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p>
                      <a:pPr marL="342900" indent="-342900" algn="ctr" defTabSz="449580">
                        <a:lnSpc>
                          <a:spcPct val="93000"/>
                        </a:lnSpc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zh-CN" sz="2400" b="1" dirty="0" err="1">
                          <a:solidFill>
                            <a:srgbClr val="FF3300"/>
                          </a:solidFill>
                          <a:latin typeface="Times New Roman" panose="02020603050405020304" pitchFamily="16" charset="0"/>
                          <a:ea typeface="黑体" panose="02010609060101010101" charset="-122"/>
                        </a:rPr>
                        <a:t>24</a:t>
                      </a:r>
                      <a:endParaRPr lang="en-US" altLang="zh-CN" sz="2400" b="1" dirty="0" err="1">
                        <a:solidFill>
                          <a:srgbClr val="FF3300"/>
                        </a:solidFill>
                        <a:latin typeface="Times New Roman" panose="02020603050405020304" pitchFamily="16" charset="0"/>
                        <a:ea typeface="黑体" panose="02010609060101010101" charset="-122"/>
                      </a:endParaRPr>
                    </a:p>
                  </a:txBody>
                  <a:tcPr marL="90000" marR="90000" anchor="t" anchorCtr="0">
                    <a:lnL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p>
                      <a:pPr marL="342900" indent="-342900" algn="ctr" defTabSz="449580">
                        <a:lnSpc>
                          <a:spcPct val="93000"/>
                        </a:lnSpc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altLang="zh-CN" sz="2400" b="1" dirty="0" err="1">
                          <a:solidFill>
                            <a:srgbClr val="FF3300"/>
                          </a:solidFill>
                          <a:latin typeface="Times New Roman" panose="02020603050405020304" pitchFamily="16" charset="0"/>
                          <a:ea typeface="黑体" panose="02010609060101010101" charset="-122"/>
                        </a:rPr>
                        <a:t>16</a:t>
                      </a:r>
                      <a:endParaRPr lang="en-US" altLang="zh-CN" sz="2400" b="1" dirty="0" err="1">
                        <a:solidFill>
                          <a:srgbClr val="FF3300"/>
                        </a:solidFill>
                        <a:latin typeface="Times New Roman" panose="02020603050405020304" pitchFamily="16" charset="0"/>
                        <a:ea typeface="黑体" panose="02010609060101010101" charset="-122"/>
                      </a:endParaRPr>
                    </a:p>
                  </a:txBody>
                  <a:tcPr marL="90000" marR="90000" anchor="t" anchorCtr="0">
                    <a:lnL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576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49" name="文本框 28748"/>
          <p:cNvSpPr txBox="1"/>
          <p:nvPr/>
        </p:nvSpPr>
        <p:spPr>
          <a:xfrm>
            <a:off x="3352800" y="1981200"/>
            <a:ext cx="6340475" cy="39846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>
            <a:spAutoFit/>
          </a:bodyPr>
          <a:p>
            <a:pPr defTabSz="449580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x-none" sz="2000" b="1" dirty="0" err="1">
                <a:solidFill>
                  <a:srgbClr val="FF3300"/>
                </a:solidFill>
                <a:latin typeface="Arial" panose="020B0604020202020204" pitchFamily="34" charset="0"/>
                <a:cs typeface="Adobe 楷体 Std R" pitchFamily="16" charset="0"/>
              </a:rPr>
              <a:t>各班课表公布在</a:t>
            </a:r>
            <a:r>
              <a:rPr lang="zh-CN" altLang="x-none" sz="2000" b="1" dirty="0" err="1">
                <a:solidFill>
                  <a:srgbClr val="FF3300"/>
                </a:solidFill>
                <a:latin typeface="Adobe 楷体 Std R" pitchFamily="16" charset="0"/>
                <a:cs typeface="Adobe 楷体 Std R" pitchFamily="16" charset="0"/>
              </a:rPr>
              <a:t>“  </a:t>
            </a:r>
            <a:r>
              <a:rPr lang="zh-CN" altLang="x-none" sz="2000" b="1" dirty="0" err="1">
                <a:solidFill>
                  <a:srgbClr val="0070C0"/>
                </a:solidFill>
                <a:latin typeface="Arial" panose="020B0604020202020204" pitchFamily="34" charset="0"/>
                <a:cs typeface="Adobe 楷体 Std R" pitchFamily="16" charset="0"/>
              </a:rPr>
              <a:t>电子技术实验室XJTU</a:t>
            </a:r>
            <a:r>
              <a:rPr lang="zh-CN" altLang="x-none" sz="2000" b="1" dirty="0" err="1">
                <a:solidFill>
                  <a:srgbClr val="FF3300"/>
                </a:solidFill>
                <a:latin typeface="Adobe 楷体 Std R" pitchFamily="16" charset="0"/>
                <a:cs typeface="Adobe 楷体 Std R" pitchFamily="16" charset="0"/>
              </a:rPr>
              <a:t>”</a:t>
            </a:r>
            <a:r>
              <a:rPr lang="zh-CN" altLang="x-none" sz="2000" b="1" dirty="0" err="1">
                <a:solidFill>
                  <a:srgbClr val="FF3300"/>
                </a:solidFill>
                <a:latin typeface="Arial" panose="020B0604020202020204" pitchFamily="34" charset="0"/>
                <a:cs typeface="Adobe 楷体 Std R" pitchFamily="16" charset="0"/>
              </a:rPr>
              <a:t>微信平台上。</a:t>
            </a:r>
            <a:endParaRPr lang="zh-CN" altLang="x-none" sz="2000" b="1" dirty="0" err="1">
              <a:solidFill>
                <a:srgbClr val="FF3300"/>
              </a:solidFill>
              <a:latin typeface="Arial" panose="020B0604020202020204" pitchFamily="34" charset="0"/>
              <a:ea typeface="Adobe 楷体 Std R" pitchFamily="16" charset="0"/>
            </a:endParaRPr>
          </a:p>
        </p:txBody>
      </p:sp>
      <p:pic>
        <p:nvPicPr>
          <p:cNvPr id="28750" name="图片 287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0" y="152400"/>
            <a:ext cx="1828800" cy="1828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文本框 56320"/>
          <p:cNvSpPr txBox="1"/>
          <p:nvPr/>
        </p:nvSpPr>
        <p:spPr>
          <a:xfrm>
            <a:off x="1981200" y="1295400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algn="ctr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10.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电阻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电阻每位同学一包，期末不回收。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除电阻和导线外，其余元器件期末均回收。 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8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  <p:pic>
        <p:nvPicPr>
          <p:cNvPr id="56322" name="图片 563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200" y="3657600"/>
            <a:ext cx="3886200" cy="2914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323" name="文本框 56322"/>
          <p:cNvSpPr txBox="1"/>
          <p:nvPr/>
        </p:nvSpPr>
        <p:spPr>
          <a:xfrm>
            <a:off x="1230313" y="263525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1117600" indent="-1117600" defTabSz="449580" eaLnBrk="1" hangingPunct="1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355" algn="l"/>
                <a:tab pos="107823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二、元器件介绍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文本框 57344"/>
          <p:cNvSpPr txBox="1"/>
          <p:nvPr/>
        </p:nvSpPr>
        <p:spPr>
          <a:xfrm>
            <a:off x="1981200" y="1295400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11.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面包板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板号不能发错，验收实验时会核对板号。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连通关系如下图中绿线所示：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8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  <p:pic>
        <p:nvPicPr>
          <p:cNvPr id="57346" name="图片 573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0" y="3124200"/>
            <a:ext cx="5791200" cy="3538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7347" name="文本框 57346"/>
          <p:cNvSpPr txBox="1"/>
          <p:nvPr/>
        </p:nvSpPr>
        <p:spPr>
          <a:xfrm>
            <a:off x="1230313" y="263525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1117600" indent="-1117600" defTabSz="449580" eaLnBrk="1" hangingPunct="1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355" algn="l"/>
                <a:tab pos="107823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二、元器件介绍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文本框 58368"/>
          <p:cNvSpPr txBox="1"/>
          <p:nvPr/>
        </p:nvSpPr>
        <p:spPr>
          <a:xfrm>
            <a:off x="1676400" y="1406525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11.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面包板</a:t>
            </a:r>
            <a:endParaRPr lang="zh-CN" altLang="x-none" sz="28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  <p:pic>
        <p:nvPicPr>
          <p:cNvPr id="58370" name="图片 583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1981200"/>
            <a:ext cx="8429625" cy="4667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1" name="文本框 58370"/>
          <p:cNvSpPr txBox="1"/>
          <p:nvPr/>
        </p:nvSpPr>
        <p:spPr>
          <a:xfrm>
            <a:off x="1230313" y="263525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marL="1117600" indent="-1117600" defTabSz="449580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355" algn="l"/>
                <a:tab pos="107823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二、元器件介绍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文本框 59392"/>
          <p:cNvSpPr txBox="1"/>
          <p:nvPr/>
        </p:nvSpPr>
        <p:spPr>
          <a:xfrm>
            <a:off x="1371600" y="304800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1117600" indent="-1117600" defTabSz="449580" eaLnBrk="1" hangingPunct="1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355" algn="l"/>
                <a:tab pos="107823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三、预习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  <p:sp>
        <p:nvSpPr>
          <p:cNvPr id="59394" name="文本框 59393"/>
          <p:cNvSpPr txBox="1"/>
          <p:nvPr/>
        </p:nvSpPr>
        <p:spPr>
          <a:xfrm>
            <a:off x="1981200" y="1295400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    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下周，我们完成实验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3.1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。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000" dirty="0" err="1">
                <a:solidFill>
                  <a:srgbClr val="595959"/>
                </a:solidFill>
                <a:cs typeface="华文中宋" panose="02010600040101010101" charset="-122"/>
              </a:rPr>
              <a:t>    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要求大家：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     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1. 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在面包板上完成连接实验指导书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P64,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图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3.1.1</a:t>
            </a:r>
            <a:endParaRPr lang="en-US" altLang="zh-CN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     2.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写预习报告（</a:t>
            </a:r>
            <a:r>
              <a:rPr lang="zh-CN" altLang="x-none" sz="2800" dirty="0" err="1">
                <a:solidFill>
                  <a:srgbClr val="FF3300"/>
                </a:solidFill>
                <a:cs typeface="华文中宋" panose="02010600040101010101" charset="-122"/>
              </a:rPr>
              <a:t>必须有数据估算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）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     已知条件：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     V</a:t>
            </a:r>
            <a:r>
              <a:rPr lang="en-US" altLang="zh-CN" sz="2800" baseline="-25000" dirty="0" err="1">
                <a:solidFill>
                  <a:srgbClr val="595959"/>
                </a:solidFill>
                <a:cs typeface="华文中宋" panose="02010600040101010101" charset="-122"/>
              </a:rPr>
              <a:t>cc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 = 12V ,    U</a:t>
            </a:r>
            <a:r>
              <a:rPr lang="en-US" altLang="zh-CN" sz="2800" baseline="-25000" dirty="0" err="1">
                <a:solidFill>
                  <a:srgbClr val="595959"/>
                </a:solidFill>
                <a:cs typeface="华文中宋" panose="02010600040101010101" charset="-122"/>
              </a:rPr>
              <a:t>ce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 = 6V ,      </a:t>
            </a:r>
            <a:r>
              <a:rPr lang="el-GR" altLang="zh-CN" sz="2800" dirty="0" err="1">
                <a:solidFill>
                  <a:srgbClr val="595959"/>
                </a:solidFill>
                <a:latin typeface="Corbel" panose="020B0503020204020204" pitchFamily="32" charset="0"/>
                <a:cs typeface="华文中宋" panose="02010600040101010101" charset="-122"/>
              </a:rPr>
              <a:t>β</a:t>
            </a:r>
            <a:r>
              <a:rPr lang="en-US" altLang="zh-CN" sz="2800" baseline="-25000" dirty="0" err="1">
                <a:solidFill>
                  <a:srgbClr val="595959"/>
                </a:solidFill>
                <a:cs typeface="华文中宋" panose="02010600040101010101" charset="-122"/>
              </a:rPr>
              <a:t>1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、</a:t>
            </a:r>
            <a:r>
              <a:rPr lang="el-GR" altLang="zh-CN" sz="2800" dirty="0" err="1">
                <a:solidFill>
                  <a:srgbClr val="595959"/>
                </a:solidFill>
                <a:latin typeface="Corbel" panose="020B0503020204020204" pitchFamily="32" charset="0"/>
                <a:cs typeface="华文中宋" panose="02010600040101010101" charset="-122"/>
              </a:rPr>
              <a:t>β</a:t>
            </a:r>
            <a:r>
              <a:rPr lang="en-US" altLang="zh-CN" sz="2800" baseline="-25000" dirty="0" err="1">
                <a:solidFill>
                  <a:srgbClr val="595959"/>
                </a:solidFill>
                <a:cs typeface="华文中宋" panose="02010600040101010101" charset="-122"/>
              </a:rPr>
              <a:t>2</a:t>
            </a:r>
            <a:endParaRPr lang="en-US" altLang="zh-CN" sz="2800" baseline="-25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baseline="-25000" dirty="0" err="1">
                <a:solidFill>
                  <a:srgbClr val="595959"/>
                </a:solidFill>
                <a:cs typeface="华文中宋" panose="02010600040101010101" charset="-122"/>
              </a:rPr>
              <a:t>        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要求估算：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baseline="-25000" dirty="0" err="1">
                <a:solidFill>
                  <a:srgbClr val="FF0000"/>
                </a:solidFill>
                <a:cs typeface="华文中宋" panose="02010600040101010101" charset="-122"/>
              </a:rPr>
              <a:t>        </a:t>
            </a:r>
            <a:r>
              <a:rPr lang="en-US" altLang="zh-CN" sz="2800" dirty="0" err="1">
                <a:solidFill>
                  <a:srgbClr val="FF0000"/>
                </a:solidFill>
                <a:cs typeface="华文中宋" panose="02010600040101010101" charset="-122"/>
              </a:rPr>
              <a:t>A</a:t>
            </a:r>
            <a:r>
              <a:rPr lang="en-US" altLang="zh-CN" sz="2800" baseline="-25000" dirty="0" err="1">
                <a:solidFill>
                  <a:srgbClr val="FF0000"/>
                </a:solidFill>
                <a:cs typeface="华文中宋" panose="02010600040101010101" charset="-122"/>
              </a:rPr>
              <a:t>u    </a:t>
            </a:r>
            <a:r>
              <a:rPr lang="en-US" altLang="zh-CN" sz="2800" dirty="0" err="1">
                <a:solidFill>
                  <a:srgbClr val="FF0000"/>
                </a:solidFill>
                <a:cs typeface="华文中宋" panose="02010600040101010101" charset="-122"/>
              </a:rPr>
              <a:t>R</a:t>
            </a:r>
            <a:r>
              <a:rPr lang="en-US" altLang="zh-CN" sz="2800" baseline="-25000" dirty="0" err="1">
                <a:solidFill>
                  <a:srgbClr val="FF0000"/>
                </a:solidFill>
                <a:cs typeface="华文中宋" panose="02010600040101010101" charset="-122"/>
              </a:rPr>
              <a:t>i     </a:t>
            </a:r>
            <a:r>
              <a:rPr lang="en-US" altLang="zh-CN" sz="2800" dirty="0" err="1">
                <a:solidFill>
                  <a:srgbClr val="FF0000"/>
                </a:solidFill>
                <a:cs typeface="华文中宋" panose="02010600040101010101" charset="-122"/>
              </a:rPr>
              <a:t>R</a:t>
            </a:r>
            <a:r>
              <a:rPr lang="en-US" altLang="zh-CN" sz="2800" baseline="-25000" dirty="0" err="1">
                <a:solidFill>
                  <a:srgbClr val="FF0000"/>
                </a:solidFill>
                <a:cs typeface="华文中宋" panose="02010600040101010101" charset="-122"/>
              </a:rPr>
              <a:t>o    </a:t>
            </a:r>
            <a:r>
              <a:rPr lang="en-US" altLang="zh-CN" sz="2800" dirty="0" err="1">
                <a:solidFill>
                  <a:srgbClr val="FF0000"/>
                </a:solidFill>
                <a:cs typeface="华文中宋" panose="02010600040101010101" charset="-122"/>
              </a:rPr>
              <a:t>f</a:t>
            </a:r>
            <a:r>
              <a:rPr lang="en-US" altLang="zh-CN" sz="2800" baseline="-25000" dirty="0" err="1">
                <a:solidFill>
                  <a:srgbClr val="FF0000"/>
                </a:solidFill>
                <a:cs typeface="华文中宋" panose="02010600040101010101" charset="-122"/>
              </a:rPr>
              <a:t>L,  </a:t>
            </a:r>
            <a:endParaRPr lang="en-US" altLang="zh-CN" sz="2800" baseline="-25000" dirty="0" err="1">
              <a:solidFill>
                <a:srgbClr val="FF0000"/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文本框 60416"/>
          <p:cNvSpPr txBox="1"/>
          <p:nvPr/>
        </p:nvSpPr>
        <p:spPr>
          <a:xfrm>
            <a:off x="1295400" y="214313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1117600" indent="-1117600" defTabSz="449580" eaLnBrk="1" hangingPunct="1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四、仪器介绍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  <p:sp>
        <p:nvSpPr>
          <p:cNvPr id="60418" name="文本框 60417"/>
          <p:cNvSpPr txBox="1"/>
          <p:nvPr/>
        </p:nvSpPr>
        <p:spPr>
          <a:xfrm>
            <a:off x="1600200" y="1357313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dirty="0" err="1">
                <a:solidFill>
                  <a:srgbClr val="595959"/>
                </a:solidFill>
                <a:cs typeface="华文中宋" panose="02010600040101010101" charset="-122"/>
              </a:rPr>
              <a:t>1.</a:t>
            </a:r>
            <a:r>
              <a:rPr lang="zh-CN" altLang="x-none" sz="2400" dirty="0" err="1">
                <a:solidFill>
                  <a:srgbClr val="595959"/>
                </a:solidFill>
                <a:cs typeface="华文中宋" panose="02010600040101010101" charset="-122"/>
              </a:rPr>
              <a:t>万用表</a:t>
            </a:r>
            <a:endParaRPr lang="zh-CN" altLang="x-none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400" dirty="0" err="1">
                <a:solidFill>
                  <a:srgbClr val="595959"/>
                </a:solidFill>
                <a:cs typeface="华文中宋" panose="02010600040101010101" charset="-122"/>
              </a:rPr>
              <a:t>用途：</a:t>
            </a:r>
            <a:endParaRPr lang="zh-CN" altLang="x-none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1905" lvl="3" indent="1369695" algn="l" defTabSz="449580" eaLnBrk="1" hangingPunct="1">
              <a:lnSpc>
                <a:spcPct val="110000"/>
              </a:lnSpc>
              <a:spcBef>
                <a:spcPts val="715"/>
              </a:spcBef>
              <a:spcAft>
                <a:spcPts val="15"/>
              </a:spcAft>
              <a:buClr>
                <a:srgbClr val="0B082E"/>
              </a:buClr>
              <a:buSzPct val="100000"/>
              <a:buFont typeface="Gill Sans MT" panose="020B0502020104020203" pitchFamily="32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400" dirty="0" err="1">
                <a:solidFill>
                  <a:srgbClr val="595959"/>
                </a:solidFill>
                <a:cs typeface="华文中宋" panose="02010600040101010101" charset="-122"/>
              </a:rPr>
              <a:t>测电压</a:t>
            </a:r>
            <a:endParaRPr lang="zh-CN" altLang="x-none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1905" lvl="3" indent="1369695" algn="l" defTabSz="449580" eaLnBrk="1" hangingPunct="1">
              <a:lnSpc>
                <a:spcPct val="110000"/>
              </a:lnSpc>
              <a:spcBef>
                <a:spcPts val="715"/>
              </a:spcBef>
              <a:spcAft>
                <a:spcPts val="15"/>
              </a:spcAft>
              <a:buClr>
                <a:srgbClr val="0B082E"/>
              </a:buClr>
              <a:buSzPct val="100000"/>
              <a:buFont typeface="Gill Sans MT" panose="020B0502020104020203" pitchFamily="32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400" dirty="0" err="1">
                <a:solidFill>
                  <a:srgbClr val="595959"/>
                </a:solidFill>
                <a:cs typeface="华文中宋" panose="02010600040101010101" charset="-122"/>
              </a:rPr>
              <a:t>测电位器的标称值</a:t>
            </a:r>
            <a:endParaRPr lang="zh-CN" altLang="x-none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1905" lvl="3" indent="1369695" algn="l" defTabSz="449580" eaLnBrk="1" hangingPunct="1">
              <a:lnSpc>
                <a:spcPct val="110000"/>
              </a:lnSpc>
              <a:spcBef>
                <a:spcPts val="715"/>
              </a:spcBef>
              <a:spcAft>
                <a:spcPts val="15"/>
              </a:spcAft>
              <a:buClr>
                <a:srgbClr val="0B082E"/>
              </a:buClr>
              <a:buSzPct val="100000"/>
              <a:buFont typeface="Gill Sans MT" panose="020B0502020104020203" pitchFamily="32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400" dirty="0" err="1">
                <a:solidFill>
                  <a:srgbClr val="595959"/>
                </a:solidFill>
                <a:cs typeface="华文中宋" panose="02010600040101010101" charset="-122"/>
              </a:rPr>
              <a:t>测电阻值</a:t>
            </a:r>
            <a:endParaRPr lang="zh-CN" altLang="x-none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1905" lvl="3" indent="1369695" algn="l" defTabSz="449580" eaLnBrk="1" hangingPunct="1">
              <a:lnSpc>
                <a:spcPct val="110000"/>
              </a:lnSpc>
              <a:spcBef>
                <a:spcPts val="715"/>
              </a:spcBef>
              <a:spcAft>
                <a:spcPts val="15"/>
              </a:spcAft>
              <a:buClr>
                <a:srgbClr val="0B082E"/>
              </a:buClr>
              <a:buSzPct val="100000"/>
              <a:buFont typeface="Gill Sans MT" panose="020B0502020104020203" pitchFamily="32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400" dirty="0" err="1">
                <a:solidFill>
                  <a:srgbClr val="595959"/>
                </a:solidFill>
                <a:cs typeface="华文中宋" panose="02010600040101010101" charset="-122"/>
              </a:rPr>
              <a:t>测二极管的极性</a:t>
            </a:r>
            <a:endParaRPr lang="zh-CN" altLang="x-none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1905" lvl="3" indent="1369695" algn="l" defTabSz="449580" eaLnBrk="1" hangingPunct="1">
              <a:lnSpc>
                <a:spcPct val="110000"/>
              </a:lnSpc>
              <a:spcBef>
                <a:spcPts val="715"/>
              </a:spcBef>
              <a:spcAft>
                <a:spcPts val="15"/>
              </a:spcAft>
              <a:buClr>
                <a:srgbClr val="0B082E"/>
              </a:buClr>
              <a:buSzPct val="100000"/>
              <a:buFont typeface="Gill Sans MT" panose="020B0502020104020203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4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  <p:pic>
        <p:nvPicPr>
          <p:cNvPr id="60419" name="图片 604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1738" y="1417638"/>
            <a:ext cx="6789737" cy="29257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文本框 61440"/>
          <p:cNvSpPr txBox="1"/>
          <p:nvPr/>
        </p:nvSpPr>
        <p:spPr>
          <a:xfrm>
            <a:off x="1371600" y="1233488"/>
            <a:ext cx="8534400" cy="5410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dirty="0" err="1">
                <a:solidFill>
                  <a:srgbClr val="595959"/>
                </a:solidFill>
                <a:cs typeface="华文中宋" panose="02010600040101010101" charset="-122"/>
              </a:rPr>
              <a:t>2.</a:t>
            </a:r>
            <a:r>
              <a:rPr lang="zh-CN" altLang="x-none" sz="2400" dirty="0" err="1">
                <a:solidFill>
                  <a:srgbClr val="595959"/>
                </a:solidFill>
                <a:cs typeface="华文中宋" panose="02010600040101010101" charset="-122"/>
              </a:rPr>
              <a:t>直流稳压电源</a:t>
            </a:r>
            <a:endParaRPr lang="zh-CN" altLang="x-none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dirty="0" err="1">
                <a:solidFill>
                  <a:srgbClr val="595959"/>
                </a:solidFill>
                <a:cs typeface="华文中宋" panose="02010600040101010101" charset="-122"/>
              </a:rPr>
              <a:t>               +12V     ~        0V     ~      -12V  </a:t>
            </a:r>
            <a:r>
              <a:rPr lang="en-US" altLang="zh-CN" sz="2400" dirty="0" err="1">
                <a:solidFill>
                  <a:srgbClr val="FF3300"/>
                </a:solidFill>
                <a:cs typeface="华文中宋" panose="02010600040101010101" charset="-122"/>
              </a:rPr>
              <a:t>(</a:t>
            </a:r>
            <a:r>
              <a:rPr lang="zh-CN" altLang="x-none" sz="2400" dirty="0" err="1">
                <a:solidFill>
                  <a:srgbClr val="FF3300"/>
                </a:solidFill>
                <a:cs typeface="华文中宋" panose="02010600040101010101" charset="-122"/>
              </a:rPr>
              <a:t>如何连线？</a:t>
            </a:r>
            <a:r>
              <a:rPr lang="en-US" altLang="zh-CN" sz="2400" dirty="0" err="1">
                <a:solidFill>
                  <a:srgbClr val="FF3300"/>
                </a:solidFill>
                <a:cs typeface="华文中宋" panose="02010600040101010101" charset="-122"/>
              </a:rPr>
              <a:t>)</a:t>
            </a:r>
            <a:endParaRPr lang="en-US" altLang="zh-CN" sz="2400" dirty="0" err="1">
              <a:solidFill>
                <a:srgbClr val="FF3300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400" dirty="0" err="1">
                <a:solidFill>
                  <a:srgbClr val="FF3300"/>
                </a:solidFill>
                <a:cs typeface="华文中宋" panose="02010600040101010101" charset="-122"/>
              </a:rPr>
              <a:t>              </a:t>
            </a:r>
            <a:r>
              <a:rPr lang="zh-CN" altLang="x-none" sz="2400" dirty="0" err="1">
                <a:solidFill>
                  <a:srgbClr val="595959"/>
                </a:solidFill>
                <a:cs typeface="华文中宋" panose="02010600040101010101" charset="-122"/>
              </a:rPr>
              <a:t>单路</a:t>
            </a:r>
            <a:r>
              <a:rPr lang="en-US" altLang="zh-CN" sz="2400" dirty="0" err="1">
                <a:solidFill>
                  <a:srgbClr val="595959"/>
                </a:solidFill>
                <a:cs typeface="华文中宋" panose="02010600040101010101" charset="-122"/>
              </a:rPr>
              <a:t>0 ~ 32V</a:t>
            </a:r>
            <a:r>
              <a:rPr lang="zh-CN" altLang="x-none" sz="2400" dirty="0" err="1">
                <a:solidFill>
                  <a:srgbClr val="595959"/>
                </a:solidFill>
                <a:cs typeface="华文中宋" panose="02010600040101010101" charset="-122"/>
              </a:rPr>
              <a:t>输出范围</a:t>
            </a:r>
            <a:endParaRPr lang="zh-CN" altLang="x-none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1905" lvl="3" indent="1369695" algn="l" defTabSz="449580" eaLnBrk="1" hangingPunct="1">
              <a:lnSpc>
                <a:spcPct val="110000"/>
              </a:lnSpc>
              <a:spcBef>
                <a:spcPts val="715"/>
              </a:spcBef>
              <a:spcAft>
                <a:spcPts val="15"/>
              </a:spcAft>
              <a:buClr>
                <a:srgbClr val="0B082E"/>
              </a:buClr>
              <a:buSzPct val="100000"/>
              <a:buFont typeface="Gill Sans MT" panose="020B0502020104020203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4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  <p:pic>
        <p:nvPicPr>
          <p:cNvPr id="61442" name="图片 614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0" y="1828800"/>
            <a:ext cx="5638800" cy="3594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43" name="文本框 61442"/>
          <p:cNvSpPr txBox="1"/>
          <p:nvPr/>
        </p:nvSpPr>
        <p:spPr>
          <a:xfrm>
            <a:off x="1295400" y="214313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marL="1117600" indent="-1117600" defTabSz="449580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四、仪器介绍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文本框 62464"/>
          <p:cNvSpPr txBox="1"/>
          <p:nvPr/>
        </p:nvSpPr>
        <p:spPr>
          <a:xfrm>
            <a:off x="1371600" y="1295400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探头连接（</a:t>
            </a:r>
            <a:r>
              <a:rPr lang="zh-CN" altLang="x-none" sz="2800" dirty="0" err="1">
                <a:solidFill>
                  <a:srgbClr val="FF0000"/>
                </a:solidFill>
                <a:cs typeface="华文中宋" panose="02010600040101010101" charset="-122"/>
              </a:rPr>
              <a:t>注意正负极对应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）：</a:t>
            </a:r>
            <a:endParaRPr lang="zh-CN" altLang="x-none" sz="28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  <p:pic>
        <p:nvPicPr>
          <p:cNvPr id="62466" name="图片 624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2133600"/>
            <a:ext cx="5829300" cy="4371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467" name="文本框 62466"/>
          <p:cNvSpPr txBox="1"/>
          <p:nvPr/>
        </p:nvSpPr>
        <p:spPr>
          <a:xfrm>
            <a:off x="1295400" y="214313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marL="1117600" indent="-1117600" defTabSz="449580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四、仪器介绍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文本框 63488"/>
          <p:cNvSpPr txBox="1"/>
          <p:nvPr/>
        </p:nvSpPr>
        <p:spPr>
          <a:xfrm>
            <a:off x="838200" y="1357313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dirty="0" err="1">
                <a:solidFill>
                  <a:srgbClr val="595959"/>
                </a:solidFill>
                <a:cs typeface="华文中宋" panose="02010600040101010101" charset="-122"/>
              </a:rPr>
              <a:t>3.</a:t>
            </a:r>
            <a:r>
              <a:rPr lang="zh-CN" altLang="x-none" sz="2400" dirty="0" err="1">
                <a:solidFill>
                  <a:srgbClr val="595959"/>
                </a:solidFill>
                <a:cs typeface="华文中宋" panose="02010600040101010101" charset="-122"/>
              </a:rPr>
              <a:t>信号发生器</a:t>
            </a:r>
            <a:endParaRPr lang="zh-CN" altLang="x-none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dirty="0" err="1">
                <a:solidFill>
                  <a:srgbClr val="595959"/>
                </a:solidFill>
                <a:cs typeface="华文中宋" panose="02010600040101010101" charset="-122"/>
              </a:rPr>
              <a:t>              </a:t>
            </a:r>
            <a:endParaRPr lang="en-US" altLang="zh-CN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dirty="0" err="1">
                <a:solidFill>
                  <a:srgbClr val="595959"/>
                </a:solidFill>
                <a:cs typeface="华文中宋" panose="02010600040101010101" charset="-122"/>
              </a:rPr>
              <a:t>                  频率范围</a:t>
            </a:r>
            <a:r>
              <a:rPr lang="zh-CN" altLang="x-none" sz="2400" dirty="0" err="1">
                <a:solidFill>
                  <a:srgbClr val="595959"/>
                </a:solidFill>
                <a:cs typeface="华文中宋" panose="02010600040101010101" charset="-122"/>
              </a:rPr>
              <a:t>：1uHz ~ 25MHz，</a:t>
            </a:r>
            <a:r>
              <a:rPr lang="en-US" altLang="zh-CN" sz="2400" dirty="0" err="1">
                <a:solidFill>
                  <a:srgbClr val="595959"/>
                </a:solidFill>
                <a:cs typeface="华文中宋" panose="02010600040101010101" charset="-122"/>
              </a:rPr>
              <a:t> 2mVpp ~ 20Vpp</a:t>
            </a:r>
            <a:endParaRPr lang="en-US" altLang="zh-CN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1905" lvl="3" indent="1369695" algn="l" defTabSz="449580" eaLnBrk="1" hangingPunct="1">
              <a:lnSpc>
                <a:spcPct val="110000"/>
              </a:lnSpc>
              <a:spcBef>
                <a:spcPts val="715"/>
              </a:spcBef>
              <a:spcAft>
                <a:spcPts val="15"/>
              </a:spcAft>
              <a:buClr>
                <a:srgbClr val="0B082E"/>
              </a:buClr>
              <a:buSzPct val="100000"/>
              <a:buFont typeface="Gill Sans MT" panose="020B0502020104020203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4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  <p:sp>
        <p:nvSpPr>
          <p:cNvPr id="63490" name="文本框 63489"/>
          <p:cNvSpPr txBox="1"/>
          <p:nvPr/>
        </p:nvSpPr>
        <p:spPr>
          <a:xfrm>
            <a:off x="1295400" y="214313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marL="1117600" indent="-1117600" defTabSz="449580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四、仪器介绍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  <p:pic>
        <p:nvPicPr>
          <p:cNvPr id="63491" name="图片 634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1979613"/>
            <a:ext cx="8661400" cy="37798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文本框 64512"/>
          <p:cNvSpPr txBox="1"/>
          <p:nvPr/>
        </p:nvSpPr>
        <p:spPr>
          <a:xfrm>
            <a:off x="1600200" y="1357313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algn="ctr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dirty="0" err="1">
                <a:solidFill>
                  <a:srgbClr val="595959"/>
                </a:solidFill>
                <a:cs typeface="华文中宋" panose="02010600040101010101" charset="-122"/>
              </a:rPr>
              <a:t>4.</a:t>
            </a:r>
            <a:r>
              <a:rPr lang="zh-CN" altLang="x-none" sz="2400" dirty="0" err="1">
                <a:solidFill>
                  <a:srgbClr val="595959"/>
                </a:solidFill>
                <a:cs typeface="华文中宋" panose="02010600040101010101" charset="-122"/>
              </a:rPr>
              <a:t>交流毫伏表</a:t>
            </a:r>
            <a:endParaRPr lang="zh-CN" altLang="x-none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1905" lvl="3" indent="1369695" algn="l" defTabSz="449580" eaLnBrk="1" hangingPunct="1">
              <a:lnSpc>
                <a:spcPct val="110000"/>
              </a:lnSpc>
              <a:spcBef>
                <a:spcPts val="715"/>
              </a:spcBef>
              <a:spcAft>
                <a:spcPts val="15"/>
              </a:spcAft>
              <a:buClr>
                <a:srgbClr val="0B082E"/>
              </a:buClr>
              <a:buSzPct val="100000"/>
              <a:buFont typeface="Gill Sans MT" panose="020B0502020104020203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4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  <p:pic>
        <p:nvPicPr>
          <p:cNvPr id="64514" name="图片 645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2743200"/>
            <a:ext cx="6629400" cy="385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15" name="文本框 64514"/>
          <p:cNvSpPr txBox="1"/>
          <p:nvPr/>
        </p:nvSpPr>
        <p:spPr>
          <a:xfrm>
            <a:off x="1295400" y="214313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marL="1117600" indent="-1117600" defTabSz="449580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四、仪器介绍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文本框 65536"/>
          <p:cNvSpPr txBox="1"/>
          <p:nvPr/>
        </p:nvSpPr>
        <p:spPr>
          <a:xfrm>
            <a:off x="1524000" y="1357313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dirty="0" err="1">
                <a:solidFill>
                  <a:srgbClr val="595959"/>
                </a:solidFill>
                <a:cs typeface="华文中宋" panose="02010600040101010101" charset="-122"/>
              </a:rPr>
              <a:t>5.</a:t>
            </a:r>
            <a:r>
              <a:rPr lang="zh-CN" altLang="x-none" sz="2400" dirty="0" err="1">
                <a:solidFill>
                  <a:srgbClr val="595959"/>
                </a:solidFill>
                <a:cs typeface="华文中宋" panose="02010600040101010101" charset="-122"/>
              </a:rPr>
              <a:t>示波器</a:t>
            </a:r>
            <a:endParaRPr lang="zh-CN" altLang="x-none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1905" lvl="3" indent="1369695" algn="l" defTabSz="449580" eaLnBrk="1" hangingPunct="1">
              <a:lnSpc>
                <a:spcPct val="110000"/>
              </a:lnSpc>
              <a:spcBef>
                <a:spcPts val="715"/>
              </a:spcBef>
              <a:spcAft>
                <a:spcPts val="15"/>
              </a:spcAft>
              <a:buClr>
                <a:srgbClr val="0B082E"/>
              </a:buClr>
              <a:buSzPct val="100000"/>
              <a:buFont typeface="Gill Sans MT" panose="020B0502020104020203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4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  <p:sp>
        <p:nvSpPr>
          <p:cNvPr id="65538" name="文本框 65537"/>
          <p:cNvSpPr txBox="1"/>
          <p:nvPr/>
        </p:nvSpPr>
        <p:spPr>
          <a:xfrm>
            <a:off x="1295400" y="214313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marL="1117600" indent="-1117600" defTabSz="449580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四、仪器介绍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  <p:pic>
        <p:nvPicPr>
          <p:cNvPr id="65539" name="图片 655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2775" y="1844675"/>
            <a:ext cx="8377238" cy="5013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文本框 29696"/>
          <p:cNvSpPr txBox="1"/>
          <p:nvPr/>
        </p:nvSpPr>
        <p:spPr>
          <a:xfrm>
            <a:off x="1981200" y="1295400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2.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要求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（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1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）强调预习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进入实验室之前，必须完成面包板的搭接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做好预习报告，包含实验目的、要求、原理图、步骤以及</a:t>
            </a:r>
            <a:r>
              <a:rPr lang="zh-CN" altLang="x-none" sz="2800" dirty="0" err="1">
                <a:solidFill>
                  <a:srgbClr val="FF0000"/>
                </a:solidFill>
                <a:cs typeface="华文中宋" panose="02010600040101010101" charset="-122"/>
              </a:rPr>
              <a:t>数据估算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。预习报告务必做到规范，期末作为整体报告的一部分，写过的内容不用重做。 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8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  <p:sp>
        <p:nvSpPr>
          <p:cNvPr id="29698" name="文本框 29697"/>
          <p:cNvSpPr txBox="1"/>
          <p:nvPr/>
        </p:nvSpPr>
        <p:spPr>
          <a:xfrm>
            <a:off x="1036638" y="277813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1117600" indent="-1117600" defTabSz="449580" eaLnBrk="1" hangingPunct="1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355" algn="l"/>
                <a:tab pos="107823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一、模电实验安排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文本框 30720"/>
          <p:cNvSpPr txBox="1"/>
          <p:nvPr/>
        </p:nvSpPr>
        <p:spPr>
          <a:xfrm>
            <a:off x="990600" y="304800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1117600" indent="-1117600" defTabSz="449580" eaLnBrk="1" hangingPunct="1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355" algn="l"/>
                <a:tab pos="107823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一、模电实验安排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  <p:sp>
        <p:nvSpPr>
          <p:cNvPr id="30722" name="文本框 30721"/>
          <p:cNvSpPr txBox="1"/>
          <p:nvPr/>
        </p:nvSpPr>
        <p:spPr>
          <a:xfrm>
            <a:off x="1981200" y="1295400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2.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要求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（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2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）完成实验 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algn="just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座位固定，按学号安排。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algn="just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实验过程中每人一套实验仪器。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algn="just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实验结束时每位同学将自己的仪器规整整齐，桌面卫生打扫干净。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8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文本框 31744"/>
          <p:cNvSpPr txBox="1"/>
          <p:nvPr/>
        </p:nvSpPr>
        <p:spPr>
          <a:xfrm>
            <a:off x="1981200" y="1295400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defTabSz="449580" eaLnBrk="1" hangingPunct="1"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3.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成绩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200" dirty="0" err="1">
                <a:solidFill>
                  <a:srgbClr val="595959"/>
                </a:solidFill>
                <a:cs typeface="华文中宋" panose="02010600040101010101" charset="-122"/>
              </a:rPr>
              <a:t>检查面包板连接的规范性及预习报告，并分别给出</a:t>
            </a:r>
            <a:r>
              <a:rPr lang="en-US" altLang="zh-CN" sz="2200" dirty="0" err="1">
                <a:solidFill>
                  <a:srgbClr val="595959"/>
                </a:solidFill>
                <a:cs typeface="华文中宋" panose="02010600040101010101" charset="-122"/>
              </a:rPr>
              <a:t>A</a:t>
            </a:r>
            <a:r>
              <a:rPr lang="zh-CN" altLang="x-none" sz="2200" dirty="0" err="1">
                <a:solidFill>
                  <a:srgbClr val="595959"/>
                </a:solidFill>
                <a:cs typeface="华文中宋" panose="02010600040101010101" charset="-122"/>
              </a:rPr>
              <a:t>、</a:t>
            </a:r>
            <a:r>
              <a:rPr lang="en-US" altLang="zh-CN" sz="2200" dirty="0" err="1">
                <a:solidFill>
                  <a:srgbClr val="595959"/>
                </a:solidFill>
                <a:cs typeface="华文中宋" panose="02010600040101010101" charset="-122"/>
              </a:rPr>
              <a:t>B</a:t>
            </a:r>
            <a:r>
              <a:rPr lang="zh-CN" altLang="x-none" sz="2200" dirty="0" err="1">
                <a:solidFill>
                  <a:srgbClr val="595959"/>
                </a:solidFill>
                <a:cs typeface="华文中宋" panose="02010600040101010101" charset="-122"/>
              </a:rPr>
              <a:t>、</a:t>
            </a:r>
            <a:r>
              <a:rPr lang="en-US" altLang="zh-CN" sz="2200" dirty="0" err="1">
                <a:solidFill>
                  <a:srgbClr val="595959"/>
                </a:solidFill>
                <a:cs typeface="华文中宋" panose="02010600040101010101" charset="-122"/>
              </a:rPr>
              <a:t>C</a:t>
            </a:r>
            <a:endParaRPr lang="en-US" altLang="zh-CN" sz="22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9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200" dirty="0" err="1">
                <a:solidFill>
                  <a:srgbClr val="595959"/>
                </a:solidFill>
                <a:cs typeface="华文中宋" panose="02010600040101010101" charset="-122"/>
              </a:rPr>
              <a:t>重点验收两个实验模块：</a:t>
            </a:r>
            <a:endParaRPr lang="zh-CN" altLang="x-none" sz="22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200" dirty="0" err="1">
                <a:solidFill>
                  <a:srgbClr val="595959"/>
                </a:solidFill>
                <a:cs typeface="华文中宋" panose="02010600040101010101" charset="-122"/>
              </a:rPr>
              <a:t>        1</a:t>
            </a:r>
            <a:r>
              <a:rPr lang="zh-CN" altLang="x-none" sz="2200" dirty="0" err="1">
                <a:solidFill>
                  <a:srgbClr val="595959"/>
                </a:solidFill>
                <a:cs typeface="华文中宋" panose="02010600040101010101" charset="-122"/>
              </a:rPr>
              <a:t>）含负反馈的晶体管多级放大电路</a:t>
            </a:r>
            <a:endParaRPr lang="zh-CN" altLang="x-none" sz="22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200" dirty="0" err="1">
                <a:solidFill>
                  <a:srgbClr val="595959"/>
                </a:solidFill>
                <a:cs typeface="华文中宋" panose="02010600040101010101" charset="-122"/>
              </a:rPr>
              <a:t>        2</a:t>
            </a:r>
            <a:r>
              <a:rPr lang="zh-CN" altLang="x-none" sz="2200" dirty="0" err="1">
                <a:solidFill>
                  <a:srgbClr val="595959"/>
                </a:solidFill>
                <a:cs typeface="华文中宋" panose="02010600040101010101" charset="-122"/>
              </a:rPr>
              <a:t>）集成运放构成的方波三角波发生器</a:t>
            </a:r>
            <a:endParaRPr lang="zh-CN" altLang="x-none" sz="22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200" dirty="0" err="1">
                <a:solidFill>
                  <a:srgbClr val="595959"/>
                </a:solidFill>
                <a:cs typeface="华文中宋" panose="02010600040101010101" charset="-122"/>
              </a:rPr>
              <a:t>             </a:t>
            </a:r>
            <a:r>
              <a:rPr lang="zh-CN" altLang="x-none" sz="2200" dirty="0" err="1">
                <a:solidFill>
                  <a:srgbClr val="595959"/>
                </a:solidFill>
                <a:cs typeface="华文中宋" panose="02010600040101010101" charset="-122"/>
              </a:rPr>
              <a:t>验收方式为现场考核数据的合理性、测量方法以及仪器设备的正确使用。验收成绩为</a:t>
            </a:r>
            <a:r>
              <a:rPr lang="en-US" altLang="zh-CN" sz="2200" dirty="0" err="1">
                <a:solidFill>
                  <a:srgbClr val="595959"/>
                </a:solidFill>
                <a:cs typeface="华文中宋" panose="02010600040101010101" charset="-122"/>
              </a:rPr>
              <a:t>A</a:t>
            </a:r>
            <a:r>
              <a:rPr lang="zh-CN" altLang="x-none" sz="2200" dirty="0" err="1">
                <a:solidFill>
                  <a:srgbClr val="595959"/>
                </a:solidFill>
                <a:cs typeface="华文中宋" panose="02010600040101010101" charset="-122"/>
              </a:rPr>
              <a:t>、</a:t>
            </a:r>
            <a:r>
              <a:rPr lang="en-US" altLang="zh-CN" sz="2200" dirty="0" err="1">
                <a:solidFill>
                  <a:srgbClr val="595959"/>
                </a:solidFill>
                <a:cs typeface="华文中宋" panose="02010600040101010101" charset="-122"/>
              </a:rPr>
              <a:t>B</a:t>
            </a:r>
            <a:r>
              <a:rPr lang="zh-CN" altLang="x-none" sz="2200" dirty="0" err="1">
                <a:solidFill>
                  <a:srgbClr val="595959"/>
                </a:solidFill>
                <a:cs typeface="华文中宋" panose="02010600040101010101" charset="-122"/>
              </a:rPr>
              <a:t>、</a:t>
            </a:r>
            <a:r>
              <a:rPr lang="en-US" altLang="zh-CN" sz="2200" dirty="0" err="1">
                <a:solidFill>
                  <a:srgbClr val="595959"/>
                </a:solidFill>
                <a:cs typeface="华文中宋" panose="02010600040101010101" charset="-122"/>
              </a:rPr>
              <a:t>C</a:t>
            </a:r>
            <a:r>
              <a:rPr lang="zh-CN" altLang="x-none" sz="2200" dirty="0" err="1">
                <a:solidFill>
                  <a:srgbClr val="595959"/>
                </a:solidFill>
                <a:cs typeface="华文中宋" panose="02010600040101010101" charset="-122"/>
              </a:rPr>
              <a:t>、</a:t>
            </a:r>
            <a:r>
              <a:rPr lang="en-US" altLang="zh-CN" sz="2200" dirty="0" err="1">
                <a:solidFill>
                  <a:srgbClr val="595959"/>
                </a:solidFill>
                <a:cs typeface="华文中宋" panose="02010600040101010101" charset="-122"/>
              </a:rPr>
              <a:t>D</a:t>
            </a:r>
            <a:r>
              <a:rPr lang="zh-CN" altLang="x-none" sz="2200" dirty="0" err="1">
                <a:solidFill>
                  <a:srgbClr val="595959"/>
                </a:solidFill>
                <a:cs typeface="华文中宋" panose="02010600040101010101" charset="-122"/>
              </a:rPr>
              <a:t>、</a:t>
            </a:r>
            <a:r>
              <a:rPr lang="en-US" altLang="zh-CN" sz="2200" dirty="0" err="1">
                <a:solidFill>
                  <a:srgbClr val="595959"/>
                </a:solidFill>
                <a:cs typeface="华文中宋" panose="02010600040101010101" charset="-122"/>
              </a:rPr>
              <a:t>E</a:t>
            </a:r>
            <a:endParaRPr lang="en-US" altLang="zh-CN" sz="22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9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200" dirty="0" err="1">
                <a:solidFill>
                  <a:srgbClr val="595959"/>
                </a:solidFill>
                <a:cs typeface="华文中宋" panose="02010600040101010101" charset="-122"/>
              </a:rPr>
              <a:t>期末收实验报告，包含预习报告、结果分析及心得体会。将几次实验装订成册</a:t>
            </a:r>
            <a:endParaRPr lang="zh-CN" altLang="x-none" sz="22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9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200" dirty="0" err="1">
                <a:solidFill>
                  <a:srgbClr val="FF0000"/>
                </a:solidFill>
                <a:cs typeface="华文中宋" panose="02010600040101010101" charset="-122"/>
              </a:rPr>
              <a:t>最终成绩分为</a:t>
            </a:r>
            <a:r>
              <a:rPr lang="en-US" altLang="zh-CN" sz="2200" dirty="0" err="1">
                <a:solidFill>
                  <a:srgbClr val="FF0000"/>
                </a:solidFill>
                <a:cs typeface="华文中宋" panose="02010600040101010101" charset="-122"/>
              </a:rPr>
              <a:t>A+</a:t>
            </a:r>
            <a:r>
              <a:rPr lang="zh-CN" altLang="x-none" sz="2200" dirty="0" err="1">
                <a:solidFill>
                  <a:srgbClr val="FF0000"/>
                </a:solidFill>
                <a:cs typeface="华文中宋" panose="02010600040101010101" charset="-122"/>
              </a:rPr>
              <a:t>、</a:t>
            </a:r>
            <a:r>
              <a:rPr lang="en-US" altLang="zh-CN" sz="2200" dirty="0" err="1">
                <a:solidFill>
                  <a:srgbClr val="FF0000"/>
                </a:solidFill>
                <a:cs typeface="华文中宋" panose="02010600040101010101" charset="-122"/>
              </a:rPr>
              <a:t>A</a:t>
            </a:r>
            <a:r>
              <a:rPr lang="zh-CN" altLang="x-none" sz="2200" dirty="0" err="1">
                <a:solidFill>
                  <a:srgbClr val="FF0000"/>
                </a:solidFill>
                <a:cs typeface="华文中宋" panose="02010600040101010101" charset="-122"/>
              </a:rPr>
              <a:t>、</a:t>
            </a:r>
            <a:r>
              <a:rPr lang="en-US" altLang="zh-CN" sz="2200" dirty="0" err="1">
                <a:solidFill>
                  <a:srgbClr val="FF0000"/>
                </a:solidFill>
                <a:cs typeface="华文中宋" panose="02010600040101010101" charset="-122"/>
              </a:rPr>
              <a:t>A-</a:t>
            </a:r>
            <a:r>
              <a:rPr lang="zh-CN" altLang="x-none" sz="2200" dirty="0" err="1">
                <a:solidFill>
                  <a:srgbClr val="FF0000"/>
                </a:solidFill>
                <a:cs typeface="华文中宋" panose="02010600040101010101" charset="-122"/>
              </a:rPr>
              <a:t>、</a:t>
            </a:r>
            <a:r>
              <a:rPr lang="en-US" altLang="zh-CN" sz="2200" dirty="0" err="1">
                <a:solidFill>
                  <a:srgbClr val="FF0000"/>
                </a:solidFill>
                <a:cs typeface="华文中宋" panose="02010600040101010101" charset="-122"/>
              </a:rPr>
              <a:t>B+</a:t>
            </a:r>
            <a:r>
              <a:rPr lang="zh-CN" altLang="x-none" sz="2200" dirty="0" err="1">
                <a:solidFill>
                  <a:srgbClr val="FF0000"/>
                </a:solidFill>
                <a:cs typeface="华文中宋" panose="02010600040101010101" charset="-122"/>
              </a:rPr>
              <a:t>、</a:t>
            </a:r>
            <a:r>
              <a:rPr lang="en-US" altLang="zh-CN" sz="2200" dirty="0" err="1">
                <a:solidFill>
                  <a:srgbClr val="FF0000"/>
                </a:solidFill>
                <a:cs typeface="华文中宋" panose="02010600040101010101" charset="-122"/>
              </a:rPr>
              <a:t>…</a:t>
            </a:r>
            <a:r>
              <a:rPr lang="zh-CN" altLang="x-none" sz="2200" dirty="0" err="1">
                <a:solidFill>
                  <a:srgbClr val="FF0000"/>
                </a:solidFill>
                <a:cs typeface="华文中宋" panose="02010600040101010101" charset="-122"/>
              </a:rPr>
              <a:t>、</a:t>
            </a:r>
            <a:r>
              <a:rPr lang="en-US" altLang="zh-CN" sz="2200" dirty="0" err="1">
                <a:solidFill>
                  <a:srgbClr val="FF0000"/>
                </a:solidFill>
                <a:cs typeface="华文中宋" panose="02010600040101010101" charset="-122"/>
              </a:rPr>
              <a:t>F</a:t>
            </a:r>
            <a:r>
              <a:rPr lang="zh-CN" altLang="x-none" sz="2200" dirty="0" err="1">
                <a:solidFill>
                  <a:srgbClr val="FF0000"/>
                </a:solidFill>
                <a:cs typeface="华文中宋" panose="02010600040101010101" charset="-122"/>
              </a:rPr>
              <a:t>等级别</a:t>
            </a:r>
            <a:endParaRPr lang="zh-CN" altLang="x-none" sz="2200" dirty="0" err="1">
              <a:solidFill>
                <a:srgbClr val="FF0000"/>
              </a:solidFill>
              <a:ea typeface="华文中宋" panose="02010600040101010101" charset="-122"/>
            </a:endParaRPr>
          </a:p>
        </p:txBody>
      </p:sp>
      <p:sp>
        <p:nvSpPr>
          <p:cNvPr id="31746" name="文本框 31745"/>
          <p:cNvSpPr txBox="1"/>
          <p:nvPr/>
        </p:nvSpPr>
        <p:spPr>
          <a:xfrm>
            <a:off x="1036638" y="277813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1117600" indent="-1117600" defTabSz="449580" eaLnBrk="1" hangingPunct="1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355" algn="l"/>
                <a:tab pos="107823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一、模电实验安排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文本框 32768"/>
          <p:cNvSpPr txBox="1"/>
          <p:nvPr/>
        </p:nvSpPr>
        <p:spPr>
          <a:xfrm>
            <a:off x="1981200" y="1295400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algn="ctr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FF3300"/>
                </a:solidFill>
                <a:cs typeface="华文中宋" panose="02010600040101010101" charset="-122"/>
              </a:rPr>
              <a:t>元器件清单在实验指导书</a:t>
            </a:r>
            <a:r>
              <a:rPr lang="en-US" altLang="zh-CN" sz="2800" dirty="0" err="1">
                <a:solidFill>
                  <a:srgbClr val="FF3300"/>
                </a:solidFill>
                <a:cs typeface="华文中宋" panose="02010600040101010101" charset="-122"/>
              </a:rPr>
              <a:t>P103</a:t>
            </a:r>
            <a:endParaRPr lang="en-US" altLang="zh-CN" sz="2800" dirty="0" err="1">
              <a:solidFill>
                <a:srgbClr val="FF3300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1.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晶体管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型号：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2sc9013  NPN  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硅管 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封装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11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b="1" dirty="0" err="1">
                <a:solidFill>
                  <a:srgbClr val="595959"/>
                </a:solidFill>
                <a:cs typeface="华文中宋" panose="02010600040101010101" charset="-122"/>
              </a:rPr>
              <a:t>                                                     </a:t>
            </a:r>
            <a:endParaRPr lang="zh-CN" altLang="x-none" sz="2800" b="1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  <p:pic>
        <p:nvPicPr>
          <p:cNvPr id="32770" name="图片 327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3800" y="3048000"/>
            <a:ext cx="3367088" cy="358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1" name="文本框 32770"/>
          <p:cNvSpPr txBox="1"/>
          <p:nvPr/>
        </p:nvSpPr>
        <p:spPr>
          <a:xfrm>
            <a:off x="1230313" y="263525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1117600" indent="-1117600" defTabSz="449580" eaLnBrk="1" hangingPunct="1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355" algn="l"/>
                <a:tab pos="107823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二、元器件介绍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文本框 33792"/>
          <p:cNvSpPr txBox="1"/>
          <p:nvPr/>
        </p:nvSpPr>
        <p:spPr>
          <a:xfrm>
            <a:off x="1230313" y="263525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1117600" indent="-1117600" defTabSz="449580" eaLnBrk="1" hangingPunct="1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355" algn="l"/>
                <a:tab pos="107823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二、元器件介绍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  <p:sp>
        <p:nvSpPr>
          <p:cNvPr id="33794" name="文本框 33793"/>
          <p:cNvSpPr txBox="1"/>
          <p:nvPr/>
        </p:nvSpPr>
        <p:spPr>
          <a:xfrm>
            <a:off x="1981200" y="1371600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algn="ctr" defTabSz="449580" eaLnBrk="1" hangingPunct="1">
              <a:lnSpc>
                <a:spcPct val="9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0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9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1.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晶体管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9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参数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9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	耗散功率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0.625W</a:t>
            </a:r>
            <a:endParaRPr lang="en-US" altLang="zh-CN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9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	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特征频率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150MHz</a:t>
            </a:r>
            <a:endParaRPr lang="en-US" altLang="zh-CN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9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	最大集电极电流（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Icm=500mA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）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9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	集电极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-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发射极击穿电压（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Uceo=25V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）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9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      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电流放大系数</a:t>
            </a:r>
            <a:r>
              <a:rPr lang="el-GR" altLang="zh-CN" sz="2800" dirty="0" err="1">
                <a:solidFill>
                  <a:srgbClr val="595959"/>
                </a:solidFill>
                <a:latin typeface="Corbel" panose="020B0503020204020204" pitchFamily="32" charset="0"/>
                <a:cs typeface="华文中宋" panose="02010600040101010101" charset="-122"/>
              </a:rPr>
              <a:t>β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：使用数字万用表具体测量（</a:t>
            </a:r>
            <a:r>
              <a:rPr lang="zh-CN" altLang="x-none" sz="2800" dirty="0" err="1">
                <a:solidFill>
                  <a:srgbClr val="FF3300"/>
                </a:solidFill>
                <a:cs typeface="华文中宋" panose="02010600040101010101" charset="-122"/>
              </a:rPr>
              <a:t>这次课结束前，每位同学必须完成测量自己两个晶体管的</a:t>
            </a:r>
            <a:r>
              <a:rPr lang="el-GR" altLang="zh-CN" sz="2800" dirty="0" err="1">
                <a:solidFill>
                  <a:srgbClr val="FF3300"/>
                </a:solidFill>
                <a:latin typeface="Corbel" panose="020B0503020204020204" pitchFamily="32" charset="0"/>
                <a:cs typeface="华文中宋" panose="02010600040101010101" charset="-122"/>
              </a:rPr>
              <a:t>β</a:t>
            </a:r>
            <a:r>
              <a:rPr lang="zh-CN" altLang="x-none" sz="2800" dirty="0" err="1">
                <a:solidFill>
                  <a:srgbClr val="FF3300"/>
                </a:solidFill>
                <a:cs typeface="华文中宋" panose="02010600040101010101" charset="-122"/>
              </a:rPr>
              <a:t>值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）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9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8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文本框 34816"/>
          <p:cNvSpPr txBox="1"/>
          <p:nvPr/>
        </p:nvSpPr>
        <p:spPr>
          <a:xfrm>
            <a:off x="1981200" y="1295400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609600" indent="-609600" algn="ctr" defTabSz="449580" eaLnBrk="1" hangingPunct="1">
              <a:lnSpc>
                <a:spcPct val="7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4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7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2.</a:t>
            </a: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电位器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7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型号：</a:t>
            </a:r>
            <a:r>
              <a:rPr lang="en-US" altLang="zh-CN" sz="2800" dirty="0" err="1">
                <a:solidFill>
                  <a:srgbClr val="595959"/>
                </a:solidFill>
                <a:cs typeface="华文中宋" panose="02010600040101010101" charset="-122"/>
              </a:rPr>
              <a:t>3296</a:t>
            </a:r>
            <a:endParaRPr lang="en-US" altLang="zh-CN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70000"/>
              </a:lnSpc>
              <a:spcBef>
                <a:spcPts val="715"/>
              </a:spcBef>
              <a:buClr>
                <a:srgbClr val="0B082E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封装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7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x-none" sz="2800" dirty="0" err="1">
                <a:solidFill>
                  <a:srgbClr val="595959"/>
                </a:solidFill>
                <a:cs typeface="华文中宋" panose="02010600040101010101" charset="-122"/>
              </a:rPr>
              <a:t>	</a:t>
            </a: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7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7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7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7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7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7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7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zh-CN" altLang="x-none" sz="2800" dirty="0" err="1">
              <a:solidFill>
                <a:srgbClr val="595959"/>
              </a:solidFill>
              <a:cs typeface="华文中宋" panose="02010600040101010101" charset="-122"/>
            </a:endParaRPr>
          </a:p>
          <a:p>
            <a:pPr marL="609600" indent="-609600" defTabSz="449580" eaLnBrk="1" hangingPunct="1">
              <a:lnSpc>
                <a:spcPct val="70000"/>
              </a:lnSpc>
              <a:spcBef>
                <a:spcPts val="715"/>
              </a:spcBef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400" dirty="0" err="1">
                <a:solidFill>
                  <a:srgbClr val="595959"/>
                </a:solidFill>
                <a:cs typeface="华文中宋" panose="02010600040101010101" charset="-122"/>
              </a:rPr>
              <a:t>1&amp;2</a:t>
            </a:r>
            <a:r>
              <a:rPr lang="zh-CN" altLang="x-none" sz="2400" dirty="0" err="1">
                <a:solidFill>
                  <a:srgbClr val="595959"/>
                </a:solidFill>
                <a:cs typeface="华文中宋" panose="02010600040101010101" charset="-122"/>
              </a:rPr>
              <a:t>脚之间电阻：顺时针旋转时增大，逆时针旋转时减小</a:t>
            </a:r>
            <a:r>
              <a:rPr lang="zh-CN" altLang="x-none" sz="2000" dirty="0" err="1">
                <a:solidFill>
                  <a:srgbClr val="595959"/>
                </a:solidFill>
                <a:cs typeface="华文中宋" panose="02010600040101010101" charset="-122"/>
              </a:rPr>
              <a:t> </a:t>
            </a:r>
            <a:endParaRPr lang="zh-CN" altLang="x-none" sz="2000" dirty="0" err="1">
              <a:solidFill>
                <a:srgbClr val="595959"/>
              </a:solidFill>
              <a:ea typeface="华文中宋" panose="02010600040101010101" charset="-122"/>
            </a:endParaRPr>
          </a:p>
        </p:txBody>
      </p:sp>
      <p:pic>
        <p:nvPicPr>
          <p:cNvPr id="34818" name="图片 348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0" y="3048000"/>
            <a:ext cx="2895600" cy="251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19" name="文本框 34818"/>
          <p:cNvSpPr txBox="1"/>
          <p:nvPr/>
        </p:nvSpPr>
        <p:spPr>
          <a:xfrm>
            <a:off x="1230313" y="263525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1117600" indent="-1117600" defTabSz="449580" eaLnBrk="1" hangingPunct="1">
              <a:lnSpc>
                <a:spcPct val="90000"/>
              </a:lnSpc>
              <a:buClrTx/>
              <a:buSzPct val="100000"/>
              <a:buFontTx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355" algn="l"/>
                <a:tab pos="10782300" algn="l"/>
              </a:tabLst>
            </a:pPr>
            <a:r>
              <a:rPr lang="zh-CN" altLang="x-none" sz="3600" dirty="0" err="1">
                <a:solidFill>
                  <a:srgbClr val="0B082E"/>
                </a:solidFill>
                <a:latin typeface="Impact" panose="020B0806030902050204" pitchFamily="32" charset="0"/>
                <a:ea typeface="宋体" panose="02010600030101010101" pitchFamily="2" charset="-122"/>
              </a:rPr>
              <a:t>二、元器件介绍</a:t>
            </a:r>
            <a:endParaRPr lang="zh-CN" altLang="x-none" sz="3600" dirty="0" err="1">
              <a:solidFill>
                <a:srgbClr val="0B082E"/>
              </a:solidFill>
              <a:latin typeface="Impact" panose="020B0806030902050204" pitchFamily="3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a7c94746-2728-402e-a12b-e0a137057e23"/>
  <p:tag name="COMMONDATA" val="eyJoZGlkIjoiOGQzNzI3ODYxZGU5ZmExN2U4ZTQ2ZWZjMTViYzEzOTQifQ=="/>
</p:tagLst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Impact"/>
        <a:ea typeface="微软雅黑"/>
        <a:cs typeface=""/>
      </a:majorFont>
      <a:minorFont>
        <a:latin typeface="Gill Sans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rebuchet MS"/>
        <a:ea typeface="微软雅黑"/>
        <a:cs typeface=""/>
      </a:majorFont>
      <a:minorFont>
        <a:latin typeface="Trebuchet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rebuchet MS"/>
        <a:ea typeface="微软雅黑"/>
        <a:cs typeface=""/>
      </a:majorFont>
      <a:minorFont>
        <a:latin typeface="Trebuchet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rebuchet MS"/>
        <a:ea typeface="微软雅黑"/>
        <a:cs typeface=""/>
      </a:majorFont>
      <a:minorFont>
        <a:latin typeface="Trebuchet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rebuchet MS"/>
        <a:ea typeface="微软雅黑"/>
        <a:cs typeface=""/>
      </a:majorFont>
      <a:minorFont>
        <a:latin typeface="Trebuchet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rebuchet MS"/>
        <a:ea typeface="微软雅黑"/>
        <a:cs typeface=""/>
      </a:majorFont>
      <a:minorFont>
        <a:latin typeface="Trebuchet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rebuchet MS"/>
        <a:ea typeface="微软雅黑"/>
        <a:cs typeface=""/>
      </a:majorFont>
      <a:minorFont>
        <a:latin typeface="Trebuchet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rebuchet MS"/>
        <a:ea typeface="微软雅黑"/>
        <a:cs typeface=""/>
      </a:majorFont>
      <a:minorFont>
        <a:latin typeface="Trebuchet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rebuchet MS"/>
        <a:ea typeface="微软雅黑"/>
        <a:cs typeface=""/>
      </a:majorFont>
      <a:minorFont>
        <a:latin typeface="Trebuchet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rebuchet MS"/>
        <a:ea typeface="微软雅黑"/>
        <a:cs typeface=""/>
      </a:majorFont>
      <a:minorFont>
        <a:latin typeface="Trebuchet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rebuchet MS"/>
        <a:ea typeface="微软雅黑"/>
        <a:cs typeface=""/>
      </a:majorFont>
      <a:minorFont>
        <a:latin typeface="Trebuchet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rebuchet MS"/>
        <a:ea typeface="微软雅黑"/>
        <a:cs typeface=""/>
      </a:majorFont>
      <a:minorFont>
        <a:latin typeface="Trebuchet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rebuchet MS"/>
        <a:ea typeface="微软雅黑"/>
        <a:cs typeface=""/>
      </a:majorFont>
      <a:minorFont>
        <a:latin typeface="Trebuchet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rebuchet MS"/>
        <a:ea typeface="微软雅黑"/>
        <a:cs typeface=""/>
      </a:majorFont>
      <a:minorFont>
        <a:latin typeface="Trebuchet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rebuchet MS"/>
        <a:ea typeface="微软雅黑"/>
        <a:cs typeface=""/>
      </a:majorFont>
      <a:minorFont>
        <a:latin typeface="Trebuchet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rebuchet MS"/>
        <a:ea typeface="微软雅黑"/>
        <a:cs typeface=""/>
      </a:majorFont>
      <a:minorFont>
        <a:latin typeface="Trebuchet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rebuchet MS"/>
        <a:ea typeface="微软雅黑"/>
        <a:cs typeface=""/>
      </a:majorFont>
      <a:minorFont>
        <a:latin typeface="Trebuchet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Impact"/>
        <a:ea typeface="微软雅黑"/>
        <a:cs typeface=""/>
      </a:majorFont>
      <a:minorFont>
        <a:latin typeface="Gill Sans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Impact"/>
        <a:ea typeface="微软雅黑"/>
        <a:cs typeface=""/>
      </a:majorFont>
      <a:minorFont>
        <a:latin typeface="Gill Sans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Impact"/>
        <a:ea typeface="微软雅黑"/>
        <a:cs typeface=""/>
      </a:majorFont>
      <a:minorFont>
        <a:latin typeface="Gill Sans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Impact"/>
        <a:ea typeface="微软雅黑"/>
        <a:cs typeface=""/>
      </a:majorFont>
      <a:minorFont>
        <a:latin typeface="Gill Sans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Impact"/>
        <a:ea typeface="微软雅黑"/>
        <a:cs typeface=""/>
      </a:majorFont>
      <a:minorFont>
        <a:latin typeface="Gill Sans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rebuchet MS"/>
        <a:ea typeface="微软雅黑"/>
        <a:cs typeface=""/>
      </a:majorFont>
      <a:minorFont>
        <a:latin typeface="Trebuchet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rebuchet MS"/>
        <a:ea typeface="微软雅黑"/>
        <a:cs typeface=""/>
      </a:majorFont>
      <a:minorFont>
        <a:latin typeface="Trebuchet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2538</Words>
  <Application>WPS 演示</Application>
  <PresentationFormat/>
  <Paragraphs>429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24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39</vt:i4>
      </vt:variant>
    </vt:vector>
  </HeadingPairs>
  <TitlesOfParts>
    <vt:vector size="79" baseType="lpstr">
      <vt:lpstr>Arial</vt:lpstr>
      <vt:lpstr>宋体</vt:lpstr>
      <vt:lpstr>Wingdings</vt:lpstr>
      <vt:lpstr>Times New Roman</vt:lpstr>
      <vt:lpstr>Gill Sans MT</vt:lpstr>
      <vt:lpstr>微软雅黑</vt:lpstr>
      <vt:lpstr>华文中宋</vt:lpstr>
      <vt:lpstr>Impact</vt:lpstr>
      <vt:lpstr>Trebuchet MS</vt:lpstr>
      <vt:lpstr>仿宋_GB2312</vt:lpstr>
      <vt:lpstr>楷体_GB2312</vt:lpstr>
      <vt:lpstr>新宋体</vt:lpstr>
      <vt:lpstr>黑体</vt:lpstr>
      <vt:lpstr>Adobe 楷体 Std R</vt:lpstr>
      <vt:lpstr>Corbel</vt:lpstr>
      <vt:lpstr>Arial Unicode MS</vt:lpstr>
      <vt:lpstr/>
      <vt:lpstr/>
      <vt:lpstr/>
      <vt:lpstr/>
      <vt:lpstr/>
      <vt:lpstr/>
      <vt:lpstr/>
      <vt:lpstr/>
      <vt:lpstr/>
      <vt:lpstr/>
      <vt:lpstr/>
      <vt:lpstr/>
      <vt:lpstr/>
      <vt:lpstr/>
      <vt:lpstr/>
      <vt:lpstr/>
      <vt:lpstr/>
      <vt:lpstr/>
      <vt:lpstr/>
      <vt:lpstr/>
      <vt:lpstr/>
      <vt:lpstr/>
      <vt:lpstr/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pc</cp:lastModifiedBy>
  <cp:revision>3</cp:revision>
  <dcterms:created xsi:type="dcterms:W3CDTF">2023-04-02T03:19:00Z</dcterms:created>
  <dcterms:modified xsi:type="dcterms:W3CDTF">2023-05-27T07:05:27Z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E7CB1CAE63A945BB81C712B64583D95D_13</vt:lpwstr>
  </property>
  <property fmtid="{D5CDD505-2E9C-101B-9397-08002B2CF9AE}" pid="4" name="KSOProductBuildVer">
    <vt:lpwstr>2052-11.1.0.14309</vt:lpwstr>
  </property>
</Properties>
</file>