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notesSlides/notesSlide24.xml" ContentType="application/vnd.openxmlformats-officedocument.presentationml.notesSlide+xml"/>
  <Override PartName="/ppt/tags/tag21.xml" ContentType="application/vnd.openxmlformats-officedocument.presentationml.tags+xml"/>
  <Override PartName="/ppt/notesSlides/notesSlide25.xml" ContentType="application/vnd.openxmlformats-officedocument.presentationml.notesSlide+xml"/>
  <Override PartName="/ppt/tags/tag22.xml" ContentType="application/vnd.openxmlformats-officedocument.presentationml.tags+xml"/>
  <Override PartName="/ppt/notesSlides/notesSlide26.xml" ContentType="application/vnd.openxmlformats-officedocument.presentationml.notesSlide+xml"/>
  <Override PartName="/ppt/tags/tag23.xml" ContentType="application/vnd.openxmlformats-officedocument.presentationml.tags+xml"/>
  <Override PartName="/ppt/notesSlides/notesSlide27.xml" ContentType="application/vnd.openxmlformats-officedocument.presentationml.notesSlide+xml"/>
  <Override PartName="/ppt/tags/tag24.xml" ContentType="application/vnd.openxmlformats-officedocument.presentationml.tags+xml"/>
  <Override PartName="/ppt/notesSlides/notesSlide28.xml" ContentType="application/vnd.openxmlformats-officedocument.presentationml.notesSlide+xml"/>
  <Override PartName="/ppt/tags/tag25.xml" ContentType="application/vnd.openxmlformats-officedocument.presentationml.tags+xml"/>
  <Override PartName="/ppt/notesSlides/notesSlide29.xml" ContentType="application/vnd.openxmlformats-officedocument.presentationml.notesSlide+xml"/>
  <Override PartName="/ppt/tags/tag26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7.xml" ContentType="application/vnd.openxmlformats-officedocument.presentationml.tags+xml"/>
  <Override PartName="/ppt/notesSlides/notesSlide32.xml" ContentType="application/vnd.openxmlformats-officedocument.presentationml.notesSlide+xml"/>
  <Override PartName="/ppt/tags/tag28.xml" ContentType="application/vnd.openxmlformats-officedocument.presentationml.tags+xml"/>
  <Override PartName="/ppt/notesSlides/notesSlide33.xml" ContentType="application/vnd.openxmlformats-officedocument.presentationml.notesSlide+xml"/>
  <Override PartName="/ppt/tags/tag29.xml" ContentType="application/vnd.openxmlformats-officedocument.presentationml.tags+xml"/>
  <Override PartName="/ppt/notesSlides/notesSlide34.xml" ContentType="application/vnd.openxmlformats-officedocument.presentationml.notesSlide+xml"/>
  <Override PartName="/ppt/tags/tag30.xml" ContentType="application/vnd.openxmlformats-officedocument.presentationml.tags+xml"/>
  <Override PartName="/ppt/notesSlides/notesSlide35.xml" ContentType="application/vnd.openxmlformats-officedocument.presentationml.notesSlide+xml"/>
  <Override PartName="/ppt/tags/tag31.xml" ContentType="application/vnd.openxmlformats-officedocument.presentationml.tags+xml"/>
  <Override PartName="/ppt/notesSlides/notesSlide36.xml" ContentType="application/vnd.openxmlformats-officedocument.presentationml.notesSlide+xml"/>
  <Override PartName="/ppt/tags/tag32.xml" ContentType="application/vnd.openxmlformats-officedocument.presentationml.tags+xml"/>
  <Override PartName="/ppt/notesSlides/notesSlide37.xml" ContentType="application/vnd.openxmlformats-officedocument.presentationml.notesSlide+xml"/>
  <Override PartName="/ppt/tags/tag33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34.xml" ContentType="application/vnd.openxmlformats-officedocument.presentationml.tags+xml"/>
  <Override PartName="/ppt/notesSlides/notesSlide40.xml" ContentType="application/vnd.openxmlformats-officedocument.presentationml.notesSlide+xml"/>
  <Override PartName="/ppt/tags/tag35.xml" ContentType="application/vnd.openxmlformats-officedocument.presentationml.tags+xml"/>
  <Override PartName="/ppt/notesSlides/notesSlide41.xml" ContentType="application/vnd.openxmlformats-officedocument.presentationml.notesSlide+xml"/>
  <Override PartName="/ppt/tags/tag36.xml" ContentType="application/vnd.openxmlformats-officedocument.presentationml.tags+xml"/>
  <Override PartName="/ppt/notesSlides/notesSlide42.xml" ContentType="application/vnd.openxmlformats-officedocument.presentationml.notesSlide+xml"/>
  <Override PartName="/ppt/tags/tag37.xml" ContentType="application/vnd.openxmlformats-officedocument.presentationml.tags+xml"/>
  <Override PartName="/ppt/notesSlides/notesSlide43.xml" ContentType="application/vnd.openxmlformats-officedocument.presentationml.notesSlide+xml"/>
  <Override PartName="/ppt/tags/tag38.xml" ContentType="application/vnd.openxmlformats-officedocument.presentationml.tags+xml"/>
  <Override PartName="/ppt/notesSlides/notesSlide44.xml" ContentType="application/vnd.openxmlformats-officedocument.presentationml.notesSlide+xml"/>
  <Override PartName="/ppt/tags/tag39.xml" ContentType="application/vnd.openxmlformats-officedocument.presentationml.tags+xml"/>
  <Override PartName="/ppt/notesSlides/notesSlide45.xml" ContentType="application/vnd.openxmlformats-officedocument.presentationml.notesSlide+xml"/>
  <Override PartName="/ppt/tags/tag40.xml" ContentType="application/vnd.openxmlformats-officedocument.presentationml.tags+xml"/>
  <Override PartName="/ppt/notesSlides/notesSlide46.xml" ContentType="application/vnd.openxmlformats-officedocument.presentationml.notesSlide+xml"/>
  <Override PartName="/ppt/tags/tag41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56" r:id="rId1"/>
    <p:sldMasterId id="2147483664" r:id="rId2"/>
  </p:sldMasterIdLst>
  <p:notesMasterIdLst>
    <p:notesMasterId r:id="rId51"/>
  </p:notesMasterIdLst>
  <p:handoutMasterIdLst>
    <p:handoutMasterId r:id="rId52"/>
  </p:handoutMasterIdLst>
  <p:sldIdLst>
    <p:sldId id="314" r:id="rId3"/>
    <p:sldId id="409" r:id="rId4"/>
    <p:sldId id="451" r:id="rId5"/>
    <p:sldId id="450" r:id="rId6"/>
    <p:sldId id="452" r:id="rId7"/>
    <p:sldId id="573" r:id="rId8"/>
    <p:sldId id="453" r:id="rId9"/>
    <p:sldId id="545" r:id="rId10"/>
    <p:sldId id="546" r:id="rId11"/>
    <p:sldId id="454" r:id="rId12"/>
    <p:sldId id="574" r:id="rId13"/>
    <p:sldId id="580" r:id="rId14"/>
    <p:sldId id="547" r:id="rId15"/>
    <p:sldId id="548" r:id="rId16"/>
    <p:sldId id="549" r:id="rId17"/>
    <p:sldId id="550" r:id="rId18"/>
    <p:sldId id="575" r:id="rId19"/>
    <p:sldId id="551" r:id="rId20"/>
    <p:sldId id="552" r:id="rId21"/>
    <p:sldId id="554" r:id="rId22"/>
    <p:sldId id="555" r:id="rId23"/>
    <p:sldId id="556" r:id="rId24"/>
    <p:sldId id="459" r:id="rId25"/>
    <p:sldId id="576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460" r:id="rId34"/>
    <p:sldId id="577" r:id="rId35"/>
    <p:sldId id="564" r:id="rId36"/>
    <p:sldId id="565" r:id="rId37"/>
    <p:sldId id="578" r:id="rId38"/>
    <p:sldId id="566" r:id="rId39"/>
    <p:sldId id="567" r:id="rId40"/>
    <p:sldId id="568" r:id="rId41"/>
    <p:sldId id="569" r:id="rId42"/>
    <p:sldId id="581" r:id="rId43"/>
    <p:sldId id="570" r:id="rId44"/>
    <p:sldId id="571" r:id="rId45"/>
    <p:sldId id="579" r:id="rId46"/>
    <p:sldId id="572" r:id="rId47"/>
    <p:sldId id="442" r:id="rId48"/>
    <p:sldId id="443" r:id="rId49"/>
    <p:sldId id="444" r:id="rId50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919"/>
    <a:srgbClr val="DD0012"/>
    <a:srgbClr val="AC050E"/>
    <a:srgbClr val="E0414A"/>
    <a:srgbClr val="85000B"/>
    <a:srgbClr val="CC0000"/>
    <a:srgbClr val="A6A6A6"/>
    <a:srgbClr val="FF2F2F"/>
    <a:srgbClr val="FF0000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84965" autoAdjust="0"/>
  </p:normalViewPr>
  <p:slideViewPr>
    <p:cSldViewPr snapToGrid="0">
      <p:cViewPr varScale="1">
        <p:scale>
          <a:sx n="93" d="100"/>
          <a:sy n="93" d="100"/>
        </p:scale>
        <p:origin x="113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gs" Target="tags/tag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A1461-76D9-4900-9E1C-5DD8F8B80F3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856A9-C3E6-4FE9-925B-5DEB8CF1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31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EB25E-F66E-44BE-85A3-62191936F5C2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7D03D-ED54-44F4-93D3-469DD7E83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0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07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30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10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959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49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89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52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62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50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30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8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29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12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41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73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39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from random import </a:t>
            </a:r>
            <a:r>
              <a:rPr lang="en-US" altLang="zh-CN" dirty="0" err="1"/>
              <a:t>randint</a:t>
            </a:r>
            <a:endParaRPr lang="en-US" altLang="zh-CN" dirty="0"/>
          </a:p>
          <a:p>
            <a:r>
              <a:rPr lang="en-US" altLang="zh-CN" dirty="0"/>
              <a:t>print("</a:t>
            </a:r>
            <a:r>
              <a:rPr lang="zh-CN" altLang="en-US" dirty="0"/>
              <a:t>随机生成</a:t>
            </a:r>
            <a:r>
              <a:rPr lang="en-US" altLang="zh-CN" dirty="0"/>
              <a:t>10</a:t>
            </a:r>
            <a:r>
              <a:rPr lang="zh-CN" altLang="en-US" dirty="0"/>
              <a:t>个随机整数。</a:t>
            </a:r>
            <a:r>
              <a:rPr lang="en-US" altLang="zh-CN" dirty="0"/>
              <a:t>")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 = 0</a:t>
            </a:r>
          </a:p>
          <a:p>
            <a:r>
              <a:rPr lang="en-US" altLang="zh-CN" dirty="0"/>
              <a:t>while True: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</a:t>
            </a:r>
            <a:r>
              <a:rPr lang="en-US" altLang="zh-CN" dirty="0"/>
              <a:t> += 1</a:t>
            </a:r>
          </a:p>
          <a:p>
            <a:r>
              <a:rPr lang="en-US" altLang="zh-CN" dirty="0"/>
              <a:t>     print(</a:t>
            </a:r>
            <a:r>
              <a:rPr lang="en-US" altLang="zh-CN" dirty="0" err="1"/>
              <a:t>randint</a:t>
            </a:r>
            <a:r>
              <a:rPr lang="en-US" altLang="zh-CN" dirty="0"/>
              <a:t>(0,10))</a:t>
            </a:r>
          </a:p>
          <a:p>
            <a:r>
              <a:rPr lang="en-US" altLang="zh-CN" dirty="0"/>
              <a:t>     if </a:t>
            </a:r>
            <a:r>
              <a:rPr lang="en-US" altLang="zh-CN" dirty="0" err="1"/>
              <a:t>i</a:t>
            </a:r>
            <a:r>
              <a:rPr lang="en-US" altLang="zh-CN" dirty="0"/>
              <a:t> == 10:</a:t>
            </a:r>
          </a:p>
          <a:p>
            <a:r>
              <a:rPr lang="en-US" altLang="zh-CN" dirty="0"/>
              <a:t>         break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97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81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77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21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907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30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64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19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9506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223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853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455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788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n=3</a:t>
            </a:r>
          </a:p>
          <a:p>
            <a:r>
              <a:rPr lang="en-US" altLang="zh-CN" dirty="0"/>
              <a:t>row=input('</a:t>
            </a:r>
            <a:r>
              <a:rPr lang="zh-CN" altLang="en-US" dirty="0"/>
              <a:t>输入一行元素，用空格隔开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row=</a:t>
            </a:r>
            <a:r>
              <a:rPr lang="en-US" altLang="zh-CN" dirty="0" err="1"/>
              <a:t>row.split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x="a b c"</a:t>
            </a:r>
          </a:p>
          <a:p>
            <a:r>
              <a:rPr lang="en-US" altLang="zh-CN" dirty="0"/>
              <a:t>y=</a:t>
            </a:r>
            <a:r>
              <a:rPr lang="en-US" altLang="zh-CN" dirty="0" err="1"/>
              <a:t>x.split</a:t>
            </a:r>
            <a:r>
              <a:rPr lang="en-US" altLang="zh-CN" dirty="0"/>
              <a:t>()</a:t>
            </a:r>
          </a:p>
          <a:p>
            <a:r>
              <a:rPr lang="en-US" altLang="zh-CN"/>
              <a:t>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942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70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56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0691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194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123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146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258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84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422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410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093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76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8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35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82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74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72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5E03-2036-4CD9-9F4B-EF3A6DD7F537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5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2996-DA4E-4FB2-A490-8243D4649BB7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5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81A8-5760-4939-9A0A-88ADD1915FF5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49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0E51-5A99-4FE2-AF7F-0A05B2FD5D5C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1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D167-174F-4BC9-9B09-F3BCEC85FF47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4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F3D3-5A6E-4883-BA63-4FDCC7774966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62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6CCB-EB56-4F6B-9523-5A8DB40E7A4B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1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8E8-0100-4929-9476-6B3B2E737C3A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3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4485-3997-488F-8C9D-0C6B75AAE552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68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015-F421-4E48-A0B0-524D4F20DF85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5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23867" y="6345767"/>
            <a:ext cx="2743200" cy="365125"/>
          </a:xfrm>
        </p:spPr>
        <p:txBody>
          <a:bodyPr/>
          <a:lstStyle/>
          <a:p>
            <a:fld id="{3D9E4869-C96C-4069-8FA8-13B662E81823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4933" y="6335184"/>
            <a:ext cx="2743200" cy="365125"/>
          </a:xfrm>
        </p:spPr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653B-3538-4C2A-841E-326F1923E605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0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A59EF-6247-495B-82EA-DCB2054EC330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7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C998-8780-474C-AC2B-0341BC0676F1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slideLayout" Target="../slideLayouts/slideLayout8.xml"/><Relationship Id="rId7" Type="http://schemas.openxmlformats.org/officeDocument/2006/relationships/oleObject" Target="../embeddings/oleObject1.bin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8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0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3235117" y="1922707"/>
            <a:ext cx="8469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6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大学计算机基础</a:t>
            </a:r>
            <a:r>
              <a:rPr lang="en-US" altLang="zh-CN" sz="6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III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5691189"/>
            <a:ext cx="12192000" cy="432000"/>
            <a:chOff x="117567" y="5691189"/>
            <a:chExt cx="8890144" cy="432000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17567" y="5912402"/>
              <a:ext cx="810000" cy="0"/>
            </a:xfrm>
            <a:prstGeom prst="line">
              <a:avLst/>
            </a:prstGeom>
            <a:ln w="12700">
              <a:solidFill>
                <a:srgbClr val="E3061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72711" y="5907189"/>
              <a:ext cx="5535000" cy="0"/>
            </a:xfrm>
            <a:prstGeom prst="line">
              <a:avLst/>
            </a:prstGeom>
            <a:ln w="1270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159868" y="5691189"/>
              <a:ext cx="2083154" cy="432000"/>
              <a:chOff x="1064303" y="5622335"/>
              <a:chExt cx="2083154" cy="432000"/>
            </a:xfrm>
          </p:grpSpPr>
          <p:sp>
            <p:nvSpPr>
              <p:cNvPr id="15" name="圆角矩形 14"/>
              <p:cNvSpPr>
                <a:spLocks noChangeAspect="1"/>
              </p:cNvSpPr>
              <p:nvPr/>
            </p:nvSpPr>
            <p:spPr>
              <a:xfrm>
                <a:off x="16145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0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圆角矩形 29"/>
              <p:cNvSpPr>
                <a:spLocks noChangeAspect="1"/>
              </p:cNvSpPr>
              <p:nvPr/>
            </p:nvSpPr>
            <p:spPr>
              <a:xfrm>
                <a:off x="10643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圆角矩形 30"/>
              <p:cNvSpPr>
                <a:spLocks noChangeAspect="1"/>
              </p:cNvSpPr>
              <p:nvPr/>
            </p:nvSpPr>
            <p:spPr>
              <a:xfrm>
                <a:off x="21647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圆角矩形 31"/>
              <p:cNvSpPr>
                <a:spLocks noChangeAspect="1"/>
              </p:cNvSpPr>
              <p:nvPr/>
            </p:nvSpPr>
            <p:spPr>
              <a:xfrm>
                <a:off x="2714904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1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84016" y="79461"/>
            <a:ext cx="2612976" cy="4400343"/>
            <a:chOff x="439101" y="-8313"/>
            <a:chExt cx="2612976" cy="4400343"/>
          </a:xfrm>
        </p:grpSpPr>
        <p:sp>
          <p:nvSpPr>
            <p:cNvPr id="19" name="任意多边形 18"/>
            <p:cNvSpPr/>
            <p:nvPr/>
          </p:nvSpPr>
          <p:spPr>
            <a:xfrm rot="5400000">
              <a:off x="-454583" y="885371"/>
              <a:ext cx="4400343" cy="2612976"/>
            </a:xfrm>
            <a:custGeom>
              <a:avLst/>
              <a:gdLst>
                <a:gd name="connsiteX0" fmla="*/ 0 w 4400343"/>
                <a:gd name="connsiteY0" fmla="*/ 2612976 h 2612976"/>
                <a:gd name="connsiteX1" fmla="*/ 0 w 4400343"/>
                <a:gd name="connsiteY1" fmla="*/ 0 h 2612976"/>
                <a:gd name="connsiteX2" fmla="*/ 3093855 w 4400343"/>
                <a:gd name="connsiteY2" fmla="*/ 0 h 2612976"/>
                <a:gd name="connsiteX3" fmla="*/ 4400343 w 4400343"/>
                <a:gd name="connsiteY3" fmla="*/ 1306488 h 2612976"/>
                <a:gd name="connsiteX4" fmla="*/ 3093855 w 4400343"/>
                <a:gd name="connsiteY4" fmla="*/ 2612976 h 26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343" h="2612976">
                  <a:moveTo>
                    <a:pt x="0" y="2612976"/>
                  </a:moveTo>
                  <a:lnTo>
                    <a:pt x="0" y="0"/>
                  </a:lnTo>
                  <a:lnTo>
                    <a:pt x="3093855" y="0"/>
                  </a:lnTo>
                  <a:cubicBezTo>
                    <a:pt x="3815408" y="0"/>
                    <a:pt x="4400343" y="584935"/>
                    <a:pt x="4400343" y="1306488"/>
                  </a:cubicBezTo>
                  <a:cubicBezTo>
                    <a:pt x="4400343" y="2028041"/>
                    <a:pt x="3815408" y="2612976"/>
                    <a:pt x="3093855" y="2612976"/>
                  </a:cubicBezTo>
                  <a:close/>
                </a:path>
              </a:pathLst>
            </a:custGeom>
            <a:gradFill>
              <a:gsLst>
                <a:gs pos="0">
                  <a:srgbClr val="8E040D"/>
                </a:gs>
                <a:gs pos="100000">
                  <a:srgbClr val="E40613"/>
                </a:gs>
              </a:gsLst>
              <a:lin ang="10800000" scaled="0"/>
            </a:gradFill>
            <a:ln w="25400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>
              <a:grpSpLocks noChangeAspect="1"/>
            </p:cNvGrpSpPr>
            <p:nvPr/>
          </p:nvGrpSpPr>
          <p:grpSpPr>
            <a:xfrm>
              <a:off x="583589" y="1834933"/>
              <a:ext cx="2323999" cy="2323999"/>
              <a:chOff x="3393105" y="2094170"/>
              <a:chExt cx="2664367" cy="266436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393105" y="2094170"/>
                <a:ext cx="2664367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3655434" y="2332885"/>
                <a:ext cx="2167846" cy="216784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1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76636" r="53439"/>
            <a:stretch/>
          </p:blipFill>
          <p:spPr bwMode="auto">
            <a:xfrm>
              <a:off x="579253" y="503503"/>
              <a:ext cx="2332671" cy="6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87" t="7404" r="17787" b="7404"/>
            <a:stretch>
              <a:fillRect/>
            </a:stretch>
          </p:blipFill>
          <p:spPr>
            <a:xfrm>
              <a:off x="884497" y="2135841"/>
              <a:ext cx="1722182" cy="1722182"/>
            </a:xfrm>
            <a:custGeom>
              <a:avLst/>
              <a:gdLst>
                <a:gd name="connsiteX0" fmla="*/ 1944000 w 3888000"/>
                <a:gd name="connsiteY0" fmla="*/ 0 h 3888000"/>
                <a:gd name="connsiteX1" fmla="*/ 3888000 w 3888000"/>
                <a:gd name="connsiteY1" fmla="*/ 1944000 h 3888000"/>
                <a:gd name="connsiteX2" fmla="*/ 1944000 w 3888000"/>
                <a:gd name="connsiteY2" fmla="*/ 3888000 h 3888000"/>
                <a:gd name="connsiteX3" fmla="*/ 0 w 3888000"/>
                <a:gd name="connsiteY3" fmla="*/ 1944000 h 3888000"/>
                <a:gd name="connsiteX4" fmla="*/ 1944000 w 3888000"/>
                <a:gd name="connsiteY4" fmla="*/ 0 h 38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0" h="3888000">
                  <a:moveTo>
                    <a:pt x="1944000" y="0"/>
                  </a:moveTo>
                  <a:cubicBezTo>
                    <a:pt x="3017642" y="0"/>
                    <a:pt x="3888000" y="870358"/>
                    <a:pt x="3888000" y="1944000"/>
                  </a:cubicBezTo>
                  <a:cubicBezTo>
                    <a:pt x="3888000" y="3017642"/>
                    <a:pt x="3017642" y="3888000"/>
                    <a:pt x="1944000" y="3888000"/>
                  </a:cubicBezTo>
                  <a:cubicBezTo>
                    <a:pt x="870358" y="3888000"/>
                    <a:pt x="0" y="3017642"/>
                    <a:pt x="0" y="1944000"/>
                  </a:cubicBezTo>
                  <a:cubicBezTo>
                    <a:pt x="0" y="870358"/>
                    <a:pt x="870358" y="0"/>
                    <a:pt x="1944000" y="0"/>
                  </a:cubicBezTo>
                  <a:close/>
                </a:path>
              </a:pathLst>
            </a:custGeom>
          </p:spPr>
        </p:pic>
      </p:grpSp>
      <p:sp>
        <p:nvSpPr>
          <p:cNvPr id="3" name="矩形 2"/>
          <p:cNvSpPr/>
          <p:nvPr/>
        </p:nvSpPr>
        <p:spPr>
          <a:xfrm>
            <a:off x="4421691" y="433950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张伟</a:t>
            </a:r>
            <a:endParaRPr lang="en-US" altLang="zh-CN" sz="28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计算机教学实验中心</a:t>
            </a:r>
          </a:p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2021.9.10</a:t>
            </a:r>
          </a:p>
        </p:txBody>
      </p:sp>
      <p:pic>
        <p:nvPicPr>
          <p:cNvPr id="28" name="图片 27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43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629"/>
    </mc:Choice>
    <mc:Fallback xmlns="">
      <p:transition advTm="116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2.0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控制结构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10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13D6DE-7CB4-4054-A2D4-CCC1C5572C2A}"/>
              </a:ext>
            </a:extLst>
          </p:cNvPr>
          <p:cNvSpPr/>
          <p:nvPr/>
        </p:nvSpPr>
        <p:spPr>
          <a:xfrm>
            <a:off x="1408386" y="865396"/>
            <a:ext cx="105313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基本控制结构</a:t>
            </a:r>
            <a:endParaRPr lang="en-US" altLang="zh-CN" sz="3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1">
              <a:spcBef>
                <a:spcPct val="0"/>
              </a:spcBef>
              <a:buClr>
                <a:srgbClr val="FF0000"/>
              </a:buClr>
              <a:buSzPct val="70000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顺序程序结构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1">
              <a:spcBef>
                <a:spcPct val="0"/>
              </a:spcBef>
              <a:buClr>
                <a:srgbClr val="FF0000"/>
              </a:buClr>
              <a:buSzPct val="70000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分支程序结构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1">
              <a:spcBef>
                <a:spcPct val="0"/>
              </a:spcBef>
              <a:buClr>
                <a:srgbClr val="FF0000"/>
              </a:buClr>
              <a:buSzPct val="70000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循环程序结构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rgbClr val="00B0F0"/>
              </a:buClr>
              <a:defRPr/>
            </a:pPr>
            <a:endParaRPr lang="en-US" altLang="zh-CN" sz="3200" dirty="0">
              <a:ea typeface="仿宋_GB2312" pitchFamily="1" charset="-122"/>
            </a:endParaRPr>
          </a:p>
          <a:p>
            <a:pPr marL="285750" indent="-285750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顺序程序结构</a:t>
            </a:r>
            <a:endParaRPr lang="en-US" altLang="zh-CN" sz="3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SzPct val="70000"/>
              <a:defRPr/>
            </a:pPr>
            <a:r>
              <a:rPr lang="en-US" altLang="zh-CN" sz="3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按语句出现的先后顺序依次执行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SzPct val="70000"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Python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中同一级别（缩进量相同的）的语句从上到下顺序执行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729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分支程序设计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11</a:t>
            </a:fld>
            <a:endParaRPr lang="zh-CN" altLang="en-US" dirty="0"/>
          </a:p>
        </p:txBody>
      </p:sp>
      <p:pic>
        <p:nvPicPr>
          <p:cNvPr id="21" name="图片 2">
            <a:extLst>
              <a:ext uri="{FF2B5EF4-FFF2-40B4-BE49-F238E27FC236}">
                <a16:creationId xmlns:a16="http://schemas.microsoft.com/office/drawing/2014/main" id="{A1FF7A92-5F4C-44FF-AD24-7EC8460A2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248" y="2364994"/>
            <a:ext cx="7704138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F70E392-7B50-4DDF-95E6-15D0FF95A150}"/>
              </a:ext>
            </a:extLst>
          </p:cNvPr>
          <p:cNvSpPr txBox="1"/>
          <p:nvPr/>
        </p:nvSpPr>
        <p:spPr>
          <a:xfrm>
            <a:off x="1401525" y="761733"/>
            <a:ext cx="223651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分支的概念</a:t>
            </a:r>
          </a:p>
        </p:txBody>
      </p:sp>
      <p:sp>
        <p:nvSpPr>
          <p:cNvPr id="23" name="矩形 3">
            <a:extLst>
              <a:ext uri="{FF2B5EF4-FFF2-40B4-BE49-F238E27FC236}">
                <a16:creationId xmlns:a16="http://schemas.microsoft.com/office/drawing/2014/main" id="{184049E8-E19A-4482-A612-C2908220C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781" y="1534731"/>
            <a:ext cx="83121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0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程序设计中，先做条件判断再选择执行不同的语句。</a:t>
            </a:r>
            <a:endParaRPr kumimoji="0" lang="en-US" altLang="zh-CN" sz="28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63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分支程序设计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31" name="内容占位符 2"/>
          <p:cNvSpPr txBox="1">
            <a:spLocks/>
          </p:cNvSpPr>
          <p:nvPr/>
        </p:nvSpPr>
        <p:spPr>
          <a:xfrm>
            <a:off x="2286000" y="95017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编写程序，计算下列分段函数的值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80" y="1623741"/>
            <a:ext cx="2418739" cy="79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679" y="1338277"/>
            <a:ext cx="2132490" cy="136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内容占位符 2"/>
          <p:cNvSpPr txBox="1">
            <a:spLocks/>
          </p:cNvSpPr>
          <p:nvPr/>
        </p:nvSpPr>
        <p:spPr>
          <a:xfrm>
            <a:off x="2368352" y="2783474"/>
            <a:ext cx="4320480" cy="60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输入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的值，输出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的值。</a:t>
            </a:r>
          </a:p>
        </p:txBody>
      </p:sp>
      <p:sp>
        <p:nvSpPr>
          <p:cNvPr id="38" name="内容占位符 2"/>
          <p:cNvSpPr txBox="1">
            <a:spLocks/>
          </p:cNvSpPr>
          <p:nvPr/>
        </p:nvSpPr>
        <p:spPr>
          <a:xfrm>
            <a:off x="2368352" y="3470452"/>
            <a:ext cx="3312369" cy="2056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输入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t</a:t>
            </a:r>
          </a:p>
          <a:p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如果  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t&gt;0, h=1</a:t>
            </a:r>
          </a:p>
          <a:p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如果  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y&lt;0, h=0</a:t>
            </a:r>
          </a:p>
          <a:p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如果  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t=0,  h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无意义</a:t>
            </a:r>
          </a:p>
        </p:txBody>
      </p:sp>
      <p:sp>
        <p:nvSpPr>
          <p:cNvPr id="39" name="内容占位符 2"/>
          <p:cNvSpPr txBox="1">
            <a:spLocks/>
          </p:cNvSpPr>
          <p:nvPr/>
        </p:nvSpPr>
        <p:spPr>
          <a:xfrm>
            <a:off x="5680721" y="3470452"/>
            <a:ext cx="4762522" cy="2056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"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如果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"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中的表示方法</a:t>
            </a:r>
            <a:endParaRPr lang="en-US" altLang="zh-CN" sz="24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if   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条件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:</a:t>
            </a:r>
          </a:p>
          <a:p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       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语句块      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</a:rPr>
              <a:t>语句块缩进对齐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其他语句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2368352" y="5054628"/>
            <a:ext cx="8280920" cy="1296144"/>
          </a:xfrm>
          <a:prstGeom prst="roundRect">
            <a:avLst/>
          </a:prstGeom>
          <a:solidFill>
            <a:srgbClr val="8064A2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在电路分析中，阶跃函数是研究动态电路阶跃响应的基础。利用阶跃函数可以进行信号处理、积分变换。在其他各个领域如自然生态、计算、工程等等均有不同程度的研究。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119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802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分支程序设计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单分支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2" name="内容占位符 2"/>
          <p:cNvSpPr txBox="1">
            <a:spLocks/>
          </p:cNvSpPr>
          <p:nvPr/>
        </p:nvSpPr>
        <p:spPr>
          <a:xfrm>
            <a:off x="1967502" y="1018678"/>
            <a:ext cx="6419056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print('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本程序计算单位阶跃函数的值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t=input('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请输入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 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t=float(t)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if   t&gt;0: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print(1)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if   t&lt;0: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print(0)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if   t==0: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print('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无定义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Box 4"/>
          <p:cNvSpPr txBox="1"/>
          <p:nvPr/>
        </p:nvSpPr>
        <p:spPr>
          <a:xfrm>
            <a:off x="5539497" y="1536174"/>
            <a:ext cx="5364088" cy="378565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print('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本程序计算单位阶跃函数的值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t=input('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请输入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 ')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t=float(t)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if   t&gt;0: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h=1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if   t&lt;0: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h=0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if   t==0: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h='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无定义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print(h)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309228" y="5529956"/>
            <a:ext cx="2154660" cy="720080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推荐写法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896533" y="5009079"/>
            <a:ext cx="2592288" cy="720080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?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如何测试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91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213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分支程序设计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两重分支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632040" y="888438"/>
            <a:ext cx="6147132" cy="518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输入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如果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t&gt;0, h=1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否则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如果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y&lt;0   h=0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否则  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 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如果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t=0, 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无意义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“如果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....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否则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....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”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表示方式：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if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条件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语句块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缩进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else: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语句块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缩进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14</a:t>
            </a:fld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3D3F49E-A4D1-4CF1-983E-6D1CAC96C458}"/>
              </a:ext>
            </a:extLst>
          </p:cNvPr>
          <p:cNvSpPr txBox="1">
            <a:spLocks/>
          </p:cNvSpPr>
          <p:nvPr/>
        </p:nvSpPr>
        <p:spPr>
          <a:xfrm>
            <a:off x="5845327" y="837117"/>
            <a:ext cx="598038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print('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本程序计算单位阶跃函数的值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t=input('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请输入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 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t=float(t)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if   t&gt;0: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h=1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if t&lt;0: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h=0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h='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无定义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print(h)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200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213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分支程序设计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两重分支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15</a:t>
            </a:fld>
            <a:endParaRPr lang="zh-CN" altLang="en-US" dirty="0"/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B15CFB66-AC89-4339-8BCF-A399E84CF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202067"/>
              </p:ext>
            </p:extLst>
          </p:nvPr>
        </p:nvGraphicFramePr>
        <p:xfrm>
          <a:off x="994378" y="1159722"/>
          <a:ext cx="2836862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公式" r:id="rId7" imgW="1057399" imgH="371555" progId="Equation.3">
                  <p:embed/>
                </p:oleObj>
              </mc:Choice>
              <mc:Fallback>
                <p:oleObj name="公式" r:id="rId7" imgW="1057399" imgH="371555" progId="Equation.3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932952D6-5529-43CD-92B7-690A525870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378" y="1159722"/>
                        <a:ext cx="2836862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4">
            <a:extLst>
              <a:ext uri="{FF2B5EF4-FFF2-40B4-BE49-F238E27FC236}">
                <a16:creationId xmlns:a16="http://schemas.microsoft.com/office/drawing/2014/main" id="{7A5BBCD0-4398-4EA8-8C1A-B3BCC64E0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94378" y="2703830"/>
            <a:ext cx="6878637" cy="37544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9948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802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分支程序设计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多分支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2522306" y="664107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j-cs"/>
              </a:rPr>
              <a:t>if...elif...else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2522306" y="1514213"/>
            <a:ext cx="4042792" cy="518457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对一个属性多个情况（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）的处理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if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条件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语句块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  #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缩进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elif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条件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语句块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  #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缩进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elif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条件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语句块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  #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缩进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elif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条件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语句块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   #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缩进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语句块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(n+1)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6565098" y="1514213"/>
            <a:ext cx="4042792" cy="518457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print('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本程序计算单位阶跃函数的值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')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t=input('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请输入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t ')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t=float(t)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if   t&gt;0: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  h=1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elif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t&lt;0: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  h=0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else: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  h='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无定义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'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print(h)</a:t>
            </a:r>
            <a:endParaRPr lang="zh-CN" altLang="en-US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36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802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分支程序设计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多分支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17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5864A5-6A10-4BF5-A09F-5443D55009C3}"/>
              </a:ext>
            </a:extLst>
          </p:cNvPr>
          <p:cNvSpPr/>
          <p:nvPr/>
        </p:nvSpPr>
        <p:spPr>
          <a:xfrm>
            <a:off x="830316" y="943755"/>
            <a:ext cx="38047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将百分制转为</a:t>
            </a:r>
            <a:r>
              <a:rPr lang="en-US" altLang="zh-CN" sz="3200" dirty="0"/>
              <a:t>5</a:t>
            </a:r>
            <a:r>
              <a:rPr lang="zh-CN" altLang="en-US" sz="3200" dirty="0"/>
              <a:t>分制</a:t>
            </a:r>
            <a:r>
              <a:rPr lang="en-US" altLang="zh-CN" sz="3200" dirty="0">
                <a:ea typeface="仿宋_GB2312" pitchFamily="1" charset="-122"/>
              </a:rPr>
              <a:t>90~100—5</a:t>
            </a:r>
          </a:p>
          <a:p>
            <a:r>
              <a:rPr lang="en-US" altLang="zh-CN" sz="3200" dirty="0">
                <a:ea typeface="仿宋_GB2312" pitchFamily="1" charset="-122"/>
              </a:rPr>
              <a:t>80~89—4</a:t>
            </a:r>
          </a:p>
          <a:p>
            <a:r>
              <a:rPr lang="en-US" altLang="zh-CN" sz="3200" dirty="0">
                <a:ea typeface="仿宋_GB2312" pitchFamily="1" charset="-122"/>
              </a:rPr>
              <a:t>70~79—3</a:t>
            </a:r>
          </a:p>
          <a:p>
            <a:r>
              <a:rPr lang="en-US" altLang="zh-CN" sz="3200" dirty="0">
                <a:ea typeface="仿宋_GB2312" pitchFamily="1" charset="-122"/>
              </a:rPr>
              <a:t>60~69—2</a:t>
            </a:r>
          </a:p>
          <a:p>
            <a:r>
              <a:rPr lang="en-US" altLang="zh-CN" sz="3200" dirty="0">
                <a:ea typeface="仿宋_GB2312" pitchFamily="1" charset="-122"/>
              </a:rPr>
              <a:t>60</a:t>
            </a:r>
            <a:r>
              <a:rPr lang="zh-CN" altLang="en-US" sz="3200" dirty="0">
                <a:ea typeface="仿宋_GB2312" pitchFamily="1" charset="-122"/>
              </a:rPr>
              <a:t>以下</a:t>
            </a:r>
            <a:r>
              <a:rPr lang="en-US" altLang="zh-CN" sz="3200" dirty="0">
                <a:ea typeface="仿宋_GB2312" pitchFamily="1" charset="-122"/>
              </a:rPr>
              <a:t>1</a:t>
            </a:r>
            <a:endParaRPr lang="zh-CN" altLang="en-US" sz="3200" dirty="0">
              <a:ea typeface="仿宋_GB2312" pitchFamily="1" charset="-122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F8958B1-D8B2-45BC-93BE-B02F8545E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37917" y="974246"/>
            <a:ext cx="6738773" cy="470133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12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：判断闰年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2673985" y="873959"/>
            <a:ext cx="7250851" cy="518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闰年</a:t>
            </a:r>
            <a:endParaRPr kumimoji="0" lang="en-US" altLang="zh-CN" sz="35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年一润，百年不润，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400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年再润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年份能被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整除 但不能被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整除，是闰年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年份能被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400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整除，是闰年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年份，变量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year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，整数，整除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%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看余数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endParaRPr kumimoji="0" lang="en-US" altLang="zh-CN" sz="35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算法</a:t>
            </a:r>
            <a:endParaRPr kumimoji="0" lang="en-US" altLang="zh-CN" sz="3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输入 年份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year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如果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year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能被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400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整除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r='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闰年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否则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如果（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整除 但不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year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能被能被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整除）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 r='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闰年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否则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 r='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不是闰年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  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334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：判断闰年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279191" y="727958"/>
            <a:ext cx="4565276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year=input('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输入年份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year=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(year)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if year%400==0: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r='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润年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elif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year%4==0  and year%100!=0: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r='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闰年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r='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不是闰年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print(r)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19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D8D3DC8B-F930-4C99-B1D5-884000CCEAAD}"/>
              </a:ext>
            </a:extLst>
          </p:cNvPr>
          <p:cNvSpPr txBox="1">
            <a:spLocks/>
          </p:cNvSpPr>
          <p:nvPr/>
        </p:nvSpPr>
        <p:spPr>
          <a:xfrm>
            <a:off x="5075493" y="692695"/>
            <a:ext cx="6927321" cy="287177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year=input('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输入年份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year=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(year)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if (year%4==0  and year%100!=0) or (year%400==0):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r='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闰年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r='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不是闰年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print(r)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FC2A97D-C6EB-43F7-8DA3-C01EEE67506C}"/>
              </a:ext>
            </a:extLst>
          </p:cNvPr>
          <p:cNvSpPr txBox="1">
            <a:spLocks/>
          </p:cNvSpPr>
          <p:nvPr/>
        </p:nvSpPr>
        <p:spPr>
          <a:xfrm>
            <a:off x="3783724" y="3727199"/>
            <a:ext cx="8229600" cy="28102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year=input('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输入年份 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')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year=</a:t>
            </a:r>
            <a:r>
              <a:rPr lang="en-US" altLang="zh-CN" sz="2400" dirty="0" err="1">
                <a:solidFill>
                  <a:prstClr val="black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(year)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r='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不是闰年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'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if (year%4==0  and year%100!=0) or (year%400==0):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   r='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闰年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'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print(r)</a:t>
            </a:r>
            <a:endParaRPr lang="zh-CN" altLang="en-US" sz="24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312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840102" y="2331020"/>
            <a:ext cx="10707690" cy="1192696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8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四、</a:t>
            </a:r>
            <a:r>
              <a:rPr lang="en-US" altLang="zh-CN" sz="8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Python</a:t>
            </a:r>
            <a:r>
              <a:rPr lang="zh-CN" altLang="en-US" sz="8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运算符和分支程序设计</a:t>
            </a:r>
            <a:endParaRPr lang="en-GB" altLang="zh-CN" sz="8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0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131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：机器出题和判题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2111339" y="1075455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编写程序，计算机给出一道整数加法题，用户输入答案，如果正确，显示“正确，真棒！”，如果不正确显示“不对，加油，再来一次吧”。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运行结果：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691" y="2731639"/>
            <a:ext cx="357293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5910643" y="2947663"/>
            <a:ext cx="4275936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问题分析</a:t>
            </a:r>
            <a:endParaRPr lang="en-US" altLang="zh-CN" sz="24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出题，机器可以产生随机数</a:t>
            </a:r>
            <a:endParaRPr lang="en-US" altLang="zh-CN" sz="24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import random </a:t>
            </a:r>
          </a:p>
          <a:p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a=</a:t>
            </a:r>
            <a:r>
              <a:rPr lang="en-US" altLang="zh-CN" sz="2400" dirty="0" err="1">
                <a:solidFill>
                  <a:prstClr val="black"/>
                </a:solidFill>
                <a:ea typeface="宋体" panose="02010600030101010101" pitchFamily="2" charset="-122"/>
              </a:rPr>
              <a:t>random.randint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(0,100)</a:t>
            </a:r>
          </a:p>
          <a:p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print(a)</a:t>
            </a:r>
          </a:p>
          <a:p>
            <a:endParaRPr lang="en-US" altLang="zh-CN" sz="24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20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5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131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：机器出题和判题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9" name="内容占位符 2"/>
          <p:cNvSpPr txBox="1">
            <a:spLocks/>
          </p:cNvSpPr>
          <p:nvPr/>
        </p:nvSpPr>
        <p:spPr>
          <a:xfrm>
            <a:off x="1769795" y="836711"/>
            <a:ext cx="5987008" cy="5221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程序：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import random as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rd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a=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rd.randint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(0,100)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b=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rd.randint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(0,100)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c=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a+b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print('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请问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%d+%d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等于多少？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'%(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a,b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userinput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=input('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请输入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userinput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userinput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if 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userinput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==c):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print('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正确，真棒！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print('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不对，加油，再来一次吧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239540" y="3741764"/>
            <a:ext cx="2736304" cy="1728192"/>
          </a:xfrm>
          <a:prstGeom prst="roundRect">
            <a:avLst>
              <a:gd name="adj" fmla="val 11893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？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如何限制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也在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100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以内？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21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48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随机数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00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随机数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53780" y="745741"/>
            <a:ext cx="12245780" cy="970047"/>
            <a:chOff x="-53780" y="3175795"/>
            <a:chExt cx="12245780" cy="970047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0" y="3189375"/>
              <a:ext cx="12192000" cy="956467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  <a:extLst/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-53780" y="3175795"/>
              <a:ext cx="122115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random</a:t>
              </a:r>
            </a:p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import random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208699" y="1785346"/>
            <a:ext cx="7729591" cy="486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[0.0, 1.0)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间的随机实数</a:t>
            </a:r>
            <a:endParaRPr lang="en-US" altLang="zh-CN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lvl="0">
              <a:buClr>
                <a:srgbClr val="FF0000"/>
              </a:buClr>
              <a:buSzPct val="80000"/>
              <a:defRPr/>
            </a:pPr>
            <a:r>
              <a:rPr lang="en-US" altLang="zh-CN" sz="240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random.random</a:t>
            </a:r>
            <a:r>
              <a:rPr lang="en-US" altLang="zh-CN" sz="240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()</a:t>
            </a:r>
          </a:p>
          <a:p>
            <a:pPr marL="360000" lvl="0">
              <a:buClr>
                <a:srgbClr val="FF0000"/>
              </a:buClr>
              <a:buSzPct val="80000"/>
              <a:defRPr/>
            </a:pPr>
            <a:endParaRPr lang="en-US" altLang="zh-CN" sz="240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marL="342900" lvl="0" indent="-342900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之间的随机实数</a:t>
            </a:r>
            <a:endParaRPr lang="en-US" altLang="zh-CN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lvl="0">
              <a:lnSpc>
                <a:spcPct val="110000"/>
              </a:lnSpc>
            </a:pPr>
            <a:r>
              <a:rPr lang="en-US" altLang="zh-CN" sz="240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random.uniform</a:t>
            </a:r>
            <a:r>
              <a:rPr lang="en-US" altLang="zh-CN" sz="240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(a, b)</a:t>
            </a:r>
          </a:p>
          <a:p>
            <a:pPr marL="360000" lvl="0">
              <a:lnSpc>
                <a:spcPct val="110000"/>
              </a:lnSpc>
            </a:pPr>
            <a:endParaRPr lang="en-US" altLang="zh-CN" sz="240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从序列中随机选取一个元素</a:t>
            </a:r>
          </a:p>
          <a:p>
            <a:pPr marL="360000" lvl="0">
              <a:lnSpc>
                <a:spcPct val="110000"/>
              </a:lnSpc>
            </a:pPr>
            <a:r>
              <a:rPr lang="en-US" altLang="zh-CN" sz="240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random.choice</a:t>
            </a:r>
            <a:r>
              <a:rPr lang="en-US" altLang="zh-CN" sz="240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('</a:t>
            </a:r>
            <a:r>
              <a:rPr lang="en-US" altLang="zh-CN" sz="240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abcdefghijklmnopqrstuvwxyz</a:t>
            </a:r>
            <a:r>
              <a:rPr lang="en-US" altLang="zh-CN" sz="240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')</a:t>
            </a:r>
          </a:p>
          <a:p>
            <a:pPr marL="360000" lvl="0">
              <a:lnSpc>
                <a:spcPct val="110000"/>
              </a:lnSpc>
            </a:pPr>
            <a:r>
              <a:rPr lang="en-US" altLang="zh-CN" sz="240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random.choice</a:t>
            </a:r>
            <a:r>
              <a:rPr lang="en-US" altLang="zh-CN" sz="240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(['</a:t>
            </a:r>
            <a:r>
              <a:rPr lang="zh-CN" altLang="en-US" sz="240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剪刀</a:t>
            </a:r>
            <a:r>
              <a:rPr lang="en-US" altLang="zh-CN" sz="240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', '</a:t>
            </a:r>
            <a:r>
              <a:rPr lang="zh-CN" altLang="en-US" sz="240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石头</a:t>
            </a:r>
            <a:r>
              <a:rPr lang="en-US" altLang="zh-CN" sz="240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', '</a:t>
            </a:r>
            <a:r>
              <a:rPr lang="zh-CN" altLang="en-US" sz="240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布</a:t>
            </a:r>
            <a:r>
              <a:rPr lang="en-US" altLang="zh-CN" sz="240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’])</a:t>
            </a:r>
          </a:p>
          <a:p>
            <a:pPr marL="360000" lvl="0">
              <a:lnSpc>
                <a:spcPct val="110000"/>
              </a:lnSpc>
            </a:pPr>
            <a:endParaRPr lang="en-US" altLang="zh-CN" sz="240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多个字符中随机抽取多个元素</a:t>
            </a:r>
          </a:p>
          <a:p>
            <a:pPr marL="360000" lvl="0">
              <a:lnSpc>
                <a:spcPct val="120000"/>
              </a:lnSpc>
              <a:defRPr/>
            </a:pPr>
            <a:r>
              <a:rPr lang="en-US" altLang="zh-CN" sz="240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random.sample</a:t>
            </a:r>
            <a:r>
              <a:rPr lang="en-US" altLang="zh-CN" sz="240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('zyxwvutsrqponmlkjihgfedcba',5)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52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随机数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53780" y="745741"/>
            <a:ext cx="12245780" cy="970047"/>
            <a:chOff x="-53780" y="3175795"/>
            <a:chExt cx="12245780" cy="970047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0" y="3189375"/>
              <a:ext cx="12192000" cy="956467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  <a:extLst/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-53780" y="3175795"/>
              <a:ext cx="122115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random</a:t>
              </a:r>
            </a:p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import random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24</a:t>
            </a:fld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7208AEC-0922-45AD-A11B-41F7871FA5BE}"/>
              </a:ext>
            </a:extLst>
          </p:cNvPr>
          <p:cNvSpPr txBox="1">
            <a:spLocks/>
          </p:cNvSpPr>
          <p:nvPr/>
        </p:nvSpPr>
        <p:spPr>
          <a:xfrm>
            <a:off x="2021439" y="1903952"/>
            <a:ext cx="8766427" cy="42430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产生指定区间内的随机整数</a:t>
            </a:r>
            <a:r>
              <a:rPr lang="en-US" altLang="zh-CN" sz="24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randint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  <a:p>
            <a:pPr marL="0" indent="0">
              <a:buClr>
                <a:srgbClr val="FF0000"/>
              </a:buClr>
              <a:buSzPct val="80000"/>
              <a:buNone/>
              <a:defRPr/>
            </a:pPr>
            <a:r>
              <a:rPr lang="en-US" altLang="zh-CN" sz="240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   import random </a:t>
            </a:r>
          </a:p>
          <a:p>
            <a:pPr marL="0" indent="0">
              <a:buClr>
                <a:srgbClr val="FF0000"/>
              </a:buClr>
              <a:buSzPct val="80000"/>
              <a:buNone/>
              <a:defRPr/>
            </a:pPr>
            <a:r>
              <a:rPr lang="en-US" altLang="zh-CN" sz="240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   a=</a:t>
            </a:r>
            <a:r>
              <a:rPr lang="en-US" altLang="zh-CN" sz="240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random.randint</a:t>
            </a:r>
            <a:r>
              <a:rPr lang="en-US" altLang="zh-CN" sz="240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(0,100)   #0~100 </a:t>
            </a:r>
            <a:r>
              <a:rPr lang="zh-CN" altLang="en-US" sz="240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之间的随机整数，含边界值。</a:t>
            </a:r>
            <a:endParaRPr lang="en-US" altLang="zh-CN" sz="240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random as </a:t>
            </a:r>
            <a:r>
              <a:rPr lang="en-US" altLang="zh-CN" sz="24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endParaRPr lang="en-US" altLang="zh-CN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a=</a:t>
            </a:r>
            <a:r>
              <a:rPr lang="en-US" altLang="zh-CN" sz="24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rd.randint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(0,100)</a:t>
            </a:r>
          </a:p>
          <a:p>
            <a:pPr marL="0" indent="0">
              <a:buNone/>
              <a:defRPr/>
            </a:pPr>
            <a:endParaRPr lang="en-US" altLang="zh-CN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 random import *</a:t>
            </a:r>
          </a:p>
          <a:p>
            <a:pPr marL="0" indent="0">
              <a:buClr>
                <a:srgbClr val="FF0000"/>
              </a:buClr>
              <a:buSzPct val="80000"/>
              <a:buNone/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a=</a:t>
            </a:r>
            <a:r>
              <a:rPr lang="en-US" altLang="zh-CN" sz="24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randint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(0,100)</a:t>
            </a:r>
          </a:p>
          <a:p>
            <a:pPr>
              <a:defRPr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383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10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：石头剪刀布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2378468" y="1108401"/>
            <a:ext cx="8229600" cy="4504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编写程序，计算机随机“出拳”（保密），用户出拳（输入），机器判别谁赢。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分析：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机器出拳，用随机选择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人拳，输入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如何比较？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石头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，剪刀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 布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机器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---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人，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人输，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人赢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lvl="0"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机器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---</a:t>
            </a:r>
            <a:r>
              <a:rPr lang="en-US" altLang="zh-CN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人，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人输，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人赢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10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：石头剪刀布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2491483" y="941619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自己写？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883" y="1517683"/>
            <a:ext cx="6803882" cy="4540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131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10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：石头剪刀布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319" y="1075455"/>
            <a:ext cx="4777286" cy="336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815" y="1532985"/>
            <a:ext cx="3240000" cy="210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815" y="3937849"/>
            <a:ext cx="3240000" cy="211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圆角矩形 21"/>
          <p:cNvSpPr/>
          <p:nvPr/>
        </p:nvSpPr>
        <p:spPr>
          <a:xfrm>
            <a:off x="2379575" y="4997506"/>
            <a:ext cx="3312368" cy="720080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程序如何简化？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27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58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10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：石头剪刀布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07" y="919083"/>
            <a:ext cx="7272808" cy="534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15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判断输入的数据是否整数？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2532579" y="873959"/>
            <a:ext cx="82296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如何判断用户输入的是不是整数？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什么是整数？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什么叫输入的是整数？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输入的字符中只有数字符号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'0123456789'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是字符串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s.isdigit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()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判断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是否全为数字，“是”结果为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True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；“否”结果为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False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isdigit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称为字符串的“方法”，相当于字符串这类事物所具有的功能，每个字符串称为一个字符串对象，每个对象都具有这类事物的功能。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63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48842" y="122394"/>
            <a:ext cx="1639881" cy="1570009"/>
            <a:chOff x="548842" y="122394"/>
            <a:chExt cx="2484000" cy="2484000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548842" y="122394"/>
              <a:ext cx="2484000" cy="2484000"/>
              <a:chOff x="836778" y="1675054"/>
              <a:chExt cx="2004782" cy="2673043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836778" y="1675054"/>
                <a:ext cx="2004782" cy="267304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68" name="组合 67"/>
              <p:cNvGrpSpPr/>
              <p:nvPr/>
            </p:nvGrpSpPr>
            <p:grpSpPr>
              <a:xfrm>
                <a:off x="1034165" y="1914547"/>
                <a:ext cx="1631179" cy="2174905"/>
                <a:chOff x="3739822" y="2440887"/>
                <a:chExt cx="1970936" cy="1970936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>
                  <a:off x="3739822" y="2440887"/>
                  <a:ext cx="1970936" cy="197093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rgbClr val="B8BBBC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0" name="椭圆 69"/>
                <p:cNvSpPr>
                  <a:spLocks noChangeAspect="1"/>
                </p:cNvSpPr>
                <p:nvPr/>
              </p:nvSpPr>
              <p:spPr>
                <a:xfrm>
                  <a:off x="3837054" y="2549460"/>
                  <a:ext cx="1776466" cy="1776466"/>
                </a:xfrm>
                <a:prstGeom prst="ellipse">
                  <a:avLst/>
                </a:prstGeom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026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383" r="87582"/>
            <a:stretch/>
          </p:blipFill>
          <p:spPr bwMode="auto">
            <a:xfrm>
              <a:off x="1033244" y="581509"/>
              <a:ext cx="1603696" cy="156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直角三角形 1"/>
          <p:cNvSpPr/>
          <p:nvPr/>
        </p:nvSpPr>
        <p:spPr>
          <a:xfrm rot="5400000">
            <a:off x="-60590" y="60590"/>
            <a:ext cx="1240245" cy="1119065"/>
          </a:xfrm>
          <a:prstGeom prst="rtTriangle">
            <a:avLst/>
          </a:prstGeom>
          <a:gradFill flip="none" rotWithShape="1">
            <a:gsLst>
              <a:gs pos="0">
                <a:srgbClr val="DD0012"/>
              </a:gs>
              <a:gs pos="100000">
                <a:srgbClr val="85000B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11012345" y="5678345"/>
            <a:ext cx="1240245" cy="1119065"/>
          </a:xfrm>
          <a:prstGeom prst="rtTriangle">
            <a:avLst/>
          </a:prstGeom>
          <a:gradFill flip="none" rotWithShape="1">
            <a:gsLst>
              <a:gs pos="0">
                <a:srgbClr val="DD0012"/>
              </a:gs>
              <a:gs pos="100000">
                <a:srgbClr val="85000B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7" name="组合 126"/>
          <p:cNvGrpSpPr/>
          <p:nvPr/>
        </p:nvGrpSpPr>
        <p:grpSpPr>
          <a:xfrm>
            <a:off x="4867569" y="1228713"/>
            <a:ext cx="6018846" cy="541020"/>
            <a:chOff x="4597712" y="1584494"/>
            <a:chExt cx="5699829" cy="511214"/>
          </a:xfrm>
        </p:grpSpPr>
        <p:sp>
          <p:nvSpPr>
            <p:cNvPr id="128" name="Freeform 5"/>
            <p:cNvSpPr>
              <a:spLocks/>
            </p:cNvSpPr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rgbClr val="7B1B1B"/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TextBox 4"/>
            <p:cNvSpPr txBox="1"/>
            <p:nvPr/>
          </p:nvSpPr>
          <p:spPr>
            <a:xfrm>
              <a:off x="5533483" y="1665608"/>
              <a:ext cx="3942817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运算符及其优先级</a:t>
              </a:r>
            </a:p>
          </p:txBody>
        </p:sp>
        <p:sp>
          <p:nvSpPr>
            <p:cNvPr id="130" name="Freeform 6"/>
            <p:cNvSpPr>
              <a:spLocks/>
            </p:cNvSpPr>
            <p:nvPr/>
          </p:nvSpPr>
          <p:spPr bwMode="auto">
            <a:xfrm>
              <a:off x="4645597" y="1629495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TextBox 7"/>
            <p:cNvSpPr txBox="1"/>
            <p:nvPr/>
          </p:nvSpPr>
          <p:spPr>
            <a:xfrm>
              <a:off x="4793852" y="1700506"/>
              <a:ext cx="150682" cy="2923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9A222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rgbClr val="9A222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KSO_Shape"/>
            <p:cNvSpPr>
              <a:spLocks/>
            </p:cNvSpPr>
            <p:nvPr/>
          </p:nvSpPr>
          <p:spPr bwMode="auto">
            <a:xfrm flipH="1">
              <a:off x="9644013" y="1670048"/>
              <a:ext cx="279089" cy="360384"/>
            </a:xfrm>
            <a:custGeom>
              <a:avLst/>
              <a:gdLst>
                <a:gd name="T0" fmla="*/ 2147483646 w 4228"/>
                <a:gd name="T1" fmla="*/ 2147483646 h 5910"/>
                <a:gd name="T2" fmla="*/ 2147483646 w 4228"/>
                <a:gd name="T3" fmla="*/ 2147483646 h 5910"/>
                <a:gd name="T4" fmla="*/ 2147483646 w 4228"/>
                <a:gd name="T5" fmla="*/ 2147483646 h 5910"/>
                <a:gd name="T6" fmla="*/ 2147483646 w 4228"/>
                <a:gd name="T7" fmla="*/ 2147483646 h 5910"/>
                <a:gd name="T8" fmla="*/ 2147483646 w 4228"/>
                <a:gd name="T9" fmla="*/ 736754076 h 5910"/>
                <a:gd name="T10" fmla="*/ 2147483646 w 4228"/>
                <a:gd name="T11" fmla="*/ 468900117 h 5910"/>
                <a:gd name="T12" fmla="*/ 2147483646 w 4228"/>
                <a:gd name="T13" fmla="*/ 2147483646 h 5910"/>
                <a:gd name="T14" fmla="*/ 2147483646 w 4228"/>
                <a:gd name="T15" fmla="*/ 2147483646 h 5910"/>
                <a:gd name="T16" fmla="*/ 769768890 w 4228"/>
                <a:gd name="T17" fmla="*/ 2147483646 h 5910"/>
                <a:gd name="T18" fmla="*/ 502005176 w 4228"/>
                <a:gd name="T19" fmla="*/ 2147483646 h 5910"/>
                <a:gd name="T20" fmla="*/ 2147483646 w 4228"/>
                <a:gd name="T21" fmla="*/ 2147483646 h 5910"/>
                <a:gd name="T22" fmla="*/ 2147483646 w 4228"/>
                <a:gd name="T23" fmla="*/ 2147483646 h 5910"/>
                <a:gd name="T24" fmla="*/ 2147483646 w 4228"/>
                <a:gd name="T25" fmla="*/ 2147483646 h 5910"/>
                <a:gd name="T26" fmla="*/ 2147483646 w 4228"/>
                <a:gd name="T27" fmla="*/ 2147483646 h 5910"/>
                <a:gd name="T28" fmla="*/ 2147483646 w 4228"/>
                <a:gd name="T29" fmla="*/ 2147483646 h 5910"/>
                <a:gd name="T30" fmla="*/ 2147483646 w 4228"/>
                <a:gd name="T31" fmla="*/ 2147483646 h 5910"/>
                <a:gd name="T32" fmla="*/ 2147483646 w 4228"/>
                <a:gd name="T33" fmla="*/ 2147483646 h 5910"/>
                <a:gd name="T34" fmla="*/ 2147483646 w 4228"/>
                <a:gd name="T35" fmla="*/ 2147483646 h 5910"/>
                <a:gd name="T36" fmla="*/ 2147483646 w 4228"/>
                <a:gd name="T37" fmla="*/ 2147483646 h 5910"/>
                <a:gd name="T38" fmla="*/ 2147483646 w 4228"/>
                <a:gd name="T39" fmla="*/ 2147483646 h 5910"/>
                <a:gd name="T40" fmla="*/ 2147483646 w 4228"/>
                <a:gd name="T41" fmla="*/ 2147483646 h 5910"/>
                <a:gd name="T42" fmla="*/ 2147483646 w 4228"/>
                <a:gd name="T43" fmla="*/ 2147483646 h 5910"/>
                <a:gd name="T44" fmla="*/ 2147483646 w 4228"/>
                <a:gd name="T45" fmla="*/ 2147483646 h 5910"/>
                <a:gd name="T46" fmla="*/ 2147483646 w 4228"/>
                <a:gd name="T47" fmla="*/ 2147483646 h 5910"/>
                <a:gd name="T48" fmla="*/ 2147483646 w 4228"/>
                <a:gd name="T49" fmla="*/ 2147483646 h 5910"/>
                <a:gd name="T50" fmla="*/ 2147483646 w 4228"/>
                <a:gd name="T51" fmla="*/ 2147483646 h 5910"/>
                <a:gd name="T52" fmla="*/ 2147483646 w 4228"/>
                <a:gd name="T53" fmla="*/ 2147483646 h 5910"/>
                <a:gd name="T54" fmla="*/ 2147483646 w 4228"/>
                <a:gd name="T55" fmla="*/ 2147483646 h 5910"/>
                <a:gd name="T56" fmla="*/ 2147483646 w 4228"/>
                <a:gd name="T57" fmla="*/ 2147483646 h 5910"/>
                <a:gd name="T58" fmla="*/ 2147483646 w 4228"/>
                <a:gd name="T59" fmla="*/ 2147483646 h 5910"/>
                <a:gd name="T60" fmla="*/ 2147483646 w 4228"/>
                <a:gd name="T61" fmla="*/ 2147483646 h 5910"/>
                <a:gd name="T62" fmla="*/ 2147483646 w 4228"/>
                <a:gd name="T63" fmla="*/ 2147483646 h 5910"/>
                <a:gd name="T64" fmla="*/ 2147483646 w 4228"/>
                <a:gd name="T65" fmla="*/ 2147483646 h 5910"/>
                <a:gd name="T66" fmla="*/ 2147483646 w 4228"/>
                <a:gd name="T67" fmla="*/ 2147483646 h 5910"/>
                <a:gd name="T68" fmla="*/ 2147483646 w 4228"/>
                <a:gd name="T69" fmla="*/ 2147483646 h 5910"/>
                <a:gd name="T70" fmla="*/ 2147483646 w 4228"/>
                <a:gd name="T71" fmla="*/ 2147483646 h 5910"/>
                <a:gd name="T72" fmla="*/ 2147483646 w 4228"/>
                <a:gd name="T73" fmla="*/ 2147483646 h 5910"/>
                <a:gd name="T74" fmla="*/ 2147483646 w 4228"/>
                <a:gd name="T75" fmla="*/ 2147483646 h 5910"/>
                <a:gd name="T76" fmla="*/ 2147483646 w 4228"/>
                <a:gd name="T77" fmla="*/ 2147483646 h 5910"/>
                <a:gd name="T78" fmla="*/ 2147483646 w 4228"/>
                <a:gd name="T79" fmla="*/ 2147483646 h 5910"/>
                <a:gd name="T80" fmla="*/ 2147483646 w 4228"/>
                <a:gd name="T81" fmla="*/ 2147483646 h 5910"/>
                <a:gd name="T82" fmla="*/ 2147483646 w 4228"/>
                <a:gd name="T83" fmla="*/ 2147483646 h 5910"/>
                <a:gd name="T84" fmla="*/ 2147483646 w 4228"/>
                <a:gd name="T85" fmla="*/ 2147483646 h 5910"/>
                <a:gd name="T86" fmla="*/ 2147483646 w 4228"/>
                <a:gd name="T87" fmla="*/ 2147483646 h 5910"/>
                <a:gd name="T88" fmla="*/ 2147483646 w 4228"/>
                <a:gd name="T89" fmla="*/ 2147483646 h 5910"/>
                <a:gd name="T90" fmla="*/ 2147483646 w 4228"/>
                <a:gd name="T91" fmla="*/ 2147483646 h 5910"/>
                <a:gd name="T92" fmla="*/ 2147483646 w 4228"/>
                <a:gd name="T93" fmla="*/ 2147483646 h 5910"/>
                <a:gd name="T94" fmla="*/ 2147483646 w 4228"/>
                <a:gd name="T95" fmla="*/ 2147483646 h 5910"/>
                <a:gd name="T96" fmla="*/ 2147483646 w 4228"/>
                <a:gd name="T97" fmla="*/ 2147483646 h 5910"/>
                <a:gd name="T98" fmla="*/ 2147483646 w 4228"/>
                <a:gd name="T99" fmla="*/ 2147483646 h 5910"/>
                <a:gd name="T100" fmla="*/ 2147483646 w 4228"/>
                <a:gd name="T101" fmla="*/ 2147483646 h 5910"/>
                <a:gd name="T102" fmla="*/ 2147483646 w 4228"/>
                <a:gd name="T103" fmla="*/ 2147483646 h 5910"/>
                <a:gd name="T104" fmla="*/ 2147483646 w 4228"/>
                <a:gd name="T105" fmla="*/ 2147483646 h 5910"/>
                <a:gd name="T106" fmla="*/ 2147483646 w 4228"/>
                <a:gd name="T107" fmla="*/ 2147483646 h 5910"/>
                <a:gd name="T108" fmla="*/ 2147483646 w 4228"/>
                <a:gd name="T109" fmla="*/ 2147483646 h 5910"/>
                <a:gd name="T110" fmla="*/ 2147483646 w 4228"/>
                <a:gd name="T111" fmla="*/ 2147483646 h 5910"/>
                <a:gd name="T112" fmla="*/ 2147483646 w 4228"/>
                <a:gd name="T113" fmla="*/ 2147483646 h 5910"/>
                <a:gd name="T114" fmla="*/ 2147483646 w 4228"/>
                <a:gd name="T115" fmla="*/ 2147483646 h 5910"/>
                <a:gd name="T116" fmla="*/ 2147483646 w 4228"/>
                <a:gd name="T117" fmla="*/ 2147483646 h 5910"/>
                <a:gd name="T118" fmla="*/ 2147483646 w 4228"/>
                <a:gd name="T119" fmla="*/ 2147483646 h 5910"/>
                <a:gd name="T120" fmla="*/ 2147483646 w 4228"/>
                <a:gd name="T121" fmla="*/ 2147483646 h 5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28" h="5910">
                  <a:moveTo>
                    <a:pt x="3998" y="2785"/>
                  </a:moveTo>
                  <a:lnTo>
                    <a:pt x="3815" y="2602"/>
                  </a:lnTo>
                  <a:lnTo>
                    <a:pt x="2840" y="1627"/>
                  </a:lnTo>
                  <a:lnTo>
                    <a:pt x="3127" y="1341"/>
                  </a:lnTo>
                  <a:lnTo>
                    <a:pt x="3155" y="1312"/>
                  </a:lnTo>
                  <a:lnTo>
                    <a:pt x="3181" y="1282"/>
                  </a:lnTo>
                  <a:lnTo>
                    <a:pt x="3205" y="1251"/>
                  </a:lnTo>
                  <a:lnTo>
                    <a:pt x="3227" y="1219"/>
                  </a:lnTo>
                  <a:lnTo>
                    <a:pt x="3247" y="1185"/>
                  </a:lnTo>
                  <a:lnTo>
                    <a:pt x="3266" y="1151"/>
                  </a:lnTo>
                  <a:lnTo>
                    <a:pt x="3284" y="1116"/>
                  </a:lnTo>
                  <a:lnTo>
                    <a:pt x="3299" y="1081"/>
                  </a:lnTo>
                  <a:lnTo>
                    <a:pt x="3313" y="1046"/>
                  </a:lnTo>
                  <a:lnTo>
                    <a:pt x="3324" y="1009"/>
                  </a:lnTo>
                  <a:lnTo>
                    <a:pt x="3335" y="972"/>
                  </a:lnTo>
                  <a:lnTo>
                    <a:pt x="3342" y="935"/>
                  </a:lnTo>
                  <a:lnTo>
                    <a:pt x="3349" y="898"/>
                  </a:lnTo>
                  <a:lnTo>
                    <a:pt x="3353" y="861"/>
                  </a:lnTo>
                  <a:lnTo>
                    <a:pt x="3356" y="823"/>
                  </a:lnTo>
                  <a:lnTo>
                    <a:pt x="3357" y="786"/>
                  </a:lnTo>
                  <a:lnTo>
                    <a:pt x="3356" y="748"/>
                  </a:lnTo>
                  <a:lnTo>
                    <a:pt x="3353" y="710"/>
                  </a:lnTo>
                  <a:lnTo>
                    <a:pt x="3349" y="673"/>
                  </a:lnTo>
                  <a:lnTo>
                    <a:pt x="3342" y="635"/>
                  </a:lnTo>
                  <a:lnTo>
                    <a:pt x="3335" y="598"/>
                  </a:lnTo>
                  <a:lnTo>
                    <a:pt x="3324" y="562"/>
                  </a:lnTo>
                  <a:lnTo>
                    <a:pt x="3313" y="526"/>
                  </a:lnTo>
                  <a:lnTo>
                    <a:pt x="3299" y="489"/>
                  </a:lnTo>
                  <a:lnTo>
                    <a:pt x="3284" y="455"/>
                  </a:lnTo>
                  <a:lnTo>
                    <a:pt x="3266" y="420"/>
                  </a:lnTo>
                  <a:lnTo>
                    <a:pt x="3247" y="385"/>
                  </a:lnTo>
                  <a:lnTo>
                    <a:pt x="3227" y="353"/>
                  </a:lnTo>
                  <a:lnTo>
                    <a:pt x="3205" y="321"/>
                  </a:lnTo>
                  <a:lnTo>
                    <a:pt x="3181" y="290"/>
                  </a:lnTo>
                  <a:lnTo>
                    <a:pt x="3155" y="258"/>
                  </a:lnTo>
                  <a:lnTo>
                    <a:pt x="3127" y="229"/>
                  </a:lnTo>
                  <a:lnTo>
                    <a:pt x="3097" y="201"/>
                  </a:lnTo>
                  <a:lnTo>
                    <a:pt x="3067" y="176"/>
                  </a:lnTo>
                  <a:lnTo>
                    <a:pt x="3036" y="151"/>
                  </a:lnTo>
                  <a:lnTo>
                    <a:pt x="3003" y="129"/>
                  </a:lnTo>
                  <a:lnTo>
                    <a:pt x="2970" y="108"/>
                  </a:lnTo>
                  <a:lnTo>
                    <a:pt x="2936" y="89"/>
                  </a:lnTo>
                  <a:lnTo>
                    <a:pt x="2902" y="72"/>
                  </a:lnTo>
                  <a:lnTo>
                    <a:pt x="2866" y="56"/>
                  </a:lnTo>
                  <a:lnTo>
                    <a:pt x="2830" y="43"/>
                  </a:lnTo>
                  <a:lnTo>
                    <a:pt x="2795" y="32"/>
                  </a:lnTo>
                  <a:lnTo>
                    <a:pt x="2758" y="22"/>
                  </a:lnTo>
                  <a:lnTo>
                    <a:pt x="2720" y="14"/>
                  </a:lnTo>
                  <a:lnTo>
                    <a:pt x="2683" y="7"/>
                  </a:lnTo>
                  <a:lnTo>
                    <a:pt x="2645" y="3"/>
                  </a:lnTo>
                  <a:lnTo>
                    <a:pt x="2608" y="0"/>
                  </a:lnTo>
                  <a:lnTo>
                    <a:pt x="2570" y="0"/>
                  </a:lnTo>
                  <a:lnTo>
                    <a:pt x="2532" y="0"/>
                  </a:lnTo>
                  <a:lnTo>
                    <a:pt x="2496" y="3"/>
                  </a:lnTo>
                  <a:lnTo>
                    <a:pt x="2458" y="7"/>
                  </a:lnTo>
                  <a:lnTo>
                    <a:pt x="2421" y="14"/>
                  </a:lnTo>
                  <a:lnTo>
                    <a:pt x="2383" y="22"/>
                  </a:lnTo>
                  <a:lnTo>
                    <a:pt x="2346" y="32"/>
                  </a:lnTo>
                  <a:lnTo>
                    <a:pt x="2310" y="43"/>
                  </a:lnTo>
                  <a:lnTo>
                    <a:pt x="2275" y="56"/>
                  </a:lnTo>
                  <a:lnTo>
                    <a:pt x="2239" y="72"/>
                  </a:lnTo>
                  <a:lnTo>
                    <a:pt x="2205" y="89"/>
                  </a:lnTo>
                  <a:lnTo>
                    <a:pt x="2171" y="108"/>
                  </a:lnTo>
                  <a:lnTo>
                    <a:pt x="2138" y="129"/>
                  </a:lnTo>
                  <a:lnTo>
                    <a:pt x="2105" y="151"/>
                  </a:lnTo>
                  <a:lnTo>
                    <a:pt x="2074" y="176"/>
                  </a:lnTo>
                  <a:lnTo>
                    <a:pt x="2044" y="201"/>
                  </a:lnTo>
                  <a:lnTo>
                    <a:pt x="2015" y="229"/>
                  </a:lnTo>
                  <a:lnTo>
                    <a:pt x="301" y="1950"/>
                  </a:lnTo>
                  <a:lnTo>
                    <a:pt x="284" y="1965"/>
                  </a:lnTo>
                  <a:lnTo>
                    <a:pt x="266" y="1980"/>
                  </a:lnTo>
                  <a:lnTo>
                    <a:pt x="248" y="1996"/>
                  </a:lnTo>
                  <a:lnTo>
                    <a:pt x="231" y="2013"/>
                  </a:lnTo>
                  <a:lnTo>
                    <a:pt x="203" y="2042"/>
                  </a:lnTo>
                  <a:lnTo>
                    <a:pt x="177" y="2072"/>
                  </a:lnTo>
                  <a:lnTo>
                    <a:pt x="153" y="2104"/>
                  </a:lnTo>
                  <a:lnTo>
                    <a:pt x="131" y="2135"/>
                  </a:lnTo>
                  <a:lnTo>
                    <a:pt x="110" y="2169"/>
                  </a:lnTo>
                  <a:lnTo>
                    <a:pt x="91" y="2203"/>
                  </a:lnTo>
                  <a:lnTo>
                    <a:pt x="74" y="2238"/>
                  </a:lnTo>
                  <a:lnTo>
                    <a:pt x="58" y="2273"/>
                  </a:lnTo>
                  <a:lnTo>
                    <a:pt x="45" y="2308"/>
                  </a:lnTo>
                  <a:lnTo>
                    <a:pt x="33" y="2345"/>
                  </a:lnTo>
                  <a:lnTo>
                    <a:pt x="23" y="2382"/>
                  </a:lnTo>
                  <a:lnTo>
                    <a:pt x="15" y="2419"/>
                  </a:lnTo>
                  <a:lnTo>
                    <a:pt x="9" y="2456"/>
                  </a:lnTo>
                  <a:lnTo>
                    <a:pt x="5" y="2493"/>
                  </a:lnTo>
                  <a:lnTo>
                    <a:pt x="1" y="2531"/>
                  </a:lnTo>
                  <a:lnTo>
                    <a:pt x="0" y="2569"/>
                  </a:lnTo>
                  <a:lnTo>
                    <a:pt x="1" y="2606"/>
                  </a:lnTo>
                  <a:lnTo>
                    <a:pt x="5" y="2644"/>
                  </a:lnTo>
                  <a:lnTo>
                    <a:pt x="9" y="2681"/>
                  </a:lnTo>
                  <a:lnTo>
                    <a:pt x="15" y="2719"/>
                  </a:lnTo>
                  <a:lnTo>
                    <a:pt x="23" y="2756"/>
                  </a:lnTo>
                  <a:lnTo>
                    <a:pt x="33" y="2792"/>
                  </a:lnTo>
                  <a:lnTo>
                    <a:pt x="45" y="2829"/>
                  </a:lnTo>
                  <a:lnTo>
                    <a:pt x="58" y="2865"/>
                  </a:lnTo>
                  <a:lnTo>
                    <a:pt x="74" y="2899"/>
                  </a:lnTo>
                  <a:lnTo>
                    <a:pt x="91" y="2934"/>
                  </a:lnTo>
                  <a:lnTo>
                    <a:pt x="110" y="2969"/>
                  </a:lnTo>
                  <a:lnTo>
                    <a:pt x="131" y="3001"/>
                  </a:lnTo>
                  <a:lnTo>
                    <a:pt x="153" y="3033"/>
                  </a:lnTo>
                  <a:lnTo>
                    <a:pt x="177" y="3065"/>
                  </a:lnTo>
                  <a:lnTo>
                    <a:pt x="203" y="3096"/>
                  </a:lnTo>
                  <a:lnTo>
                    <a:pt x="231" y="3125"/>
                  </a:lnTo>
                  <a:lnTo>
                    <a:pt x="1388" y="4281"/>
                  </a:lnTo>
                  <a:lnTo>
                    <a:pt x="1102" y="4567"/>
                  </a:lnTo>
                  <a:lnTo>
                    <a:pt x="1075" y="4597"/>
                  </a:lnTo>
                  <a:lnTo>
                    <a:pt x="1048" y="4627"/>
                  </a:lnTo>
                  <a:lnTo>
                    <a:pt x="1024" y="4658"/>
                  </a:lnTo>
                  <a:lnTo>
                    <a:pt x="1001" y="4691"/>
                  </a:lnTo>
                  <a:lnTo>
                    <a:pt x="981" y="4724"/>
                  </a:lnTo>
                  <a:lnTo>
                    <a:pt x="962" y="4758"/>
                  </a:lnTo>
                  <a:lnTo>
                    <a:pt x="945" y="4792"/>
                  </a:lnTo>
                  <a:lnTo>
                    <a:pt x="930" y="4828"/>
                  </a:lnTo>
                  <a:lnTo>
                    <a:pt x="916" y="4864"/>
                  </a:lnTo>
                  <a:lnTo>
                    <a:pt x="904" y="4899"/>
                  </a:lnTo>
                  <a:lnTo>
                    <a:pt x="894" y="4936"/>
                  </a:lnTo>
                  <a:lnTo>
                    <a:pt x="886" y="4973"/>
                  </a:lnTo>
                  <a:lnTo>
                    <a:pt x="879" y="5011"/>
                  </a:lnTo>
                  <a:lnTo>
                    <a:pt x="875" y="5048"/>
                  </a:lnTo>
                  <a:lnTo>
                    <a:pt x="873" y="5086"/>
                  </a:lnTo>
                  <a:lnTo>
                    <a:pt x="872" y="5123"/>
                  </a:lnTo>
                  <a:lnTo>
                    <a:pt x="873" y="5161"/>
                  </a:lnTo>
                  <a:lnTo>
                    <a:pt x="875" y="5198"/>
                  </a:lnTo>
                  <a:lnTo>
                    <a:pt x="880" y="5236"/>
                  </a:lnTo>
                  <a:lnTo>
                    <a:pt x="886" y="5273"/>
                  </a:lnTo>
                  <a:lnTo>
                    <a:pt x="894" y="5311"/>
                  </a:lnTo>
                  <a:lnTo>
                    <a:pt x="904" y="5347"/>
                  </a:lnTo>
                  <a:lnTo>
                    <a:pt x="916" y="5383"/>
                  </a:lnTo>
                  <a:lnTo>
                    <a:pt x="930" y="5419"/>
                  </a:lnTo>
                  <a:lnTo>
                    <a:pt x="945" y="5455"/>
                  </a:lnTo>
                  <a:lnTo>
                    <a:pt x="962" y="5489"/>
                  </a:lnTo>
                  <a:lnTo>
                    <a:pt x="981" y="5523"/>
                  </a:lnTo>
                  <a:lnTo>
                    <a:pt x="1002" y="5556"/>
                  </a:lnTo>
                  <a:lnTo>
                    <a:pt x="1024" y="5589"/>
                  </a:lnTo>
                  <a:lnTo>
                    <a:pt x="1049" y="5620"/>
                  </a:lnTo>
                  <a:lnTo>
                    <a:pt x="1075" y="5650"/>
                  </a:lnTo>
                  <a:lnTo>
                    <a:pt x="1102" y="5679"/>
                  </a:lnTo>
                  <a:lnTo>
                    <a:pt x="1131" y="5707"/>
                  </a:lnTo>
                  <a:lnTo>
                    <a:pt x="1162" y="5734"/>
                  </a:lnTo>
                  <a:lnTo>
                    <a:pt x="1193" y="5757"/>
                  </a:lnTo>
                  <a:lnTo>
                    <a:pt x="1225" y="5779"/>
                  </a:lnTo>
                  <a:lnTo>
                    <a:pt x="1259" y="5800"/>
                  </a:lnTo>
                  <a:lnTo>
                    <a:pt x="1292" y="5819"/>
                  </a:lnTo>
                  <a:lnTo>
                    <a:pt x="1327" y="5836"/>
                  </a:lnTo>
                  <a:lnTo>
                    <a:pt x="1362" y="5852"/>
                  </a:lnTo>
                  <a:lnTo>
                    <a:pt x="1398" y="5865"/>
                  </a:lnTo>
                  <a:lnTo>
                    <a:pt x="1434" y="5877"/>
                  </a:lnTo>
                  <a:lnTo>
                    <a:pt x="1471" y="5887"/>
                  </a:lnTo>
                  <a:lnTo>
                    <a:pt x="1507" y="5895"/>
                  </a:lnTo>
                  <a:lnTo>
                    <a:pt x="1545" y="5902"/>
                  </a:lnTo>
                  <a:lnTo>
                    <a:pt x="1582" y="5906"/>
                  </a:lnTo>
                  <a:lnTo>
                    <a:pt x="1620" y="5909"/>
                  </a:lnTo>
                  <a:lnTo>
                    <a:pt x="1658" y="5910"/>
                  </a:lnTo>
                  <a:lnTo>
                    <a:pt x="1696" y="5909"/>
                  </a:lnTo>
                  <a:lnTo>
                    <a:pt x="1734" y="5906"/>
                  </a:lnTo>
                  <a:lnTo>
                    <a:pt x="1771" y="5902"/>
                  </a:lnTo>
                  <a:lnTo>
                    <a:pt x="1809" y="5895"/>
                  </a:lnTo>
                  <a:lnTo>
                    <a:pt x="1845" y="5887"/>
                  </a:lnTo>
                  <a:lnTo>
                    <a:pt x="1882" y="5877"/>
                  </a:lnTo>
                  <a:lnTo>
                    <a:pt x="1918" y="5865"/>
                  </a:lnTo>
                  <a:lnTo>
                    <a:pt x="1954" y="5852"/>
                  </a:lnTo>
                  <a:lnTo>
                    <a:pt x="1989" y="5836"/>
                  </a:lnTo>
                  <a:lnTo>
                    <a:pt x="2024" y="5819"/>
                  </a:lnTo>
                  <a:lnTo>
                    <a:pt x="2057" y="5800"/>
                  </a:lnTo>
                  <a:lnTo>
                    <a:pt x="2091" y="5780"/>
                  </a:lnTo>
                  <a:lnTo>
                    <a:pt x="2123" y="5757"/>
                  </a:lnTo>
                  <a:lnTo>
                    <a:pt x="2154" y="5734"/>
                  </a:lnTo>
                  <a:lnTo>
                    <a:pt x="2184" y="5707"/>
                  </a:lnTo>
                  <a:lnTo>
                    <a:pt x="2215" y="5679"/>
                  </a:lnTo>
                  <a:lnTo>
                    <a:pt x="3998" y="3897"/>
                  </a:lnTo>
                  <a:lnTo>
                    <a:pt x="4026" y="3866"/>
                  </a:lnTo>
                  <a:lnTo>
                    <a:pt x="4052" y="3836"/>
                  </a:lnTo>
                  <a:lnTo>
                    <a:pt x="4076" y="3805"/>
                  </a:lnTo>
                  <a:lnTo>
                    <a:pt x="4099" y="3773"/>
                  </a:lnTo>
                  <a:lnTo>
                    <a:pt x="4119" y="3739"/>
                  </a:lnTo>
                  <a:lnTo>
                    <a:pt x="4138" y="3706"/>
                  </a:lnTo>
                  <a:lnTo>
                    <a:pt x="4156" y="3671"/>
                  </a:lnTo>
                  <a:lnTo>
                    <a:pt x="4170" y="3636"/>
                  </a:lnTo>
                  <a:lnTo>
                    <a:pt x="4185" y="3600"/>
                  </a:lnTo>
                  <a:lnTo>
                    <a:pt x="4196" y="3564"/>
                  </a:lnTo>
                  <a:lnTo>
                    <a:pt x="4206" y="3527"/>
                  </a:lnTo>
                  <a:lnTo>
                    <a:pt x="4214" y="3489"/>
                  </a:lnTo>
                  <a:lnTo>
                    <a:pt x="4220" y="3453"/>
                  </a:lnTo>
                  <a:lnTo>
                    <a:pt x="4225" y="3415"/>
                  </a:lnTo>
                  <a:lnTo>
                    <a:pt x="4227" y="3378"/>
                  </a:lnTo>
                  <a:lnTo>
                    <a:pt x="4228" y="3340"/>
                  </a:lnTo>
                  <a:lnTo>
                    <a:pt x="4227" y="3302"/>
                  </a:lnTo>
                  <a:lnTo>
                    <a:pt x="4225" y="3265"/>
                  </a:lnTo>
                  <a:lnTo>
                    <a:pt x="4220" y="3227"/>
                  </a:lnTo>
                  <a:lnTo>
                    <a:pt x="4214" y="3191"/>
                  </a:lnTo>
                  <a:lnTo>
                    <a:pt x="4206" y="3153"/>
                  </a:lnTo>
                  <a:lnTo>
                    <a:pt x="4196" y="3116"/>
                  </a:lnTo>
                  <a:lnTo>
                    <a:pt x="4185" y="3080"/>
                  </a:lnTo>
                  <a:lnTo>
                    <a:pt x="4170" y="3044"/>
                  </a:lnTo>
                  <a:lnTo>
                    <a:pt x="4156" y="3009"/>
                  </a:lnTo>
                  <a:lnTo>
                    <a:pt x="4138" y="2974"/>
                  </a:lnTo>
                  <a:lnTo>
                    <a:pt x="4119" y="2941"/>
                  </a:lnTo>
                  <a:lnTo>
                    <a:pt x="4099" y="2907"/>
                  </a:lnTo>
                  <a:lnTo>
                    <a:pt x="4076" y="2875"/>
                  </a:lnTo>
                  <a:lnTo>
                    <a:pt x="4052" y="2844"/>
                  </a:lnTo>
                  <a:lnTo>
                    <a:pt x="4026" y="2814"/>
                  </a:lnTo>
                  <a:lnTo>
                    <a:pt x="3998" y="2785"/>
                  </a:lnTo>
                  <a:close/>
                  <a:moveTo>
                    <a:pt x="2285" y="499"/>
                  </a:moveTo>
                  <a:lnTo>
                    <a:pt x="2285" y="499"/>
                  </a:lnTo>
                  <a:lnTo>
                    <a:pt x="2300" y="485"/>
                  </a:lnTo>
                  <a:lnTo>
                    <a:pt x="2316" y="471"/>
                  </a:lnTo>
                  <a:lnTo>
                    <a:pt x="2332" y="459"/>
                  </a:lnTo>
                  <a:lnTo>
                    <a:pt x="2348" y="448"/>
                  </a:lnTo>
                  <a:lnTo>
                    <a:pt x="2365" y="437"/>
                  </a:lnTo>
                  <a:lnTo>
                    <a:pt x="2383" y="428"/>
                  </a:lnTo>
                  <a:lnTo>
                    <a:pt x="2401" y="419"/>
                  </a:lnTo>
                  <a:lnTo>
                    <a:pt x="2419" y="411"/>
                  </a:lnTo>
                  <a:lnTo>
                    <a:pt x="2437" y="404"/>
                  </a:lnTo>
                  <a:lnTo>
                    <a:pt x="2456" y="398"/>
                  </a:lnTo>
                  <a:lnTo>
                    <a:pt x="2474" y="393"/>
                  </a:lnTo>
                  <a:lnTo>
                    <a:pt x="2493" y="389"/>
                  </a:lnTo>
                  <a:lnTo>
                    <a:pt x="2512" y="385"/>
                  </a:lnTo>
                  <a:lnTo>
                    <a:pt x="2531" y="383"/>
                  </a:lnTo>
                  <a:lnTo>
                    <a:pt x="2551" y="382"/>
                  </a:lnTo>
                  <a:lnTo>
                    <a:pt x="2570" y="381"/>
                  </a:lnTo>
                  <a:lnTo>
                    <a:pt x="2590" y="382"/>
                  </a:lnTo>
                  <a:lnTo>
                    <a:pt x="2609" y="383"/>
                  </a:lnTo>
                  <a:lnTo>
                    <a:pt x="2628" y="385"/>
                  </a:lnTo>
                  <a:lnTo>
                    <a:pt x="2647" y="389"/>
                  </a:lnTo>
                  <a:lnTo>
                    <a:pt x="2667" y="393"/>
                  </a:lnTo>
                  <a:lnTo>
                    <a:pt x="2685" y="398"/>
                  </a:lnTo>
                  <a:lnTo>
                    <a:pt x="2704" y="404"/>
                  </a:lnTo>
                  <a:lnTo>
                    <a:pt x="2722" y="411"/>
                  </a:lnTo>
                  <a:lnTo>
                    <a:pt x="2741" y="419"/>
                  </a:lnTo>
                  <a:lnTo>
                    <a:pt x="2759" y="428"/>
                  </a:lnTo>
                  <a:lnTo>
                    <a:pt x="2776" y="437"/>
                  </a:lnTo>
                  <a:lnTo>
                    <a:pt x="2792" y="448"/>
                  </a:lnTo>
                  <a:lnTo>
                    <a:pt x="2809" y="459"/>
                  </a:lnTo>
                  <a:lnTo>
                    <a:pt x="2826" y="471"/>
                  </a:lnTo>
                  <a:lnTo>
                    <a:pt x="2841" y="485"/>
                  </a:lnTo>
                  <a:lnTo>
                    <a:pt x="2856" y="499"/>
                  </a:lnTo>
                  <a:lnTo>
                    <a:pt x="2870" y="515"/>
                  </a:lnTo>
                  <a:lnTo>
                    <a:pt x="2884" y="530"/>
                  </a:lnTo>
                  <a:lnTo>
                    <a:pt x="2896" y="546"/>
                  </a:lnTo>
                  <a:lnTo>
                    <a:pt x="2908" y="563"/>
                  </a:lnTo>
                  <a:lnTo>
                    <a:pt x="2918" y="581"/>
                  </a:lnTo>
                  <a:lnTo>
                    <a:pt x="2928" y="597"/>
                  </a:lnTo>
                  <a:lnTo>
                    <a:pt x="2937" y="615"/>
                  </a:lnTo>
                  <a:lnTo>
                    <a:pt x="2945" y="633"/>
                  </a:lnTo>
                  <a:lnTo>
                    <a:pt x="2952" y="652"/>
                  </a:lnTo>
                  <a:lnTo>
                    <a:pt x="2959" y="670"/>
                  </a:lnTo>
                  <a:lnTo>
                    <a:pt x="2963" y="689"/>
                  </a:lnTo>
                  <a:lnTo>
                    <a:pt x="2968" y="708"/>
                  </a:lnTo>
                  <a:lnTo>
                    <a:pt x="2971" y="727"/>
                  </a:lnTo>
                  <a:lnTo>
                    <a:pt x="2973" y="747"/>
                  </a:lnTo>
                  <a:lnTo>
                    <a:pt x="2974" y="766"/>
                  </a:lnTo>
                  <a:lnTo>
                    <a:pt x="2974" y="786"/>
                  </a:lnTo>
                  <a:lnTo>
                    <a:pt x="2974" y="805"/>
                  </a:lnTo>
                  <a:lnTo>
                    <a:pt x="2973" y="824"/>
                  </a:lnTo>
                  <a:lnTo>
                    <a:pt x="2971" y="844"/>
                  </a:lnTo>
                  <a:lnTo>
                    <a:pt x="2968" y="863"/>
                  </a:lnTo>
                  <a:lnTo>
                    <a:pt x="2963" y="882"/>
                  </a:lnTo>
                  <a:lnTo>
                    <a:pt x="2959" y="901"/>
                  </a:lnTo>
                  <a:lnTo>
                    <a:pt x="2952" y="920"/>
                  </a:lnTo>
                  <a:lnTo>
                    <a:pt x="2945" y="938"/>
                  </a:lnTo>
                  <a:lnTo>
                    <a:pt x="2937" y="955"/>
                  </a:lnTo>
                  <a:lnTo>
                    <a:pt x="2928" y="973"/>
                  </a:lnTo>
                  <a:lnTo>
                    <a:pt x="2918" y="991"/>
                  </a:lnTo>
                  <a:lnTo>
                    <a:pt x="2908" y="1008"/>
                  </a:lnTo>
                  <a:lnTo>
                    <a:pt x="2896" y="1025"/>
                  </a:lnTo>
                  <a:lnTo>
                    <a:pt x="2884" y="1040"/>
                  </a:lnTo>
                  <a:lnTo>
                    <a:pt x="2870" y="1056"/>
                  </a:lnTo>
                  <a:lnTo>
                    <a:pt x="2856" y="1071"/>
                  </a:lnTo>
                  <a:lnTo>
                    <a:pt x="2743" y="1184"/>
                  </a:lnTo>
                  <a:lnTo>
                    <a:pt x="1550" y="2377"/>
                  </a:lnTo>
                  <a:lnTo>
                    <a:pt x="1543" y="2353"/>
                  </a:lnTo>
                  <a:lnTo>
                    <a:pt x="1535" y="2327"/>
                  </a:lnTo>
                  <a:lnTo>
                    <a:pt x="1527" y="2303"/>
                  </a:lnTo>
                  <a:lnTo>
                    <a:pt x="1518" y="2278"/>
                  </a:lnTo>
                  <a:lnTo>
                    <a:pt x="1508" y="2255"/>
                  </a:lnTo>
                  <a:lnTo>
                    <a:pt x="1497" y="2230"/>
                  </a:lnTo>
                  <a:lnTo>
                    <a:pt x="1485" y="2207"/>
                  </a:lnTo>
                  <a:lnTo>
                    <a:pt x="1473" y="2183"/>
                  </a:lnTo>
                  <a:lnTo>
                    <a:pt x="1459" y="2161"/>
                  </a:lnTo>
                  <a:lnTo>
                    <a:pt x="1446" y="2139"/>
                  </a:lnTo>
                  <a:lnTo>
                    <a:pt x="1430" y="2116"/>
                  </a:lnTo>
                  <a:lnTo>
                    <a:pt x="1415" y="2094"/>
                  </a:lnTo>
                  <a:lnTo>
                    <a:pt x="1398" y="2073"/>
                  </a:lnTo>
                  <a:lnTo>
                    <a:pt x="1380" y="2053"/>
                  </a:lnTo>
                  <a:lnTo>
                    <a:pt x="1362" y="2033"/>
                  </a:lnTo>
                  <a:lnTo>
                    <a:pt x="1343" y="2013"/>
                  </a:lnTo>
                  <a:lnTo>
                    <a:pt x="1323" y="1994"/>
                  </a:lnTo>
                  <a:lnTo>
                    <a:pt x="1303" y="1976"/>
                  </a:lnTo>
                  <a:lnTo>
                    <a:pt x="1283" y="1958"/>
                  </a:lnTo>
                  <a:lnTo>
                    <a:pt x="1262" y="1941"/>
                  </a:lnTo>
                  <a:lnTo>
                    <a:pt x="1241" y="1926"/>
                  </a:lnTo>
                  <a:lnTo>
                    <a:pt x="1218" y="1911"/>
                  </a:lnTo>
                  <a:lnTo>
                    <a:pt x="1196" y="1897"/>
                  </a:lnTo>
                  <a:lnTo>
                    <a:pt x="1174" y="1883"/>
                  </a:lnTo>
                  <a:lnTo>
                    <a:pt x="1151" y="1871"/>
                  </a:lnTo>
                  <a:lnTo>
                    <a:pt x="1128" y="1860"/>
                  </a:lnTo>
                  <a:lnTo>
                    <a:pt x="1105" y="1849"/>
                  </a:lnTo>
                  <a:lnTo>
                    <a:pt x="1080" y="1839"/>
                  </a:lnTo>
                  <a:lnTo>
                    <a:pt x="1057" y="1830"/>
                  </a:lnTo>
                  <a:lnTo>
                    <a:pt x="1032" y="1821"/>
                  </a:lnTo>
                  <a:lnTo>
                    <a:pt x="1008" y="1814"/>
                  </a:lnTo>
                  <a:lnTo>
                    <a:pt x="983" y="1808"/>
                  </a:lnTo>
                  <a:lnTo>
                    <a:pt x="2285" y="499"/>
                  </a:lnTo>
                  <a:close/>
                  <a:moveTo>
                    <a:pt x="1943" y="5409"/>
                  </a:moveTo>
                  <a:lnTo>
                    <a:pt x="1943" y="5409"/>
                  </a:lnTo>
                  <a:lnTo>
                    <a:pt x="1929" y="5423"/>
                  </a:lnTo>
                  <a:lnTo>
                    <a:pt x="1913" y="5437"/>
                  </a:lnTo>
                  <a:lnTo>
                    <a:pt x="1897" y="5449"/>
                  </a:lnTo>
                  <a:lnTo>
                    <a:pt x="1881" y="5461"/>
                  </a:lnTo>
                  <a:lnTo>
                    <a:pt x="1863" y="5471"/>
                  </a:lnTo>
                  <a:lnTo>
                    <a:pt x="1846" y="5481"/>
                  </a:lnTo>
                  <a:lnTo>
                    <a:pt x="1829" y="5490"/>
                  </a:lnTo>
                  <a:lnTo>
                    <a:pt x="1811" y="5498"/>
                  </a:lnTo>
                  <a:lnTo>
                    <a:pt x="1792" y="5505"/>
                  </a:lnTo>
                  <a:lnTo>
                    <a:pt x="1773" y="5510"/>
                  </a:lnTo>
                  <a:lnTo>
                    <a:pt x="1754" y="5516"/>
                  </a:lnTo>
                  <a:lnTo>
                    <a:pt x="1735" y="5521"/>
                  </a:lnTo>
                  <a:lnTo>
                    <a:pt x="1716" y="5523"/>
                  </a:lnTo>
                  <a:lnTo>
                    <a:pt x="1697" y="5526"/>
                  </a:lnTo>
                  <a:lnTo>
                    <a:pt x="1677" y="5527"/>
                  </a:lnTo>
                  <a:lnTo>
                    <a:pt x="1658" y="5527"/>
                  </a:lnTo>
                  <a:lnTo>
                    <a:pt x="1638" y="5527"/>
                  </a:lnTo>
                  <a:lnTo>
                    <a:pt x="1619" y="5526"/>
                  </a:lnTo>
                  <a:lnTo>
                    <a:pt x="1600" y="5523"/>
                  </a:lnTo>
                  <a:lnTo>
                    <a:pt x="1581" y="5521"/>
                  </a:lnTo>
                  <a:lnTo>
                    <a:pt x="1562" y="5516"/>
                  </a:lnTo>
                  <a:lnTo>
                    <a:pt x="1543" y="5510"/>
                  </a:lnTo>
                  <a:lnTo>
                    <a:pt x="1524" y="5505"/>
                  </a:lnTo>
                  <a:lnTo>
                    <a:pt x="1506" y="5498"/>
                  </a:lnTo>
                  <a:lnTo>
                    <a:pt x="1488" y="5490"/>
                  </a:lnTo>
                  <a:lnTo>
                    <a:pt x="1471" y="5481"/>
                  </a:lnTo>
                  <a:lnTo>
                    <a:pt x="1453" y="5471"/>
                  </a:lnTo>
                  <a:lnTo>
                    <a:pt x="1436" y="5461"/>
                  </a:lnTo>
                  <a:lnTo>
                    <a:pt x="1419" y="5449"/>
                  </a:lnTo>
                  <a:lnTo>
                    <a:pt x="1404" y="5437"/>
                  </a:lnTo>
                  <a:lnTo>
                    <a:pt x="1388" y="5423"/>
                  </a:lnTo>
                  <a:lnTo>
                    <a:pt x="1372" y="5409"/>
                  </a:lnTo>
                  <a:lnTo>
                    <a:pt x="1358" y="5394"/>
                  </a:lnTo>
                  <a:lnTo>
                    <a:pt x="1344" y="5378"/>
                  </a:lnTo>
                  <a:lnTo>
                    <a:pt x="1332" y="5362"/>
                  </a:lnTo>
                  <a:lnTo>
                    <a:pt x="1320" y="5345"/>
                  </a:lnTo>
                  <a:lnTo>
                    <a:pt x="1310" y="5329"/>
                  </a:lnTo>
                  <a:lnTo>
                    <a:pt x="1300" y="5311"/>
                  </a:lnTo>
                  <a:lnTo>
                    <a:pt x="1291" y="5293"/>
                  </a:lnTo>
                  <a:lnTo>
                    <a:pt x="1283" y="5275"/>
                  </a:lnTo>
                  <a:lnTo>
                    <a:pt x="1276" y="5257"/>
                  </a:lnTo>
                  <a:lnTo>
                    <a:pt x="1271" y="5238"/>
                  </a:lnTo>
                  <a:lnTo>
                    <a:pt x="1265" y="5219"/>
                  </a:lnTo>
                  <a:lnTo>
                    <a:pt x="1262" y="5200"/>
                  </a:lnTo>
                  <a:lnTo>
                    <a:pt x="1259" y="5181"/>
                  </a:lnTo>
                  <a:lnTo>
                    <a:pt x="1256" y="5162"/>
                  </a:lnTo>
                  <a:lnTo>
                    <a:pt x="1254" y="5142"/>
                  </a:lnTo>
                  <a:lnTo>
                    <a:pt x="1254" y="5123"/>
                  </a:lnTo>
                  <a:lnTo>
                    <a:pt x="1254" y="5103"/>
                  </a:lnTo>
                  <a:lnTo>
                    <a:pt x="1256" y="5084"/>
                  </a:lnTo>
                  <a:lnTo>
                    <a:pt x="1259" y="5065"/>
                  </a:lnTo>
                  <a:lnTo>
                    <a:pt x="1262" y="5045"/>
                  </a:lnTo>
                  <a:lnTo>
                    <a:pt x="1265" y="5026"/>
                  </a:lnTo>
                  <a:lnTo>
                    <a:pt x="1271" y="5009"/>
                  </a:lnTo>
                  <a:lnTo>
                    <a:pt x="1276" y="4990"/>
                  </a:lnTo>
                  <a:lnTo>
                    <a:pt x="1283" y="4971"/>
                  </a:lnTo>
                  <a:lnTo>
                    <a:pt x="1291" y="4953"/>
                  </a:lnTo>
                  <a:lnTo>
                    <a:pt x="1300" y="4935"/>
                  </a:lnTo>
                  <a:lnTo>
                    <a:pt x="1310" y="4918"/>
                  </a:lnTo>
                  <a:lnTo>
                    <a:pt x="1320" y="4902"/>
                  </a:lnTo>
                  <a:lnTo>
                    <a:pt x="1332" y="4885"/>
                  </a:lnTo>
                  <a:lnTo>
                    <a:pt x="1344" y="4868"/>
                  </a:lnTo>
                  <a:lnTo>
                    <a:pt x="1358" y="4852"/>
                  </a:lnTo>
                  <a:lnTo>
                    <a:pt x="1372" y="4838"/>
                  </a:lnTo>
                  <a:lnTo>
                    <a:pt x="1658" y="4551"/>
                  </a:lnTo>
                  <a:lnTo>
                    <a:pt x="1762" y="4655"/>
                  </a:lnTo>
                  <a:lnTo>
                    <a:pt x="1945" y="4838"/>
                  </a:lnTo>
                  <a:lnTo>
                    <a:pt x="1958" y="4852"/>
                  </a:lnTo>
                  <a:lnTo>
                    <a:pt x="1972" y="4868"/>
                  </a:lnTo>
                  <a:lnTo>
                    <a:pt x="1985" y="4885"/>
                  </a:lnTo>
                  <a:lnTo>
                    <a:pt x="1996" y="4902"/>
                  </a:lnTo>
                  <a:lnTo>
                    <a:pt x="2007" y="4918"/>
                  </a:lnTo>
                  <a:lnTo>
                    <a:pt x="2016" y="4935"/>
                  </a:lnTo>
                  <a:lnTo>
                    <a:pt x="2025" y="4953"/>
                  </a:lnTo>
                  <a:lnTo>
                    <a:pt x="2033" y="4972"/>
                  </a:lnTo>
                  <a:lnTo>
                    <a:pt x="2039" y="4990"/>
                  </a:lnTo>
                  <a:lnTo>
                    <a:pt x="2046" y="5009"/>
                  </a:lnTo>
                  <a:lnTo>
                    <a:pt x="2051" y="5026"/>
                  </a:lnTo>
                  <a:lnTo>
                    <a:pt x="2055" y="5046"/>
                  </a:lnTo>
                  <a:lnTo>
                    <a:pt x="2058" y="5065"/>
                  </a:lnTo>
                  <a:lnTo>
                    <a:pt x="2061" y="5084"/>
                  </a:lnTo>
                  <a:lnTo>
                    <a:pt x="2062" y="5103"/>
                  </a:lnTo>
                  <a:lnTo>
                    <a:pt x="2063" y="5123"/>
                  </a:lnTo>
                  <a:lnTo>
                    <a:pt x="2062" y="5142"/>
                  </a:lnTo>
                  <a:lnTo>
                    <a:pt x="2061" y="5162"/>
                  </a:lnTo>
                  <a:lnTo>
                    <a:pt x="2058" y="5181"/>
                  </a:lnTo>
                  <a:lnTo>
                    <a:pt x="2055" y="5200"/>
                  </a:lnTo>
                  <a:lnTo>
                    <a:pt x="2051" y="5219"/>
                  </a:lnTo>
                  <a:lnTo>
                    <a:pt x="2046" y="5238"/>
                  </a:lnTo>
                  <a:lnTo>
                    <a:pt x="2039" y="5257"/>
                  </a:lnTo>
                  <a:lnTo>
                    <a:pt x="2033" y="5275"/>
                  </a:lnTo>
                  <a:lnTo>
                    <a:pt x="2025" y="5293"/>
                  </a:lnTo>
                  <a:lnTo>
                    <a:pt x="2016" y="5311"/>
                  </a:lnTo>
                  <a:lnTo>
                    <a:pt x="2007" y="5329"/>
                  </a:lnTo>
                  <a:lnTo>
                    <a:pt x="1996" y="5345"/>
                  </a:lnTo>
                  <a:lnTo>
                    <a:pt x="1985" y="5362"/>
                  </a:lnTo>
                  <a:lnTo>
                    <a:pt x="1971" y="5378"/>
                  </a:lnTo>
                  <a:lnTo>
                    <a:pt x="1958" y="5393"/>
                  </a:lnTo>
                  <a:lnTo>
                    <a:pt x="1943" y="5409"/>
                  </a:lnTo>
                  <a:close/>
                  <a:moveTo>
                    <a:pt x="3727" y="3626"/>
                  </a:moveTo>
                  <a:lnTo>
                    <a:pt x="2420" y="4933"/>
                  </a:lnTo>
                  <a:lnTo>
                    <a:pt x="2414" y="4908"/>
                  </a:lnTo>
                  <a:lnTo>
                    <a:pt x="2406" y="4883"/>
                  </a:lnTo>
                  <a:lnTo>
                    <a:pt x="2397" y="4858"/>
                  </a:lnTo>
                  <a:lnTo>
                    <a:pt x="2389" y="4833"/>
                  </a:lnTo>
                  <a:lnTo>
                    <a:pt x="2379" y="4810"/>
                  </a:lnTo>
                  <a:lnTo>
                    <a:pt x="2368" y="4786"/>
                  </a:lnTo>
                  <a:lnTo>
                    <a:pt x="2356" y="4762"/>
                  </a:lnTo>
                  <a:lnTo>
                    <a:pt x="2344" y="4739"/>
                  </a:lnTo>
                  <a:lnTo>
                    <a:pt x="2331" y="4716"/>
                  </a:lnTo>
                  <a:lnTo>
                    <a:pt x="2316" y="4693"/>
                  </a:lnTo>
                  <a:lnTo>
                    <a:pt x="2302" y="4672"/>
                  </a:lnTo>
                  <a:lnTo>
                    <a:pt x="2286" y="4649"/>
                  </a:lnTo>
                  <a:lnTo>
                    <a:pt x="2269" y="4628"/>
                  </a:lnTo>
                  <a:lnTo>
                    <a:pt x="2251" y="4607"/>
                  </a:lnTo>
                  <a:lnTo>
                    <a:pt x="2234" y="4587"/>
                  </a:lnTo>
                  <a:lnTo>
                    <a:pt x="2215" y="4567"/>
                  </a:lnTo>
                  <a:lnTo>
                    <a:pt x="2032" y="4385"/>
                  </a:lnTo>
                  <a:lnTo>
                    <a:pt x="501" y="2855"/>
                  </a:lnTo>
                  <a:lnTo>
                    <a:pt x="487" y="2839"/>
                  </a:lnTo>
                  <a:lnTo>
                    <a:pt x="473" y="2824"/>
                  </a:lnTo>
                  <a:lnTo>
                    <a:pt x="461" y="2807"/>
                  </a:lnTo>
                  <a:lnTo>
                    <a:pt x="449" y="2791"/>
                  </a:lnTo>
                  <a:lnTo>
                    <a:pt x="439" y="2773"/>
                  </a:lnTo>
                  <a:lnTo>
                    <a:pt x="429" y="2757"/>
                  </a:lnTo>
                  <a:lnTo>
                    <a:pt x="420" y="2739"/>
                  </a:lnTo>
                  <a:lnTo>
                    <a:pt x="412" y="2721"/>
                  </a:lnTo>
                  <a:lnTo>
                    <a:pt x="405" y="2702"/>
                  </a:lnTo>
                  <a:lnTo>
                    <a:pt x="400" y="2684"/>
                  </a:lnTo>
                  <a:lnTo>
                    <a:pt x="394" y="2665"/>
                  </a:lnTo>
                  <a:lnTo>
                    <a:pt x="391" y="2646"/>
                  </a:lnTo>
                  <a:lnTo>
                    <a:pt x="387" y="2627"/>
                  </a:lnTo>
                  <a:lnTo>
                    <a:pt x="385" y="2607"/>
                  </a:lnTo>
                  <a:lnTo>
                    <a:pt x="383" y="2588"/>
                  </a:lnTo>
                  <a:lnTo>
                    <a:pt x="383" y="2569"/>
                  </a:lnTo>
                  <a:lnTo>
                    <a:pt x="383" y="2549"/>
                  </a:lnTo>
                  <a:lnTo>
                    <a:pt x="385" y="2530"/>
                  </a:lnTo>
                  <a:lnTo>
                    <a:pt x="387" y="2510"/>
                  </a:lnTo>
                  <a:lnTo>
                    <a:pt x="391" y="2491"/>
                  </a:lnTo>
                  <a:lnTo>
                    <a:pt x="394" y="2472"/>
                  </a:lnTo>
                  <a:lnTo>
                    <a:pt x="400" y="2453"/>
                  </a:lnTo>
                  <a:lnTo>
                    <a:pt x="405" y="2434"/>
                  </a:lnTo>
                  <a:lnTo>
                    <a:pt x="412" y="2416"/>
                  </a:lnTo>
                  <a:lnTo>
                    <a:pt x="420" y="2399"/>
                  </a:lnTo>
                  <a:lnTo>
                    <a:pt x="429" y="2381"/>
                  </a:lnTo>
                  <a:lnTo>
                    <a:pt x="439" y="2363"/>
                  </a:lnTo>
                  <a:lnTo>
                    <a:pt x="449" y="2346"/>
                  </a:lnTo>
                  <a:lnTo>
                    <a:pt x="461" y="2329"/>
                  </a:lnTo>
                  <a:lnTo>
                    <a:pt x="473" y="2314"/>
                  </a:lnTo>
                  <a:lnTo>
                    <a:pt x="487" y="2298"/>
                  </a:lnTo>
                  <a:lnTo>
                    <a:pt x="501" y="2283"/>
                  </a:lnTo>
                  <a:lnTo>
                    <a:pt x="517" y="2268"/>
                  </a:lnTo>
                  <a:lnTo>
                    <a:pt x="532" y="2255"/>
                  </a:lnTo>
                  <a:lnTo>
                    <a:pt x="548" y="2242"/>
                  </a:lnTo>
                  <a:lnTo>
                    <a:pt x="565" y="2231"/>
                  </a:lnTo>
                  <a:lnTo>
                    <a:pt x="581" y="2220"/>
                  </a:lnTo>
                  <a:lnTo>
                    <a:pt x="599" y="2210"/>
                  </a:lnTo>
                  <a:lnTo>
                    <a:pt x="617" y="2202"/>
                  </a:lnTo>
                  <a:lnTo>
                    <a:pt x="635" y="2195"/>
                  </a:lnTo>
                  <a:lnTo>
                    <a:pt x="653" y="2187"/>
                  </a:lnTo>
                  <a:lnTo>
                    <a:pt x="672" y="2181"/>
                  </a:lnTo>
                  <a:lnTo>
                    <a:pt x="691" y="2176"/>
                  </a:lnTo>
                  <a:lnTo>
                    <a:pt x="710" y="2172"/>
                  </a:lnTo>
                  <a:lnTo>
                    <a:pt x="729" y="2169"/>
                  </a:lnTo>
                  <a:lnTo>
                    <a:pt x="748" y="2167"/>
                  </a:lnTo>
                  <a:lnTo>
                    <a:pt x="768" y="2164"/>
                  </a:lnTo>
                  <a:lnTo>
                    <a:pt x="787" y="2164"/>
                  </a:lnTo>
                  <a:lnTo>
                    <a:pt x="807" y="2164"/>
                  </a:lnTo>
                  <a:lnTo>
                    <a:pt x="826" y="2167"/>
                  </a:lnTo>
                  <a:lnTo>
                    <a:pt x="845" y="2169"/>
                  </a:lnTo>
                  <a:lnTo>
                    <a:pt x="865" y="2172"/>
                  </a:lnTo>
                  <a:lnTo>
                    <a:pt x="884" y="2176"/>
                  </a:lnTo>
                  <a:lnTo>
                    <a:pt x="903" y="2181"/>
                  </a:lnTo>
                  <a:lnTo>
                    <a:pt x="921" y="2187"/>
                  </a:lnTo>
                  <a:lnTo>
                    <a:pt x="940" y="2193"/>
                  </a:lnTo>
                  <a:lnTo>
                    <a:pt x="957" y="2202"/>
                  </a:lnTo>
                  <a:lnTo>
                    <a:pt x="975" y="2210"/>
                  </a:lnTo>
                  <a:lnTo>
                    <a:pt x="992" y="2220"/>
                  </a:lnTo>
                  <a:lnTo>
                    <a:pt x="1010" y="2231"/>
                  </a:lnTo>
                  <a:lnTo>
                    <a:pt x="1025" y="2242"/>
                  </a:lnTo>
                  <a:lnTo>
                    <a:pt x="1042" y="2255"/>
                  </a:lnTo>
                  <a:lnTo>
                    <a:pt x="1058" y="2268"/>
                  </a:lnTo>
                  <a:lnTo>
                    <a:pt x="1073" y="2283"/>
                  </a:lnTo>
                  <a:lnTo>
                    <a:pt x="1087" y="2298"/>
                  </a:lnTo>
                  <a:lnTo>
                    <a:pt x="1100" y="2314"/>
                  </a:lnTo>
                  <a:lnTo>
                    <a:pt x="1114" y="2329"/>
                  </a:lnTo>
                  <a:lnTo>
                    <a:pt x="1125" y="2346"/>
                  </a:lnTo>
                  <a:lnTo>
                    <a:pt x="1136" y="2363"/>
                  </a:lnTo>
                  <a:lnTo>
                    <a:pt x="1145" y="2381"/>
                  </a:lnTo>
                  <a:lnTo>
                    <a:pt x="1154" y="2399"/>
                  </a:lnTo>
                  <a:lnTo>
                    <a:pt x="1162" y="2416"/>
                  </a:lnTo>
                  <a:lnTo>
                    <a:pt x="1168" y="2434"/>
                  </a:lnTo>
                  <a:lnTo>
                    <a:pt x="1175" y="2453"/>
                  </a:lnTo>
                  <a:lnTo>
                    <a:pt x="1179" y="2472"/>
                  </a:lnTo>
                  <a:lnTo>
                    <a:pt x="1184" y="2491"/>
                  </a:lnTo>
                  <a:lnTo>
                    <a:pt x="1187" y="2510"/>
                  </a:lnTo>
                  <a:lnTo>
                    <a:pt x="1189" y="2530"/>
                  </a:lnTo>
                  <a:lnTo>
                    <a:pt x="1191" y="2549"/>
                  </a:lnTo>
                  <a:lnTo>
                    <a:pt x="1192" y="2569"/>
                  </a:lnTo>
                  <a:lnTo>
                    <a:pt x="1191" y="2588"/>
                  </a:lnTo>
                  <a:lnTo>
                    <a:pt x="1189" y="2607"/>
                  </a:lnTo>
                  <a:lnTo>
                    <a:pt x="1187" y="2627"/>
                  </a:lnTo>
                  <a:lnTo>
                    <a:pt x="1184" y="2646"/>
                  </a:lnTo>
                  <a:lnTo>
                    <a:pt x="1179" y="2665"/>
                  </a:lnTo>
                  <a:lnTo>
                    <a:pt x="1175" y="2684"/>
                  </a:lnTo>
                  <a:lnTo>
                    <a:pt x="1168" y="2702"/>
                  </a:lnTo>
                  <a:lnTo>
                    <a:pt x="1162" y="2721"/>
                  </a:lnTo>
                  <a:lnTo>
                    <a:pt x="1154" y="2739"/>
                  </a:lnTo>
                  <a:lnTo>
                    <a:pt x="1145" y="2757"/>
                  </a:lnTo>
                  <a:lnTo>
                    <a:pt x="1136" y="2773"/>
                  </a:lnTo>
                  <a:lnTo>
                    <a:pt x="1125" y="2791"/>
                  </a:lnTo>
                  <a:lnTo>
                    <a:pt x="1114" y="2808"/>
                  </a:lnTo>
                  <a:lnTo>
                    <a:pt x="1100" y="2824"/>
                  </a:lnTo>
                  <a:lnTo>
                    <a:pt x="1087" y="2839"/>
                  </a:lnTo>
                  <a:lnTo>
                    <a:pt x="1073" y="2855"/>
                  </a:lnTo>
                  <a:lnTo>
                    <a:pt x="1343" y="3125"/>
                  </a:lnTo>
                  <a:lnTo>
                    <a:pt x="2570" y="1898"/>
                  </a:lnTo>
                  <a:lnTo>
                    <a:pt x="3545" y="2872"/>
                  </a:lnTo>
                  <a:lnTo>
                    <a:pt x="3727" y="3054"/>
                  </a:lnTo>
                  <a:lnTo>
                    <a:pt x="3742" y="3069"/>
                  </a:lnTo>
                  <a:lnTo>
                    <a:pt x="3755" y="3086"/>
                  </a:lnTo>
                  <a:lnTo>
                    <a:pt x="3768" y="3101"/>
                  </a:lnTo>
                  <a:lnTo>
                    <a:pt x="3780" y="3118"/>
                  </a:lnTo>
                  <a:lnTo>
                    <a:pt x="3790" y="3135"/>
                  </a:lnTo>
                  <a:lnTo>
                    <a:pt x="3800" y="3153"/>
                  </a:lnTo>
                  <a:lnTo>
                    <a:pt x="3809" y="3169"/>
                  </a:lnTo>
                  <a:lnTo>
                    <a:pt x="3816" y="3188"/>
                  </a:lnTo>
                  <a:lnTo>
                    <a:pt x="3823" y="3206"/>
                  </a:lnTo>
                  <a:lnTo>
                    <a:pt x="3830" y="3225"/>
                  </a:lnTo>
                  <a:lnTo>
                    <a:pt x="3834" y="3244"/>
                  </a:lnTo>
                  <a:lnTo>
                    <a:pt x="3839" y="3263"/>
                  </a:lnTo>
                  <a:lnTo>
                    <a:pt x="3842" y="3282"/>
                  </a:lnTo>
                  <a:lnTo>
                    <a:pt x="3844" y="3301"/>
                  </a:lnTo>
                  <a:lnTo>
                    <a:pt x="3845" y="3321"/>
                  </a:lnTo>
                  <a:lnTo>
                    <a:pt x="3845" y="3340"/>
                  </a:lnTo>
                  <a:lnTo>
                    <a:pt x="3845" y="3359"/>
                  </a:lnTo>
                  <a:lnTo>
                    <a:pt x="3844" y="3379"/>
                  </a:lnTo>
                  <a:lnTo>
                    <a:pt x="3842" y="3398"/>
                  </a:lnTo>
                  <a:lnTo>
                    <a:pt x="3839" y="3417"/>
                  </a:lnTo>
                  <a:lnTo>
                    <a:pt x="3834" y="3436"/>
                  </a:lnTo>
                  <a:lnTo>
                    <a:pt x="3830" y="3455"/>
                  </a:lnTo>
                  <a:lnTo>
                    <a:pt x="3823" y="3474"/>
                  </a:lnTo>
                  <a:lnTo>
                    <a:pt x="3816" y="3492"/>
                  </a:lnTo>
                  <a:lnTo>
                    <a:pt x="3809" y="3511"/>
                  </a:lnTo>
                  <a:lnTo>
                    <a:pt x="3800" y="3528"/>
                  </a:lnTo>
                  <a:lnTo>
                    <a:pt x="3790" y="3545"/>
                  </a:lnTo>
                  <a:lnTo>
                    <a:pt x="3780" y="3562"/>
                  </a:lnTo>
                  <a:lnTo>
                    <a:pt x="3768" y="3579"/>
                  </a:lnTo>
                  <a:lnTo>
                    <a:pt x="3755" y="3595"/>
                  </a:lnTo>
                  <a:lnTo>
                    <a:pt x="3742" y="3611"/>
                  </a:lnTo>
                  <a:lnTo>
                    <a:pt x="3727" y="3626"/>
                  </a:lnTo>
                  <a:close/>
                  <a:moveTo>
                    <a:pt x="2480" y="2235"/>
                  </a:moveTo>
                  <a:lnTo>
                    <a:pt x="1460" y="3254"/>
                  </a:lnTo>
                  <a:lnTo>
                    <a:pt x="1730" y="3524"/>
                  </a:lnTo>
                  <a:lnTo>
                    <a:pt x="2750" y="2505"/>
                  </a:lnTo>
                  <a:lnTo>
                    <a:pt x="2480" y="2235"/>
                  </a:lnTo>
                  <a:close/>
                  <a:moveTo>
                    <a:pt x="2887" y="2643"/>
                  </a:moveTo>
                  <a:lnTo>
                    <a:pt x="1868" y="3662"/>
                  </a:lnTo>
                  <a:lnTo>
                    <a:pt x="2139" y="3932"/>
                  </a:lnTo>
                  <a:lnTo>
                    <a:pt x="3157" y="2913"/>
                  </a:lnTo>
                  <a:lnTo>
                    <a:pt x="2887" y="2643"/>
                  </a:lnTo>
                  <a:close/>
                  <a:moveTo>
                    <a:pt x="2276" y="4069"/>
                  </a:moveTo>
                  <a:lnTo>
                    <a:pt x="2546" y="4340"/>
                  </a:lnTo>
                  <a:lnTo>
                    <a:pt x="3565" y="3321"/>
                  </a:lnTo>
                  <a:lnTo>
                    <a:pt x="3295" y="3050"/>
                  </a:lnTo>
                  <a:lnTo>
                    <a:pt x="2276" y="40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3" name="椭圆 162"/>
          <p:cNvSpPr/>
          <p:nvPr/>
        </p:nvSpPr>
        <p:spPr>
          <a:xfrm>
            <a:off x="1825235" y="2404877"/>
            <a:ext cx="1932776" cy="19327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2097615" y="2932028"/>
            <a:ext cx="1734789" cy="7845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 lIns="121730" tIns="60865" rIns="121730" bIns="60865">
            <a:spAutoFit/>
          </a:bodyPr>
          <a:lstStyle/>
          <a:p>
            <a:pPr defTabSz="1243451"/>
            <a:r>
              <a:rPr lang="zh-CN" altLang="en-US" sz="4299" b="1" dirty="0">
                <a:solidFill>
                  <a:srgbClr val="9A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 容</a:t>
            </a:r>
            <a:endParaRPr lang="zh-CN" altLang="en-US" sz="42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5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11578">
            <a:off x="-2277521" y="2696816"/>
            <a:ext cx="4612838" cy="3759060"/>
          </a:xfrm>
          <a:prstGeom prst="rect">
            <a:avLst/>
          </a:prstGeom>
        </p:spPr>
      </p:pic>
      <p:cxnSp>
        <p:nvCxnSpPr>
          <p:cNvPr id="52" name="直接连接符 51"/>
          <p:cNvCxnSpPr/>
          <p:nvPr/>
        </p:nvCxnSpPr>
        <p:spPr>
          <a:xfrm>
            <a:off x="-13700" y="6237877"/>
            <a:ext cx="11646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321444" y="6353313"/>
            <a:ext cx="297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运算符和分支程序设计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867569" y="2035331"/>
            <a:ext cx="6018846" cy="541020"/>
            <a:chOff x="4597712" y="1584494"/>
            <a:chExt cx="5699829" cy="511214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TextBox 48"/>
            <p:cNvSpPr txBox="1"/>
            <p:nvPr/>
          </p:nvSpPr>
          <p:spPr>
            <a:xfrm>
              <a:off x="5533483" y="1665608"/>
              <a:ext cx="3686604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分支程序设计</a:t>
              </a: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4645597" y="1629495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50"/>
            <p:cNvSpPr txBox="1"/>
            <p:nvPr/>
          </p:nvSpPr>
          <p:spPr>
            <a:xfrm>
              <a:off x="4793852" y="1700506"/>
              <a:ext cx="150682" cy="2923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KSO_Shape"/>
            <p:cNvSpPr>
              <a:spLocks/>
            </p:cNvSpPr>
            <p:nvPr/>
          </p:nvSpPr>
          <p:spPr bwMode="auto">
            <a:xfrm>
              <a:off x="9615639" y="1670049"/>
              <a:ext cx="286351" cy="360384"/>
            </a:xfrm>
            <a:custGeom>
              <a:avLst/>
              <a:gdLst>
                <a:gd name="T0" fmla="*/ 2147483646 w 4228"/>
                <a:gd name="T1" fmla="*/ 2147483646 h 5910"/>
                <a:gd name="T2" fmla="*/ 2147483646 w 4228"/>
                <a:gd name="T3" fmla="*/ 2147483646 h 5910"/>
                <a:gd name="T4" fmla="*/ 2147483646 w 4228"/>
                <a:gd name="T5" fmla="*/ 2147483646 h 5910"/>
                <a:gd name="T6" fmla="*/ 2147483646 w 4228"/>
                <a:gd name="T7" fmla="*/ 2147483646 h 5910"/>
                <a:gd name="T8" fmla="*/ 2147483646 w 4228"/>
                <a:gd name="T9" fmla="*/ 736754076 h 5910"/>
                <a:gd name="T10" fmla="*/ 2147483646 w 4228"/>
                <a:gd name="T11" fmla="*/ 468900117 h 5910"/>
                <a:gd name="T12" fmla="*/ 2147483646 w 4228"/>
                <a:gd name="T13" fmla="*/ 2147483646 h 5910"/>
                <a:gd name="T14" fmla="*/ 2147483646 w 4228"/>
                <a:gd name="T15" fmla="*/ 2147483646 h 5910"/>
                <a:gd name="T16" fmla="*/ 769768890 w 4228"/>
                <a:gd name="T17" fmla="*/ 2147483646 h 5910"/>
                <a:gd name="T18" fmla="*/ 502005176 w 4228"/>
                <a:gd name="T19" fmla="*/ 2147483646 h 5910"/>
                <a:gd name="T20" fmla="*/ 2147483646 w 4228"/>
                <a:gd name="T21" fmla="*/ 2147483646 h 5910"/>
                <a:gd name="T22" fmla="*/ 2147483646 w 4228"/>
                <a:gd name="T23" fmla="*/ 2147483646 h 5910"/>
                <a:gd name="T24" fmla="*/ 2147483646 w 4228"/>
                <a:gd name="T25" fmla="*/ 2147483646 h 5910"/>
                <a:gd name="T26" fmla="*/ 2147483646 w 4228"/>
                <a:gd name="T27" fmla="*/ 2147483646 h 5910"/>
                <a:gd name="T28" fmla="*/ 2147483646 w 4228"/>
                <a:gd name="T29" fmla="*/ 2147483646 h 5910"/>
                <a:gd name="T30" fmla="*/ 2147483646 w 4228"/>
                <a:gd name="T31" fmla="*/ 2147483646 h 5910"/>
                <a:gd name="T32" fmla="*/ 2147483646 w 4228"/>
                <a:gd name="T33" fmla="*/ 2147483646 h 5910"/>
                <a:gd name="T34" fmla="*/ 2147483646 w 4228"/>
                <a:gd name="T35" fmla="*/ 2147483646 h 5910"/>
                <a:gd name="T36" fmla="*/ 2147483646 w 4228"/>
                <a:gd name="T37" fmla="*/ 2147483646 h 5910"/>
                <a:gd name="T38" fmla="*/ 2147483646 w 4228"/>
                <a:gd name="T39" fmla="*/ 2147483646 h 5910"/>
                <a:gd name="T40" fmla="*/ 2147483646 w 4228"/>
                <a:gd name="T41" fmla="*/ 2147483646 h 5910"/>
                <a:gd name="T42" fmla="*/ 2147483646 w 4228"/>
                <a:gd name="T43" fmla="*/ 2147483646 h 5910"/>
                <a:gd name="T44" fmla="*/ 2147483646 w 4228"/>
                <a:gd name="T45" fmla="*/ 2147483646 h 5910"/>
                <a:gd name="T46" fmla="*/ 2147483646 w 4228"/>
                <a:gd name="T47" fmla="*/ 2147483646 h 5910"/>
                <a:gd name="T48" fmla="*/ 2147483646 w 4228"/>
                <a:gd name="T49" fmla="*/ 2147483646 h 5910"/>
                <a:gd name="T50" fmla="*/ 2147483646 w 4228"/>
                <a:gd name="T51" fmla="*/ 2147483646 h 5910"/>
                <a:gd name="T52" fmla="*/ 2147483646 w 4228"/>
                <a:gd name="T53" fmla="*/ 2147483646 h 5910"/>
                <a:gd name="T54" fmla="*/ 2147483646 w 4228"/>
                <a:gd name="T55" fmla="*/ 2147483646 h 5910"/>
                <a:gd name="T56" fmla="*/ 2147483646 w 4228"/>
                <a:gd name="T57" fmla="*/ 2147483646 h 5910"/>
                <a:gd name="T58" fmla="*/ 2147483646 w 4228"/>
                <a:gd name="T59" fmla="*/ 2147483646 h 5910"/>
                <a:gd name="T60" fmla="*/ 2147483646 w 4228"/>
                <a:gd name="T61" fmla="*/ 2147483646 h 5910"/>
                <a:gd name="T62" fmla="*/ 2147483646 w 4228"/>
                <a:gd name="T63" fmla="*/ 2147483646 h 5910"/>
                <a:gd name="T64" fmla="*/ 2147483646 w 4228"/>
                <a:gd name="T65" fmla="*/ 2147483646 h 5910"/>
                <a:gd name="T66" fmla="*/ 2147483646 w 4228"/>
                <a:gd name="T67" fmla="*/ 2147483646 h 5910"/>
                <a:gd name="T68" fmla="*/ 2147483646 w 4228"/>
                <a:gd name="T69" fmla="*/ 2147483646 h 5910"/>
                <a:gd name="T70" fmla="*/ 2147483646 w 4228"/>
                <a:gd name="T71" fmla="*/ 2147483646 h 5910"/>
                <a:gd name="T72" fmla="*/ 2147483646 w 4228"/>
                <a:gd name="T73" fmla="*/ 2147483646 h 5910"/>
                <a:gd name="T74" fmla="*/ 2147483646 w 4228"/>
                <a:gd name="T75" fmla="*/ 2147483646 h 5910"/>
                <a:gd name="T76" fmla="*/ 2147483646 w 4228"/>
                <a:gd name="T77" fmla="*/ 2147483646 h 5910"/>
                <a:gd name="T78" fmla="*/ 2147483646 w 4228"/>
                <a:gd name="T79" fmla="*/ 2147483646 h 5910"/>
                <a:gd name="T80" fmla="*/ 2147483646 w 4228"/>
                <a:gd name="T81" fmla="*/ 2147483646 h 5910"/>
                <a:gd name="T82" fmla="*/ 2147483646 w 4228"/>
                <a:gd name="T83" fmla="*/ 2147483646 h 5910"/>
                <a:gd name="T84" fmla="*/ 2147483646 w 4228"/>
                <a:gd name="T85" fmla="*/ 2147483646 h 5910"/>
                <a:gd name="T86" fmla="*/ 2147483646 w 4228"/>
                <a:gd name="T87" fmla="*/ 2147483646 h 5910"/>
                <a:gd name="T88" fmla="*/ 2147483646 w 4228"/>
                <a:gd name="T89" fmla="*/ 2147483646 h 5910"/>
                <a:gd name="T90" fmla="*/ 2147483646 w 4228"/>
                <a:gd name="T91" fmla="*/ 2147483646 h 5910"/>
                <a:gd name="T92" fmla="*/ 2147483646 w 4228"/>
                <a:gd name="T93" fmla="*/ 2147483646 h 5910"/>
                <a:gd name="T94" fmla="*/ 2147483646 w 4228"/>
                <a:gd name="T95" fmla="*/ 2147483646 h 5910"/>
                <a:gd name="T96" fmla="*/ 2147483646 w 4228"/>
                <a:gd name="T97" fmla="*/ 2147483646 h 5910"/>
                <a:gd name="T98" fmla="*/ 2147483646 w 4228"/>
                <a:gd name="T99" fmla="*/ 2147483646 h 5910"/>
                <a:gd name="T100" fmla="*/ 2147483646 w 4228"/>
                <a:gd name="T101" fmla="*/ 2147483646 h 5910"/>
                <a:gd name="T102" fmla="*/ 2147483646 w 4228"/>
                <a:gd name="T103" fmla="*/ 2147483646 h 5910"/>
                <a:gd name="T104" fmla="*/ 2147483646 w 4228"/>
                <a:gd name="T105" fmla="*/ 2147483646 h 5910"/>
                <a:gd name="T106" fmla="*/ 2147483646 w 4228"/>
                <a:gd name="T107" fmla="*/ 2147483646 h 5910"/>
                <a:gd name="T108" fmla="*/ 2147483646 w 4228"/>
                <a:gd name="T109" fmla="*/ 2147483646 h 5910"/>
                <a:gd name="T110" fmla="*/ 2147483646 w 4228"/>
                <a:gd name="T111" fmla="*/ 2147483646 h 5910"/>
                <a:gd name="T112" fmla="*/ 2147483646 w 4228"/>
                <a:gd name="T113" fmla="*/ 2147483646 h 5910"/>
                <a:gd name="T114" fmla="*/ 2147483646 w 4228"/>
                <a:gd name="T115" fmla="*/ 2147483646 h 5910"/>
                <a:gd name="T116" fmla="*/ 2147483646 w 4228"/>
                <a:gd name="T117" fmla="*/ 2147483646 h 5910"/>
                <a:gd name="T118" fmla="*/ 2147483646 w 4228"/>
                <a:gd name="T119" fmla="*/ 2147483646 h 5910"/>
                <a:gd name="T120" fmla="*/ 2147483646 w 4228"/>
                <a:gd name="T121" fmla="*/ 2147483646 h 5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28" h="5910">
                  <a:moveTo>
                    <a:pt x="3998" y="2785"/>
                  </a:moveTo>
                  <a:lnTo>
                    <a:pt x="3815" y="2602"/>
                  </a:lnTo>
                  <a:lnTo>
                    <a:pt x="2840" y="1627"/>
                  </a:lnTo>
                  <a:lnTo>
                    <a:pt x="3127" y="1341"/>
                  </a:lnTo>
                  <a:lnTo>
                    <a:pt x="3155" y="1312"/>
                  </a:lnTo>
                  <a:lnTo>
                    <a:pt x="3181" y="1282"/>
                  </a:lnTo>
                  <a:lnTo>
                    <a:pt x="3205" y="1251"/>
                  </a:lnTo>
                  <a:lnTo>
                    <a:pt x="3227" y="1219"/>
                  </a:lnTo>
                  <a:lnTo>
                    <a:pt x="3247" y="1185"/>
                  </a:lnTo>
                  <a:lnTo>
                    <a:pt x="3266" y="1151"/>
                  </a:lnTo>
                  <a:lnTo>
                    <a:pt x="3284" y="1116"/>
                  </a:lnTo>
                  <a:lnTo>
                    <a:pt x="3299" y="1081"/>
                  </a:lnTo>
                  <a:lnTo>
                    <a:pt x="3313" y="1046"/>
                  </a:lnTo>
                  <a:lnTo>
                    <a:pt x="3324" y="1009"/>
                  </a:lnTo>
                  <a:lnTo>
                    <a:pt x="3335" y="972"/>
                  </a:lnTo>
                  <a:lnTo>
                    <a:pt x="3342" y="935"/>
                  </a:lnTo>
                  <a:lnTo>
                    <a:pt x="3349" y="898"/>
                  </a:lnTo>
                  <a:lnTo>
                    <a:pt x="3353" y="861"/>
                  </a:lnTo>
                  <a:lnTo>
                    <a:pt x="3356" y="823"/>
                  </a:lnTo>
                  <a:lnTo>
                    <a:pt x="3357" y="786"/>
                  </a:lnTo>
                  <a:lnTo>
                    <a:pt x="3356" y="748"/>
                  </a:lnTo>
                  <a:lnTo>
                    <a:pt x="3353" y="710"/>
                  </a:lnTo>
                  <a:lnTo>
                    <a:pt x="3349" y="673"/>
                  </a:lnTo>
                  <a:lnTo>
                    <a:pt x="3342" y="635"/>
                  </a:lnTo>
                  <a:lnTo>
                    <a:pt x="3335" y="598"/>
                  </a:lnTo>
                  <a:lnTo>
                    <a:pt x="3324" y="562"/>
                  </a:lnTo>
                  <a:lnTo>
                    <a:pt x="3313" y="526"/>
                  </a:lnTo>
                  <a:lnTo>
                    <a:pt x="3299" y="489"/>
                  </a:lnTo>
                  <a:lnTo>
                    <a:pt x="3284" y="455"/>
                  </a:lnTo>
                  <a:lnTo>
                    <a:pt x="3266" y="420"/>
                  </a:lnTo>
                  <a:lnTo>
                    <a:pt x="3247" y="385"/>
                  </a:lnTo>
                  <a:lnTo>
                    <a:pt x="3227" y="353"/>
                  </a:lnTo>
                  <a:lnTo>
                    <a:pt x="3205" y="321"/>
                  </a:lnTo>
                  <a:lnTo>
                    <a:pt x="3181" y="290"/>
                  </a:lnTo>
                  <a:lnTo>
                    <a:pt x="3155" y="258"/>
                  </a:lnTo>
                  <a:lnTo>
                    <a:pt x="3127" y="229"/>
                  </a:lnTo>
                  <a:lnTo>
                    <a:pt x="3097" y="201"/>
                  </a:lnTo>
                  <a:lnTo>
                    <a:pt x="3067" y="176"/>
                  </a:lnTo>
                  <a:lnTo>
                    <a:pt x="3036" y="151"/>
                  </a:lnTo>
                  <a:lnTo>
                    <a:pt x="3003" y="129"/>
                  </a:lnTo>
                  <a:lnTo>
                    <a:pt x="2970" y="108"/>
                  </a:lnTo>
                  <a:lnTo>
                    <a:pt x="2936" y="89"/>
                  </a:lnTo>
                  <a:lnTo>
                    <a:pt x="2902" y="72"/>
                  </a:lnTo>
                  <a:lnTo>
                    <a:pt x="2866" y="56"/>
                  </a:lnTo>
                  <a:lnTo>
                    <a:pt x="2830" y="43"/>
                  </a:lnTo>
                  <a:lnTo>
                    <a:pt x="2795" y="32"/>
                  </a:lnTo>
                  <a:lnTo>
                    <a:pt x="2758" y="22"/>
                  </a:lnTo>
                  <a:lnTo>
                    <a:pt x="2720" y="14"/>
                  </a:lnTo>
                  <a:lnTo>
                    <a:pt x="2683" y="7"/>
                  </a:lnTo>
                  <a:lnTo>
                    <a:pt x="2645" y="3"/>
                  </a:lnTo>
                  <a:lnTo>
                    <a:pt x="2608" y="0"/>
                  </a:lnTo>
                  <a:lnTo>
                    <a:pt x="2570" y="0"/>
                  </a:lnTo>
                  <a:lnTo>
                    <a:pt x="2532" y="0"/>
                  </a:lnTo>
                  <a:lnTo>
                    <a:pt x="2496" y="3"/>
                  </a:lnTo>
                  <a:lnTo>
                    <a:pt x="2458" y="7"/>
                  </a:lnTo>
                  <a:lnTo>
                    <a:pt x="2421" y="14"/>
                  </a:lnTo>
                  <a:lnTo>
                    <a:pt x="2383" y="22"/>
                  </a:lnTo>
                  <a:lnTo>
                    <a:pt x="2346" y="32"/>
                  </a:lnTo>
                  <a:lnTo>
                    <a:pt x="2310" y="43"/>
                  </a:lnTo>
                  <a:lnTo>
                    <a:pt x="2275" y="56"/>
                  </a:lnTo>
                  <a:lnTo>
                    <a:pt x="2239" y="72"/>
                  </a:lnTo>
                  <a:lnTo>
                    <a:pt x="2205" y="89"/>
                  </a:lnTo>
                  <a:lnTo>
                    <a:pt x="2171" y="108"/>
                  </a:lnTo>
                  <a:lnTo>
                    <a:pt x="2138" y="129"/>
                  </a:lnTo>
                  <a:lnTo>
                    <a:pt x="2105" y="151"/>
                  </a:lnTo>
                  <a:lnTo>
                    <a:pt x="2074" y="176"/>
                  </a:lnTo>
                  <a:lnTo>
                    <a:pt x="2044" y="201"/>
                  </a:lnTo>
                  <a:lnTo>
                    <a:pt x="2015" y="229"/>
                  </a:lnTo>
                  <a:lnTo>
                    <a:pt x="301" y="1950"/>
                  </a:lnTo>
                  <a:lnTo>
                    <a:pt x="284" y="1965"/>
                  </a:lnTo>
                  <a:lnTo>
                    <a:pt x="266" y="1980"/>
                  </a:lnTo>
                  <a:lnTo>
                    <a:pt x="248" y="1996"/>
                  </a:lnTo>
                  <a:lnTo>
                    <a:pt x="231" y="2013"/>
                  </a:lnTo>
                  <a:lnTo>
                    <a:pt x="203" y="2042"/>
                  </a:lnTo>
                  <a:lnTo>
                    <a:pt x="177" y="2072"/>
                  </a:lnTo>
                  <a:lnTo>
                    <a:pt x="153" y="2104"/>
                  </a:lnTo>
                  <a:lnTo>
                    <a:pt x="131" y="2135"/>
                  </a:lnTo>
                  <a:lnTo>
                    <a:pt x="110" y="2169"/>
                  </a:lnTo>
                  <a:lnTo>
                    <a:pt x="91" y="2203"/>
                  </a:lnTo>
                  <a:lnTo>
                    <a:pt x="74" y="2238"/>
                  </a:lnTo>
                  <a:lnTo>
                    <a:pt x="58" y="2273"/>
                  </a:lnTo>
                  <a:lnTo>
                    <a:pt x="45" y="2308"/>
                  </a:lnTo>
                  <a:lnTo>
                    <a:pt x="33" y="2345"/>
                  </a:lnTo>
                  <a:lnTo>
                    <a:pt x="23" y="2382"/>
                  </a:lnTo>
                  <a:lnTo>
                    <a:pt x="15" y="2419"/>
                  </a:lnTo>
                  <a:lnTo>
                    <a:pt x="9" y="2456"/>
                  </a:lnTo>
                  <a:lnTo>
                    <a:pt x="5" y="2493"/>
                  </a:lnTo>
                  <a:lnTo>
                    <a:pt x="1" y="2531"/>
                  </a:lnTo>
                  <a:lnTo>
                    <a:pt x="0" y="2569"/>
                  </a:lnTo>
                  <a:lnTo>
                    <a:pt x="1" y="2606"/>
                  </a:lnTo>
                  <a:lnTo>
                    <a:pt x="5" y="2644"/>
                  </a:lnTo>
                  <a:lnTo>
                    <a:pt x="9" y="2681"/>
                  </a:lnTo>
                  <a:lnTo>
                    <a:pt x="15" y="2719"/>
                  </a:lnTo>
                  <a:lnTo>
                    <a:pt x="23" y="2756"/>
                  </a:lnTo>
                  <a:lnTo>
                    <a:pt x="33" y="2792"/>
                  </a:lnTo>
                  <a:lnTo>
                    <a:pt x="45" y="2829"/>
                  </a:lnTo>
                  <a:lnTo>
                    <a:pt x="58" y="2865"/>
                  </a:lnTo>
                  <a:lnTo>
                    <a:pt x="74" y="2899"/>
                  </a:lnTo>
                  <a:lnTo>
                    <a:pt x="91" y="2934"/>
                  </a:lnTo>
                  <a:lnTo>
                    <a:pt x="110" y="2969"/>
                  </a:lnTo>
                  <a:lnTo>
                    <a:pt x="131" y="3001"/>
                  </a:lnTo>
                  <a:lnTo>
                    <a:pt x="153" y="3033"/>
                  </a:lnTo>
                  <a:lnTo>
                    <a:pt x="177" y="3065"/>
                  </a:lnTo>
                  <a:lnTo>
                    <a:pt x="203" y="3096"/>
                  </a:lnTo>
                  <a:lnTo>
                    <a:pt x="231" y="3125"/>
                  </a:lnTo>
                  <a:lnTo>
                    <a:pt x="1388" y="4281"/>
                  </a:lnTo>
                  <a:lnTo>
                    <a:pt x="1102" y="4567"/>
                  </a:lnTo>
                  <a:lnTo>
                    <a:pt x="1075" y="4597"/>
                  </a:lnTo>
                  <a:lnTo>
                    <a:pt x="1048" y="4627"/>
                  </a:lnTo>
                  <a:lnTo>
                    <a:pt x="1024" y="4658"/>
                  </a:lnTo>
                  <a:lnTo>
                    <a:pt x="1001" y="4691"/>
                  </a:lnTo>
                  <a:lnTo>
                    <a:pt x="981" y="4724"/>
                  </a:lnTo>
                  <a:lnTo>
                    <a:pt x="962" y="4758"/>
                  </a:lnTo>
                  <a:lnTo>
                    <a:pt x="945" y="4792"/>
                  </a:lnTo>
                  <a:lnTo>
                    <a:pt x="930" y="4828"/>
                  </a:lnTo>
                  <a:lnTo>
                    <a:pt x="916" y="4864"/>
                  </a:lnTo>
                  <a:lnTo>
                    <a:pt x="904" y="4899"/>
                  </a:lnTo>
                  <a:lnTo>
                    <a:pt x="894" y="4936"/>
                  </a:lnTo>
                  <a:lnTo>
                    <a:pt x="886" y="4973"/>
                  </a:lnTo>
                  <a:lnTo>
                    <a:pt x="879" y="5011"/>
                  </a:lnTo>
                  <a:lnTo>
                    <a:pt x="875" y="5048"/>
                  </a:lnTo>
                  <a:lnTo>
                    <a:pt x="873" y="5086"/>
                  </a:lnTo>
                  <a:lnTo>
                    <a:pt x="872" y="5123"/>
                  </a:lnTo>
                  <a:lnTo>
                    <a:pt x="873" y="5161"/>
                  </a:lnTo>
                  <a:lnTo>
                    <a:pt x="875" y="5198"/>
                  </a:lnTo>
                  <a:lnTo>
                    <a:pt x="880" y="5236"/>
                  </a:lnTo>
                  <a:lnTo>
                    <a:pt x="886" y="5273"/>
                  </a:lnTo>
                  <a:lnTo>
                    <a:pt x="894" y="5311"/>
                  </a:lnTo>
                  <a:lnTo>
                    <a:pt x="904" y="5347"/>
                  </a:lnTo>
                  <a:lnTo>
                    <a:pt x="916" y="5383"/>
                  </a:lnTo>
                  <a:lnTo>
                    <a:pt x="930" y="5419"/>
                  </a:lnTo>
                  <a:lnTo>
                    <a:pt x="945" y="5455"/>
                  </a:lnTo>
                  <a:lnTo>
                    <a:pt x="962" y="5489"/>
                  </a:lnTo>
                  <a:lnTo>
                    <a:pt x="981" y="5523"/>
                  </a:lnTo>
                  <a:lnTo>
                    <a:pt x="1002" y="5556"/>
                  </a:lnTo>
                  <a:lnTo>
                    <a:pt x="1024" y="5589"/>
                  </a:lnTo>
                  <a:lnTo>
                    <a:pt x="1049" y="5620"/>
                  </a:lnTo>
                  <a:lnTo>
                    <a:pt x="1075" y="5650"/>
                  </a:lnTo>
                  <a:lnTo>
                    <a:pt x="1102" y="5679"/>
                  </a:lnTo>
                  <a:lnTo>
                    <a:pt x="1131" y="5707"/>
                  </a:lnTo>
                  <a:lnTo>
                    <a:pt x="1162" y="5734"/>
                  </a:lnTo>
                  <a:lnTo>
                    <a:pt x="1193" y="5757"/>
                  </a:lnTo>
                  <a:lnTo>
                    <a:pt x="1225" y="5779"/>
                  </a:lnTo>
                  <a:lnTo>
                    <a:pt x="1259" y="5800"/>
                  </a:lnTo>
                  <a:lnTo>
                    <a:pt x="1292" y="5819"/>
                  </a:lnTo>
                  <a:lnTo>
                    <a:pt x="1327" y="5836"/>
                  </a:lnTo>
                  <a:lnTo>
                    <a:pt x="1362" y="5852"/>
                  </a:lnTo>
                  <a:lnTo>
                    <a:pt x="1398" y="5865"/>
                  </a:lnTo>
                  <a:lnTo>
                    <a:pt x="1434" y="5877"/>
                  </a:lnTo>
                  <a:lnTo>
                    <a:pt x="1471" y="5887"/>
                  </a:lnTo>
                  <a:lnTo>
                    <a:pt x="1507" y="5895"/>
                  </a:lnTo>
                  <a:lnTo>
                    <a:pt x="1545" y="5902"/>
                  </a:lnTo>
                  <a:lnTo>
                    <a:pt x="1582" y="5906"/>
                  </a:lnTo>
                  <a:lnTo>
                    <a:pt x="1620" y="5909"/>
                  </a:lnTo>
                  <a:lnTo>
                    <a:pt x="1658" y="5910"/>
                  </a:lnTo>
                  <a:lnTo>
                    <a:pt x="1696" y="5909"/>
                  </a:lnTo>
                  <a:lnTo>
                    <a:pt x="1734" y="5906"/>
                  </a:lnTo>
                  <a:lnTo>
                    <a:pt x="1771" y="5902"/>
                  </a:lnTo>
                  <a:lnTo>
                    <a:pt x="1809" y="5895"/>
                  </a:lnTo>
                  <a:lnTo>
                    <a:pt x="1845" y="5887"/>
                  </a:lnTo>
                  <a:lnTo>
                    <a:pt x="1882" y="5877"/>
                  </a:lnTo>
                  <a:lnTo>
                    <a:pt x="1918" y="5865"/>
                  </a:lnTo>
                  <a:lnTo>
                    <a:pt x="1954" y="5852"/>
                  </a:lnTo>
                  <a:lnTo>
                    <a:pt x="1989" y="5836"/>
                  </a:lnTo>
                  <a:lnTo>
                    <a:pt x="2024" y="5819"/>
                  </a:lnTo>
                  <a:lnTo>
                    <a:pt x="2057" y="5800"/>
                  </a:lnTo>
                  <a:lnTo>
                    <a:pt x="2091" y="5780"/>
                  </a:lnTo>
                  <a:lnTo>
                    <a:pt x="2123" y="5757"/>
                  </a:lnTo>
                  <a:lnTo>
                    <a:pt x="2154" y="5734"/>
                  </a:lnTo>
                  <a:lnTo>
                    <a:pt x="2184" y="5707"/>
                  </a:lnTo>
                  <a:lnTo>
                    <a:pt x="2215" y="5679"/>
                  </a:lnTo>
                  <a:lnTo>
                    <a:pt x="3998" y="3897"/>
                  </a:lnTo>
                  <a:lnTo>
                    <a:pt x="4026" y="3866"/>
                  </a:lnTo>
                  <a:lnTo>
                    <a:pt x="4052" y="3836"/>
                  </a:lnTo>
                  <a:lnTo>
                    <a:pt x="4076" y="3805"/>
                  </a:lnTo>
                  <a:lnTo>
                    <a:pt x="4099" y="3773"/>
                  </a:lnTo>
                  <a:lnTo>
                    <a:pt x="4119" y="3739"/>
                  </a:lnTo>
                  <a:lnTo>
                    <a:pt x="4138" y="3706"/>
                  </a:lnTo>
                  <a:lnTo>
                    <a:pt x="4156" y="3671"/>
                  </a:lnTo>
                  <a:lnTo>
                    <a:pt x="4170" y="3636"/>
                  </a:lnTo>
                  <a:lnTo>
                    <a:pt x="4185" y="3600"/>
                  </a:lnTo>
                  <a:lnTo>
                    <a:pt x="4196" y="3564"/>
                  </a:lnTo>
                  <a:lnTo>
                    <a:pt x="4206" y="3527"/>
                  </a:lnTo>
                  <a:lnTo>
                    <a:pt x="4214" y="3489"/>
                  </a:lnTo>
                  <a:lnTo>
                    <a:pt x="4220" y="3453"/>
                  </a:lnTo>
                  <a:lnTo>
                    <a:pt x="4225" y="3415"/>
                  </a:lnTo>
                  <a:lnTo>
                    <a:pt x="4227" y="3378"/>
                  </a:lnTo>
                  <a:lnTo>
                    <a:pt x="4228" y="3340"/>
                  </a:lnTo>
                  <a:lnTo>
                    <a:pt x="4227" y="3302"/>
                  </a:lnTo>
                  <a:lnTo>
                    <a:pt x="4225" y="3265"/>
                  </a:lnTo>
                  <a:lnTo>
                    <a:pt x="4220" y="3227"/>
                  </a:lnTo>
                  <a:lnTo>
                    <a:pt x="4214" y="3191"/>
                  </a:lnTo>
                  <a:lnTo>
                    <a:pt x="4206" y="3153"/>
                  </a:lnTo>
                  <a:lnTo>
                    <a:pt x="4196" y="3116"/>
                  </a:lnTo>
                  <a:lnTo>
                    <a:pt x="4185" y="3080"/>
                  </a:lnTo>
                  <a:lnTo>
                    <a:pt x="4170" y="3044"/>
                  </a:lnTo>
                  <a:lnTo>
                    <a:pt x="4156" y="3009"/>
                  </a:lnTo>
                  <a:lnTo>
                    <a:pt x="4138" y="2974"/>
                  </a:lnTo>
                  <a:lnTo>
                    <a:pt x="4119" y="2941"/>
                  </a:lnTo>
                  <a:lnTo>
                    <a:pt x="4099" y="2907"/>
                  </a:lnTo>
                  <a:lnTo>
                    <a:pt x="4076" y="2875"/>
                  </a:lnTo>
                  <a:lnTo>
                    <a:pt x="4052" y="2844"/>
                  </a:lnTo>
                  <a:lnTo>
                    <a:pt x="4026" y="2814"/>
                  </a:lnTo>
                  <a:lnTo>
                    <a:pt x="3998" y="2785"/>
                  </a:lnTo>
                  <a:close/>
                  <a:moveTo>
                    <a:pt x="2285" y="499"/>
                  </a:moveTo>
                  <a:lnTo>
                    <a:pt x="2285" y="499"/>
                  </a:lnTo>
                  <a:lnTo>
                    <a:pt x="2300" y="485"/>
                  </a:lnTo>
                  <a:lnTo>
                    <a:pt x="2316" y="471"/>
                  </a:lnTo>
                  <a:lnTo>
                    <a:pt x="2332" y="459"/>
                  </a:lnTo>
                  <a:lnTo>
                    <a:pt x="2348" y="448"/>
                  </a:lnTo>
                  <a:lnTo>
                    <a:pt x="2365" y="437"/>
                  </a:lnTo>
                  <a:lnTo>
                    <a:pt x="2383" y="428"/>
                  </a:lnTo>
                  <a:lnTo>
                    <a:pt x="2401" y="419"/>
                  </a:lnTo>
                  <a:lnTo>
                    <a:pt x="2419" y="411"/>
                  </a:lnTo>
                  <a:lnTo>
                    <a:pt x="2437" y="404"/>
                  </a:lnTo>
                  <a:lnTo>
                    <a:pt x="2456" y="398"/>
                  </a:lnTo>
                  <a:lnTo>
                    <a:pt x="2474" y="393"/>
                  </a:lnTo>
                  <a:lnTo>
                    <a:pt x="2493" y="389"/>
                  </a:lnTo>
                  <a:lnTo>
                    <a:pt x="2512" y="385"/>
                  </a:lnTo>
                  <a:lnTo>
                    <a:pt x="2531" y="383"/>
                  </a:lnTo>
                  <a:lnTo>
                    <a:pt x="2551" y="382"/>
                  </a:lnTo>
                  <a:lnTo>
                    <a:pt x="2570" y="381"/>
                  </a:lnTo>
                  <a:lnTo>
                    <a:pt x="2590" y="382"/>
                  </a:lnTo>
                  <a:lnTo>
                    <a:pt x="2609" y="383"/>
                  </a:lnTo>
                  <a:lnTo>
                    <a:pt x="2628" y="385"/>
                  </a:lnTo>
                  <a:lnTo>
                    <a:pt x="2647" y="389"/>
                  </a:lnTo>
                  <a:lnTo>
                    <a:pt x="2667" y="393"/>
                  </a:lnTo>
                  <a:lnTo>
                    <a:pt x="2685" y="398"/>
                  </a:lnTo>
                  <a:lnTo>
                    <a:pt x="2704" y="404"/>
                  </a:lnTo>
                  <a:lnTo>
                    <a:pt x="2722" y="411"/>
                  </a:lnTo>
                  <a:lnTo>
                    <a:pt x="2741" y="419"/>
                  </a:lnTo>
                  <a:lnTo>
                    <a:pt x="2759" y="428"/>
                  </a:lnTo>
                  <a:lnTo>
                    <a:pt x="2776" y="437"/>
                  </a:lnTo>
                  <a:lnTo>
                    <a:pt x="2792" y="448"/>
                  </a:lnTo>
                  <a:lnTo>
                    <a:pt x="2809" y="459"/>
                  </a:lnTo>
                  <a:lnTo>
                    <a:pt x="2826" y="471"/>
                  </a:lnTo>
                  <a:lnTo>
                    <a:pt x="2841" y="485"/>
                  </a:lnTo>
                  <a:lnTo>
                    <a:pt x="2856" y="499"/>
                  </a:lnTo>
                  <a:lnTo>
                    <a:pt x="2870" y="515"/>
                  </a:lnTo>
                  <a:lnTo>
                    <a:pt x="2884" y="530"/>
                  </a:lnTo>
                  <a:lnTo>
                    <a:pt x="2896" y="546"/>
                  </a:lnTo>
                  <a:lnTo>
                    <a:pt x="2908" y="563"/>
                  </a:lnTo>
                  <a:lnTo>
                    <a:pt x="2918" y="581"/>
                  </a:lnTo>
                  <a:lnTo>
                    <a:pt x="2928" y="597"/>
                  </a:lnTo>
                  <a:lnTo>
                    <a:pt x="2937" y="615"/>
                  </a:lnTo>
                  <a:lnTo>
                    <a:pt x="2945" y="633"/>
                  </a:lnTo>
                  <a:lnTo>
                    <a:pt x="2952" y="652"/>
                  </a:lnTo>
                  <a:lnTo>
                    <a:pt x="2959" y="670"/>
                  </a:lnTo>
                  <a:lnTo>
                    <a:pt x="2963" y="689"/>
                  </a:lnTo>
                  <a:lnTo>
                    <a:pt x="2968" y="708"/>
                  </a:lnTo>
                  <a:lnTo>
                    <a:pt x="2971" y="727"/>
                  </a:lnTo>
                  <a:lnTo>
                    <a:pt x="2973" y="747"/>
                  </a:lnTo>
                  <a:lnTo>
                    <a:pt x="2974" y="766"/>
                  </a:lnTo>
                  <a:lnTo>
                    <a:pt x="2974" y="786"/>
                  </a:lnTo>
                  <a:lnTo>
                    <a:pt x="2974" y="805"/>
                  </a:lnTo>
                  <a:lnTo>
                    <a:pt x="2973" y="824"/>
                  </a:lnTo>
                  <a:lnTo>
                    <a:pt x="2971" y="844"/>
                  </a:lnTo>
                  <a:lnTo>
                    <a:pt x="2968" y="863"/>
                  </a:lnTo>
                  <a:lnTo>
                    <a:pt x="2963" y="882"/>
                  </a:lnTo>
                  <a:lnTo>
                    <a:pt x="2959" y="901"/>
                  </a:lnTo>
                  <a:lnTo>
                    <a:pt x="2952" y="920"/>
                  </a:lnTo>
                  <a:lnTo>
                    <a:pt x="2945" y="938"/>
                  </a:lnTo>
                  <a:lnTo>
                    <a:pt x="2937" y="955"/>
                  </a:lnTo>
                  <a:lnTo>
                    <a:pt x="2928" y="973"/>
                  </a:lnTo>
                  <a:lnTo>
                    <a:pt x="2918" y="991"/>
                  </a:lnTo>
                  <a:lnTo>
                    <a:pt x="2908" y="1008"/>
                  </a:lnTo>
                  <a:lnTo>
                    <a:pt x="2896" y="1025"/>
                  </a:lnTo>
                  <a:lnTo>
                    <a:pt x="2884" y="1040"/>
                  </a:lnTo>
                  <a:lnTo>
                    <a:pt x="2870" y="1056"/>
                  </a:lnTo>
                  <a:lnTo>
                    <a:pt x="2856" y="1071"/>
                  </a:lnTo>
                  <a:lnTo>
                    <a:pt x="2743" y="1184"/>
                  </a:lnTo>
                  <a:lnTo>
                    <a:pt x="1550" y="2377"/>
                  </a:lnTo>
                  <a:lnTo>
                    <a:pt x="1543" y="2353"/>
                  </a:lnTo>
                  <a:lnTo>
                    <a:pt x="1535" y="2327"/>
                  </a:lnTo>
                  <a:lnTo>
                    <a:pt x="1527" y="2303"/>
                  </a:lnTo>
                  <a:lnTo>
                    <a:pt x="1518" y="2278"/>
                  </a:lnTo>
                  <a:lnTo>
                    <a:pt x="1508" y="2255"/>
                  </a:lnTo>
                  <a:lnTo>
                    <a:pt x="1497" y="2230"/>
                  </a:lnTo>
                  <a:lnTo>
                    <a:pt x="1485" y="2207"/>
                  </a:lnTo>
                  <a:lnTo>
                    <a:pt x="1473" y="2183"/>
                  </a:lnTo>
                  <a:lnTo>
                    <a:pt x="1459" y="2161"/>
                  </a:lnTo>
                  <a:lnTo>
                    <a:pt x="1446" y="2139"/>
                  </a:lnTo>
                  <a:lnTo>
                    <a:pt x="1430" y="2116"/>
                  </a:lnTo>
                  <a:lnTo>
                    <a:pt x="1415" y="2094"/>
                  </a:lnTo>
                  <a:lnTo>
                    <a:pt x="1398" y="2073"/>
                  </a:lnTo>
                  <a:lnTo>
                    <a:pt x="1380" y="2053"/>
                  </a:lnTo>
                  <a:lnTo>
                    <a:pt x="1362" y="2033"/>
                  </a:lnTo>
                  <a:lnTo>
                    <a:pt x="1343" y="2013"/>
                  </a:lnTo>
                  <a:lnTo>
                    <a:pt x="1323" y="1994"/>
                  </a:lnTo>
                  <a:lnTo>
                    <a:pt x="1303" y="1976"/>
                  </a:lnTo>
                  <a:lnTo>
                    <a:pt x="1283" y="1958"/>
                  </a:lnTo>
                  <a:lnTo>
                    <a:pt x="1262" y="1941"/>
                  </a:lnTo>
                  <a:lnTo>
                    <a:pt x="1241" y="1926"/>
                  </a:lnTo>
                  <a:lnTo>
                    <a:pt x="1218" y="1911"/>
                  </a:lnTo>
                  <a:lnTo>
                    <a:pt x="1196" y="1897"/>
                  </a:lnTo>
                  <a:lnTo>
                    <a:pt x="1174" y="1883"/>
                  </a:lnTo>
                  <a:lnTo>
                    <a:pt x="1151" y="1871"/>
                  </a:lnTo>
                  <a:lnTo>
                    <a:pt x="1128" y="1860"/>
                  </a:lnTo>
                  <a:lnTo>
                    <a:pt x="1105" y="1849"/>
                  </a:lnTo>
                  <a:lnTo>
                    <a:pt x="1080" y="1839"/>
                  </a:lnTo>
                  <a:lnTo>
                    <a:pt x="1057" y="1830"/>
                  </a:lnTo>
                  <a:lnTo>
                    <a:pt x="1032" y="1821"/>
                  </a:lnTo>
                  <a:lnTo>
                    <a:pt x="1008" y="1814"/>
                  </a:lnTo>
                  <a:lnTo>
                    <a:pt x="983" y="1808"/>
                  </a:lnTo>
                  <a:lnTo>
                    <a:pt x="2285" y="499"/>
                  </a:lnTo>
                  <a:close/>
                  <a:moveTo>
                    <a:pt x="1943" y="5409"/>
                  </a:moveTo>
                  <a:lnTo>
                    <a:pt x="1943" y="5409"/>
                  </a:lnTo>
                  <a:lnTo>
                    <a:pt x="1929" y="5423"/>
                  </a:lnTo>
                  <a:lnTo>
                    <a:pt x="1913" y="5437"/>
                  </a:lnTo>
                  <a:lnTo>
                    <a:pt x="1897" y="5449"/>
                  </a:lnTo>
                  <a:lnTo>
                    <a:pt x="1881" y="5461"/>
                  </a:lnTo>
                  <a:lnTo>
                    <a:pt x="1863" y="5471"/>
                  </a:lnTo>
                  <a:lnTo>
                    <a:pt x="1846" y="5481"/>
                  </a:lnTo>
                  <a:lnTo>
                    <a:pt x="1829" y="5490"/>
                  </a:lnTo>
                  <a:lnTo>
                    <a:pt x="1811" y="5498"/>
                  </a:lnTo>
                  <a:lnTo>
                    <a:pt x="1792" y="5505"/>
                  </a:lnTo>
                  <a:lnTo>
                    <a:pt x="1773" y="5510"/>
                  </a:lnTo>
                  <a:lnTo>
                    <a:pt x="1754" y="5516"/>
                  </a:lnTo>
                  <a:lnTo>
                    <a:pt x="1735" y="5521"/>
                  </a:lnTo>
                  <a:lnTo>
                    <a:pt x="1716" y="5523"/>
                  </a:lnTo>
                  <a:lnTo>
                    <a:pt x="1697" y="5526"/>
                  </a:lnTo>
                  <a:lnTo>
                    <a:pt x="1677" y="5527"/>
                  </a:lnTo>
                  <a:lnTo>
                    <a:pt x="1658" y="5527"/>
                  </a:lnTo>
                  <a:lnTo>
                    <a:pt x="1638" y="5527"/>
                  </a:lnTo>
                  <a:lnTo>
                    <a:pt x="1619" y="5526"/>
                  </a:lnTo>
                  <a:lnTo>
                    <a:pt x="1600" y="5523"/>
                  </a:lnTo>
                  <a:lnTo>
                    <a:pt x="1581" y="5521"/>
                  </a:lnTo>
                  <a:lnTo>
                    <a:pt x="1562" y="5516"/>
                  </a:lnTo>
                  <a:lnTo>
                    <a:pt x="1543" y="5510"/>
                  </a:lnTo>
                  <a:lnTo>
                    <a:pt x="1524" y="5505"/>
                  </a:lnTo>
                  <a:lnTo>
                    <a:pt x="1506" y="5498"/>
                  </a:lnTo>
                  <a:lnTo>
                    <a:pt x="1488" y="5490"/>
                  </a:lnTo>
                  <a:lnTo>
                    <a:pt x="1471" y="5481"/>
                  </a:lnTo>
                  <a:lnTo>
                    <a:pt x="1453" y="5471"/>
                  </a:lnTo>
                  <a:lnTo>
                    <a:pt x="1436" y="5461"/>
                  </a:lnTo>
                  <a:lnTo>
                    <a:pt x="1419" y="5449"/>
                  </a:lnTo>
                  <a:lnTo>
                    <a:pt x="1404" y="5437"/>
                  </a:lnTo>
                  <a:lnTo>
                    <a:pt x="1388" y="5423"/>
                  </a:lnTo>
                  <a:lnTo>
                    <a:pt x="1372" y="5409"/>
                  </a:lnTo>
                  <a:lnTo>
                    <a:pt x="1358" y="5394"/>
                  </a:lnTo>
                  <a:lnTo>
                    <a:pt x="1344" y="5378"/>
                  </a:lnTo>
                  <a:lnTo>
                    <a:pt x="1332" y="5362"/>
                  </a:lnTo>
                  <a:lnTo>
                    <a:pt x="1320" y="5345"/>
                  </a:lnTo>
                  <a:lnTo>
                    <a:pt x="1310" y="5329"/>
                  </a:lnTo>
                  <a:lnTo>
                    <a:pt x="1300" y="5311"/>
                  </a:lnTo>
                  <a:lnTo>
                    <a:pt x="1291" y="5293"/>
                  </a:lnTo>
                  <a:lnTo>
                    <a:pt x="1283" y="5275"/>
                  </a:lnTo>
                  <a:lnTo>
                    <a:pt x="1276" y="5257"/>
                  </a:lnTo>
                  <a:lnTo>
                    <a:pt x="1271" y="5238"/>
                  </a:lnTo>
                  <a:lnTo>
                    <a:pt x="1265" y="5219"/>
                  </a:lnTo>
                  <a:lnTo>
                    <a:pt x="1262" y="5200"/>
                  </a:lnTo>
                  <a:lnTo>
                    <a:pt x="1259" y="5181"/>
                  </a:lnTo>
                  <a:lnTo>
                    <a:pt x="1256" y="5162"/>
                  </a:lnTo>
                  <a:lnTo>
                    <a:pt x="1254" y="5142"/>
                  </a:lnTo>
                  <a:lnTo>
                    <a:pt x="1254" y="5123"/>
                  </a:lnTo>
                  <a:lnTo>
                    <a:pt x="1254" y="5103"/>
                  </a:lnTo>
                  <a:lnTo>
                    <a:pt x="1256" y="5084"/>
                  </a:lnTo>
                  <a:lnTo>
                    <a:pt x="1259" y="5065"/>
                  </a:lnTo>
                  <a:lnTo>
                    <a:pt x="1262" y="5045"/>
                  </a:lnTo>
                  <a:lnTo>
                    <a:pt x="1265" y="5026"/>
                  </a:lnTo>
                  <a:lnTo>
                    <a:pt x="1271" y="5009"/>
                  </a:lnTo>
                  <a:lnTo>
                    <a:pt x="1276" y="4990"/>
                  </a:lnTo>
                  <a:lnTo>
                    <a:pt x="1283" y="4971"/>
                  </a:lnTo>
                  <a:lnTo>
                    <a:pt x="1291" y="4953"/>
                  </a:lnTo>
                  <a:lnTo>
                    <a:pt x="1300" y="4935"/>
                  </a:lnTo>
                  <a:lnTo>
                    <a:pt x="1310" y="4918"/>
                  </a:lnTo>
                  <a:lnTo>
                    <a:pt x="1320" y="4902"/>
                  </a:lnTo>
                  <a:lnTo>
                    <a:pt x="1332" y="4885"/>
                  </a:lnTo>
                  <a:lnTo>
                    <a:pt x="1344" y="4868"/>
                  </a:lnTo>
                  <a:lnTo>
                    <a:pt x="1358" y="4852"/>
                  </a:lnTo>
                  <a:lnTo>
                    <a:pt x="1372" y="4838"/>
                  </a:lnTo>
                  <a:lnTo>
                    <a:pt x="1658" y="4551"/>
                  </a:lnTo>
                  <a:lnTo>
                    <a:pt x="1762" y="4655"/>
                  </a:lnTo>
                  <a:lnTo>
                    <a:pt x="1945" y="4838"/>
                  </a:lnTo>
                  <a:lnTo>
                    <a:pt x="1958" y="4852"/>
                  </a:lnTo>
                  <a:lnTo>
                    <a:pt x="1972" y="4868"/>
                  </a:lnTo>
                  <a:lnTo>
                    <a:pt x="1985" y="4885"/>
                  </a:lnTo>
                  <a:lnTo>
                    <a:pt x="1996" y="4902"/>
                  </a:lnTo>
                  <a:lnTo>
                    <a:pt x="2007" y="4918"/>
                  </a:lnTo>
                  <a:lnTo>
                    <a:pt x="2016" y="4935"/>
                  </a:lnTo>
                  <a:lnTo>
                    <a:pt x="2025" y="4953"/>
                  </a:lnTo>
                  <a:lnTo>
                    <a:pt x="2033" y="4972"/>
                  </a:lnTo>
                  <a:lnTo>
                    <a:pt x="2039" y="4990"/>
                  </a:lnTo>
                  <a:lnTo>
                    <a:pt x="2046" y="5009"/>
                  </a:lnTo>
                  <a:lnTo>
                    <a:pt x="2051" y="5026"/>
                  </a:lnTo>
                  <a:lnTo>
                    <a:pt x="2055" y="5046"/>
                  </a:lnTo>
                  <a:lnTo>
                    <a:pt x="2058" y="5065"/>
                  </a:lnTo>
                  <a:lnTo>
                    <a:pt x="2061" y="5084"/>
                  </a:lnTo>
                  <a:lnTo>
                    <a:pt x="2062" y="5103"/>
                  </a:lnTo>
                  <a:lnTo>
                    <a:pt x="2063" y="5123"/>
                  </a:lnTo>
                  <a:lnTo>
                    <a:pt x="2062" y="5142"/>
                  </a:lnTo>
                  <a:lnTo>
                    <a:pt x="2061" y="5162"/>
                  </a:lnTo>
                  <a:lnTo>
                    <a:pt x="2058" y="5181"/>
                  </a:lnTo>
                  <a:lnTo>
                    <a:pt x="2055" y="5200"/>
                  </a:lnTo>
                  <a:lnTo>
                    <a:pt x="2051" y="5219"/>
                  </a:lnTo>
                  <a:lnTo>
                    <a:pt x="2046" y="5238"/>
                  </a:lnTo>
                  <a:lnTo>
                    <a:pt x="2039" y="5257"/>
                  </a:lnTo>
                  <a:lnTo>
                    <a:pt x="2033" y="5275"/>
                  </a:lnTo>
                  <a:lnTo>
                    <a:pt x="2025" y="5293"/>
                  </a:lnTo>
                  <a:lnTo>
                    <a:pt x="2016" y="5311"/>
                  </a:lnTo>
                  <a:lnTo>
                    <a:pt x="2007" y="5329"/>
                  </a:lnTo>
                  <a:lnTo>
                    <a:pt x="1996" y="5345"/>
                  </a:lnTo>
                  <a:lnTo>
                    <a:pt x="1985" y="5362"/>
                  </a:lnTo>
                  <a:lnTo>
                    <a:pt x="1971" y="5378"/>
                  </a:lnTo>
                  <a:lnTo>
                    <a:pt x="1958" y="5393"/>
                  </a:lnTo>
                  <a:lnTo>
                    <a:pt x="1943" y="5409"/>
                  </a:lnTo>
                  <a:close/>
                  <a:moveTo>
                    <a:pt x="3727" y="3626"/>
                  </a:moveTo>
                  <a:lnTo>
                    <a:pt x="2420" y="4933"/>
                  </a:lnTo>
                  <a:lnTo>
                    <a:pt x="2414" y="4908"/>
                  </a:lnTo>
                  <a:lnTo>
                    <a:pt x="2406" y="4883"/>
                  </a:lnTo>
                  <a:lnTo>
                    <a:pt x="2397" y="4858"/>
                  </a:lnTo>
                  <a:lnTo>
                    <a:pt x="2389" y="4833"/>
                  </a:lnTo>
                  <a:lnTo>
                    <a:pt x="2379" y="4810"/>
                  </a:lnTo>
                  <a:lnTo>
                    <a:pt x="2368" y="4786"/>
                  </a:lnTo>
                  <a:lnTo>
                    <a:pt x="2356" y="4762"/>
                  </a:lnTo>
                  <a:lnTo>
                    <a:pt x="2344" y="4739"/>
                  </a:lnTo>
                  <a:lnTo>
                    <a:pt x="2331" y="4716"/>
                  </a:lnTo>
                  <a:lnTo>
                    <a:pt x="2316" y="4693"/>
                  </a:lnTo>
                  <a:lnTo>
                    <a:pt x="2302" y="4672"/>
                  </a:lnTo>
                  <a:lnTo>
                    <a:pt x="2286" y="4649"/>
                  </a:lnTo>
                  <a:lnTo>
                    <a:pt x="2269" y="4628"/>
                  </a:lnTo>
                  <a:lnTo>
                    <a:pt x="2251" y="4607"/>
                  </a:lnTo>
                  <a:lnTo>
                    <a:pt x="2234" y="4587"/>
                  </a:lnTo>
                  <a:lnTo>
                    <a:pt x="2215" y="4567"/>
                  </a:lnTo>
                  <a:lnTo>
                    <a:pt x="2032" y="4385"/>
                  </a:lnTo>
                  <a:lnTo>
                    <a:pt x="501" y="2855"/>
                  </a:lnTo>
                  <a:lnTo>
                    <a:pt x="487" y="2839"/>
                  </a:lnTo>
                  <a:lnTo>
                    <a:pt x="473" y="2824"/>
                  </a:lnTo>
                  <a:lnTo>
                    <a:pt x="461" y="2807"/>
                  </a:lnTo>
                  <a:lnTo>
                    <a:pt x="449" y="2791"/>
                  </a:lnTo>
                  <a:lnTo>
                    <a:pt x="439" y="2773"/>
                  </a:lnTo>
                  <a:lnTo>
                    <a:pt x="429" y="2757"/>
                  </a:lnTo>
                  <a:lnTo>
                    <a:pt x="420" y="2739"/>
                  </a:lnTo>
                  <a:lnTo>
                    <a:pt x="412" y="2721"/>
                  </a:lnTo>
                  <a:lnTo>
                    <a:pt x="405" y="2702"/>
                  </a:lnTo>
                  <a:lnTo>
                    <a:pt x="400" y="2684"/>
                  </a:lnTo>
                  <a:lnTo>
                    <a:pt x="394" y="2665"/>
                  </a:lnTo>
                  <a:lnTo>
                    <a:pt x="391" y="2646"/>
                  </a:lnTo>
                  <a:lnTo>
                    <a:pt x="387" y="2627"/>
                  </a:lnTo>
                  <a:lnTo>
                    <a:pt x="385" y="2607"/>
                  </a:lnTo>
                  <a:lnTo>
                    <a:pt x="383" y="2588"/>
                  </a:lnTo>
                  <a:lnTo>
                    <a:pt x="383" y="2569"/>
                  </a:lnTo>
                  <a:lnTo>
                    <a:pt x="383" y="2549"/>
                  </a:lnTo>
                  <a:lnTo>
                    <a:pt x="385" y="2530"/>
                  </a:lnTo>
                  <a:lnTo>
                    <a:pt x="387" y="2510"/>
                  </a:lnTo>
                  <a:lnTo>
                    <a:pt x="391" y="2491"/>
                  </a:lnTo>
                  <a:lnTo>
                    <a:pt x="394" y="2472"/>
                  </a:lnTo>
                  <a:lnTo>
                    <a:pt x="400" y="2453"/>
                  </a:lnTo>
                  <a:lnTo>
                    <a:pt x="405" y="2434"/>
                  </a:lnTo>
                  <a:lnTo>
                    <a:pt x="412" y="2416"/>
                  </a:lnTo>
                  <a:lnTo>
                    <a:pt x="420" y="2399"/>
                  </a:lnTo>
                  <a:lnTo>
                    <a:pt x="429" y="2381"/>
                  </a:lnTo>
                  <a:lnTo>
                    <a:pt x="439" y="2363"/>
                  </a:lnTo>
                  <a:lnTo>
                    <a:pt x="449" y="2346"/>
                  </a:lnTo>
                  <a:lnTo>
                    <a:pt x="461" y="2329"/>
                  </a:lnTo>
                  <a:lnTo>
                    <a:pt x="473" y="2314"/>
                  </a:lnTo>
                  <a:lnTo>
                    <a:pt x="487" y="2298"/>
                  </a:lnTo>
                  <a:lnTo>
                    <a:pt x="501" y="2283"/>
                  </a:lnTo>
                  <a:lnTo>
                    <a:pt x="517" y="2268"/>
                  </a:lnTo>
                  <a:lnTo>
                    <a:pt x="532" y="2255"/>
                  </a:lnTo>
                  <a:lnTo>
                    <a:pt x="548" y="2242"/>
                  </a:lnTo>
                  <a:lnTo>
                    <a:pt x="565" y="2231"/>
                  </a:lnTo>
                  <a:lnTo>
                    <a:pt x="581" y="2220"/>
                  </a:lnTo>
                  <a:lnTo>
                    <a:pt x="599" y="2210"/>
                  </a:lnTo>
                  <a:lnTo>
                    <a:pt x="617" y="2202"/>
                  </a:lnTo>
                  <a:lnTo>
                    <a:pt x="635" y="2195"/>
                  </a:lnTo>
                  <a:lnTo>
                    <a:pt x="653" y="2187"/>
                  </a:lnTo>
                  <a:lnTo>
                    <a:pt x="672" y="2181"/>
                  </a:lnTo>
                  <a:lnTo>
                    <a:pt x="691" y="2176"/>
                  </a:lnTo>
                  <a:lnTo>
                    <a:pt x="710" y="2172"/>
                  </a:lnTo>
                  <a:lnTo>
                    <a:pt x="729" y="2169"/>
                  </a:lnTo>
                  <a:lnTo>
                    <a:pt x="748" y="2167"/>
                  </a:lnTo>
                  <a:lnTo>
                    <a:pt x="768" y="2164"/>
                  </a:lnTo>
                  <a:lnTo>
                    <a:pt x="787" y="2164"/>
                  </a:lnTo>
                  <a:lnTo>
                    <a:pt x="807" y="2164"/>
                  </a:lnTo>
                  <a:lnTo>
                    <a:pt x="826" y="2167"/>
                  </a:lnTo>
                  <a:lnTo>
                    <a:pt x="845" y="2169"/>
                  </a:lnTo>
                  <a:lnTo>
                    <a:pt x="865" y="2172"/>
                  </a:lnTo>
                  <a:lnTo>
                    <a:pt x="884" y="2176"/>
                  </a:lnTo>
                  <a:lnTo>
                    <a:pt x="903" y="2181"/>
                  </a:lnTo>
                  <a:lnTo>
                    <a:pt x="921" y="2187"/>
                  </a:lnTo>
                  <a:lnTo>
                    <a:pt x="940" y="2193"/>
                  </a:lnTo>
                  <a:lnTo>
                    <a:pt x="957" y="2202"/>
                  </a:lnTo>
                  <a:lnTo>
                    <a:pt x="975" y="2210"/>
                  </a:lnTo>
                  <a:lnTo>
                    <a:pt x="992" y="2220"/>
                  </a:lnTo>
                  <a:lnTo>
                    <a:pt x="1010" y="2231"/>
                  </a:lnTo>
                  <a:lnTo>
                    <a:pt x="1025" y="2242"/>
                  </a:lnTo>
                  <a:lnTo>
                    <a:pt x="1042" y="2255"/>
                  </a:lnTo>
                  <a:lnTo>
                    <a:pt x="1058" y="2268"/>
                  </a:lnTo>
                  <a:lnTo>
                    <a:pt x="1073" y="2283"/>
                  </a:lnTo>
                  <a:lnTo>
                    <a:pt x="1087" y="2298"/>
                  </a:lnTo>
                  <a:lnTo>
                    <a:pt x="1100" y="2314"/>
                  </a:lnTo>
                  <a:lnTo>
                    <a:pt x="1114" y="2329"/>
                  </a:lnTo>
                  <a:lnTo>
                    <a:pt x="1125" y="2346"/>
                  </a:lnTo>
                  <a:lnTo>
                    <a:pt x="1136" y="2363"/>
                  </a:lnTo>
                  <a:lnTo>
                    <a:pt x="1145" y="2381"/>
                  </a:lnTo>
                  <a:lnTo>
                    <a:pt x="1154" y="2399"/>
                  </a:lnTo>
                  <a:lnTo>
                    <a:pt x="1162" y="2416"/>
                  </a:lnTo>
                  <a:lnTo>
                    <a:pt x="1168" y="2434"/>
                  </a:lnTo>
                  <a:lnTo>
                    <a:pt x="1175" y="2453"/>
                  </a:lnTo>
                  <a:lnTo>
                    <a:pt x="1179" y="2472"/>
                  </a:lnTo>
                  <a:lnTo>
                    <a:pt x="1184" y="2491"/>
                  </a:lnTo>
                  <a:lnTo>
                    <a:pt x="1187" y="2510"/>
                  </a:lnTo>
                  <a:lnTo>
                    <a:pt x="1189" y="2530"/>
                  </a:lnTo>
                  <a:lnTo>
                    <a:pt x="1191" y="2549"/>
                  </a:lnTo>
                  <a:lnTo>
                    <a:pt x="1192" y="2569"/>
                  </a:lnTo>
                  <a:lnTo>
                    <a:pt x="1191" y="2588"/>
                  </a:lnTo>
                  <a:lnTo>
                    <a:pt x="1189" y="2607"/>
                  </a:lnTo>
                  <a:lnTo>
                    <a:pt x="1187" y="2627"/>
                  </a:lnTo>
                  <a:lnTo>
                    <a:pt x="1184" y="2646"/>
                  </a:lnTo>
                  <a:lnTo>
                    <a:pt x="1179" y="2665"/>
                  </a:lnTo>
                  <a:lnTo>
                    <a:pt x="1175" y="2684"/>
                  </a:lnTo>
                  <a:lnTo>
                    <a:pt x="1168" y="2702"/>
                  </a:lnTo>
                  <a:lnTo>
                    <a:pt x="1162" y="2721"/>
                  </a:lnTo>
                  <a:lnTo>
                    <a:pt x="1154" y="2739"/>
                  </a:lnTo>
                  <a:lnTo>
                    <a:pt x="1145" y="2757"/>
                  </a:lnTo>
                  <a:lnTo>
                    <a:pt x="1136" y="2773"/>
                  </a:lnTo>
                  <a:lnTo>
                    <a:pt x="1125" y="2791"/>
                  </a:lnTo>
                  <a:lnTo>
                    <a:pt x="1114" y="2808"/>
                  </a:lnTo>
                  <a:lnTo>
                    <a:pt x="1100" y="2824"/>
                  </a:lnTo>
                  <a:lnTo>
                    <a:pt x="1087" y="2839"/>
                  </a:lnTo>
                  <a:lnTo>
                    <a:pt x="1073" y="2855"/>
                  </a:lnTo>
                  <a:lnTo>
                    <a:pt x="1343" y="3125"/>
                  </a:lnTo>
                  <a:lnTo>
                    <a:pt x="2570" y="1898"/>
                  </a:lnTo>
                  <a:lnTo>
                    <a:pt x="3545" y="2872"/>
                  </a:lnTo>
                  <a:lnTo>
                    <a:pt x="3727" y="3054"/>
                  </a:lnTo>
                  <a:lnTo>
                    <a:pt x="3742" y="3069"/>
                  </a:lnTo>
                  <a:lnTo>
                    <a:pt x="3755" y="3086"/>
                  </a:lnTo>
                  <a:lnTo>
                    <a:pt x="3768" y="3101"/>
                  </a:lnTo>
                  <a:lnTo>
                    <a:pt x="3780" y="3118"/>
                  </a:lnTo>
                  <a:lnTo>
                    <a:pt x="3790" y="3135"/>
                  </a:lnTo>
                  <a:lnTo>
                    <a:pt x="3800" y="3153"/>
                  </a:lnTo>
                  <a:lnTo>
                    <a:pt x="3809" y="3169"/>
                  </a:lnTo>
                  <a:lnTo>
                    <a:pt x="3816" y="3188"/>
                  </a:lnTo>
                  <a:lnTo>
                    <a:pt x="3823" y="3206"/>
                  </a:lnTo>
                  <a:lnTo>
                    <a:pt x="3830" y="3225"/>
                  </a:lnTo>
                  <a:lnTo>
                    <a:pt x="3834" y="3244"/>
                  </a:lnTo>
                  <a:lnTo>
                    <a:pt x="3839" y="3263"/>
                  </a:lnTo>
                  <a:lnTo>
                    <a:pt x="3842" y="3282"/>
                  </a:lnTo>
                  <a:lnTo>
                    <a:pt x="3844" y="3301"/>
                  </a:lnTo>
                  <a:lnTo>
                    <a:pt x="3845" y="3321"/>
                  </a:lnTo>
                  <a:lnTo>
                    <a:pt x="3845" y="3340"/>
                  </a:lnTo>
                  <a:lnTo>
                    <a:pt x="3845" y="3359"/>
                  </a:lnTo>
                  <a:lnTo>
                    <a:pt x="3844" y="3379"/>
                  </a:lnTo>
                  <a:lnTo>
                    <a:pt x="3842" y="3398"/>
                  </a:lnTo>
                  <a:lnTo>
                    <a:pt x="3839" y="3417"/>
                  </a:lnTo>
                  <a:lnTo>
                    <a:pt x="3834" y="3436"/>
                  </a:lnTo>
                  <a:lnTo>
                    <a:pt x="3830" y="3455"/>
                  </a:lnTo>
                  <a:lnTo>
                    <a:pt x="3823" y="3474"/>
                  </a:lnTo>
                  <a:lnTo>
                    <a:pt x="3816" y="3492"/>
                  </a:lnTo>
                  <a:lnTo>
                    <a:pt x="3809" y="3511"/>
                  </a:lnTo>
                  <a:lnTo>
                    <a:pt x="3800" y="3528"/>
                  </a:lnTo>
                  <a:lnTo>
                    <a:pt x="3790" y="3545"/>
                  </a:lnTo>
                  <a:lnTo>
                    <a:pt x="3780" y="3562"/>
                  </a:lnTo>
                  <a:lnTo>
                    <a:pt x="3768" y="3579"/>
                  </a:lnTo>
                  <a:lnTo>
                    <a:pt x="3755" y="3595"/>
                  </a:lnTo>
                  <a:lnTo>
                    <a:pt x="3742" y="3611"/>
                  </a:lnTo>
                  <a:lnTo>
                    <a:pt x="3727" y="3626"/>
                  </a:lnTo>
                  <a:close/>
                  <a:moveTo>
                    <a:pt x="2480" y="2235"/>
                  </a:moveTo>
                  <a:lnTo>
                    <a:pt x="1460" y="3254"/>
                  </a:lnTo>
                  <a:lnTo>
                    <a:pt x="1730" y="3524"/>
                  </a:lnTo>
                  <a:lnTo>
                    <a:pt x="2750" y="2505"/>
                  </a:lnTo>
                  <a:lnTo>
                    <a:pt x="2480" y="2235"/>
                  </a:lnTo>
                  <a:close/>
                  <a:moveTo>
                    <a:pt x="2887" y="2643"/>
                  </a:moveTo>
                  <a:lnTo>
                    <a:pt x="1868" y="3662"/>
                  </a:lnTo>
                  <a:lnTo>
                    <a:pt x="2139" y="3932"/>
                  </a:lnTo>
                  <a:lnTo>
                    <a:pt x="3157" y="2913"/>
                  </a:lnTo>
                  <a:lnTo>
                    <a:pt x="2887" y="2643"/>
                  </a:lnTo>
                  <a:close/>
                  <a:moveTo>
                    <a:pt x="2276" y="4069"/>
                  </a:moveTo>
                  <a:lnTo>
                    <a:pt x="2546" y="4340"/>
                  </a:lnTo>
                  <a:lnTo>
                    <a:pt x="3565" y="3321"/>
                  </a:lnTo>
                  <a:lnTo>
                    <a:pt x="3295" y="3050"/>
                  </a:lnTo>
                  <a:lnTo>
                    <a:pt x="2276" y="40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67569" y="2855336"/>
            <a:ext cx="6018846" cy="541020"/>
            <a:chOff x="4597712" y="1584494"/>
            <a:chExt cx="5699829" cy="511214"/>
          </a:xfrm>
        </p:grpSpPr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8"/>
            <p:cNvSpPr txBox="1"/>
            <p:nvPr/>
          </p:nvSpPr>
          <p:spPr>
            <a:xfrm>
              <a:off x="5533483" y="1665608"/>
              <a:ext cx="3686604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随机数</a:t>
              </a: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4645597" y="1629495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50"/>
            <p:cNvSpPr txBox="1"/>
            <p:nvPr/>
          </p:nvSpPr>
          <p:spPr>
            <a:xfrm>
              <a:off x="4793852" y="1700506"/>
              <a:ext cx="150287" cy="2908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KSO_Shape"/>
            <p:cNvSpPr>
              <a:spLocks/>
            </p:cNvSpPr>
            <p:nvPr/>
          </p:nvSpPr>
          <p:spPr bwMode="auto">
            <a:xfrm>
              <a:off x="9615639" y="1670049"/>
              <a:ext cx="286351" cy="360384"/>
            </a:xfrm>
            <a:custGeom>
              <a:avLst/>
              <a:gdLst>
                <a:gd name="T0" fmla="*/ 2147483646 w 4228"/>
                <a:gd name="T1" fmla="*/ 2147483646 h 5910"/>
                <a:gd name="T2" fmla="*/ 2147483646 w 4228"/>
                <a:gd name="T3" fmla="*/ 2147483646 h 5910"/>
                <a:gd name="T4" fmla="*/ 2147483646 w 4228"/>
                <a:gd name="T5" fmla="*/ 2147483646 h 5910"/>
                <a:gd name="T6" fmla="*/ 2147483646 w 4228"/>
                <a:gd name="T7" fmla="*/ 2147483646 h 5910"/>
                <a:gd name="T8" fmla="*/ 2147483646 w 4228"/>
                <a:gd name="T9" fmla="*/ 736754076 h 5910"/>
                <a:gd name="T10" fmla="*/ 2147483646 w 4228"/>
                <a:gd name="T11" fmla="*/ 468900117 h 5910"/>
                <a:gd name="T12" fmla="*/ 2147483646 w 4228"/>
                <a:gd name="T13" fmla="*/ 2147483646 h 5910"/>
                <a:gd name="T14" fmla="*/ 2147483646 w 4228"/>
                <a:gd name="T15" fmla="*/ 2147483646 h 5910"/>
                <a:gd name="T16" fmla="*/ 769768890 w 4228"/>
                <a:gd name="T17" fmla="*/ 2147483646 h 5910"/>
                <a:gd name="T18" fmla="*/ 502005176 w 4228"/>
                <a:gd name="T19" fmla="*/ 2147483646 h 5910"/>
                <a:gd name="T20" fmla="*/ 2147483646 w 4228"/>
                <a:gd name="T21" fmla="*/ 2147483646 h 5910"/>
                <a:gd name="T22" fmla="*/ 2147483646 w 4228"/>
                <a:gd name="T23" fmla="*/ 2147483646 h 5910"/>
                <a:gd name="T24" fmla="*/ 2147483646 w 4228"/>
                <a:gd name="T25" fmla="*/ 2147483646 h 5910"/>
                <a:gd name="T26" fmla="*/ 2147483646 w 4228"/>
                <a:gd name="T27" fmla="*/ 2147483646 h 5910"/>
                <a:gd name="T28" fmla="*/ 2147483646 w 4228"/>
                <a:gd name="T29" fmla="*/ 2147483646 h 5910"/>
                <a:gd name="T30" fmla="*/ 2147483646 w 4228"/>
                <a:gd name="T31" fmla="*/ 2147483646 h 5910"/>
                <a:gd name="T32" fmla="*/ 2147483646 w 4228"/>
                <a:gd name="T33" fmla="*/ 2147483646 h 5910"/>
                <a:gd name="T34" fmla="*/ 2147483646 w 4228"/>
                <a:gd name="T35" fmla="*/ 2147483646 h 5910"/>
                <a:gd name="T36" fmla="*/ 2147483646 w 4228"/>
                <a:gd name="T37" fmla="*/ 2147483646 h 5910"/>
                <a:gd name="T38" fmla="*/ 2147483646 w 4228"/>
                <a:gd name="T39" fmla="*/ 2147483646 h 5910"/>
                <a:gd name="T40" fmla="*/ 2147483646 w 4228"/>
                <a:gd name="T41" fmla="*/ 2147483646 h 5910"/>
                <a:gd name="T42" fmla="*/ 2147483646 w 4228"/>
                <a:gd name="T43" fmla="*/ 2147483646 h 5910"/>
                <a:gd name="T44" fmla="*/ 2147483646 w 4228"/>
                <a:gd name="T45" fmla="*/ 2147483646 h 5910"/>
                <a:gd name="T46" fmla="*/ 2147483646 w 4228"/>
                <a:gd name="T47" fmla="*/ 2147483646 h 5910"/>
                <a:gd name="T48" fmla="*/ 2147483646 w 4228"/>
                <a:gd name="T49" fmla="*/ 2147483646 h 5910"/>
                <a:gd name="T50" fmla="*/ 2147483646 w 4228"/>
                <a:gd name="T51" fmla="*/ 2147483646 h 5910"/>
                <a:gd name="T52" fmla="*/ 2147483646 w 4228"/>
                <a:gd name="T53" fmla="*/ 2147483646 h 5910"/>
                <a:gd name="T54" fmla="*/ 2147483646 w 4228"/>
                <a:gd name="T55" fmla="*/ 2147483646 h 5910"/>
                <a:gd name="T56" fmla="*/ 2147483646 w 4228"/>
                <a:gd name="T57" fmla="*/ 2147483646 h 5910"/>
                <a:gd name="T58" fmla="*/ 2147483646 w 4228"/>
                <a:gd name="T59" fmla="*/ 2147483646 h 5910"/>
                <a:gd name="T60" fmla="*/ 2147483646 w 4228"/>
                <a:gd name="T61" fmla="*/ 2147483646 h 5910"/>
                <a:gd name="T62" fmla="*/ 2147483646 w 4228"/>
                <a:gd name="T63" fmla="*/ 2147483646 h 5910"/>
                <a:gd name="T64" fmla="*/ 2147483646 w 4228"/>
                <a:gd name="T65" fmla="*/ 2147483646 h 5910"/>
                <a:gd name="T66" fmla="*/ 2147483646 w 4228"/>
                <a:gd name="T67" fmla="*/ 2147483646 h 5910"/>
                <a:gd name="T68" fmla="*/ 2147483646 w 4228"/>
                <a:gd name="T69" fmla="*/ 2147483646 h 5910"/>
                <a:gd name="T70" fmla="*/ 2147483646 w 4228"/>
                <a:gd name="T71" fmla="*/ 2147483646 h 5910"/>
                <a:gd name="T72" fmla="*/ 2147483646 w 4228"/>
                <a:gd name="T73" fmla="*/ 2147483646 h 5910"/>
                <a:gd name="T74" fmla="*/ 2147483646 w 4228"/>
                <a:gd name="T75" fmla="*/ 2147483646 h 5910"/>
                <a:gd name="T76" fmla="*/ 2147483646 w 4228"/>
                <a:gd name="T77" fmla="*/ 2147483646 h 5910"/>
                <a:gd name="T78" fmla="*/ 2147483646 w 4228"/>
                <a:gd name="T79" fmla="*/ 2147483646 h 5910"/>
                <a:gd name="T80" fmla="*/ 2147483646 w 4228"/>
                <a:gd name="T81" fmla="*/ 2147483646 h 5910"/>
                <a:gd name="T82" fmla="*/ 2147483646 w 4228"/>
                <a:gd name="T83" fmla="*/ 2147483646 h 5910"/>
                <a:gd name="T84" fmla="*/ 2147483646 w 4228"/>
                <a:gd name="T85" fmla="*/ 2147483646 h 5910"/>
                <a:gd name="T86" fmla="*/ 2147483646 w 4228"/>
                <a:gd name="T87" fmla="*/ 2147483646 h 5910"/>
                <a:gd name="T88" fmla="*/ 2147483646 w 4228"/>
                <a:gd name="T89" fmla="*/ 2147483646 h 5910"/>
                <a:gd name="T90" fmla="*/ 2147483646 w 4228"/>
                <a:gd name="T91" fmla="*/ 2147483646 h 5910"/>
                <a:gd name="T92" fmla="*/ 2147483646 w 4228"/>
                <a:gd name="T93" fmla="*/ 2147483646 h 5910"/>
                <a:gd name="T94" fmla="*/ 2147483646 w 4228"/>
                <a:gd name="T95" fmla="*/ 2147483646 h 5910"/>
                <a:gd name="T96" fmla="*/ 2147483646 w 4228"/>
                <a:gd name="T97" fmla="*/ 2147483646 h 5910"/>
                <a:gd name="T98" fmla="*/ 2147483646 w 4228"/>
                <a:gd name="T99" fmla="*/ 2147483646 h 5910"/>
                <a:gd name="T100" fmla="*/ 2147483646 w 4228"/>
                <a:gd name="T101" fmla="*/ 2147483646 h 5910"/>
                <a:gd name="T102" fmla="*/ 2147483646 w 4228"/>
                <a:gd name="T103" fmla="*/ 2147483646 h 5910"/>
                <a:gd name="T104" fmla="*/ 2147483646 w 4228"/>
                <a:gd name="T105" fmla="*/ 2147483646 h 5910"/>
                <a:gd name="T106" fmla="*/ 2147483646 w 4228"/>
                <a:gd name="T107" fmla="*/ 2147483646 h 5910"/>
                <a:gd name="T108" fmla="*/ 2147483646 w 4228"/>
                <a:gd name="T109" fmla="*/ 2147483646 h 5910"/>
                <a:gd name="T110" fmla="*/ 2147483646 w 4228"/>
                <a:gd name="T111" fmla="*/ 2147483646 h 5910"/>
                <a:gd name="T112" fmla="*/ 2147483646 w 4228"/>
                <a:gd name="T113" fmla="*/ 2147483646 h 5910"/>
                <a:gd name="T114" fmla="*/ 2147483646 w 4228"/>
                <a:gd name="T115" fmla="*/ 2147483646 h 5910"/>
                <a:gd name="T116" fmla="*/ 2147483646 w 4228"/>
                <a:gd name="T117" fmla="*/ 2147483646 h 5910"/>
                <a:gd name="T118" fmla="*/ 2147483646 w 4228"/>
                <a:gd name="T119" fmla="*/ 2147483646 h 5910"/>
                <a:gd name="T120" fmla="*/ 2147483646 w 4228"/>
                <a:gd name="T121" fmla="*/ 2147483646 h 5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28" h="5910">
                  <a:moveTo>
                    <a:pt x="3998" y="2785"/>
                  </a:moveTo>
                  <a:lnTo>
                    <a:pt x="3815" y="2602"/>
                  </a:lnTo>
                  <a:lnTo>
                    <a:pt x="2840" y="1627"/>
                  </a:lnTo>
                  <a:lnTo>
                    <a:pt x="3127" y="1341"/>
                  </a:lnTo>
                  <a:lnTo>
                    <a:pt x="3155" y="1312"/>
                  </a:lnTo>
                  <a:lnTo>
                    <a:pt x="3181" y="1282"/>
                  </a:lnTo>
                  <a:lnTo>
                    <a:pt x="3205" y="1251"/>
                  </a:lnTo>
                  <a:lnTo>
                    <a:pt x="3227" y="1219"/>
                  </a:lnTo>
                  <a:lnTo>
                    <a:pt x="3247" y="1185"/>
                  </a:lnTo>
                  <a:lnTo>
                    <a:pt x="3266" y="1151"/>
                  </a:lnTo>
                  <a:lnTo>
                    <a:pt x="3284" y="1116"/>
                  </a:lnTo>
                  <a:lnTo>
                    <a:pt x="3299" y="1081"/>
                  </a:lnTo>
                  <a:lnTo>
                    <a:pt x="3313" y="1046"/>
                  </a:lnTo>
                  <a:lnTo>
                    <a:pt x="3324" y="1009"/>
                  </a:lnTo>
                  <a:lnTo>
                    <a:pt x="3335" y="972"/>
                  </a:lnTo>
                  <a:lnTo>
                    <a:pt x="3342" y="935"/>
                  </a:lnTo>
                  <a:lnTo>
                    <a:pt x="3349" y="898"/>
                  </a:lnTo>
                  <a:lnTo>
                    <a:pt x="3353" y="861"/>
                  </a:lnTo>
                  <a:lnTo>
                    <a:pt x="3356" y="823"/>
                  </a:lnTo>
                  <a:lnTo>
                    <a:pt x="3357" y="786"/>
                  </a:lnTo>
                  <a:lnTo>
                    <a:pt x="3356" y="748"/>
                  </a:lnTo>
                  <a:lnTo>
                    <a:pt x="3353" y="710"/>
                  </a:lnTo>
                  <a:lnTo>
                    <a:pt x="3349" y="673"/>
                  </a:lnTo>
                  <a:lnTo>
                    <a:pt x="3342" y="635"/>
                  </a:lnTo>
                  <a:lnTo>
                    <a:pt x="3335" y="598"/>
                  </a:lnTo>
                  <a:lnTo>
                    <a:pt x="3324" y="562"/>
                  </a:lnTo>
                  <a:lnTo>
                    <a:pt x="3313" y="526"/>
                  </a:lnTo>
                  <a:lnTo>
                    <a:pt x="3299" y="489"/>
                  </a:lnTo>
                  <a:lnTo>
                    <a:pt x="3284" y="455"/>
                  </a:lnTo>
                  <a:lnTo>
                    <a:pt x="3266" y="420"/>
                  </a:lnTo>
                  <a:lnTo>
                    <a:pt x="3247" y="385"/>
                  </a:lnTo>
                  <a:lnTo>
                    <a:pt x="3227" y="353"/>
                  </a:lnTo>
                  <a:lnTo>
                    <a:pt x="3205" y="321"/>
                  </a:lnTo>
                  <a:lnTo>
                    <a:pt x="3181" y="290"/>
                  </a:lnTo>
                  <a:lnTo>
                    <a:pt x="3155" y="258"/>
                  </a:lnTo>
                  <a:lnTo>
                    <a:pt x="3127" y="229"/>
                  </a:lnTo>
                  <a:lnTo>
                    <a:pt x="3097" y="201"/>
                  </a:lnTo>
                  <a:lnTo>
                    <a:pt x="3067" y="176"/>
                  </a:lnTo>
                  <a:lnTo>
                    <a:pt x="3036" y="151"/>
                  </a:lnTo>
                  <a:lnTo>
                    <a:pt x="3003" y="129"/>
                  </a:lnTo>
                  <a:lnTo>
                    <a:pt x="2970" y="108"/>
                  </a:lnTo>
                  <a:lnTo>
                    <a:pt x="2936" y="89"/>
                  </a:lnTo>
                  <a:lnTo>
                    <a:pt x="2902" y="72"/>
                  </a:lnTo>
                  <a:lnTo>
                    <a:pt x="2866" y="56"/>
                  </a:lnTo>
                  <a:lnTo>
                    <a:pt x="2830" y="43"/>
                  </a:lnTo>
                  <a:lnTo>
                    <a:pt x="2795" y="32"/>
                  </a:lnTo>
                  <a:lnTo>
                    <a:pt x="2758" y="22"/>
                  </a:lnTo>
                  <a:lnTo>
                    <a:pt x="2720" y="14"/>
                  </a:lnTo>
                  <a:lnTo>
                    <a:pt x="2683" y="7"/>
                  </a:lnTo>
                  <a:lnTo>
                    <a:pt x="2645" y="3"/>
                  </a:lnTo>
                  <a:lnTo>
                    <a:pt x="2608" y="0"/>
                  </a:lnTo>
                  <a:lnTo>
                    <a:pt x="2570" y="0"/>
                  </a:lnTo>
                  <a:lnTo>
                    <a:pt x="2532" y="0"/>
                  </a:lnTo>
                  <a:lnTo>
                    <a:pt x="2496" y="3"/>
                  </a:lnTo>
                  <a:lnTo>
                    <a:pt x="2458" y="7"/>
                  </a:lnTo>
                  <a:lnTo>
                    <a:pt x="2421" y="14"/>
                  </a:lnTo>
                  <a:lnTo>
                    <a:pt x="2383" y="22"/>
                  </a:lnTo>
                  <a:lnTo>
                    <a:pt x="2346" y="32"/>
                  </a:lnTo>
                  <a:lnTo>
                    <a:pt x="2310" y="43"/>
                  </a:lnTo>
                  <a:lnTo>
                    <a:pt x="2275" y="56"/>
                  </a:lnTo>
                  <a:lnTo>
                    <a:pt x="2239" y="72"/>
                  </a:lnTo>
                  <a:lnTo>
                    <a:pt x="2205" y="89"/>
                  </a:lnTo>
                  <a:lnTo>
                    <a:pt x="2171" y="108"/>
                  </a:lnTo>
                  <a:lnTo>
                    <a:pt x="2138" y="129"/>
                  </a:lnTo>
                  <a:lnTo>
                    <a:pt x="2105" y="151"/>
                  </a:lnTo>
                  <a:lnTo>
                    <a:pt x="2074" y="176"/>
                  </a:lnTo>
                  <a:lnTo>
                    <a:pt x="2044" y="201"/>
                  </a:lnTo>
                  <a:lnTo>
                    <a:pt x="2015" y="229"/>
                  </a:lnTo>
                  <a:lnTo>
                    <a:pt x="301" y="1950"/>
                  </a:lnTo>
                  <a:lnTo>
                    <a:pt x="284" y="1965"/>
                  </a:lnTo>
                  <a:lnTo>
                    <a:pt x="266" y="1980"/>
                  </a:lnTo>
                  <a:lnTo>
                    <a:pt x="248" y="1996"/>
                  </a:lnTo>
                  <a:lnTo>
                    <a:pt x="231" y="2013"/>
                  </a:lnTo>
                  <a:lnTo>
                    <a:pt x="203" y="2042"/>
                  </a:lnTo>
                  <a:lnTo>
                    <a:pt x="177" y="2072"/>
                  </a:lnTo>
                  <a:lnTo>
                    <a:pt x="153" y="2104"/>
                  </a:lnTo>
                  <a:lnTo>
                    <a:pt x="131" y="2135"/>
                  </a:lnTo>
                  <a:lnTo>
                    <a:pt x="110" y="2169"/>
                  </a:lnTo>
                  <a:lnTo>
                    <a:pt x="91" y="2203"/>
                  </a:lnTo>
                  <a:lnTo>
                    <a:pt x="74" y="2238"/>
                  </a:lnTo>
                  <a:lnTo>
                    <a:pt x="58" y="2273"/>
                  </a:lnTo>
                  <a:lnTo>
                    <a:pt x="45" y="2308"/>
                  </a:lnTo>
                  <a:lnTo>
                    <a:pt x="33" y="2345"/>
                  </a:lnTo>
                  <a:lnTo>
                    <a:pt x="23" y="2382"/>
                  </a:lnTo>
                  <a:lnTo>
                    <a:pt x="15" y="2419"/>
                  </a:lnTo>
                  <a:lnTo>
                    <a:pt x="9" y="2456"/>
                  </a:lnTo>
                  <a:lnTo>
                    <a:pt x="5" y="2493"/>
                  </a:lnTo>
                  <a:lnTo>
                    <a:pt x="1" y="2531"/>
                  </a:lnTo>
                  <a:lnTo>
                    <a:pt x="0" y="2569"/>
                  </a:lnTo>
                  <a:lnTo>
                    <a:pt x="1" y="2606"/>
                  </a:lnTo>
                  <a:lnTo>
                    <a:pt x="5" y="2644"/>
                  </a:lnTo>
                  <a:lnTo>
                    <a:pt x="9" y="2681"/>
                  </a:lnTo>
                  <a:lnTo>
                    <a:pt x="15" y="2719"/>
                  </a:lnTo>
                  <a:lnTo>
                    <a:pt x="23" y="2756"/>
                  </a:lnTo>
                  <a:lnTo>
                    <a:pt x="33" y="2792"/>
                  </a:lnTo>
                  <a:lnTo>
                    <a:pt x="45" y="2829"/>
                  </a:lnTo>
                  <a:lnTo>
                    <a:pt x="58" y="2865"/>
                  </a:lnTo>
                  <a:lnTo>
                    <a:pt x="74" y="2899"/>
                  </a:lnTo>
                  <a:lnTo>
                    <a:pt x="91" y="2934"/>
                  </a:lnTo>
                  <a:lnTo>
                    <a:pt x="110" y="2969"/>
                  </a:lnTo>
                  <a:lnTo>
                    <a:pt x="131" y="3001"/>
                  </a:lnTo>
                  <a:lnTo>
                    <a:pt x="153" y="3033"/>
                  </a:lnTo>
                  <a:lnTo>
                    <a:pt x="177" y="3065"/>
                  </a:lnTo>
                  <a:lnTo>
                    <a:pt x="203" y="3096"/>
                  </a:lnTo>
                  <a:lnTo>
                    <a:pt x="231" y="3125"/>
                  </a:lnTo>
                  <a:lnTo>
                    <a:pt x="1388" y="4281"/>
                  </a:lnTo>
                  <a:lnTo>
                    <a:pt x="1102" y="4567"/>
                  </a:lnTo>
                  <a:lnTo>
                    <a:pt x="1075" y="4597"/>
                  </a:lnTo>
                  <a:lnTo>
                    <a:pt x="1048" y="4627"/>
                  </a:lnTo>
                  <a:lnTo>
                    <a:pt x="1024" y="4658"/>
                  </a:lnTo>
                  <a:lnTo>
                    <a:pt x="1001" y="4691"/>
                  </a:lnTo>
                  <a:lnTo>
                    <a:pt x="981" y="4724"/>
                  </a:lnTo>
                  <a:lnTo>
                    <a:pt x="962" y="4758"/>
                  </a:lnTo>
                  <a:lnTo>
                    <a:pt x="945" y="4792"/>
                  </a:lnTo>
                  <a:lnTo>
                    <a:pt x="930" y="4828"/>
                  </a:lnTo>
                  <a:lnTo>
                    <a:pt x="916" y="4864"/>
                  </a:lnTo>
                  <a:lnTo>
                    <a:pt x="904" y="4899"/>
                  </a:lnTo>
                  <a:lnTo>
                    <a:pt x="894" y="4936"/>
                  </a:lnTo>
                  <a:lnTo>
                    <a:pt x="886" y="4973"/>
                  </a:lnTo>
                  <a:lnTo>
                    <a:pt x="879" y="5011"/>
                  </a:lnTo>
                  <a:lnTo>
                    <a:pt x="875" y="5048"/>
                  </a:lnTo>
                  <a:lnTo>
                    <a:pt x="873" y="5086"/>
                  </a:lnTo>
                  <a:lnTo>
                    <a:pt x="872" y="5123"/>
                  </a:lnTo>
                  <a:lnTo>
                    <a:pt x="873" y="5161"/>
                  </a:lnTo>
                  <a:lnTo>
                    <a:pt x="875" y="5198"/>
                  </a:lnTo>
                  <a:lnTo>
                    <a:pt x="880" y="5236"/>
                  </a:lnTo>
                  <a:lnTo>
                    <a:pt x="886" y="5273"/>
                  </a:lnTo>
                  <a:lnTo>
                    <a:pt x="894" y="5311"/>
                  </a:lnTo>
                  <a:lnTo>
                    <a:pt x="904" y="5347"/>
                  </a:lnTo>
                  <a:lnTo>
                    <a:pt x="916" y="5383"/>
                  </a:lnTo>
                  <a:lnTo>
                    <a:pt x="930" y="5419"/>
                  </a:lnTo>
                  <a:lnTo>
                    <a:pt x="945" y="5455"/>
                  </a:lnTo>
                  <a:lnTo>
                    <a:pt x="962" y="5489"/>
                  </a:lnTo>
                  <a:lnTo>
                    <a:pt x="981" y="5523"/>
                  </a:lnTo>
                  <a:lnTo>
                    <a:pt x="1002" y="5556"/>
                  </a:lnTo>
                  <a:lnTo>
                    <a:pt x="1024" y="5589"/>
                  </a:lnTo>
                  <a:lnTo>
                    <a:pt x="1049" y="5620"/>
                  </a:lnTo>
                  <a:lnTo>
                    <a:pt x="1075" y="5650"/>
                  </a:lnTo>
                  <a:lnTo>
                    <a:pt x="1102" y="5679"/>
                  </a:lnTo>
                  <a:lnTo>
                    <a:pt x="1131" y="5707"/>
                  </a:lnTo>
                  <a:lnTo>
                    <a:pt x="1162" y="5734"/>
                  </a:lnTo>
                  <a:lnTo>
                    <a:pt x="1193" y="5757"/>
                  </a:lnTo>
                  <a:lnTo>
                    <a:pt x="1225" y="5779"/>
                  </a:lnTo>
                  <a:lnTo>
                    <a:pt x="1259" y="5800"/>
                  </a:lnTo>
                  <a:lnTo>
                    <a:pt x="1292" y="5819"/>
                  </a:lnTo>
                  <a:lnTo>
                    <a:pt x="1327" y="5836"/>
                  </a:lnTo>
                  <a:lnTo>
                    <a:pt x="1362" y="5852"/>
                  </a:lnTo>
                  <a:lnTo>
                    <a:pt x="1398" y="5865"/>
                  </a:lnTo>
                  <a:lnTo>
                    <a:pt x="1434" y="5877"/>
                  </a:lnTo>
                  <a:lnTo>
                    <a:pt x="1471" y="5887"/>
                  </a:lnTo>
                  <a:lnTo>
                    <a:pt x="1507" y="5895"/>
                  </a:lnTo>
                  <a:lnTo>
                    <a:pt x="1545" y="5902"/>
                  </a:lnTo>
                  <a:lnTo>
                    <a:pt x="1582" y="5906"/>
                  </a:lnTo>
                  <a:lnTo>
                    <a:pt x="1620" y="5909"/>
                  </a:lnTo>
                  <a:lnTo>
                    <a:pt x="1658" y="5910"/>
                  </a:lnTo>
                  <a:lnTo>
                    <a:pt x="1696" y="5909"/>
                  </a:lnTo>
                  <a:lnTo>
                    <a:pt x="1734" y="5906"/>
                  </a:lnTo>
                  <a:lnTo>
                    <a:pt x="1771" y="5902"/>
                  </a:lnTo>
                  <a:lnTo>
                    <a:pt x="1809" y="5895"/>
                  </a:lnTo>
                  <a:lnTo>
                    <a:pt x="1845" y="5887"/>
                  </a:lnTo>
                  <a:lnTo>
                    <a:pt x="1882" y="5877"/>
                  </a:lnTo>
                  <a:lnTo>
                    <a:pt x="1918" y="5865"/>
                  </a:lnTo>
                  <a:lnTo>
                    <a:pt x="1954" y="5852"/>
                  </a:lnTo>
                  <a:lnTo>
                    <a:pt x="1989" y="5836"/>
                  </a:lnTo>
                  <a:lnTo>
                    <a:pt x="2024" y="5819"/>
                  </a:lnTo>
                  <a:lnTo>
                    <a:pt x="2057" y="5800"/>
                  </a:lnTo>
                  <a:lnTo>
                    <a:pt x="2091" y="5780"/>
                  </a:lnTo>
                  <a:lnTo>
                    <a:pt x="2123" y="5757"/>
                  </a:lnTo>
                  <a:lnTo>
                    <a:pt x="2154" y="5734"/>
                  </a:lnTo>
                  <a:lnTo>
                    <a:pt x="2184" y="5707"/>
                  </a:lnTo>
                  <a:lnTo>
                    <a:pt x="2215" y="5679"/>
                  </a:lnTo>
                  <a:lnTo>
                    <a:pt x="3998" y="3897"/>
                  </a:lnTo>
                  <a:lnTo>
                    <a:pt x="4026" y="3866"/>
                  </a:lnTo>
                  <a:lnTo>
                    <a:pt x="4052" y="3836"/>
                  </a:lnTo>
                  <a:lnTo>
                    <a:pt x="4076" y="3805"/>
                  </a:lnTo>
                  <a:lnTo>
                    <a:pt x="4099" y="3773"/>
                  </a:lnTo>
                  <a:lnTo>
                    <a:pt x="4119" y="3739"/>
                  </a:lnTo>
                  <a:lnTo>
                    <a:pt x="4138" y="3706"/>
                  </a:lnTo>
                  <a:lnTo>
                    <a:pt x="4156" y="3671"/>
                  </a:lnTo>
                  <a:lnTo>
                    <a:pt x="4170" y="3636"/>
                  </a:lnTo>
                  <a:lnTo>
                    <a:pt x="4185" y="3600"/>
                  </a:lnTo>
                  <a:lnTo>
                    <a:pt x="4196" y="3564"/>
                  </a:lnTo>
                  <a:lnTo>
                    <a:pt x="4206" y="3527"/>
                  </a:lnTo>
                  <a:lnTo>
                    <a:pt x="4214" y="3489"/>
                  </a:lnTo>
                  <a:lnTo>
                    <a:pt x="4220" y="3453"/>
                  </a:lnTo>
                  <a:lnTo>
                    <a:pt x="4225" y="3415"/>
                  </a:lnTo>
                  <a:lnTo>
                    <a:pt x="4227" y="3378"/>
                  </a:lnTo>
                  <a:lnTo>
                    <a:pt x="4228" y="3340"/>
                  </a:lnTo>
                  <a:lnTo>
                    <a:pt x="4227" y="3302"/>
                  </a:lnTo>
                  <a:lnTo>
                    <a:pt x="4225" y="3265"/>
                  </a:lnTo>
                  <a:lnTo>
                    <a:pt x="4220" y="3227"/>
                  </a:lnTo>
                  <a:lnTo>
                    <a:pt x="4214" y="3191"/>
                  </a:lnTo>
                  <a:lnTo>
                    <a:pt x="4206" y="3153"/>
                  </a:lnTo>
                  <a:lnTo>
                    <a:pt x="4196" y="3116"/>
                  </a:lnTo>
                  <a:lnTo>
                    <a:pt x="4185" y="3080"/>
                  </a:lnTo>
                  <a:lnTo>
                    <a:pt x="4170" y="3044"/>
                  </a:lnTo>
                  <a:lnTo>
                    <a:pt x="4156" y="3009"/>
                  </a:lnTo>
                  <a:lnTo>
                    <a:pt x="4138" y="2974"/>
                  </a:lnTo>
                  <a:lnTo>
                    <a:pt x="4119" y="2941"/>
                  </a:lnTo>
                  <a:lnTo>
                    <a:pt x="4099" y="2907"/>
                  </a:lnTo>
                  <a:lnTo>
                    <a:pt x="4076" y="2875"/>
                  </a:lnTo>
                  <a:lnTo>
                    <a:pt x="4052" y="2844"/>
                  </a:lnTo>
                  <a:lnTo>
                    <a:pt x="4026" y="2814"/>
                  </a:lnTo>
                  <a:lnTo>
                    <a:pt x="3998" y="2785"/>
                  </a:lnTo>
                  <a:close/>
                  <a:moveTo>
                    <a:pt x="2285" y="499"/>
                  </a:moveTo>
                  <a:lnTo>
                    <a:pt x="2285" y="499"/>
                  </a:lnTo>
                  <a:lnTo>
                    <a:pt x="2300" y="485"/>
                  </a:lnTo>
                  <a:lnTo>
                    <a:pt x="2316" y="471"/>
                  </a:lnTo>
                  <a:lnTo>
                    <a:pt x="2332" y="459"/>
                  </a:lnTo>
                  <a:lnTo>
                    <a:pt x="2348" y="448"/>
                  </a:lnTo>
                  <a:lnTo>
                    <a:pt x="2365" y="437"/>
                  </a:lnTo>
                  <a:lnTo>
                    <a:pt x="2383" y="428"/>
                  </a:lnTo>
                  <a:lnTo>
                    <a:pt x="2401" y="419"/>
                  </a:lnTo>
                  <a:lnTo>
                    <a:pt x="2419" y="411"/>
                  </a:lnTo>
                  <a:lnTo>
                    <a:pt x="2437" y="404"/>
                  </a:lnTo>
                  <a:lnTo>
                    <a:pt x="2456" y="398"/>
                  </a:lnTo>
                  <a:lnTo>
                    <a:pt x="2474" y="393"/>
                  </a:lnTo>
                  <a:lnTo>
                    <a:pt x="2493" y="389"/>
                  </a:lnTo>
                  <a:lnTo>
                    <a:pt x="2512" y="385"/>
                  </a:lnTo>
                  <a:lnTo>
                    <a:pt x="2531" y="383"/>
                  </a:lnTo>
                  <a:lnTo>
                    <a:pt x="2551" y="382"/>
                  </a:lnTo>
                  <a:lnTo>
                    <a:pt x="2570" y="381"/>
                  </a:lnTo>
                  <a:lnTo>
                    <a:pt x="2590" y="382"/>
                  </a:lnTo>
                  <a:lnTo>
                    <a:pt x="2609" y="383"/>
                  </a:lnTo>
                  <a:lnTo>
                    <a:pt x="2628" y="385"/>
                  </a:lnTo>
                  <a:lnTo>
                    <a:pt x="2647" y="389"/>
                  </a:lnTo>
                  <a:lnTo>
                    <a:pt x="2667" y="393"/>
                  </a:lnTo>
                  <a:lnTo>
                    <a:pt x="2685" y="398"/>
                  </a:lnTo>
                  <a:lnTo>
                    <a:pt x="2704" y="404"/>
                  </a:lnTo>
                  <a:lnTo>
                    <a:pt x="2722" y="411"/>
                  </a:lnTo>
                  <a:lnTo>
                    <a:pt x="2741" y="419"/>
                  </a:lnTo>
                  <a:lnTo>
                    <a:pt x="2759" y="428"/>
                  </a:lnTo>
                  <a:lnTo>
                    <a:pt x="2776" y="437"/>
                  </a:lnTo>
                  <a:lnTo>
                    <a:pt x="2792" y="448"/>
                  </a:lnTo>
                  <a:lnTo>
                    <a:pt x="2809" y="459"/>
                  </a:lnTo>
                  <a:lnTo>
                    <a:pt x="2826" y="471"/>
                  </a:lnTo>
                  <a:lnTo>
                    <a:pt x="2841" y="485"/>
                  </a:lnTo>
                  <a:lnTo>
                    <a:pt x="2856" y="499"/>
                  </a:lnTo>
                  <a:lnTo>
                    <a:pt x="2870" y="515"/>
                  </a:lnTo>
                  <a:lnTo>
                    <a:pt x="2884" y="530"/>
                  </a:lnTo>
                  <a:lnTo>
                    <a:pt x="2896" y="546"/>
                  </a:lnTo>
                  <a:lnTo>
                    <a:pt x="2908" y="563"/>
                  </a:lnTo>
                  <a:lnTo>
                    <a:pt x="2918" y="581"/>
                  </a:lnTo>
                  <a:lnTo>
                    <a:pt x="2928" y="597"/>
                  </a:lnTo>
                  <a:lnTo>
                    <a:pt x="2937" y="615"/>
                  </a:lnTo>
                  <a:lnTo>
                    <a:pt x="2945" y="633"/>
                  </a:lnTo>
                  <a:lnTo>
                    <a:pt x="2952" y="652"/>
                  </a:lnTo>
                  <a:lnTo>
                    <a:pt x="2959" y="670"/>
                  </a:lnTo>
                  <a:lnTo>
                    <a:pt x="2963" y="689"/>
                  </a:lnTo>
                  <a:lnTo>
                    <a:pt x="2968" y="708"/>
                  </a:lnTo>
                  <a:lnTo>
                    <a:pt x="2971" y="727"/>
                  </a:lnTo>
                  <a:lnTo>
                    <a:pt x="2973" y="747"/>
                  </a:lnTo>
                  <a:lnTo>
                    <a:pt x="2974" y="766"/>
                  </a:lnTo>
                  <a:lnTo>
                    <a:pt x="2974" y="786"/>
                  </a:lnTo>
                  <a:lnTo>
                    <a:pt x="2974" y="805"/>
                  </a:lnTo>
                  <a:lnTo>
                    <a:pt x="2973" y="824"/>
                  </a:lnTo>
                  <a:lnTo>
                    <a:pt x="2971" y="844"/>
                  </a:lnTo>
                  <a:lnTo>
                    <a:pt x="2968" y="863"/>
                  </a:lnTo>
                  <a:lnTo>
                    <a:pt x="2963" y="882"/>
                  </a:lnTo>
                  <a:lnTo>
                    <a:pt x="2959" y="901"/>
                  </a:lnTo>
                  <a:lnTo>
                    <a:pt x="2952" y="920"/>
                  </a:lnTo>
                  <a:lnTo>
                    <a:pt x="2945" y="938"/>
                  </a:lnTo>
                  <a:lnTo>
                    <a:pt x="2937" y="955"/>
                  </a:lnTo>
                  <a:lnTo>
                    <a:pt x="2928" y="973"/>
                  </a:lnTo>
                  <a:lnTo>
                    <a:pt x="2918" y="991"/>
                  </a:lnTo>
                  <a:lnTo>
                    <a:pt x="2908" y="1008"/>
                  </a:lnTo>
                  <a:lnTo>
                    <a:pt x="2896" y="1025"/>
                  </a:lnTo>
                  <a:lnTo>
                    <a:pt x="2884" y="1040"/>
                  </a:lnTo>
                  <a:lnTo>
                    <a:pt x="2870" y="1056"/>
                  </a:lnTo>
                  <a:lnTo>
                    <a:pt x="2856" y="1071"/>
                  </a:lnTo>
                  <a:lnTo>
                    <a:pt x="2743" y="1184"/>
                  </a:lnTo>
                  <a:lnTo>
                    <a:pt x="1550" y="2377"/>
                  </a:lnTo>
                  <a:lnTo>
                    <a:pt x="1543" y="2353"/>
                  </a:lnTo>
                  <a:lnTo>
                    <a:pt x="1535" y="2327"/>
                  </a:lnTo>
                  <a:lnTo>
                    <a:pt x="1527" y="2303"/>
                  </a:lnTo>
                  <a:lnTo>
                    <a:pt x="1518" y="2278"/>
                  </a:lnTo>
                  <a:lnTo>
                    <a:pt x="1508" y="2255"/>
                  </a:lnTo>
                  <a:lnTo>
                    <a:pt x="1497" y="2230"/>
                  </a:lnTo>
                  <a:lnTo>
                    <a:pt x="1485" y="2207"/>
                  </a:lnTo>
                  <a:lnTo>
                    <a:pt x="1473" y="2183"/>
                  </a:lnTo>
                  <a:lnTo>
                    <a:pt x="1459" y="2161"/>
                  </a:lnTo>
                  <a:lnTo>
                    <a:pt x="1446" y="2139"/>
                  </a:lnTo>
                  <a:lnTo>
                    <a:pt x="1430" y="2116"/>
                  </a:lnTo>
                  <a:lnTo>
                    <a:pt x="1415" y="2094"/>
                  </a:lnTo>
                  <a:lnTo>
                    <a:pt x="1398" y="2073"/>
                  </a:lnTo>
                  <a:lnTo>
                    <a:pt x="1380" y="2053"/>
                  </a:lnTo>
                  <a:lnTo>
                    <a:pt x="1362" y="2033"/>
                  </a:lnTo>
                  <a:lnTo>
                    <a:pt x="1343" y="2013"/>
                  </a:lnTo>
                  <a:lnTo>
                    <a:pt x="1323" y="1994"/>
                  </a:lnTo>
                  <a:lnTo>
                    <a:pt x="1303" y="1976"/>
                  </a:lnTo>
                  <a:lnTo>
                    <a:pt x="1283" y="1958"/>
                  </a:lnTo>
                  <a:lnTo>
                    <a:pt x="1262" y="1941"/>
                  </a:lnTo>
                  <a:lnTo>
                    <a:pt x="1241" y="1926"/>
                  </a:lnTo>
                  <a:lnTo>
                    <a:pt x="1218" y="1911"/>
                  </a:lnTo>
                  <a:lnTo>
                    <a:pt x="1196" y="1897"/>
                  </a:lnTo>
                  <a:lnTo>
                    <a:pt x="1174" y="1883"/>
                  </a:lnTo>
                  <a:lnTo>
                    <a:pt x="1151" y="1871"/>
                  </a:lnTo>
                  <a:lnTo>
                    <a:pt x="1128" y="1860"/>
                  </a:lnTo>
                  <a:lnTo>
                    <a:pt x="1105" y="1849"/>
                  </a:lnTo>
                  <a:lnTo>
                    <a:pt x="1080" y="1839"/>
                  </a:lnTo>
                  <a:lnTo>
                    <a:pt x="1057" y="1830"/>
                  </a:lnTo>
                  <a:lnTo>
                    <a:pt x="1032" y="1821"/>
                  </a:lnTo>
                  <a:lnTo>
                    <a:pt x="1008" y="1814"/>
                  </a:lnTo>
                  <a:lnTo>
                    <a:pt x="983" y="1808"/>
                  </a:lnTo>
                  <a:lnTo>
                    <a:pt x="2285" y="499"/>
                  </a:lnTo>
                  <a:close/>
                  <a:moveTo>
                    <a:pt x="1943" y="5409"/>
                  </a:moveTo>
                  <a:lnTo>
                    <a:pt x="1943" y="5409"/>
                  </a:lnTo>
                  <a:lnTo>
                    <a:pt x="1929" y="5423"/>
                  </a:lnTo>
                  <a:lnTo>
                    <a:pt x="1913" y="5437"/>
                  </a:lnTo>
                  <a:lnTo>
                    <a:pt x="1897" y="5449"/>
                  </a:lnTo>
                  <a:lnTo>
                    <a:pt x="1881" y="5461"/>
                  </a:lnTo>
                  <a:lnTo>
                    <a:pt x="1863" y="5471"/>
                  </a:lnTo>
                  <a:lnTo>
                    <a:pt x="1846" y="5481"/>
                  </a:lnTo>
                  <a:lnTo>
                    <a:pt x="1829" y="5490"/>
                  </a:lnTo>
                  <a:lnTo>
                    <a:pt x="1811" y="5498"/>
                  </a:lnTo>
                  <a:lnTo>
                    <a:pt x="1792" y="5505"/>
                  </a:lnTo>
                  <a:lnTo>
                    <a:pt x="1773" y="5510"/>
                  </a:lnTo>
                  <a:lnTo>
                    <a:pt x="1754" y="5516"/>
                  </a:lnTo>
                  <a:lnTo>
                    <a:pt x="1735" y="5521"/>
                  </a:lnTo>
                  <a:lnTo>
                    <a:pt x="1716" y="5523"/>
                  </a:lnTo>
                  <a:lnTo>
                    <a:pt x="1697" y="5526"/>
                  </a:lnTo>
                  <a:lnTo>
                    <a:pt x="1677" y="5527"/>
                  </a:lnTo>
                  <a:lnTo>
                    <a:pt x="1658" y="5527"/>
                  </a:lnTo>
                  <a:lnTo>
                    <a:pt x="1638" y="5527"/>
                  </a:lnTo>
                  <a:lnTo>
                    <a:pt x="1619" y="5526"/>
                  </a:lnTo>
                  <a:lnTo>
                    <a:pt x="1600" y="5523"/>
                  </a:lnTo>
                  <a:lnTo>
                    <a:pt x="1581" y="5521"/>
                  </a:lnTo>
                  <a:lnTo>
                    <a:pt x="1562" y="5516"/>
                  </a:lnTo>
                  <a:lnTo>
                    <a:pt x="1543" y="5510"/>
                  </a:lnTo>
                  <a:lnTo>
                    <a:pt x="1524" y="5505"/>
                  </a:lnTo>
                  <a:lnTo>
                    <a:pt x="1506" y="5498"/>
                  </a:lnTo>
                  <a:lnTo>
                    <a:pt x="1488" y="5490"/>
                  </a:lnTo>
                  <a:lnTo>
                    <a:pt x="1471" y="5481"/>
                  </a:lnTo>
                  <a:lnTo>
                    <a:pt x="1453" y="5471"/>
                  </a:lnTo>
                  <a:lnTo>
                    <a:pt x="1436" y="5461"/>
                  </a:lnTo>
                  <a:lnTo>
                    <a:pt x="1419" y="5449"/>
                  </a:lnTo>
                  <a:lnTo>
                    <a:pt x="1404" y="5437"/>
                  </a:lnTo>
                  <a:lnTo>
                    <a:pt x="1388" y="5423"/>
                  </a:lnTo>
                  <a:lnTo>
                    <a:pt x="1372" y="5409"/>
                  </a:lnTo>
                  <a:lnTo>
                    <a:pt x="1358" y="5394"/>
                  </a:lnTo>
                  <a:lnTo>
                    <a:pt x="1344" y="5378"/>
                  </a:lnTo>
                  <a:lnTo>
                    <a:pt x="1332" y="5362"/>
                  </a:lnTo>
                  <a:lnTo>
                    <a:pt x="1320" y="5345"/>
                  </a:lnTo>
                  <a:lnTo>
                    <a:pt x="1310" y="5329"/>
                  </a:lnTo>
                  <a:lnTo>
                    <a:pt x="1300" y="5311"/>
                  </a:lnTo>
                  <a:lnTo>
                    <a:pt x="1291" y="5293"/>
                  </a:lnTo>
                  <a:lnTo>
                    <a:pt x="1283" y="5275"/>
                  </a:lnTo>
                  <a:lnTo>
                    <a:pt x="1276" y="5257"/>
                  </a:lnTo>
                  <a:lnTo>
                    <a:pt x="1271" y="5238"/>
                  </a:lnTo>
                  <a:lnTo>
                    <a:pt x="1265" y="5219"/>
                  </a:lnTo>
                  <a:lnTo>
                    <a:pt x="1262" y="5200"/>
                  </a:lnTo>
                  <a:lnTo>
                    <a:pt x="1259" y="5181"/>
                  </a:lnTo>
                  <a:lnTo>
                    <a:pt x="1256" y="5162"/>
                  </a:lnTo>
                  <a:lnTo>
                    <a:pt x="1254" y="5142"/>
                  </a:lnTo>
                  <a:lnTo>
                    <a:pt x="1254" y="5123"/>
                  </a:lnTo>
                  <a:lnTo>
                    <a:pt x="1254" y="5103"/>
                  </a:lnTo>
                  <a:lnTo>
                    <a:pt x="1256" y="5084"/>
                  </a:lnTo>
                  <a:lnTo>
                    <a:pt x="1259" y="5065"/>
                  </a:lnTo>
                  <a:lnTo>
                    <a:pt x="1262" y="5045"/>
                  </a:lnTo>
                  <a:lnTo>
                    <a:pt x="1265" y="5026"/>
                  </a:lnTo>
                  <a:lnTo>
                    <a:pt x="1271" y="5009"/>
                  </a:lnTo>
                  <a:lnTo>
                    <a:pt x="1276" y="4990"/>
                  </a:lnTo>
                  <a:lnTo>
                    <a:pt x="1283" y="4971"/>
                  </a:lnTo>
                  <a:lnTo>
                    <a:pt x="1291" y="4953"/>
                  </a:lnTo>
                  <a:lnTo>
                    <a:pt x="1300" y="4935"/>
                  </a:lnTo>
                  <a:lnTo>
                    <a:pt x="1310" y="4918"/>
                  </a:lnTo>
                  <a:lnTo>
                    <a:pt x="1320" y="4902"/>
                  </a:lnTo>
                  <a:lnTo>
                    <a:pt x="1332" y="4885"/>
                  </a:lnTo>
                  <a:lnTo>
                    <a:pt x="1344" y="4868"/>
                  </a:lnTo>
                  <a:lnTo>
                    <a:pt x="1358" y="4852"/>
                  </a:lnTo>
                  <a:lnTo>
                    <a:pt x="1372" y="4838"/>
                  </a:lnTo>
                  <a:lnTo>
                    <a:pt x="1658" y="4551"/>
                  </a:lnTo>
                  <a:lnTo>
                    <a:pt x="1762" y="4655"/>
                  </a:lnTo>
                  <a:lnTo>
                    <a:pt x="1945" y="4838"/>
                  </a:lnTo>
                  <a:lnTo>
                    <a:pt x="1958" y="4852"/>
                  </a:lnTo>
                  <a:lnTo>
                    <a:pt x="1972" y="4868"/>
                  </a:lnTo>
                  <a:lnTo>
                    <a:pt x="1985" y="4885"/>
                  </a:lnTo>
                  <a:lnTo>
                    <a:pt x="1996" y="4902"/>
                  </a:lnTo>
                  <a:lnTo>
                    <a:pt x="2007" y="4918"/>
                  </a:lnTo>
                  <a:lnTo>
                    <a:pt x="2016" y="4935"/>
                  </a:lnTo>
                  <a:lnTo>
                    <a:pt x="2025" y="4953"/>
                  </a:lnTo>
                  <a:lnTo>
                    <a:pt x="2033" y="4972"/>
                  </a:lnTo>
                  <a:lnTo>
                    <a:pt x="2039" y="4990"/>
                  </a:lnTo>
                  <a:lnTo>
                    <a:pt x="2046" y="5009"/>
                  </a:lnTo>
                  <a:lnTo>
                    <a:pt x="2051" y="5026"/>
                  </a:lnTo>
                  <a:lnTo>
                    <a:pt x="2055" y="5046"/>
                  </a:lnTo>
                  <a:lnTo>
                    <a:pt x="2058" y="5065"/>
                  </a:lnTo>
                  <a:lnTo>
                    <a:pt x="2061" y="5084"/>
                  </a:lnTo>
                  <a:lnTo>
                    <a:pt x="2062" y="5103"/>
                  </a:lnTo>
                  <a:lnTo>
                    <a:pt x="2063" y="5123"/>
                  </a:lnTo>
                  <a:lnTo>
                    <a:pt x="2062" y="5142"/>
                  </a:lnTo>
                  <a:lnTo>
                    <a:pt x="2061" y="5162"/>
                  </a:lnTo>
                  <a:lnTo>
                    <a:pt x="2058" y="5181"/>
                  </a:lnTo>
                  <a:lnTo>
                    <a:pt x="2055" y="5200"/>
                  </a:lnTo>
                  <a:lnTo>
                    <a:pt x="2051" y="5219"/>
                  </a:lnTo>
                  <a:lnTo>
                    <a:pt x="2046" y="5238"/>
                  </a:lnTo>
                  <a:lnTo>
                    <a:pt x="2039" y="5257"/>
                  </a:lnTo>
                  <a:lnTo>
                    <a:pt x="2033" y="5275"/>
                  </a:lnTo>
                  <a:lnTo>
                    <a:pt x="2025" y="5293"/>
                  </a:lnTo>
                  <a:lnTo>
                    <a:pt x="2016" y="5311"/>
                  </a:lnTo>
                  <a:lnTo>
                    <a:pt x="2007" y="5329"/>
                  </a:lnTo>
                  <a:lnTo>
                    <a:pt x="1996" y="5345"/>
                  </a:lnTo>
                  <a:lnTo>
                    <a:pt x="1985" y="5362"/>
                  </a:lnTo>
                  <a:lnTo>
                    <a:pt x="1971" y="5378"/>
                  </a:lnTo>
                  <a:lnTo>
                    <a:pt x="1958" y="5393"/>
                  </a:lnTo>
                  <a:lnTo>
                    <a:pt x="1943" y="5409"/>
                  </a:lnTo>
                  <a:close/>
                  <a:moveTo>
                    <a:pt x="3727" y="3626"/>
                  </a:moveTo>
                  <a:lnTo>
                    <a:pt x="2420" y="4933"/>
                  </a:lnTo>
                  <a:lnTo>
                    <a:pt x="2414" y="4908"/>
                  </a:lnTo>
                  <a:lnTo>
                    <a:pt x="2406" y="4883"/>
                  </a:lnTo>
                  <a:lnTo>
                    <a:pt x="2397" y="4858"/>
                  </a:lnTo>
                  <a:lnTo>
                    <a:pt x="2389" y="4833"/>
                  </a:lnTo>
                  <a:lnTo>
                    <a:pt x="2379" y="4810"/>
                  </a:lnTo>
                  <a:lnTo>
                    <a:pt x="2368" y="4786"/>
                  </a:lnTo>
                  <a:lnTo>
                    <a:pt x="2356" y="4762"/>
                  </a:lnTo>
                  <a:lnTo>
                    <a:pt x="2344" y="4739"/>
                  </a:lnTo>
                  <a:lnTo>
                    <a:pt x="2331" y="4716"/>
                  </a:lnTo>
                  <a:lnTo>
                    <a:pt x="2316" y="4693"/>
                  </a:lnTo>
                  <a:lnTo>
                    <a:pt x="2302" y="4672"/>
                  </a:lnTo>
                  <a:lnTo>
                    <a:pt x="2286" y="4649"/>
                  </a:lnTo>
                  <a:lnTo>
                    <a:pt x="2269" y="4628"/>
                  </a:lnTo>
                  <a:lnTo>
                    <a:pt x="2251" y="4607"/>
                  </a:lnTo>
                  <a:lnTo>
                    <a:pt x="2234" y="4587"/>
                  </a:lnTo>
                  <a:lnTo>
                    <a:pt x="2215" y="4567"/>
                  </a:lnTo>
                  <a:lnTo>
                    <a:pt x="2032" y="4385"/>
                  </a:lnTo>
                  <a:lnTo>
                    <a:pt x="501" y="2855"/>
                  </a:lnTo>
                  <a:lnTo>
                    <a:pt x="487" y="2839"/>
                  </a:lnTo>
                  <a:lnTo>
                    <a:pt x="473" y="2824"/>
                  </a:lnTo>
                  <a:lnTo>
                    <a:pt x="461" y="2807"/>
                  </a:lnTo>
                  <a:lnTo>
                    <a:pt x="449" y="2791"/>
                  </a:lnTo>
                  <a:lnTo>
                    <a:pt x="439" y="2773"/>
                  </a:lnTo>
                  <a:lnTo>
                    <a:pt x="429" y="2757"/>
                  </a:lnTo>
                  <a:lnTo>
                    <a:pt x="420" y="2739"/>
                  </a:lnTo>
                  <a:lnTo>
                    <a:pt x="412" y="2721"/>
                  </a:lnTo>
                  <a:lnTo>
                    <a:pt x="405" y="2702"/>
                  </a:lnTo>
                  <a:lnTo>
                    <a:pt x="400" y="2684"/>
                  </a:lnTo>
                  <a:lnTo>
                    <a:pt x="394" y="2665"/>
                  </a:lnTo>
                  <a:lnTo>
                    <a:pt x="391" y="2646"/>
                  </a:lnTo>
                  <a:lnTo>
                    <a:pt x="387" y="2627"/>
                  </a:lnTo>
                  <a:lnTo>
                    <a:pt x="385" y="2607"/>
                  </a:lnTo>
                  <a:lnTo>
                    <a:pt x="383" y="2588"/>
                  </a:lnTo>
                  <a:lnTo>
                    <a:pt x="383" y="2569"/>
                  </a:lnTo>
                  <a:lnTo>
                    <a:pt x="383" y="2549"/>
                  </a:lnTo>
                  <a:lnTo>
                    <a:pt x="385" y="2530"/>
                  </a:lnTo>
                  <a:lnTo>
                    <a:pt x="387" y="2510"/>
                  </a:lnTo>
                  <a:lnTo>
                    <a:pt x="391" y="2491"/>
                  </a:lnTo>
                  <a:lnTo>
                    <a:pt x="394" y="2472"/>
                  </a:lnTo>
                  <a:lnTo>
                    <a:pt x="400" y="2453"/>
                  </a:lnTo>
                  <a:lnTo>
                    <a:pt x="405" y="2434"/>
                  </a:lnTo>
                  <a:lnTo>
                    <a:pt x="412" y="2416"/>
                  </a:lnTo>
                  <a:lnTo>
                    <a:pt x="420" y="2399"/>
                  </a:lnTo>
                  <a:lnTo>
                    <a:pt x="429" y="2381"/>
                  </a:lnTo>
                  <a:lnTo>
                    <a:pt x="439" y="2363"/>
                  </a:lnTo>
                  <a:lnTo>
                    <a:pt x="449" y="2346"/>
                  </a:lnTo>
                  <a:lnTo>
                    <a:pt x="461" y="2329"/>
                  </a:lnTo>
                  <a:lnTo>
                    <a:pt x="473" y="2314"/>
                  </a:lnTo>
                  <a:lnTo>
                    <a:pt x="487" y="2298"/>
                  </a:lnTo>
                  <a:lnTo>
                    <a:pt x="501" y="2283"/>
                  </a:lnTo>
                  <a:lnTo>
                    <a:pt x="517" y="2268"/>
                  </a:lnTo>
                  <a:lnTo>
                    <a:pt x="532" y="2255"/>
                  </a:lnTo>
                  <a:lnTo>
                    <a:pt x="548" y="2242"/>
                  </a:lnTo>
                  <a:lnTo>
                    <a:pt x="565" y="2231"/>
                  </a:lnTo>
                  <a:lnTo>
                    <a:pt x="581" y="2220"/>
                  </a:lnTo>
                  <a:lnTo>
                    <a:pt x="599" y="2210"/>
                  </a:lnTo>
                  <a:lnTo>
                    <a:pt x="617" y="2202"/>
                  </a:lnTo>
                  <a:lnTo>
                    <a:pt x="635" y="2195"/>
                  </a:lnTo>
                  <a:lnTo>
                    <a:pt x="653" y="2187"/>
                  </a:lnTo>
                  <a:lnTo>
                    <a:pt x="672" y="2181"/>
                  </a:lnTo>
                  <a:lnTo>
                    <a:pt x="691" y="2176"/>
                  </a:lnTo>
                  <a:lnTo>
                    <a:pt x="710" y="2172"/>
                  </a:lnTo>
                  <a:lnTo>
                    <a:pt x="729" y="2169"/>
                  </a:lnTo>
                  <a:lnTo>
                    <a:pt x="748" y="2167"/>
                  </a:lnTo>
                  <a:lnTo>
                    <a:pt x="768" y="2164"/>
                  </a:lnTo>
                  <a:lnTo>
                    <a:pt x="787" y="2164"/>
                  </a:lnTo>
                  <a:lnTo>
                    <a:pt x="807" y="2164"/>
                  </a:lnTo>
                  <a:lnTo>
                    <a:pt x="826" y="2167"/>
                  </a:lnTo>
                  <a:lnTo>
                    <a:pt x="845" y="2169"/>
                  </a:lnTo>
                  <a:lnTo>
                    <a:pt x="865" y="2172"/>
                  </a:lnTo>
                  <a:lnTo>
                    <a:pt x="884" y="2176"/>
                  </a:lnTo>
                  <a:lnTo>
                    <a:pt x="903" y="2181"/>
                  </a:lnTo>
                  <a:lnTo>
                    <a:pt x="921" y="2187"/>
                  </a:lnTo>
                  <a:lnTo>
                    <a:pt x="940" y="2193"/>
                  </a:lnTo>
                  <a:lnTo>
                    <a:pt x="957" y="2202"/>
                  </a:lnTo>
                  <a:lnTo>
                    <a:pt x="975" y="2210"/>
                  </a:lnTo>
                  <a:lnTo>
                    <a:pt x="992" y="2220"/>
                  </a:lnTo>
                  <a:lnTo>
                    <a:pt x="1010" y="2231"/>
                  </a:lnTo>
                  <a:lnTo>
                    <a:pt x="1025" y="2242"/>
                  </a:lnTo>
                  <a:lnTo>
                    <a:pt x="1042" y="2255"/>
                  </a:lnTo>
                  <a:lnTo>
                    <a:pt x="1058" y="2268"/>
                  </a:lnTo>
                  <a:lnTo>
                    <a:pt x="1073" y="2283"/>
                  </a:lnTo>
                  <a:lnTo>
                    <a:pt x="1087" y="2298"/>
                  </a:lnTo>
                  <a:lnTo>
                    <a:pt x="1100" y="2314"/>
                  </a:lnTo>
                  <a:lnTo>
                    <a:pt x="1114" y="2329"/>
                  </a:lnTo>
                  <a:lnTo>
                    <a:pt x="1125" y="2346"/>
                  </a:lnTo>
                  <a:lnTo>
                    <a:pt x="1136" y="2363"/>
                  </a:lnTo>
                  <a:lnTo>
                    <a:pt x="1145" y="2381"/>
                  </a:lnTo>
                  <a:lnTo>
                    <a:pt x="1154" y="2399"/>
                  </a:lnTo>
                  <a:lnTo>
                    <a:pt x="1162" y="2416"/>
                  </a:lnTo>
                  <a:lnTo>
                    <a:pt x="1168" y="2434"/>
                  </a:lnTo>
                  <a:lnTo>
                    <a:pt x="1175" y="2453"/>
                  </a:lnTo>
                  <a:lnTo>
                    <a:pt x="1179" y="2472"/>
                  </a:lnTo>
                  <a:lnTo>
                    <a:pt x="1184" y="2491"/>
                  </a:lnTo>
                  <a:lnTo>
                    <a:pt x="1187" y="2510"/>
                  </a:lnTo>
                  <a:lnTo>
                    <a:pt x="1189" y="2530"/>
                  </a:lnTo>
                  <a:lnTo>
                    <a:pt x="1191" y="2549"/>
                  </a:lnTo>
                  <a:lnTo>
                    <a:pt x="1192" y="2569"/>
                  </a:lnTo>
                  <a:lnTo>
                    <a:pt x="1191" y="2588"/>
                  </a:lnTo>
                  <a:lnTo>
                    <a:pt x="1189" y="2607"/>
                  </a:lnTo>
                  <a:lnTo>
                    <a:pt x="1187" y="2627"/>
                  </a:lnTo>
                  <a:lnTo>
                    <a:pt x="1184" y="2646"/>
                  </a:lnTo>
                  <a:lnTo>
                    <a:pt x="1179" y="2665"/>
                  </a:lnTo>
                  <a:lnTo>
                    <a:pt x="1175" y="2684"/>
                  </a:lnTo>
                  <a:lnTo>
                    <a:pt x="1168" y="2702"/>
                  </a:lnTo>
                  <a:lnTo>
                    <a:pt x="1162" y="2721"/>
                  </a:lnTo>
                  <a:lnTo>
                    <a:pt x="1154" y="2739"/>
                  </a:lnTo>
                  <a:lnTo>
                    <a:pt x="1145" y="2757"/>
                  </a:lnTo>
                  <a:lnTo>
                    <a:pt x="1136" y="2773"/>
                  </a:lnTo>
                  <a:lnTo>
                    <a:pt x="1125" y="2791"/>
                  </a:lnTo>
                  <a:lnTo>
                    <a:pt x="1114" y="2808"/>
                  </a:lnTo>
                  <a:lnTo>
                    <a:pt x="1100" y="2824"/>
                  </a:lnTo>
                  <a:lnTo>
                    <a:pt x="1087" y="2839"/>
                  </a:lnTo>
                  <a:lnTo>
                    <a:pt x="1073" y="2855"/>
                  </a:lnTo>
                  <a:lnTo>
                    <a:pt x="1343" y="3125"/>
                  </a:lnTo>
                  <a:lnTo>
                    <a:pt x="2570" y="1898"/>
                  </a:lnTo>
                  <a:lnTo>
                    <a:pt x="3545" y="2872"/>
                  </a:lnTo>
                  <a:lnTo>
                    <a:pt x="3727" y="3054"/>
                  </a:lnTo>
                  <a:lnTo>
                    <a:pt x="3742" y="3069"/>
                  </a:lnTo>
                  <a:lnTo>
                    <a:pt x="3755" y="3086"/>
                  </a:lnTo>
                  <a:lnTo>
                    <a:pt x="3768" y="3101"/>
                  </a:lnTo>
                  <a:lnTo>
                    <a:pt x="3780" y="3118"/>
                  </a:lnTo>
                  <a:lnTo>
                    <a:pt x="3790" y="3135"/>
                  </a:lnTo>
                  <a:lnTo>
                    <a:pt x="3800" y="3153"/>
                  </a:lnTo>
                  <a:lnTo>
                    <a:pt x="3809" y="3169"/>
                  </a:lnTo>
                  <a:lnTo>
                    <a:pt x="3816" y="3188"/>
                  </a:lnTo>
                  <a:lnTo>
                    <a:pt x="3823" y="3206"/>
                  </a:lnTo>
                  <a:lnTo>
                    <a:pt x="3830" y="3225"/>
                  </a:lnTo>
                  <a:lnTo>
                    <a:pt x="3834" y="3244"/>
                  </a:lnTo>
                  <a:lnTo>
                    <a:pt x="3839" y="3263"/>
                  </a:lnTo>
                  <a:lnTo>
                    <a:pt x="3842" y="3282"/>
                  </a:lnTo>
                  <a:lnTo>
                    <a:pt x="3844" y="3301"/>
                  </a:lnTo>
                  <a:lnTo>
                    <a:pt x="3845" y="3321"/>
                  </a:lnTo>
                  <a:lnTo>
                    <a:pt x="3845" y="3340"/>
                  </a:lnTo>
                  <a:lnTo>
                    <a:pt x="3845" y="3359"/>
                  </a:lnTo>
                  <a:lnTo>
                    <a:pt x="3844" y="3379"/>
                  </a:lnTo>
                  <a:lnTo>
                    <a:pt x="3842" y="3398"/>
                  </a:lnTo>
                  <a:lnTo>
                    <a:pt x="3839" y="3417"/>
                  </a:lnTo>
                  <a:lnTo>
                    <a:pt x="3834" y="3436"/>
                  </a:lnTo>
                  <a:lnTo>
                    <a:pt x="3830" y="3455"/>
                  </a:lnTo>
                  <a:lnTo>
                    <a:pt x="3823" y="3474"/>
                  </a:lnTo>
                  <a:lnTo>
                    <a:pt x="3816" y="3492"/>
                  </a:lnTo>
                  <a:lnTo>
                    <a:pt x="3809" y="3511"/>
                  </a:lnTo>
                  <a:lnTo>
                    <a:pt x="3800" y="3528"/>
                  </a:lnTo>
                  <a:lnTo>
                    <a:pt x="3790" y="3545"/>
                  </a:lnTo>
                  <a:lnTo>
                    <a:pt x="3780" y="3562"/>
                  </a:lnTo>
                  <a:lnTo>
                    <a:pt x="3768" y="3579"/>
                  </a:lnTo>
                  <a:lnTo>
                    <a:pt x="3755" y="3595"/>
                  </a:lnTo>
                  <a:lnTo>
                    <a:pt x="3742" y="3611"/>
                  </a:lnTo>
                  <a:lnTo>
                    <a:pt x="3727" y="3626"/>
                  </a:lnTo>
                  <a:close/>
                  <a:moveTo>
                    <a:pt x="2480" y="2235"/>
                  </a:moveTo>
                  <a:lnTo>
                    <a:pt x="1460" y="3254"/>
                  </a:lnTo>
                  <a:lnTo>
                    <a:pt x="1730" y="3524"/>
                  </a:lnTo>
                  <a:lnTo>
                    <a:pt x="2750" y="2505"/>
                  </a:lnTo>
                  <a:lnTo>
                    <a:pt x="2480" y="2235"/>
                  </a:lnTo>
                  <a:close/>
                  <a:moveTo>
                    <a:pt x="2887" y="2643"/>
                  </a:moveTo>
                  <a:lnTo>
                    <a:pt x="1868" y="3662"/>
                  </a:lnTo>
                  <a:lnTo>
                    <a:pt x="2139" y="3932"/>
                  </a:lnTo>
                  <a:lnTo>
                    <a:pt x="3157" y="2913"/>
                  </a:lnTo>
                  <a:lnTo>
                    <a:pt x="2887" y="2643"/>
                  </a:lnTo>
                  <a:close/>
                  <a:moveTo>
                    <a:pt x="2276" y="4069"/>
                  </a:moveTo>
                  <a:lnTo>
                    <a:pt x="2546" y="4340"/>
                  </a:lnTo>
                  <a:lnTo>
                    <a:pt x="3565" y="3321"/>
                  </a:lnTo>
                  <a:lnTo>
                    <a:pt x="3295" y="3050"/>
                  </a:lnTo>
                  <a:lnTo>
                    <a:pt x="2276" y="40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867569" y="3675341"/>
            <a:ext cx="6018846" cy="541020"/>
            <a:chOff x="4597712" y="1584494"/>
            <a:chExt cx="5699829" cy="511214"/>
          </a:xfrm>
        </p:grpSpPr>
        <p:sp>
          <p:nvSpPr>
            <p:cNvPr id="48" name="Freeform 5"/>
            <p:cNvSpPr>
              <a:spLocks/>
            </p:cNvSpPr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33483" y="1665608"/>
              <a:ext cx="3686604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字符串</a:t>
              </a:r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4645597" y="1629495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93852" y="1700506"/>
              <a:ext cx="150287" cy="2908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KSO_Shape"/>
            <p:cNvSpPr>
              <a:spLocks/>
            </p:cNvSpPr>
            <p:nvPr/>
          </p:nvSpPr>
          <p:spPr bwMode="auto">
            <a:xfrm>
              <a:off x="9615639" y="1670049"/>
              <a:ext cx="286351" cy="360384"/>
            </a:xfrm>
            <a:custGeom>
              <a:avLst/>
              <a:gdLst>
                <a:gd name="T0" fmla="*/ 2147483646 w 4228"/>
                <a:gd name="T1" fmla="*/ 2147483646 h 5910"/>
                <a:gd name="T2" fmla="*/ 2147483646 w 4228"/>
                <a:gd name="T3" fmla="*/ 2147483646 h 5910"/>
                <a:gd name="T4" fmla="*/ 2147483646 w 4228"/>
                <a:gd name="T5" fmla="*/ 2147483646 h 5910"/>
                <a:gd name="T6" fmla="*/ 2147483646 w 4228"/>
                <a:gd name="T7" fmla="*/ 2147483646 h 5910"/>
                <a:gd name="T8" fmla="*/ 2147483646 w 4228"/>
                <a:gd name="T9" fmla="*/ 736754076 h 5910"/>
                <a:gd name="T10" fmla="*/ 2147483646 w 4228"/>
                <a:gd name="T11" fmla="*/ 468900117 h 5910"/>
                <a:gd name="T12" fmla="*/ 2147483646 w 4228"/>
                <a:gd name="T13" fmla="*/ 2147483646 h 5910"/>
                <a:gd name="T14" fmla="*/ 2147483646 w 4228"/>
                <a:gd name="T15" fmla="*/ 2147483646 h 5910"/>
                <a:gd name="T16" fmla="*/ 769768890 w 4228"/>
                <a:gd name="T17" fmla="*/ 2147483646 h 5910"/>
                <a:gd name="T18" fmla="*/ 502005176 w 4228"/>
                <a:gd name="T19" fmla="*/ 2147483646 h 5910"/>
                <a:gd name="T20" fmla="*/ 2147483646 w 4228"/>
                <a:gd name="T21" fmla="*/ 2147483646 h 5910"/>
                <a:gd name="T22" fmla="*/ 2147483646 w 4228"/>
                <a:gd name="T23" fmla="*/ 2147483646 h 5910"/>
                <a:gd name="T24" fmla="*/ 2147483646 w 4228"/>
                <a:gd name="T25" fmla="*/ 2147483646 h 5910"/>
                <a:gd name="T26" fmla="*/ 2147483646 w 4228"/>
                <a:gd name="T27" fmla="*/ 2147483646 h 5910"/>
                <a:gd name="T28" fmla="*/ 2147483646 w 4228"/>
                <a:gd name="T29" fmla="*/ 2147483646 h 5910"/>
                <a:gd name="T30" fmla="*/ 2147483646 w 4228"/>
                <a:gd name="T31" fmla="*/ 2147483646 h 5910"/>
                <a:gd name="T32" fmla="*/ 2147483646 w 4228"/>
                <a:gd name="T33" fmla="*/ 2147483646 h 5910"/>
                <a:gd name="T34" fmla="*/ 2147483646 w 4228"/>
                <a:gd name="T35" fmla="*/ 2147483646 h 5910"/>
                <a:gd name="T36" fmla="*/ 2147483646 w 4228"/>
                <a:gd name="T37" fmla="*/ 2147483646 h 5910"/>
                <a:gd name="T38" fmla="*/ 2147483646 w 4228"/>
                <a:gd name="T39" fmla="*/ 2147483646 h 5910"/>
                <a:gd name="T40" fmla="*/ 2147483646 w 4228"/>
                <a:gd name="T41" fmla="*/ 2147483646 h 5910"/>
                <a:gd name="T42" fmla="*/ 2147483646 w 4228"/>
                <a:gd name="T43" fmla="*/ 2147483646 h 5910"/>
                <a:gd name="T44" fmla="*/ 2147483646 w 4228"/>
                <a:gd name="T45" fmla="*/ 2147483646 h 5910"/>
                <a:gd name="T46" fmla="*/ 2147483646 w 4228"/>
                <a:gd name="T47" fmla="*/ 2147483646 h 5910"/>
                <a:gd name="T48" fmla="*/ 2147483646 w 4228"/>
                <a:gd name="T49" fmla="*/ 2147483646 h 5910"/>
                <a:gd name="T50" fmla="*/ 2147483646 w 4228"/>
                <a:gd name="T51" fmla="*/ 2147483646 h 5910"/>
                <a:gd name="T52" fmla="*/ 2147483646 w 4228"/>
                <a:gd name="T53" fmla="*/ 2147483646 h 5910"/>
                <a:gd name="T54" fmla="*/ 2147483646 w 4228"/>
                <a:gd name="T55" fmla="*/ 2147483646 h 5910"/>
                <a:gd name="T56" fmla="*/ 2147483646 w 4228"/>
                <a:gd name="T57" fmla="*/ 2147483646 h 5910"/>
                <a:gd name="T58" fmla="*/ 2147483646 w 4228"/>
                <a:gd name="T59" fmla="*/ 2147483646 h 5910"/>
                <a:gd name="T60" fmla="*/ 2147483646 w 4228"/>
                <a:gd name="T61" fmla="*/ 2147483646 h 5910"/>
                <a:gd name="T62" fmla="*/ 2147483646 w 4228"/>
                <a:gd name="T63" fmla="*/ 2147483646 h 5910"/>
                <a:gd name="T64" fmla="*/ 2147483646 w 4228"/>
                <a:gd name="T65" fmla="*/ 2147483646 h 5910"/>
                <a:gd name="T66" fmla="*/ 2147483646 w 4228"/>
                <a:gd name="T67" fmla="*/ 2147483646 h 5910"/>
                <a:gd name="T68" fmla="*/ 2147483646 w 4228"/>
                <a:gd name="T69" fmla="*/ 2147483646 h 5910"/>
                <a:gd name="T70" fmla="*/ 2147483646 w 4228"/>
                <a:gd name="T71" fmla="*/ 2147483646 h 5910"/>
                <a:gd name="T72" fmla="*/ 2147483646 w 4228"/>
                <a:gd name="T73" fmla="*/ 2147483646 h 5910"/>
                <a:gd name="T74" fmla="*/ 2147483646 w 4228"/>
                <a:gd name="T75" fmla="*/ 2147483646 h 5910"/>
                <a:gd name="T76" fmla="*/ 2147483646 w 4228"/>
                <a:gd name="T77" fmla="*/ 2147483646 h 5910"/>
                <a:gd name="T78" fmla="*/ 2147483646 w 4228"/>
                <a:gd name="T79" fmla="*/ 2147483646 h 5910"/>
                <a:gd name="T80" fmla="*/ 2147483646 w 4228"/>
                <a:gd name="T81" fmla="*/ 2147483646 h 5910"/>
                <a:gd name="T82" fmla="*/ 2147483646 w 4228"/>
                <a:gd name="T83" fmla="*/ 2147483646 h 5910"/>
                <a:gd name="T84" fmla="*/ 2147483646 w 4228"/>
                <a:gd name="T85" fmla="*/ 2147483646 h 5910"/>
                <a:gd name="T86" fmla="*/ 2147483646 w 4228"/>
                <a:gd name="T87" fmla="*/ 2147483646 h 5910"/>
                <a:gd name="T88" fmla="*/ 2147483646 w 4228"/>
                <a:gd name="T89" fmla="*/ 2147483646 h 5910"/>
                <a:gd name="T90" fmla="*/ 2147483646 w 4228"/>
                <a:gd name="T91" fmla="*/ 2147483646 h 5910"/>
                <a:gd name="T92" fmla="*/ 2147483646 w 4228"/>
                <a:gd name="T93" fmla="*/ 2147483646 h 5910"/>
                <a:gd name="T94" fmla="*/ 2147483646 w 4228"/>
                <a:gd name="T95" fmla="*/ 2147483646 h 5910"/>
                <a:gd name="T96" fmla="*/ 2147483646 w 4228"/>
                <a:gd name="T97" fmla="*/ 2147483646 h 5910"/>
                <a:gd name="T98" fmla="*/ 2147483646 w 4228"/>
                <a:gd name="T99" fmla="*/ 2147483646 h 5910"/>
                <a:gd name="T100" fmla="*/ 2147483646 w 4228"/>
                <a:gd name="T101" fmla="*/ 2147483646 h 5910"/>
                <a:gd name="T102" fmla="*/ 2147483646 w 4228"/>
                <a:gd name="T103" fmla="*/ 2147483646 h 5910"/>
                <a:gd name="T104" fmla="*/ 2147483646 w 4228"/>
                <a:gd name="T105" fmla="*/ 2147483646 h 5910"/>
                <a:gd name="T106" fmla="*/ 2147483646 w 4228"/>
                <a:gd name="T107" fmla="*/ 2147483646 h 5910"/>
                <a:gd name="T108" fmla="*/ 2147483646 w 4228"/>
                <a:gd name="T109" fmla="*/ 2147483646 h 5910"/>
                <a:gd name="T110" fmla="*/ 2147483646 w 4228"/>
                <a:gd name="T111" fmla="*/ 2147483646 h 5910"/>
                <a:gd name="T112" fmla="*/ 2147483646 w 4228"/>
                <a:gd name="T113" fmla="*/ 2147483646 h 5910"/>
                <a:gd name="T114" fmla="*/ 2147483646 w 4228"/>
                <a:gd name="T115" fmla="*/ 2147483646 h 5910"/>
                <a:gd name="T116" fmla="*/ 2147483646 w 4228"/>
                <a:gd name="T117" fmla="*/ 2147483646 h 5910"/>
                <a:gd name="T118" fmla="*/ 2147483646 w 4228"/>
                <a:gd name="T119" fmla="*/ 2147483646 h 5910"/>
                <a:gd name="T120" fmla="*/ 2147483646 w 4228"/>
                <a:gd name="T121" fmla="*/ 2147483646 h 5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28" h="5910">
                  <a:moveTo>
                    <a:pt x="3998" y="2785"/>
                  </a:moveTo>
                  <a:lnTo>
                    <a:pt x="3815" y="2602"/>
                  </a:lnTo>
                  <a:lnTo>
                    <a:pt x="2840" y="1627"/>
                  </a:lnTo>
                  <a:lnTo>
                    <a:pt x="3127" y="1341"/>
                  </a:lnTo>
                  <a:lnTo>
                    <a:pt x="3155" y="1312"/>
                  </a:lnTo>
                  <a:lnTo>
                    <a:pt x="3181" y="1282"/>
                  </a:lnTo>
                  <a:lnTo>
                    <a:pt x="3205" y="1251"/>
                  </a:lnTo>
                  <a:lnTo>
                    <a:pt x="3227" y="1219"/>
                  </a:lnTo>
                  <a:lnTo>
                    <a:pt x="3247" y="1185"/>
                  </a:lnTo>
                  <a:lnTo>
                    <a:pt x="3266" y="1151"/>
                  </a:lnTo>
                  <a:lnTo>
                    <a:pt x="3284" y="1116"/>
                  </a:lnTo>
                  <a:lnTo>
                    <a:pt x="3299" y="1081"/>
                  </a:lnTo>
                  <a:lnTo>
                    <a:pt x="3313" y="1046"/>
                  </a:lnTo>
                  <a:lnTo>
                    <a:pt x="3324" y="1009"/>
                  </a:lnTo>
                  <a:lnTo>
                    <a:pt x="3335" y="972"/>
                  </a:lnTo>
                  <a:lnTo>
                    <a:pt x="3342" y="935"/>
                  </a:lnTo>
                  <a:lnTo>
                    <a:pt x="3349" y="898"/>
                  </a:lnTo>
                  <a:lnTo>
                    <a:pt x="3353" y="861"/>
                  </a:lnTo>
                  <a:lnTo>
                    <a:pt x="3356" y="823"/>
                  </a:lnTo>
                  <a:lnTo>
                    <a:pt x="3357" y="786"/>
                  </a:lnTo>
                  <a:lnTo>
                    <a:pt x="3356" y="748"/>
                  </a:lnTo>
                  <a:lnTo>
                    <a:pt x="3353" y="710"/>
                  </a:lnTo>
                  <a:lnTo>
                    <a:pt x="3349" y="673"/>
                  </a:lnTo>
                  <a:lnTo>
                    <a:pt x="3342" y="635"/>
                  </a:lnTo>
                  <a:lnTo>
                    <a:pt x="3335" y="598"/>
                  </a:lnTo>
                  <a:lnTo>
                    <a:pt x="3324" y="562"/>
                  </a:lnTo>
                  <a:lnTo>
                    <a:pt x="3313" y="526"/>
                  </a:lnTo>
                  <a:lnTo>
                    <a:pt x="3299" y="489"/>
                  </a:lnTo>
                  <a:lnTo>
                    <a:pt x="3284" y="455"/>
                  </a:lnTo>
                  <a:lnTo>
                    <a:pt x="3266" y="420"/>
                  </a:lnTo>
                  <a:lnTo>
                    <a:pt x="3247" y="385"/>
                  </a:lnTo>
                  <a:lnTo>
                    <a:pt x="3227" y="353"/>
                  </a:lnTo>
                  <a:lnTo>
                    <a:pt x="3205" y="321"/>
                  </a:lnTo>
                  <a:lnTo>
                    <a:pt x="3181" y="290"/>
                  </a:lnTo>
                  <a:lnTo>
                    <a:pt x="3155" y="258"/>
                  </a:lnTo>
                  <a:lnTo>
                    <a:pt x="3127" y="229"/>
                  </a:lnTo>
                  <a:lnTo>
                    <a:pt x="3097" y="201"/>
                  </a:lnTo>
                  <a:lnTo>
                    <a:pt x="3067" y="176"/>
                  </a:lnTo>
                  <a:lnTo>
                    <a:pt x="3036" y="151"/>
                  </a:lnTo>
                  <a:lnTo>
                    <a:pt x="3003" y="129"/>
                  </a:lnTo>
                  <a:lnTo>
                    <a:pt x="2970" y="108"/>
                  </a:lnTo>
                  <a:lnTo>
                    <a:pt x="2936" y="89"/>
                  </a:lnTo>
                  <a:lnTo>
                    <a:pt x="2902" y="72"/>
                  </a:lnTo>
                  <a:lnTo>
                    <a:pt x="2866" y="56"/>
                  </a:lnTo>
                  <a:lnTo>
                    <a:pt x="2830" y="43"/>
                  </a:lnTo>
                  <a:lnTo>
                    <a:pt x="2795" y="32"/>
                  </a:lnTo>
                  <a:lnTo>
                    <a:pt x="2758" y="22"/>
                  </a:lnTo>
                  <a:lnTo>
                    <a:pt x="2720" y="14"/>
                  </a:lnTo>
                  <a:lnTo>
                    <a:pt x="2683" y="7"/>
                  </a:lnTo>
                  <a:lnTo>
                    <a:pt x="2645" y="3"/>
                  </a:lnTo>
                  <a:lnTo>
                    <a:pt x="2608" y="0"/>
                  </a:lnTo>
                  <a:lnTo>
                    <a:pt x="2570" y="0"/>
                  </a:lnTo>
                  <a:lnTo>
                    <a:pt x="2532" y="0"/>
                  </a:lnTo>
                  <a:lnTo>
                    <a:pt x="2496" y="3"/>
                  </a:lnTo>
                  <a:lnTo>
                    <a:pt x="2458" y="7"/>
                  </a:lnTo>
                  <a:lnTo>
                    <a:pt x="2421" y="14"/>
                  </a:lnTo>
                  <a:lnTo>
                    <a:pt x="2383" y="22"/>
                  </a:lnTo>
                  <a:lnTo>
                    <a:pt x="2346" y="32"/>
                  </a:lnTo>
                  <a:lnTo>
                    <a:pt x="2310" y="43"/>
                  </a:lnTo>
                  <a:lnTo>
                    <a:pt x="2275" y="56"/>
                  </a:lnTo>
                  <a:lnTo>
                    <a:pt x="2239" y="72"/>
                  </a:lnTo>
                  <a:lnTo>
                    <a:pt x="2205" y="89"/>
                  </a:lnTo>
                  <a:lnTo>
                    <a:pt x="2171" y="108"/>
                  </a:lnTo>
                  <a:lnTo>
                    <a:pt x="2138" y="129"/>
                  </a:lnTo>
                  <a:lnTo>
                    <a:pt x="2105" y="151"/>
                  </a:lnTo>
                  <a:lnTo>
                    <a:pt x="2074" y="176"/>
                  </a:lnTo>
                  <a:lnTo>
                    <a:pt x="2044" y="201"/>
                  </a:lnTo>
                  <a:lnTo>
                    <a:pt x="2015" y="229"/>
                  </a:lnTo>
                  <a:lnTo>
                    <a:pt x="301" y="1950"/>
                  </a:lnTo>
                  <a:lnTo>
                    <a:pt x="284" y="1965"/>
                  </a:lnTo>
                  <a:lnTo>
                    <a:pt x="266" y="1980"/>
                  </a:lnTo>
                  <a:lnTo>
                    <a:pt x="248" y="1996"/>
                  </a:lnTo>
                  <a:lnTo>
                    <a:pt x="231" y="2013"/>
                  </a:lnTo>
                  <a:lnTo>
                    <a:pt x="203" y="2042"/>
                  </a:lnTo>
                  <a:lnTo>
                    <a:pt x="177" y="2072"/>
                  </a:lnTo>
                  <a:lnTo>
                    <a:pt x="153" y="2104"/>
                  </a:lnTo>
                  <a:lnTo>
                    <a:pt x="131" y="2135"/>
                  </a:lnTo>
                  <a:lnTo>
                    <a:pt x="110" y="2169"/>
                  </a:lnTo>
                  <a:lnTo>
                    <a:pt x="91" y="2203"/>
                  </a:lnTo>
                  <a:lnTo>
                    <a:pt x="74" y="2238"/>
                  </a:lnTo>
                  <a:lnTo>
                    <a:pt x="58" y="2273"/>
                  </a:lnTo>
                  <a:lnTo>
                    <a:pt x="45" y="2308"/>
                  </a:lnTo>
                  <a:lnTo>
                    <a:pt x="33" y="2345"/>
                  </a:lnTo>
                  <a:lnTo>
                    <a:pt x="23" y="2382"/>
                  </a:lnTo>
                  <a:lnTo>
                    <a:pt x="15" y="2419"/>
                  </a:lnTo>
                  <a:lnTo>
                    <a:pt x="9" y="2456"/>
                  </a:lnTo>
                  <a:lnTo>
                    <a:pt x="5" y="2493"/>
                  </a:lnTo>
                  <a:lnTo>
                    <a:pt x="1" y="2531"/>
                  </a:lnTo>
                  <a:lnTo>
                    <a:pt x="0" y="2569"/>
                  </a:lnTo>
                  <a:lnTo>
                    <a:pt x="1" y="2606"/>
                  </a:lnTo>
                  <a:lnTo>
                    <a:pt x="5" y="2644"/>
                  </a:lnTo>
                  <a:lnTo>
                    <a:pt x="9" y="2681"/>
                  </a:lnTo>
                  <a:lnTo>
                    <a:pt x="15" y="2719"/>
                  </a:lnTo>
                  <a:lnTo>
                    <a:pt x="23" y="2756"/>
                  </a:lnTo>
                  <a:lnTo>
                    <a:pt x="33" y="2792"/>
                  </a:lnTo>
                  <a:lnTo>
                    <a:pt x="45" y="2829"/>
                  </a:lnTo>
                  <a:lnTo>
                    <a:pt x="58" y="2865"/>
                  </a:lnTo>
                  <a:lnTo>
                    <a:pt x="74" y="2899"/>
                  </a:lnTo>
                  <a:lnTo>
                    <a:pt x="91" y="2934"/>
                  </a:lnTo>
                  <a:lnTo>
                    <a:pt x="110" y="2969"/>
                  </a:lnTo>
                  <a:lnTo>
                    <a:pt x="131" y="3001"/>
                  </a:lnTo>
                  <a:lnTo>
                    <a:pt x="153" y="3033"/>
                  </a:lnTo>
                  <a:lnTo>
                    <a:pt x="177" y="3065"/>
                  </a:lnTo>
                  <a:lnTo>
                    <a:pt x="203" y="3096"/>
                  </a:lnTo>
                  <a:lnTo>
                    <a:pt x="231" y="3125"/>
                  </a:lnTo>
                  <a:lnTo>
                    <a:pt x="1388" y="4281"/>
                  </a:lnTo>
                  <a:lnTo>
                    <a:pt x="1102" y="4567"/>
                  </a:lnTo>
                  <a:lnTo>
                    <a:pt x="1075" y="4597"/>
                  </a:lnTo>
                  <a:lnTo>
                    <a:pt x="1048" y="4627"/>
                  </a:lnTo>
                  <a:lnTo>
                    <a:pt x="1024" y="4658"/>
                  </a:lnTo>
                  <a:lnTo>
                    <a:pt x="1001" y="4691"/>
                  </a:lnTo>
                  <a:lnTo>
                    <a:pt x="981" y="4724"/>
                  </a:lnTo>
                  <a:lnTo>
                    <a:pt x="962" y="4758"/>
                  </a:lnTo>
                  <a:lnTo>
                    <a:pt x="945" y="4792"/>
                  </a:lnTo>
                  <a:lnTo>
                    <a:pt x="930" y="4828"/>
                  </a:lnTo>
                  <a:lnTo>
                    <a:pt x="916" y="4864"/>
                  </a:lnTo>
                  <a:lnTo>
                    <a:pt x="904" y="4899"/>
                  </a:lnTo>
                  <a:lnTo>
                    <a:pt x="894" y="4936"/>
                  </a:lnTo>
                  <a:lnTo>
                    <a:pt x="886" y="4973"/>
                  </a:lnTo>
                  <a:lnTo>
                    <a:pt x="879" y="5011"/>
                  </a:lnTo>
                  <a:lnTo>
                    <a:pt x="875" y="5048"/>
                  </a:lnTo>
                  <a:lnTo>
                    <a:pt x="873" y="5086"/>
                  </a:lnTo>
                  <a:lnTo>
                    <a:pt x="872" y="5123"/>
                  </a:lnTo>
                  <a:lnTo>
                    <a:pt x="873" y="5161"/>
                  </a:lnTo>
                  <a:lnTo>
                    <a:pt x="875" y="5198"/>
                  </a:lnTo>
                  <a:lnTo>
                    <a:pt x="880" y="5236"/>
                  </a:lnTo>
                  <a:lnTo>
                    <a:pt x="886" y="5273"/>
                  </a:lnTo>
                  <a:lnTo>
                    <a:pt x="894" y="5311"/>
                  </a:lnTo>
                  <a:lnTo>
                    <a:pt x="904" y="5347"/>
                  </a:lnTo>
                  <a:lnTo>
                    <a:pt x="916" y="5383"/>
                  </a:lnTo>
                  <a:lnTo>
                    <a:pt x="930" y="5419"/>
                  </a:lnTo>
                  <a:lnTo>
                    <a:pt x="945" y="5455"/>
                  </a:lnTo>
                  <a:lnTo>
                    <a:pt x="962" y="5489"/>
                  </a:lnTo>
                  <a:lnTo>
                    <a:pt x="981" y="5523"/>
                  </a:lnTo>
                  <a:lnTo>
                    <a:pt x="1002" y="5556"/>
                  </a:lnTo>
                  <a:lnTo>
                    <a:pt x="1024" y="5589"/>
                  </a:lnTo>
                  <a:lnTo>
                    <a:pt x="1049" y="5620"/>
                  </a:lnTo>
                  <a:lnTo>
                    <a:pt x="1075" y="5650"/>
                  </a:lnTo>
                  <a:lnTo>
                    <a:pt x="1102" y="5679"/>
                  </a:lnTo>
                  <a:lnTo>
                    <a:pt x="1131" y="5707"/>
                  </a:lnTo>
                  <a:lnTo>
                    <a:pt x="1162" y="5734"/>
                  </a:lnTo>
                  <a:lnTo>
                    <a:pt x="1193" y="5757"/>
                  </a:lnTo>
                  <a:lnTo>
                    <a:pt x="1225" y="5779"/>
                  </a:lnTo>
                  <a:lnTo>
                    <a:pt x="1259" y="5800"/>
                  </a:lnTo>
                  <a:lnTo>
                    <a:pt x="1292" y="5819"/>
                  </a:lnTo>
                  <a:lnTo>
                    <a:pt x="1327" y="5836"/>
                  </a:lnTo>
                  <a:lnTo>
                    <a:pt x="1362" y="5852"/>
                  </a:lnTo>
                  <a:lnTo>
                    <a:pt x="1398" y="5865"/>
                  </a:lnTo>
                  <a:lnTo>
                    <a:pt x="1434" y="5877"/>
                  </a:lnTo>
                  <a:lnTo>
                    <a:pt x="1471" y="5887"/>
                  </a:lnTo>
                  <a:lnTo>
                    <a:pt x="1507" y="5895"/>
                  </a:lnTo>
                  <a:lnTo>
                    <a:pt x="1545" y="5902"/>
                  </a:lnTo>
                  <a:lnTo>
                    <a:pt x="1582" y="5906"/>
                  </a:lnTo>
                  <a:lnTo>
                    <a:pt x="1620" y="5909"/>
                  </a:lnTo>
                  <a:lnTo>
                    <a:pt x="1658" y="5910"/>
                  </a:lnTo>
                  <a:lnTo>
                    <a:pt x="1696" y="5909"/>
                  </a:lnTo>
                  <a:lnTo>
                    <a:pt x="1734" y="5906"/>
                  </a:lnTo>
                  <a:lnTo>
                    <a:pt x="1771" y="5902"/>
                  </a:lnTo>
                  <a:lnTo>
                    <a:pt x="1809" y="5895"/>
                  </a:lnTo>
                  <a:lnTo>
                    <a:pt x="1845" y="5887"/>
                  </a:lnTo>
                  <a:lnTo>
                    <a:pt x="1882" y="5877"/>
                  </a:lnTo>
                  <a:lnTo>
                    <a:pt x="1918" y="5865"/>
                  </a:lnTo>
                  <a:lnTo>
                    <a:pt x="1954" y="5852"/>
                  </a:lnTo>
                  <a:lnTo>
                    <a:pt x="1989" y="5836"/>
                  </a:lnTo>
                  <a:lnTo>
                    <a:pt x="2024" y="5819"/>
                  </a:lnTo>
                  <a:lnTo>
                    <a:pt x="2057" y="5800"/>
                  </a:lnTo>
                  <a:lnTo>
                    <a:pt x="2091" y="5780"/>
                  </a:lnTo>
                  <a:lnTo>
                    <a:pt x="2123" y="5757"/>
                  </a:lnTo>
                  <a:lnTo>
                    <a:pt x="2154" y="5734"/>
                  </a:lnTo>
                  <a:lnTo>
                    <a:pt x="2184" y="5707"/>
                  </a:lnTo>
                  <a:lnTo>
                    <a:pt x="2215" y="5679"/>
                  </a:lnTo>
                  <a:lnTo>
                    <a:pt x="3998" y="3897"/>
                  </a:lnTo>
                  <a:lnTo>
                    <a:pt x="4026" y="3866"/>
                  </a:lnTo>
                  <a:lnTo>
                    <a:pt x="4052" y="3836"/>
                  </a:lnTo>
                  <a:lnTo>
                    <a:pt x="4076" y="3805"/>
                  </a:lnTo>
                  <a:lnTo>
                    <a:pt x="4099" y="3773"/>
                  </a:lnTo>
                  <a:lnTo>
                    <a:pt x="4119" y="3739"/>
                  </a:lnTo>
                  <a:lnTo>
                    <a:pt x="4138" y="3706"/>
                  </a:lnTo>
                  <a:lnTo>
                    <a:pt x="4156" y="3671"/>
                  </a:lnTo>
                  <a:lnTo>
                    <a:pt x="4170" y="3636"/>
                  </a:lnTo>
                  <a:lnTo>
                    <a:pt x="4185" y="3600"/>
                  </a:lnTo>
                  <a:lnTo>
                    <a:pt x="4196" y="3564"/>
                  </a:lnTo>
                  <a:lnTo>
                    <a:pt x="4206" y="3527"/>
                  </a:lnTo>
                  <a:lnTo>
                    <a:pt x="4214" y="3489"/>
                  </a:lnTo>
                  <a:lnTo>
                    <a:pt x="4220" y="3453"/>
                  </a:lnTo>
                  <a:lnTo>
                    <a:pt x="4225" y="3415"/>
                  </a:lnTo>
                  <a:lnTo>
                    <a:pt x="4227" y="3378"/>
                  </a:lnTo>
                  <a:lnTo>
                    <a:pt x="4228" y="3340"/>
                  </a:lnTo>
                  <a:lnTo>
                    <a:pt x="4227" y="3302"/>
                  </a:lnTo>
                  <a:lnTo>
                    <a:pt x="4225" y="3265"/>
                  </a:lnTo>
                  <a:lnTo>
                    <a:pt x="4220" y="3227"/>
                  </a:lnTo>
                  <a:lnTo>
                    <a:pt x="4214" y="3191"/>
                  </a:lnTo>
                  <a:lnTo>
                    <a:pt x="4206" y="3153"/>
                  </a:lnTo>
                  <a:lnTo>
                    <a:pt x="4196" y="3116"/>
                  </a:lnTo>
                  <a:lnTo>
                    <a:pt x="4185" y="3080"/>
                  </a:lnTo>
                  <a:lnTo>
                    <a:pt x="4170" y="3044"/>
                  </a:lnTo>
                  <a:lnTo>
                    <a:pt x="4156" y="3009"/>
                  </a:lnTo>
                  <a:lnTo>
                    <a:pt x="4138" y="2974"/>
                  </a:lnTo>
                  <a:lnTo>
                    <a:pt x="4119" y="2941"/>
                  </a:lnTo>
                  <a:lnTo>
                    <a:pt x="4099" y="2907"/>
                  </a:lnTo>
                  <a:lnTo>
                    <a:pt x="4076" y="2875"/>
                  </a:lnTo>
                  <a:lnTo>
                    <a:pt x="4052" y="2844"/>
                  </a:lnTo>
                  <a:lnTo>
                    <a:pt x="4026" y="2814"/>
                  </a:lnTo>
                  <a:lnTo>
                    <a:pt x="3998" y="2785"/>
                  </a:lnTo>
                  <a:close/>
                  <a:moveTo>
                    <a:pt x="2285" y="499"/>
                  </a:moveTo>
                  <a:lnTo>
                    <a:pt x="2285" y="499"/>
                  </a:lnTo>
                  <a:lnTo>
                    <a:pt x="2300" y="485"/>
                  </a:lnTo>
                  <a:lnTo>
                    <a:pt x="2316" y="471"/>
                  </a:lnTo>
                  <a:lnTo>
                    <a:pt x="2332" y="459"/>
                  </a:lnTo>
                  <a:lnTo>
                    <a:pt x="2348" y="448"/>
                  </a:lnTo>
                  <a:lnTo>
                    <a:pt x="2365" y="437"/>
                  </a:lnTo>
                  <a:lnTo>
                    <a:pt x="2383" y="428"/>
                  </a:lnTo>
                  <a:lnTo>
                    <a:pt x="2401" y="419"/>
                  </a:lnTo>
                  <a:lnTo>
                    <a:pt x="2419" y="411"/>
                  </a:lnTo>
                  <a:lnTo>
                    <a:pt x="2437" y="404"/>
                  </a:lnTo>
                  <a:lnTo>
                    <a:pt x="2456" y="398"/>
                  </a:lnTo>
                  <a:lnTo>
                    <a:pt x="2474" y="393"/>
                  </a:lnTo>
                  <a:lnTo>
                    <a:pt x="2493" y="389"/>
                  </a:lnTo>
                  <a:lnTo>
                    <a:pt x="2512" y="385"/>
                  </a:lnTo>
                  <a:lnTo>
                    <a:pt x="2531" y="383"/>
                  </a:lnTo>
                  <a:lnTo>
                    <a:pt x="2551" y="382"/>
                  </a:lnTo>
                  <a:lnTo>
                    <a:pt x="2570" y="381"/>
                  </a:lnTo>
                  <a:lnTo>
                    <a:pt x="2590" y="382"/>
                  </a:lnTo>
                  <a:lnTo>
                    <a:pt x="2609" y="383"/>
                  </a:lnTo>
                  <a:lnTo>
                    <a:pt x="2628" y="385"/>
                  </a:lnTo>
                  <a:lnTo>
                    <a:pt x="2647" y="389"/>
                  </a:lnTo>
                  <a:lnTo>
                    <a:pt x="2667" y="393"/>
                  </a:lnTo>
                  <a:lnTo>
                    <a:pt x="2685" y="398"/>
                  </a:lnTo>
                  <a:lnTo>
                    <a:pt x="2704" y="404"/>
                  </a:lnTo>
                  <a:lnTo>
                    <a:pt x="2722" y="411"/>
                  </a:lnTo>
                  <a:lnTo>
                    <a:pt x="2741" y="419"/>
                  </a:lnTo>
                  <a:lnTo>
                    <a:pt x="2759" y="428"/>
                  </a:lnTo>
                  <a:lnTo>
                    <a:pt x="2776" y="437"/>
                  </a:lnTo>
                  <a:lnTo>
                    <a:pt x="2792" y="448"/>
                  </a:lnTo>
                  <a:lnTo>
                    <a:pt x="2809" y="459"/>
                  </a:lnTo>
                  <a:lnTo>
                    <a:pt x="2826" y="471"/>
                  </a:lnTo>
                  <a:lnTo>
                    <a:pt x="2841" y="485"/>
                  </a:lnTo>
                  <a:lnTo>
                    <a:pt x="2856" y="499"/>
                  </a:lnTo>
                  <a:lnTo>
                    <a:pt x="2870" y="515"/>
                  </a:lnTo>
                  <a:lnTo>
                    <a:pt x="2884" y="530"/>
                  </a:lnTo>
                  <a:lnTo>
                    <a:pt x="2896" y="546"/>
                  </a:lnTo>
                  <a:lnTo>
                    <a:pt x="2908" y="563"/>
                  </a:lnTo>
                  <a:lnTo>
                    <a:pt x="2918" y="581"/>
                  </a:lnTo>
                  <a:lnTo>
                    <a:pt x="2928" y="597"/>
                  </a:lnTo>
                  <a:lnTo>
                    <a:pt x="2937" y="615"/>
                  </a:lnTo>
                  <a:lnTo>
                    <a:pt x="2945" y="633"/>
                  </a:lnTo>
                  <a:lnTo>
                    <a:pt x="2952" y="652"/>
                  </a:lnTo>
                  <a:lnTo>
                    <a:pt x="2959" y="670"/>
                  </a:lnTo>
                  <a:lnTo>
                    <a:pt x="2963" y="689"/>
                  </a:lnTo>
                  <a:lnTo>
                    <a:pt x="2968" y="708"/>
                  </a:lnTo>
                  <a:lnTo>
                    <a:pt x="2971" y="727"/>
                  </a:lnTo>
                  <a:lnTo>
                    <a:pt x="2973" y="747"/>
                  </a:lnTo>
                  <a:lnTo>
                    <a:pt x="2974" y="766"/>
                  </a:lnTo>
                  <a:lnTo>
                    <a:pt x="2974" y="786"/>
                  </a:lnTo>
                  <a:lnTo>
                    <a:pt x="2974" y="805"/>
                  </a:lnTo>
                  <a:lnTo>
                    <a:pt x="2973" y="824"/>
                  </a:lnTo>
                  <a:lnTo>
                    <a:pt x="2971" y="844"/>
                  </a:lnTo>
                  <a:lnTo>
                    <a:pt x="2968" y="863"/>
                  </a:lnTo>
                  <a:lnTo>
                    <a:pt x="2963" y="882"/>
                  </a:lnTo>
                  <a:lnTo>
                    <a:pt x="2959" y="901"/>
                  </a:lnTo>
                  <a:lnTo>
                    <a:pt x="2952" y="920"/>
                  </a:lnTo>
                  <a:lnTo>
                    <a:pt x="2945" y="938"/>
                  </a:lnTo>
                  <a:lnTo>
                    <a:pt x="2937" y="955"/>
                  </a:lnTo>
                  <a:lnTo>
                    <a:pt x="2928" y="973"/>
                  </a:lnTo>
                  <a:lnTo>
                    <a:pt x="2918" y="991"/>
                  </a:lnTo>
                  <a:lnTo>
                    <a:pt x="2908" y="1008"/>
                  </a:lnTo>
                  <a:lnTo>
                    <a:pt x="2896" y="1025"/>
                  </a:lnTo>
                  <a:lnTo>
                    <a:pt x="2884" y="1040"/>
                  </a:lnTo>
                  <a:lnTo>
                    <a:pt x="2870" y="1056"/>
                  </a:lnTo>
                  <a:lnTo>
                    <a:pt x="2856" y="1071"/>
                  </a:lnTo>
                  <a:lnTo>
                    <a:pt x="2743" y="1184"/>
                  </a:lnTo>
                  <a:lnTo>
                    <a:pt x="1550" y="2377"/>
                  </a:lnTo>
                  <a:lnTo>
                    <a:pt x="1543" y="2353"/>
                  </a:lnTo>
                  <a:lnTo>
                    <a:pt x="1535" y="2327"/>
                  </a:lnTo>
                  <a:lnTo>
                    <a:pt x="1527" y="2303"/>
                  </a:lnTo>
                  <a:lnTo>
                    <a:pt x="1518" y="2278"/>
                  </a:lnTo>
                  <a:lnTo>
                    <a:pt x="1508" y="2255"/>
                  </a:lnTo>
                  <a:lnTo>
                    <a:pt x="1497" y="2230"/>
                  </a:lnTo>
                  <a:lnTo>
                    <a:pt x="1485" y="2207"/>
                  </a:lnTo>
                  <a:lnTo>
                    <a:pt x="1473" y="2183"/>
                  </a:lnTo>
                  <a:lnTo>
                    <a:pt x="1459" y="2161"/>
                  </a:lnTo>
                  <a:lnTo>
                    <a:pt x="1446" y="2139"/>
                  </a:lnTo>
                  <a:lnTo>
                    <a:pt x="1430" y="2116"/>
                  </a:lnTo>
                  <a:lnTo>
                    <a:pt x="1415" y="2094"/>
                  </a:lnTo>
                  <a:lnTo>
                    <a:pt x="1398" y="2073"/>
                  </a:lnTo>
                  <a:lnTo>
                    <a:pt x="1380" y="2053"/>
                  </a:lnTo>
                  <a:lnTo>
                    <a:pt x="1362" y="2033"/>
                  </a:lnTo>
                  <a:lnTo>
                    <a:pt x="1343" y="2013"/>
                  </a:lnTo>
                  <a:lnTo>
                    <a:pt x="1323" y="1994"/>
                  </a:lnTo>
                  <a:lnTo>
                    <a:pt x="1303" y="1976"/>
                  </a:lnTo>
                  <a:lnTo>
                    <a:pt x="1283" y="1958"/>
                  </a:lnTo>
                  <a:lnTo>
                    <a:pt x="1262" y="1941"/>
                  </a:lnTo>
                  <a:lnTo>
                    <a:pt x="1241" y="1926"/>
                  </a:lnTo>
                  <a:lnTo>
                    <a:pt x="1218" y="1911"/>
                  </a:lnTo>
                  <a:lnTo>
                    <a:pt x="1196" y="1897"/>
                  </a:lnTo>
                  <a:lnTo>
                    <a:pt x="1174" y="1883"/>
                  </a:lnTo>
                  <a:lnTo>
                    <a:pt x="1151" y="1871"/>
                  </a:lnTo>
                  <a:lnTo>
                    <a:pt x="1128" y="1860"/>
                  </a:lnTo>
                  <a:lnTo>
                    <a:pt x="1105" y="1849"/>
                  </a:lnTo>
                  <a:lnTo>
                    <a:pt x="1080" y="1839"/>
                  </a:lnTo>
                  <a:lnTo>
                    <a:pt x="1057" y="1830"/>
                  </a:lnTo>
                  <a:lnTo>
                    <a:pt x="1032" y="1821"/>
                  </a:lnTo>
                  <a:lnTo>
                    <a:pt x="1008" y="1814"/>
                  </a:lnTo>
                  <a:lnTo>
                    <a:pt x="983" y="1808"/>
                  </a:lnTo>
                  <a:lnTo>
                    <a:pt x="2285" y="499"/>
                  </a:lnTo>
                  <a:close/>
                  <a:moveTo>
                    <a:pt x="1943" y="5409"/>
                  </a:moveTo>
                  <a:lnTo>
                    <a:pt x="1943" y="5409"/>
                  </a:lnTo>
                  <a:lnTo>
                    <a:pt x="1929" y="5423"/>
                  </a:lnTo>
                  <a:lnTo>
                    <a:pt x="1913" y="5437"/>
                  </a:lnTo>
                  <a:lnTo>
                    <a:pt x="1897" y="5449"/>
                  </a:lnTo>
                  <a:lnTo>
                    <a:pt x="1881" y="5461"/>
                  </a:lnTo>
                  <a:lnTo>
                    <a:pt x="1863" y="5471"/>
                  </a:lnTo>
                  <a:lnTo>
                    <a:pt x="1846" y="5481"/>
                  </a:lnTo>
                  <a:lnTo>
                    <a:pt x="1829" y="5490"/>
                  </a:lnTo>
                  <a:lnTo>
                    <a:pt x="1811" y="5498"/>
                  </a:lnTo>
                  <a:lnTo>
                    <a:pt x="1792" y="5505"/>
                  </a:lnTo>
                  <a:lnTo>
                    <a:pt x="1773" y="5510"/>
                  </a:lnTo>
                  <a:lnTo>
                    <a:pt x="1754" y="5516"/>
                  </a:lnTo>
                  <a:lnTo>
                    <a:pt x="1735" y="5521"/>
                  </a:lnTo>
                  <a:lnTo>
                    <a:pt x="1716" y="5523"/>
                  </a:lnTo>
                  <a:lnTo>
                    <a:pt x="1697" y="5526"/>
                  </a:lnTo>
                  <a:lnTo>
                    <a:pt x="1677" y="5527"/>
                  </a:lnTo>
                  <a:lnTo>
                    <a:pt x="1658" y="5527"/>
                  </a:lnTo>
                  <a:lnTo>
                    <a:pt x="1638" y="5527"/>
                  </a:lnTo>
                  <a:lnTo>
                    <a:pt x="1619" y="5526"/>
                  </a:lnTo>
                  <a:lnTo>
                    <a:pt x="1600" y="5523"/>
                  </a:lnTo>
                  <a:lnTo>
                    <a:pt x="1581" y="5521"/>
                  </a:lnTo>
                  <a:lnTo>
                    <a:pt x="1562" y="5516"/>
                  </a:lnTo>
                  <a:lnTo>
                    <a:pt x="1543" y="5510"/>
                  </a:lnTo>
                  <a:lnTo>
                    <a:pt x="1524" y="5505"/>
                  </a:lnTo>
                  <a:lnTo>
                    <a:pt x="1506" y="5498"/>
                  </a:lnTo>
                  <a:lnTo>
                    <a:pt x="1488" y="5490"/>
                  </a:lnTo>
                  <a:lnTo>
                    <a:pt x="1471" y="5481"/>
                  </a:lnTo>
                  <a:lnTo>
                    <a:pt x="1453" y="5471"/>
                  </a:lnTo>
                  <a:lnTo>
                    <a:pt x="1436" y="5461"/>
                  </a:lnTo>
                  <a:lnTo>
                    <a:pt x="1419" y="5449"/>
                  </a:lnTo>
                  <a:lnTo>
                    <a:pt x="1404" y="5437"/>
                  </a:lnTo>
                  <a:lnTo>
                    <a:pt x="1388" y="5423"/>
                  </a:lnTo>
                  <a:lnTo>
                    <a:pt x="1372" y="5409"/>
                  </a:lnTo>
                  <a:lnTo>
                    <a:pt x="1358" y="5394"/>
                  </a:lnTo>
                  <a:lnTo>
                    <a:pt x="1344" y="5378"/>
                  </a:lnTo>
                  <a:lnTo>
                    <a:pt x="1332" y="5362"/>
                  </a:lnTo>
                  <a:lnTo>
                    <a:pt x="1320" y="5345"/>
                  </a:lnTo>
                  <a:lnTo>
                    <a:pt x="1310" y="5329"/>
                  </a:lnTo>
                  <a:lnTo>
                    <a:pt x="1300" y="5311"/>
                  </a:lnTo>
                  <a:lnTo>
                    <a:pt x="1291" y="5293"/>
                  </a:lnTo>
                  <a:lnTo>
                    <a:pt x="1283" y="5275"/>
                  </a:lnTo>
                  <a:lnTo>
                    <a:pt x="1276" y="5257"/>
                  </a:lnTo>
                  <a:lnTo>
                    <a:pt x="1271" y="5238"/>
                  </a:lnTo>
                  <a:lnTo>
                    <a:pt x="1265" y="5219"/>
                  </a:lnTo>
                  <a:lnTo>
                    <a:pt x="1262" y="5200"/>
                  </a:lnTo>
                  <a:lnTo>
                    <a:pt x="1259" y="5181"/>
                  </a:lnTo>
                  <a:lnTo>
                    <a:pt x="1256" y="5162"/>
                  </a:lnTo>
                  <a:lnTo>
                    <a:pt x="1254" y="5142"/>
                  </a:lnTo>
                  <a:lnTo>
                    <a:pt x="1254" y="5123"/>
                  </a:lnTo>
                  <a:lnTo>
                    <a:pt x="1254" y="5103"/>
                  </a:lnTo>
                  <a:lnTo>
                    <a:pt x="1256" y="5084"/>
                  </a:lnTo>
                  <a:lnTo>
                    <a:pt x="1259" y="5065"/>
                  </a:lnTo>
                  <a:lnTo>
                    <a:pt x="1262" y="5045"/>
                  </a:lnTo>
                  <a:lnTo>
                    <a:pt x="1265" y="5026"/>
                  </a:lnTo>
                  <a:lnTo>
                    <a:pt x="1271" y="5009"/>
                  </a:lnTo>
                  <a:lnTo>
                    <a:pt x="1276" y="4990"/>
                  </a:lnTo>
                  <a:lnTo>
                    <a:pt x="1283" y="4971"/>
                  </a:lnTo>
                  <a:lnTo>
                    <a:pt x="1291" y="4953"/>
                  </a:lnTo>
                  <a:lnTo>
                    <a:pt x="1300" y="4935"/>
                  </a:lnTo>
                  <a:lnTo>
                    <a:pt x="1310" y="4918"/>
                  </a:lnTo>
                  <a:lnTo>
                    <a:pt x="1320" y="4902"/>
                  </a:lnTo>
                  <a:lnTo>
                    <a:pt x="1332" y="4885"/>
                  </a:lnTo>
                  <a:lnTo>
                    <a:pt x="1344" y="4868"/>
                  </a:lnTo>
                  <a:lnTo>
                    <a:pt x="1358" y="4852"/>
                  </a:lnTo>
                  <a:lnTo>
                    <a:pt x="1372" y="4838"/>
                  </a:lnTo>
                  <a:lnTo>
                    <a:pt x="1658" y="4551"/>
                  </a:lnTo>
                  <a:lnTo>
                    <a:pt x="1762" y="4655"/>
                  </a:lnTo>
                  <a:lnTo>
                    <a:pt x="1945" y="4838"/>
                  </a:lnTo>
                  <a:lnTo>
                    <a:pt x="1958" y="4852"/>
                  </a:lnTo>
                  <a:lnTo>
                    <a:pt x="1972" y="4868"/>
                  </a:lnTo>
                  <a:lnTo>
                    <a:pt x="1985" y="4885"/>
                  </a:lnTo>
                  <a:lnTo>
                    <a:pt x="1996" y="4902"/>
                  </a:lnTo>
                  <a:lnTo>
                    <a:pt x="2007" y="4918"/>
                  </a:lnTo>
                  <a:lnTo>
                    <a:pt x="2016" y="4935"/>
                  </a:lnTo>
                  <a:lnTo>
                    <a:pt x="2025" y="4953"/>
                  </a:lnTo>
                  <a:lnTo>
                    <a:pt x="2033" y="4972"/>
                  </a:lnTo>
                  <a:lnTo>
                    <a:pt x="2039" y="4990"/>
                  </a:lnTo>
                  <a:lnTo>
                    <a:pt x="2046" y="5009"/>
                  </a:lnTo>
                  <a:lnTo>
                    <a:pt x="2051" y="5026"/>
                  </a:lnTo>
                  <a:lnTo>
                    <a:pt x="2055" y="5046"/>
                  </a:lnTo>
                  <a:lnTo>
                    <a:pt x="2058" y="5065"/>
                  </a:lnTo>
                  <a:lnTo>
                    <a:pt x="2061" y="5084"/>
                  </a:lnTo>
                  <a:lnTo>
                    <a:pt x="2062" y="5103"/>
                  </a:lnTo>
                  <a:lnTo>
                    <a:pt x="2063" y="5123"/>
                  </a:lnTo>
                  <a:lnTo>
                    <a:pt x="2062" y="5142"/>
                  </a:lnTo>
                  <a:lnTo>
                    <a:pt x="2061" y="5162"/>
                  </a:lnTo>
                  <a:lnTo>
                    <a:pt x="2058" y="5181"/>
                  </a:lnTo>
                  <a:lnTo>
                    <a:pt x="2055" y="5200"/>
                  </a:lnTo>
                  <a:lnTo>
                    <a:pt x="2051" y="5219"/>
                  </a:lnTo>
                  <a:lnTo>
                    <a:pt x="2046" y="5238"/>
                  </a:lnTo>
                  <a:lnTo>
                    <a:pt x="2039" y="5257"/>
                  </a:lnTo>
                  <a:lnTo>
                    <a:pt x="2033" y="5275"/>
                  </a:lnTo>
                  <a:lnTo>
                    <a:pt x="2025" y="5293"/>
                  </a:lnTo>
                  <a:lnTo>
                    <a:pt x="2016" y="5311"/>
                  </a:lnTo>
                  <a:lnTo>
                    <a:pt x="2007" y="5329"/>
                  </a:lnTo>
                  <a:lnTo>
                    <a:pt x="1996" y="5345"/>
                  </a:lnTo>
                  <a:lnTo>
                    <a:pt x="1985" y="5362"/>
                  </a:lnTo>
                  <a:lnTo>
                    <a:pt x="1971" y="5378"/>
                  </a:lnTo>
                  <a:lnTo>
                    <a:pt x="1958" y="5393"/>
                  </a:lnTo>
                  <a:lnTo>
                    <a:pt x="1943" y="5409"/>
                  </a:lnTo>
                  <a:close/>
                  <a:moveTo>
                    <a:pt x="3727" y="3626"/>
                  </a:moveTo>
                  <a:lnTo>
                    <a:pt x="2420" y="4933"/>
                  </a:lnTo>
                  <a:lnTo>
                    <a:pt x="2414" y="4908"/>
                  </a:lnTo>
                  <a:lnTo>
                    <a:pt x="2406" y="4883"/>
                  </a:lnTo>
                  <a:lnTo>
                    <a:pt x="2397" y="4858"/>
                  </a:lnTo>
                  <a:lnTo>
                    <a:pt x="2389" y="4833"/>
                  </a:lnTo>
                  <a:lnTo>
                    <a:pt x="2379" y="4810"/>
                  </a:lnTo>
                  <a:lnTo>
                    <a:pt x="2368" y="4786"/>
                  </a:lnTo>
                  <a:lnTo>
                    <a:pt x="2356" y="4762"/>
                  </a:lnTo>
                  <a:lnTo>
                    <a:pt x="2344" y="4739"/>
                  </a:lnTo>
                  <a:lnTo>
                    <a:pt x="2331" y="4716"/>
                  </a:lnTo>
                  <a:lnTo>
                    <a:pt x="2316" y="4693"/>
                  </a:lnTo>
                  <a:lnTo>
                    <a:pt x="2302" y="4672"/>
                  </a:lnTo>
                  <a:lnTo>
                    <a:pt x="2286" y="4649"/>
                  </a:lnTo>
                  <a:lnTo>
                    <a:pt x="2269" y="4628"/>
                  </a:lnTo>
                  <a:lnTo>
                    <a:pt x="2251" y="4607"/>
                  </a:lnTo>
                  <a:lnTo>
                    <a:pt x="2234" y="4587"/>
                  </a:lnTo>
                  <a:lnTo>
                    <a:pt x="2215" y="4567"/>
                  </a:lnTo>
                  <a:lnTo>
                    <a:pt x="2032" y="4385"/>
                  </a:lnTo>
                  <a:lnTo>
                    <a:pt x="501" y="2855"/>
                  </a:lnTo>
                  <a:lnTo>
                    <a:pt x="487" y="2839"/>
                  </a:lnTo>
                  <a:lnTo>
                    <a:pt x="473" y="2824"/>
                  </a:lnTo>
                  <a:lnTo>
                    <a:pt x="461" y="2807"/>
                  </a:lnTo>
                  <a:lnTo>
                    <a:pt x="449" y="2791"/>
                  </a:lnTo>
                  <a:lnTo>
                    <a:pt x="439" y="2773"/>
                  </a:lnTo>
                  <a:lnTo>
                    <a:pt x="429" y="2757"/>
                  </a:lnTo>
                  <a:lnTo>
                    <a:pt x="420" y="2739"/>
                  </a:lnTo>
                  <a:lnTo>
                    <a:pt x="412" y="2721"/>
                  </a:lnTo>
                  <a:lnTo>
                    <a:pt x="405" y="2702"/>
                  </a:lnTo>
                  <a:lnTo>
                    <a:pt x="400" y="2684"/>
                  </a:lnTo>
                  <a:lnTo>
                    <a:pt x="394" y="2665"/>
                  </a:lnTo>
                  <a:lnTo>
                    <a:pt x="391" y="2646"/>
                  </a:lnTo>
                  <a:lnTo>
                    <a:pt x="387" y="2627"/>
                  </a:lnTo>
                  <a:lnTo>
                    <a:pt x="385" y="2607"/>
                  </a:lnTo>
                  <a:lnTo>
                    <a:pt x="383" y="2588"/>
                  </a:lnTo>
                  <a:lnTo>
                    <a:pt x="383" y="2569"/>
                  </a:lnTo>
                  <a:lnTo>
                    <a:pt x="383" y="2549"/>
                  </a:lnTo>
                  <a:lnTo>
                    <a:pt x="385" y="2530"/>
                  </a:lnTo>
                  <a:lnTo>
                    <a:pt x="387" y="2510"/>
                  </a:lnTo>
                  <a:lnTo>
                    <a:pt x="391" y="2491"/>
                  </a:lnTo>
                  <a:lnTo>
                    <a:pt x="394" y="2472"/>
                  </a:lnTo>
                  <a:lnTo>
                    <a:pt x="400" y="2453"/>
                  </a:lnTo>
                  <a:lnTo>
                    <a:pt x="405" y="2434"/>
                  </a:lnTo>
                  <a:lnTo>
                    <a:pt x="412" y="2416"/>
                  </a:lnTo>
                  <a:lnTo>
                    <a:pt x="420" y="2399"/>
                  </a:lnTo>
                  <a:lnTo>
                    <a:pt x="429" y="2381"/>
                  </a:lnTo>
                  <a:lnTo>
                    <a:pt x="439" y="2363"/>
                  </a:lnTo>
                  <a:lnTo>
                    <a:pt x="449" y="2346"/>
                  </a:lnTo>
                  <a:lnTo>
                    <a:pt x="461" y="2329"/>
                  </a:lnTo>
                  <a:lnTo>
                    <a:pt x="473" y="2314"/>
                  </a:lnTo>
                  <a:lnTo>
                    <a:pt x="487" y="2298"/>
                  </a:lnTo>
                  <a:lnTo>
                    <a:pt x="501" y="2283"/>
                  </a:lnTo>
                  <a:lnTo>
                    <a:pt x="517" y="2268"/>
                  </a:lnTo>
                  <a:lnTo>
                    <a:pt x="532" y="2255"/>
                  </a:lnTo>
                  <a:lnTo>
                    <a:pt x="548" y="2242"/>
                  </a:lnTo>
                  <a:lnTo>
                    <a:pt x="565" y="2231"/>
                  </a:lnTo>
                  <a:lnTo>
                    <a:pt x="581" y="2220"/>
                  </a:lnTo>
                  <a:lnTo>
                    <a:pt x="599" y="2210"/>
                  </a:lnTo>
                  <a:lnTo>
                    <a:pt x="617" y="2202"/>
                  </a:lnTo>
                  <a:lnTo>
                    <a:pt x="635" y="2195"/>
                  </a:lnTo>
                  <a:lnTo>
                    <a:pt x="653" y="2187"/>
                  </a:lnTo>
                  <a:lnTo>
                    <a:pt x="672" y="2181"/>
                  </a:lnTo>
                  <a:lnTo>
                    <a:pt x="691" y="2176"/>
                  </a:lnTo>
                  <a:lnTo>
                    <a:pt x="710" y="2172"/>
                  </a:lnTo>
                  <a:lnTo>
                    <a:pt x="729" y="2169"/>
                  </a:lnTo>
                  <a:lnTo>
                    <a:pt x="748" y="2167"/>
                  </a:lnTo>
                  <a:lnTo>
                    <a:pt x="768" y="2164"/>
                  </a:lnTo>
                  <a:lnTo>
                    <a:pt x="787" y="2164"/>
                  </a:lnTo>
                  <a:lnTo>
                    <a:pt x="807" y="2164"/>
                  </a:lnTo>
                  <a:lnTo>
                    <a:pt x="826" y="2167"/>
                  </a:lnTo>
                  <a:lnTo>
                    <a:pt x="845" y="2169"/>
                  </a:lnTo>
                  <a:lnTo>
                    <a:pt x="865" y="2172"/>
                  </a:lnTo>
                  <a:lnTo>
                    <a:pt x="884" y="2176"/>
                  </a:lnTo>
                  <a:lnTo>
                    <a:pt x="903" y="2181"/>
                  </a:lnTo>
                  <a:lnTo>
                    <a:pt x="921" y="2187"/>
                  </a:lnTo>
                  <a:lnTo>
                    <a:pt x="940" y="2193"/>
                  </a:lnTo>
                  <a:lnTo>
                    <a:pt x="957" y="2202"/>
                  </a:lnTo>
                  <a:lnTo>
                    <a:pt x="975" y="2210"/>
                  </a:lnTo>
                  <a:lnTo>
                    <a:pt x="992" y="2220"/>
                  </a:lnTo>
                  <a:lnTo>
                    <a:pt x="1010" y="2231"/>
                  </a:lnTo>
                  <a:lnTo>
                    <a:pt x="1025" y="2242"/>
                  </a:lnTo>
                  <a:lnTo>
                    <a:pt x="1042" y="2255"/>
                  </a:lnTo>
                  <a:lnTo>
                    <a:pt x="1058" y="2268"/>
                  </a:lnTo>
                  <a:lnTo>
                    <a:pt x="1073" y="2283"/>
                  </a:lnTo>
                  <a:lnTo>
                    <a:pt x="1087" y="2298"/>
                  </a:lnTo>
                  <a:lnTo>
                    <a:pt x="1100" y="2314"/>
                  </a:lnTo>
                  <a:lnTo>
                    <a:pt x="1114" y="2329"/>
                  </a:lnTo>
                  <a:lnTo>
                    <a:pt x="1125" y="2346"/>
                  </a:lnTo>
                  <a:lnTo>
                    <a:pt x="1136" y="2363"/>
                  </a:lnTo>
                  <a:lnTo>
                    <a:pt x="1145" y="2381"/>
                  </a:lnTo>
                  <a:lnTo>
                    <a:pt x="1154" y="2399"/>
                  </a:lnTo>
                  <a:lnTo>
                    <a:pt x="1162" y="2416"/>
                  </a:lnTo>
                  <a:lnTo>
                    <a:pt x="1168" y="2434"/>
                  </a:lnTo>
                  <a:lnTo>
                    <a:pt x="1175" y="2453"/>
                  </a:lnTo>
                  <a:lnTo>
                    <a:pt x="1179" y="2472"/>
                  </a:lnTo>
                  <a:lnTo>
                    <a:pt x="1184" y="2491"/>
                  </a:lnTo>
                  <a:lnTo>
                    <a:pt x="1187" y="2510"/>
                  </a:lnTo>
                  <a:lnTo>
                    <a:pt x="1189" y="2530"/>
                  </a:lnTo>
                  <a:lnTo>
                    <a:pt x="1191" y="2549"/>
                  </a:lnTo>
                  <a:lnTo>
                    <a:pt x="1192" y="2569"/>
                  </a:lnTo>
                  <a:lnTo>
                    <a:pt x="1191" y="2588"/>
                  </a:lnTo>
                  <a:lnTo>
                    <a:pt x="1189" y="2607"/>
                  </a:lnTo>
                  <a:lnTo>
                    <a:pt x="1187" y="2627"/>
                  </a:lnTo>
                  <a:lnTo>
                    <a:pt x="1184" y="2646"/>
                  </a:lnTo>
                  <a:lnTo>
                    <a:pt x="1179" y="2665"/>
                  </a:lnTo>
                  <a:lnTo>
                    <a:pt x="1175" y="2684"/>
                  </a:lnTo>
                  <a:lnTo>
                    <a:pt x="1168" y="2702"/>
                  </a:lnTo>
                  <a:lnTo>
                    <a:pt x="1162" y="2721"/>
                  </a:lnTo>
                  <a:lnTo>
                    <a:pt x="1154" y="2739"/>
                  </a:lnTo>
                  <a:lnTo>
                    <a:pt x="1145" y="2757"/>
                  </a:lnTo>
                  <a:lnTo>
                    <a:pt x="1136" y="2773"/>
                  </a:lnTo>
                  <a:lnTo>
                    <a:pt x="1125" y="2791"/>
                  </a:lnTo>
                  <a:lnTo>
                    <a:pt x="1114" y="2808"/>
                  </a:lnTo>
                  <a:lnTo>
                    <a:pt x="1100" y="2824"/>
                  </a:lnTo>
                  <a:lnTo>
                    <a:pt x="1087" y="2839"/>
                  </a:lnTo>
                  <a:lnTo>
                    <a:pt x="1073" y="2855"/>
                  </a:lnTo>
                  <a:lnTo>
                    <a:pt x="1343" y="3125"/>
                  </a:lnTo>
                  <a:lnTo>
                    <a:pt x="2570" y="1898"/>
                  </a:lnTo>
                  <a:lnTo>
                    <a:pt x="3545" y="2872"/>
                  </a:lnTo>
                  <a:lnTo>
                    <a:pt x="3727" y="3054"/>
                  </a:lnTo>
                  <a:lnTo>
                    <a:pt x="3742" y="3069"/>
                  </a:lnTo>
                  <a:lnTo>
                    <a:pt x="3755" y="3086"/>
                  </a:lnTo>
                  <a:lnTo>
                    <a:pt x="3768" y="3101"/>
                  </a:lnTo>
                  <a:lnTo>
                    <a:pt x="3780" y="3118"/>
                  </a:lnTo>
                  <a:lnTo>
                    <a:pt x="3790" y="3135"/>
                  </a:lnTo>
                  <a:lnTo>
                    <a:pt x="3800" y="3153"/>
                  </a:lnTo>
                  <a:lnTo>
                    <a:pt x="3809" y="3169"/>
                  </a:lnTo>
                  <a:lnTo>
                    <a:pt x="3816" y="3188"/>
                  </a:lnTo>
                  <a:lnTo>
                    <a:pt x="3823" y="3206"/>
                  </a:lnTo>
                  <a:lnTo>
                    <a:pt x="3830" y="3225"/>
                  </a:lnTo>
                  <a:lnTo>
                    <a:pt x="3834" y="3244"/>
                  </a:lnTo>
                  <a:lnTo>
                    <a:pt x="3839" y="3263"/>
                  </a:lnTo>
                  <a:lnTo>
                    <a:pt x="3842" y="3282"/>
                  </a:lnTo>
                  <a:lnTo>
                    <a:pt x="3844" y="3301"/>
                  </a:lnTo>
                  <a:lnTo>
                    <a:pt x="3845" y="3321"/>
                  </a:lnTo>
                  <a:lnTo>
                    <a:pt x="3845" y="3340"/>
                  </a:lnTo>
                  <a:lnTo>
                    <a:pt x="3845" y="3359"/>
                  </a:lnTo>
                  <a:lnTo>
                    <a:pt x="3844" y="3379"/>
                  </a:lnTo>
                  <a:lnTo>
                    <a:pt x="3842" y="3398"/>
                  </a:lnTo>
                  <a:lnTo>
                    <a:pt x="3839" y="3417"/>
                  </a:lnTo>
                  <a:lnTo>
                    <a:pt x="3834" y="3436"/>
                  </a:lnTo>
                  <a:lnTo>
                    <a:pt x="3830" y="3455"/>
                  </a:lnTo>
                  <a:lnTo>
                    <a:pt x="3823" y="3474"/>
                  </a:lnTo>
                  <a:lnTo>
                    <a:pt x="3816" y="3492"/>
                  </a:lnTo>
                  <a:lnTo>
                    <a:pt x="3809" y="3511"/>
                  </a:lnTo>
                  <a:lnTo>
                    <a:pt x="3800" y="3528"/>
                  </a:lnTo>
                  <a:lnTo>
                    <a:pt x="3790" y="3545"/>
                  </a:lnTo>
                  <a:lnTo>
                    <a:pt x="3780" y="3562"/>
                  </a:lnTo>
                  <a:lnTo>
                    <a:pt x="3768" y="3579"/>
                  </a:lnTo>
                  <a:lnTo>
                    <a:pt x="3755" y="3595"/>
                  </a:lnTo>
                  <a:lnTo>
                    <a:pt x="3742" y="3611"/>
                  </a:lnTo>
                  <a:lnTo>
                    <a:pt x="3727" y="3626"/>
                  </a:lnTo>
                  <a:close/>
                  <a:moveTo>
                    <a:pt x="2480" y="2235"/>
                  </a:moveTo>
                  <a:lnTo>
                    <a:pt x="1460" y="3254"/>
                  </a:lnTo>
                  <a:lnTo>
                    <a:pt x="1730" y="3524"/>
                  </a:lnTo>
                  <a:lnTo>
                    <a:pt x="2750" y="2505"/>
                  </a:lnTo>
                  <a:lnTo>
                    <a:pt x="2480" y="2235"/>
                  </a:lnTo>
                  <a:close/>
                  <a:moveTo>
                    <a:pt x="2887" y="2643"/>
                  </a:moveTo>
                  <a:lnTo>
                    <a:pt x="1868" y="3662"/>
                  </a:lnTo>
                  <a:lnTo>
                    <a:pt x="2139" y="3932"/>
                  </a:lnTo>
                  <a:lnTo>
                    <a:pt x="3157" y="2913"/>
                  </a:lnTo>
                  <a:lnTo>
                    <a:pt x="2887" y="2643"/>
                  </a:lnTo>
                  <a:close/>
                  <a:moveTo>
                    <a:pt x="2276" y="4069"/>
                  </a:moveTo>
                  <a:lnTo>
                    <a:pt x="2546" y="4340"/>
                  </a:lnTo>
                  <a:lnTo>
                    <a:pt x="3565" y="3321"/>
                  </a:lnTo>
                  <a:lnTo>
                    <a:pt x="3295" y="3050"/>
                  </a:lnTo>
                  <a:lnTo>
                    <a:pt x="2276" y="40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867569" y="4447861"/>
            <a:ext cx="6018846" cy="541020"/>
            <a:chOff x="4597712" y="1584494"/>
            <a:chExt cx="5699829" cy="511214"/>
          </a:xfrm>
        </p:grpSpPr>
        <p:sp>
          <p:nvSpPr>
            <p:cNvPr id="56" name="Freeform 5"/>
            <p:cNvSpPr>
              <a:spLocks/>
            </p:cNvSpPr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Box 48"/>
            <p:cNvSpPr txBox="1"/>
            <p:nvPr/>
          </p:nvSpPr>
          <p:spPr>
            <a:xfrm>
              <a:off x="5533483" y="1665608"/>
              <a:ext cx="3686604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列表</a:t>
              </a:r>
            </a:p>
          </p:txBody>
        </p:sp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4645597" y="1629495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0"/>
            <p:cNvSpPr txBox="1"/>
            <p:nvPr/>
          </p:nvSpPr>
          <p:spPr>
            <a:xfrm>
              <a:off x="4793852" y="1700506"/>
              <a:ext cx="150287" cy="2908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KSO_Shape"/>
            <p:cNvSpPr>
              <a:spLocks/>
            </p:cNvSpPr>
            <p:nvPr/>
          </p:nvSpPr>
          <p:spPr bwMode="auto">
            <a:xfrm>
              <a:off x="9615639" y="1670049"/>
              <a:ext cx="286351" cy="360384"/>
            </a:xfrm>
            <a:custGeom>
              <a:avLst/>
              <a:gdLst>
                <a:gd name="T0" fmla="*/ 2147483646 w 4228"/>
                <a:gd name="T1" fmla="*/ 2147483646 h 5910"/>
                <a:gd name="T2" fmla="*/ 2147483646 w 4228"/>
                <a:gd name="T3" fmla="*/ 2147483646 h 5910"/>
                <a:gd name="T4" fmla="*/ 2147483646 w 4228"/>
                <a:gd name="T5" fmla="*/ 2147483646 h 5910"/>
                <a:gd name="T6" fmla="*/ 2147483646 w 4228"/>
                <a:gd name="T7" fmla="*/ 2147483646 h 5910"/>
                <a:gd name="T8" fmla="*/ 2147483646 w 4228"/>
                <a:gd name="T9" fmla="*/ 736754076 h 5910"/>
                <a:gd name="T10" fmla="*/ 2147483646 w 4228"/>
                <a:gd name="T11" fmla="*/ 468900117 h 5910"/>
                <a:gd name="T12" fmla="*/ 2147483646 w 4228"/>
                <a:gd name="T13" fmla="*/ 2147483646 h 5910"/>
                <a:gd name="T14" fmla="*/ 2147483646 w 4228"/>
                <a:gd name="T15" fmla="*/ 2147483646 h 5910"/>
                <a:gd name="T16" fmla="*/ 769768890 w 4228"/>
                <a:gd name="T17" fmla="*/ 2147483646 h 5910"/>
                <a:gd name="T18" fmla="*/ 502005176 w 4228"/>
                <a:gd name="T19" fmla="*/ 2147483646 h 5910"/>
                <a:gd name="T20" fmla="*/ 2147483646 w 4228"/>
                <a:gd name="T21" fmla="*/ 2147483646 h 5910"/>
                <a:gd name="T22" fmla="*/ 2147483646 w 4228"/>
                <a:gd name="T23" fmla="*/ 2147483646 h 5910"/>
                <a:gd name="T24" fmla="*/ 2147483646 w 4228"/>
                <a:gd name="T25" fmla="*/ 2147483646 h 5910"/>
                <a:gd name="T26" fmla="*/ 2147483646 w 4228"/>
                <a:gd name="T27" fmla="*/ 2147483646 h 5910"/>
                <a:gd name="T28" fmla="*/ 2147483646 w 4228"/>
                <a:gd name="T29" fmla="*/ 2147483646 h 5910"/>
                <a:gd name="T30" fmla="*/ 2147483646 w 4228"/>
                <a:gd name="T31" fmla="*/ 2147483646 h 5910"/>
                <a:gd name="T32" fmla="*/ 2147483646 w 4228"/>
                <a:gd name="T33" fmla="*/ 2147483646 h 5910"/>
                <a:gd name="T34" fmla="*/ 2147483646 w 4228"/>
                <a:gd name="T35" fmla="*/ 2147483646 h 5910"/>
                <a:gd name="T36" fmla="*/ 2147483646 w 4228"/>
                <a:gd name="T37" fmla="*/ 2147483646 h 5910"/>
                <a:gd name="T38" fmla="*/ 2147483646 w 4228"/>
                <a:gd name="T39" fmla="*/ 2147483646 h 5910"/>
                <a:gd name="T40" fmla="*/ 2147483646 w 4228"/>
                <a:gd name="T41" fmla="*/ 2147483646 h 5910"/>
                <a:gd name="T42" fmla="*/ 2147483646 w 4228"/>
                <a:gd name="T43" fmla="*/ 2147483646 h 5910"/>
                <a:gd name="T44" fmla="*/ 2147483646 w 4228"/>
                <a:gd name="T45" fmla="*/ 2147483646 h 5910"/>
                <a:gd name="T46" fmla="*/ 2147483646 w 4228"/>
                <a:gd name="T47" fmla="*/ 2147483646 h 5910"/>
                <a:gd name="T48" fmla="*/ 2147483646 w 4228"/>
                <a:gd name="T49" fmla="*/ 2147483646 h 5910"/>
                <a:gd name="T50" fmla="*/ 2147483646 w 4228"/>
                <a:gd name="T51" fmla="*/ 2147483646 h 5910"/>
                <a:gd name="T52" fmla="*/ 2147483646 w 4228"/>
                <a:gd name="T53" fmla="*/ 2147483646 h 5910"/>
                <a:gd name="T54" fmla="*/ 2147483646 w 4228"/>
                <a:gd name="T55" fmla="*/ 2147483646 h 5910"/>
                <a:gd name="T56" fmla="*/ 2147483646 w 4228"/>
                <a:gd name="T57" fmla="*/ 2147483646 h 5910"/>
                <a:gd name="T58" fmla="*/ 2147483646 w 4228"/>
                <a:gd name="T59" fmla="*/ 2147483646 h 5910"/>
                <a:gd name="T60" fmla="*/ 2147483646 w 4228"/>
                <a:gd name="T61" fmla="*/ 2147483646 h 5910"/>
                <a:gd name="T62" fmla="*/ 2147483646 w 4228"/>
                <a:gd name="T63" fmla="*/ 2147483646 h 5910"/>
                <a:gd name="T64" fmla="*/ 2147483646 w 4228"/>
                <a:gd name="T65" fmla="*/ 2147483646 h 5910"/>
                <a:gd name="T66" fmla="*/ 2147483646 w 4228"/>
                <a:gd name="T67" fmla="*/ 2147483646 h 5910"/>
                <a:gd name="T68" fmla="*/ 2147483646 w 4228"/>
                <a:gd name="T69" fmla="*/ 2147483646 h 5910"/>
                <a:gd name="T70" fmla="*/ 2147483646 w 4228"/>
                <a:gd name="T71" fmla="*/ 2147483646 h 5910"/>
                <a:gd name="T72" fmla="*/ 2147483646 w 4228"/>
                <a:gd name="T73" fmla="*/ 2147483646 h 5910"/>
                <a:gd name="T74" fmla="*/ 2147483646 w 4228"/>
                <a:gd name="T75" fmla="*/ 2147483646 h 5910"/>
                <a:gd name="T76" fmla="*/ 2147483646 w 4228"/>
                <a:gd name="T77" fmla="*/ 2147483646 h 5910"/>
                <a:gd name="T78" fmla="*/ 2147483646 w 4228"/>
                <a:gd name="T79" fmla="*/ 2147483646 h 5910"/>
                <a:gd name="T80" fmla="*/ 2147483646 w 4228"/>
                <a:gd name="T81" fmla="*/ 2147483646 h 5910"/>
                <a:gd name="T82" fmla="*/ 2147483646 w 4228"/>
                <a:gd name="T83" fmla="*/ 2147483646 h 5910"/>
                <a:gd name="T84" fmla="*/ 2147483646 w 4228"/>
                <a:gd name="T85" fmla="*/ 2147483646 h 5910"/>
                <a:gd name="T86" fmla="*/ 2147483646 w 4228"/>
                <a:gd name="T87" fmla="*/ 2147483646 h 5910"/>
                <a:gd name="T88" fmla="*/ 2147483646 w 4228"/>
                <a:gd name="T89" fmla="*/ 2147483646 h 5910"/>
                <a:gd name="T90" fmla="*/ 2147483646 w 4228"/>
                <a:gd name="T91" fmla="*/ 2147483646 h 5910"/>
                <a:gd name="T92" fmla="*/ 2147483646 w 4228"/>
                <a:gd name="T93" fmla="*/ 2147483646 h 5910"/>
                <a:gd name="T94" fmla="*/ 2147483646 w 4228"/>
                <a:gd name="T95" fmla="*/ 2147483646 h 5910"/>
                <a:gd name="T96" fmla="*/ 2147483646 w 4228"/>
                <a:gd name="T97" fmla="*/ 2147483646 h 5910"/>
                <a:gd name="T98" fmla="*/ 2147483646 w 4228"/>
                <a:gd name="T99" fmla="*/ 2147483646 h 5910"/>
                <a:gd name="T100" fmla="*/ 2147483646 w 4228"/>
                <a:gd name="T101" fmla="*/ 2147483646 h 5910"/>
                <a:gd name="T102" fmla="*/ 2147483646 w 4228"/>
                <a:gd name="T103" fmla="*/ 2147483646 h 5910"/>
                <a:gd name="T104" fmla="*/ 2147483646 w 4228"/>
                <a:gd name="T105" fmla="*/ 2147483646 h 5910"/>
                <a:gd name="T106" fmla="*/ 2147483646 w 4228"/>
                <a:gd name="T107" fmla="*/ 2147483646 h 5910"/>
                <a:gd name="T108" fmla="*/ 2147483646 w 4228"/>
                <a:gd name="T109" fmla="*/ 2147483646 h 5910"/>
                <a:gd name="T110" fmla="*/ 2147483646 w 4228"/>
                <a:gd name="T111" fmla="*/ 2147483646 h 5910"/>
                <a:gd name="T112" fmla="*/ 2147483646 w 4228"/>
                <a:gd name="T113" fmla="*/ 2147483646 h 5910"/>
                <a:gd name="T114" fmla="*/ 2147483646 w 4228"/>
                <a:gd name="T115" fmla="*/ 2147483646 h 5910"/>
                <a:gd name="T116" fmla="*/ 2147483646 w 4228"/>
                <a:gd name="T117" fmla="*/ 2147483646 h 5910"/>
                <a:gd name="T118" fmla="*/ 2147483646 w 4228"/>
                <a:gd name="T119" fmla="*/ 2147483646 h 5910"/>
                <a:gd name="T120" fmla="*/ 2147483646 w 4228"/>
                <a:gd name="T121" fmla="*/ 2147483646 h 5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28" h="5910">
                  <a:moveTo>
                    <a:pt x="3998" y="2785"/>
                  </a:moveTo>
                  <a:lnTo>
                    <a:pt x="3815" y="2602"/>
                  </a:lnTo>
                  <a:lnTo>
                    <a:pt x="2840" y="1627"/>
                  </a:lnTo>
                  <a:lnTo>
                    <a:pt x="3127" y="1341"/>
                  </a:lnTo>
                  <a:lnTo>
                    <a:pt x="3155" y="1312"/>
                  </a:lnTo>
                  <a:lnTo>
                    <a:pt x="3181" y="1282"/>
                  </a:lnTo>
                  <a:lnTo>
                    <a:pt x="3205" y="1251"/>
                  </a:lnTo>
                  <a:lnTo>
                    <a:pt x="3227" y="1219"/>
                  </a:lnTo>
                  <a:lnTo>
                    <a:pt x="3247" y="1185"/>
                  </a:lnTo>
                  <a:lnTo>
                    <a:pt x="3266" y="1151"/>
                  </a:lnTo>
                  <a:lnTo>
                    <a:pt x="3284" y="1116"/>
                  </a:lnTo>
                  <a:lnTo>
                    <a:pt x="3299" y="1081"/>
                  </a:lnTo>
                  <a:lnTo>
                    <a:pt x="3313" y="1046"/>
                  </a:lnTo>
                  <a:lnTo>
                    <a:pt x="3324" y="1009"/>
                  </a:lnTo>
                  <a:lnTo>
                    <a:pt x="3335" y="972"/>
                  </a:lnTo>
                  <a:lnTo>
                    <a:pt x="3342" y="935"/>
                  </a:lnTo>
                  <a:lnTo>
                    <a:pt x="3349" y="898"/>
                  </a:lnTo>
                  <a:lnTo>
                    <a:pt x="3353" y="861"/>
                  </a:lnTo>
                  <a:lnTo>
                    <a:pt x="3356" y="823"/>
                  </a:lnTo>
                  <a:lnTo>
                    <a:pt x="3357" y="786"/>
                  </a:lnTo>
                  <a:lnTo>
                    <a:pt x="3356" y="748"/>
                  </a:lnTo>
                  <a:lnTo>
                    <a:pt x="3353" y="710"/>
                  </a:lnTo>
                  <a:lnTo>
                    <a:pt x="3349" y="673"/>
                  </a:lnTo>
                  <a:lnTo>
                    <a:pt x="3342" y="635"/>
                  </a:lnTo>
                  <a:lnTo>
                    <a:pt x="3335" y="598"/>
                  </a:lnTo>
                  <a:lnTo>
                    <a:pt x="3324" y="562"/>
                  </a:lnTo>
                  <a:lnTo>
                    <a:pt x="3313" y="526"/>
                  </a:lnTo>
                  <a:lnTo>
                    <a:pt x="3299" y="489"/>
                  </a:lnTo>
                  <a:lnTo>
                    <a:pt x="3284" y="455"/>
                  </a:lnTo>
                  <a:lnTo>
                    <a:pt x="3266" y="420"/>
                  </a:lnTo>
                  <a:lnTo>
                    <a:pt x="3247" y="385"/>
                  </a:lnTo>
                  <a:lnTo>
                    <a:pt x="3227" y="353"/>
                  </a:lnTo>
                  <a:lnTo>
                    <a:pt x="3205" y="321"/>
                  </a:lnTo>
                  <a:lnTo>
                    <a:pt x="3181" y="290"/>
                  </a:lnTo>
                  <a:lnTo>
                    <a:pt x="3155" y="258"/>
                  </a:lnTo>
                  <a:lnTo>
                    <a:pt x="3127" y="229"/>
                  </a:lnTo>
                  <a:lnTo>
                    <a:pt x="3097" y="201"/>
                  </a:lnTo>
                  <a:lnTo>
                    <a:pt x="3067" y="176"/>
                  </a:lnTo>
                  <a:lnTo>
                    <a:pt x="3036" y="151"/>
                  </a:lnTo>
                  <a:lnTo>
                    <a:pt x="3003" y="129"/>
                  </a:lnTo>
                  <a:lnTo>
                    <a:pt x="2970" y="108"/>
                  </a:lnTo>
                  <a:lnTo>
                    <a:pt x="2936" y="89"/>
                  </a:lnTo>
                  <a:lnTo>
                    <a:pt x="2902" y="72"/>
                  </a:lnTo>
                  <a:lnTo>
                    <a:pt x="2866" y="56"/>
                  </a:lnTo>
                  <a:lnTo>
                    <a:pt x="2830" y="43"/>
                  </a:lnTo>
                  <a:lnTo>
                    <a:pt x="2795" y="32"/>
                  </a:lnTo>
                  <a:lnTo>
                    <a:pt x="2758" y="22"/>
                  </a:lnTo>
                  <a:lnTo>
                    <a:pt x="2720" y="14"/>
                  </a:lnTo>
                  <a:lnTo>
                    <a:pt x="2683" y="7"/>
                  </a:lnTo>
                  <a:lnTo>
                    <a:pt x="2645" y="3"/>
                  </a:lnTo>
                  <a:lnTo>
                    <a:pt x="2608" y="0"/>
                  </a:lnTo>
                  <a:lnTo>
                    <a:pt x="2570" y="0"/>
                  </a:lnTo>
                  <a:lnTo>
                    <a:pt x="2532" y="0"/>
                  </a:lnTo>
                  <a:lnTo>
                    <a:pt x="2496" y="3"/>
                  </a:lnTo>
                  <a:lnTo>
                    <a:pt x="2458" y="7"/>
                  </a:lnTo>
                  <a:lnTo>
                    <a:pt x="2421" y="14"/>
                  </a:lnTo>
                  <a:lnTo>
                    <a:pt x="2383" y="22"/>
                  </a:lnTo>
                  <a:lnTo>
                    <a:pt x="2346" y="32"/>
                  </a:lnTo>
                  <a:lnTo>
                    <a:pt x="2310" y="43"/>
                  </a:lnTo>
                  <a:lnTo>
                    <a:pt x="2275" y="56"/>
                  </a:lnTo>
                  <a:lnTo>
                    <a:pt x="2239" y="72"/>
                  </a:lnTo>
                  <a:lnTo>
                    <a:pt x="2205" y="89"/>
                  </a:lnTo>
                  <a:lnTo>
                    <a:pt x="2171" y="108"/>
                  </a:lnTo>
                  <a:lnTo>
                    <a:pt x="2138" y="129"/>
                  </a:lnTo>
                  <a:lnTo>
                    <a:pt x="2105" y="151"/>
                  </a:lnTo>
                  <a:lnTo>
                    <a:pt x="2074" y="176"/>
                  </a:lnTo>
                  <a:lnTo>
                    <a:pt x="2044" y="201"/>
                  </a:lnTo>
                  <a:lnTo>
                    <a:pt x="2015" y="229"/>
                  </a:lnTo>
                  <a:lnTo>
                    <a:pt x="301" y="1950"/>
                  </a:lnTo>
                  <a:lnTo>
                    <a:pt x="284" y="1965"/>
                  </a:lnTo>
                  <a:lnTo>
                    <a:pt x="266" y="1980"/>
                  </a:lnTo>
                  <a:lnTo>
                    <a:pt x="248" y="1996"/>
                  </a:lnTo>
                  <a:lnTo>
                    <a:pt x="231" y="2013"/>
                  </a:lnTo>
                  <a:lnTo>
                    <a:pt x="203" y="2042"/>
                  </a:lnTo>
                  <a:lnTo>
                    <a:pt x="177" y="2072"/>
                  </a:lnTo>
                  <a:lnTo>
                    <a:pt x="153" y="2104"/>
                  </a:lnTo>
                  <a:lnTo>
                    <a:pt x="131" y="2135"/>
                  </a:lnTo>
                  <a:lnTo>
                    <a:pt x="110" y="2169"/>
                  </a:lnTo>
                  <a:lnTo>
                    <a:pt x="91" y="2203"/>
                  </a:lnTo>
                  <a:lnTo>
                    <a:pt x="74" y="2238"/>
                  </a:lnTo>
                  <a:lnTo>
                    <a:pt x="58" y="2273"/>
                  </a:lnTo>
                  <a:lnTo>
                    <a:pt x="45" y="2308"/>
                  </a:lnTo>
                  <a:lnTo>
                    <a:pt x="33" y="2345"/>
                  </a:lnTo>
                  <a:lnTo>
                    <a:pt x="23" y="2382"/>
                  </a:lnTo>
                  <a:lnTo>
                    <a:pt x="15" y="2419"/>
                  </a:lnTo>
                  <a:lnTo>
                    <a:pt x="9" y="2456"/>
                  </a:lnTo>
                  <a:lnTo>
                    <a:pt x="5" y="2493"/>
                  </a:lnTo>
                  <a:lnTo>
                    <a:pt x="1" y="2531"/>
                  </a:lnTo>
                  <a:lnTo>
                    <a:pt x="0" y="2569"/>
                  </a:lnTo>
                  <a:lnTo>
                    <a:pt x="1" y="2606"/>
                  </a:lnTo>
                  <a:lnTo>
                    <a:pt x="5" y="2644"/>
                  </a:lnTo>
                  <a:lnTo>
                    <a:pt x="9" y="2681"/>
                  </a:lnTo>
                  <a:lnTo>
                    <a:pt x="15" y="2719"/>
                  </a:lnTo>
                  <a:lnTo>
                    <a:pt x="23" y="2756"/>
                  </a:lnTo>
                  <a:lnTo>
                    <a:pt x="33" y="2792"/>
                  </a:lnTo>
                  <a:lnTo>
                    <a:pt x="45" y="2829"/>
                  </a:lnTo>
                  <a:lnTo>
                    <a:pt x="58" y="2865"/>
                  </a:lnTo>
                  <a:lnTo>
                    <a:pt x="74" y="2899"/>
                  </a:lnTo>
                  <a:lnTo>
                    <a:pt x="91" y="2934"/>
                  </a:lnTo>
                  <a:lnTo>
                    <a:pt x="110" y="2969"/>
                  </a:lnTo>
                  <a:lnTo>
                    <a:pt x="131" y="3001"/>
                  </a:lnTo>
                  <a:lnTo>
                    <a:pt x="153" y="3033"/>
                  </a:lnTo>
                  <a:lnTo>
                    <a:pt x="177" y="3065"/>
                  </a:lnTo>
                  <a:lnTo>
                    <a:pt x="203" y="3096"/>
                  </a:lnTo>
                  <a:lnTo>
                    <a:pt x="231" y="3125"/>
                  </a:lnTo>
                  <a:lnTo>
                    <a:pt x="1388" y="4281"/>
                  </a:lnTo>
                  <a:lnTo>
                    <a:pt x="1102" y="4567"/>
                  </a:lnTo>
                  <a:lnTo>
                    <a:pt x="1075" y="4597"/>
                  </a:lnTo>
                  <a:lnTo>
                    <a:pt x="1048" y="4627"/>
                  </a:lnTo>
                  <a:lnTo>
                    <a:pt x="1024" y="4658"/>
                  </a:lnTo>
                  <a:lnTo>
                    <a:pt x="1001" y="4691"/>
                  </a:lnTo>
                  <a:lnTo>
                    <a:pt x="981" y="4724"/>
                  </a:lnTo>
                  <a:lnTo>
                    <a:pt x="962" y="4758"/>
                  </a:lnTo>
                  <a:lnTo>
                    <a:pt x="945" y="4792"/>
                  </a:lnTo>
                  <a:lnTo>
                    <a:pt x="930" y="4828"/>
                  </a:lnTo>
                  <a:lnTo>
                    <a:pt x="916" y="4864"/>
                  </a:lnTo>
                  <a:lnTo>
                    <a:pt x="904" y="4899"/>
                  </a:lnTo>
                  <a:lnTo>
                    <a:pt x="894" y="4936"/>
                  </a:lnTo>
                  <a:lnTo>
                    <a:pt x="886" y="4973"/>
                  </a:lnTo>
                  <a:lnTo>
                    <a:pt x="879" y="5011"/>
                  </a:lnTo>
                  <a:lnTo>
                    <a:pt x="875" y="5048"/>
                  </a:lnTo>
                  <a:lnTo>
                    <a:pt x="873" y="5086"/>
                  </a:lnTo>
                  <a:lnTo>
                    <a:pt x="872" y="5123"/>
                  </a:lnTo>
                  <a:lnTo>
                    <a:pt x="873" y="5161"/>
                  </a:lnTo>
                  <a:lnTo>
                    <a:pt x="875" y="5198"/>
                  </a:lnTo>
                  <a:lnTo>
                    <a:pt x="880" y="5236"/>
                  </a:lnTo>
                  <a:lnTo>
                    <a:pt x="886" y="5273"/>
                  </a:lnTo>
                  <a:lnTo>
                    <a:pt x="894" y="5311"/>
                  </a:lnTo>
                  <a:lnTo>
                    <a:pt x="904" y="5347"/>
                  </a:lnTo>
                  <a:lnTo>
                    <a:pt x="916" y="5383"/>
                  </a:lnTo>
                  <a:lnTo>
                    <a:pt x="930" y="5419"/>
                  </a:lnTo>
                  <a:lnTo>
                    <a:pt x="945" y="5455"/>
                  </a:lnTo>
                  <a:lnTo>
                    <a:pt x="962" y="5489"/>
                  </a:lnTo>
                  <a:lnTo>
                    <a:pt x="981" y="5523"/>
                  </a:lnTo>
                  <a:lnTo>
                    <a:pt x="1002" y="5556"/>
                  </a:lnTo>
                  <a:lnTo>
                    <a:pt x="1024" y="5589"/>
                  </a:lnTo>
                  <a:lnTo>
                    <a:pt x="1049" y="5620"/>
                  </a:lnTo>
                  <a:lnTo>
                    <a:pt x="1075" y="5650"/>
                  </a:lnTo>
                  <a:lnTo>
                    <a:pt x="1102" y="5679"/>
                  </a:lnTo>
                  <a:lnTo>
                    <a:pt x="1131" y="5707"/>
                  </a:lnTo>
                  <a:lnTo>
                    <a:pt x="1162" y="5734"/>
                  </a:lnTo>
                  <a:lnTo>
                    <a:pt x="1193" y="5757"/>
                  </a:lnTo>
                  <a:lnTo>
                    <a:pt x="1225" y="5779"/>
                  </a:lnTo>
                  <a:lnTo>
                    <a:pt x="1259" y="5800"/>
                  </a:lnTo>
                  <a:lnTo>
                    <a:pt x="1292" y="5819"/>
                  </a:lnTo>
                  <a:lnTo>
                    <a:pt x="1327" y="5836"/>
                  </a:lnTo>
                  <a:lnTo>
                    <a:pt x="1362" y="5852"/>
                  </a:lnTo>
                  <a:lnTo>
                    <a:pt x="1398" y="5865"/>
                  </a:lnTo>
                  <a:lnTo>
                    <a:pt x="1434" y="5877"/>
                  </a:lnTo>
                  <a:lnTo>
                    <a:pt x="1471" y="5887"/>
                  </a:lnTo>
                  <a:lnTo>
                    <a:pt x="1507" y="5895"/>
                  </a:lnTo>
                  <a:lnTo>
                    <a:pt x="1545" y="5902"/>
                  </a:lnTo>
                  <a:lnTo>
                    <a:pt x="1582" y="5906"/>
                  </a:lnTo>
                  <a:lnTo>
                    <a:pt x="1620" y="5909"/>
                  </a:lnTo>
                  <a:lnTo>
                    <a:pt x="1658" y="5910"/>
                  </a:lnTo>
                  <a:lnTo>
                    <a:pt x="1696" y="5909"/>
                  </a:lnTo>
                  <a:lnTo>
                    <a:pt x="1734" y="5906"/>
                  </a:lnTo>
                  <a:lnTo>
                    <a:pt x="1771" y="5902"/>
                  </a:lnTo>
                  <a:lnTo>
                    <a:pt x="1809" y="5895"/>
                  </a:lnTo>
                  <a:lnTo>
                    <a:pt x="1845" y="5887"/>
                  </a:lnTo>
                  <a:lnTo>
                    <a:pt x="1882" y="5877"/>
                  </a:lnTo>
                  <a:lnTo>
                    <a:pt x="1918" y="5865"/>
                  </a:lnTo>
                  <a:lnTo>
                    <a:pt x="1954" y="5852"/>
                  </a:lnTo>
                  <a:lnTo>
                    <a:pt x="1989" y="5836"/>
                  </a:lnTo>
                  <a:lnTo>
                    <a:pt x="2024" y="5819"/>
                  </a:lnTo>
                  <a:lnTo>
                    <a:pt x="2057" y="5800"/>
                  </a:lnTo>
                  <a:lnTo>
                    <a:pt x="2091" y="5780"/>
                  </a:lnTo>
                  <a:lnTo>
                    <a:pt x="2123" y="5757"/>
                  </a:lnTo>
                  <a:lnTo>
                    <a:pt x="2154" y="5734"/>
                  </a:lnTo>
                  <a:lnTo>
                    <a:pt x="2184" y="5707"/>
                  </a:lnTo>
                  <a:lnTo>
                    <a:pt x="2215" y="5679"/>
                  </a:lnTo>
                  <a:lnTo>
                    <a:pt x="3998" y="3897"/>
                  </a:lnTo>
                  <a:lnTo>
                    <a:pt x="4026" y="3866"/>
                  </a:lnTo>
                  <a:lnTo>
                    <a:pt x="4052" y="3836"/>
                  </a:lnTo>
                  <a:lnTo>
                    <a:pt x="4076" y="3805"/>
                  </a:lnTo>
                  <a:lnTo>
                    <a:pt x="4099" y="3773"/>
                  </a:lnTo>
                  <a:lnTo>
                    <a:pt x="4119" y="3739"/>
                  </a:lnTo>
                  <a:lnTo>
                    <a:pt x="4138" y="3706"/>
                  </a:lnTo>
                  <a:lnTo>
                    <a:pt x="4156" y="3671"/>
                  </a:lnTo>
                  <a:lnTo>
                    <a:pt x="4170" y="3636"/>
                  </a:lnTo>
                  <a:lnTo>
                    <a:pt x="4185" y="3600"/>
                  </a:lnTo>
                  <a:lnTo>
                    <a:pt x="4196" y="3564"/>
                  </a:lnTo>
                  <a:lnTo>
                    <a:pt x="4206" y="3527"/>
                  </a:lnTo>
                  <a:lnTo>
                    <a:pt x="4214" y="3489"/>
                  </a:lnTo>
                  <a:lnTo>
                    <a:pt x="4220" y="3453"/>
                  </a:lnTo>
                  <a:lnTo>
                    <a:pt x="4225" y="3415"/>
                  </a:lnTo>
                  <a:lnTo>
                    <a:pt x="4227" y="3378"/>
                  </a:lnTo>
                  <a:lnTo>
                    <a:pt x="4228" y="3340"/>
                  </a:lnTo>
                  <a:lnTo>
                    <a:pt x="4227" y="3302"/>
                  </a:lnTo>
                  <a:lnTo>
                    <a:pt x="4225" y="3265"/>
                  </a:lnTo>
                  <a:lnTo>
                    <a:pt x="4220" y="3227"/>
                  </a:lnTo>
                  <a:lnTo>
                    <a:pt x="4214" y="3191"/>
                  </a:lnTo>
                  <a:lnTo>
                    <a:pt x="4206" y="3153"/>
                  </a:lnTo>
                  <a:lnTo>
                    <a:pt x="4196" y="3116"/>
                  </a:lnTo>
                  <a:lnTo>
                    <a:pt x="4185" y="3080"/>
                  </a:lnTo>
                  <a:lnTo>
                    <a:pt x="4170" y="3044"/>
                  </a:lnTo>
                  <a:lnTo>
                    <a:pt x="4156" y="3009"/>
                  </a:lnTo>
                  <a:lnTo>
                    <a:pt x="4138" y="2974"/>
                  </a:lnTo>
                  <a:lnTo>
                    <a:pt x="4119" y="2941"/>
                  </a:lnTo>
                  <a:lnTo>
                    <a:pt x="4099" y="2907"/>
                  </a:lnTo>
                  <a:lnTo>
                    <a:pt x="4076" y="2875"/>
                  </a:lnTo>
                  <a:lnTo>
                    <a:pt x="4052" y="2844"/>
                  </a:lnTo>
                  <a:lnTo>
                    <a:pt x="4026" y="2814"/>
                  </a:lnTo>
                  <a:lnTo>
                    <a:pt x="3998" y="2785"/>
                  </a:lnTo>
                  <a:close/>
                  <a:moveTo>
                    <a:pt x="2285" y="499"/>
                  </a:moveTo>
                  <a:lnTo>
                    <a:pt x="2285" y="499"/>
                  </a:lnTo>
                  <a:lnTo>
                    <a:pt x="2300" y="485"/>
                  </a:lnTo>
                  <a:lnTo>
                    <a:pt x="2316" y="471"/>
                  </a:lnTo>
                  <a:lnTo>
                    <a:pt x="2332" y="459"/>
                  </a:lnTo>
                  <a:lnTo>
                    <a:pt x="2348" y="448"/>
                  </a:lnTo>
                  <a:lnTo>
                    <a:pt x="2365" y="437"/>
                  </a:lnTo>
                  <a:lnTo>
                    <a:pt x="2383" y="428"/>
                  </a:lnTo>
                  <a:lnTo>
                    <a:pt x="2401" y="419"/>
                  </a:lnTo>
                  <a:lnTo>
                    <a:pt x="2419" y="411"/>
                  </a:lnTo>
                  <a:lnTo>
                    <a:pt x="2437" y="404"/>
                  </a:lnTo>
                  <a:lnTo>
                    <a:pt x="2456" y="398"/>
                  </a:lnTo>
                  <a:lnTo>
                    <a:pt x="2474" y="393"/>
                  </a:lnTo>
                  <a:lnTo>
                    <a:pt x="2493" y="389"/>
                  </a:lnTo>
                  <a:lnTo>
                    <a:pt x="2512" y="385"/>
                  </a:lnTo>
                  <a:lnTo>
                    <a:pt x="2531" y="383"/>
                  </a:lnTo>
                  <a:lnTo>
                    <a:pt x="2551" y="382"/>
                  </a:lnTo>
                  <a:lnTo>
                    <a:pt x="2570" y="381"/>
                  </a:lnTo>
                  <a:lnTo>
                    <a:pt x="2590" y="382"/>
                  </a:lnTo>
                  <a:lnTo>
                    <a:pt x="2609" y="383"/>
                  </a:lnTo>
                  <a:lnTo>
                    <a:pt x="2628" y="385"/>
                  </a:lnTo>
                  <a:lnTo>
                    <a:pt x="2647" y="389"/>
                  </a:lnTo>
                  <a:lnTo>
                    <a:pt x="2667" y="393"/>
                  </a:lnTo>
                  <a:lnTo>
                    <a:pt x="2685" y="398"/>
                  </a:lnTo>
                  <a:lnTo>
                    <a:pt x="2704" y="404"/>
                  </a:lnTo>
                  <a:lnTo>
                    <a:pt x="2722" y="411"/>
                  </a:lnTo>
                  <a:lnTo>
                    <a:pt x="2741" y="419"/>
                  </a:lnTo>
                  <a:lnTo>
                    <a:pt x="2759" y="428"/>
                  </a:lnTo>
                  <a:lnTo>
                    <a:pt x="2776" y="437"/>
                  </a:lnTo>
                  <a:lnTo>
                    <a:pt x="2792" y="448"/>
                  </a:lnTo>
                  <a:lnTo>
                    <a:pt x="2809" y="459"/>
                  </a:lnTo>
                  <a:lnTo>
                    <a:pt x="2826" y="471"/>
                  </a:lnTo>
                  <a:lnTo>
                    <a:pt x="2841" y="485"/>
                  </a:lnTo>
                  <a:lnTo>
                    <a:pt x="2856" y="499"/>
                  </a:lnTo>
                  <a:lnTo>
                    <a:pt x="2870" y="515"/>
                  </a:lnTo>
                  <a:lnTo>
                    <a:pt x="2884" y="530"/>
                  </a:lnTo>
                  <a:lnTo>
                    <a:pt x="2896" y="546"/>
                  </a:lnTo>
                  <a:lnTo>
                    <a:pt x="2908" y="563"/>
                  </a:lnTo>
                  <a:lnTo>
                    <a:pt x="2918" y="581"/>
                  </a:lnTo>
                  <a:lnTo>
                    <a:pt x="2928" y="597"/>
                  </a:lnTo>
                  <a:lnTo>
                    <a:pt x="2937" y="615"/>
                  </a:lnTo>
                  <a:lnTo>
                    <a:pt x="2945" y="633"/>
                  </a:lnTo>
                  <a:lnTo>
                    <a:pt x="2952" y="652"/>
                  </a:lnTo>
                  <a:lnTo>
                    <a:pt x="2959" y="670"/>
                  </a:lnTo>
                  <a:lnTo>
                    <a:pt x="2963" y="689"/>
                  </a:lnTo>
                  <a:lnTo>
                    <a:pt x="2968" y="708"/>
                  </a:lnTo>
                  <a:lnTo>
                    <a:pt x="2971" y="727"/>
                  </a:lnTo>
                  <a:lnTo>
                    <a:pt x="2973" y="747"/>
                  </a:lnTo>
                  <a:lnTo>
                    <a:pt x="2974" y="766"/>
                  </a:lnTo>
                  <a:lnTo>
                    <a:pt x="2974" y="786"/>
                  </a:lnTo>
                  <a:lnTo>
                    <a:pt x="2974" y="805"/>
                  </a:lnTo>
                  <a:lnTo>
                    <a:pt x="2973" y="824"/>
                  </a:lnTo>
                  <a:lnTo>
                    <a:pt x="2971" y="844"/>
                  </a:lnTo>
                  <a:lnTo>
                    <a:pt x="2968" y="863"/>
                  </a:lnTo>
                  <a:lnTo>
                    <a:pt x="2963" y="882"/>
                  </a:lnTo>
                  <a:lnTo>
                    <a:pt x="2959" y="901"/>
                  </a:lnTo>
                  <a:lnTo>
                    <a:pt x="2952" y="920"/>
                  </a:lnTo>
                  <a:lnTo>
                    <a:pt x="2945" y="938"/>
                  </a:lnTo>
                  <a:lnTo>
                    <a:pt x="2937" y="955"/>
                  </a:lnTo>
                  <a:lnTo>
                    <a:pt x="2928" y="973"/>
                  </a:lnTo>
                  <a:lnTo>
                    <a:pt x="2918" y="991"/>
                  </a:lnTo>
                  <a:lnTo>
                    <a:pt x="2908" y="1008"/>
                  </a:lnTo>
                  <a:lnTo>
                    <a:pt x="2896" y="1025"/>
                  </a:lnTo>
                  <a:lnTo>
                    <a:pt x="2884" y="1040"/>
                  </a:lnTo>
                  <a:lnTo>
                    <a:pt x="2870" y="1056"/>
                  </a:lnTo>
                  <a:lnTo>
                    <a:pt x="2856" y="1071"/>
                  </a:lnTo>
                  <a:lnTo>
                    <a:pt x="2743" y="1184"/>
                  </a:lnTo>
                  <a:lnTo>
                    <a:pt x="1550" y="2377"/>
                  </a:lnTo>
                  <a:lnTo>
                    <a:pt x="1543" y="2353"/>
                  </a:lnTo>
                  <a:lnTo>
                    <a:pt x="1535" y="2327"/>
                  </a:lnTo>
                  <a:lnTo>
                    <a:pt x="1527" y="2303"/>
                  </a:lnTo>
                  <a:lnTo>
                    <a:pt x="1518" y="2278"/>
                  </a:lnTo>
                  <a:lnTo>
                    <a:pt x="1508" y="2255"/>
                  </a:lnTo>
                  <a:lnTo>
                    <a:pt x="1497" y="2230"/>
                  </a:lnTo>
                  <a:lnTo>
                    <a:pt x="1485" y="2207"/>
                  </a:lnTo>
                  <a:lnTo>
                    <a:pt x="1473" y="2183"/>
                  </a:lnTo>
                  <a:lnTo>
                    <a:pt x="1459" y="2161"/>
                  </a:lnTo>
                  <a:lnTo>
                    <a:pt x="1446" y="2139"/>
                  </a:lnTo>
                  <a:lnTo>
                    <a:pt x="1430" y="2116"/>
                  </a:lnTo>
                  <a:lnTo>
                    <a:pt x="1415" y="2094"/>
                  </a:lnTo>
                  <a:lnTo>
                    <a:pt x="1398" y="2073"/>
                  </a:lnTo>
                  <a:lnTo>
                    <a:pt x="1380" y="2053"/>
                  </a:lnTo>
                  <a:lnTo>
                    <a:pt x="1362" y="2033"/>
                  </a:lnTo>
                  <a:lnTo>
                    <a:pt x="1343" y="2013"/>
                  </a:lnTo>
                  <a:lnTo>
                    <a:pt x="1323" y="1994"/>
                  </a:lnTo>
                  <a:lnTo>
                    <a:pt x="1303" y="1976"/>
                  </a:lnTo>
                  <a:lnTo>
                    <a:pt x="1283" y="1958"/>
                  </a:lnTo>
                  <a:lnTo>
                    <a:pt x="1262" y="1941"/>
                  </a:lnTo>
                  <a:lnTo>
                    <a:pt x="1241" y="1926"/>
                  </a:lnTo>
                  <a:lnTo>
                    <a:pt x="1218" y="1911"/>
                  </a:lnTo>
                  <a:lnTo>
                    <a:pt x="1196" y="1897"/>
                  </a:lnTo>
                  <a:lnTo>
                    <a:pt x="1174" y="1883"/>
                  </a:lnTo>
                  <a:lnTo>
                    <a:pt x="1151" y="1871"/>
                  </a:lnTo>
                  <a:lnTo>
                    <a:pt x="1128" y="1860"/>
                  </a:lnTo>
                  <a:lnTo>
                    <a:pt x="1105" y="1849"/>
                  </a:lnTo>
                  <a:lnTo>
                    <a:pt x="1080" y="1839"/>
                  </a:lnTo>
                  <a:lnTo>
                    <a:pt x="1057" y="1830"/>
                  </a:lnTo>
                  <a:lnTo>
                    <a:pt x="1032" y="1821"/>
                  </a:lnTo>
                  <a:lnTo>
                    <a:pt x="1008" y="1814"/>
                  </a:lnTo>
                  <a:lnTo>
                    <a:pt x="983" y="1808"/>
                  </a:lnTo>
                  <a:lnTo>
                    <a:pt x="2285" y="499"/>
                  </a:lnTo>
                  <a:close/>
                  <a:moveTo>
                    <a:pt x="1943" y="5409"/>
                  </a:moveTo>
                  <a:lnTo>
                    <a:pt x="1943" y="5409"/>
                  </a:lnTo>
                  <a:lnTo>
                    <a:pt x="1929" y="5423"/>
                  </a:lnTo>
                  <a:lnTo>
                    <a:pt x="1913" y="5437"/>
                  </a:lnTo>
                  <a:lnTo>
                    <a:pt x="1897" y="5449"/>
                  </a:lnTo>
                  <a:lnTo>
                    <a:pt x="1881" y="5461"/>
                  </a:lnTo>
                  <a:lnTo>
                    <a:pt x="1863" y="5471"/>
                  </a:lnTo>
                  <a:lnTo>
                    <a:pt x="1846" y="5481"/>
                  </a:lnTo>
                  <a:lnTo>
                    <a:pt x="1829" y="5490"/>
                  </a:lnTo>
                  <a:lnTo>
                    <a:pt x="1811" y="5498"/>
                  </a:lnTo>
                  <a:lnTo>
                    <a:pt x="1792" y="5505"/>
                  </a:lnTo>
                  <a:lnTo>
                    <a:pt x="1773" y="5510"/>
                  </a:lnTo>
                  <a:lnTo>
                    <a:pt x="1754" y="5516"/>
                  </a:lnTo>
                  <a:lnTo>
                    <a:pt x="1735" y="5521"/>
                  </a:lnTo>
                  <a:lnTo>
                    <a:pt x="1716" y="5523"/>
                  </a:lnTo>
                  <a:lnTo>
                    <a:pt x="1697" y="5526"/>
                  </a:lnTo>
                  <a:lnTo>
                    <a:pt x="1677" y="5527"/>
                  </a:lnTo>
                  <a:lnTo>
                    <a:pt x="1658" y="5527"/>
                  </a:lnTo>
                  <a:lnTo>
                    <a:pt x="1638" y="5527"/>
                  </a:lnTo>
                  <a:lnTo>
                    <a:pt x="1619" y="5526"/>
                  </a:lnTo>
                  <a:lnTo>
                    <a:pt x="1600" y="5523"/>
                  </a:lnTo>
                  <a:lnTo>
                    <a:pt x="1581" y="5521"/>
                  </a:lnTo>
                  <a:lnTo>
                    <a:pt x="1562" y="5516"/>
                  </a:lnTo>
                  <a:lnTo>
                    <a:pt x="1543" y="5510"/>
                  </a:lnTo>
                  <a:lnTo>
                    <a:pt x="1524" y="5505"/>
                  </a:lnTo>
                  <a:lnTo>
                    <a:pt x="1506" y="5498"/>
                  </a:lnTo>
                  <a:lnTo>
                    <a:pt x="1488" y="5490"/>
                  </a:lnTo>
                  <a:lnTo>
                    <a:pt x="1471" y="5481"/>
                  </a:lnTo>
                  <a:lnTo>
                    <a:pt x="1453" y="5471"/>
                  </a:lnTo>
                  <a:lnTo>
                    <a:pt x="1436" y="5461"/>
                  </a:lnTo>
                  <a:lnTo>
                    <a:pt x="1419" y="5449"/>
                  </a:lnTo>
                  <a:lnTo>
                    <a:pt x="1404" y="5437"/>
                  </a:lnTo>
                  <a:lnTo>
                    <a:pt x="1388" y="5423"/>
                  </a:lnTo>
                  <a:lnTo>
                    <a:pt x="1372" y="5409"/>
                  </a:lnTo>
                  <a:lnTo>
                    <a:pt x="1358" y="5394"/>
                  </a:lnTo>
                  <a:lnTo>
                    <a:pt x="1344" y="5378"/>
                  </a:lnTo>
                  <a:lnTo>
                    <a:pt x="1332" y="5362"/>
                  </a:lnTo>
                  <a:lnTo>
                    <a:pt x="1320" y="5345"/>
                  </a:lnTo>
                  <a:lnTo>
                    <a:pt x="1310" y="5329"/>
                  </a:lnTo>
                  <a:lnTo>
                    <a:pt x="1300" y="5311"/>
                  </a:lnTo>
                  <a:lnTo>
                    <a:pt x="1291" y="5293"/>
                  </a:lnTo>
                  <a:lnTo>
                    <a:pt x="1283" y="5275"/>
                  </a:lnTo>
                  <a:lnTo>
                    <a:pt x="1276" y="5257"/>
                  </a:lnTo>
                  <a:lnTo>
                    <a:pt x="1271" y="5238"/>
                  </a:lnTo>
                  <a:lnTo>
                    <a:pt x="1265" y="5219"/>
                  </a:lnTo>
                  <a:lnTo>
                    <a:pt x="1262" y="5200"/>
                  </a:lnTo>
                  <a:lnTo>
                    <a:pt x="1259" y="5181"/>
                  </a:lnTo>
                  <a:lnTo>
                    <a:pt x="1256" y="5162"/>
                  </a:lnTo>
                  <a:lnTo>
                    <a:pt x="1254" y="5142"/>
                  </a:lnTo>
                  <a:lnTo>
                    <a:pt x="1254" y="5123"/>
                  </a:lnTo>
                  <a:lnTo>
                    <a:pt x="1254" y="5103"/>
                  </a:lnTo>
                  <a:lnTo>
                    <a:pt x="1256" y="5084"/>
                  </a:lnTo>
                  <a:lnTo>
                    <a:pt x="1259" y="5065"/>
                  </a:lnTo>
                  <a:lnTo>
                    <a:pt x="1262" y="5045"/>
                  </a:lnTo>
                  <a:lnTo>
                    <a:pt x="1265" y="5026"/>
                  </a:lnTo>
                  <a:lnTo>
                    <a:pt x="1271" y="5009"/>
                  </a:lnTo>
                  <a:lnTo>
                    <a:pt x="1276" y="4990"/>
                  </a:lnTo>
                  <a:lnTo>
                    <a:pt x="1283" y="4971"/>
                  </a:lnTo>
                  <a:lnTo>
                    <a:pt x="1291" y="4953"/>
                  </a:lnTo>
                  <a:lnTo>
                    <a:pt x="1300" y="4935"/>
                  </a:lnTo>
                  <a:lnTo>
                    <a:pt x="1310" y="4918"/>
                  </a:lnTo>
                  <a:lnTo>
                    <a:pt x="1320" y="4902"/>
                  </a:lnTo>
                  <a:lnTo>
                    <a:pt x="1332" y="4885"/>
                  </a:lnTo>
                  <a:lnTo>
                    <a:pt x="1344" y="4868"/>
                  </a:lnTo>
                  <a:lnTo>
                    <a:pt x="1358" y="4852"/>
                  </a:lnTo>
                  <a:lnTo>
                    <a:pt x="1372" y="4838"/>
                  </a:lnTo>
                  <a:lnTo>
                    <a:pt x="1658" y="4551"/>
                  </a:lnTo>
                  <a:lnTo>
                    <a:pt x="1762" y="4655"/>
                  </a:lnTo>
                  <a:lnTo>
                    <a:pt x="1945" y="4838"/>
                  </a:lnTo>
                  <a:lnTo>
                    <a:pt x="1958" y="4852"/>
                  </a:lnTo>
                  <a:lnTo>
                    <a:pt x="1972" y="4868"/>
                  </a:lnTo>
                  <a:lnTo>
                    <a:pt x="1985" y="4885"/>
                  </a:lnTo>
                  <a:lnTo>
                    <a:pt x="1996" y="4902"/>
                  </a:lnTo>
                  <a:lnTo>
                    <a:pt x="2007" y="4918"/>
                  </a:lnTo>
                  <a:lnTo>
                    <a:pt x="2016" y="4935"/>
                  </a:lnTo>
                  <a:lnTo>
                    <a:pt x="2025" y="4953"/>
                  </a:lnTo>
                  <a:lnTo>
                    <a:pt x="2033" y="4972"/>
                  </a:lnTo>
                  <a:lnTo>
                    <a:pt x="2039" y="4990"/>
                  </a:lnTo>
                  <a:lnTo>
                    <a:pt x="2046" y="5009"/>
                  </a:lnTo>
                  <a:lnTo>
                    <a:pt x="2051" y="5026"/>
                  </a:lnTo>
                  <a:lnTo>
                    <a:pt x="2055" y="5046"/>
                  </a:lnTo>
                  <a:lnTo>
                    <a:pt x="2058" y="5065"/>
                  </a:lnTo>
                  <a:lnTo>
                    <a:pt x="2061" y="5084"/>
                  </a:lnTo>
                  <a:lnTo>
                    <a:pt x="2062" y="5103"/>
                  </a:lnTo>
                  <a:lnTo>
                    <a:pt x="2063" y="5123"/>
                  </a:lnTo>
                  <a:lnTo>
                    <a:pt x="2062" y="5142"/>
                  </a:lnTo>
                  <a:lnTo>
                    <a:pt x="2061" y="5162"/>
                  </a:lnTo>
                  <a:lnTo>
                    <a:pt x="2058" y="5181"/>
                  </a:lnTo>
                  <a:lnTo>
                    <a:pt x="2055" y="5200"/>
                  </a:lnTo>
                  <a:lnTo>
                    <a:pt x="2051" y="5219"/>
                  </a:lnTo>
                  <a:lnTo>
                    <a:pt x="2046" y="5238"/>
                  </a:lnTo>
                  <a:lnTo>
                    <a:pt x="2039" y="5257"/>
                  </a:lnTo>
                  <a:lnTo>
                    <a:pt x="2033" y="5275"/>
                  </a:lnTo>
                  <a:lnTo>
                    <a:pt x="2025" y="5293"/>
                  </a:lnTo>
                  <a:lnTo>
                    <a:pt x="2016" y="5311"/>
                  </a:lnTo>
                  <a:lnTo>
                    <a:pt x="2007" y="5329"/>
                  </a:lnTo>
                  <a:lnTo>
                    <a:pt x="1996" y="5345"/>
                  </a:lnTo>
                  <a:lnTo>
                    <a:pt x="1985" y="5362"/>
                  </a:lnTo>
                  <a:lnTo>
                    <a:pt x="1971" y="5378"/>
                  </a:lnTo>
                  <a:lnTo>
                    <a:pt x="1958" y="5393"/>
                  </a:lnTo>
                  <a:lnTo>
                    <a:pt x="1943" y="5409"/>
                  </a:lnTo>
                  <a:close/>
                  <a:moveTo>
                    <a:pt x="3727" y="3626"/>
                  </a:moveTo>
                  <a:lnTo>
                    <a:pt x="2420" y="4933"/>
                  </a:lnTo>
                  <a:lnTo>
                    <a:pt x="2414" y="4908"/>
                  </a:lnTo>
                  <a:lnTo>
                    <a:pt x="2406" y="4883"/>
                  </a:lnTo>
                  <a:lnTo>
                    <a:pt x="2397" y="4858"/>
                  </a:lnTo>
                  <a:lnTo>
                    <a:pt x="2389" y="4833"/>
                  </a:lnTo>
                  <a:lnTo>
                    <a:pt x="2379" y="4810"/>
                  </a:lnTo>
                  <a:lnTo>
                    <a:pt x="2368" y="4786"/>
                  </a:lnTo>
                  <a:lnTo>
                    <a:pt x="2356" y="4762"/>
                  </a:lnTo>
                  <a:lnTo>
                    <a:pt x="2344" y="4739"/>
                  </a:lnTo>
                  <a:lnTo>
                    <a:pt x="2331" y="4716"/>
                  </a:lnTo>
                  <a:lnTo>
                    <a:pt x="2316" y="4693"/>
                  </a:lnTo>
                  <a:lnTo>
                    <a:pt x="2302" y="4672"/>
                  </a:lnTo>
                  <a:lnTo>
                    <a:pt x="2286" y="4649"/>
                  </a:lnTo>
                  <a:lnTo>
                    <a:pt x="2269" y="4628"/>
                  </a:lnTo>
                  <a:lnTo>
                    <a:pt x="2251" y="4607"/>
                  </a:lnTo>
                  <a:lnTo>
                    <a:pt x="2234" y="4587"/>
                  </a:lnTo>
                  <a:lnTo>
                    <a:pt x="2215" y="4567"/>
                  </a:lnTo>
                  <a:lnTo>
                    <a:pt x="2032" y="4385"/>
                  </a:lnTo>
                  <a:lnTo>
                    <a:pt x="501" y="2855"/>
                  </a:lnTo>
                  <a:lnTo>
                    <a:pt x="487" y="2839"/>
                  </a:lnTo>
                  <a:lnTo>
                    <a:pt x="473" y="2824"/>
                  </a:lnTo>
                  <a:lnTo>
                    <a:pt x="461" y="2807"/>
                  </a:lnTo>
                  <a:lnTo>
                    <a:pt x="449" y="2791"/>
                  </a:lnTo>
                  <a:lnTo>
                    <a:pt x="439" y="2773"/>
                  </a:lnTo>
                  <a:lnTo>
                    <a:pt x="429" y="2757"/>
                  </a:lnTo>
                  <a:lnTo>
                    <a:pt x="420" y="2739"/>
                  </a:lnTo>
                  <a:lnTo>
                    <a:pt x="412" y="2721"/>
                  </a:lnTo>
                  <a:lnTo>
                    <a:pt x="405" y="2702"/>
                  </a:lnTo>
                  <a:lnTo>
                    <a:pt x="400" y="2684"/>
                  </a:lnTo>
                  <a:lnTo>
                    <a:pt x="394" y="2665"/>
                  </a:lnTo>
                  <a:lnTo>
                    <a:pt x="391" y="2646"/>
                  </a:lnTo>
                  <a:lnTo>
                    <a:pt x="387" y="2627"/>
                  </a:lnTo>
                  <a:lnTo>
                    <a:pt x="385" y="2607"/>
                  </a:lnTo>
                  <a:lnTo>
                    <a:pt x="383" y="2588"/>
                  </a:lnTo>
                  <a:lnTo>
                    <a:pt x="383" y="2569"/>
                  </a:lnTo>
                  <a:lnTo>
                    <a:pt x="383" y="2549"/>
                  </a:lnTo>
                  <a:lnTo>
                    <a:pt x="385" y="2530"/>
                  </a:lnTo>
                  <a:lnTo>
                    <a:pt x="387" y="2510"/>
                  </a:lnTo>
                  <a:lnTo>
                    <a:pt x="391" y="2491"/>
                  </a:lnTo>
                  <a:lnTo>
                    <a:pt x="394" y="2472"/>
                  </a:lnTo>
                  <a:lnTo>
                    <a:pt x="400" y="2453"/>
                  </a:lnTo>
                  <a:lnTo>
                    <a:pt x="405" y="2434"/>
                  </a:lnTo>
                  <a:lnTo>
                    <a:pt x="412" y="2416"/>
                  </a:lnTo>
                  <a:lnTo>
                    <a:pt x="420" y="2399"/>
                  </a:lnTo>
                  <a:lnTo>
                    <a:pt x="429" y="2381"/>
                  </a:lnTo>
                  <a:lnTo>
                    <a:pt x="439" y="2363"/>
                  </a:lnTo>
                  <a:lnTo>
                    <a:pt x="449" y="2346"/>
                  </a:lnTo>
                  <a:lnTo>
                    <a:pt x="461" y="2329"/>
                  </a:lnTo>
                  <a:lnTo>
                    <a:pt x="473" y="2314"/>
                  </a:lnTo>
                  <a:lnTo>
                    <a:pt x="487" y="2298"/>
                  </a:lnTo>
                  <a:lnTo>
                    <a:pt x="501" y="2283"/>
                  </a:lnTo>
                  <a:lnTo>
                    <a:pt x="517" y="2268"/>
                  </a:lnTo>
                  <a:lnTo>
                    <a:pt x="532" y="2255"/>
                  </a:lnTo>
                  <a:lnTo>
                    <a:pt x="548" y="2242"/>
                  </a:lnTo>
                  <a:lnTo>
                    <a:pt x="565" y="2231"/>
                  </a:lnTo>
                  <a:lnTo>
                    <a:pt x="581" y="2220"/>
                  </a:lnTo>
                  <a:lnTo>
                    <a:pt x="599" y="2210"/>
                  </a:lnTo>
                  <a:lnTo>
                    <a:pt x="617" y="2202"/>
                  </a:lnTo>
                  <a:lnTo>
                    <a:pt x="635" y="2195"/>
                  </a:lnTo>
                  <a:lnTo>
                    <a:pt x="653" y="2187"/>
                  </a:lnTo>
                  <a:lnTo>
                    <a:pt x="672" y="2181"/>
                  </a:lnTo>
                  <a:lnTo>
                    <a:pt x="691" y="2176"/>
                  </a:lnTo>
                  <a:lnTo>
                    <a:pt x="710" y="2172"/>
                  </a:lnTo>
                  <a:lnTo>
                    <a:pt x="729" y="2169"/>
                  </a:lnTo>
                  <a:lnTo>
                    <a:pt x="748" y="2167"/>
                  </a:lnTo>
                  <a:lnTo>
                    <a:pt x="768" y="2164"/>
                  </a:lnTo>
                  <a:lnTo>
                    <a:pt x="787" y="2164"/>
                  </a:lnTo>
                  <a:lnTo>
                    <a:pt x="807" y="2164"/>
                  </a:lnTo>
                  <a:lnTo>
                    <a:pt x="826" y="2167"/>
                  </a:lnTo>
                  <a:lnTo>
                    <a:pt x="845" y="2169"/>
                  </a:lnTo>
                  <a:lnTo>
                    <a:pt x="865" y="2172"/>
                  </a:lnTo>
                  <a:lnTo>
                    <a:pt x="884" y="2176"/>
                  </a:lnTo>
                  <a:lnTo>
                    <a:pt x="903" y="2181"/>
                  </a:lnTo>
                  <a:lnTo>
                    <a:pt x="921" y="2187"/>
                  </a:lnTo>
                  <a:lnTo>
                    <a:pt x="940" y="2193"/>
                  </a:lnTo>
                  <a:lnTo>
                    <a:pt x="957" y="2202"/>
                  </a:lnTo>
                  <a:lnTo>
                    <a:pt x="975" y="2210"/>
                  </a:lnTo>
                  <a:lnTo>
                    <a:pt x="992" y="2220"/>
                  </a:lnTo>
                  <a:lnTo>
                    <a:pt x="1010" y="2231"/>
                  </a:lnTo>
                  <a:lnTo>
                    <a:pt x="1025" y="2242"/>
                  </a:lnTo>
                  <a:lnTo>
                    <a:pt x="1042" y="2255"/>
                  </a:lnTo>
                  <a:lnTo>
                    <a:pt x="1058" y="2268"/>
                  </a:lnTo>
                  <a:lnTo>
                    <a:pt x="1073" y="2283"/>
                  </a:lnTo>
                  <a:lnTo>
                    <a:pt x="1087" y="2298"/>
                  </a:lnTo>
                  <a:lnTo>
                    <a:pt x="1100" y="2314"/>
                  </a:lnTo>
                  <a:lnTo>
                    <a:pt x="1114" y="2329"/>
                  </a:lnTo>
                  <a:lnTo>
                    <a:pt x="1125" y="2346"/>
                  </a:lnTo>
                  <a:lnTo>
                    <a:pt x="1136" y="2363"/>
                  </a:lnTo>
                  <a:lnTo>
                    <a:pt x="1145" y="2381"/>
                  </a:lnTo>
                  <a:lnTo>
                    <a:pt x="1154" y="2399"/>
                  </a:lnTo>
                  <a:lnTo>
                    <a:pt x="1162" y="2416"/>
                  </a:lnTo>
                  <a:lnTo>
                    <a:pt x="1168" y="2434"/>
                  </a:lnTo>
                  <a:lnTo>
                    <a:pt x="1175" y="2453"/>
                  </a:lnTo>
                  <a:lnTo>
                    <a:pt x="1179" y="2472"/>
                  </a:lnTo>
                  <a:lnTo>
                    <a:pt x="1184" y="2491"/>
                  </a:lnTo>
                  <a:lnTo>
                    <a:pt x="1187" y="2510"/>
                  </a:lnTo>
                  <a:lnTo>
                    <a:pt x="1189" y="2530"/>
                  </a:lnTo>
                  <a:lnTo>
                    <a:pt x="1191" y="2549"/>
                  </a:lnTo>
                  <a:lnTo>
                    <a:pt x="1192" y="2569"/>
                  </a:lnTo>
                  <a:lnTo>
                    <a:pt x="1191" y="2588"/>
                  </a:lnTo>
                  <a:lnTo>
                    <a:pt x="1189" y="2607"/>
                  </a:lnTo>
                  <a:lnTo>
                    <a:pt x="1187" y="2627"/>
                  </a:lnTo>
                  <a:lnTo>
                    <a:pt x="1184" y="2646"/>
                  </a:lnTo>
                  <a:lnTo>
                    <a:pt x="1179" y="2665"/>
                  </a:lnTo>
                  <a:lnTo>
                    <a:pt x="1175" y="2684"/>
                  </a:lnTo>
                  <a:lnTo>
                    <a:pt x="1168" y="2702"/>
                  </a:lnTo>
                  <a:lnTo>
                    <a:pt x="1162" y="2721"/>
                  </a:lnTo>
                  <a:lnTo>
                    <a:pt x="1154" y="2739"/>
                  </a:lnTo>
                  <a:lnTo>
                    <a:pt x="1145" y="2757"/>
                  </a:lnTo>
                  <a:lnTo>
                    <a:pt x="1136" y="2773"/>
                  </a:lnTo>
                  <a:lnTo>
                    <a:pt x="1125" y="2791"/>
                  </a:lnTo>
                  <a:lnTo>
                    <a:pt x="1114" y="2808"/>
                  </a:lnTo>
                  <a:lnTo>
                    <a:pt x="1100" y="2824"/>
                  </a:lnTo>
                  <a:lnTo>
                    <a:pt x="1087" y="2839"/>
                  </a:lnTo>
                  <a:lnTo>
                    <a:pt x="1073" y="2855"/>
                  </a:lnTo>
                  <a:lnTo>
                    <a:pt x="1343" y="3125"/>
                  </a:lnTo>
                  <a:lnTo>
                    <a:pt x="2570" y="1898"/>
                  </a:lnTo>
                  <a:lnTo>
                    <a:pt x="3545" y="2872"/>
                  </a:lnTo>
                  <a:lnTo>
                    <a:pt x="3727" y="3054"/>
                  </a:lnTo>
                  <a:lnTo>
                    <a:pt x="3742" y="3069"/>
                  </a:lnTo>
                  <a:lnTo>
                    <a:pt x="3755" y="3086"/>
                  </a:lnTo>
                  <a:lnTo>
                    <a:pt x="3768" y="3101"/>
                  </a:lnTo>
                  <a:lnTo>
                    <a:pt x="3780" y="3118"/>
                  </a:lnTo>
                  <a:lnTo>
                    <a:pt x="3790" y="3135"/>
                  </a:lnTo>
                  <a:lnTo>
                    <a:pt x="3800" y="3153"/>
                  </a:lnTo>
                  <a:lnTo>
                    <a:pt x="3809" y="3169"/>
                  </a:lnTo>
                  <a:lnTo>
                    <a:pt x="3816" y="3188"/>
                  </a:lnTo>
                  <a:lnTo>
                    <a:pt x="3823" y="3206"/>
                  </a:lnTo>
                  <a:lnTo>
                    <a:pt x="3830" y="3225"/>
                  </a:lnTo>
                  <a:lnTo>
                    <a:pt x="3834" y="3244"/>
                  </a:lnTo>
                  <a:lnTo>
                    <a:pt x="3839" y="3263"/>
                  </a:lnTo>
                  <a:lnTo>
                    <a:pt x="3842" y="3282"/>
                  </a:lnTo>
                  <a:lnTo>
                    <a:pt x="3844" y="3301"/>
                  </a:lnTo>
                  <a:lnTo>
                    <a:pt x="3845" y="3321"/>
                  </a:lnTo>
                  <a:lnTo>
                    <a:pt x="3845" y="3340"/>
                  </a:lnTo>
                  <a:lnTo>
                    <a:pt x="3845" y="3359"/>
                  </a:lnTo>
                  <a:lnTo>
                    <a:pt x="3844" y="3379"/>
                  </a:lnTo>
                  <a:lnTo>
                    <a:pt x="3842" y="3398"/>
                  </a:lnTo>
                  <a:lnTo>
                    <a:pt x="3839" y="3417"/>
                  </a:lnTo>
                  <a:lnTo>
                    <a:pt x="3834" y="3436"/>
                  </a:lnTo>
                  <a:lnTo>
                    <a:pt x="3830" y="3455"/>
                  </a:lnTo>
                  <a:lnTo>
                    <a:pt x="3823" y="3474"/>
                  </a:lnTo>
                  <a:lnTo>
                    <a:pt x="3816" y="3492"/>
                  </a:lnTo>
                  <a:lnTo>
                    <a:pt x="3809" y="3511"/>
                  </a:lnTo>
                  <a:lnTo>
                    <a:pt x="3800" y="3528"/>
                  </a:lnTo>
                  <a:lnTo>
                    <a:pt x="3790" y="3545"/>
                  </a:lnTo>
                  <a:lnTo>
                    <a:pt x="3780" y="3562"/>
                  </a:lnTo>
                  <a:lnTo>
                    <a:pt x="3768" y="3579"/>
                  </a:lnTo>
                  <a:lnTo>
                    <a:pt x="3755" y="3595"/>
                  </a:lnTo>
                  <a:lnTo>
                    <a:pt x="3742" y="3611"/>
                  </a:lnTo>
                  <a:lnTo>
                    <a:pt x="3727" y="3626"/>
                  </a:lnTo>
                  <a:close/>
                  <a:moveTo>
                    <a:pt x="2480" y="2235"/>
                  </a:moveTo>
                  <a:lnTo>
                    <a:pt x="1460" y="3254"/>
                  </a:lnTo>
                  <a:lnTo>
                    <a:pt x="1730" y="3524"/>
                  </a:lnTo>
                  <a:lnTo>
                    <a:pt x="2750" y="2505"/>
                  </a:lnTo>
                  <a:lnTo>
                    <a:pt x="2480" y="2235"/>
                  </a:lnTo>
                  <a:close/>
                  <a:moveTo>
                    <a:pt x="2887" y="2643"/>
                  </a:moveTo>
                  <a:lnTo>
                    <a:pt x="1868" y="3662"/>
                  </a:lnTo>
                  <a:lnTo>
                    <a:pt x="2139" y="3932"/>
                  </a:lnTo>
                  <a:lnTo>
                    <a:pt x="3157" y="2913"/>
                  </a:lnTo>
                  <a:lnTo>
                    <a:pt x="2887" y="2643"/>
                  </a:lnTo>
                  <a:close/>
                  <a:moveTo>
                    <a:pt x="2276" y="4069"/>
                  </a:moveTo>
                  <a:lnTo>
                    <a:pt x="2546" y="4340"/>
                  </a:lnTo>
                  <a:lnTo>
                    <a:pt x="3565" y="3321"/>
                  </a:lnTo>
                  <a:lnTo>
                    <a:pt x="3295" y="3050"/>
                  </a:lnTo>
                  <a:lnTo>
                    <a:pt x="2276" y="40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34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9107"/>
    </mc:Choice>
    <mc:Fallback xmlns="">
      <p:transition advTm="1910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669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改进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865" y="913897"/>
            <a:ext cx="875272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30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663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字符串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09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字符串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41" name="内容占位符 2"/>
          <p:cNvSpPr txBox="1">
            <a:spLocks/>
          </p:cNvSpPr>
          <p:nvPr/>
        </p:nvSpPr>
        <p:spPr>
          <a:xfrm>
            <a:off x="714501" y="617251"/>
            <a:ext cx="11443263" cy="421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字符串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用单引号、双引号、三引号引起来的字符序列。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可以是汉字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字符串中的字符数量称为字符串的长度，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一个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汉字的长度是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求字符串的长度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len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(s)</a:t>
            </a: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字符串中的字符不能修改、添加、删除（长度和内容不变）</a:t>
            </a:r>
            <a:endParaRPr lang="en-US" altLang="zh-CN" dirty="0">
              <a:solidFill>
                <a:srgbClr val="FF0000"/>
              </a:solidFill>
              <a:latin typeface="Calibri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字符串有下标运算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s[k], k=0,1,...,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长度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-1,</a:t>
            </a:r>
          </a:p>
          <a:p>
            <a:pPr lvl="1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下标可以是负值，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-1,-2,... -n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</a:t>
            </a:r>
            <a:r>
              <a:rPr lang="zh-CN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最后一个元素的下标为</a:t>
            </a: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-1,</a:t>
            </a:r>
            <a:r>
              <a:rPr lang="zh-CN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倒数第二个下标为</a:t>
            </a: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-2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下标不能越界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32</a:t>
            </a:fld>
            <a:endParaRPr lang="zh-CN" altLang="en-US" dirty="0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34622CA0-9927-495D-A8C3-559CD0E17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9083" y="4878732"/>
            <a:ext cx="4199467" cy="65116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D320B9F-F35A-4BC0-8F64-B6C52019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00800" y="4929830"/>
            <a:ext cx="5756964" cy="185373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F4146FC-C562-405A-B03E-11C586F912AD}"/>
              </a:ext>
            </a:extLst>
          </p:cNvPr>
          <p:cNvSpPr/>
          <p:nvPr/>
        </p:nvSpPr>
        <p:spPr>
          <a:xfrm>
            <a:off x="583197" y="5641717"/>
            <a:ext cx="4495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zw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="hello"</a:t>
            </a:r>
            <a:endParaRPr lang="zh-CN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/>
              <a:t>     &gt;&gt;&gt; </a:t>
            </a:r>
            <a:r>
              <a:rPr lang="en-US" altLang="zh-CN" sz="2000" b="1" dirty="0" err="1"/>
              <a:t>zw</a:t>
            </a:r>
            <a:r>
              <a:rPr lang="en-US" altLang="zh-CN" sz="2000" b="1" dirty="0"/>
              <a:t>[-1]</a:t>
            </a:r>
            <a:endParaRPr lang="zh-CN" altLang="zh-CN" sz="2000" b="1" dirty="0"/>
          </a:p>
          <a:p>
            <a:r>
              <a:rPr lang="en-US" altLang="zh-CN" sz="2000" b="1" dirty="0"/>
              <a:t>     'o'</a:t>
            </a:r>
            <a:endParaRPr lang="zh-CN" altLang="zh-C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24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字符串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33</a:t>
            </a:fld>
            <a:endParaRPr lang="zh-CN" alt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6C386315-8C23-4939-857F-3612D330D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64848" y="804593"/>
            <a:ext cx="8280400" cy="56197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881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切片运算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2183023" y="836712"/>
            <a:ext cx="8720562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切片运算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，取字符串中的一部分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start:end:step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]  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start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开始，到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end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结束（不含）间隔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step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的字符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&gt;&gt;&gt; s='1234567890'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&gt;&gt;&gt; s[1:10:2]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'24680'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&gt;&gt;&gt; s[1:100:2]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'24680'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&gt;&gt;&gt; s[100:200:2]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''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&gt;&gt;&gt; 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step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省略，间隔为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end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省略末尾为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strlen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 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start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省略起始为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91503" y="2252599"/>
            <a:ext cx="2952328" cy="235280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&gt;&gt;&gt; s='1234567890'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&gt;&gt;&gt; s[5:]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'67890'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&gt;&gt;&gt; s[:5]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'12345'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&gt;&gt;&gt; 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252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字符串的运算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1382246" y="747174"/>
            <a:ext cx="8265560" cy="5040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字符相加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结果为两个字符串连接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字符串乘以整数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结果为字符串重复连接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判断字串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in, not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&gt;&gt;&gt; s='teaching'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&gt;&gt;&gt; '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 in 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False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&gt;&gt;&gt; '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 in 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True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字符串可以直接比较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实际是按字典序，逐个比较对应位置上的字符，直 到能得出结论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35</a:t>
            </a:fld>
            <a:endParaRPr lang="zh-CN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97967C5-26F9-43ED-8676-D9080480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63477" y="644241"/>
            <a:ext cx="3840108" cy="425473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1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字符串的运算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1382246" y="747174"/>
            <a:ext cx="6405920" cy="2048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判断子串  </a:t>
            </a:r>
            <a:r>
              <a:rPr lang="en-US" altLang="zh-CN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in, not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字符串可以直接比较</a:t>
            </a:r>
            <a:endParaRPr lang="en-US" altLang="zh-CN" dirty="0">
              <a:solidFill>
                <a:srgbClr val="FF0000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按字典序，逐个比较对应位置上的字符，</a:t>
            </a:r>
            <a:endParaRPr lang="en-US" altLang="zh-CN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直到能得出结论</a:t>
            </a:r>
            <a:endParaRPr lang="en-US" altLang="zh-CN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zh-CN" altLang="en-US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36</a:t>
            </a:fld>
            <a:endParaRPr lang="zh-CN" altLang="en-US" dirty="0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1D2BB644-1A03-4472-8BE6-1045C31CE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35103" y="2789903"/>
            <a:ext cx="2589212" cy="13303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74EAE1CB-3F60-44E2-B8C2-B4D66E051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45051" y="2789903"/>
            <a:ext cx="2805112" cy="391040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639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字符串的运算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1481959" y="809298"/>
            <a:ext cx="10499834" cy="5648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dirty="0"/>
              <a:t>字符串处理的函数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string.lower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()                    #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转换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string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中所有大写字符为小写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string.upper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()                    #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转换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string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中的小写字母为大写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string.rstrip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()                     #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删除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string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字符串末尾的空格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string.lstrip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()                      #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截掉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string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左边的空格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string.strip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([obj])               #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去掉两头的空格或指定字符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string.split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()                        #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按指定字符分隔字符串，默认按空格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string.join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字符串列表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   #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string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连接字符串列表中的元素</a:t>
            </a:r>
            <a:endParaRPr lang="en-US" altLang="zh-CN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37</a:t>
            </a:fld>
            <a:endParaRPr lang="zh-CN" altLang="en-US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47892797-294B-42F0-8068-A532D04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55113" y="4381981"/>
            <a:ext cx="3660031" cy="247601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8073DF1F-0598-4D97-9EA5-A46E953C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44869" y="4422233"/>
            <a:ext cx="5347335" cy="21812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50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字符串的运算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552825" y="680776"/>
            <a:ext cx="11559960" cy="51845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string.find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str,start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=0,end=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len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(string))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查找，返回下标，找不到返回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string.count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(str, beg=0, end=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len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(string))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返回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在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string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里面出现的次数，如果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beg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或者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end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指定则返回指定范围内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出现的次数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字符串是不可变类型，元素不可赋值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s[0]='a'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是错误的！！！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lang="zh-CN" altLang="en-US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获取字母的</a:t>
            </a: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ASCII</a:t>
            </a:r>
            <a:r>
              <a:rPr lang="zh-CN" altLang="en-US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值用：</a:t>
            </a:r>
            <a:r>
              <a:rPr lang="en-US" altLang="zh-CN" dirty="0" err="1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ord</a:t>
            </a: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(&lt;</a:t>
            </a:r>
            <a:r>
              <a:rPr lang="zh-CN" altLang="en-US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字符</a:t>
            </a: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&gt;)</a:t>
            </a:r>
          </a:p>
          <a:p>
            <a:pPr>
              <a:defRPr/>
            </a:pPr>
            <a:r>
              <a:rPr lang="zh-CN" altLang="en-US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获得一个</a:t>
            </a: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ASCII</a:t>
            </a:r>
            <a:r>
              <a:rPr lang="zh-CN" altLang="en-US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值对应的字符用：</a:t>
            </a:r>
            <a:r>
              <a:rPr lang="en-US" altLang="zh-CN" dirty="0" err="1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chr</a:t>
            </a: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(&lt;ASCII</a:t>
            </a:r>
            <a:r>
              <a:rPr lang="zh-CN" altLang="en-US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值</a:t>
            </a: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&gt;)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  &gt;&gt;&gt; </a:t>
            </a:r>
            <a:r>
              <a:rPr lang="en-US" altLang="zh-CN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ord</a:t>
            </a:r>
            <a:r>
              <a:rPr lang="en-US" altLang="zh-CN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('a’)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  97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  &gt;&gt;&gt; </a:t>
            </a:r>
            <a:r>
              <a:rPr lang="en-US" altLang="zh-CN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chr</a:t>
            </a:r>
            <a:r>
              <a:rPr lang="en-US" altLang="zh-CN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(65)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  'A'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03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列表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11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运算符及其优先级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6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75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列表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632040" y="626269"/>
            <a:ext cx="11267767" cy="597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lang="zh-CN" altLang="en-US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列表：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在方括号中用逗号隔开的若干元素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    a=[1,2,3,4]</a:t>
            </a: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                 </a:t>
            </a: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[0]</a:t>
            </a: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, a[1]     </a:t>
            </a:r>
          </a:p>
          <a:p>
            <a:pPr marL="0" indent="0">
              <a:buNone/>
              <a:defRPr/>
            </a:pPr>
            <a:endParaRPr lang="en-US" altLang="zh-CN" sz="1300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列表名</a:t>
            </a: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[</a:t>
            </a:r>
            <a:r>
              <a:rPr lang="zh-CN" altLang="en-US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下标号</a:t>
            </a: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]    #</a:t>
            </a:r>
            <a:r>
              <a:rPr lang="zh-CN" altLang="en-US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下标号从零开始</a:t>
            </a:r>
            <a:endParaRPr lang="en-US" altLang="zh-CN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marL="669925" lvl="1" indent="-325438" eaLnBrk="0" fontAlgn="base" hangingPunct="0">
              <a:spcAft>
                <a:spcPct val="0"/>
              </a:spcAft>
              <a:buSzPct val="60000"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下</a:t>
            </a:r>
            <a:r>
              <a:rPr lang="zh-CN" altLang="en-US" sz="28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标号的值在 </a:t>
            </a:r>
            <a:r>
              <a:rPr lang="en-US" altLang="zh-CN" sz="28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0,  </a:t>
            </a:r>
            <a:r>
              <a:rPr lang="en-US" altLang="zh-CN" sz="280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…  , </a:t>
            </a:r>
            <a:r>
              <a:rPr lang="en-US" altLang="zh-CN" sz="28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n-1</a:t>
            </a:r>
            <a:r>
              <a:rPr lang="zh-CN" altLang="en-US" sz="28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之间  或  </a:t>
            </a:r>
            <a:r>
              <a:rPr lang="en-US" altLang="zh-CN" sz="28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-1,  … , -n</a:t>
            </a:r>
          </a:p>
          <a:p>
            <a:pPr marL="669925" lvl="1" indent="-325438" eaLnBrk="0" fontAlgn="base" hangingPunct="0">
              <a:spcAft>
                <a:spcPct val="0"/>
              </a:spcAft>
              <a:buSzPct val="60000"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超出范围的元素是不存在的，称为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下标越界！！！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9925" lvl="1" indent="-325438" eaLnBrk="0" fontAlgn="base" hangingPunct="0">
              <a:spcAft>
                <a:spcPct val="0"/>
              </a:spcAft>
              <a:buSzPct val="60000"/>
              <a:defRPr/>
            </a:pPr>
            <a:r>
              <a:rPr lang="en-US" altLang="zh-CN" sz="280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IndexError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list index out of range</a:t>
            </a:r>
          </a:p>
          <a:p>
            <a:pPr marL="669925" lvl="1" indent="-325438" eaLnBrk="0" fontAlgn="base" hangingPunct="0">
              <a:spcAft>
                <a:spcPct val="0"/>
              </a:spcAft>
              <a:buSzPct val="60000"/>
              <a:defRPr/>
            </a:pPr>
            <a:endParaRPr lang="en-US" altLang="zh-CN" sz="1200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元素可以是整数、实数、复数、布尔、字符串、列表，可以有一种，</a:t>
            </a:r>
            <a:endParaRPr lang="en-US" altLang="zh-CN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也可以有多种。</a:t>
            </a:r>
            <a:endParaRPr lang="en-US" altLang="zh-CN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CN" sz="1100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列表的运算：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加，列表连接         乘，列表重复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下标运算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切片运算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求长度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len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列表是可变类型，元素可以赋值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a[0]=10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正确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40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531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75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列表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2174478" y="951937"/>
            <a:ext cx="937331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列表：元素的类型不一定相同</a:t>
            </a:r>
            <a:endParaRPr lang="en-US" altLang="zh-CN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lvl="0" indent="0" eaLnBrk="0" fontAlgn="base" hangingPunct="0">
              <a:spcAft>
                <a:spcPct val="0"/>
              </a:spcAft>
              <a:buClr>
                <a:srgbClr val="CC9900"/>
              </a:buClr>
              <a:buSzPct val="65000"/>
              <a:buNone/>
              <a:defRPr/>
            </a:pPr>
            <a:r>
              <a:rPr lang="en-US" altLang="zh-CN" b="0" kern="0" dirty="0">
                <a:latin typeface="Arial"/>
                <a:ea typeface="黑体"/>
              </a:rPr>
              <a:t>a0=[]   #</a:t>
            </a:r>
            <a:r>
              <a:rPr lang="zh-CN" altLang="en-US" b="0" kern="0" dirty="0">
                <a:latin typeface="Arial"/>
                <a:ea typeface="黑体"/>
              </a:rPr>
              <a:t>空列表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CC9900"/>
              </a:buClr>
              <a:buSzPct val="65000"/>
              <a:buNone/>
              <a:defRPr/>
            </a:pPr>
            <a:r>
              <a:rPr lang="en-US" altLang="zh-CN" b="0" kern="0" dirty="0">
                <a:latin typeface="Arial"/>
                <a:ea typeface="黑体"/>
              </a:rPr>
              <a:t>a1=[1,2,3,4]  #</a:t>
            </a:r>
            <a:r>
              <a:rPr lang="zh-CN" altLang="en-US" b="0" kern="0" dirty="0">
                <a:latin typeface="Arial"/>
                <a:ea typeface="黑体"/>
              </a:rPr>
              <a:t>整数组成的列表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CC9900"/>
              </a:buClr>
              <a:buSzPct val="65000"/>
              <a:buNone/>
              <a:defRPr/>
            </a:pPr>
            <a:r>
              <a:rPr lang="en-US" altLang="zh-CN" b="0" kern="0" dirty="0">
                <a:latin typeface="Arial"/>
                <a:ea typeface="黑体"/>
              </a:rPr>
              <a:t>a2=[1.0,2.0,3.0,4.0]  #</a:t>
            </a:r>
            <a:r>
              <a:rPr lang="zh-CN" altLang="en-US" b="0" kern="0" dirty="0">
                <a:latin typeface="Arial"/>
                <a:ea typeface="黑体"/>
              </a:rPr>
              <a:t>实数组成的列表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CC9900"/>
              </a:buClr>
              <a:buSzPct val="65000"/>
              <a:buNone/>
              <a:defRPr/>
            </a:pPr>
            <a:r>
              <a:rPr lang="en-US" altLang="zh-CN" b="0" kern="0" dirty="0">
                <a:latin typeface="Arial"/>
                <a:ea typeface="黑体"/>
              </a:rPr>
              <a:t>a3=['c','</a:t>
            </a:r>
            <a:r>
              <a:rPr lang="en-US" altLang="zh-CN" b="0" kern="0" dirty="0" err="1">
                <a:latin typeface="Arial"/>
                <a:ea typeface="黑体"/>
              </a:rPr>
              <a:t>cpp</a:t>
            </a:r>
            <a:r>
              <a:rPr lang="en-US" altLang="zh-CN" b="0" kern="0" dirty="0">
                <a:latin typeface="Arial"/>
                <a:ea typeface="黑体"/>
              </a:rPr>
              <a:t>','</a:t>
            </a:r>
            <a:r>
              <a:rPr lang="en-US" altLang="zh-CN" b="0" kern="0" dirty="0" err="1">
                <a:latin typeface="Arial"/>
                <a:ea typeface="黑体"/>
              </a:rPr>
              <a:t>java','python</a:t>
            </a:r>
            <a:r>
              <a:rPr lang="en-US" altLang="zh-CN" b="0" kern="0" dirty="0">
                <a:latin typeface="Arial"/>
                <a:ea typeface="黑体"/>
              </a:rPr>
              <a:t>']  #</a:t>
            </a:r>
            <a:r>
              <a:rPr lang="zh-CN" altLang="en-US" b="0" kern="0" dirty="0">
                <a:latin typeface="Arial"/>
                <a:ea typeface="黑体"/>
              </a:rPr>
              <a:t>字符串组成列表</a:t>
            </a:r>
            <a:endParaRPr lang="en-US" altLang="zh-CN" b="0" kern="0" dirty="0">
              <a:latin typeface="Arial"/>
              <a:ea typeface="黑体"/>
            </a:endParaRPr>
          </a:p>
          <a:p>
            <a:pPr marL="0" lvl="0" indent="0" eaLnBrk="0" fontAlgn="base" hangingPunct="0">
              <a:spcAft>
                <a:spcPct val="0"/>
              </a:spcAft>
              <a:buClr>
                <a:srgbClr val="CC9900"/>
              </a:buClr>
              <a:buSzPct val="65000"/>
              <a:buNone/>
              <a:defRPr/>
            </a:pPr>
            <a:endParaRPr lang="zh-CN" altLang="en-US" b="0" kern="0" dirty="0">
              <a:latin typeface="Arial"/>
              <a:ea typeface="黑体"/>
            </a:endParaRPr>
          </a:p>
          <a:p>
            <a:pPr marL="0" lvl="0" indent="0" eaLnBrk="0" fontAlgn="base" hangingPunct="0">
              <a:spcAft>
                <a:spcPct val="0"/>
              </a:spcAft>
              <a:buClr>
                <a:srgbClr val="CC9900"/>
              </a:buClr>
              <a:buSzPct val="65000"/>
              <a:buNone/>
              <a:defRPr/>
            </a:pPr>
            <a:r>
              <a:rPr lang="en-US" altLang="zh-CN" kern="0" dirty="0">
                <a:latin typeface="Arial"/>
                <a:ea typeface="黑体"/>
              </a:rPr>
              <a:t>a4=[1, 1.2, 'python’] 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CC9900"/>
              </a:buClr>
              <a:buSzPct val="65000"/>
              <a:buNone/>
              <a:defRPr/>
            </a:pPr>
            <a:endParaRPr lang="en-US" altLang="zh-CN" sz="1000" kern="0" dirty="0">
              <a:latin typeface="Arial"/>
              <a:ea typeface="黑体"/>
            </a:endParaRPr>
          </a:p>
          <a:p>
            <a:pPr marL="0" lvl="0" indent="0" eaLnBrk="0" fontAlgn="base" hangingPunct="0">
              <a:spcAft>
                <a:spcPct val="0"/>
              </a:spcAft>
              <a:buClr>
                <a:srgbClr val="CC9900"/>
              </a:buClr>
              <a:buSzPct val="65000"/>
              <a:buNone/>
              <a:defRPr/>
            </a:pPr>
            <a:r>
              <a:rPr lang="en-US" altLang="zh-CN" kern="0" dirty="0">
                <a:latin typeface="Arial"/>
                <a:ea typeface="黑体"/>
              </a:rPr>
              <a:t>a5=[</a:t>
            </a:r>
            <a:r>
              <a:rPr lang="en-US" altLang="zh-CN" kern="0" dirty="0">
                <a:solidFill>
                  <a:srgbClr val="FF0000"/>
                </a:solidFill>
                <a:latin typeface="Arial"/>
                <a:ea typeface="黑体"/>
              </a:rPr>
              <a:t>a1, a2, a3</a:t>
            </a:r>
            <a:r>
              <a:rPr lang="en-US" altLang="zh-CN" kern="0" dirty="0">
                <a:latin typeface="Arial"/>
                <a:ea typeface="黑体"/>
              </a:rPr>
              <a:t>]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CC9900"/>
              </a:buClr>
              <a:buSzPct val="65000"/>
              <a:buNone/>
              <a:defRPr/>
            </a:pPr>
            <a:endParaRPr lang="en-US" altLang="zh-CN" sz="1000" kern="0" dirty="0">
              <a:latin typeface="Arial"/>
              <a:ea typeface="黑体"/>
            </a:endParaRPr>
          </a:p>
          <a:p>
            <a:pPr marL="0" lvl="0" indent="0" eaLnBrk="0" fontAlgn="base" hangingPunct="0">
              <a:spcAft>
                <a:spcPct val="0"/>
              </a:spcAft>
              <a:buClr>
                <a:srgbClr val="CC9900"/>
              </a:buClr>
              <a:buSzPct val="65000"/>
              <a:buNone/>
              <a:defRPr/>
            </a:pPr>
            <a:r>
              <a:rPr lang="en-US" altLang="zh-CN" kern="0" dirty="0">
                <a:latin typeface="Arial"/>
                <a:ea typeface="黑体"/>
              </a:rPr>
              <a:t>a6=[1, 2, 3, </a:t>
            </a:r>
            <a:r>
              <a:rPr lang="en-US" altLang="zh-CN" kern="0" dirty="0" err="1">
                <a:latin typeface="Arial"/>
                <a:ea typeface="黑体"/>
              </a:rPr>
              <a:t>a+b</a:t>
            </a:r>
            <a:r>
              <a:rPr lang="en-US" altLang="zh-CN" kern="0" dirty="0">
                <a:latin typeface="Arial"/>
                <a:ea typeface="黑体"/>
              </a:rPr>
              <a:t>]</a:t>
            </a:r>
            <a:endParaRPr lang="zh-CN" altLang="en-US" kern="0" dirty="0">
              <a:latin typeface="Arial"/>
              <a:ea typeface="黑体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41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28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75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列表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2382840" y="873959"/>
            <a:ext cx="82296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列表可以比较，但比较的是第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个元素，并且第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个元素是可比较的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&gt;&gt;&gt; a=[1,2,3]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&gt;&gt;&gt; b=['a','b']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&gt;&gt;&gt; a&gt;b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Traceback (most recent call last):   File "&lt;pyshell#122&gt;", line 1, in &lt;module&gt;   a&gt;b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TypeError: unorderable types: int() &gt; str()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&gt;&gt;&gt; b[0]=20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&gt;&gt;&gt; a&gt;b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False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&gt;&gt;&gt; a&lt;b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True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42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29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75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列表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2532992" y="914099"/>
            <a:ext cx="8250622" cy="51845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判断元素是否存在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in,   not 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max(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mylist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  #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返回最大值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min(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mylist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   #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返回最小值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sum(a)           #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元素求和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lang="en-US" altLang="zh-CN" dirty="0" err="1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len</a:t>
            </a: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mylist</a:t>
            </a: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)    </a:t>
            </a:r>
            <a:r>
              <a:rPr lang="en-US" altLang="zh-CN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#</a:t>
            </a:r>
            <a:r>
              <a:rPr lang="zh-CN" altLang="en-US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求长度 </a:t>
            </a: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list(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seq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         #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将字符串、元组转化为列表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空列表：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mylist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=[]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lang="zh-CN" altLang="en-US" dirty="0"/>
              <a:t>末尾添加元素：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mylist.append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('python')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指定位置插入元素</a:t>
            </a:r>
            <a:r>
              <a:rPr lang="zh-CN" altLang="en-US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：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mylist.insert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index,obj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删除元素</a:t>
            </a:r>
            <a:r>
              <a:rPr lang="zh-CN" altLang="en-US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del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mylist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[k]</a:t>
            </a:r>
          </a:p>
          <a:p>
            <a:r>
              <a:rPr lang="zh-CN" altLang="en-US" dirty="0"/>
              <a:t>排序：</a:t>
            </a:r>
            <a:r>
              <a:rPr lang="en-US" altLang="zh-CN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mylist</a:t>
            </a:r>
            <a:r>
              <a:rPr lang="en-US" altLang="zh-CN" dirty="0" err="1"/>
              <a:t>.sort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倒排：</a:t>
            </a:r>
            <a:r>
              <a:rPr lang="en-US" altLang="zh-CN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mylist</a:t>
            </a:r>
            <a:r>
              <a:rPr lang="en-US" altLang="zh-CN" dirty="0" err="1"/>
              <a:t>.reverse</a:t>
            </a:r>
            <a:r>
              <a:rPr lang="en-US" altLang="zh-CN" dirty="0"/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430229" y="4962332"/>
            <a:ext cx="4633776" cy="1728192"/>
          </a:xfrm>
          <a:prstGeom prst="roundRect">
            <a:avLst/>
          </a:prstGeom>
          <a:solidFill>
            <a:srgbClr val="8064A2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mylist.append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成员函数，方法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max, min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前面没有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'.'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是内置函数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43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4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75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列表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44</a:t>
            </a:fld>
            <a:endParaRPr lang="zh-CN" altLang="en-US" dirty="0"/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ED1F21E8-7E79-44F5-AB99-6A1C9D444F78}"/>
              </a:ext>
            </a:extLst>
          </p:cNvPr>
          <p:cNvSpPr txBox="1">
            <a:spLocks/>
          </p:cNvSpPr>
          <p:nvPr/>
        </p:nvSpPr>
        <p:spPr>
          <a:xfrm>
            <a:off x="1355834" y="861855"/>
            <a:ext cx="6463861" cy="1077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L=[17,33,45,67,67,78,2,87,-3,-55]</a:t>
            </a:r>
          </a:p>
          <a:p>
            <a:pPr marL="0" indent="0">
              <a:buNone/>
            </a:pPr>
            <a:r>
              <a:rPr lang="en-US" altLang="zh-CN" dirty="0"/>
              <a:t>Len()</a:t>
            </a:r>
            <a:r>
              <a:rPr lang="zh-CN" altLang="en-US" dirty="0"/>
              <a:t>、</a:t>
            </a:r>
            <a:r>
              <a:rPr lang="en-US" altLang="zh-CN" dirty="0"/>
              <a:t>max()</a:t>
            </a:r>
            <a:r>
              <a:rPr lang="zh-CN" altLang="en-US" dirty="0"/>
              <a:t>、</a:t>
            </a:r>
            <a:r>
              <a:rPr lang="en-US" altLang="zh-CN" dirty="0"/>
              <a:t>min()</a:t>
            </a:r>
            <a:r>
              <a:rPr lang="zh-CN" altLang="en-US" dirty="0"/>
              <a:t>为内置函数</a:t>
            </a:r>
            <a:endParaRPr lang="en-US" altLang="zh-CN" dirty="0"/>
          </a:p>
        </p:txBody>
      </p:sp>
      <p:pic>
        <p:nvPicPr>
          <p:cNvPr id="16" name="Picture 7">
            <a:extLst>
              <a:ext uri="{FF2B5EF4-FFF2-40B4-BE49-F238E27FC236}">
                <a16:creationId xmlns:a16="http://schemas.microsoft.com/office/drawing/2014/main" id="{3CBE113C-E6AE-45AB-9A0C-9B7250F44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9407" y="1959384"/>
            <a:ext cx="6957848" cy="257057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9ABB2921-577C-41FB-AA70-CBF418E0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29408" y="4767780"/>
            <a:ext cx="6957848" cy="1146614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648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75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列表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216780" y="998570"/>
            <a:ext cx="482108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返回并删除指定</a:t>
            </a:r>
            <a:r>
              <a:rPr lang="zh-CN" altLang="en-US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位置的元素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list.pop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(index=-1)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默认是最后一个元素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lvl="0">
              <a:defRPr/>
            </a:pPr>
            <a:r>
              <a:rPr lang="zh-CN" altLang="en-US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返回指定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元素所在的下标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mylist.index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obj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  </a:t>
            </a:r>
          </a:p>
          <a:p>
            <a:pPr>
              <a:defRPr/>
            </a:pPr>
            <a:r>
              <a:rPr lang="zh-CN" altLang="en-US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统计</a:t>
            </a:r>
            <a:r>
              <a:rPr lang="en-US" altLang="zh-CN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obj</a:t>
            </a:r>
            <a:r>
              <a:rPr lang="zh-CN" altLang="en-US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出现次数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list.count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(obj)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45</a:t>
            </a:fld>
            <a:endParaRPr lang="zh-CN" altLang="en-US" dirty="0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F655A6E0-A807-44EC-9BF6-E8425A76C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24041" y="574947"/>
            <a:ext cx="6967959" cy="628305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453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1998323" y="1108401"/>
            <a:ext cx="922105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会使用除位运算以外的其他运算符。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大致了解运算符的优先级。算术运算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高于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比较运算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高于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逻辑运算。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能使用三种格式的分支语句（单分支、二路分支、多路分支）。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掌握随机函数产生随机整数、实数的方法，能用随机函数从列表或字符串中产生随机元素。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5.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掌握字符串的定义和运算。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6.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掌握列表的定义和运算。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7.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掌握内置函数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len(),max(),min,sum()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的用法。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8.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能够利用网络补充知识。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46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0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作业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724419" y="1624475"/>
            <a:ext cx="5851096" cy="2603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总结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Python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的运算符和优先级。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总结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Python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的分支语句的格式。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总结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Python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字符串的运算。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4.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总结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Python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列表的运算。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47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41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86269" y="2223615"/>
            <a:ext cx="59083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88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谢谢大家！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5691189"/>
            <a:ext cx="12192000" cy="432000"/>
            <a:chOff x="117567" y="5691189"/>
            <a:chExt cx="8890144" cy="432000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17567" y="5912402"/>
              <a:ext cx="810000" cy="0"/>
            </a:xfrm>
            <a:prstGeom prst="line">
              <a:avLst/>
            </a:prstGeom>
            <a:ln w="12700">
              <a:solidFill>
                <a:srgbClr val="E3061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72711" y="5907189"/>
              <a:ext cx="5535000" cy="0"/>
            </a:xfrm>
            <a:prstGeom prst="line">
              <a:avLst/>
            </a:prstGeom>
            <a:ln w="1270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159868" y="5691189"/>
              <a:ext cx="2083154" cy="432000"/>
              <a:chOff x="1064303" y="5622335"/>
              <a:chExt cx="2083154" cy="432000"/>
            </a:xfrm>
          </p:grpSpPr>
          <p:sp>
            <p:nvSpPr>
              <p:cNvPr id="15" name="圆角矩形 14"/>
              <p:cNvSpPr>
                <a:spLocks noChangeAspect="1"/>
              </p:cNvSpPr>
              <p:nvPr/>
            </p:nvSpPr>
            <p:spPr>
              <a:xfrm>
                <a:off x="16145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0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圆角矩形 29"/>
              <p:cNvSpPr>
                <a:spLocks noChangeAspect="1"/>
              </p:cNvSpPr>
              <p:nvPr/>
            </p:nvSpPr>
            <p:spPr>
              <a:xfrm>
                <a:off x="10643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圆角矩形 30"/>
              <p:cNvSpPr>
                <a:spLocks noChangeAspect="1"/>
              </p:cNvSpPr>
              <p:nvPr/>
            </p:nvSpPr>
            <p:spPr>
              <a:xfrm>
                <a:off x="21647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圆角矩形 31"/>
              <p:cNvSpPr>
                <a:spLocks noChangeAspect="1"/>
              </p:cNvSpPr>
              <p:nvPr/>
            </p:nvSpPr>
            <p:spPr>
              <a:xfrm>
                <a:off x="2714904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1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84016" y="79461"/>
            <a:ext cx="2612976" cy="4400343"/>
            <a:chOff x="439101" y="-8313"/>
            <a:chExt cx="2612976" cy="4400343"/>
          </a:xfrm>
        </p:grpSpPr>
        <p:sp>
          <p:nvSpPr>
            <p:cNvPr id="19" name="任意多边形 18"/>
            <p:cNvSpPr/>
            <p:nvPr/>
          </p:nvSpPr>
          <p:spPr>
            <a:xfrm rot="5400000">
              <a:off x="-454583" y="885371"/>
              <a:ext cx="4400343" cy="2612976"/>
            </a:xfrm>
            <a:custGeom>
              <a:avLst/>
              <a:gdLst>
                <a:gd name="connsiteX0" fmla="*/ 0 w 4400343"/>
                <a:gd name="connsiteY0" fmla="*/ 2612976 h 2612976"/>
                <a:gd name="connsiteX1" fmla="*/ 0 w 4400343"/>
                <a:gd name="connsiteY1" fmla="*/ 0 h 2612976"/>
                <a:gd name="connsiteX2" fmla="*/ 3093855 w 4400343"/>
                <a:gd name="connsiteY2" fmla="*/ 0 h 2612976"/>
                <a:gd name="connsiteX3" fmla="*/ 4400343 w 4400343"/>
                <a:gd name="connsiteY3" fmla="*/ 1306488 h 2612976"/>
                <a:gd name="connsiteX4" fmla="*/ 3093855 w 4400343"/>
                <a:gd name="connsiteY4" fmla="*/ 2612976 h 26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343" h="2612976">
                  <a:moveTo>
                    <a:pt x="0" y="2612976"/>
                  </a:moveTo>
                  <a:lnTo>
                    <a:pt x="0" y="0"/>
                  </a:lnTo>
                  <a:lnTo>
                    <a:pt x="3093855" y="0"/>
                  </a:lnTo>
                  <a:cubicBezTo>
                    <a:pt x="3815408" y="0"/>
                    <a:pt x="4400343" y="584935"/>
                    <a:pt x="4400343" y="1306488"/>
                  </a:cubicBezTo>
                  <a:cubicBezTo>
                    <a:pt x="4400343" y="2028041"/>
                    <a:pt x="3815408" y="2612976"/>
                    <a:pt x="3093855" y="2612976"/>
                  </a:cubicBezTo>
                  <a:close/>
                </a:path>
              </a:pathLst>
            </a:custGeom>
            <a:gradFill>
              <a:gsLst>
                <a:gs pos="0">
                  <a:srgbClr val="8E040D"/>
                </a:gs>
                <a:gs pos="100000">
                  <a:srgbClr val="E40613"/>
                </a:gs>
              </a:gsLst>
              <a:lin ang="10800000" scaled="0"/>
            </a:gradFill>
            <a:ln w="25400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>
              <a:grpSpLocks noChangeAspect="1"/>
            </p:cNvGrpSpPr>
            <p:nvPr/>
          </p:nvGrpSpPr>
          <p:grpSpPr>
            <a:xfrm>
              <a:off x="583589" y="1834933"/>
              <a:ext cx="2323999" cy="2323999"/>
              <a:chOff x="3393105" y="2094170"/>
              <a:chExt cx="2664367" cy="266436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393105" y="2094170"/>
                <a:ext cx="2664367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3655434" y="2332885"/>
                <a:ext cx="2167846" cy="216784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1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76636" r="53439"/>
            <a:stretch/>
          </p:blipFill>
          <p:spPr bwMode="auto">
            <a:xfrm>
              <a:off x="579253" y="503503"/>
              <a:ext cx="2332671" cy="6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87" t="7404" r="17787" b="7404"/>
            <a:stretch>
              <a:fillRect/>
            </a:stretch>
          </p:blipFill>
          <p:spPr>
            <a:xfrm>
              <a:off x="884497" y="2135841"/>
              <a:ext cx="1722182" cy="1722182"/>
            </a:xfrm>
            <a:custGeom>
              <a:avLst/>
              <a:gdLst>
                <a:gd name="connsiteX0" fmla="*/ 1944000 w 3888000"/>
                <a:gd name="connsiteY0" fmla="*/ 0 h 3888000"/>
                <a:gd name="connsiteX1" fmla="*/ 3888000 w 3888000"/>
                <a:gd name="connsiteY1" fmla="*/ 1944000 h 3888000"/>
                <a:gd name="connsiteX2" fmla="*/ 1944000 w 3888000"/>
                <a:gd name="connsiteY2" fmla="*/ 3888000 h 3888000"/>
                <a:gd name="connsiteX3" fmla="*/ 0 w 3888000"/>
                <a:gd name="connsiteY3" fmla="*/ 1944000 h 3888000"/>
                <a:gd name="connsiteX4" fmla="*/ 1944000 w 3888000"/>
                <a:gd name="connsiteY4" fmla="*/ 0 h 38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0" h="3888000">
                  <a:moveTo>
                    <a:pt x="1944000" y="0"/>
                  </a:moveTo>
                  <a:cubicBezTo>
                    <a:pt x="3017642" y="0"/>
                    <a:pt x="3888000" y="870358"/>
                    <a:pt x="3888000" y="1944000"/>
                  </a:cubicBezTo>
                  <a:cubicBezTo>
                    <a:pt x="3888000" y="3017642"/>
                    <a:pt x="3017642" y="3888000"/>
                    <a:pt x="1944000" y="3888000"/>
                  </a:cubicBezTo>
                  <a:cubicBezTo>
                    <a:pt x="870358" y="3888000"/>
                    <a:pt x="0" y="3017642"/>
                    <a:pt x="0" y="1944000"/>
                  </a:cubicBezTo>
                  <a:cubicBezTo>
                    <a:pt x="0" y="870358"/>
                    <a:pt x="870358" y="0"/>
                    <a:pt x="1944000" y="0"/>
                  </a:cubicBezTo>
                  <a:close/>
                </a:path>
              </a:pathLst>
            </a:custGeom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32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6"/>
    </mc:Choice>
    <mc:Fallback xmlns="">
      <p:transition advTm="64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运算符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810372" y="921797"/>
            <a:ext cx="9871345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算术运算符：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+  -  *   /    %  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**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,   //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整除</a:t>
            </a:r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720000" lvl="0" indent="-342900"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算术运算一般连接数，整数、实数、复数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720000" lvl="0" indent="-342900"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加，还可以连接两个字符串或两个列表，连接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720000" lvl="0" indent="-342900"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乘，列表、字符串可以乘以整数，重复若干次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720000" lvl="0" indent="-342900"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</a:pPr>
            <a:endParaRPr lang="zh-CN" altLang="en-US" sz="1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比较运算符：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&gt;, &gt;=, &lt;, &lt;=, ==, !=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in,  not in ,is, is not</a:t>
            </a:r>
          </a:p>
          <a:p>
            <a:pPr marL="720000" indent="-342900"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比较运算一般连接整数、实数，能比较的。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720000" indent="-342900"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连接列表、字符串，逐个元素比较。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720000" indent="-342900"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in, not in 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判断是否成员，字符串、列表等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720000" indent="-342900"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is, is not 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判断是否同一个对象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720000" indent="-342900"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</a:pPr>
            <a:endParaRPr lang="en-US" altLang="zh-CN" sz="10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关系表达式，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结果为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True   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或 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False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524933" y="6335184"/>
            <a:ext cx="910577" cy="365125"/>
          </a:xfrm>
        </p:spPr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16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运算符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810372" y="597336"/>
            <a:ext cx="9871345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逻辑运算符：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and, or, not  </a:t>
            </a:r>
            <a:endParaRPr lang="en-US" altLang="zh-CN" sz="28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720000" indent="-342900"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逻辑运算符  连接 关系表达式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/>
              <a:t>           表示</a:t>
            </a:r>
            <a:r>
              <a:rPr lang="en-US" altLang="zh-CN" sz="2400" dirty="0"/>
              <a:t>x </a:t>
            </a:r>
            <a:r>
              <a:rPr lang="zh-CN" altLang="en-US" sz="2400" dirty="0"/>
              <a:t>在</a:t>
            </a:r>
            <a:r>
              <a:rPr lang="en-US" altLang="zh-CN" sz="2400" dirty="0"/>
              <a:t>[0,1]      x&lt;=1 and x&gt;=0</a:t>
            </a:r>
          </a:p>
          <a:p>
            <a:r>
              <a:rPr lang="zh-CN" altLang="en-US" sz="2400" dirty="0"/>
              <a:t>           表示</a:t>
            </a:r>
            <a:r>
              <a:rPr lang="en-US" altLang="zh-CN" sz="2400" dirty="0"/>
              <a:t>x </a:t>
            </a:r>
            <a:r>
              <a:rPr lang="zh-CN" altLang="en-US" sz="2400" dirty="0"/>
              <a:t>不在</a:t>
            </a:r>
            <a:r>
              <a:rPr lang="en-US" altLang="zh-CN" sz="2400" dirty="0"/>
              <a:t>[0,1]     not(  x&lt;=1 and x&gt;=0 )</a:t>
            </a:r>
          </a:p>
          <a:p>
            <a:r>
              <a:rPr lang="zh-CN" altLang="en-US" sz="2400" dirty="0"/>
              <a:t>           或    </a:t>
            </a:r>
            <a:r>
              <a:rPr lang="en-US" altLang="zh-CN" sz="2400" dirty="0"/>
              <a:t>x&gt;1 or x&lt;0</a:t>
            </a:r>
          </a:p>
          <a:p>
            <a:endParaRPr lang="en-US" altLang="zh-CN" sz="1000" dirty="0"/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赋值运算  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=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位运算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/>
              <a:t>           &lt;&lt;	</a:t>
            </a:r>
            <a:r>
              <a:rPr lang="zh-CN" altLang="en-US" sz="2400" dirty="0"/>
              <a:t>左移</a:t>
            </a:r>
          </a:p>
          <a:p>
            <a:r>
              <a:rPr lang="en-US" altLang="zh-CN" sz="2400" dirty="0"/>
              <a:t>           &gt;&gt;	</a:t>
            </a:r>
            <a:r>
              <a:rPr lang="zh-CN" altLang="en-US" sz="2400" dirty="0"/>
              <a:t>右移</a:t>
            </a:r>
          </a:p>
          <a:p>
            <a:pPr lvl="2"/>
            <a:r>
              <a:rPr lang="en-US" altLang="zh-CN" sz="2400" dirty="0"/>
              <a:t>&amp;	</a:t>
            </a:r>
            <a:r>
              <a:rPr lang="zh-CN" altLang="en-US" sz="2400" dirty="0"/>
              <a:t>按位与</a:t>
            </a:r>
          </a:p>
          <a:p>
            <a:pPr lvl="2"/>
            <a:r>
              <a:rPr lang="en-US" altLang="zh-CN" sz="2400" dirty="0"/>
              <a:t>|	</a:t>
            </a:r>
            <a:r>
              <a:rPr lang="zh-CN" altLang="en-US" sz="2400" dirty="0"/>
              <a:t>按位或</a:t>
            </a:r>
          </a:p>
          <a:p>
            <a:pPr lvl="2"/>
            <a:r>
              <a:rPr lang="en-US" altLang="zh-CN" sz="2400" dirty="0"/>
              <a:t>^	</a:t>
            </a:r>
            <a:r>
              <a:rPr lang="zh-CN" altLang="en-US" sz="2400" dirty="0"/>
              <a:t>按位异或</a:t>
            </a:r>
          </a:p>
          <a:p>
            <a:pPr lvl="2"/>
            <a:r>
              <a:rPr lang="en-US" altLang="zh-CN" sz="2400" dirty="0"/>
              <a:t>~	</a:t>
            </a:r>
            <a:r>
              <a:rPr lang="zh-CN" altLang="en-US" sz="2400" dirty="0"/>
              <a:t>按位翻转</a:t>
            </a:r>
            <a:endParaRPr lang="en-US" altLang="zh-CN" sz="2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524933" y="6335184"/>
            <a:ext cx="910577" cy="365125"/>
          </a:xfrm>
        </p:spPr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26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802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运算符的优先级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aphicFrame>
        <p:nvGraphicFramePr>
          <p:cNvPr id="2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634844"/>
              </p:ext>
            </p:extLst>
          </p:nvPr>
        </p:nvGraphicFramePr>
        <p:xfrm>
          <a:off x="2430264" y="888047"/>
          <a:ext cx="7848872" cy="5570220"/>
        </p:xfrm>
        <a:graphic>
          <a:graphicData uri="http://schemas.openxmlformats.org/drawingml/2006/table">
            <a:tbl>
              <a:tblPr/>
              <a:tblGrid>
                <a:gridCol w="1775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6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/>
                        </a:rPr>
                        <a:t>运算符说明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Python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/>
                        </a:rPr>
                        <a:t>优先级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400" b="1">
                          <a:effectLst/>
                        </a:rPr>
                        <a:t>索引运算符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b="1">
                          <a:effectLst/>
                        </a:rPr>
                        <a:t>x[index] </a:t>
                      </a:r>
                      <a:r>
                        <a:rPr lang="zh-CN" altLang="en-US" sz="2400" b="1">
                          <a:effectLst/>
                        </a:rPr>
                        <a:t>或 </a:t>
                      </a:r>
                      <a:r>
                        <a:rPr lang="en-US" sz="2400" b="1">
                          <a:effectLst/>
                        </a:rPr>
                        <a:t>x[index:index2[:index3]]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>
                          <a:effectLst/>
                        </a:rPr>
                        <a:t>18</a:t>
                      </a:r>
                      <a:r>
                        <a:rPr lang="zh-CN" altLang="en-US" sz="2400" b="1">
                          <a:effectLst/>
                        </a:rPr>
                        <a:t>、</a:t>
                      </a:r>
                      <a:r>
                        <a:rPr lang="en-US" altLang="zh-CN" sz="2400" b="1">
                          <a:effectLst/>
                        </a:rPr>
                        <a:t>19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400" b="1">
                          <a:effectLst/>
                        </a:rPr>
                        <a:t>属性访问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b="1">
                          <a:effectLst/>
                        </a:rPr>
                        <a:t>x.attrbute 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>
                          <a:effectLst/>
                        </a:rPr>
                        <a:t>17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400" b="1" dirty="0">
                          <a:effectLst/>
                        </a:rPr>
                        <a:t>乘方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400" b="1" dirty="0">
                          <a:effectLst/>
                        </a:rPr>
                        <a:t>**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 dirty="0">
                          <a:effectLst/>
                        </a:rPr>
                        <a:t>16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400" b="1" dirty="0">
                          <a:effectLst/>
                        </a:rPr>
                        <a:t>按位取反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 dirty="0">
                          <a:effectLst/>
                        </a:rPr>
                        <a:t>~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>
                          <a:effectLst/>
                        </a:rPr>
                        <a:t>15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400" b="1">
                          <a:effectLst/>
                        </a:rPr>
                        <a:t>符号运算符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 dirty="0">
                          <a:effectLst/>
                        </a:rPr>
                        <a:t>+</a:t>
                      </a:r>
                      <a:r>
                        <a:rPr lang="zh-CN" altLang="en-US" sz="2400" b="1" dirty="0">
                          <a:effectLst/>
                        </a:rPr>
                        <a:t>（正号）或 </a:t>
                      </a:r>
                      <a:r>
                        <a:rPr lang="en-US" altLang="zh-CN" sz="2400" b="1" dirty="0">
                          <a:effectLst/>
                        </a:rPr>
                        <a:t>-</a:t>
                      </a:r>
                      <a:r>
                        <a:rPr lang="zh-CN" altLang="en-US" sz="2400" b="1" dirty="0">
                          <a:effectLst/>
                        </a:rPr>
                        <a:t>（负号）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>
                          <a:effectLst/>
                        </a:rPr>
                        <a:t>14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400" b="1" dirty="0">
                          <a:effectLst/>
                        </a:rPr>
                        <a:t>乘、除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400" b="1" dirty="0">
                          <a:effectLst/>
                        </a:rPr>
                        <a:t>*、</a:t>
                      </a:r>
                      <a:r>
                        <a:rPr lang="en-US" altLang="zh-CN" sz="2400" b="1" dirty="0">
                          <a:effectLst/>
                        </a:rPr>
                        <a:t>/</a:t>
                      </a:r>
                      <a:r>
                        <a:rPr lang="zh-CN" altLang="en-US" sz="2400" b="1" dirty="0">
                          <a:effectLst/>
                        </a:rPr>
                        <a:t>、</a:t>
                      </a:r>
                      <a:r>
                        <a:rPr lang="en-US" altLang="zh-CN" sz="2400" b="1" dirty="0">
                          <a:effectLst/>
                        </a:rPr>
                        <a:t>//</a:t>
                      </a:r>
                      <a:r>
                        <a:rPr lang="zh-CN" altLang="en-US" sz="2400" b="1" dirty="0">
                          <a:effectLst/>
                        </a:rPr>
                        <a:t>、</a:t>
                      </a:r>
                      <a:r>
                        <a:rPr lang="en-US" altLang="zh-CN" sz="2400" b="1" dirty="0">
                          <a:effectLst/>
                        </a:rPr>
                        <a:t>%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>
                          <a:effectLst/>
                        </a:rPr>
                        <a:t>13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400" b="1">
                          <a:effectLst/>
                        </a:rPr>
                        <a:t>加、减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 dirty="0">
                          <a:effectLst/>
                        </a:rPr>
                        <a:t>+</a:t>
                      </a:r>
                      <a:r>
                        <a:rPr lang="zh-CN" altLang="en-US" sz="2400" b="1" dirty="0">
                          <a:effectLst/>
                        </a:rPr>
                        <a:t>、</a:t>
                      </a:r>
                      <a:r>
                        <a:rPr lang="en-US" altLang="zh-CN" sz="2400" b="1" dirty="0">
                          <a:effectLst/>
                        </a:rPr>
                        <a:t>-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 dirty="0">
                          <a:effectLst/>
                        </a:rPr>
                        <a:t>12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400" b="1" dirty="0">
                          <a:effectLst/>
                        </a:rPr>
                        <a:t>位移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>
                          <a:effectLst/>
                        </a:rPr>
                        <a:t>&gt;&gt;</a:t>
                      </a:r>
                      <a:r>
                        <a:rPr lang="zh-CN" altLang="en-US" sz="2400" b="1">
                          <a:effectLst/>
                        </a:rPr>
                        <a:t>、</a:t>
                      </a:r>
                      <a:r>
                        <a:rPr lang="en-US" altLang="zh-CN" sz="2400" b="1">
                          <a:effectLst/>
                        </a:rPr>
                        <a:t>&lt;&lt;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>
                          <a:effectLst/>
                        </a:rPr>
                        <a:t>11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400" b="1">
                          <a:effectLst/>
                        </a:rPr>
                        <a:t>按位与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 dirty="0">
                          <a:effectLst/>
                        </a:rPr>
                        <a:t>&amp;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>
                          <a:effectLst/>
                        </a:rPr>
                        <a:t>10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400" b="1">
                          <a:effectLst/>
                        </a:rPr>
                        <a:t>按位异或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 dirty="0">
                          <a:effectLst/>
                        </a:rPr>
                        <a:t>^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 dirty="0">
                          <a:effectLst/>
                        </a:rPr>
                        <a:t>9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400" b="1">
                          <a:effectLst/>
                        </a:rPr>
                        <a:t>按位或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>
                          <a:effectLst/>
                        </a:rPr>
                        <a:t>|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 dirty="0">
                          <a:effectLst/>
                        </a:rPr>
                        <a:t>8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7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13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033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运算符的优先级（续）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aphicFrame>
        <p:nvGraphicFramePr>
          <p:cNvPr id="13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347569"/>
              </p:ext>
            </p:extLst>
          </p:nvPr>
        </p:nvGraphicFramePr>
        <p:xfrm>
          <a:off x="2450891" y="960357"/>
          <a:ext cx="7992888" cy="3265170"/>
        </p:xfrm>
        <a:graphic>
          <a:graphicData uri="http://schemas.openxmlformats.org/drawingml/2006/table">
            <a:tbl>
              <a:tblPr/>
              <a:tblGrid>
                <a:gridCol w="225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0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/>
                        </a:rPr>
                        <a:t>运算符说明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Python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/>
                        </a:rPr>
                        <a:t>优先级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400" b="1" dirty="0">
                          <a:effectLst/>
                        </a:rPr>
                        <a:t>比较运算符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 dirty="0">
                          <a:effectLst/>
                        </a:rPr>
                        <a:t>==</a:t>
                      </a:r>
                      <a:r>
                        <a:rPr lang="zh-CN" altLang="en-US" sz="2400" b="1" dirty="0">
                          <a:effectLst/>
                        </a:rPr>
                        <a:t>、</a:t>
                      </a:r>
                      <a:r>
                        <a:rPr lang="en-US" altLang="zh-CN" sz="2400" b="1" dirty="0">
                          <a:effectLst/>
                        </a:rPr>
                        <a:t>!=</a:t>
                      </a:r>
                      <a:r>
                        <a:rPr lang="zh-CN" altLang="en-US" sz="2400" b="1" dirty="0">
                          <a:effectLst/>
                        </a:rPr>
                        <a:t>、</a:t>
                      </a:r>
                      <a:r>
                        <a:rPr lang="en-US" altLang="zh-CN" sz="2400" b="1" dirty="0">
                          <a:effectLst/>
                        </a:rPr>
                        <a:t>&gt;</a:t>
                      </a:r>
                      <a:r>
                        <a:rPr lang="zh-CN" altLang="en-US" sz="2400" b="1" dirty="0">
                          <a:effectLst/>
                        </a:rPr>
                        <a:t>、</a:t>
                      </a:r>
                      <a:r>
                        <a:rPr lang="en-US" altLang="zh-CN" sz="2400" b="1" dirty="0">
                          <a:effectLst/>
                        </a:rPr>
                        <a:t>&gt;=</a:t>
                      </a:r>
                      <a:r>
                        <a:rPr lang="zh-CN" altLang="en-US" sz="2400" b="1" dirty="0">
                          <a:effectLst/>
                        </a:rPr>
                        <a:t>、</a:t>
                      </a:r>
                      <a:r>
                        <a:rPr lang="en-US" altLang="zh-CN" sz="2400" b="1" dirty="0">
                          <a:effectLst/>
                        </a:rPr>
                        <a:t>&lt;</a:t>
                      </a:r>
                      <a:r>
                        <a:rPr lang="zh-CN" altLang="en-US" sz="2400" b="1" dirty="0">
                          <a:effectLst/>
                        </a:rPr>
                        <a:t>、</a:t>
                      </a:r>
                      <a:r>
                        <a:rPr lang="en-US" altLang="zh-CN" sz="2400" b="1" dirty="0">
                          <a:effectLst/>
                        </a:rPr>
                        <a:t>&lt;= 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 dirty="0">
                          <a:effectLst/>
                        </a:rPr>
                        <a:t>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b="1" dirty="0">
                          <a:effectLst/>
                        </a:rPr>
                        <a:t>is </a:t>
                      </a:r>
                      <a:r>
                        <a:rPr lang="zh-CN" altLang="en-US" sz="2400" b="1" dirty="0">
                          <a:effectLst/>
                        </a:rPr>
                        <a:t>运算符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b="1" dirty="0" err="1">
                          <a:effectLst/>
                        </a:rPr>
                        <a:t>is、is</a:t>
                      </a:r>
                      <a:r>
                        <a:rPr lang="en-US" sz="2400" b="1" dirty="0">
                          <a:effectLst/>
                        </a:rPr>
                        <a:t> not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 dirty="0">
                          <a:effectLst/>
                        </a:rPr>
                        <a:t>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b="1" dirty="0">
                          <a:effectLst/>
                        </a:rPr>
                        <a:t>in </a:t>
                      </a:r>
                      <a:r>
                        <a:rPr lang="zh-CN" altLang="en-US" sz="2400" b="1" dirty="0">
                          <a:effectLst/>
                        </a:rPr>
                        <a:t>运算符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b="1">
                          <a:effectLst/>
                        </a:rPr>
                        <a:t>in、not in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>
                          <a:effectLst/>
                        </a:rPr>
                        <a:t>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400" b="1" dirty="0">
                          <a:effectLst/>
                        </a:rPr>
                        <a:t>逻辑非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b="1" dirty="0">
                          <a:effectLst/>
                        </a:rPr>
                        <a:t>not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 dirty="0">
                          <a:effectLst/>
                        </a:rPr>
                        <a:t>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400" b="1">
                          <a:effectLst/>
                        </a:rPr>
                        <a:t>逻辑与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b="1" dirty="0">
                          <a:effectLst/>
                        </a:rPr>
                        <a:t>and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>
                          <a:effectLst/>
                        </a:rPr>
                        <a:t>3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400" b="1">
                          <a:effectLst/>
                        </a:rPr>
                        <a:t>逻辑或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b="1" dirty="0">
                          <a:effectLst/>
                        </a:rPr>
                        <a:t>or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400" b="1" dirty="0">
                          <a:effectLst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内容占位符 2"/>
          <p:cNvSpPr txBox="1">
            <a:spLocks/>
          </p:cNvSpPr>
          <p:nvPr/>
        </p:nvSpPr>
        <p:spPr>
          <a:xfrm>
            <a:off x="2409538" y="4519391"/>
            <a:ext cx="822960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使用小括号改变优先级，内层小括号优先级高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(((a1+c)*x+a2)*x+a3)*x</a:t>
            </a:r>
          </a:p>
          <a:p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括号要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成对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出现。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endParaRPr lang="zh-CN" altLang="en-US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7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分支程序设计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0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色微粒体工作述职报告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3127</Words>
  <Application>Microsoft Office PowerPoint</Application>
  <PresentationFormat>宽屏</PresentationFormat>
  <Paragraphs>619</Paragraphs>
  <Slides>48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5" baseType="lpstr">
      <vt:lpstr>等线</vt:lpstr>
      <vt:lpstr>等线 Light</vt:lpstr>
      <vt:lpstr>仿宋_GB2312</vt:lpstr>
      <vt:lpstr>黑体</vt:lpstr>
      <vt:lpstr>华文行楷</vt:lpstr>
      <vt:lpstr>宋体</vt:lpstr>
      <vt:lpstr>微软雅黑</vt:lpstr>
      <vt:lpstr>Arial</vt:lpstr>
      <vt:lpstr>Arial Black</vt:lpstr>
      <vt:lpstr>Calibri</vt:lpstr>
      <vt:lpstr>Calibri Light</vt:lpstr>
      <vt:lpstr>Kartika</vt:lpstr>
      <vt:lpstr>Times New Roman</vt:lpstr>
      <vt:lpstr>Wingdings</vt:lpstr>
      <vt:lpstr>自定义设计方案</vt:lpstr>
      <vt:lpstr>1_自定义设计方案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红色微粒体工作述职报告ppt模板</dc:title>
  <dc:creator/>
  <cp:lastModifiedBy/>
  <cp:revision>1</cp:revision>
  <dcterms:created xsi:type="dcterms:W3CDTF">2017-02-16T14:15:20Z</dcterms:created>
  <dcterms:modified xsi:type="dcterms:W3CDTF">2021-10-21T04:32:08Z</dcterms:modified>
</cp:coreProperties>
</file>