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notesSlides/notesSlide22.xml" ContentType="application/vnd.openxmlformats-officedocument.presentationml.notesSlide+xml"/>
  <Override PartName="/ppt/tags/tag20.xml" ContentType="application/vnd.openxmlformats-officedocument.presentationml.tags+xml"/>
  <Override PartName="/ppt/notesSlides/notesSlide23.xml" ContentType="application/vnd.openxmlformats-officedocument.presentationml.notesSlide+xml"/>
  <Override PartName="/ppt/tags/tag21.xml" ContentType="application/vnd.openxmlformats-officedocument.presentationml.tags+xml"/>
  <Override PartName="/ppt/notesSlides/notesSlide24.xml" ContentType="application/vnd.openxmlformats-officedocument.presentationml.notesSlide+xml"/>
  <Override PartName="/ppt/tags/tag22.xml" ContentType="application/vnd.openxmlformats-officedocument.presentationml.tags+xml"/>
  <Override PartName="/ppt/notesSlides/notesSlide25.xml" ContentType="application/vnd.openxmlformats-officedocument.presentationml.notesSlide+xml"/>
  <Override PartName="/ppt/tags/tag23.xml" ContentType="application/vnd.openxmlformats-officedocument.presentationml.tags+xml"/>
  <Override PartName="/ppt/notesSlides/notesSlide26.xml" ContentType="application/vnd.openxmlformats-officedocument.presentationml.notesSlide+xml"/>
  <Override PartName="/ppt/tags/tag24.xml" ContentType="application/vnd.openxmlformats-officedocument.presentationml.tags+xml"/>
  <Override PartName="/ppt/notesSlides/notesSlide27.xml" ContentType="application/vnd.openxmlformats-officedocument.presentationml.notesSlide+xml"/>
  <Override PartName="/ppt/tags/tag25.xml" ContentType="application/vnd.openxmlformats-officedocument.presentationml.tags+xml"/>
  <Override PartName="/ppt/notesSlides/notesSlide28.xml" ContentType="application/vnd.openxmlformats-officedocument.presentationml.notesSlide+xml"/>
  <Override PartName="/ppt/tags/tag26.xml" ContentType="application/vnd.openxmlformats-officedocument.presentationml.tags+xml"/>
  <Override PartName="/ppt/notesSlides/notesSlide29.xml" ContentType="application/vnd.openxmlformats-officedocument.presentationml.notesSlide+xml"/>
  <Override PartName="/ppt/tags/tag27.xml" ContentType="application/vnd.openxmlformats-officedocument.presentationml.tags+xml"/>
  <Override PartName="/ppt/notesSlides/notesSlide30.xml" ContentType="application/vnd.openxmlformats-officedocument.presentationml.notesSlide+xml"/>
  <Override PartName="/ppt/tags/tag28.xml" ContentType="application/vnd.openxmlformats-officedocument.presentationml.tags+xml"/>
  <Override PartName="/ppt/notesSlides/notesSlide31.xml" ContentType="application/vnd.openxmlformats-officedocument.presentationml.notesSlide+xml"/>
  <Override PartName="/ppt/tags/tag29.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30.xml" ContentType="application/vnd.openxmlformats-officedocument.presentationml.tags+xml"/>
  <Override PartName="/ppt/notesSlides/notesSlide34.xml" ContentType="application/vnd.openxmlformats-officedocument.presentationml.notesSlide+xml"/>
  <Override PartName="/ppt/tags/tag31.xml" ContentType="application/vnd.openxmlformats-officedocument.presentationml.tags+xml"/>
  <Override PartName="/ppt/notesSlides/notesSlide35.xml" ContentType="application/vnd.openxmlformats-officedocument.presentationml.notesSlide+xml"/>
  <Override PartName="/ppt/tags/tag32.xml" ContentType="application/vnd.openxmlformats-officedocument.presentationml.tags+xml"/>
  <Override PartName="/ppt/notesSlides/notesSlide36.xml" ContentType="application/vnd.openxmlformats-officedocument.presentationml.notesSlide+xml"/>
  <Override PartName="/ppt/tags/tag33.xml" ContentType="application/vnd.openxmlformats-officedocument.presentationml.tags+xml"/>
  <Override PartName="/ppt/notesSlides/notesSlide37.xml" ContentType="application/vnd.openxmlformats-officedocument.presentationml.notesSlide+xml"/>
  <Override PartName="/ppt/tags/tag34.xml" ContentType="application/vnd.openxmlformats-officedocument.presentationml.tags+xml"/>
  <Override PartName="/ppt/notesSlides/notesSlide38.xml" ContentType="application/vnd.openxmlformats-officedocument.presentationml.notesSlide+xml"/>
  <Override PartName="/ppt/tags/tag35.xml" ContentType="application/vnd.openxmlformats-officedocument.presentationml.tags+xml"/>
  <Override PartName="/ppt/notesSlides/notesSlide39.xml" ContentType="application/vnd.openxmlformats-officedocument.presentationml.notesSlide+xml"/>
  <Override PartName="/ppt/tags/tag36.xml" ContentType="application/vnd.openxmlformats-officedocument.presentationml.tags+xml"/>
  <Override PartName="/ppt/notesSlides/notesSlide40.xml" ContentType="application/vnd.openxmlformats-officedocument.presentationml.notesSlide+xml"/>
  <Override PartName="/ppt/tags/tag37.xml" ContentType="application/vnd.openxmlformats-officedocument.presentationml.tags+xml"/>
  <Override PartName="/ppt/notesSlides/notesSlide41.xml" ContentType="application/vnd.openxmlformats-officedocument.presentationml.notesSlide+xml"/>
  <Override PartName="/ppt/tags/tag38.xml" ContentType="application/vnd.openxmlformats-officedocument.presentationml.tags+xml"/>
  <Override PartName="/ppt/notesSlides/notesSlide42.xml" ContentType="application/vnd.openxmlformats-officedocument.presentationml.notesSlide+xml"/>
  <Override PartName="/ppt/tags/tag39.xml" ContentType="application/vnd.openxmlformats-officedocument.presentationml.tags+xml"/>
  <Override PartName="/ppt/notesSlides/notesSlide43.xml" ContentType="application/vnd.openxmlformats-officedocument.presentationml.notesSlide+xml"/>
  <Override PartName="/ppt/tags/tag40.xml" ContentType="application/vnd.openxmlformats-officedocument.presentationml.tags+xml"/>
  <Override PartName="/ppt/notesSlides/notesSlide44.xml" ContentType="application/vnd.openxmlformats-officedocument.presentationml.notesSlide+xml"/>
  <Override PartName="/ppt/tags/tag41.xml" ContentType="application/vnd.openxmlformats-officedocument.presentationml.tags+xml"/>
  <Override PartName="/ppt/notesSlides/notesSlide45.xml" ContentType="application/vnd.openxmlformats-officedocument.presentationml.notesSlide+xml"/>
  <Override PartName="/ppt/tags/tag42.xml" ContentType="application/vnd.openxmlformats-officedocument.presentationml.tags+xml"/>
  <Override PartName="/ppt/notesSlides/notesSlide46.xml" ContentType="application/vnd.openxmlformats-officedocument.presentationml.notesSlide+xml"/>
  <Override PartName="/ppt/tags/tag43.xml" ContentType="application/vnd.openxmlformats-officedocument.presentationml.tags+xml"/>
  <Override PartName="/ppt/notesSlides/notesSlide47.xml" ContentType="application/vnd.openxmlformats-officedocument.presentationml.notesSlide+xml"/>
  <Override PartName="/ppt/tags/tag44.xml" ContentType="application/vnd.openxmlformats-officedocument.presentationml.tags+xml"/>
  <Override PartName="/ppt/notesSlides/notesSlide48.xml" ContentType="application/vnd.openxmlformats-officedocument.presentationml.notesSlide+xml"/>
  <Override PartName="/ppt/tags/tag45.xml" ContentType="application/vnd.openxmlformats-officedocument.presentationml.tags+xml"/>
  <Override PartName="/ppt/notesSlides/notesSlide49.xml" ContentType="application/vnd.openxmlformats-officedocument.presentationml.notesSlide+xml"/>
  <Override PartName="/ppt/tags/tag46.xml" ContentType="application/vnd.openxmlformats-officedocument.presentationml.tags+xml"/>
  <Override PartName="/ppt/notesSlides/notesSlide50.xml" ContentType="application/vnd.openxmlformats-officedocument.presentationml.notesSlide+xml"/>
  <Override PartName="/ppt/tags/tag47.xml" ContentType="application/vnd.openxmlformats-officedocument.presentationml.tags+xml"/>
  <Override PartName="/ppt/notesSlides/notesSlide51.xml" ContentType="application/vnd.openxmlformats-officedocument.presentationml.notesSlide+xml"/>
  <Override PartName="/ppt/tags/tag48.xml" ContentType="application/vnd.openxmlformats-officedocument.presentationml.tags+xml"/>
  <Override PartName="/ppt/notesSlides/notesSlide52.xml" ContentType="application/vnd.openxmlformats-officedocument.presentationml.notesSlide+xml"/>
  <Override PartName="/ppt/tags/tag49.xml" ContentType="application/vnd.openxmlformats-officedocument.presentationml.tags+xml"/>
  <Override PartName="/ppt/notesSlides/notesSlide53.xml" ContentType="application/vnd.openxmlformats-officedocument.presentationml.notesSlide+xml"/>
  <Override PartName="/ppt/tags/tag50.xml" ContentType="application/vnd.openxmlformats-officedocument.presentationml.tags+xml"/>
  <Override PartName="/ppt/notesSlides/notesSlide54.xml" ContentType="application/vnd.openxmlformats-officedocument.presentationml.notesSlide+xml"/>
  <Override PartName="/ppt/tags/tag51.xml" ContentType="application/vnd.openxmlformats-officedocument.presentationml.tags+xml"/>
  <Override PartName="/ppt/notesSlides/notesSlide55.xml" ContentType="application/vnd.openxmlformats-officedocument.presentationml.notesSlide+xml"/>
  <Override PartName="/ppt/tags/tag52.xml" ContentType="application/vnd.openxmlformats-officedocument.presentationml.tags+xml"/>
  <Override PartName="/ppt/notesSlides/notesSlide56.xml" ContentType="application/vnd.openxmlformats-officedocument.presentationml.notesSlide+xml"/>
  <Override PartName="/ppt/tags/tag53.xml" ContentType="application/vnd.openxmlformats-officedocument.presentationml.tags+xml"/>
  <Override PartName="/ppt/notesSlides/notesSlide57.xml" ContentType="application/vnd.openxmlformats-officedocument.presentationml.notesSlide+xml"/>
  <Override PartName="/ppt/tags/tag54.xml" ContentType="application/vnd.openxmlformats-officedocument.presentationml.tags+xml"/>
  <Override PartName="/ppt/notesSlides/notesSlide58.xml" ContentType="application/vnd.openxmlformats-officedocument.presentationml.notesSlide+xml"/>
  <Override PartName="/ppt/tags/tag55.xml" ContentType="application/vnd.openxmlformats-officedocument.presentationml.tags+xml"/>
  <Override PartName="/ppt/notesSlides/notesSlide59.xml" ContentType="application/vnd.openxmlformats-officedocument.presentationml.notesSlide+xml"/>
  <Override PartName="/ppt/tags/tag56.xml" ContentType="application/vnd.openxmlformats-officedocument.presentationml.tags+xml"/>
  <Override PartName="/ppt/notesSlides/notesSlide60.xml" ContentType="application/vnd.openxmlformats-officedocument.presentationml.notesSlide+xml"/>
  <Override PartName="/ppt/tags/tag57.xml" ContentType="application/vnd.openxmlformats-officedocument.presentationml.tags+xml"/>
  <Override PartName="/ppt/notesSlides/notesSlide61.xml" ContentType="application/vnd.openxmlformats-officedocument.presentationml.notesSlide+xml"/>
  <Override PartName="/ppt/tags/tag58.xml" ContentType="application/vnd.openxmlformats-officedocument.presentationml.tags+xml"/>
  <Override PartName="/ppt/notesSlides/notesSlide62.xml" ContentType="application/vnd.openxmlformats-officedocument.presentationml.notesSlide+xml"/>
  <Override PartName="/ppt/tags/tag59.xml" ContentType="application/vnd.openxmlformats-officedocument.presentationml.tags+xml"/>
  <Override PartName="/ppt/notesSlides/notesSlide63.xml" ContentType="application/vnd.openxmlformats-officedocument.presentationml.notesSlide+xml"/>
  <Override PartName="/ppt/tags/tag60.xml" ContentType="application/vnd.openxmlformats-officedocument.presentationml.tags+xml"/>
  <Override PartName="/ppt/notesSlides/notesSlide64.xml" ContentType="application/vnd.openxmlformats-officedocument.presentationml.notesSlide+xml"/>
  <Override PartName="/ppt/tags/tag61.xml" ContentType="application/vnd.openxmlformats-officedocument.presentationml.tags+xml"/>
  <Override PartName="/ppt/notesSlides/notesSlide65.xml" ContentType="application/vnd.openxmlformats-officedocument.presentationml.notesSlide+xml"/>
  <Override PartName="/ppt/tags/tag62.xml" ContentType="application/vnd.openxmlformats-officedocument.presentationml.tags+xml"/>
  <Override PartName="/ppt/notesSlides/notesSlide66.xml" ContentType="application/vnd.openxmlformats-officedocument.presentationml.notesSlide+xml"/>
  <Override PartName="/ppt/tags/tag63.xml" ContentType="application/vnd.openxmlformats-officedocument.presentationml.tags+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64.xml" ContentType="application/vnd.openxmlformats-officedocument.presentationml.tags+xml"/>
  <Override PartName="/ppt/notesSlides/notesSlide69.xml" ContentType="application/vnd.openxmlformats-officedocument.presentationml.notesSlide+xml"/>
  <Override PartName="/ppt/tags/tag65.xml" ContentType="application/vnd.openxmlformats-officedocument.presentationml.tags+xml"/>
  <Override PartName="/ppt/notesSlides/notesSlide70.xml" ContentType="application/vnd.openxmlformats-officedocument.presentationml.notesSlide+xml"/>
  <Override PartName="/ppt/tags/tag66.xml" ContentType="application/vnd.openxmlformats-officedocument.presentationml.tags+xml"/>
  <Override PartName="/ppt/notesSlides/notesSlide71.xml" ContentType="application/vnd.openxmlformats-officedocument.presentationml.notesSlide+xml"/>
  <Override PartName="/ppt/tags/tag67.xml" ContentType="application/vnd.openxmlformats-officedocument.presentationml.tags+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56" r:id="rId1"/>
    <p:sldMasterId id="2147483664" r:id="rId2"/>
  </p:sldMasterIdLst>
  <p:notesMasterIdLst>
    <p:notesMasterId r:id="rId76"/>
  </p:notesMasterIdLst>
  <p:sldIdLst>
    <p:sldId id="314" r:id="rId3"/>
    <p:sldId id="409" r:id="rId4"/>
    <p:sldId id="668" r:id="rId5"/>
    <p:sldId id="865" r:id="rId6"/>
    <p:sldId id="971" r:id="rId7"/>
    <p:sldId id="1035" r:id="rId8"/>
    <p:sldId id="1036" r:id="rId9"/>
    <p:sldId id="1037" r:id="rId10"/>
    <p:sldId id="1038" r:id="rId11"/>
    <p:sldId id="1106" r:id="rId12"/>
    <p:sldId id="1107" r:id="rId13"/>
    <p:sldId id="1109" r:id="rId14"/>
    <p:sldId id="1108" r:id="rId15"/>
    <p:sldId id="1039" r:id="rId16"/>
    <p:sldId id="1040" r:id="rId17"/>
    <p:sldId id="1041" r:id="rId18"/>
    <p:sldId id="1042" r:id="rId19"/>
    <p:sldId id="1110" r:id="rId20"/>
    <p:sldId id="1044" r:id="rId21"/>
    <p:sldId id="1043" r:id="rId22"/>
    <p:sldId id="1045" r:id="rId23"/>
    <p:sldId id="1046" r:id="rId24"/>
    <p:sldId id="1132" r:id="rId25"/>
    <p:sldId id="1133" r:id="rId26"/>
    <p:sldId id="1134" r:id="rId27"/>
    <p:sldId id="1047" r:id="rId28"/>
    <p:sldId id="1048" r:id="rId29"/>
    <p:sldId id="1049" r:id="rId30"/>
    <p:sldId id="1050" r:id="rId31"/>
    <p:sldId id="1051" r:id="rId32"/>
    <p:sldId id="1052" r:id="rId33"/>
    <p:sldId id="1111" r:id="rId34"/>
    <p:sldId id="1053" r:id="rId35"/>
    <p:sldId id="1054" r:id="rId36"/>
    <p:sldId id="1055" r:id="rId37"/>
    <p:sldId id="1056" r:id="rId38"/>
    <p:sldId id="1057" r:id="rId39"/>
    <p:sldId id="1112" r:id="rId40"/>
    <p:sldId id="1114" r:id="rId41"/>
    <p:sldId id="1115" r:id="rId42"/>
    <p:sldId id="1116" r:id="rId43"/>
    <p:sldId id="1117" r:id="rId44"/>
    <p:sldId id="1119" r:id="rId45"/>
    <p:sldId id="1120" r:id="rId46"/>
    <p:sldId id="1121" r:id="rId47"/>
    <p:sldId id="1122" r:id="rId48"/>
    <p:sldId id="1123" r:id="rId49"/>
    <p:sldId id="1124" r:id="rId50"/>
    <p:sldId id="1125" r:id="rId51"/>
    <p:sldId id="1126" r:id="rId52"/>
    <p:sldId id="1127" r:id="rId53"/>
    <p:sldId id="1128" r:id="rId54"/>
    <p:sldId id="1129" r:id="rId55"/>
    <p:sldId id="1058" r:id="rId56"/>
    <p:sldId id="1059" r:id="rId57"/>
    <p:sldId id="1060" r:id="rId58"/>
    <p:sldId id="1061" r:id="rId59"/>
    <p:sldId id="1062" r:id="rId60"/>
    <p:sldId id="1063" r:id="rId61"/>
    <p:sldId id="1064" r:id="rId62"/>
    <p:sldId id="1065" r:id="rId63"/>
    <p:sldId id="1067" r:id="rId64"/>
    <p:sldId id="1068" r:id="rId65"/>
    <p:sldId id="1069" r:id="rId66"/>
    <p:sldId id="1070" r:id="rId67"/>
    <p:sldId id="1071" r:id="rId68"/>
    <p:sldId id="1066" r:id="rId69"/>
    <p:sldId id="1113" r:id="rId70"/>
    <p:sldId id="1130" r:id="rId71"/>
    <p:sldId id="1131" r:id="rId72"/>
    <p:sldId id="1034" r:id="rId73"/>
    <p:sldId id="1105" r:id="rId74"/>
    <p:sldId id="444" r:id="rId75"/>
  </p:sldIdLst>
  <p:sldSz cx="12192000" cy="6858000"/>
  <p:notesSz cx="6858000" cy="9144000"/>
  <p:custDataLst>
    <p:tags r:id="rId7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919"/>
    <a:srgbClr val="DD0012"/>
    <a:srgbClr val="AC050E"/>
    <a:srgbClr val="E0414A"/>
    <a:srgbClr val="85000B"/>
    <a:srgbClr val="CC0000"/>
    <a:srgbClr val="A6A6A6"/>
    <a:srgbClr val="FF2F2F"/>
    <a:srgbClr val="FF0000"/>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4" autoAdjust="0"/>
    <p:restoredTop sz="76519" autoAdjust="0"/>
  </p:normalViewPr>
  <p:slideViewPr>
    <p:cSldViewPr snapToGrid="0">
      <p:cViewPr varScale="1">
        <p:scale>
          <a:sx n="83" d="100"/>
          <a:sy n="83" d="100"/>
        </p:scale>
        <p:origin x="1536" y="10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5EB25E-F66E-44BE-85A3-62191936F5C2}" type="datetimeFigureOut">
              <a:rPr lang="zh-CN" altLang="en-US" smtClean="0"/>
              <a:t>2021/11/24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97D03D-ED54-44F4-93D3-469DD7E83329}" type="slidenum">
              <a:rPr lang="zh-CN" altLang="en-US" smtClean="0"/>
              <a:t>‹#›</a:t>
            </a:fld>
            <a:endParaRPr lang="zh-CN" altLang="en-US"/>
          </a:p>
        </p:txBody>
      </p:sp>
    </p:spTree>
    <p:extLst>
      <p:ext uri="{BB962C8B-B14F-4D97-AF65-F5344CB8AC3E}">
        <p14:creationId xmlns:p14="http://schemas.microsoft.com/office/powerpoint/2010/main" val="3858706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1</a:t>
            </a:fld>
            <a:endParaRPr lang="zh-CN" altLang="en-US"/>
          </a:p>
        </p:txBody>
      </p:sp>
    </p:spTree>
    <p:extLst>
      <p:ext uri="{BB962C8B-B14F-4D97-AF65-F5344CB8AC3E}">
        <p14:creationId xmlns:p14="http://schemas.microsoft.com/office/powerpoint/2010/main" val="2367707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10</a:t>
            </a:fld>
            <a:endParaRPr lang="zh-CN" altLang="en-US"/>
          </a:p>
        </p:txBody>
      </p:sp>
    </p:spTree>
    <p:extLst>
      <p:ext uri="{BB962C8B-B14F-4D97-AF65-F5344CB8AC3E}">
        <p14:creationId xmlns:p14="http://schemas.microsoft.com/office/powerpoint/2010/main" val="1576529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11</a:t>
            </a:fld>
            <a:endParaRPr lang="zh-CN" altLang="en-US"/>
          </a:p>
        </p:txBody>
      </p:sp>
    </p:spTree>
    <p:extLst>
      <p:ext uri="{BB962C8B-B14F-4D97-AF65-F5344CB8AC3E}">
        <p14:creationId xmlns:p14="http://schemas.microsoft.com/office/powerpoint/2010/main" val="921679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12</a:t>
            </a:fld>
            <a:endParaRPr lang="zh-CN" altLang="en-US"/>
          </a:p>
        </p:txBody>
      </p:sp>
    </p:spTree>
    <p:extLst>
      <p:ext uri="{BB962C8B-B14F-4D97-AF65-F5344CB8AC3E}">
        <p14:creationId xmlns:p14="http://schemas.microsoft.com/office/powerpoint/2010/main" val="3381682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13</a:t>
            </a:fld>
            <a:endParaRPr lang="zh-CN" altLang="en-US"/>
          </a:p>
        </p:txBody>
      </p:sp>
    </p:spTree>
    <p:extLst>
      <p:ext uri="{BB962C8B-B14F-4D97-AF65-F5344CB8AC3E}">
        <p14:creationId xmlns:p14="http://schemas.microsoft.com/office/powerpoint/2010/main" val="2981255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14</a:t>
            </a:fld>
            <a:endParaRPr lang="zh-CN" altLang="en-US"/>
          </a:p>
        </p:txBody>
      </p:sp>
    </p:spTree>
    <p:extLst>
      <p:ext uri="{BB962C8B-B14F-4D97-AF65-F5344CB8AC3E}">
        <p14:creationId xmlns:p14="http://schemas.microsoft.com/office/powerpoint/2010/main" val="2385750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15</a:t>
            </a:fld>
            <a:endParaRPr lang="zh-CN" altLang="en-US"/>
          </a:p>
        </p:txBody>
      </p:sp>
    </p:spTree>
    <p:extLst>
      <p:ext uri="{BB962C8B-B14F-4D97-AF65-F5344CB8AC3E}">
        <p14:creationId xmlns:p14="http://schemas.microsoft.com/office/powerpoint/2010/main" val="2904212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16</a:t>
            </a:fld>
            <a:endParaRPr lang="zh-CN" altLang="en-US"/>
          </a:p>
        </p:txBody>
      </p:sp>
    </p:spTree>
    <p:extLst>
      <p:ext uri="{BB962C8B-B14F-4D97-AF65-F5344CB8AC3E}">
        <p14:creationId xmlns:p14="http://schemas.microsoft.com/office/powerpoint/2010/main" val="1218552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17</a:t>
            </a:fld>
            <a:endParaRPr lang="zh-CN" altLang="en-US"/>
          </a:p>
        </p:txBody>
      </p:sp>
    </p:spTree>
    <p:extLst>
      <p:ext uri="{BB962C8B-B14F-4D97-AF65-F5344CB8AC3E}">
        <p14:creationId xmlns:p14="http://schemas.microsoft.com/office/powerpoint/2010/main" val="4157502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18</a:t>
            </a:fld>
            <a:endParaRPr lang="zh-CN" altLang="en-US"/>
          </a:p>
        </p:txBody>
      </p:sp>
    </p:spTree>
    <p:extLst>
      <p:ext uri="{BB962C8B-B14F-4D97-AF65-F5344CB8AC3E}">
        <p14:creationId xmlns:p14="http://schemas.microsoft.com/office/powerpoint/2010/main" val="3083700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19</a:t>
            </a:fld>
            <a:endParaRPr lang="zh-CN" altLang="en-US"/>
          </a:p>
        </p:txBody>
      </p:sp>
    </p:spTree>
    <p:extLst>
      <p:ext uri="{BB962C8B-B14F-4D97-AF65-F5344CB8AC3E}">
        <p14:creationId xmlns:p14="http://schemas.microsoft.com/office/powerpoint/2010/main" val="2461932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2</a:t>
            </a:fld>
            <a:endParaRPr lang="zh-CN" altLang="en-US"/>
          </a:p>
        </p:txBody>
      </p:sp>
    </p:spTree>
    <p:extLst>
      <p:ext uri="{BB962C8B-B14F-4D97-AF65-F5344CB8AC3E}">
        <p14:creationId xmlns:p14="http://schemas.microsoft.com/office/powerpoint/2010/main" val="1650129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20</a:t>
            </a:fld>
            <a:endParaRPr lang="zh-CN" altLang="en-US"/>
          </a:p>
        </p:txBody>
      </p:sp>
    </p:spTree>
    <p:extLst>
      <p:ext uri="{BB962C8B-B14F-4D97-AF65-F5344CB8AC3E}">
        <p14:creationId xmlns:p14="http://schemas.microsoft.com/office/powerpoint/2010/main" val="32751686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21</a:t>
            </a:fld>
            <a:endParaRPr lang="zh-CN" altLang="en-US"/>
          </a:p>
        </p:txBody>
      </p:sp>
    </p:spTree>
    <p:extLst>
      <p:ext uri="{BB962C8B-B14F-4D97-AF65-F5344CB8AC3E}">
        <p14:creationId xmlns:p14="http://schemas.microsoft.com/office/powerpoint/2010/main" val="346698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22</a:t>
            </a:fld>
            <a:endParaRPr lang="zh-CN" altLang="en-US"/>
          </a:p>
        </p:txBody>
      </p:sp>
    </p:spTree>
    <p:extLst>
      <p:ext uri="{BB962C8B-B14F-4D97-AF65-F5344CB8AC3E}">
        <p14:creationId xmlns:p14="http://schemas.microsoft.com/office/powerpoint/2010/main" val="38722055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23</a:t>
            </a:fld>
            <a:endParaRPr lang="zh-CN" altLang="en-US"/>
          </a:p>
        </p:txBody>
      </p:sp>
    </p:spTree>
    <p:extLst>
      <p:ext uri="{BB962C8B-B14F-4D97-AF65-F5344CB8AC3E}">
        <p14:creationId xmlns:p14="http://schemas.microsoft.com/office/powerpoint/2010/main" val="4063514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24</a:t>
            </a:fld>
            <a:endParaRPr lang="zh-CN" altLang="en-US"/>
          </a:p>
        </p:txBody>
      </p:sp>
    </p:spTree>
    <p:extLst>
      <p:ext uri="{BB962C8B-B14F-4D97-AF65-F5344CB8AC3E}">
        <p14:creationId xmlns:p14="http://schemas.microsoft.com/office/powerpoint/2010/main" val="3320386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25</a:t>
            </a:fld>
            <a:endParaRPr lang="zh-CN" altLang="en-US"/>
          </a:p>
        </p:txBody>
      </p:sp>
    </p:spTree>
    <p:extLst>
      <p:ext uri="{BB962C8B-B14F-4D97-AF65-F5344CB8AC3E}">
        <p14:creationId xmlns:p14="http://schemas.microsoft.com/office/powerpoint/2010/main" val="39076377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26</a:t>
            </a:fld>
            <a:endParaRPr lang="zh-CN" altLang="en-US"/>
          </a:p>
        </p:txBody>
      </p:sp>
    </p:spTree>
    <p:extLst>
      <p:ext uri="{BB962C8B-B14F-4D97-AF65-F5344CB8AC3E}">
        <p14:creationId xmlns:p14="http://schemas.microsoft.com/office/powerpoint/2010/main" val="2874778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27</a:t>
            </a:fld>
            <a:endParaRPr lang="zh-CN" altLang="en-US"/>
          </a:p>
        </p:txBody>
      </p:sp>
    </p:spTree>
    <p:extLst>
      <p:ext uri="{BB962C8B-B14F-4D97-AF65-F5344CB8AC3E}">
        <p14:creationId xmlns:p14="http://schemas.microsoft.com/office/powerpoint/2010/main" val="3793588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28</a:t>
            </a:fld>
            <a:endParaRPr lang="zh-CN" altLang="en-US"/>
          </a:p>
        </p:txBody>
      </p:sp>
    </p:spTree>
    <p:extLst>
      <p:ext uri="{BB962C8B-B14F-4D97-AF65-F5344CB8AC3E}">
        <p14:creationId xmlns:p14="http://schemas.microsoft.com/office/powerpoint/2010/main" val="30789587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29</a:t>
            </a:fld>
            <a:endParaRPr lang="zh-CN" altLang="en-US"/>
          </a:p>
        </p:txBody>
      </p:sp>
    </p:spTree>
    <p:extLst>
      <p:ext uri="{BB962C8B-B14F-4D97-AF65-F5344CB8AC3E}">
        <p14:creationId xmlns:p14="http://schemas.microsoft.com/office/powerpoint/2010/main" val="2962920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3</a:t>
            </a:fld>
            <a:endParaRPr lang="zh-CN" altLang="en-US"/>
          </a:p>
        </p:txBody>
      </p:sp>
    </p:spTree>
    <p:extLst>
      <p:ext uri="{BB962C8B-B14F-4D97-AF65-F5344CB8AC3E}">
        <p14:creationId xmlns:p14="http://schemas.microsoft.com/office/powerpoint/2010/main" val="694260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30</a:t>
            </a:fld>
            <a:endParaRPr lang="zh-CN" altLang="en-US"/>
          </a:p>
        </p:txBody>
      </p:sp>
    </p:spTree>
    <p:extLst>
      <p:ext uri="{BB962C8B-B14F-4D97-AF65-F5344CB8AC3E}">
        <p14:creationId xmlns:p14="http://schemas.microsoft.com/office/powerpoint/2010/main" val="4939605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31</a:t>
            </a:fld>
            <a:endParaRPr lang="zh-CN" altLang="en-US"/>
          </a:p>
        </p:txBody>
      </p:sp>
    </p:spTree>
    <p:extLst>
      <p:ext uri="{BB962C8B-B14F-4D97-AF65-F5344CB8AC3E}">
        <p14:creationId xmlns:p14="http://schemas.microsoft.com/office/powerpoint/2010/main" val="10349181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32</a:t>
            </a:fld>
            <a:endParaRPr lang="zh-CN" altLang="en-US"/>
          </a:p>
        </p:txBody>
      </p:sp>
    </p:spTree>
    <p:extLst>
      <p:ext uri="{BB962C8B-B14F-4D97-AF65-F5344CB8AC3E}">
        <p14:creationId xmlns:p14="http://schemas.microsoft.com/office/powerpoint/2010/main" val="2274726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33</a:t>
            </a:fld>
            <a:endParaRPr lang="zh-CN" altLang="en-US"/>
          </a:p>
        </p:txBody>
      </p:sp>
    </p:spTree>
    <p:extLst>
      <p:ext uri="{BB962C8B-B14F-4D97-AF65-F5344CB8AC3E}">
        <p14:creationId xmlns:p14="http://schemas.microsoft.com/office/powerpoint/2010/main" val="21512339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34</a:t>
            </a:fld>
            <a:endParaRPr lang="zh-CN" altLang="en-US"/>
          </a:p>
        </p:txBody>
      </p:sp>
    </p:spTree>
    <p:extLst>
      <p:ext uri="{BB962C8B-B14F-4D97-AF65-F5344CB8AC3E}">
        <p14:creationId xmlns:p14="http://schemas.microsoft.com/office/powerpoint/2010/main" val="18172585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35</a:t>
            </a:fld>
            <a:endParaRPr lang="zh-CN" altLang="en-US"/>
          </a:p>
        </p:txBody>
      </p:sp>
    </p:spTree>
    <p:extLst>
      <p:ext uri="{BB962C8B-B14F-4D97-AF65-F5344CB8AC3E}">
        <p14:creationId xmlns:p14="http://schemas.microsoft.com/office/powerpoint/2010/main" val="4085752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36</a:t>
            </a:fld>
            <a:endParaRPr lang="zh-CN" altLang="en-US"/>
          </a:p>
        </p:txBody>
      </p:sp>
    </p:spTree>
    <p:extLst>
      <p:ext uri="{BB962C8B-B14F-4D97-AF65-F5344CB8AC3E}">
        <p14:creationId xmlns:p14="http://schemas.microsoft.com/office/powerpoint/2010/main" val="31785270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37</a:t>
            </a:fld>
            <a:endParaRPr lang="zh-CN" altLang="en-US"/>
          </a:p>
        </p:txBody>
      </p:sp>
    </p:spTree>
    <p:extLst>
      <p:ext uri="{BB962C8B-B14F-4D97-AF65-F5344CB8AC3E}">
        <p14:creationId xmlns:p14="http://schemas.microsoft.com/office/powerpoint/2010/main" val="8968273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38</a:t>
            </a:fld>
            <a:endParaRPr lang="zh-CN" altLang="en-US"/>
          </a:p>
        </p:txBody>
      </p:sp>
    </p:spTree>
    <p:extLst>
      <p:ext uri="{BB962C8B-B14F-4D97-AF65-F5344CB8AC3E}">
        <p14:creationId xmlns:p14="http://schemas.microsoft.com/office/powerpoint/2010/main" val="3975223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39</a:t>
            </a:fld>
            <a:endParaRPr lang="zh-CN" altLang="en-US"/>
          </a:p>
        </p:txBody>
      </p:sp>
    </p:spTree>
    <p:extLst>
      <p:ext uri="{BB962C8B-B14F-4D97-AF65-F5344CB8AC3E}">
        <p14:creationId xmlns:p14="http://schemas.microsoft.com/office/powerpoint/2010/main" val="2675242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4</a:t>
            </a:fld>
            <a:endParaRPr lang="zh-CN" altLang="en-US"/>
          </a:p>
        </p:txBody>
      </p:sp>
    </p:spTree>
    <p:extLst>
      <p:ext uri="{BB962C8B-B14F-4D97-AF65-F5344CB8AC3E}">
        <p14:creationId xmlns:p14="http://schemas.microsoft.com/office/powerpoint/2010/main" val="2374815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40</a:t>
            </a:fld>
            <a:endParaRPr lang="zh-CN" altLang="en-US"/>
          </a:p>
        </p:txBody>
      </p:sp>
    </p:spTree>
    <p:extLst>
      <p:ext uri="{BB962C8B-B14F-4D97-AF65-F5344CB8AC3E}">
        <p14:creationId xmlns:p14="http://schemas.microsoft.com/office/powerpoint/2010/main" val="12869447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41</a:t>
            </a:fld>
            <a:endParaRPr lang="zh-CN" altLang="en-US"/>
          </a:p>
        </p:txBody>
      </p:sp>
    </p:spTree>
    <p:extLst>
      <p:ext uri="{BB962C8B-B14F-4D97-AF65-F5344CB8AC3E}">
        <p14:creationId xmlns:p14="http://schemas.microsoft.com/office/powerpoint/2010/main" val="2157546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42</a:t>
            </a:fld>
            <a:endParaRPr lang="zh-CN" altLang="en-US"/>
          </a:p>
        </p:txBody>
      </p:sp>
    </p:spTree>
    <p:extLst>
      <p:ext uri="{BB962C8B-B14F-4D97-AF65-F5344CB8AC3E}">
        <p14:creationId xmlns:p14="http://schemas.microsoft.com/office/powerpoint/2010/main" val="29051665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43</a:t>
            </a:fld>
            <a:endParaRPr lang="zh-CN" altLang="en-US"/>
          </a:p>
        </p:txBody>
      </p:sp>
    </p:spTree>
    <p:extLst>
      <p:ext uri="{BB962C8B-B14F-4D97-AF65-F5344CB8AC3E}">
        <p14:creationId xmlns:p14="http://schemas.microsoft.com/office/powerpoint/2010/main" val="26557189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44</a:t>
            </a:fld>
            <a:endParaRPr lang="zh-CN" altLang="en-US"/>
          </a:p>
        </p:txBody>
      </p:sp>
    </p:spTree>
    <p:extLst>
      <p:ext uri="{BB962C8B-B14F-4D97-AF65-F5344CB8AC3E}">
        <p14:creationId xmlns:p14="http://schemas.microsoft.com/office/powerpoint/2010/main" val="33371681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45</a:t>
            </a:fld>
            <a:endParaRPr lang="zh-CN" altLang="en-US"/>
          </a:p>
        </p:txBody>
      </p:sp>
    </p:spTree>
    <p:extLst>
      <p:ext uri="{BB962C8B-B14F-4D97-AF65-F5344CB8AC3E}">
        <p14:creationId xmlns:p14="http://schemas.microsoft.com/office/powerpoint/2010/main" val="27336078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46</a:t>
            </a:fld>
            <a:endParaRPr lang="zh-CN" altLang="en-US"/>
          </a:p>
        </p:txBody>
      </p:sp>
    </p:spTree>
    <p:extLst>
      <p:ext uri="{BB962C8B-B14F-4D97-AF65-F5344CB8AC3E}">
        <p14:creationId xmlns:p14="http://schemas.microsoft.com/office/powerpoint/2010/main" val="25094713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47</a:t>
            </a:fld>
            <a:endParaRPr lang="zh-CN" altLang="en-US"/>
          </a:p>
        </p:txBody>
      </p:sp>
    </p:spTree>
    <p:extLst>
      <p:ext uri="{BB962C8B-B14F-4D97-AF65-F5344CB8AC3E}">
        <p14:creationId xmlns:p14="http://schemas.microsoft.com/office/powerpoint/2010/main" val="19184510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48</a:t>
            </a:fld>
            <a:endParaRPr lang="zh-CN" altLang="en-US"/>
          </a:p>
        </p:txBody>
      </p:sp>
    </p:spTree>
    <p:extLst>
      <p:ext uri="{BB962C8B-B14F-4D97-AF65-F5344CB8AC3E}">
        <p14:creationId xmlns:p14="http://schemas.microsoft.com/office/powerpoint/2010/main" val="4696108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49</a:t>
            </a:fld>
            <a:endParaRPr lang="zh-CN" altLang="en-US"/>
          </a:p>
        </p:txBody>
      </p:sp>
    </p:spTree>
    <p:extLst>
      <p:ext uri="{BB962C8B-B14F-4D97-AF65-F5344CB8AC3E}">
        <p14:creationId xmlns:p14="http://schemas.microsoft.com/office/powerpoint/2010/main" val="3679693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5</a:t>
            </a:fld>
            <a:endParaRPr lang="zh-CN" altLang="en-US"/>
          </a:p>
        </p:txBody>
      </p:sp>
    </p:spTree>
    <p:extLst>
      <p:ext uri="{BB962C8B-B14F-4D97-AF65-F5344CB8AC3E}">
        <p14:creationId xmlns:p14="http://schemas.microsoft.com/office/powerpoint/2010/main" val="12602478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50</a:t>
            </a:fld>
            <a:endParaRPr lang="zh-CN" altLang="en-US"/>
          </a:p>
        </p:txBody>
      </p:sp>
    </p:spTree>
    <p:extLst>
      <p:ext uri="{BB962C8B-B14F-4D97-AF65-F5344CB8AC3E}">
        <p14:creationId xmlns:p14="http://schemas.microsoft.com/office/powerpoint/2010/main" val="29272678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51</a:t>
            </a:fld>
            <a:endParaRPr lang="zh-CN" altLang="en-US"/>
          </a:p>
        </p:txBody>
      </p:sp>
    </p:spTree>
    <p:extLst>
      <p:ext uri="{BB962C8B-B14F-4D97-AF65-F5344CB8AC3E}">
        <p14:creationId xmlns:p14="http://schemas.microsoft.com/office/powerpoint/2010/main" val="6946999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52</a:t>
            </a:fld>
            <a:endParaRPr lang="zh-CN" altLang="en-US"/>
          </a:p>
        </p:txBody>
      </p:sp>
    </p:spTree>
    <p:extLst>
      <p:ext uri="{BB962C8B-B14F-4D97-AF65-F5344CB8AC3E}">
        <p14:creationId xmlns:p14="http://schemas.microsoft.com/office/powerpoint/2010/main" val="13913177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53</a:t>
            </a:fld>
            <a:endParaRPr lang="zh-CN" altLang="en-US"/>
          </a:p>
        </p:txBody>
      </p:sp>
    </p:spTree>
    <p:extLst>
      <p:ext uri="{BB962C8B-B14F-4D97-AF65-F5344CB8AC3E}">
        <p14:creationId xmlns:p14="http://schemas.microsoft.com/office/powerpoint/2010/main" val="22010581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54</a:t>
            </a:fld>
            <a:endParaRPr lang="zh-CN" altLang="en-US"/>
          </a:p>
        </p:txBody>
      </p:sp>
    </p:spTree>
    <p:extLst>
      <p:ext uri="{BB962C8B-B14F-4D97-AF65-F5344CB8AC3E}">
        <p14:creationId xmlns:p14="http://schemas.microsoft.com/office/powerpoint/2010/main" val="39200748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55</a:t>
            </a:fld>
            <a:endParaRPr lang="zh-CN" altLang="en-US"/>
          </a:p>
        </p:txBody>
      </p:sp>
    </p:spTree>
    <p:extLst>
      <p:ext uri="{BB962C8B-B14F-4D97-AF65-F5344CB8AC3E}">
        <p14:creationId xmlns:p14="http://schemas.microsoft.com/office/powerpoint/2010/main" val="9011303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56</a:t>
            </a:fld>
            <a:endParaRPr lang="zh-CN" altLang="en-US"/>
          </a:p>
        </p:txBody>
      </p:sp>
    </p:spTree>
    <p:extLst>
      <p:ext uri="{BB962C8B-B14F-4D97-AF65-F5344CB8AC3E}">
        <p14:creationId xmlns:p14="http://schemas.microsoft.com/office/powerpoint/2010/main" val="28301338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57</a:t>
            </a:fld>
            <a:endParaRPr lang="zh-CN" altLang="en-US"/>
          </a:p>
        </p:txBody>
      </p:sp>
    </p:spTree>
    <p:extLst>
      <p:ext uri="{BB962C8B-B14F-4D97-AF65-F5344CB8AC3E}">
        <p14:creationId xmlns:p14="http://schemas.microsoft.com/office/powerpoint/2010/main" val="39803586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58</a:t>
            </a:fld>
            <a:endParaRPr lang="zh-CN" altLang="en-US"/>
          </a:p>
        </p:txBody>
      </p:sp>
    </p:spTree>
    <p:extLst>
      <p:ext uri="{BB962C8B-B14F-4D97-AF65-F5344CB8AC3E}">
        <p14:creationId xmlns:p14="http://schemas.microsoft.com/office/powerpoint/2010/main" val="22404931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59</a:t>
            </a:fld>
            <a:endParaRPr lang="zh-CN" altLang="en-US"/>
          </a:p>
        </p:txBody>
      </p:sp>
    </p:spTree>
    <p:extLst>
      <p:ext uri="{BB962C8B-B14F-4D97-AF65-F5344CB8AC3E}">
        <p14:creationId xmlns:p14="http://schemas.microsoft.com/office/powerpoint/2010/main" val="2810431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6</a:t>
            </a:fld>
            <a:endParaRPr lang="zh-CN" altLang="en-US"/>
          </a:p>
        </p:txBody>
      </p:sp>
    </p:spTree>
    <p:extLst>
      <p:ext uri="{BB962C8B-B14F-4D97-AF65-F5344CB8AC3E}">
        <p14:creationId xmlns:p14="http://schemas.microsoft.com/office/powerpoint/2010/main" val="108124888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60</a:t>
            </a:fld>
            <a:endParaRPr lang="zh-CN" altLang="en-US"/>
          </a:p>
        </p:txBody>
      </p:sp>
    </p:spTree>
    <p:extLst>
      <p:ext uri="{BB962C8B-B14F-4D97-AF65-F5344CB8AC3E}">
        <p14:creationId xmlns:p14="http://schemas.microsoft.com/office/powerpoint/2010/main" val="324103348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61</a:t>
            </a:fld>
            <a:endParaRPr lang="zh-CN" altLang="en-US"/>
          </a:p>
        </p:txBody>
      </p:sp>
    </p:spTree>
    <p:extLst>
      <p:ext uri="{BB962C8B-B14F-4D97-AF65-F5344CB8AC3E}">
        <p14:creationId xmlns:p14="http://schemas.microsoft.com/office/powerpoint/2010/main" val="2018241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62</a:t>
            </a:fld>
            <a:endParaRPr lang="zh-CN" altLang="en-US"/>
          </a:p>
        </p:txBody>
      </p:sp>
    </p:spTree>
    <p:extLst>
      <p:ext uri="{BB962C8B-B14F-4D97-AF65-F5344CB8AC3E}">
        <p14:creationId xmlns:p14="http://schemas.microsoft.com/office/powerpoint/2010/main" val="22886280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63</a:t>
            </a:fld>
            <a:endParaRPr lang="zh-CN" altLang="en-US"/>
          </a:p>
        </p:txBody>
      </p:sp>
    </p:spTree>
    <p:extLst>
      <p:ext uri="{BB962C8B-B14F-4D97-AF65-F5344CB8AC3E}">
        <p14:creationId xmlns:p14="http://schemas.microsoft.com/office/powerpoint/2010/main" val="23535895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64</a:t>
            </a:fld>
            <a:endParaRPr lang="zh-CN" altLang="en-US"/>
          </a:p>
        </p:txBody>
      </p:sp>
    </p:spTree>
    <p:extLst>
      <p:ext uri="{BB962C8B-B14F-4D97-AF65-F5344CB8AC3E}">
        <p14:creationId xmlns:p14="http://schemas.microsoft.com/office/powerpoint/2010/main" val="4494067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65</a:t>
            </a:fld>
            <a:endParaRPr lang="zh-CN" altLang="en-US"/>
          </a:p>
        </p:txBody>
      </p:sp>
    </p:spTree>
    <p:extLst>
      <p:ext uri="{BB962C8B-B14F-4D97-AF65-F5344CB8AC3E}">
        <p14:creationId xmlns:p14="http://schemas.microsoft.com/office/powerpoint/2010/main" val="171817280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66</a:t>
            </a:fld>
            <a:endParaRPr lang="zh-CN" altLang="en-US"/>
          </a:p>
        </p:txBody>
      </p:sp>
    </p:spTree>
    <p:extLst>
      <p:ext uri="{BB962C8B-B14F-4D97-AF65-F5344CB8AC3E}">
        <p14:creationId xmlns:p14="http://schemas.microsoft.com/office/powerpoint/2010/main" val="33887738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997D03D-ED54-44F4-93D3-469DD7E83329}" type="slidenum">
              <a:rPr lang="zh-CN" altLang="en-US" smtClean="0"/>
              <a:t>67</a:t>
            </a:fld>
            <a:endParaRPr lang="zh-CN" altLang="en-US"/>
          </a:p>
        </p:txBody>
      </p:sp>
    </p:spTree>
    <p:extLst>
      <p:ext uri="{BB962C8B-B14F-4D97-AF65-F5344CB8AC3E}">
        <p14:creationId xmlns:p14="http://schemas.microsoft.com/office/powerpoint/2010/main" val="335999772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68</a:t>
            </a:fld>
            <a:endParaRPr lang="zh-CN" altLang="en-US"/>
          </a:p>
        </p:txBody>
      </p:sp>
    </p:spTree>
    <p:extLst>
      <p:ext uri="{BB962C8B-B14F-4D97-AF65-F5344CB8AC3E}">
        <p14:creationId xmlns:p14="http://schemas.microsoft.com/office/powerpoint/2010/main" val="25204054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69</a:t>
            </a:fld>
            <a:endParaRPr lang="zh-CN" altLang="en-US"/>
          </a:p>
        </p:txBody>
      </p:sp>
    </p:spTree>
    <p:extLst>
      <p:ext uri="{BB962C8B-B14F-4D97-AF65-F5344CB8AC3E}">
        <p14:creationId xmlns:p14="http://schemas.microsoft.com/office/powerpoint/2010/main" val="1277121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7</a:t>
            </a:fld>
            <a:endParaRPr lang="zh-CN" altLang="en-US"/>
          </a:p>
        </p:txBody>
      </p:sp>
    </p:spTree>
    <p:extLst>
      <p:ext uri="{BB962C8B-B14F-4D97-AF65-F5344CB8AC3E}">
        <p14:creationId xmlns:p14="http://schemas.microsoft.com/office/powerpoint/2010/main" val="215448100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70</a:t>
            </a:fld>
            <a:endParaRPr lang="zh-CN" altLang="en-US"/>
          </a:p>
        </p:txBody>
      </p:sp>
    </p:spTree>
    <p:extLst>
      <p:ext uri="{BB962C8B-B14F-4D97-AF65-F5344CB8AC3E}">
        <p14:creationId xmlns:p14="http://schemas.microsoft.com/office/powerpoint/2010/main" val="172634060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71</a:t>
            </a:fld>
            <a:endParaRPr lang="zh-CN" altLang="en-US"/>
          </a:p>
        </p:txBody>
      </p:sp>
    </p:spTree>
    <p:extLst>
      <p:ext uri="{BB962C8B-B14F-4D97-AF65-F5344CB8AC3E}">
        <p14:creationId xmlns:p14="http://schemas.microsoft.com/office/powerpoint/2010/main" val="301706304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72</a:t>
            </a:fld>
            <a:endParaRPr lang="zh-CN" altLang="en-US"/>
          </a:p>
        </p:txBody>
      </p:sp>
    </p:spTree>
    <p:extLst>
      <p:ext uri="{BB962C8B-B14F-4D97-AF65-F5344CB8AC3E}">
        <p14:creationId xmlns:p14="http://schemas.microsoft.com/office/powerpoint/2010/main" val="39453334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73</a:t>
            </a:fld>
            <a:endParaRPr lang="zh-CN" altLang="en-US"/>
          </a:p>
        </p:txBody>
      </p:sp>
    </p:spTree>
    <p:extLst>
      <p:ext uri="{BB962C8B-B14F-4D97-AF65-F5344CB8AC3E}">
        <p14:creationId xmlns:p14="http://schemas.microsoft.com/office/powerpoint/2010/main" val="2391676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8</a:t>
            </a:fld>
            <a:endParaRPr lang="zh-CN" altLang="en-US"/>
          </a:p>
        </p:txBody>
      </p:sp>
    </p:spTree>
    <p:extLst>
      <p:ext uri="{BB962C8B-B14F-4D97-AF65-F5344CB8AC3E}">
        <p14:creationId xmlns:p14="http://schemas.microsoft.com/office/powerpoint/2010/main" val="3268720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9</a:t>
            </a:fld>
            <a:endParaRPr lang="zh-CN" altLang="en-US"/>
          </a:p>
        </p:txBody>
      </p:sp>
    </p:spTree>
    <p:extLst>
      <p:ext uri="{BB962C8B-B14F-4D97-AF65-F5344CB8AC3E}">
        <p14:creationId xmlns:p14="http://schemas.microsoft.com/office/powerpoint/2010/main" val="628593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106699-2D41-48AA-B59C-91DA2B69D45A}" type="datetimeFigureOut">
              <a:rPr lang="zh-CN" altLang="en-US" smtClean="0"/>
              <a:t>2021/11/24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0909D61-778E-4A7C-8B47-EFBB4987DB62}" type="slidenum">
              <a:rPr lang="zh-CN" altLang="en-US" smtClean="0"/>
              <a:t>‹#›</a:t>
            </a:fld>
            <a:endParaRPr lang="zh-CN" altLang="en-US"/>
          </a:p>
        </p:txBody>
      </p:sp>
    </p:spTree>
    <p:extLst>
      <p:ext uri="{BB962C8B-B14F-4D97-AF65-F5344CB8AC3E}">
        <p14:creationId xmlns:p14="http://schemas.microsoft.com/office/powerpoint/2010/main" val="1286951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4106699-2D41-48AA-B59C-91DA2B69D45A}" type="datetimeFigureOut">
              <a:rPr lang="zh-CN" altLang="en-US" smtClean="0"/>
              <a:t>2021/11/24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0909D61-778E-4A7C-8B47-EFBB4987DB62}" type="slidenum">
              <a:rPr lang="zh-CN" altLang="en-US" smtClean="0"/>
              <a:t>‹#›</a:t>
            </a:fld>
            <a:endParaRPr lang="zh-CN" altLang="en-US"/>
          </a:p>
        </p:txBody>
      </p:sp>
    </p:spTree>
    <p:extLst>
      <p:ext uri="{BB962C8B-B14F-4D97-AF65-F5344CB8AC3E}">
        <p14:creationId xmlns:p14="http://schemas.microsoft.com/office/powerpoint/2010/main" val="599957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4106699-2D41-48AA-B59C-91DA2B69D45A}" type="datetimeFigureOut">
              <a:rPr lang="zh-CN" altLang="en-US" smtClean="0"/>
              <a:t>2021/11/24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0909D61-778E-4A7C-8B47-EFBB4987DB62}" type="slidenum">
              <a:rPr lang="zh-CN" altLang="en-US" smtClean="0"/>
              <a:t>‹#›</a:t>
            </a:fld>
            <a:endParaRPr lang="zh-CN" altLang="en-US"/>
          </a:p>
        </p:txBody>
      </p:sp>
    </p:spTree>
    <p:extLst>
      <p:ext uri="{BB962C8B-B14F-4D97-AF65-F5344CB8AC3E}">
        <p14:creationId xmlns:p14="http://schemas.microsoft.com/office/powerpoint/2010/main" val="3999249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4106699-2D41-48AA-B59C-91DA2B69D45A}" type="datetimeFigureOut">
              <a:rPr lang="zh-CN" altLang="en-US" smtClean="0"/>
              <a:t>2021/11/24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0909D61-778E-4A7C-8B47-EFBB4987DB62}" type="slidenum">
              <a:rPr lang="zh-CN" altLang="en-US" smtClean="0"/>
              <a:t>‹#›</a:t>
            </a:fld>
            <a:endParaRPr lang="zh-CN" altLang="en-US"/>
          </a:p>
        </p:txBody>
      </p:sp>
    </p:spTree>
    <p:extLst>
      <p:ext uri="{BB962C8B-B14F-4D97-AF65-F5344CB8AC3E}">
        <p14:creationId xmlns:p14="http://schemas.microsoft.com/office/powerpoint/2010/main" val="3337319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4106699-2D41-48AA-B59C-91DA2B69D45A}" type="datetimeFigureOut">
              <a:rPr lang="zh-CN" altLang="en-US" smtClean="0"/>
              <a:t>2021/11/24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0909D61-778E-4A7C-8B47-EFBB4987DB62}" type="slidenum">
              <a:rPr lang="zh-CN" altLang="en-US" smtClean="0"/>
              <a:t>‹#›</a:t>
            </a:fld>
            <a:endParaRPr lang="zh-CN" altLang="en-US"/>
          </a:p>
        </p:txBody>
      </p:sp>
    </p:spTree>
    <p:extLst>
      <p:ext uri="{BB962C8B-B14F-4D97-AF65-F5344CB8AC3E}">
        <p14:creationId xmlns:p14="http://schemas.microsoft.com/office/powerpoint/2010/main" val="3359746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4106699-2D41-48AA-B59C-91DA2B69D45A}" type="datetimeFigureOut">
              <a:rPr lang="zh-CN" altLang="en-US" smtClean="0"/>
              <a:t>2021/11/24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0909D61-778E-4A7C-8B47-EFBB4987DB62}" type="slidenum">
              <a:rPr lang="zh-CN" altLang="en-US" smtClean="0"/>
              <a:t>‹#›</a:t>
            </a:fld>
            <a:endParaRPr lang="zh-CN" altLang="en-US"/>
          </a:p>
        </p:txBody>
      </p:sp>
    </p:spTree>
    <p:extLst>
      <p:ext uri="{BB962C8B-B14F-4D97-AF65-F5344CB8AC3E}">
        <p14:creationId xmlns:p14="http://schemas.microsoft.com/office/powerpoint/2010/main" val="1271621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4106699-2D41-48AA-B59C-91DA2B69D45A}" type="datetimeFigureOut">
              <a:rPr lang="zh-CN" altLang="en-US" smtClean="0"/>
              <a:t>2021/11/24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0909D61-778E-4A7C-8B47-EFBB4987DB62}" type="slidenum">
              <a:rPr lang="zh-CN" altLang="en-US" smtClean="0"/>
              <a:t>‹#›</a:t>
            </a:fld>
            <a:endParaRPr lang="zh-CN" altLang="en-US"/>
          </a:p>
        </p:txBody>
      </p:sp>
    </p:spTree>
    <p:extLst>
      <p:ext uri="{BB962C8B-B14F-4D97-AF65-F5344CB8AC3E}">
        <p14:creationId xmlns:p14="http://schemas.microsoft.com/office/powerpoint/2010/main" val="58510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4106699-2D41-48AA-B59C-91DA2B69D45A}" type="datetimeFigureOut">
              <a:rPr lang="zh-CN" altLang="en-US" smtClean="0"/>
              <a:t>2021/11/24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0909D61-778E-4A7C-8B47-EFBB4987DB62}" type="slidenum">
              <a:rPr lang="zh-CN" altLang="en-US" smtClean="0"/>
              <a:t>‹#›</a:t>
            </a:fld>
            <a:endParaRPr lang="zh-CN" altLang="en-US"/>
          </a:p>
        </p:txBody>
      </p:sp>
    </p:spTree>
    <p:extLst>
      <p:ext uri="{BB962C8B-B14F-4D97-AF65-F5344CB8AC3E}">
        <p14:creationId xmlns:p14="http://schemas.microsoft.com/office/powerpoint/2010/main" val="107373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4106699-2D41-48AA-B59C-91DA2B69D45A}" type="datetimeFigureOut">
              <a:rPr lang="zh-CN" altLang="en-US" smtClean="0"/>
              <a:t>2021/11/24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0909D61-778E-4A7C-8B47-EFBB4987DB62}" type="slidenum">
              <a:rPr lang="zh-CN" altLang="en-US" smtClean="0"/>
              <a:t>‹#›</a:t>
            </a:fld>
            <a:endParaRPr lang="zh-CN" altLang="en-US"/>
          </a:p>
        </p:txBody>
      </p:sp>
    </p:spTree>
    <p:extLst>
      <p:ext uri="{BB962C8B-B14F-4D97-AF65-F5344CB8AC3E}">
        <p14:creationId xmlns:p14="http://schemas.microsoft.com/office/powerpoint/2010/main" val="183368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4106699-2D41-48AA-B59C-91DA2B69D45A}" type="datetimeFigureOut">
              <a:rPr lang="zh-CN" altLang="en-US" smtClean="0"/>
              <a:t>2021/11/24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0909D61-778E-4A7C-8B47-EFBB4987DB62}" type="slidenum">
              <a:rPr lang="zh-CN" altLang="en-US" smtClean="0"/>
              <a:t>‹#›</a:t>
            </a:fld>
            <a:endParaRPr lang="zh-CN" altLang="en-US"/>
          </a:p>
        </p:txBody>
      </p:sp>
    </p:spTree>
    <p:extLst>
      <p:ext uri="{BB962C8B-B14F-4D97-AF65-F5344CB8AC3E}">
        <p14:creationId xmlns:p14="http://schemas.microsoft.com/office/powerpoint/2010/main" val="212995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06699-2D41-48AA-B59C-91DA2B69D45A}" type="datetimeFigureOut">
              <a:rPr lang="zh-CN" altLang="en-US" smtClean="0"/>
              <a:t>2021/11/24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0909D61-778E-4A7C-8B47-EFBB4987DB62}" type="slidenum">
              <a:rPr lang="zh-CN" altLang="en-US" smtClean="0"/>
              <a:t>‹#›</a:t>
            </a:fld>
            <a:endParaRPr lang="zh-CN" altLang="en-US"/>
          </a:p>
        </p:txBody>
      </p:sp>
    </p:spTree>
    <p:extLst>
      <p:ext uri="{BB962C8B-B14F-4D97-AF65-F5344CB8AC3E}">
        <p14:creationId xmlns:p14="http://schemas.microsoft.com/office/powerpoint/2010/main" val="4051068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4106699-2D41-48AA-B59C-91DA2B69D45A}" type="datetimeFigureOut">
              <a:rPr lang="zh-CN" altLang="en-US" smtClean="0"/>
              <a:t>2021/11/24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0909D61-778E-4A7C-8B47-EFBB4987DB62}" type="slidenum">
              <a:rPr lang="zh-CN" altLang="en-US" smtClean="0"/>
              <a:t>‹#›</a:t>
            </a:fld>
            <a:endParaRPr lang="zh-CN" altLang="en-US"/>
          </a:p>
        </p:txBody>
      </p:sp>
    </p:spTree>
    <p:extLst>
      <p:ext uri="{BB962C8B-B14F-4D97-AF65-F5344CB8AC3E}">
        <p14:creationId xmlns:p14="http://schemas.microsoft.com/office/powerpoint/2010/main" val="263290832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106699-2D41-48AA-B59C-91DA2B69D45A}" type="datetimeFigureOut">
              <a:rPr lang="zh-CN" altLang="en-US" smtClean="0"/>
              <a:t>2021/11/24</a:t>
            </a:fld>
            <a:endParaRPr lang="zh-CN" altLang="en-US"/>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909D61-778E-4A7C-8B47-EFBB4987DB62}" type="slidenum">
              <a:rPr lang="zh-CN" altLang="en-US" smtClean="0"/>
              <a:t>‹#›</a:t>
            </a:fld>
            <a:endParaRPr lang="zh-CN" altLang="en-US"/>
          </a:p>
        </p:txBody>
      </p:sp>
    </p:spTree>
    <p:extLst>
      <p:ext uri="{BB962C8B-B14F-4D97-AF65-F5344CB8AC3E}">
        <p14:creationId xmlns:p14="http://schemas.microsoft.com/office/powerpoint/2010/main" val="2217971505"/>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106699-2D41-48AA-B59C-91DA2B69D45A}" type="datetimeFigureOut">
              <a:rPr lang="zh-CN" altLang="en-US" smtClean="0"/>
              <a:t>2021/11/24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909D61-778E-4A7C-8B47-EFBB4987DB62}" type="slidenum">
              <a:rPr lang="zh-CN" altLang="en-US" smtClean="0"/>
              <a:t>‹#›</a:t>
            </a:fld>
            <a:endParaRPr lang="zh-CN" altLang="en-US"/>
          </a:p>
        </p:txBody>
      </p:sp>
    </p:spTree>
    <p:extLst>
      <p:ext uri="{BB962C8B-B14F-4D97-AF65-F5344CB8AC3E}">
        <p14:creationId xmlns:p14="http://schemas.microsoft.com/office/powerpoint/2010/main" val="420398331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11.xml"/><Relationship Id="rId5" Type="http://schemas.openxmlformats.org/officeDocument/2006/relationships/image" Target="../media/image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12.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ags" Target="../tags/tag14.xml"/><Relationship Id="rId5" Type="http://schemas.openxmlformats.org/officeDocument/2006/relationships/image" Target="../media/image3.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tags" Target="../tags/tag15.xml"/><Relationship Id="rId5" Type="http://schemas.openxmlformats.org/officeDocument/2006/relationships/image" Target="../media/image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16.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ags" Target="../tags/tag1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tags" Target="../tags/tag18.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tags" Target="../tags/tag19.xml"/><Relationship Id="rId5" Type="http://schemas.openxmlformats.org/officeDocument/2006/relationships/image" Target="../media/image3.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tags" Target="../tags/tag20.xml"/><Relationship Id="rId5" Type="http://schemas.openxmlformats.org/officeDocument/2006/relationships/image" Target="../media/image3.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tags" Target="../tags/tag21.xml"/><Relationship Id="rId5" Type="http://schemas.openxmlformats.org/officeDocument/2006/relationships/image" Target="../media/image3.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8.xml"/><Relationship Id="rId7" Type="http://schemas.openxmlformats.org/officeDocument/2006/relationships/oleObject" Target="../embeddings/oleObject1.bin"/><Relationship Id="rId2" Type="http://schemas.openxmlformats.org/officeDocument/2006/relationships/tags" Target="../tags/tag2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tags" Target="../tags/tag23.xml"/><Relationship Id="rId5" Type="http://schemas.openxmlformats.org/officeDocument/2006/relationships/image" Target="../media/image3.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tags" Target="../tags/tag24.xml"/><Relationship Id="rId5" Type="http://schemas.openxmlformats.org/officeDocument/2006/relationships/image" Target="../media/image3.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tags" Target="../tags/tag25.xml"/><Relationship Id="rId5" Type="http://schemas.openxmlformats.org/officeDocument/2006/relationships/image" Target="../media/image3.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tags" Target="../tags/tag26.xml"/><Relationship Id="rId5"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8.xml"/><Relationship Id="rId1" Type="http://schemas.openxmlformats.org/officeDocument/2006/relationships/tags" Target="../tags/tag27.xml"/><Relationship Id="rId5" Type="http://schemas.openxmlformats.org/officeDocument/2006/relationships/image" Target="../media/image3.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8.xml"/><Relationship Id="rId1" Type="http://schemas.openxmlformats.org/officeDocument/2006/relationships/tags" Target="../tags/tag28.xml"/><Relationship Id="rId5" Type="http://schemas.openxmlformats.org/officeDocument/2006/relationships/image" Target="../media/image3.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8.xml"/><Relationship Id="rId1" Type="http://schemas.openxmlformats.org/officeDocument/2006/relationships/tags" Target="../tags/tag29.xml"/><Relationship Id="rId5" Type="http://schemas.openxmlformats.org/officeDocument/2006/relationships/image" Target="../media/image3.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8.xml"/><Relationship Id="rId1" Type="http://schemas.openxmlformats.org/officeDocument/2006/relationships/tags" Target="../tags/tag30.xml"/><Relationship Id="rId5" Type="http://schemas.openxmlformats.org/officeDocument/2006/relationships/image" Target="../media/image3.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8.xml"/><Relationship Id="rId1" Type="http://schemas.openxmlformats.org/officeDocument/2006/relationships/tags" Target="../tags/tag31.xml"/><Relationship Id="rId5" Type="http://schemas.openxmlformats.org/officeDocument/2006/relationships/image" Target="../media/image3.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8.xml"/><Relationship Id="rId1" Type="http://schemas.openxmlformats.org/officeDocument/2006/relationships/tags" Target="../tags/tag32.xml"/><Relationship Id="rId5" Type="http://schemas.openxmlformats.org/officeDocument/2006/relationships/image" Target="../media/image3.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8.xml"/><Relationship Id="rId1" Type="http://schemas.openxmlformats.org/officeDocument/2006/relationships/tags" Target="../tags/tag33.xml"/><Relationship Id="rId5" Type="http://schemas.openxmlformats.org/officeDocument/2006/relationships/image" Target="../media/image3.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8.xml"/><Relationship Id="rId1" Type="http://schemas.openxmlformats.org/officeDocument/2006/relationships/tags" Target="../tags/tag34.xml"/><Relationship Id="rId5" Type="http://schemas.openxmlformats.org/officeDocument/2006/relationships/image" Target="../media/image3.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8.xml"/><Relationship Id="rId1" Type="http://schemas.openxmlformats.org/officeDocument/2006/relationships/tags" Target="../tags/tag35.xml"/><Relationship Id="rId5"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8.xml"/><Relationship Id="rId1" Type="http://schemas.openxmlformats.org/officeDocument/2006/relationships/tags" Target="../tags/tag36.xml"/><Relationship Id="rId5" Type="http://schemas.openxmlformats.org/officeDocument/2006/relationships/image" Target="../media/image3.png"/><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8.xml"/><Relationship Id="rId1" Type="http://schemas.openxmlformats.org/officeDocument/2006/relationships/tags" Target="../tags/tag37.xml"/><Relationship Id="rId5" Type="http://schemas.openxmlformats.org/officeDocument/2006/relationships/image" Target="../media/image3.pn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8.xml"/><Relationship Id="rId1" Type="http://schemas.openxmlformats.org/officeDocument/2006/relationships/tags" Target="../tags/tag38.xml"/><Relationship Id="rId5" Type="http://schemas.openxmlformats.org/officeDocument/2006/relationships/image" Target="../media/image3.png"/><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8.xml"/><Relationship Id="rId1" Type="http://schemas.openxmlformats.org/officeDocument/2006/relationships/tags" Target="../tags/tag39.xml"/><Relationship Id="rId5" Type="http://schemas.openxmlformats.org/officeDocument/2006/relationships/image" Target="../media/image3.pn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8.xml"/><Relationship Id="rId1" Type="http://schemas.openxmlformats.org/officeDocument/2006/relationships/tags" Target="../tags/tag40.xml"/><Relationship Id="rId5" Type="http://schemas.openxmlformats.org/officeDocument/2006/relationships/image" Target="../media/image3.pn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8.xml"/><Relationship Id="rId1" Type="http://schemas.openxmlformats.org/officeDocument/2006/relationships/tags" Target="../tags/tag41.xml"/><Relationship Id="rId5" Type="http://schemas.openxmlformats.org/officeDocument/2006/relationships/image" Target="../media/image3.png"/><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8.xml"/><Relationship Id="rId1" Type="http://schemas.openxmlformats.org/officeDocument/2006/relationships/tags" Target="../tags/tag42.xml"/><Relationship Id="rId5" Type="http://schemas.openxmlformats.org/officeDocument/2006/relationships/image" Target="../media/image3.png"/><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8.xml"/><Relationship Id="rId1" Type="http://schemas.openxmlformats.org/officeDocument/2006/relationships/tags" Target="../tags/tag43.xml"/><Relationship Id="rId5" Type="http://schemas.openxmlformats.org/officeDocument/2006/relationships/image" Target="../media/image3.pn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8.xml"/><Relationship Id="rId1" Type="http://schemas.openxmlformats.org/officeDocument/2006/relationships/tags" Target="../tags/tag44.xml"/><Relationship Id="rId5" Type="http://schemas.openxmlformats.org/officeDocument/2006/relationships/image" Target="../media/image3.png"/><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8.xml"/><Relationship Id="rId1" Type="http://schemas.openxmlformats.org/officeDocument/2006/relationships/tags" Target="../tags/tag45.xml"/><Relationship Id="rId5"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8.xml"/><Relationship Id="rId1" Type="http://schemas.openxmlformats.org/officeDocument/2006/relationships/tags" Target="../tags/tag46.xml"/><Relationship Id="rId5" Type="http://schemas.openxmlformats.org/officeDocument/2006/relationships/image" Target="../media/image3.png"/><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8.xml"/><Relationship Id="rId1" Type="http://schemas.openxmlformats.org/officeDocument/2006/relationships/tags" Target="../tags/tag47.xml"/><Relationship Id="rId5" Type="http://schemas.openxmlformats.org/officeDocument/2006/relationships/image" Target="../media/image3.png"/><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8.xml"/><Relationship Id="rId1" Type="http://schemas.openxmlformats.org/officeDocument/2006/relationships/tags" Target="../tags/tag48.xml"/><Relationship Id="rId5" Type="http://schemas.openxmlformats.org/officeDocument/2006/relationships/image" Target="../media/image3.png"/><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8.xml"/><Relationship Id="rId1" Type="http://schemas.openxmlformats.org/officeDocument/2006/relationships/tags" Target="../tags/tag49.xml"/><Relationship Id="rId5" Type="http://schemas.openxmlformats.org/officeDocument/2006/relationships/image" Target="../media/image3.png"/><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8.xml"/><Relationship Id="rId1" Type="http://schemas.openxmlformats.org/officeDocument/2006/relationships/tags" Target="../tags/tag50.xml"/><Relationship Id="rId5" Type="http://schemas.openxmlformats.org/officeDocument/2006/relationships/image" Target="../media/image3.png"/><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8.xml"/><Relationship Id="rId1" Type="http://schemas.openxmlformats.org/officeDocument/2006/relationships/tags" Target="../tags/tag51.xml"/><Relationship Id="rId5" Type="http://schemas.openxmlformats.org/officeDocument/2006/relationships/image" Target="../media/image3.png"/><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8.xml"/><Relationship Id="rId1" Type="http://schemas.openxmlformats.org/officeDocument/2006/relationships/tags" Target="../tags/tag52.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8.xml"/><Relationship Id="rId1" Type="http://schemas.openxmlformats.org/officeDocument/2006/relationships/tags" Target="../tags/tag53.xml"/><Relationship Id="rId5" Type="http://schemas.openxmlformats.org/officeDocument/2006/relationships/image" Target="../media/image3.png"/><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8.xml"/><Relationship Id="rId1" Type="http://schemas.openxmlformats.org/officeDocument/2006/relationships/tags" Target="../tags/tag54.xml"/><Relationship Id="rId5" Type="http://schemas.openxmlformats.org/officeDocument/2006/relationships/image" Target="../media/image3.png"/><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8.xml"/><Relationship Id="rId1" Type="http://schemas.openxmlformats.org/officeDocument/2006/relationships/tags" Target="../tags/tag55.xml"/><Relationship Id="rId5"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4.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8.xml"/><Relationship Id="rId1" Type="http://schemas.openxmlformats.org/officeDocument/2006/relationships/tags" Target="../tags/tag56.xml"/><Relationship Id="rId5" Type="http://schemas.openxmlformats.org/officeDocument/2006/relationships/image" Target="../media/image3.png"/><Relationship Id="rId4" Type="http://schemas.openxmlformats.org/officeDocument/2006/relationships/image" Target="../media/image1.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8.xml"/><Relationship Id="rId1" Type="http://schemas.openxmlformats.org/officeDocument/2006/relationships/tags" Target="../tags/tag57.xml"/><Relationship Id="rId5" Type="http://schemas.openxmlformats.org/officeDocument/2006/relationships/image" Target="../media/image3.png"/><Relationship Id="rId4" Type="http://schemas.openxmlformats.org/officeDocument/2006/relationships/image" Target="../media/image1.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8.xml"/><Relationship Id="rId1" Type="http://schemas.openxmlformats.org/officeDocument/2006/relationships/tags" Target="../tags/tag58.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8.xml"/><Relationship Id="rId1" Type="http://schemas.openxmlformats.org/officeDocument/2006/relationships/tags" Target="../tags/tag59.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8.xml"/><Relationship Id="rId1" Type="http://schemas.openxmlformats.org/officeDocument/2006/relationships/tags" Target="../tags/tag60.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8.xml"/><Relationship Id="rId1" Type="http://schemas.openxmlformats.org/officeDocument/2006/relationships/tags" Target="../tags/tag61.xml"/><Relationship Id="rId5" Type="http://schemas.openxmlformats.org/officeDocument/2006/relationships/image" Target="../media/image3.png"/><Relationship Id="rId4" Type="http://schemas.openxmlformats.org/officeDocument/2006/relationships/image" Target="../media/image1.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8.xml"/><Relationship Id="rId1" Type="http://schemas.openxmlformats.org/officeDocument/2006/relationships/tags" Target="../tags/tag62.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1.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7" Type="http://schemas.openxmlformats.org/officeDocument/2006/relationships/image" Target="../media/image19.png"/><Relationship Id="rId2" Type="http://schemas.openxmlformats.org/officeDocument/2006/relationships/slideLayout" Target="../slideLayouts/slideLayout8.xml"/><Relationship Id="rId1" Type="http://schemas.openxmlformats.org/officeDocument/2006/relationships/tags" Target="../tags/tag63.xml"/><Relationship Id="rId6" Type="http://schemas.openxmlformats.org/officeDocument/2006/relationships/image" Target="../media/image18.png"/><Relationship Id="rId5" Type="http://schemas.openxmlformats.org/officeDocument/2006/relationships/image" Target="../media/image3.png"/><Relationship Id="rId4" Type="http://schemas.openxmlformats.org/officeDocument/2006/relationships/image" Target="../media/image1.png"/></Relationships>
</file>

<file path=ppt/slides/_rels/slide6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8.xml"/><Relationship Id="rId1" Type="http://schemas.openxmlformats.org/officeDocument/2006/relationships/tags" Target="../tags/tag64.xml"/><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5.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8.xml"/><Relationship Id="rId1" Type="http://schemas.openxmlformats.org/officeDocument/2006/relationships/tags" Target="../tags/tag65.xml"/><Relationship Id="rId5" Type="http://schemas.openxmlformats.org/officeDocument/2006/relationships/image" Target="../media/image3.png"/><Relationship Id="rId4" Type="http://schemas.openxmlformats.org/officeDocument/2006/relationships/image" Target="../media/image1.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8.xml"/><Relationship Id="rId1" Type="http://schemas.openxmlformats.org/officeDocument/2006/relationships/tags" Target="../tags/tag66.xml"/><Relationship Id="rId5" Type="http://schemas.openxmlformats.org/officeDocument/2006/relationships/image" Target="../media/image3.png"/><Relationship Id="rId4" Type="http://schemas.openxmlformats.org/officeDocument/2006/relationships/image" Target="../media/image1.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8.xml"/><Relationship Id="rId1" Type="http://schemas.openxmlformats.org/officeDocument/2006/relationships/tags" Target="../tags/tag67.xml"/><Relationship Id="rId5" Type="http://schemas.openxmlformats.org/officeDocument/2006/relationships/image" Target="../media/image3.png"/><Relationship Id="rId4" Type="http://schemas.openxmlformats.org/officeDocument/2006/relationships/image" Target="../media/image1.png"/></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6.xml"/><Relationship Id="rId5"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7.xml"/><Relationship Id="rId5"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p:cNvSpPr txBox="1"/>
          <p:nvPr/>
        </p:nvSpPr>
        <p:spPr>
          <a:xfrm>
            <a:off x="3235117" y="1922707"/>
            <a:ext cx="8469149" cy="1015663"/>
          </a:xfrm>
          <a:prstGeom prst="rect">
            <a:avLst/>
          </a:prstGeom>
          <a:noFill/>
        </p:spPr>
        <p:txBody>
          <a:bodyPr wrap="square" rtlCol="0">
            <a:spAutoFit/>
          </a:bodyPr>
          <a:lstStyle/>
          <a:p>
            <a:pPr algn="ctr" defTabSz="1218565">
              <a:defRPr/>
            </a:pPr>
            <a:r>
              <a:rPr lang="zh-CN" altLang="en-US" sz="6000" b="1" dirty="0">
                <a:solidFill>
                  <a:srgbClr val="FF0000"/>
                </a:solidFill>
                <a:latin typeface="微软雅黑" pitchFamily="34" charset="-122"/>
                <a:ea typeface="微软雅黑" pitchFamily="34" charset="-122"/>
                <a:cs typeface="Kartika" panose="02020503030404060203" pitchFamily="18" charset="0"/>
              </a:rPr>
              <a:t>大学计算机基础</a:t>
            </a:r>
            <a:r>
              <a:rPr lang="en-US" altLang="zh-CN" sz="6000" b="1" dirty="0">
                <a:solidFill>
                  <a:srgbClr val="FF0000"/>
                </a:solidFill>
                <a:latin typeface="微软雅黑" pitchFamily="34" charset="-122"/>
                <a:ea typeface="微软雅黑" pitchFamily="34" charset="-122"/>
                <a:cs typeface="Kartika" panose="02020503030404060203" pitchFamily="18" charset="0"/>
              </a:rPr>
              <a:t>III</a:t>
            </a:r>
          </a:p>
        </p:txBody>
      </p:sp>
      <p:grpSp>
        <p:nvGrpSpPr>
          <p:cNvPr id="4" name="组合 3"/>
          <p:cNvGrpSpPr/>
          <p:nvPr/>
        </p:nvGrpSpPr>
        <p:grpSpPr>
          <a:xfrm>
            <a:off x="0" y="5691189"/>
            <a:ext cx="12192000" cy="432000"/>
            <a:chOff x="117567" y="5691189"/>
            <a:chExt cx="8890144" cy="432000"/>
          </a:xfrm>
        </p:grpSpPr>
        <p:cxnSp>
          <p:nvCxnSpPr>
            <p:cNvPr id="25" name="直接连接符 24"/>
            <p:cNvCxnSpPr/>
            <p:nvPr/>
          </p:nvCxnSpPr>
          <p:spPr>
            <a:xfrm flipH="1">
              <a:off x="117567" y="5912402"/>
              <a:ext cx="810000" cy="0"/>
            </a:xfrm>
            <a:prstGeom prst="line">
              <a:avLst/>
            </a:prstGeom>
            <a:ln w="12700">
              <a:solidFill>
                <a:srgbClr val="E3061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72711" y="5907189"/>
              <a:ext cx="5535000" cy="0"/>
            </a:xfrm>
            <a:prstGeom prst="line">
              <a:avLst/>
            </a:prstGeom>
            <a:ln w="12700">
              <a:gradFill>
                <a:gsLst>
                  <a:gs pos="0">
                    <a:srgbClr val="E30613"/>
                  </a:gs>
                  <a:gs pos="100000">
                    <a:srgbClr val="81040B"/>
                  </a:gs>
                </a:gsLst>
                <a:lin ang="0" scaled="0"/>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159868" y="5691189"/>
              <a:ext cx="2083154" cy="432000"/>
              <a:chOff x="1064303" y="5622335"/>
              <a:chExt cx="2083154" cy="432000"/>
            </a:xfrm>
          </p:grpSpPr>
          <p:sp>
            <p:nvSpPr>
              <p:cNvPr id="15" name="圆角矩形 14"/>
              <p:cNvSpPr>
                <a:spLocks noChangeAspect="1"/>
              </p:cNvSpPr>
              <p:nvPr/>
            </p:nvSpPr>
            <p:spPr>
              <a:xfrm>
                <a:off x="1614503" y="5622335"/>
                <a:ext cx="432553" cy="432000"/>
              </a:xfrm>
              <a:prstGeom prst="roundRect">
                <a:avLst>
                  <a:gd name="adj" fmla="val 50000"/>
                </a:avLst>
              </a:prstGeom>
              <a:gradFill>
                <a:gsLst>
                  <a:gs pos="0">
                    <a:srgbClr val="8E040D"/>
                  </a:gs>
                  <a:gs pos="100000">
                    <a:srgbClr val="E40613"/>
                  </a:gs>
                </a:gsLst>
                <a:lin ang="10800000" scaled="0"/>
              </a:gradFill>
              <a:ln w="12700">
                <a:gradFill>
                  <a:gsLst>
                    <a:gs pos="0">
                      <a:srgbClr val="E30613"/>
                    </a:gs>
                    <a:gs pos="100000">
                      <a:srgbClr val="81040B"/>
                    </a:gs>
                  </a:gsLst>
                  <a:lin ang="5400000" scaled="1"/>
                </a:grad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Black" panose="020B0A04020102020204" pitchFamily="34" charset="0"/>
                  </a:rPr>
                  <a:t>0</a:t>
                </a:r>
                <a:endParaRPr lang="zh-CN" altLang="en-US" sz="2400" dirty="0">
                  <a:latin typeface="Arial Black" panose="020B0A04020102020204" pitchFamily="34" charset="0"/>
                </a:endParaRPr>
              </a:p>
            </p:txBody>
          </p:sp>
          <p:sp>
            <p:nvSpPr>
              <p:cNvPr id="30" name="圆角矩形 29"/>
              <p:cNvSpPr>
                <a:spLocks noChangeAspect="1"/>
              </p:cNvSpPr>
              <p:nvPr/>
            </p:nvSpPr>
            <p:spPr>
              <a:xfrm>
                <a:off x="1064303" y="5622335"/>
                <a:ext cx="432553" cy="432000"/>
              </a:xfrm>
              <a:prstGeom prst="roundRect">
                <a:avLst>
                  <a:gd name="adj" fmla="val 50000"/>
                </a:avLst>
              </a:prstGeom>
              <a:gradFill>
                <a:gsLst>
                  <a:gs pos="0">
                    <a:srgbClr val="8E040D"/>
                  </a:gs>
                  <a:gs pos="100000">
                    <a:srgbClr val="E40613"/>
                  </a:gs>
                </a:gsLst>
                <a:lin ang="10800000" scaled="0"/>
              </a:gradFill>
              <a:ln w="12700">
                <a:gradFill>
                  <a:gsLst>
                    <a:gs pos="0">
                      <a:srgbClr val="E30613"/>
                    </a:gs>
                    <a:gs pos="100000">
                      <a:srgbClr val="81040B"/>
                    </a:gs>
                  </a:gsLst>
                  <a:lin ang="5400000" scaled="1"/>
                </a:grad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Black" panose="020B0A04020102020204" pitchFamily="34" charset="0"/>
                  </a:rPr>
                  <a:t>2</a:t>
                </a:r>
                <a:endParaRPr lang="zh-CN" altLang="en-US" sz="2400" dirty="0">
                  <a:latin typeface="Arial Black" panose="020B0A04020102020204" pitchFamily="34" charset="0"/>
                </a:endParaRPr>
              </a:p>
            </p:txBody>
          </p:sp>
          <p:sp>
            <p:nvSpPr>
              <p:cNvPr id="31" name="圆角矩形 30"/>
              <p:cNvSpPr>
                <a:spLocks noChangeAspect="1"/>
              </p:cNvSpPr>
              <p:nvPr/>
            </p:nvSpPr>
            <p:spPr>
              <a:xfrm>
                <a:off x="2164703" y="5622335"/>
                <a:ext cx="432553" cy="432000"/>
              </a:xfrm>
              <a:prstGeom prst="roundRect">
                <a:avLst>
                  <a:gd name="adj" fmla="val 50000"/>
                </a:avLst>
              </a:prstGeom>
              <a:gradFill>
                <a:gsLst>
                  <a:gs pos="0">
                    <a:srgbClr val="8E040D"/>
                  </a:gs>
                  <a:gs pos="100000">
                    <a:srgbClr val="E40613"/>
                  </a:gs>
                </a:gsLst>
                <a:lin ang="10800000" scaled="0"/>
              </a:gradFill>
              <a:ln w="12700">
                <a:gradFill>
                  <a:gsLst>
                    <a:gs pos="0">
                      <a:srgbClr val="E30613"/>
                    </a:gs>
                    <a:gs pos="100000">
                      <a:srgbClr val="81040B"/>
                    </a:gs>
                  </a:gsLst>
                  <a:lin ang="5400000" scaled="1"/>
                </a:grad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Black" panose="020B0A04020102020204" pitchFamily="34" charset="0"/>
                  </a:rPr>
                  <a:t>2</a:t>
                </a:r>
                <a:endParaRPr lang="zh-CN" altLang="en-US" sz="2400" dirty="0">
                  <a:latin typeface="Arial Black" panose="020B0A04020102020204" pitchFamily="34" charset="0"/>
                </a:endParaRPr>
              </a:p>
            </p:txBody>
          </p:sp>
          <p:sp>
            <p:nvSpPr>
              <p:cNvPr id="32" name="圆角矩形 31"/>
              <p:cNvSpPr>
                <a:spLocks noChangeAspect="1"/>
              </p:cNvSpPr>
              <p:nvPr/>
            </p:nvSpPr>
            <p:spPr>
              <a:xfrm>
                <a:off x="2714904" y="5622335"/>
                <a:ext cx="432553" cy="432000"/>
              </a:xfrm>
              <a:prstGeom prst="roundRect">
                <a:avLst>
                  <a:gd name="adj" fmla="val 50000"/>
                </a:avLst>
              </a:prstGeom>
              <a:gradFill>
                <a:gsLst>
                  <a:gs pos="0">
                    <a:srgbClr val="8E040D"/>
                  </a:gs>
                  <a:gs pos="100000">
                    <a:srgbClr val="E40613"/>
                  </a:gs>
                </a:gsLst>
                <a:lin ang="10800000" scaled="0"/>
              </a:gradFill>
              <a:ln w="12700">
                <a:gradFill>
                  <a:gsLst>
                    <a:gs pos="0">
                      <a:srgbClr val="E30613"/>
                    </a:gs>
                    <a:gs pos="100000">
                      <a:srgbClr val="81040B"/>
                    </a:gs>
                  </a:gsLst>
                  <a:lin ang="5400000" scaled="1"/>
                </a:grad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Black" panose="020B0A04020102020204" pitchFamily="34" charset="0"/>
                  </a:rPr>
                  <a:t>1</a:t>
                </a:r>
                <a:endParaRPr lang="zh-CN" altLang="en-US" sz="2400" dirty="0">
                  <a:latin typeface="Arial Black" panose="020B0A04020102020204" pitchFamily="34" charset="0"/>
                </a:endParaRPr>
              </a:p>
            </p:txBody>
          </p:sp>
        </p:grpSp>
      </p:grpSp>
      <p:grpSp>
        <p:nvGrpSpPr>
          <p:cNvPr id="18" name="组合 17"/>
          <p:cNvGrpSpPr/>
          <p:nvPr/>
        </p:nvGrpSpPr>
        <p:grpSpPr>
          <a:xfrm>
            <a:off x="84016" y="79461"/>
            <a:ext cx="2612976" cy="4400343"/>
            <a:chOff x="439101" y="-8313"/>
            <a:chExt cx="2612976" cy="4400343"/>
          </a:xfrm>
        </p:grpSpPr>
        <p:sp>
          <p:nvSpPr>
            <p:cNvPr id="19" name="任意多边形 18"/>
            <p:cNvSpPr/>
            <p:nvPr/>
          </p:nvSpPr>
          <p:spPr>
            <a:xfrm rot="5400000">
              <a:off x="-454583" y="885371"/>
              <a:ext cx="4400343" cy="2612976"/>
            </a:xfrm>
            <a:custGeom>
              <a:avLst/>
              <a:gdLst>
                <a:gd name="connsiteX0" fmla="*/ 0 w 4400343"/>
                <a:gd name="connsiteY0" fmla="*/ 2612976 h 2612976"/>
                <a:gd name="connsiteX1" fmla="*/ 0 w 4400343"/>
                <a:gd name="connsiteY1" fmla="*/ 0 h 2612976"/>
                <a:gd name="connsiteX2" fmla="*/ 3093855 w 4400343"/>
                <a:gd name="connsiteY2" fmla="*/ 0 h 2612976"/>
                <a:gd name="connsiteX3" fmla="*/ 4400343 w 4400343"/>
                <a:gd name="connsiteY3" fmla="*/ 1306488 h 2612976"/>
                <a:gd name="connsiteX4" fmla="*/ 3093855 w 4400343"/>
                <a:gd name="connsiteY4" fmla="*/ 2612976 h 2612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0343" h="2612976">
                  <a:moveTo>
                    <a:pt x="0" y="2612976"/>
                  </a:moveTo>
                  <a:lnTo>
                    <a:pt x="0" y="0"/>
                  </a:lnTo>
                  <a:lnTo>
                    <a:pt x="3093855" y="0"/>
                  </a:lnTo>
                  <a:cubicBezTo>
                    <a:pt x="3815408" y="0"/>
                    <a:pt x="4400343" y="584935"/>
                    <a:pt x="4400343" y="1306488"/>
                  </a:cubicBezTo>
                  <a:cubicBezTo>
                    <a:pt x="4400343" y="2028041"/>
                    <a:pt x="3815408" y="2612976"/>
                    <a:pt x="3093855" y="2612976"/>
                  </a:cubicBezTo>
                  <a:close/>
                </a:path>
              </a:pathLst>
            </a:custGeom>
            <a:gradFill>
              <a:gsLst>
                <a:gs pos="0">
                  <a:srgbClr val="8E040D"/>
                </a:gs>
                <a:gs pos="100000">
                  <a:srgbClr val="E40613"/>
                </a:gs>
              </a:gsLst>
              <a:lin ang="10800000" scaled="0"/>
            </a:gradFill>
            <a:ln w="25400">
              <a:no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0" name="组合 19"/>
            <p:cNvGrpSpPr>
              <a:grpSpLocks noChangeAspect="1"/>
            </p:cNvGrpSpPr>
            <p:nvPr/>
          </p:nvGrpSpPr>
          <p:grpSpPr>
            <a:xfrm>
              <a:off x="583589" y="1834933"/>
              <a:ext cx="2323999" cy="2323999"/>
              <a:chOff x="3393105" y="2094170"/>
              <a:chExt cx="2664367" cy="2664367"/>
            </a:xfrm>
          </p:grpSpPr>
          <p:sp>
            <p:nvSpPr>
              <p:cNvPr id="23" name="椭圆 22"/>
              <p:cNvSpPr/>
              <p:nvPr/>
            </p:nvSpPr>
            <p:spPr>
              <a:xfrm>
                <a:off x="3393105" y="2094170"/>
                <a:ext cx="2664367" cy="2664367"/>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圆角矩形 23"/>
              <p:cNvSpPr/>
              <p:nvPr/>
            </p:nvSpPr>
            <p:spPr>
              <a:xfrm>
                <a:off x="3655434" y="2332885"/>
                <a:ext cx="2167846" cy="2167846"/>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21" name="Picture 2" descr="E:\Hou\信息化建设\web\校徽相关\xjtu.png"/>
            <p:cNvPicPr>
              <a:picLocks noChangeAspect="1" noChangeArrowheads="1"/>
            </p:cNvPicPr>
            <p:nvPr/>
          </p:nvPicPr>
          <p:blipFill rotWithShape="1">
            <a:blip r:embed="rId3" cstate="print">
              <a:lum bright="70000" contrast="-70000"/>
              <a:extLst>
                <a:ext uri="{28A0092B-C50C-407E-A947-70E740481C1C}">
                  <a14:useLocalDpi xmlns:a14="http://schemas.microsoft.com/office/drawing/2010/main" val="0"/>
                </a:ext>
              </a:extLst>
            </a:blip>
            <a:srcRect l="-463" t="76636" r="53439"/>
            <a:stretch/>
          </p:blipFill>
          <p:spPr bwMode="auto">
            <a:xfrm>
              <a:off x="579253" y="503503"/>
              <a:ext cx="2332671" cy="651529"/>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rcRect l="17787" t="7404" r="17787" b="7404"/>
            <a:stretch>
              <a:fillRect/>
            </a:stretch>
          </p:blipFill>
          <p:spPr>
            <a:xfrm>
              <a:off x="884497" y="2135841"/>
              <a:ext cx="1722182" cy="1722182"/>
            </a:xfrm>
            <a:custGeom>
              <a:avLst/>
              <a:gdLst>
                <a:gd name="connsiteX0" fmla="*/ 1944000 w 3888000"/>
                <a:gd name="connsiteY0" fmla="*/ 0 h 3888000"/>
                <a:gd name="connsiteX1" fmla="*/ 3888000 w 3888000"/>
                <a:gd name="connsiteY1" fmla="*/ 1944000 h 3888000"/>
                <a:gd name="connsiteX2" fmla="*/ 1944000 w 3888000"/>
                <a:gd name="connsiteY2" fmla="*/ 3888000 h 3888000"/>
                <a:gd name="connsiteX3" fmla="*/ 0 w 3888000"/>
                <a:gd name="connsiteY3" fmla="*/ 1944000 h 3888000"/>
                <a:gd name="connsiteX4" fmla="*/ 1944000 w 3888000"/>
                <a:gd name="connsiteY4" fmla="*/ 0 h 388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8000" h="3888000">
                  <a:moveTo>
                    <a:pt x="1944000" y="0"/>
                  </a:moveTo>
                  <a:cubicBezTo>
                    <a:pt x="3017642" y="0"/>
                    <a:pt x="3888000" y="870358"/>
                    <a:pt x="3888000" y="1944000"/>
                  </a:cubicBezTo>
                  <a:cubicBezTo>
                    <a:pt x="3888000" y="3017642"/>
                    <a:pt x="3017642" y="3888000"/>
                    <a:pt x="1944000" y="3888000"/>
                  </a:cubicBezTo>
                  <a:cubicBezTo>
                    <a:pt x="870358" y="3888000"/>
                    <a:pt x="0" y="3017642"/>
                    <a:pt x="0" y="1944000"/>
                  </a:cubicBezTo>
                  <a:cubicBezTo>
                    <a:pt x="0" y="870358"/>
                    <a:pt x="870358" y="0"/>
                    <a:pt x="1944000" y="0"/>
                  </a:cubicBezTo>
                  <a:close/>
                </a:path>
              </a:pathLst>
            </a:custGeom>
          </p:spPr>
        </p:pic>
      </p:grpSp>
      <p:sp>
        <p:nvSpPr>
          <p:cNvPr id="3" name="矩形 2"/>
          <p:cNvSpPr/>
          <p:nvPr/>
        </p:nvSpPr>
        <p:spPr>
          <a:xfrm>
            <a:off x="4421691" y="4339505"/>
            <a:ext cx="6096000" cy="1384995"/>
          </a:xfrm>
          <a:prstGeom prst="rect">
            <a:avLst/>
          </a:prstGeom>
        </p:spPr>
        <p:txBody>
          <a:bodyPr>
            <a:spAutoFit/>
          </a:bodyPr>
          <a:lstStyle/>
          <a:p>
            <a:pPr algn="ctr"/>
            <a:r>
              <a:rPr lang="zh-CN" altLang="en-US" sz="2800" b="1" dirty="0">
                <a:solidFill>
                  <a:srgbClr val="FF0000"/>
                </a:solidFill>
              </a:rPr>
              <a:t>张伟</a:t>
            </a:r>
            <a:endParaRPr lang="en-US" altLang="zh-CN" sz="2800" b="1" dirty="0">
              <a:solidFill>
                <a:srgbClr val="FF0000"/>
              </a:solidFill>
            </a:endParaRPr>
          </a:p>
          <a:p>
            <a:pPr algn="ctr"/>
            <a:r>
              <a:rPr lang="zh-CN" altLang="en-US" sz="2800" b="1" dirty="0">
                <a:solidFill>
                  <a:srgbClr val="FF0000"/>
                </a:solidFill>
              </a:rPr>
              <a:t>计算机教学实验中心</a:t>
            </a:r>
          </a:p>
          <a:p>
            <a:pPr algn="ctr"/>
            <a:r>
              <a:rPr lang="en-US" altLang="zh-CN" sz="2800" b="1" dirty="0">
                <a:solidFill>
                  <a:srgbClr val="FF0000"/>
                </a:solidFill>
              </a:rPr>
              <a:t>2021.9.10</a:t>
            </a:r>
          </a:p>
        </p:txBody>
      </p:sp>
      <p:pic>
        <p:nvPicPr>
          <p:cNvPr id="28" name="图片 27" descr="计教中心logo"/>
          <p:cNvPicPr>
            <a:picLocks noChangeAspect="1"/>
          </p:cNvPicPr>
          <p:nvPr/>
        </p:nvPicPr>
        <p:blipFill>
          <a:blip r:embed="rId5"/>
          <a:stretch>
            <a:fillRect/>
          </a:stretch>
        </p:blipFill>
        <p:spPr>
          <a:xfrm>
            <a:off x="10903585" y="6058535"/>
            <a:ext cx="1288415" cy="799465"/>
          </a:xfrm>
          <a:prstGeom prst="rect">
            <a:avLst/>
          </a:prstGeom>
        </p:spPr>
      </p:pic>
    </p:spTree>
    <p:extLst>
      <p:ext uri="{BB962C8B-B14F-4D97-AF65-F5344CB8AC3E}">
        <p14:creationId xmlns:p14="http://schemas.microsoft.com/office/powerpoint/2010/main" val="3910437634"/>
      </p:ext>
    </p:extLst>
  </p:cSld>
  <p:clrMapOvr>
    <a:masterClrMapping/>
  </p:clrMapOvr>
  <mc:AlternateContent xmlns:mc="http://schemas.openxmlformats.org/markup-compatibility/2006" xmlns:p14="http://schemas.microsoft.com/office/powerpoint/2010/main">
    <mc:Choice Requires="p14">
      <p:transition spd="slow" p14:dur="999" advTm="11629"/>
    </mc:Choice>
    <mc:Fallback xmlns="">
      <p:transition spd="slow" advTm="1162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7265130"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1.2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数据管理技术发展</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大数据管理阶段</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2" name="内容占位符 1"/>
          <p:cNvSpPr txBox="1">
            <a:spLocks/>
          </p:cNvSpPr>
          <p:nvPr/>
        </p:nvSpPr>
        <p:spPr bwMode="auto">
          <a:xfrm>
            <a:off x="511586" y="1677379"/>
            <a:ext cx="10867779" cy="445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rtl="0" fontAlgn="base">
              <a:lnSpc>
                <a:spcPct val="90000"/>
              </a:lnSpc>
              <a:spcBef>
                <a:spcPts val="750"/>
              </a:spcBef>
              <a:spcAft>
                <a:spcPct val="0"/>
              </a:spcAft>
              <a:buFont typeface="Arial" panose="020B0604020202020204" pitchFamily="34" charset="0"/>
              <a:buChar char="•"/>
              <a:defRPr sz="1800" kern="1200">
                <a:solidFill>
                  <a:srgbClr val="293136"/>
                </a:solidFill>
                <a:latin typeface="+mn-lt"/>
                <a:ea typeface="黑体" panose="02010609060101010101" charset="-122"/>
                <a:cs typeface="+mn-cs"/>
              </a:defRPr>
            </a:lvl1pPr>
            <a:lvl2pPr marL="514350" indent="-171450" algn="l" rtl="0" fontAlgn="base">
              <a:lnSpc>
                <a:spcPct val="90000"/>
              </a:lnSpc>
              <a:spcBef>
                <a:spcPts val="375"/>
              </a:spcBef>
              <a:spcAft>
                <a:spcPct val="0"/>
              </a:spcAft>
              <a:buFont typeface="Arial" panose="020B0604020202020204" pitchFamily="34" charset="0"/>
              <a:buChar char="•"/>
              <a:defRPr sz="1500" kern="1200">
                <a:solidFill>
                  <a:srgbClr val="293136"/>
                </a:solidFill>
                <a:latin typeface="+mn-lt"/>
                <a:ea typeface="黑体" panose="02010609060101010101" charset="-122"/>
                <a:cs typeface="+mn-cs"/>
              </a:defRPr>
            </a:lvl2pPr>
            <a:lvl3pPr marL="8572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3pPr>
            <a:lvl4pPr marL="12001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4pPr>
            <a:lvl5pPr marL="15430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700"/>
              </a:spcBef>
              <a:spcAft>
                <a:spcPts val="600"/>
              </a:spcAft>
              <a:buFont typeface="Wingdings" panose="05000000000000000000" charset="0"/>
              <a:buChar char=""/>
              <a:defRPr/>
            </a:pPr>
            <a:r>
              <a:rPr lang="zh-CN" altLang="en-US" sz="2400" b="1" dirty="0">
                <a:latin typeface="微软雅黑" panose="020B0503020204020204" pitchFamily="34" charset="-122"/>
                <a:ea typeface="微软雅黑" panose="020B0503020204020204" pitchFamily="34" charset="-122"/>
              </a:rPr>
              <a:t>数据分析技术</a:t>
            </a:r>
          </a:p>
          <a:p>
            <a:pPr marL="457200" lvl="1" indent="-457200">
              <a:lnSpc>
                <a:spcPct val="100000"/>
              </a:lnSpc>
              <a:spcBef>
                <a:spcPts val="300"/>
              </a:spcBef>
              <a:spcAft>
                <a:spcPts val="600"/>
              </a:spcAft>
              <a:defRPr/>
            </a:pPr>
            <a:r>
              <a:rPr lang="zh-CN" altLang="en-US" sz="2400" dirty="0">
                <a:latin typeface="微软雅黑" panose="020B0503020204020204" pitchFamily="34" charset="-122"/>
                <a:ea typeface="微软雅黑" panose="020B0503020204020204" pitchFamily="34" charset="-122"/>
              </a:rPr>
              <a:t>就是对收集到的数据进行加工、整理，通过若干分析方法提取有用信息，形成结论而对数据加以详细研究和概括总结的过程。</a:t>
            </a:r>
          </a:p>
          <a:p>
            <a:pPr>
              <a:lnSpc>
                <a:spcPct val="100000"/>
              </a:lnSpc>
              <a:spcBef>
                <a:spcPts val="700"/>
              </a:spcBef>
              <a:spcAft>
                <a:spcPts val="600"/>
              </a:spcAft>
              <a:buFont typeface="Wingdings" panose="05000000000000000000" charset="0"/>
              <a:buChar char=""/>
              <a:defRPr/>
            </a:pPr>
            <a:r>
              <a:rPr lang="zh-CN" altLang="en-US" sz="2400" b="1" dirty="0">
                <a:latin typeface="微软雅黑" panose="020B0503020204020204" pitchFamily="34" charset="-122"/>
                <a:ea typeface="微软雅黑" panose="020B0503020204020204" pitchFamily="34" charset="-122"/>
              </a:rPr>
              <a:t>大数据技术</a:t>
            </a:r>
          </a:p>
          <a:p>
            <a:pPr marL="457200" lvl="1" indent="-457200">
              <a:lnSpc>
                <a:spcPct val="100000"/>
              </a:lnSpc>
              <a:spcBef>
                <a:spcPts val="300"/>
              </a:spcBef>
              <a:spcAft>
                <a:spcPts val="600"/>
              </a:spcAft>
              <a:defRPr/>
            </a:pPr>
            <a:r>
              <a:rPr lang="zh-CN" altLang="zh-CN" sz="2400" dirty="0">
                <a:latin typeface="微软雅黑" panose="020B0503020204020204" pitchFamily="34" charset="-122"/>
                <a:ea typeface="微软雅黑" panose="020B0503020204020204" pitchFamily="34" charset="-122"/>
              </a:rPr>
              <a:t>大数据的“大”是指所处理的数据规模巨大到无法通过目前主流数据库软件工具，在可以接受的时间内完成抓取、储存、管理和分析，并从中提取出有价值的信息。简而言之，大数据可以被认为是数据量巨大而且数据类型复杂的数据集合。</a:t>
            </a:r>
            <a:endParaRPr lang="zh-CN" altLang="en-US" sz="2400" dirty="0">
              <a:latin typeface="微软雅黑" panose="020B0503020204020204" pitchFamily="34" charset="-122"/>
              <a:ea typeface="微软雅黑" panose="020B0503020204020204" pitchFamily="34" charset="-122"/>
            </a:endParaRPr>
          </a:p>
          <a:p>
            <a:pPr marL="457200" lvl="1" indent="-457200">
              <a:lnSpc>
                <a:spcPct val="100000"/>
              </a:lnSpc>
              <a:spcBef>
                <a:spcPts val="300"/>
              </a:spcBef>
              <a:spcAft>
                <a:spcPts val="600"/>
              </a:spcAft>
              <a:defRPr/>
            </a:pPr>
            <a:r>
              <a:rPr lang="zh-CN" altLang="zh-CN" sz="2400" dirty="0">
                <a:latin typeface="微软雅黑" panose="020B0503020204020204" pitchFamily="34" charset="-122"/>
                <a:ea typeface="微软雅黑" panose="020B0503020204020204" pitchFamily="34" charset="-122"/>
              </a:rPr>
              <a:t>大数据具有</a:t>
            </a:r>
            <a:r>
              <a:rPr lang="en-US" altLang="zh-CN" sz="2400" dirty="0">
                <a:latin typeface="微软雅黑" panose="020B0503020204020204" pitchFamily="34" charset="-122"/>
                <a:ea typeface="微软雅黑" panose="020B0503020204020204" pitchFamily="34" charset="-122"/>
              </a:rPr>
              <a:t>4</a:t>
            </a:r>
            <a:r>
              <a:rPr lang="zh-CN" altLang="zh-CN" sz="2400" dirty="0">
                <a:latin typeface="微软雅黑" panose="020B0503020204020204" pitchFamily="34" charset="-122"/>
                <a:ea typeface="微软雅黑" panose="020B0503020204020204" pitchFamily="34" charset="-122"/>
              </a:rPr>
              <a:t>个</a:t>
            </a:r>
            <a:r>
              <a:rPr lang="en-US" altLang="zh-CN" sz="2400" dirty="0">
                <a:latin typeface="微软雅黑" panose="020B0503020204020204" pitchFamily="34" charset="-122"/>
                <a:ea typeface="微软雅黑" panose="020B0503020204020204" pitchFamily="34" charset="-122"/>
              </a:rPr>
              <a:t>V</a:t>
            </a:r>
            <a:r>
              <a:rPr lang="zh-CN" altLang="zh-CN" sz="2400" dirty="0">
                <a:latin typeface="微软雅黑" panose="020B0503020204020204" pitchFamily="34" charset="-122"/>
                <a:ea typeface="微软雅黑" panose="020B0503020204020204" pitchFamily="34" charset="-122"/>
              </a:rPr>
              <a:t>特征</a:t>
            </a:r>
            <a:r>
              <a:rPr lang="zh-CN" altLang="en-US"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数据体量巨大（</a:t>
            </a:r>
            <a:r>
              <a:rPr lang="en-US" altLang="zh-CN" sz="2400" dirty="0">
                <a:latin typeface="微软雅黑" panose="020B0503020204020204" pitchFamily="34" charset="-122"/>
                <a:ea typeface="微软雅黑" panose="020B0503020204020204" pitchFamily="34" charset="-122"/>
              </a:rPr>
              <a:t>Volume</a:t>
            </a:r>
            <a:r>
              <a:rPr lang="zh-CN"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数据类型复杂（</a:t>
            </a:r>
            <a:r>
              <a:rPr lang="en-US" altLang="zh-CN" sz="2400" dirty="0" err="1">
                <a:latin typeface="微软雅黑" panose="020B0503020204020204" pitchFamily="34" charset="-122"/>
                <a:ea typeface="微软雅黑" panose="020B0503020204020204" pitchFamily="34" charset="-122"/>
              </a:rPr>
              <a:t>Variery</a:t>
            </a:r>
            <a:r>
              <a:rPr lang="zh-CN"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处理速度快（</a:t>
            </a:r>
            <a:r>
              <a:rPr lang="en-US" altLang="zh-CN" sz="2400" dirty="0">
                <a:latin typeface="微软雅黑" panose="020B0503020204020204" pitchFamily="34" charset="-122"/>
                <a:ea typeface="微软雅黑" panose="020B0503020204020204" pitchFamily="34" charset="-122"/>
              </a:rPr>
              <a:t>Velocity</a:t>
            </a:r>
            <a:r>
              <a:rPr lang="zh-CN"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价值密度低（</a:t>
            </a:r>
            <a:r>
              <a:rPr lang="en-US" altLang="zh-CN" sz="2400" dirty="0">
                <a:latin typeface="微软雅黑" panose="020B0503020204020204" pitchFamily="34" charset="-122"/>
                <a:ea typeface="微软雅黑" panose="020B0503020204020204" pitchFamily="34" charset="-122"/>
              </a:rPr>
              <a:t>Value</a:t>
            </a:r>
            <a:r>
              <a:rPr lang="zh-CN"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p>
        </p:txBody>
      </p:sp>
      <p:grpSp>
        <p:nvGrpSpPr>
          <p:cNvPr id="13" name="组合 12"/>
          <p:cNvGrpSpPr/>
          <p:nvPr/>
        </p:nvGrpSpPr>
        <p:grpSpPr>
          <a:xfrm>
            <a:off x="-38166" y="831228"/>
            <a:ext cx="12230166" cy="589871"/>
            <a:chOff x="-38166" y="2887645"/>
            <a:chExt cx="12230166" cy="589871"/>
          </a:xfrm>
        </p:grpSpPr>
        <p:sp>
          <p:nvSpPr>
            <p:cNvPr id="14" name="Rectangle 11"/>
            <p:cNvSpPr>
              <a:spLocks noChangeArrowheads="1"/>
            </p:cNvSpPr>
            <p:nvPr/>
          </p:nvSpPr>
          <p:spPr bwMode="auto">
            <a:xfrm>
              <a:off x="0" y="2887645"/>
              <a:ext cx="12192000" cy="589871"/>
            </a:xfrm>
            <a:prstGeom prst="rect">
              <a:avLst/>
            </a:prstGeom>
            <a:solidFill>
              <a:srgbClr val="7B1B1B">
                <a:alpha val="81000"/>
              </a:srgbClr>
            </a:solidFill>
            <a:ln>
              <a:noFill/>
            </a:ln>
            <a:extLst/>
          </p:spPr>
          <p:txBody>
            <a:bodyPr lIns="91319" tIns="45659" rIns="91319" bIns="45659"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sz="3200">
                <a:latin typeface="微软雅黑" pitchFamily="34" charset="-122"/>
                <a:ea typeface="微软雅黑" pitchFamily="34" charset="-122"/>
                <a:sym typeface="Calibri" pitchFamily="34" charset="0"/>
              </a:endParaRPr>
            </a:p>
          </p:txBody>
        </p:sp>
        <p:sp>
          <p:nvSpPr>
            <p:cNvPr id="15" name="矩形 14"/>
            <p:cNvSpPr/>
            <p:nvPr/>
          </p:nvSpPr>
          <p:spPr>
            <a:xfrm>
              <a:off x="-38166" y="2943605"/>
              <a:ext cx="12195930" cy="461665"/>
            </a:xfrm>
            <a:prstGeom prst="rect">
              <a:avLst/>
            </a:prstGeom>
          </p:spPr>
          <p:txBody>
            <a:bodyPr wrap="square">
              <a:spAutoFit/>
            </a:bodyPr>
            <a:lstStyle/>
            <a:p>
              <a:pPr indent="457200" algn="just"/>
              <a:r>
                <a:rPr lang="zh-CN" altLang="en-US" sz="2400" b="1" dirty="0">
                  <a:solidFill>
                    <a:schemeClr val="bg1"/>
                  </a:solidFill>
                  <a:latin typeface="微软雅黑" pitchFamily="34" charset="-122"/>
                  <a:ea typeface="微软雅黑" pitchFamily="34" charset="-122"/>
                  <a:sym typeface="Calibri" pitchFamily="34" charset="0"/>
                </a:rPr>
                <a:t>随着当代海量数据的产生，出现了包括数据仓库、数据挖掘为代表的大数据管理技术</a:t>
              </a:r>
            </a:p>
          </p:txBody>
        </p:sp>
      </p:grpSp>
    </p:spTree>
    <p:custDataLst>
      <p:tags r:id="rId1"/>
    </p:custDataLst>
    <p:extLst>
      <p:ext uri="{BB962C8B-B14F-4D97-AF65-F5344CB8AC3E}">
        <p14:creationId xmlns:p14="http://schemas.microsoft.com/office/powerpoint/2010/main" val="4019153565"/>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6948" cy="6858000"/>
          </a:xfrm>
          <a:prstGeom prst="rect">
            <a:avLst/>
          </a:prstGeom>
        </p:spPr>
      </p:pic>
      <p:sp>
        <p:nvSpPr>
          <p:cNvPr id="28" name="圆角矩形 27"/>
          <p:cNvSpPr/>
          <p:nvPr/>
        </p:nvSpPr>
        <p:spPr bwMode="auto">
          <a:xfrm rot="18784635">
            <a:off x="1817615" y="1905815"/>
            <a:ext cx="3095768" cy="3103526"/>
          </a:xfrm>
          <a:prstGeom prst="roundRect">
            <a:avLst>
              <a:gd name="adj" fmla="val 6182"/>
            </a:avLst>
          </a:prstGeom>
          <a:solidFill>
            <a:srgbClr val="37DFE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29" name="圆角矩形 28"/>
          <p:cNvSpPr/>
          <p:nvPr/>
        </p:nvSpPr>
        <p:spPr bwMode="auto">
          <a:xfrm rot="18784635">
            <a:off x="4586818" y="2815167"/>
            <a:ext cx="1136651" cy="1119715"/>
          </a:xfrm>
          <a:prstGeom prst="roundRect">
            <a:avLst>
              <a:gd name="adj" fmla="val 10833"/>
            </a:avLst>
          </a:prstGeom>
          <a:solidFill>
            <a:srgbClr val="1EF6D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30" name="圆角矩形 29"/>
          <p:cNvSpPr/>
          <p:nvPr/>
        </p:nvSpPr>
        <p:spPr bwMode="auto">
          <a:xfrm rot="18784635">
            <a:off x="2098676" y="2187577"/>
            <a:ext cx="2533649" cy="2540000"/>
          </a:xfrm>
          <a:prstGeom prst="roundRect">
            <a:avLst>
              <a:gd name="adj" fmla="val 6182"/>
            </a:avLst>
          </a:prstGeom>
          <a:solidFill>
            <a:srgbClr val="37DFEA">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31" name="圆角矩形 30"/>
          <p:cNvSpPr/>
          <p:nvPr/>
        </p:nvSpPr>
        <p:spPr bwMode="auto">
          <a:xfrm rot="18784635">
            <a:off x="4548718" y="4123267"/>
            <a:ext cx="510116" cy="531284"/>
          </a:xfrm>
          <a:prstGeom prst="roundRect">
            <a:avLst/>
          </a:prstGeom>
          <a:solidFill>
            <a:srgbClr val="32AAE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32" name="TextBox 7"/>
          <p:cNvSpPr txBox="1">
            <a:spLocks noChangeArrowheads="1"/>
          </p:cNvSpPr>
          <p:nvPr/>
        </p:nvSpPr>
        <p:spPr bwMode="auto">
          <a:xfrm>
            <a:off x="2381251" y="2476500"/>
            <a:ext cx="1710725" cy="189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735" b="1" dirty="0">
                <a:latin typeface="+mn-lt"/>
                <a:ea typeface="+mn-ea"/>
                <a:cs typeface="+mn-ea"/>
                <a:sym typeface="+mn-lt"/>
              </a:rPr>
              <a:t>02</a:t>
            </a:r>
            <a:endParaRPr lang="zh-CN" altLang="en-US" sz="11735" b="1" dirty="0">
              <a:latin typeface="+mn-lt"/>
              <a:ea typeface="+mn-ea"/>
              <a:cs typeface="+mn-ea"/>
              <a:sym typeface="+mn-lt"/>
            </a:endParaRPr>
          </a:p>
        </p:txBody>
      </p:sp>
      <p:grpSp>
        <p:nvGrpSpPr>
          <p:cNvPr id="33" name="组合 32"/>
          <p:cNvGrpSpPr/>
          <p:nvPr/>
        </p:nvGrpSpPr>
        <p:grpSpPr>
          <a:xfrm>
            <a:off x="6312024" y="2476500"/>
            <a:ext cx="5879976" cy="1897892"/>
            <a:chOff x="6312024" y="2476500"/>
            <a:chExt cx="5879976" cy="1897892"/>
          </a:xfrm>
        </p:grpSpPr>
        <p:sp>
          <p:nvSpPr>
            <p:cNvPr id="34" name="同侧圆角矩形 33"/>
            <p:cNvSpPr/>
            <p:nvPr/>
          </p:nvSpPr>
          <p:spPr>
            <a:xfrm rot="16200000">
              <a:off x="8303066" y="485458"/>
              <a:ext cx="1897892" cy="5879976"/>
            </a:xfrm>
            <a:prstGeom prst="round2SameRect">
              <a:avLst/>
            </a:prstGeom>
            <a:solidFill>
              <a:srgbClr val="38465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cs typeface="+mn-ea"/>
              </a:endParaRPr>
            </a:p>
          </p:txBody>
        </p:sp>
        <p:sp>
          <p:nvSpPr>
            <p:cNvPr id="35" name="TextBox 20"/>
            <p:cNvSpPr txBox="1"/>
            <p:nvPr/>
          </p:nvSpPr>
          <p:spPr>
            <a:xfrm>
              <a:off x="6373734" y="3009946"/>
              <a:ext cx="5756555" cy="830997"/>
            </a:xfrm>
            <a:prstGeom prst="rect">
              <a:avLst/>
            </a:prstGeom>
            <a:noFill/>
          </p:spPr>
          <p:txBody>
            <a:bodyPr wrap="square" rtlCol="0">
              <a:spAutoFit/>
            </a:bodyPr>
            <a:lstStyle/>
            <a:p>
              <a:pPr algn="ctr"/>
              <a:r>
                <a:rPr lang="zh-CN" altLang="en-US" sz="4800" b="1" dirty="0">
                  <a:solidFill>
                    <a:srgbClr val="1EF6DF"/>
                  </a:solidFill>
                  <a:latin typeface="黑体" panose="02010609060101010101" pitchFamily="49" charset="-122"/>
                  <a:ea typeface="黑体" panose="02010609060101010101" pitchFamily="49" charset="-122"/>
                </a:rPr>
                <a:t>数据库技术概述</a:t>
              </a:r>
            </a:p>
          </p:txBody>
        </p:sp>
      </p:grpSp>
    </p:spTree>
    <p:extLst>
      <p:ext uri="{BB962C8B-B14F-4D97-AF65-F5344CB8AC3E}">
        <p14:creationId xmlns:p14="http://schemas.microsoft.com/office/powerpoint/2010/main" val="736691379"/>
      </p:ext>
    </p:extLst>
  </p:cSld>
  <p:clrMapOvr>
    <a:masterClrMapping/>
  </p:clrMapOvr>
  <mc:AlternateContent xmlns:mc="http://schemas.openxmlformats.org/markup-compatibility/2006" xmlns:p14="http://schemas.microsoft.com/office/powerpoint/2010/main">
    <mc:Choice Requires="p14">
      <p:transition p14:dur="10" advTm="4373"/>
    </mc:Choice>
    <mc:Fallback xmlns="">
      <p:transition advTm="43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anim calcmode="lin" valueType="num">
                                      <p:cBhvr>
                                        <p:cTn id="8" dur="2000" fill="hold"/>
                                        <p:tgtEl>
                                          <p:spTgt spid="28"/>
                                        </p:tgtEl>
                                        <p:attrNameLst>
                                          <p:attrName>ppt_w</p:attrName>
                                        </p:attrNameLst>
                                      </p:cBhvr>
                                      <p:tavLst>
                                        <p:tav tm="0" fmla="#ppt_w*sin(2.5*pi*$)">
                                          <p:val>
                                            <p:fltVal val="0"/>
                                          </p:val>
                                        </p:tav>
                                        <p:tav tm="100000">
                                          <p:val>
                                            <p:fltVal val="1"/>
                                          </p:val>
                                        </p:tav>
                                      </p:tavLst>
                                    </p:anim>
                                    <p:anim calcmode="lin" valueType="num">
                                      <p:cBhvr>
                                        <p:cTn id="9" dur="2000" fill="hold"/>
                                        <p:tgtEl>
                                          <p:spTgt spid="28"/>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2000"/>
                                        <p:tgtEl>
                                          <p:spTgt spid="29"/>
                                        </p:tgtEl>
                                      </p:cBhvr>
                                    </p:animEffect>
                                    <p:anim calcmode="lin" valueType="num">
                                      <p:cBhvr>
                                        <p:cTn id="13" dur="2000" fill="hold"/>
                                        <p:tgtEl>
                                          <p:spTgt spid="29"/>
                                        </p:tgtEl>
                                        <p:attrNameLst>
                                          <p:attrName>ppt_w</p:attrName>
                                        </p:attrNameLst>
                                      </p:cBhvr>
                                      <p:tavLst>
                                        <p:tav tm="0" fmla="#ppt_w*sin(2.5*pi*$)">
                                          <p:val>
                                            <p:fltVal val="0"/>
                                          </p:val>
                                        </p:tav>
                                        <p:tav tm="100000">
                                          <p:val>
                                            <p:fltVal val="1"/>
                                          </p:val>
                                        </p:tav>
                                      </p:tavLst>
                                    </p:anim>
                                    <p:anim calcmode="lin" valueType="num">
                                      <p:cBhvr>
                                        <p:cTn id="14" dur="2000" fill="hold"/>
                                        <p:tgtEl>
                                          <p:spTgt spid="29"/>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2000"/>
                                        <p:tgtEl>
                                          <p:spTgt spid="30"/>
                                        </p:tgtEl>
                                      </p:cBhvr>
                                    </p:animEffect>
                                    <p:anim calcmode="lin" valueType="num">
                                      <p:cBhvr>
                                        <p:cTn id="18" dur="2000" fill="hold"/>
                                        <p:tgtEl>
                                          <p:spTgt spid="30"/>
                                        </p:tgtEl>
                                        <p:attrNameLst>
                                          <p:attrName>ppt_w</p:attrName>
                                        </p:attrNameLst>
                                      </p:cBhvr>
                                      <p:tavLst>
                                        <p:tav tm="0" fmla="#ppt_w*sin(2.5*pi*$)">
                                          <p:val>
                                            <p:fltVal val="0"/>
                                          </p:val>
                                        </p:tav>
                                        <p:tav tm="100000">
                                          <p:val>
                                            <p:fltVal val="1"/>
                                          </p:val>
                                        </p:tav>
                                      </p:tavLst>
                                    </p:anim>
                                    <p:anim calcmode="lin" valueType="num">
                                      <p:cBhvr>
                                        <p:cTn id="19" dur="2000" fill="hold"/>
                                        <p:tgtEl>
                                          <p:spTgt spid="30"/>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2000"/>
                                        <p:tgtEl>
                                          <p:spTgt spid="31"/>
                                        </p:tgtEl>
                                      </p:cBhvr>
                                    </p:animEffect>
                                    <p:anim calcmode="lin" valueType="num">
                                      <p:cBhvr>
                                        <p:cTn id="23" dur="2000" fill="hold"/>
                                        <p:tgtEl>
                                          <p:spTgt spid="31"/>
                                        </p:tgtEl>
                                        <p:attrNameLst>
                                          <p:attrName>ppt_w</p:attrName>
                                        </p:attrNameLst>
                                      </p:cBhvr>
                                      <p:tavLst>
                                        <p:tav tm="0" fmla="#ppt_w*sin(2.5*pi*$)">
                                          <p:val>
                                            <p:fltVal val="0"/>
                                          </p:val>
                                        </p:tav>
                                        <p:tav tm="100000">
                                          <p:val>
                                            <p:fltVal val="1"/>
                                          </p:val>
                                        </p:tav>
                                      </p:tavLst>
                                    </p:anim>
                                    <p:anim calcmode="lin" valueType="num">
                                      <p:cBhvr>
                                        <p:cTn id="24" dur="2000" fill="hold"/>
                                        <p:tgtEl>
                                          <p:spTgt spid="31"/>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2000"/>
                                        <p:tgtEl>
                                          <p:spTgt spid="32"/>
                                        </p:tgtEl>
                                      </p:cBhvr>
                                    </p:animEffect>
                                    <p:anim calcmode="lin" valueType="num">
                                      <p:cBhvr>
                                        <p:cTn id="28" dur="2000" fill="hold"/>
                                        <p:tgtEl>
                                          <p:spTgt spid="32"/>
                                        </p:tgtEl>
                                        <p:attrNameLst>
                                          <p:attrName>ppt_w</p:attrName>
                                        </p:attrNameLst>
                                      </p:cBhvr>
                                      <p:tavLst>
                                        <p:tav tm="0" fmla="#ppt_w*sin(2.5*pi*$)">
                                          <p:val>
                                            <p:fltVal val="0"/>
                                          </p:val>
                                        </p:tav>
                                        <p:tav tm="100000">
                                          <p:val>
                                            <p:fltVal val="1"/>
                                          </p:val>
                                        </p:tav>
                                      </p:tavLst>
                                    </p:anim>
                                    <p:anim calcmode="lin" valueType="num">
                                      <p:cBhvr>
                                        <p:cTn id="29" dur="2000" fill="hold"/>
                                        <p:tgtEl>
                                          <p:spTgt spid="32"/>
                                        </p:tgtEl>
                                        <p:attrNameLst>
                                          <p:attrName>ppt_h</p:attrName>
                                        </p:attrNameLst>
                                      </p:cBhvr>
                                      <p:tavLst>
                                        <p:tav tm="0">
                                          <p:val>
                                            <p:strVal val="#ppt_h"/>
                                          </p:val>
                                        </p:tav>
                                        <p:tav tm="100000">
                                          <p:val>
                                            <p:strVal val="#ppt_h"/>
                                          </p:val>
                                        </p:tav>
                                      </p:tavLst>
                                    </p:anim>
                                  </p:childTnLst>
                                </p:cTn>
                              </p:par>
                              <p:par>
                                <p:cTn id="30" presetID="2" presetClass="entr" presetSubtype="2" accel="50000" decel="5000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1500" fill="hold"/>
                                        <p:tgtEl>
                                          <p:spTgt spid="33"/>
                                        </p:tgtEl>
                                        <p:attrNameLst>
                                          <p:attrName>ppt_x</p:attrName>
                                        </p:attrNameLst>
                                      </p:cBhvr>
                                      <p:tavLst>
                                        <p:tav tm="0">
                                          <p:val>
                                            <p:strVal val="1+#ppt_w/2"/>
                                          </p:val>
                                        </p:tav>
                                        <p:tav tm="100000">
                                          <p:val>
                                            <p:strVal val="#ppt_x"/>
                                          </p:val>
                                        </p:tav>
                                      </p:tavLst>
                                    </p:anim>
                                    <p:anim calcmode="lin" valueType="num">
                                      <p:cBhvr additive="base">
                                        <p:cTn id="33" dur="1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2981907"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2.1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数据库技术</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grpSp>
        <p:nvGrpSpPr>
          <p:cNvPr id="11" name="组合 10"/>
          <p:cNvGrpSpPr/>
          <p:nvPr/>
        </p:nvGrpSpPr>
        <p:grpSpPr>
          <a:xfrm>
            <a:off x="0" y="1197560"/>
            <a:ext cx="12192000" cy="892104"/>
            <a:chOff x="0" y="2887645"/>
            <a:chExt cx="12192000" cy="892104"/>
          </a:xfrm>
        </p:grpSpPr>
        <p:sp>
          <p:nvSpPr>
            <p:cNvPr id="13" name="Rectangle 11"/>
            <p:cNvSpPr>
              <a:spLocks noChangeArrowheads="1"/>
            </p:cNvSpPr>
            <p:nvPr/>
          </p:nvSpPr>
          <p:spPr bwMode="auto">
            <a:xfrm>
              <a:off x="0" y="2887645"/>
              <a:ext cx="12192000" cy="881773"/>
            </a:xfrm>
            <a:prstGeom prst="rect">
              <a:avLst/>
            </a:prstGeom>
            <a:solidFill>
              <a:srgbClr val="7B1B1B">
                <a:alpha val="81000"/>
              </a:srgbClr>
            </a:solidFill>
            <a:ln>
              <a:noFill/>
            </a:ln>
            <a:extLst/>
          </p:spPr>
          <p:txBody>
            <a:bodyPr lIns="91319" tIns="45659" rIns="91319" bIns="45659"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sz="3200">
                <a:latin typeface="微软雅黑" pitchFamily="34" charset="-122"/>
                <a:ea typeface="微软雅黑" pitchFamily="34" charset="-122"/>
                <a:sym typeface="Calibri" pitchFamily="34" charset="0"/>
              </a:endParaRPr>
            </a:p>
          </p:txBody>
        </p:sp>
        <p:sp>
          <p:nvSpPr>
            <p:cNvPr id="14" name="矩形 13"/>
            <p:cNvSpPr/>
            <p:nvPr/>
          </p:nvSpPr>
          <p:spPr>
            <a:xfrm>
              <a:off x="1625578" y="2948752"/>
              <a:ext cx="9278007" cy="830997"/>
            </a:xfrm>
            <a:prstGeom prst="rect">
              <a:avLst/>
            </a:prstGeom>
          </p:spPr>
          <p:txBody>
            <a:bodyPr wrap="square">
              <a:spAutoFit/>
            </a:bodyPr>
            <a:lstStyle/>
            <a:p>
              <a:pPr indent="457200" algn="just"/>
              <a:r>
                <a:rPr lang="zh-CN" altLang="en-US" sz="2400" b="1" dirty="0">
                  <a:solidFill>
                    <a:schemeClr val="bg1"/>
                  </a:solidFill>
                  <a:latin typeface="微软雅黑" pitchFamily="34" charset="-122"/>
                  <a:ea typeface="微软雅黑" pitchFamily="34" charset="-122"/>
                </a:rPr>
                <a:t>数据库技术是一种计算机管理数据的方法，它研究如何组织和存储数据，如何高效地获取和处理数据</a:t>
              </a:r>
              <a:r>
                <a:rPr lang="zh-CN" altLang="en-US" sz="2400" b="1" dirty="0">
                  <a:solidFill>
                    <a:schemeClr val="bg1"/>
                  </a:solidFill>
                  <a:latin typeface="微软雅黑" pitchFamily="34" charset="-122"/>
                  <a:ea typeface="微软雅黑" pitchFamily="34" charset="-122"/>
                  <a:sym typeface="Calibri" pitchFamily="34" charset="0"/>
                </a:rPr>
                <a:t>。</a:t>
              </a:r>
            </a:p>
          </p:txBody>
        </p:sp>
      </p:grpSp>
      <p:sp>
        <p:nvSpPr>
          <p:cNvPr id="9" name="矩形 8"/>
          <p:cNvSpPr/>
          <p:nvPr/>
        </p:nvSpPr>
        <p:spPr>
          <a:xfrm>
            <a:off x="3216581" y="2500735"/>
            <a:ext cx="6096000" cy="2948499"/>
          </a:xfrm>
          <a:prstGeom prst="rect">
            <a:avLst/>
          </a:prstGeom>
        </p:spPr>
        <p:txBody>
          <a:bodyPr>
            <a:spAutoFit/>
          </a:bodyPr>
          <a:lstStyle/>
          <a:p>
            <a:pPr marL="342900" lvl="0" indent="-342900" fontAlgn="base">
              <a:spcBef>
                <a:spcPct val="20000"/>
              </a:spcBef>
              <a:spcAft>
                <a:spcPct val="0"/>
              </a:spcAft>
              <a:buClr>
                <a:srgbClr val="CC9900"/>
              </a:buClr>
              <a:buSzPct val="65000"/>
              <a:buFont typeface="Wingdings" panose="05000000000000000000" pitchFamily="2" charset="2"/>
              <a:buChar char="n"/>
            </a:pPr>
            <a:r>
              <a:rPr lang="zh-CN" altLang="en-US" sz="3200" b="1" kern="0" dirty="0">
                <a:solidFill>
                  <a:srgbClr val="0000CC"/>
                </a:solidFill>
                <a:latin typeface="微软雅黑" panose="020B0503020204020204" pitchFamily="34" charset="-122"/>
                <a:ea typeface="微软雅黑" panose="020B0503020204020204" pitchFamily="34" charset="-122"/>
              </a:rPr>
              <a:t>数据库技术中的几个重要概念</a:t>
            </a:r>
          </a:p>
          <a:p>
            <a:pPr marL="669925" lvl="1" indent="-325438" fontAlgn="base">
              <a:spcBef>
                <a:spcPct val="20000"/>
              </a:spcBef>
              <a:spcAft>
                <a:spcPct val="0"/>
              </a:spcAft>
              <a:buClr>
                <a:srgbClr val="0000CC"/>
              </a:buClr>
              <a:buSzPct val="60000"/>
              <a:buFont typeface="Wingdings" panose="05000000000000000000" pitchFamily="2" charset="2"/>
              <a:buChar char="l"/>
            </a:pPr>
            <a:r>
              <a:rPr lang="zh-CN" altLang="en-US" sz="3200" b="1" kern="0" dirty="0">
                <a:solidFill>
                  <a:srgbClr val="000000"/>
                </a:solidFill>
                <a:latin typeface="微软雅黑" panose="020B0503020204020204" pitchFamily="34" charset="-122"/>
                <a:ea typeface="微软雅黑" panose="020B0503020204020204" pitchFamily="34" charset="-122"/>
              </a:rPr>
              <a:t>数据库系统</a:t>
            </a:r>
          </a:p>
          <a:p>
            <a:pPr marL="669925" lvl="1" indent="-325438" fontAlgn="base">
              <a:spcBef>
                <a:spcPct val="20000"/>
              </a:spcBef>
              <a:spcAft>
                <a:spcPct val="0"/>
              </a:spcAft>
              <a:buClr>
                <a:srgbClr val="0000CC"/>
              </a:buClr>
              <a:buSzPct val="60000"/>
              <a:buFont typeface="Wingdings" panose="05000000000000000000" pitchFamily="2" charset="2"/>
              <a:buChar char="l"/>
            </a:pPr>
            <a:r>
              <a:rPr lang="zh-CN" altLang="en-US" sz="3200" b="1" kern="0" dirty="0">
                <a:solidFill>
                  <a:srgbClr val="000000"/>
                </a:solidFill>
                <a:latin typeface="微软雅黑" panose="020B0503020204020204" pitchFamily="34" charset="-122"/>
                <a:ea typeface="微软雅黑" panose="020B0503020204020204" pitchFamily="34" charset="-122"/>
              </a:rPr>
              <a:t>关系</a:t>
            </a:r>
            <a:r>
              <a:rPr lang="en-US" altLang="zh-CN" sz="3200" b="1" kern="0" dirty="0">
                <a:solidFill>
                  <a:srgbClr val="000000"/>
                </a:solidFill>
                <a:latin typeface="微软雅黑" panose="020B0503020204020204" pitchFamily="34" charset="-122"/>
                <a:ea typeface="微软雅黑" panose="020B0503020204020204" pitchFamily="34" charset="-122"/>
              </a:rPr>
              <a:t>/</a:t>
            </a:r>
            <a:r>
              <a:rPr lang="zh-CN" altLang="en-US" sz="3200" b="1" kern="0" dirty="0">
                <a:solidFill>
                  <a:srgbClr val="000000"/>
                </a:solidFill>
                <a:latin typeface="微软雅黑" panose="020B0503020204020204" pitchFamily="34" charset="-122"/>
                <a:ea typeface="微软雅黑" panose="020B0503020204020204" pitchFamily="34" charset="-122"/>
              </a:rPr>
              <a:t>非关系数据库</a:t>
            </a:r>
          </a:p>
          <a:p>
            <a:pPr marL="669925" lvl="1" indent="-325438" fontAlgn="base">
              <a:spcBef>
                <a:spcPct val="20000"/>
              </a:spcBef>
              <a:spcAft>
                <a:spcPct val="0"/>
              </a:spcAft>
              <a:buClr>
                <a:srgbClr val="0000CC"/>
              </a:buClr>
              <a:buSzPct val="60000"/>
              <a:buFont typeface="Wingdings" panose="05000000000000000000" pitchFamily="2" charset="2"/>
              <a:buChar char="l"/>
            </a:pPr>
            <a:r>
              <a:rPr lang="en-US" altLang="zh-CN" sz="3200" b="1" kern="0" dirty="0">
                <a:solidFill>
                  <a:srgbClr val="000000"/>
                </a:solidFill>
                <a:latin typeface="微软雅黑" panose="020B0503020204020204" pitchFamily="34" charset="-122"/>
                <a:ea typeface="微软雅黑" panose="020B0503020204020204" pitchFamily="34" charset="-122"/>
              </a:rPr>
              <a:t>SQL</a:t>
            </a:r>
            <a:r>
              <a:rPr lang="zh-CN" altLang="en-US" sz="3200" b="1" kern="0" dirty="0">
                <a:solidFill>
                  <a:srgbClr val="000000"/>
                </a:solidFill>
                <a:latin typeface="微软雅黑" panose="020B0503020204020204" pitchFamily="34" charset="-122"/>
                <a:ea typeface="微软雅黑" panose="020B0503020204020204" pitchFamily="34" charset="-122"/>
              </a:rPr>
              <a:t>语言 </a:t>
            </a:r>
            <a:endParaRPr lang="en-US" altLang="zh-CN" sz="3200" b="1" kern="0" dirty="0">
              <a:solidFill>
                <a:srgbClr val="000000"/>
              </a:solidFill>
              <a:latin typeface="微软雅黑" panose="020B0503020204020204" pitchFamily="34" charset="-122"/>
              <a:ea typeface="微软雅黑" panose="020B0503020204020204" pitchFamily="34" charset="-122"/>
            </a:endParaRPr>
          </a:p>
          <a:p>
            <a:pPr marL="669925" lvl="1" indent="-325438" fontAlgn="base">
              <a:spcBef>
                <a:spcPct val="20000"/>
              </a:spcBef>
              <a:spcAft>
                <a:spcPct val="0"/>
              </a:spcAft>
              <a:buClr>
                <a:srgbClr val="0000CC"/>
              </a:buClr>
              <a:buSzPct val="60000"/>
              <a:buFont typeface="Wingdings" panose="05000000000000000000" pitchFamily="2" charset="2"/>
              <a:buChar char="l"/>
            </a:pPr>
            <a:r>
              <a:rPr lang="en-US" altLang="zh-CN" sz="3200" b="1" kern="0" dirty="0">
                <a:solidFill>
                  <a:srgbClr val="000000"/>
                </a:solidFill>
                <a:latin typeface="微软雅黑" panose="020B0503020204020204" pitchFamily="34" charset="-122"/>
                <a:ea typeface="微软雅黑" panose="020B0503020204020204" pitchFamily="34" charset="-122"/>
              </a:rPr>
              <a:t>SQLite</a:t>
            </a:r>
            <a:r>
              <a:rPr lang="zh-CN" altLang="en-US" sz="3200" b="1" kern="0" dirty="0">
                <a:solidFill>
                  <a:srgbClr val="000000"/>
                </a:solidFill>
                <a:latin typeface="微软雅黑" panose="020B0503020204020204" pitchFamily="34" charset="-122"/>
                <a:ea typeface="微软雅黑" panose="020B0503020204020204" pitchFamily="34" charset="-122"/>
              </a:rPr>
              <a:t>数据库</a:t>
            </a:r>
          </a:p>
        </p:txBody>
      </p:sp>
    </p:spTree>
    <p:custDataLst>
      <p:tags r:id="rId1"/>
    </p:custDataLst>
    <p:extLst>
      <p:ext uri="{BB962C8B-B14F-4D97-AF65-F5344CB8AC3E}">
        <p14:creationId xmlns:p14="http://schemas.microsoft.com/office/powerpoint/2010/main" val="4012815029"/>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2981907"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2.2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数据库系统</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2" name="内容占位符 1"/>
          <p:cNvSpPr txBox="1">
            <a:spLocks/>
          </p:cNvSpPr>
          <p:nvPr/>
        </p:nvSpPr>
        <p:spPr bwMode="auto">
          <a:xfrm>
            <a:off x="374574" y="1552465"/>
            <a:ext cx="11622796" cy="504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rtl="0" fontAlgn="base">
              <a:lnSpc>
                <a:spcPct val="90000"/>
              </a:lnSpc>
              <a:spcBef>
                <a:spcPts val="750"/>
              </a:spcBef>
              <a:spcAft>
                <a:spcPct val="0"/>
              </a:spcAft>
              <a:buFont typeface="Arial" panose="020B0604020202020204" pitchFamily="34" charset="0"/>
              <a:buChar char="•"/>
              <a:defRPr sz="1800" kern="1200">
                <a:solidFill>
                  <a:srgbClr val="293136"/>
                </a:solidFill>
                <a:latin typeface="+mn-lt"/>
                <a:ea typeface="黑体" panose="02010609060101010101" charset="-122"/>
                <a:cs typeface="+mn-cs"/>
              </a:defRPr>
            </a:lvl1pPr>
            <a:lvl2pPr marL="514350" indent="-171450" algn="l" rtl="0" fontAlgn="base">
              <a:lnSpc>
                <a:spcPct val="90000"/>
              </a:lnSpc>
              <a:spcBef>
                <a:spcPts val="375"/>
              </a:spcBef>
              <a:spcAft>
                <a:spcPct val="0"/>
              </a:spcAft>
              <a:buFont typeface="Arial" panose="020B0604020202020204" pitchFamily="34" charset="0"/>
              <a:buChar char="•"/>
              <a:defRPr sz="1500" kern="1200">
                <a:solidFill>
                  <a:srgbClr val="293136"/>
                </a:solidFill>
                <a:latin typeface="+mn-lt"/>
                <a:ea typeface="黑体" panose="02010609060101010101" charset="-122"/>
                <a:cs typeface="+mn-cs"/>
              </a:defRPr>
            </a:lvl2pPr>
            <a:lvl3pPr marL="8572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3pPr>
            <a:lvl4pPr marL="12001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4pPr>
            <a:lvl5pPr marL="15430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914400" rtl="0" eaLnBrk="1" fontAlgn="base" latinLnBrk="0" hangingPunct="1">
              <a:lnSpc>
                <a:spcPct val="100000"/>
              </a:lnSpc>
              <a:spcBef>
                <a:spcPts val="700"/>
              </a:spcBef>
              <a:spcAft>
                <a:spcPts val="600"/>
              </a:spcAft>
              <a:buClrTx/>
              <a:buSzTx/>
              <a:buFont typeface="Wingdings" panose="05000000000000000000" charset="0"/>
              <a:buChar char=""/>
              <a:tabLst/>
              <a:defRPr/>
            </a:pPr>
            <a:r>
              <a:rPr kumimoji="0" lang="zh-CN" altLang="en-US" sz="2400" b="1" i="0" u="none" strike="noStrike" kern="1200" cap="none" spc="0" normalizeH="0" baseline="0" noProof="0" dirty="0">
                <a:ln>
                  <a:noFill/>
                </a:ln>
                <a:solidFill>
                  <a:srgbClr val="293136"/>
                </a:solidFill>
                <a:effectLst/>
                <a:uLnTx/>
                <a:uFillTx/>
                <a:latin typeface="微软雅黑" panose="020B0503020204020204" pitchFamily="34" charset="-122"/>
                <a:ea typeface="微软雅黑" panose="020B0503020204020204" pitchFamily="34" charset="-122"/>
              </a:rPr>
              <a:t>数据库</a:t>
            </a:r>
            <a:endParaRPr kumimoji="0" lang="zh-CN" altLang="en-US" sz="2400" b="0" i="0" u="none" strike="noStrike" kern="1200" cap="none" spc="0" normalizeH="0" baseline="0" noProof="0" dirty="0">
              <a:ln>
                <a:noFill/>
              </a:ln>
              <a:solidFill>
                <a:srgbClr val="293136"/>
              </a:solidFill>
              <a:effectLst/>
              <a:uLnTx/>
              <a:uFillTx/>
              <a:latin typeface="微软雅黑" panose="020B0503020204020204" pitchFamily="34" charset="-122"/>
              <a:ea typeface="微软雅黑" panose="020B0503020204020204" pitchFamily="34" charset="-122"/>
            </a:endParaRPr>
          </a:p>
          <a:p>
            <a:pPr marL="285750" indent="-285750" fontAlgn="auto">
              <a:lnSpc>
                <a:spcPct val="150000"/>
              </a:lnSpc>
              <a:spcBef>
                <a:spcPts val="0"/>
              </a:spcBef>
              <a:spcAft>
                <a:spcPts val="0"/>
              </a:spcAft>
              <a:defRPr/>
            </a:pPr>
            <a:r>
              <a:rPr lang="zh-CN" altLang="en-US" sz="2400" dirty="0">
                <a:latin typeface="华文楷体" panose="02010600040101010101" pitchFamily="2" charset="-122"/>
                <a:ea typeface="华文楷体" panose="02010600040101010101" pitchFamily="2" charset="-122"/>
              </a:rPr>
              <a:t>数据库（</a:t>
            </a:r>
            <a:r>
              <a:rPr lang="en-US" altLang="zh-CN" sz="2400" dirty="0">
                <a:latin typeface="华文楷体" panose="02010600040101010101" pitchFamily="2" charset="-122"/>
                <a:ea typeface="华文楷体" panose="02010600040101010101" pitchFamily="2" charset="-122"/>
              </a:rPr>
              <a:t>DB</a:t>
            </a:r>
            <a:r>
              <a:rPr lang="zh-CN" altLang="en-US" sz="2400" dirty="0">
                <a:latin typeface="华文楷体" panose="02010600040101010101" pitchFamily="2" charset="-122"/>
                <a:ea typeface="华文楷体" panose="02010600040101010101" pitchFamily="2" charset="-122"/>
              </a:rPr>
              <a:t>）是指长期存储在计算机内的，有组织，可共享的数据的集合。其中的数据按一定的数学模型组织和存储，具有较小的冗余，较高的可共享性。</a:t>
            </a:r>
            <a:endParaRPr lang="en-US" altLang="zh-CN" sz="2400" dirty="0">
              <a:latin typeface="华文楷体" panose="02010600040101010101" pitchFamily="2" charset="-122"/>
              <a:ea typeface="华文楷体" panose="02010600040101010101" pitchFamily="2" charset="-122"/>
            </a:endParaRPr>
          </a:p>
          <a:p>
            <a:pPr marL="285750" indent="-285750" fontAlgn="auto">
              <a:lnSpc>
                <a:spcPct val="150000"/>
              </a:lnSpc>
              <a:spcBef>
                <a:spcPts val="0"/>
              </a:spcBef>
              <a:spcAft>
                <a:spcPts val="0"/>
              </a:spcAft>
              <a:defRPr/>
            </a:pPr>
            <a:endParaRPr lang="en-US" altLang="zh-CN" sz="1000" dirty="0">
              <a:latin typeface="华文楷体" panose="02010600040101010101" pitchFamily="2" charset="-122"/>
              <a:ea typeface="华文楷体" panose="02010600040101010101" pitchFamily="2" charset="-122"/>
            </a:endParaRPr>
          </a:p>
          <a:p>
            <a:pPr>
              <a:lnSpc>
                <a:spcPct val="100000"/>
              </a:lnSpc>
              <a:spcBef>
                <a:spcPts val="700"/>
              </a:spcBef>
              <a:spcAft>
                <a:spcPts val="600"/>
              </a:spcAft>
              <a:buFont typeface="Wingdings" panose="05000000000000000000" charset="0"/>
              <a:buChar char=""/>
              <a:defRPr/>
            </a:pPr>
            <a:r>
              <a:rPr lang="zh-CN" altLang="en-US" sz="2400" b="1" dirty="0">
                <a:latin typeface="微软雅黑" panose="020B0503020204020204" pitchFamily="34" charset="-122"/>
                <a:ea typeface="微软雅黑" panose="020B0503020204020204" pitchFamily="34" charset="-122"/>
              </a:rPr>
              <a:t>数据库管理系统</a:t>
            </a:r>
          </a:p>
          <a:p>
            <a:pPr marL="285750" lvl="1" indent="-285750" fontAlgn="auto">
              <a:lnSpc>
                <a:spcPct val="150000"/>
              </a:lnSpc>
              <a:spcBef>
                <a:spcPts val="0"/>
              </a:spcBef>
              <a:spcAft>
                <a:spcPts val="0"/>
              </a:spcAft>
              <a:defRPr/>
            </a:pPr>
            <a:r>
              <a:rPr lang="zh-CN" altLang="en-US" sz="2400" dirty="0">
                <a:latin typeface="华文楷体" panose="02010600040101010101" pitchFamily="2" charset="-122"/>
                <a:ea typeface="华文楷体" panose="02010600040101010101" pitchFamily="2" charset="-122"/>
              </a:rPr>
              <a:t>数据库管理系统是一种管理数据库的大型软件，用于建立、使用和维护数据库，简称 </a:t>
            </a:r>
            <a:r>
              <a:rPr lang="en-US" altLang="zh-CN" sz="2400" dirty="0">
                <a:latin typeface="华文楷体" panose="02010600040101010101" pitchFamily="2" charset="-122"/>
                <a:ea typeface="华文楷体" panose="02010600040101010101" pitchFamily="2" charset="-122"/>
              </a:rPr>
              <a:t>DBMS</a:t>
            </a:r>
            <a:r>
              <a:rPr lang="zh-CN" altLang="en-US" sz="2400" dirty="0">
                <a:latin typeface="华文楷体" panose="02010600040101010101" pitchFamily="2" charset="-122"/>
                <a:ea typeface="华文楷体" panose="02010600040101010101" pitchFamily="2" charset="-122"/>
              </a:rPr>
              <a:t>。它对数据库进行统一的管理、操作和控制，并保证其安全性和完整性。</a:t>
            </a:r>
            <a:endParaRPr lang="en-US" altLang="zh-CN" sz="2400" dirty="0">
              <a:latin typeface="华文楷体" panose="02010600040101010101" pitchFamily="2" charset="-122"/>
              <a:ea typeface="华文楷体" panose="02010600040101010101" pitchFamily="2" charset="-122"/>
            </a:endParaRPr>
          </a:p>
          <a:p>
            <a:pPr marL="285750" lvl="1" indent="-285750" fontAlgn="auto">
              <a:lnSpc>
                <a:spcPct val="150000"/>
              </a:lnSpc>
              <a:spcBef>
                <a:spcPts val="0"/>
              </a:spcBef>
              <a:spcAft>
                <a:spcPts val="0"/>
              </a:spcAft>
              <a:defRPr/>
            </a:pPr>
            <a:r>
              <a:rPr lang="zh-CN" altLang="zh-CN" sz="2400" dirty="0">
                <a:latin typeface="华文楷体" panose="02010600040101010101" pitchFamily="2" charset="-122"/>
                <a:ea typeface="华文楷体" panose="02010600040101010101" pitchFamily="2" charset="-122"/>
              </a:rPr>
              <a:t>数据库管理系统一般具有如下功能：</a:t>
            </a:r>
            <a:endParaRPr lang="en-US" altLang="zh-CN" sz="2400" dirty="0">
              <a:latin typeface="华文楷体" panose="02010600040101010101" pitchFamily="2" charset="-122"/>
              <a:ea typeface="华文楷体" panose="02010600040101010101" pitchFamily="2" charset="-122"/>
            </a:endParaRPr>
          </a:p>
          <a:p>
            <a:pPr marL="0" lvl="1" indent="0" fontAlgn="auto">
              <a:lnSpc>
                <a:spcPct val="150000"/>
              </a:lnSpc>
              <a:spcBef>
                <a:spcPts val="0"/>
              </a:spcBef>
              <a:spcAft>
                <a:spcPts val="0"/>
              </a:spcAft>
              <a:buNone/>
              <a:defRPr/>
            </a:pPr>
            <a:r>
              <a:rPr lang="en-US" altLang="zh-CN" sz="2400" dirty="0">
                <a:latin typeface="华文楷体" panose="02010600040101010101" pitchFamily="2" charset="-122"/>
                <a:ea typeface="华文楷体" panose="02010600040101010101" pitchFamily="2" charset="-122"/>
              </a:rPr>
              <a:t>    </a:t>
            </a:r>
            <a:r>
              <a:rPr lang="zh-CN" altLang="zh-CN" sz="2400" dirty="0">
                <a:latin typeface="华文楷体" panose="02010600040101010101" pitchFamily="2" charset="-122"/>
                <a:ea typeface="华文楷体" panose="02010600040101010101" pitchFamily="2" charset="-122"/>
              </a:rPr>
              <a:t>数据定义</a:t>
            </a:r>
            <a:r>
              <a:rPr lang="zh-CN" altLang="en-US"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数据操纵</a:t>
            </a:r>
            <a:r>
              <a:rPr lang="zh-CN" altLang="en-US"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数据库的建立和维护</a:t>
            </a:r>
            <a:r>
              <a:rPr lang="zh-CN" altLang="en-US"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运行控制</a:t>
            </a:r>
          </a:p>
        </p:txBody>
      </p:sp>
      <p:grpSp>
        <p:nvGrpSpPr>
          <p:cNvPr id="13" name="组合 12"/>
          <p:cNvGrpSpPr/>
          <p:nvPr/>
        </p:nvGrpSpPr>
        <p:grpSpPr>
          <a:xfrm>
            <a:off x="-38166" y="831228"/>
            <a:ext cx="12230166" cy="589871"/>
            <a:chOff x="-38166" y="2887645"/>
            <a:chExt cx="12230166" cy="589871"/>
          </a:xfrm>
        </p:grpSpPr>
        <p:sp>
          <p:nvSpPr>
            <p:cNvPr id="14" name="Rectangle 11"/>
            <p:cNvSpPr>
              <a:spLocks noChangeArrowheads="1"/>
            </p:cNvSpPr>
            <p:nvPr/>
          </p:nvSpPr>
          <p:spPr bwMode="auto">
            <a:xfrm>
              <a:off x="0" y="2887645"/>
              <a:ext cx="12192000" cy="589871"/>
            </a:xfrm>
            <a:prstGeom prst="rect">
              <a:avLst/>
            </a:prstGeom>
            <a:solidFill>
              <a:srgbClr val="7B1B1B">
                <a:alpha val="81000"/>
              </a:srgbClr>
            </a:solidFill>
            <a:ln>
              <a:noFill/>
            </a:ln>
            <a:extLst/>
          </p:spPr>
          <p:txBody>
            <a:bodyPr lIns="91319" tIns="45659" rIns="91319" bIns="45659"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sz="3200">
                <a:latin typeface="微软雅黑" pitchFamily="34" charset="-122"/>
                <a:ea typeface="微软雅黑" pitchFamily="34" charset="-122"/>
                <a:sym typeface="Calibri" pitchFamily="34" charset="0"/>
              </a:endParaRPr>
            </a:p>
          </p:txBody>
        </p:sp>
        <p:sp>
          <p:nvSpPr>
            <p:cNvPr id="15" name="矩形 14"/>
            <p:cNvSpPr/>
            <p:nvPr/>
          </p:nvSpPr>
          <p:spPr>
            <a:xfrm>
              <a:off x="-38166" y="2943605"/>
              <a:ext cx="12195930" cy="461665"/>
            </a:xfrm>
            <a:prstGeom prst="rect">
              <a:avLst/>
            </a:prstGeom>
          </p:spPr>
          <p:txBody>
            <a:bodyPr wrap="square">
              <a:spAutoFit/>
            </a:bodyPr>
            <a:lstStyle/>
            <a:p>
              <a:pPr indent="457200" algn="just"/>
              <a:r>
                <a:rPr lang="zh-CN" altLang="en-US" sz="2400" b="1" dirty="0">
                  <a:solidFill>
                    <a:schemeClr val="bg1"/>
                  </a:solidFill>
                  <a:latin typeface="微软雅黑" pitchFamily="34" charset="-122"/>
                  <a:ea typeface="微软雅黑" pitchFamily="34" charset="-122"/>
                </a:rPr>
                <a:t> 数据库系统（</a:t>
              </a:r>
              <a:r>
                <a:rPr lang="en-US" altLang="zh-CN" sz="2400" b="1" dirty="0">
                  <a:solidFill>
                    <a:schemeClr val="bg1"/>
                  </a:solidFill>
                  <a:latin typeface="微软雅黑" pitchFamily="34" charset="-122"/>
                  <a:ea typeface="微软雅黑" pitchFamily="34" charset="-122"/>
                </a:rPr>
                <a:t>Database System</a:t>
              </a:r>
              <a:r>
                <a:rPr lang="zh-CN" altLang="en-US" sz="2400" b="1" dirty="0">
                  <a:solidFill>
                    <a:schemeClr val="bg1"/>
                  </a:solidFill>
                  <a:latin typeface="微软雅黑" pitchFamily="34" charset="-122"/>
                  <a:ea typeface="微软雅黑" pitchFamily="34" charset="-122"/>
                </a:rPr>
                <a:t>），是由数据库及其管理软件组成的系统。</a:t>
              </a:r>
              <a:endParaRPr lang="zh-CN" altLang="en-US" sz="2400" b="1" dirty="0">
                <a:solidFill>
                  <a:schemeClr val="bg1"/>
                </a:solidFill>
                <a:latin typeface="微软雅黑" pitchFamily="34" charset="-122"/>
                <a:ea typeface="微软雅黑" pitchFamily="34" charset="-122"/>
                <a:sym typeface="Calibri" pitchFamily="34" charset="0"/>
              </a:endParaRPr>
            </a:p>
          </p:txBody>
        </p:sp>
      </p:grpSp>
    </p:spTree>
    <p:custDataLst>
      <p:tags r:id="rId1"/>
    </p:custDataLst>
    <p:extLst>
      <p:ext uri="{BB962C8B-B14F-4D97-AF65-F5344CB8AC3E}">
        <p14:creationId xmlns:p14="http://schemas.microsoft.com/office/powerpoint/2010/main" val="2902882608"/>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392275"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2.3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数据模型概述</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2" name="内容占位符 1"/>
          <p:cNvSpPr txBox="1">
            <a:spLocks/>
          </p:cNvSpPr>
          <p:nvPr/>
        </p:nvSpPr>
        <p:spPr bwMode="auto">
          <a:xfrm>
            <a:off x="2075959" y="1754263"/>
            <a:ext cx="8040081" cy="478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rtl="0" fontAlgn="base">
              <a:lnSpc>
                <a:spcPct val="90000"/>
              </a:lnSpc>
              <a:spcBef>
                <a:spcPts val="750"/>
              </a:spcBef>
              <a:spcAft>
                <a:spcPct val="0"/>
              </a:spcAft>
              <a:buFont typeface="Arial" panose="020B0604020202020204" pitchFamily="34" charset="0"/>
              <a:buChar char="•"/>
              <a:defRPr sz="1800" kern="1200">
                <a:solidFill>
                  <a:srgbClr val="293136"/>
                </a:solidFill>
                <a:latin typeface="+mn-lt"/>
                <a:ea typeface="黑体" panose="02010609060101010101" charset="-122"/>
                <a:cs typeface="+mn-cs"/>
              </a:defRPr>
            </a:lvl1pPr>
            <a:lvl2pPr marL="514350" indent="-171450" algn="l" rtl="0" fontAlgn="base">
              <a:lnSpc>
                <a:spcPct val="90000"/>
              </a:lnSpc>
              <a:spcBef>
                <a:spcPts val="375"/>
              </a:spcBef>
              <a:spcAft>
                <a:spcPct val="0"/>
              </a:spcAft>
              <a:buFont typeface="Arial" panose="020B0604020202020204" pitchFamily="34" charset="0"/>
              <a:buChar char="•"/>
              <a:defRPr sz="1500" kern="1200">
                <a:solidFill>
                  <a:srgbClr val="293136"/>
                </a:solidFill>
                <a:latin typeface="+mn-lt"/>
                <a:ea typeface="黑体" panose="02010609060101010101" charset="-122"/>
                <a:cs typeface="+mn-cs"/>
              </a:defRPr>
            </a:lvl2pPr>
            <a:lvl3pPr marL="8572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3pPr>
            <a:lvl4pPr marL="12001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4pPr>
            <a:lvl5pPr marL="15430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nSpc>
                <a:spcPct val="100000"/>
              </a:lnSpc>
              <a:spcBef>
                <a:spcPts val="700"/>
              </a:spcBef>
              <a:spcAft>
                <a:spcPts val="600"/>
              </a:spcAft>
              <a:buFont typeface="Wingdings" panose="05000000000000000000" charset="0"/>
              <a:buChar char=""/>
            </a:pPr>
            <a:r>
              <a:rPr lang="zh-CN" altLang="en-US" sz="2400" b="1" dirty="0">
                <a:latin typeface="微软雅黑" panose="020B0503020204020204" pitchFamily="34" charset="-122"/>
                <a:ea typeface="微软雅黑" panose="020B0503020204020204" pitchFamily="34" charset="-122"/>
              </a:rPr>
              <a:t>概念模型：在设计数据库时用概念模型来抽象表示现实世界的各种事物及其联系。</a:t>
            </a:r>
          </a:p>
          <a:p>
            <a:pPr marL="457200" lvl="1" indent="-457200">
              <a:lnSpc>
                <a:spcPct val="100000"/>
              </a:lnSpc>
              <a:spcBef>
                <a:spcPts val="300"/>
              </a:spcBef>
              <a:spcAft>
                <a:spcPts val="600"/>
              </a:spcAft>
            </a:pPr>
            <a:r>
              <a:rPr lang="zh-CN" altLang="en-US" sz="2400" b="1" dirty="0">
                <a:latin typeface="微软雅黑" panose="020B0503020204020204" pitchFamily="34" charset="-122"/>
                <a:ea typeface="微软雅黑" panose="020B0503020204020204" pitchFamily="34" charset="-122"/>
              </a:rPr>
              <a:t>一对一联系：</a:t>
            </a:r>
            <a:r>
              <a:rPr lang="zh-CN" altLang="en-US" sz="2400" dirty="0">
                <a:latin typeface="微软雅黑" panose="020B0503020204020204" pitchFamily="34" charset="-122"/>
                <a:ea typeface="微软雅黑" panose="020B0503020204020204" pitchFamily="34" charset="-122"/>
              </a:rPr>
              <a:t>实体集</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中的一个实体最多与实体集</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中的一个实体有联系，反之亦然。如 学校</a:t>
            </a:r>
            <a:r>
              <a:rPr lang="en-US" altLang="zh-CN" sz="2400" dirty="0">
                <a:latin typeface="微软雅黑" panose="020B0503020204020204" pitchFamily="34" charset="-122"/>
                <a:ea typeface="微软雅黑" panose="020B0503020204020204" pitchFamily="34" charset="-122"/>
              </a:rPr>
              <a:t>&lt;--&gt;</a:t>
            </a:r>
            <a:r>
              <a:rPr lang="zh-CN" altLang="en-US" sz="2400" dirty="0">
                <a:latin typeface="微软雅黑" panose="020B0503020204020204" pitchFamily="34" charset="-122"/>
                <a:ea typeface="微软雅黑" panose="020B0503020204020204" pitchFamily="34" charset="-122"/>
              </a:rPr>
              <a:t>校长</a:t>
            </a:r>
          </a:p>
          <a:p>
            <a:pPr marL="457200" lvl="1" indent="-457200">
              <a:lnSpc>
                <a:spcPct val="100000"/>
              </a:lnSpc>
            </a:pPr>
            <a:r>
              <a:rPr lang="zh-CN" altLang="en-US" sz="2400" b="1" dirty="0">
                <a:latin typeface="微软雅黑" panose="020B0503020204020204" pitchFamily="34" charset="-122"/>
                <a:ea typeface="微软雅黑" panose="020B0503020204020204" pitchFamily="34" charset="-122"/>
              </a:rPr>
              <a:t>一对多联系：</a:t>
            </a:r>
            <a:r>
              <a:rPr lang="zh-CN" altLang="en-US" sz="2400" dirty="0">
                <a:latin typeface="微软雅黑" panose="020B0503020204020204" pitchFamily="34" charset="-122"/>
                <a:ea typeface="微软雅黑" panose="020B0503020204020204" pitchFamily="34" charset="-122"/>
              </a:rPr>
              <a:t>实体集</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中的一个实体最多与实体集</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中的多个实体有联系，但实体集</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中的一个实体至多和实体集</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中的一个实体有联系。如一个班级有多名学生，而一名学生只属于一个班级</a:t>
            </a:r>
            <a:endParaRPr lang="en-US" altLang="zh-CN" sz="2400" dirty="0">
              <a:latin typeface="微软雅黑" panose="020B0503020204020204" pitchFamily="34" charset="-122"/>
              <a:ea typeface="微软雅黑" panose="020B0503020204020204" pitchFamily="34" charset="-122"/>
            </a:endParaRPr>
          </a:p>
          <a:p>
            <a:pPr marL="457200" lvl="1" indent="-457200">
              <a:lnSpc>
                <a:spcPct val="100000"/>
              </a:lnSpc>
            </a:pPr>
            <a:r>
              <a:rPr lang="zh-CN" altLang="en-US" sz="2400" b="1" dirty="0">
                <a:latin typeface="微软雅黑" panose="020B0503020204020204" pitchFamily="34" charset="-122"/>
                <a:ea typeface="微软雅黑" panose="020B0503020204020204" pitchFamily="34" charset="-122"/>
              </a:rPr>
              <a:t>多对多联系：</a:t>
            </a:r>
            <a:r>
              <a:rPr lang="zh-CN" altLang="en-US" sz="2400" dirty="0">
                <a:latin typeface="微软雅黑" panose="020B0503020204020204" pitchFamily="34" charset="-122"/>
                <a:ea typeface="微软雅黑" panose="020B0503020204020204" pitchFamily="34" charset="-122"/>
              </a:rPr>
              <a:t>实体集</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中的一个实体最多与实体集</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中的多个实体有联系，而实体集</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中的一个实体也可以和实体集</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中的多个实体有联系。如学生和课程之间就是多对多的联系。</a:t>
            </a:r>
          </a:p>
        </p:txBody>
      </p:sp>
      <p:grpSp>
        <p:nvGrpSpPr>
          <p:cNvPr id="13" name="组合 12"/>
          <p:cNvGrpSpPr/>
          <p:nvPr/>
        </p:nvGrpSpPr>
        <p:grpSpPr>
          <a:xfrm>
            <a:off x="-38166" y="831228"/>
            <a:ext cx="12230166" cy="589871"/>
            <a:chOff x="-38166" y="2887645"/>
            <a:chExt cx="12230166" cy="589871"/>
          </a:xfrm>
        </p:grpSpPr>
        <p:sp>
          <p:nvSpPr>
            <p:cNvPr id="14" name="Rectangle 11"/>
            <p:cNvSpPr>
              <a:spLocks noChangeArrowheads="1"/>
            </p:cNvSpPr>
            <p:nvPr/>
          </p:nvSpPr>
          <p:spPr bwMode="auto">
            <a:xfrm>
              <a:off x="0" y="2887645"/>
              <a:ext cx="12192000" cy="589871"/>
            </a:xfrm>
            <a:prstGeom prst="rect">
              <a:avLst/>
            </a:prstGeom>
            <a:solidFill>
              <a:srgbClr val="7B1B1B">
                <a:alpha val="81000"/>
              </a:srgbClr>
            </a:solidFill>
            <a:ln>
              <a:noFill/>
            </a:ln>
            <a:extLst/>
          </p:spPr>
          <p:txBody>
            <a:bodyPr lIns="91319" tIns="45659" rIns="91319" bIns="45659"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sz="3200">
                <a:latin typeface="微软雅黑" pitchFamily="34" charset="-122"/>
                <a:ea typeface="微软雅黑" pitchFamily="34" charset="-122"/>
                <a:sym typeface="Calibri" pitchFamily="34" charset="0"/>
              </a:endParaRPr>
            </a:p>
          </p:txBody>
        </p:sp>
        <p:sp>
          <p:nvSpPr>
            <p:cNvPr id="15" name="矩形 14"/>
            <p:cNvSpPr/>
            <p:nvPr/>
          </p:nvSpPr>
          <p:spPr>
            <a:xfrm>
              <a:off x="-38166" y="2943605"/>
              <a:ext cx="12195930" cy="461665"/>
            </a:xfrm>
            <a:prstGeom prst="rect">
              <a:avLst/>
            </a:prstGeom>
          </p:spPr>
          <p:txBody>
            <a:bodyPr wrap="square">
              <a:spAutoFit/>
            </a:bodyPr>
            <a:lstStyle/>
            <a:p>
              <a:pPr indent="457200" algn="just"/>
              <a:r>
                <a:rPr lang="zh-CN" altLang="en-US" sz="2400" b="1" dirty="0">
                  <a:solidFill>
                    <a:schemeClr val="bg1"/>
                  </a:solidFill>
                  <a:latin typeface="微软雅黑" pitchFamily="34" charset="-122"/>
                  <a:ea typeface="微软雅黑" pitchFamily="34" charset="-122"/>
                  <a:sym typeface="Calibri" pitchFamily="34" charset="0"/>
                </a:rPr>
                <a:t>根据应用的层次不同，数据模型有</a:t>
              </a:r>
              <a:r>
                <a:rPr lang="en-US" altLang="zh-CN" sz="2400" b="1" dirty="0">
                  <a:solidFill>
                    <a:schemeClr val="bg1"/>
                  </a:solidFill>
                  <a:latin typeface="微软雅黑" pitchFamily="34" charset="-122"/>
                  <a:ea typeface="微软雅黑" pitchFamily="34" charset="-122"/>
                  <a:sym typeface="Calibri" pitchFamily="34" charset="0"/>
                </a:rPr>
                <a:t>3</a:t>
              </a:r>
              <a:r>
                <a:rPr lang="zh-CN" altLang="en-US" sz="2400" b="1" dirty="0">
                  <a:solidFill>
                    <a:schemeClr val="bg1"/>
                  </a:solidFill>
                  <a:latin typeface="微软雅黑" pitchFamily="34" charset="-122"/>
                  <a:ea typeface="微软雅黑" pitchFamily="34" charset="-122"/>
                  <a:sym typeface="Calibri" pitchFamily="34" charset="0"/>
                </a:rPr>
                <a:t>个类别：概念模型、逻辑模型和物理模型。</a:t>
              </a:r>
            </a:p>
          </p:txBody>
        </p:sp>
      </p:grpSp>
    </p:spTree>
    <p:custDataLst>
      <p:tags r:id="rId1"/>
    </p:custDataLst>
    <p:extLst>
      <p:ext uri="{BB962C8B-B14F-4D97-AF65-F5344CB8AC3E}">
        <p14:creationId xmlns:p14="http://schemas.microsoft.com/office/powerpoint/2010/main" val="3925413089"/>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392275"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2.3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数据模型概述</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9" name="内容占位符 1"/>
          <p:cNvSpPr txBox="1">
            <a:spLocks/>
          </p:cNvSpPr>
          <p:nvPr/>
        </p:nvSpPr>
        <p:spPr bwMode="auto">
          <a:xfrm>
            <a:off x="3112682" y="1072455"/>
            <a:ext cx="6681949" cy="60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rtl="0" fontAlgn="base">
              <a:lnSpc>
                <a:spcPct val="90000"/>
              </a:lnSpc>
              <a:spcBef>
                <a:spcPts val="750"/>
              </a:spcBef>
              <a:spcAft>
                <a:spcPct val="0"/>
              </a:spcAft>
              <a:buFont typeface="Arial" panose="020B0604020202020204" pitchFamily="34" charset="0"/>
              <a:buChar char="•"/>
              <a:defRPr sz="1800" kern="1200">
                <a:solidFill>
                  <a:srgbClr val="293136"/>
                </a:solidFill>
                <a:latin typeface="+mn-lt"/>
                <a:ea typeface="黑体" panose="02010609060101010101" charset="-122"/>
                <a:cs typeface="+mn-cs"/>
              </a:defRPr>
            </a:lvl1pPr>
            <a:lvl2pPr marL="514350" indent="-171450" algn="l" rtl="0" fontAlgn="base">
              <a:lnSpc>
                <a:spcPct val="90000"/>
              </a:lnSpc>
              <a:spcBef>
                <a:spcPts val="375"/>
              </a:spcBef>
              <a:spcAft>
                <a:spcPct val="0"/>
              </a:spcAft>
              <a:buFont typeface="Arial" panose="020B0604020202020204" pitchFamily="34" charset="0"/>
              <a:buChar char="•"/>
              <a:defRPr sz="1500" kern="1200">
                <a:solidFill>
                  <a:srgbClr val="293136"/>
                </a:solidFill>
                <a:latin typeface="+mn-lt"/>
                <a:ea typeface="黑体" panose="02010609060101010101" charset="-122"/>
                <a:cs typeface="+mn-cs"/>
              </a:defRPr>
            </a:lvl2pPr>
            <a:lvl3pPr marL="8572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3pPr>
            <a:lvl4pPr marL="12001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4pPr>
            <a:lvl5pPr marL="15430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just" defTabSz="914400" rtl="0" eaLnBrk="1" fontAlgn="base" latinLnBrk="0" hangingPunct="1">
              <a:lnSpc>
                <a:spcPct val="110000"/>
              </a:lnSpc>
              <a:spcBef>
                <a:spcPts val="75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293136"/>
                </a:solidFill>
                <a:effectLst/>
                <a:uLnTx/>
                <a:uFillTx/>
                <a:latin typeface="微软雅黑" panose="020B0503020204020204" pitchFamily="34" charset="-122"/>
                <a:ea typeface="微软雅黑" panose="020B0503020204020204" pitchFamily="34" charset="-122"/>
              </a:rPr>
              <a:t>概念模型常用实体-关系图表达（E-R图）</a:t>
            </a:r>
          </a:p>
        </p:txBody>
      </p:sp>
      <p:pic>
        <p:nvPicPr>
          <p:cNvPr id="20" name="图片 12"/>
          <p:cNvPicPr>
            <a:picLocks noChangeAspect="1"/>
          </p:cNvPicPr>
          <p:nvPr/>
        </p:nvPicPr>
        <p:blipFill>
          <a:blip r:embed="rId6"/>
          <a:stretch>
            <a:fillRect/>
          </a:stretch>
        </p:blipFill>
        <p:spPr>
          <a:xfrm>
            <a:off x="2328177" y="1813559"/>
            <a:ext cx="4357370" cy="4551680"/>
          </a:xfrm>
          <a:prstGeom prst="rect">
            <a:avLst/>
          </a:prstGeom>
        </p:spPr>
      </p:pic>
      <p:sp>
        <p:nvSpPr>
          <p:cNvPr id="9" name="矩形 8"/>
          <p:cNvSpPr/>
          <p:nvPr/>
        </p:nvSpPr>
        <p:spPr>
          <a:xfrm>
            <a:off x="6812334" y="2689455"/>
            <a:ext cx="4548554" cy="1988237"/>
          </a:xfrm>
          <a:prstGeom prst="rect">
            <a:avLst/>
          </a:prstGeom>
        </p:spPr>
        <p:txBody>
          <a:bodyPr wrap="square">
            <a:spAutoFit/>
          </a:bodyPr>
          <a:lstStyle/>
          <a:p>
            <a:pPr lvl="0" algn="just" fontAlgn="base">
              <a:lnSpc>
                <a:spcPct val="110000"/>
              </a:lnSpc>
              <a:spcBef>
                <a:spcPts val="750"/>
              </a:spcBef>
              <a:spcAft>
                <a:spcPct val="0"/>
              </a:spcAft>
              <a:defRPr/>
            </a:pPr>
            <a:r>
              <a:rPr lang="zh-CN" altLang="en-US" sz="2800" b="1" dirty="0">
                <a:solidFill>
                  <a:srgbClr val="293136"/>
                </a:solidFill>
                <a:latin typeface="微软雅黑" panose="020B0503020204020204" pitchFamily="34" charset="-122"/>
                <a:ea typeface="微软雅黑" panose="020B0503020204020204" pitchFamily="34" charset="-122"/>
              </a:rPr>
              <a:t>矩形表示实体，椭圆表示属性，菱形表示联系，连线表示所属关系，字母m,n表示多对多的联系</a:t>
            </a:r>
          </a:p>
        </p:txBody>
      </p:sp>
    </p:spTree>
    <p:custDataLst>
      <p:tags r:id="rId1"/>
    </p:custDataLst>
    <p:extLst>
      <p:ext uri="{BB962C8B-B14F-4D97-AF65-F5344CB8AC3E}">
        <p14:creationId xmlns:p14="http://schemas.microsoft.com/office/powerpoint/2010/main" val="2244824445"/>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392275"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2.3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数据模型概述</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2" name="内容占位符 1"/>
          <p:cNvSpPr txBox="1">
            <a:spLocks/>
          </p:cNvSpPr>
          <p:nvPr/>
        </p:nvSpPr>
        <p:spPr bwMode="auto">
          <a:xfrm>
            <a:off x="2081993" y="1076025"/>
            <a:ext cx="8575408" cy="511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rtl="0" fontAlgn="base">
              <a:lnSpc>
                <a:spcPct val="90000"/>
              </a:lnSpc>
              <a:spcBef>
                <a:spcPts val="750"/>
              </a:spcBef>
              <a:spcAft>
                <a:spcPct val="0"/>
              </a:spcAft>
              <a:buFont typeface="Arial" panose="020B0604020202020204" pitchFamily="34" charset="0"/>
              <a:buChar char="•"/>
              <a:defRPr sz="1800" kern="1200">
                <a:solidFill>
                  <a:srgbClr val="293136"/>
                </a:solidFill>
                <a:latin typeface="+mn-lt"/>
                <a:ea typeface="黑体" panose="02010609060101010101" charset="-122"/>
                <a:cs typeface="+mn-cs"/>
              </a:defRPr>
            </a:lvl1pPr>
            <a:lvl2pPr marL="514350" indent="-171450" algn="l" rtl="0" fontAlgn="base">
              <a:lnSpc>
                <a:spcPct val="90000"/>
              </a:lnSpc>
              <a:spcBef>
                <a:spcPts val="375"/>
              </a:spcBef>
              <a:spcAft>
                <a:spcPct val="0"/>
              </a:spcAft>
              <a:buFont typeface="Arial" panose="020B0604020202020204" pitchFamily="34" charset="0"/>
              <a:buChar char="•"/>
              <a:defRPr sz="1500" kern="1200">
                <a:solidFill>
                  <a:srgbClr val="293136"/>
                </a:solidFill>
                <a:latin typeface="+mn-lt"/>
                <a:ea typeface="黑体" panose="02010609060101010101" charset="-122"/>
                <a:cs typeface="+mn-cs"/>
              </a:defRPr>
            </a:lvl2pPr>
            <a:lvl3pPr marL="8572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3pPr>
            <a:lvl4pPr marL="12001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4pPr>
            <a:lvl5pPr marL="15430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nSpc>
                <a:spcPct val="100000"/>
              </a:lnSpc>
              <a:spcBef>
                <a:spcPts val="700"/>
              </a:spcBef>
              <a:spcAft>
                <a:spcPts val="600"/>
              </a:spcAft>
              <a:buFont typeface="Wingdings" panose="05000000000000000000" charset="0"/>
              <a:buChar char=""/>
            </a:pPr>
            <a:r>
              <a:rPr lang="zh-CN" altLang="en-US" sz="2800" b="1" dirty="0">
                <a:latin typeface="微软雅黑" panose="020B0503020204020204" pitchFamily="34" charset="-122"/>
                <a:ea typeface="微软雅黑" panose="020B0503020204020204" pitchFamily="34" charset="-122"/>
              </a:rPr>
              <a:t>逻辑模型：逻辑模型指在</a:t>
            </a:r>
            <a:r>
              <a:rPr lang="en-US" altLang="zh-CN" sz="2800" b="1" dirty="0">
                <a:latin typeface="微软雅黑" panose="020B0503020204020204" pitchFamily="34" charset="-122"/>
                <a:ea typeface="微软雅黑" panose="020B0503020204020204" pitchFamily="34" charset="-122"/>
              </a:rPr>
              <a:t>DBMS</a:t>
            </a:r>
            <a:r>
              <a:rPr lang="zh-CN" altLang="en-US" sz="2800" b="1" dirty="0">
                <a:latin typeface="微软雅黑" panose="020B0503020204020204" pitchFamily="34" charset="-122"/>
                <a:ea typeface="微软雅黑" panose="020B0503020204020204" pitchFamily="34" charset="-122"/>
              </a:rPr>
              <a:t>中数据的组织结构。</a:t>
            </a:r>
          </a:p>
          <a:p>
            <a:pPr marL="457200" lvl="1" indent="-457200">
              <a:lnSpc>
                <a:spcPct val="100000"/>
              </a:lnSpc>
              <a:spcBef>
                <a:spcPts val="300"/>
              </a:spcBef>
              <a:spcAft>
                <a:spcPts val="600"/>
              </a:spcAft>
            </a:pP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）层次模型  </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很少使用</a:t>
            </a:r>
            <a:r>
              <a:rPr lang="en-US" altLang="zh-CN" sz="2800" b="1" dirty="0">
                <a:latin typeface="微软雅黑" panose="020B0503020204020204" pitchFamily="34" charset="-122"/>
                <a:ea typeface="微软雅黑" panose="020B0503020204020204" pitchFamily="34" charset="-122"/>
              </a:rPr>
              <a:t>)</a:t>
            </a:r>
          </a:p>
          <a:p>
            <a:pPr marL="457200" lvl="1" indent="-457200">
              <a:lnSpc>
                <a:spcPct val="100000"/>
              </a:lnSpc>
              <a:spcBef>
                <a:spcPts val="300"/>
              </a:spcBef>
              <a:spcAft>
                <a:spcPts val="600"/>
              </a:spcAft>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将数据组织程树形结构，上级结点和下级结点之间表示了一对多的联系。</a:t>
            </a:r>
          </a:p>
          <a:p>
            <a:pPr marL="457200" lvl="1" indent="-457200">
              <a:lnSpc>
                <a:spcPct val="100000"/>
              </a:lnSpc>
              <a:spcBef>
                <a:spcPts val="300"/>
              </a:spcBef>
              <a:spcAft>
                <a:spcPts val="600"/>
              </a:spcAft>
            </a:pP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）网状模型  </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很少使用</a:t>
            </a:r>
            <a:r>
              <a:rPr lang="en-US" altLang="zh-CN" sz="2800" b="1" dirty="0">
                <a:latin typeface="微软雅黑" panose="020B0503020204020204" pitchFamily="34" charset="-122"/>
                <a:ea typeface="微软雅黑" panose="020B0503020204020204" pitchFamily="34" charset="-122"/>
              </a:rPr>
              <a:t>)</a:t>
            </a:r>
          </a:p>
          <a:p>
            <a:pPr marL="457200" lvl="1" indent="-457200">
              <a:lnSpc>
                <a:spcPct val="100000"/>
              </a:lnSpc>
              <a:spcBef>
                <a:spcPts val="300"/>
              </a:spcBef>
              <a:spcAft>
                <a:spcPts val="600"/>
              </a:spcAft>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将数据组织成图结构，结点间是多对多的联系。</a:t>
            </a:r>
          </a:p>
          <a:p>
            <a:pPr marL="457200" lvl="1" indent="-457200">
              <a:lnSpc>
                <a:spcPct val="100000"/>
              </a:lnSpc>
              <a:spcBef>
                <a:spcPts val="300"/>
              </a:spcBef>
              <a:spcAft>
                <a:spcPts val="600"/>
              </a:spcAft>
            </a:pPr>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）关系模型 </a:t>
            </a:r>
          </a:p>
          <a:p>
            <a:pPr marL="457200" lvl="1" indent="-457200">
              <a:lnSpc>
                <a:spcPct val="100000"/>
              </a:lnSpc>
              <a:spcBef>
                <a:spcPts val="300"/>
              </a:spcBef>
              <a:spcAft>
                <a:spcPts val="600"/>
              </a:spcAft>
            </a:pPr>
            <a:r>
              <a:rPr lang="zh-CN" altLang="en-US" sz="2800" dirty="0">
                <a:latin typeface="微软雅黑" panose="020B0503020204020204" pitchFamily="34" charset="-122"/>
                <a:ea typeface="微软雅黑" panose="020B0503020204020204" pitchFamily="34" charset="-122"/>
              </a:rPr>
              <a:t>   数据之间的联系都用二维表格的形式表示。操作的对象和运算的结果都是二维表，每一个二维表叫一个关系</a:t>
            </a:r>
            <a:r>
              <a:rPr lang="zh-CN" altLang="en-US" sz="2800" b="1" dirty="0">
                <a:latin typeface="微软雅黑" panose="020B0503020204020204" pitchFamily="34" charset="-122"/>
                <a:ea typeface="微软雅黑" panose="020B0503020204020204" pitchFamily="34" charset="-122"/>
              </a:rPr>
              <a:t>。</a:t>
            </a:r>
          </a:p>
        </p:txBody>
      </p:sp>
    </p:spTree>
    <p:custDataLst>
      <p:tags r:id="rId1"/>
    </p:custDataLst>
    <p:extLst>
      <p:ext uri="{BB962C8B-B14F-4D97-AF65-F5344CB8AC3E}">
        <p14:creationId xmlns:p14="http://schemas.microsoft.com/office/powerpoint/2010/main" val="1553962263"/>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392275"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2.3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数据模型概述</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6" name="内容占位符 1"/>
          <p:cNvSpPr txBox="1">
            <a:spLocks/>
          </p:cNvSpPr>
          <p:nvPr/>
        </p:nvSpPr>
        <p:spPr bwMode="auto">
          <a:xfrm>
            <a:off x="2468854" y="1322210"/>
            <a:ext cx="7431284" cy="4304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rtl="0" fontAlgn="base">
              <a:lnSpc>
                <a:spcPct val="90000"/>
              </a:lnSpc>
              <a:spcBef>
                <a:spcPts val="750"/>
              </a:spcBef>
              <a:spcAft>
                <a:spcPct val="0"/>
              </a:spcAft>
              <a:buFont typeface="Arial" panose="020B0604020202020204" pitchFamily="34" charset="0"/>
              <a:buChar char="•"/>
              <a:defRPr sz="1800" kern="1200">
                <a:solidFill>
                  <a:srgbClr val="293136"/>
                </a:solidFill>
                <a:latin typeface="+mn-lt"/>
                <a:ea typeface="黑体" panose="02010609060101010101" charset="-122"/>
                <a:cs typeface="+mn-cs"/>
              </a:defRPr>
            </a:lvl1pPr>
            <a:lvl2pPr marL="514350" indent="-171450" algn="l" rtl="0" fontAlgn="base">
              <a:lnSpc>
                <a:spcPct val="90000"/>
              </a:lnSpc>
              <a:spcBef>
                <a:spcPts val="375"/>
              </a:spcBef>
              <a:spcAft>
                <a:spcPct val="0"/>
              </a:spcAft>
              <a:buFont typeface="Arial" panose="020B0604020202020204" pitchFamily="34" charset="0"/>
              <a:buChar char="•"/>
              <a:defRPr sz="1500" kern="1200">
                <a:solidFill>
                  <a:srgbClr val="293136"/>
                </a:solidFill>
                <a:latin typeface="+mn-lt"/>
                <a:ea typeface="黑体" panose="02010609060101010101" charset="-122"/>
                <a:cs typeface="+mn-cs"/>
              </a:defRPr>
            </a:lvl2pPr>
            <a:lvl3pPr marL="8572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3pPr>
            <a:lvl4pPr marL="12001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4pPr>
            <a:lvl5pPr marL="15430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nSpc>
                <a:spcPct val="150000"/>
              </a:lnSpc>
              <a:spcBef>
                <a:spcPts val="700"/>
              </a:spcBef>
              <a:spcAft>
                <a:spcPts val="600"/>
              </a:spcAft>
              <a:buFont typeface="Wingdings" panose="05000000000000000000" charset="0"/>
              <a:buChar char=""/>
            </a:pPr>
            <a:r>
              <a:rPr lang="zh-CN" altLang="en-US" sz="2800" b="1" dirty="0">
                <a:latin typeface="微软雅黑" panose="020B0503020204020204" pitchFamily="34" charset="-122"/>
                <a:ea typeface="微软雅黑" panose="020B0503020204020204" pitchFamily="34" charset="-122"/>
              </a:rPr>
              <a:t>物理模型</a:t>
            </a:r>
            <a:endParaRPr lang="en-US" altLang="zh-CN" sz="2800" b="1" dirty="0">
              <a:latin typeface="微软雅黑" panose="020B0503020204020204" pitchFamily="34" charset="-122"/>
              <a:ea typeface="微软雅黑" panose="020B0503020204020204" pitchFamily="34" charset="-122"/>
            </a:endParaRPr>
          </a:p>
          <a:p>
            <a:pPr marL="457200" lvl="1" indent="-457200">
              <a:lnSpc>
                <a:spcPct val="150000"/>
              </a:lnSpc>
              <a:spcBef>
                <a:spcPts val="300"/>
              </a:spcBef>
              <a:spcAft>
                <a:spcPts val="600"/>
              </a:spcAft>
            </a:pPr>
            <a:r>
              <a:rPr lang="zh-CN" altLang="en-US" sz="2800" dirty="0">
                <a:latin typeface="微软雅黑" panose="020B0503020204020204" pitchFamily="34" charset="-122"/>
                <a:ea typeface="微软雅黑" panose="020B0503020204020204" pitchFamily="34" charset="-122"/>
              </a:rPr>
              <a:t>物理模型用于描述数据在存储介质上的结构。如数据的存放顺序、文件的位置、分布等，每一种逻辑模型在实现时都对应到物理模型。</a:t>
            </a:r>
          </a:p>
          <a:p>
            <a:pPr marL="457200" lvl="1" indent="-457200">
              <a:lnSpc>
                <a:spcPct val="150000"/>
              </a:lnSpc>
              <a:spcBef>
                <a:spcPts val="300"/>
              </a:spcBef>
              <a:spcAft>
                <a:spcPts val="600"/>
              </a:spcAft>
            </a:pPr>
            <a:r>
              <a:rPr lang="zh-CN" altLang="en-US" sz="2800" dirty="0">
                <a:latin typeface="微软雅黑" panose="020B0503020204020204" pitchFamily="34" charset="-122"/>
                <a:ea typeface="微软雅黑" panose="020B0503020204020204" pitchFamily="34" charset="-122"/>
              </a:rPr>
              <a:t>物理模型不但由数据库管理系统决定，还与操作系统、计算机硬件有关。</a:t>
            </a:r>
          </a:p>
        </p:txBody>
      </p:sp>
    </p:spTree>
    <p:custDataLst>
      <p:tags r:id="rId1"/>
    </p:custDataLst>
    <p:extLst>
      <p:ext uri="{BB962C8B-B14F-4D97-AF65-F5344CB8AC3E}">
        <p14:creationId xmlns:p14="http://schemas.microsoft.com/office/powerpoint/2010/main" val="4135842275"/>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4817344"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2.4 </a:t>
            </a:r>
            <a:r>
              <a:rPr lang="zh-CN" altLang="zh-CN" sz="3200" b="1" dirty="0">
                <a:gradFill>
                  <a:gsLst>
                    <a:gs pos="0">
                      <a:srgbClr val="E30613"/>
                    </a:gs>
                    <a:gs pos="100000">
                      <a:srgbClr val="81040B"/>
                    </a:gs>
                  </a:gsLst>
                  <a:lin ang="5400000" scaled="1"/>
                </a:gradFill>
                <a:latin typeface="微软雅黑" pitchFamily="34" charset="-122"/>
                <a:ea typeface="微软雅黑" pitchFamily="34" charset="-122"/>
              </a:rPr>
              <a:t>关系</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zh-CN" sz="3200" b="1" dirty="0">
                <a:gradFill>
                  <a:gsLst>
                    <a:gs pos="0">
                      <a:srgbClr val="E30613"/>
                    </a:gs>
                    <a:gs pos="100000">
                      <a:srgbClr val="81040B"/>
                    </a:gs>
                  </a:gsLst>
                  <a:lin ang="5400000" scaled="1"/>
                </a:gradFill>
                <a:latin typeface="微软雅黑" pitchFamily="34" charset="-122"/>
                <a:ea typeface="微软雅黑" pitchFamily="34" charset="-122"/>
              </a:rPr>
              <a:t>非关系型数据库</a:t>
            </a:r>
            <a:endParaRPr lang="zh-CN" altLang="en-US" sz="3200" b="1" dirty="0">
              <a:gradFill>
                <a:gsLst>
                  <a:gs pos="0">
                    <a:srgbClr val="E30613"/>
                  </a:gs>
                  <a:gs pos="100000">
                    <a:srgbClr val="81040B"/>
                  </a:gs>
                </a:gsLst>
                <a:lin ang="5400000" scaled="1"/>
              </a:gradFill>
              <a:latin typeface="微软雅黑" pitchFamily="34" charset="-122"/>
              <a:ea typeface="微软雅黑" pitchFamily="34" charset="-122"/>
            </a:endParaRP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6" name="内容占位符 1"/>
          <p:cNvSpPr txBox="1">
            <a:spLocks/>
          </p:cNvSpPr>
          <p:nvPr/>
        </p:nvSpPr>
        <p:spPr bwMode="auto">
          <a:xfrm>
            <a:off x="714500" y="980687"/>
            <a:ext cx="10996429" cy="5302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rtl="0" fontAlgn="base">
              <a:lnSpc>
                <a:spcPct val="90000"/>
              </a:lnSpc>
              <a:spcBef>
                <a:spcPts val="750"/>
              </a:spcBef>
              <a:spcAft>
                <a:spcPct val="0"/>
              </a:spcAft>
              <a:buFont typeface="Arial" panose="020B0604020202020204" pitchFamily="34" charset="0"/>
              <a:buChar char="•"/>
              <a:defRPr sz="1800" kern="1200">
                <a:solidFill>
                  <a:srgbClr val="293136"/>
                </a:solidFill>
                <a:latin typeface="+mn-lt"/>
                <a:ea typeface="黑体" panose="02010609060101010101" charset="-122"/>
                <a:cs typeface="+mn-cs"/>
              </a:defRPr>
            </a:lvl1pPr>
            <a:lvl2pPr marL="514350" indent="-171450" algn="l" rtl="0" fontAlgn="base">
              <a:lnSpc>
                <a:spcPct val="90000"/>
              </a:lnSpc>
              <a:spcBef>
                <a:spcPts val="375"/>
              </a:spcBef>
              <a:spcAft>
                <a:spcPct val="0"/>
              </a:spcAft>
              <a:buFont typeface="Arial" panose="020B0604020202020204" pitchFamily="34" charset="0"/>
              <a:buChar char="•"/>
              <a:defRPr sz="1500" kern="1200">
                <a:solidFill>
                  <a:srgbClr val="293136"/>
                </a:solidFill>
                <a:latin typeface="+mn-lt"/>
                <a:ea typeface="黑体" panose="02010609060101010101" charset="-122"/>
                <a:cs typeface="+mn-cs"/>
              </a:defRPr>
            </a:lvl2pPr>
            <a:lvl3pPr marL="8572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3pPr>
            <a:lvl4pPr marL="12001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4pPr>
            <a:lvl5pPr marL="15430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spcBef>
                <a:spcPts val="700"/>
              </a:spcBef>
              <a:spcAft>
                <a:spcPts val="600"/>
              </a:spcAft>
              <a:buFont typeface="Wingdings" panose="05000000000000000000" charset="0"/>
              <a:buChar char=""/>
            </a:pPr>
            <a:r>
              <a:rPr lang="zh-CN" altLang="zh-CN" sz="2800" b="1" dirty="0">
                <a:latin typeface="微软雅黑" panose="020B0503020204020204" pitchFamily="34" charset="-122"/>
                <a:ea typeface="微软雅黑" panose="020B0503020204020204" pitchFamily="34" charset="-122"/>
              </a:rPr>
              <a:t>根据数据库中数据的数据存储结构，可扩展性和数据一致性，将数据库分为关系型数据库和非关系型数据库。</a:t>
            </a:r>
          </a:p>
          <a:p>
            <a:pPr marL="0" lvl="1" indent="0">
              <a:lnSpc>
                <a:spcPct val="150000"/>
              </a:lnSpc>
              <a:spcBef>
                <a:spcPts val="300"/>
              </a:spcBef>
              <a:spcAft>
                <a:spcPts val="600"/>
              </a:spcAft>
              <a:buNone/>
            </a:pPr>
            <a:r>
              <a:rPr lang="zh-CN" altLang="en-US" sz="2800" dirty="0">
                <a:latin typeface="华文楷体" panose="02010600040101010101" pitchFamily="2" charset="-122"/>
                <a:ea typeface="华文楷体" panose="02010600040101010101" pitchFamily="2" charset="-122"/>
              </a:rPr>
              <a:t>        关系型数据库的最大特点就是事务的一致性，如典型的银行系统。关系型数据库为了维护一致性所付出的巨大代价就是其读写性能比较差，而像抖音、微信这类应用，对并发读写能力要求极高，关系型数据库已经无法应付因此，必须用新的一种数据结构存储来代替关系数据库。于是，非关系型数据库应运而生，是多种数据结构的存储方法的集合。</a:t>
            </a:r>
            <a:endParaRPr lang="en-US" altLang="zh-CN" sz="2800" dirty="0">
              <a:latin typeface="华文楷体" panose="02010600040101010101" pitchFamily="2" charset="-122"/>
              <a:ea typeface="华文楷体" panose="02010600040101010101" pitchFamily="2" charset="-122"/>
            </a:endParaRPr>
          </a:p>
          <a:p>
            <a:pPr marL="457200" lvl="1" indent="-457200">
              <a:lnSpc>
                <a:spcPct val="150000"/>
              </a:lnSpc>
              <a:spcBef>
                <a:spcPts val="300"/>
              </a:spcBef>
              <a:spcAft>
                <a:spcPts val="600"/>
              </a:spcAft>
            </a:pPr>
            <a:endParaRPr lang="en-US" altLang="zh-CN" sz="2800" dirty="0">
              <a:latin typeface="华文楷体" panose="02010600040101010101" pitchFamily="2" charset="-122"/>
              <a:ea typeface="华文楷体" panose="02010600040101010101" pitchFamily="2" charset="-122"/>
            </a:endParaRPr>
          </a:p>
          <a:p>
            <a:pPr>
              <a:lnSpc>
                <a:spcPct val="150000"/>
              </a:lnSpc>
              <a:spcBef>
                <a:spcPts val="700"/>
              </a:spcBef>
              <a:spcAft>
                <a:spcPts val="600"/>
              </a:spcAft>
              <a:buFont typeface="Wingdings" panose="05000000000000000000" charset="0"/>
              <a:buChar char=""/>
            </a:pPr>
            <a:endParaRPr lang="zh-CN" altLang="en-US" sz="2800" b="1"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4119823277"/>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762568"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2.4.1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关系型数据库</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grpSp>
        <p:nvGrpSpPr>
          <p:cNvPr id="11" name="组合 10"/>
          <p:cNvGrpSpPr/>
          <p:nvPr/>
        </p:nvGrpSpPr>
        <p:grpSpPr>
          <a:xfrm>
            <a:off x="0" y="831228"/>
            <a:ext cx="12192000" cy="589871"/>
            <a:chOff x="0" y="2887645"/>
            <a:chExt cx="12192000" cy="589871"/>
          </a:xfrm>
        </p:grpSpPr>
        <p:sp>
          <p:nvSpPr>
            <p:cNvPr id="12" name="Rectangle 11"/>
            <p:cNvSpPr>
              <a:spLocks noChangeArrowheads="1"/>
            </p:cNvSpPr>
            <p:nvPr/>
          </p:nvSpPr>
          <p:spPr bwMode="auto">
            <a:xfrm>
              <a:off x="0" y="2887645"/>
              <a:ext cx="12192000" cy="589871"/>
            </a:xfrm>
            <a:prstGeom prst="rect">
              <a:avLst/>
            </a:prstGeom>
            <a:solidFill>
              <a:srgbClr val="7B1B1B">
                <a:alpha val="81000"/>
              </a:srgbClr>
            </a:solidFill>
            <a:ln>
              <a:noFill/>
            </a:ln>
            <a:extLst/>
          </p:spPr>
          <p:txBody>
            <a:bodyPr lIns="91319" tIns="45659" rIns="91319" bIns="45659"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sz="3200">
                <a:latin typeface="微软雅黑" pitchFamily="34" charset="-122"/>
                <a:ea typeface="微软雅黑" pitchFamily="34" charset="-122"/>
                <a:sym typeface="Calibri" pitchFamily="34" charset="0"/>
              </a:endParaRPr>
            </a:p>
          </p:txBody>
        </p:sp>
        <p:sp>
          <p:nvSpPr>
            <p:cNvPr id="13" name="矩形 12"/>
            <p:cNvSpPr/>
            <p:nvPr/>
          </p:nvSpPr>
          <p:spPr>
            <a:xfrm>
              <a:off x="552825" y="2960653"/>
              <a:ext cx="11098889" cy="461665"/>
            </a:xfrm>
            <a:prstGeom prst="rect">
              <a:avLst/>
            </a:prstGeom>
          </p:spPr>
          <p:txBody>
            <a:bodyPr wrap="square">
              <a:spAutoFit/>
            </a:bodyPr>
            <a:lstStyle/>
            <a:p>
              <a:pPr indent="457200" algn="just"/>
              <a:r>
                <a:rPr lang="zh-CN" altLang="en-US" sz="2400" b="1" dirty="0">
                  <a:solidFill>
                    <a:schemeClr val="bg1"/>
                  </a:solidFill>
                  <a:latin typeface="微软雅黑" pitchFamily="34" charset="-122"/>
                  <a:ea typeface="微软雅黑" pitchFamily="34" charset="-122"/>
                  <a:sym typeface="Calibri" pitchFamily="34" charset="0"/>
                </a:rPr>
                <a:t>关系型数据库模型是把复杂的数据结构归结为简单的二元关系（即二维表格）。</a:t>
              </a:r>
            </a:p>
          </p:txBody>
        </p:sp>
      </p:grpSp>
      <p:sp>
        <p:nvSpPr>
          <p:cNvPr id="9" name="矩形 8"/>
          <p:cNvSpPr/>
          <p:nvPr/>
        </p:nvSpPr>
        <p:spPr>
          <a:xfrm>
            <a:off x="1560315" y="4630727"/>
            <a:ext cx="9841523" cy="2152833"/>
          </a:xfrm>
          <a:prstGeom prst="rect">
            <a:avLst/>
          </a:prstGeom>
        </p:spPr>
        <p:txBody>
          <a:bodyPr wrap="square">
            <a:spAutoFit/>
          </a:bodyPr>
          <a:lstStyle/>
          <a:p>
            <a:pPr marL="171450" lvl="0" indent="-171450" fontAlgn="base">
              <a:lnSpc>
                <a:spcPct val="110000"/>
              </a:lnSpc>
              <a:spcBef>
                <a:spcPts val="750"/>
              </a:spcBef>
              <a:spcAft>
                <a:spcPct val="0"/>
              </a:spcAft>
              <a:buFont typeface="Arial" panose="020B0604020202020204" pitchFamily="34" charset="0"/>
              <a:buChar char="•"/>
            </a:pPr>
            <a:r>
              <a:rPr lang="zh-CN" altLang="en-US" sz="2800" b="1" dirty="0">
                <a:solidFill>
                  <a:srgbClr val="293136"/>
                </a:solidFill>
                <a:latin typeface="微软雅黑" panose="020B0503020204020204" pitchFamily="34" charset="-122"/>
                <a:ea typeface="微软雅黑" panose="020B0503020204020204" pitchFamily="34" charset="-122"/>
              </a:rPr>
              <a:t>每行数据是一个记录（元组，数据元素，行）</a:t>
            </a:r>
          </a:p>
          <a:p>
            <a:pPr marL="171450" lvl="0" indent="-171450" fontAlgn="base">
              <a:lnSpc>
                <a:spcPct val="110000"/>
              </a:lnSpc>
              <a:spcBef>
                <a:spcPts val="750"/>
              </a:spcBef>
              <a:spcAft>
                <a:spcPct val="0"/>
              </a:spcAft>
              <a:buFont typeface="Arial" panose="020B0604020202020204" pitchFamily="34" charset="0"/>
              <a:buChar char="•"/>
            </a:pPr>
            <a:r>
              <a:rPr lang="zh-CN" altLang="en-US" sz="2800" b="1" dirty="0">
                <a:solidFill>
                  <a:srgbClr val="293136"/>
                </a:solidFill>
                <a:latin typeface="微软雅黑" panose="020B0503020204020204" pitchFamily="34" charset="-122"/>
                <a:ea typeface="微软雅黑" panose="020B0503020204020204" pitchFamily="34" charset="-122"/>
              </a:rPr>
              <a:t>每列是一个字段（列，属性）</a:t>
            </a:r>
            <a:endParaRPr lang="en-US" altLang="zh-CN" sz="2800" b="1" dirty="0">
              <a:solidFill>
                <a:srgbClr val="293136"/>
              </a:solidFill>
              <a:latin typeface="微软雅黑" panose="020B0503020204020204" pitchFamily="34" charset="-122"/>
              <a:ea typeface="微软雅黑" panose="020B0503020204020204" pitchFamily="34" charset="-122"/>
            </a:endParaRPr>
          </a:p>
          <a:p>
            <a:pPr marL="171450" lvl="0" indent="-171450" fontAlgn="base">
              <a:lnSpc>
                <a:spcPct val="110000"/>
              </a:lnSpc>
              <a:spcBef>
                <a:spcPts val="750"/>
              </a:spcBef>
              <a:spcAft>
                <a:spcPct val="0"/>
              </a:spcAft>
              <a:buFont typeface="Arial" panose="020B0604020202020204" pitchFamily="34" charset="0"/>
              <a:buChar char="•"/>
            </a:pPr>
            <a:r>
              <a:rPr lang="zh-CN" altLang="en-US" sz="2800" b="1" dirty="0">
                <a:solidFill>
                  <a:srgbClr val="293136"/>
                </a:solidFill>
                <a:latin typeface="微软雅黑" panose="020B0503020204020204" pitchFamily="34" charset="-122"/>
                <a:ea typeface="微软雅黑" panose="020B0503020204020204" pitchFamily="34" charset="-122"/>
              </a:rPr>
              <a:t>在关系数据库中，通过对这些关联表的分类、合并、连接或选取等运算来实现数据的管理。</a:t>
            </a:r>
          </a:p>
        </p:txBody>
      </p:sp>
      <p:pic>
        <p:nvPicPr>
          <p:cNvPr id="15" name="Picture 3">
            <a:extLst>
              <a:ext uri="{FF2B5EF4-FFF2-40B4-BE49-F238E27FC236}">
                <a16:creationId xmlns:a16="http://schemas.microsoft.com/office/drawing/2014/main" id="{A892BF28-910B-47D3-B016-CD4B317601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18750" t="35001" r="27499" b="28333"/>
          <a:stretch>
            <a:fillRect/>
          </a:stretch>
        </p:blipFill>
        <p:spPr bwMode="auto">
          <a:xfrm>
            <a:off x="1560315" y="1466064"/>
            <a:ext cx="7451483" cy="3164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357013177"/>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32"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circle(out)">
                                      <p:cBhvr>
                                        <p:cTn id="11"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1" name="标题 1"/>
          <p:cNvSpPr txBox="1">
            <a:spLocks/>
          </p:cNvSpPr>
          <p:nvPr/>
        </p:nvSpPr>
        <p:spPr>
          <a:xfrm>
            <a:off x="251322" y="2841175"/>
            <a:ext cx="11689355" cy="1192696"/>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8000" b="1" dirty="0">
                <a:latin typeface="华文行楷" panose="02010800040101010101" pitchFamily="2" charset="-122"/>
                <a:ea typeface="华文行楷" panose="02010800040101010101" pitchFamily="2" charset="-122"/>
              </a:rPr>
              <a:t>十、数据库与大数据技术</a:t>
            </a:r>
            <a:endParaRPr lang="en-GB" altLang="zh-CN" sz="8000" b="1" dirty="0">
              <a:latin typeface="华文行楷" panose="02010800040101010101" pitchFamily="2" charset="-122"/>
              <a:ea typeface="华文行楷" panose="02010800040101010101" pitchFamily="2" charset="-122"/>
            </a:endParaRPr>
          </a:p>
        </p:txBody>
      </p:sp>
    </p:spTree>
    <p:custDataLst>
      <p:tags r:id="rId1"/>
    </p:custDataLst>
    <p:extLst>
      <p:ext uri="{BB962C8B-B14F-4D97-AF65-F5344CB8AC3E}">
        <p14:creationId xmlns:p14="http://schemas.microsoft.com/office/powerpoint/2010/main" val="1762069433"/>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4762842"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2.4.1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关系型数据库</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组成</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20" name="Rectangle 3"/>
          <p:cNvSpPr txBox="1">
            <a:spLocks noChangeArrowheads="1"/>
          </p:cNvSpPr>
          <p:nvPr/>
        </p:nvSpPr>
        <p:spPr bwMode="auto">
          <a:xfrm>
            <a:off x="905607" y="3393296"/>
            <a:ext cx="10380786" cy="3390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CC"/>
                </a:solidFill>
                <a:latin typeface="+mn-lt"/>
                <a:ea typeface="+mn-ea"/>
                <a:cs typeface="+mn-cs"/>
              </a:defRPr>
            </a:lvl1pPr>
            <a:lvl2pPr marL="669925" indent="-325438" algn="l" rtl="0" eaLnBrk="0" fontAlgn="base" hangingPunct="0">
              <a:spcBef>
                <a:spcPct val="20000"/>
              </a:spcBef>
              <a:spcAft>
                <a:spcPct val="0"/>
              </a:spcAft>
              <a:buClr>
                <a:srgbClr val="0000CC"/>
              </a:buClr>
              <a:buSzPct val="60000"/>
              <a:buFont typeface="Wingdings" panose="05000000000000000000" pitchFamily="2" charset="2"/>
              <a:buChar char="l"/>
              <a:defRPr sz="2600" b="1">
                <a:solidFill>
                  <a:schemeClr val="tx1"/>
                </a:solidFill>
                <a:latin typeface="+mn-lt"/>
                <a:ea typeface="楷体" pitchFamily="49" charset="-122"/>
                <a:cs typeface="+mn-cs"/>
              </a:defRPr>
            </a:lvl2pPr>
            <a:lvl3pPr marL="1022350" indent="-350838" algn="l" rtl="0" eaLnBrk="0" fontAlgn="base" hangingPunct="0">
              <a:spcBef>
                <a:spcPct val="20000"/>
              </a:spcBef>
              <a:spcAft>
                <a:spcPct val="0"/>
              </a:spcAft>
              <a:buClr>
                <a:srgbClr val="FF0000"/>
              </a:buClr>
              <a:buSzPct val="65000"/>
              <a:buFont typeface="Wingdings" panose="05000000000000000000" pitchFamily="2" charset="2"/>
              <a:buChar char="p"/>
              <a:defRPr sz="2200" b="1">
                <a:solidFill>
                  <a:schemeClr val="tx1"/>
                </a:solidFill>
                <a:latin typeface="+mn-lt"/>
                <a:ea typeface="+mj-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j-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j-ea"/>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9pPr>
          </a:lstStyle>
          <a:p>
            <a:pPr marL="669925" marR="0" lvl="1" indent="-325438" algn="l" defTabSz="914400" rtl="0" eaLnBrk="1" fontAlgn="base" latinLnBrk="0" hangingPunct="1">
              <a:lnSpc>
                <a:spcPct val="100000"/>
              </a:lnSpc>
              <a:spcBef>
                <a:spcPct val="20000"/>
              </a:spcBef>
              <a:spcAft>
                <a:spcPct val="0"/>
              </a:spcAft>
              <a:buClr>
                <a:srgbClr val="0000CC"/>
              </a:buClr>
              <a:buSzPct val="60000"/>
              <a:buFont typeface="Wingdings" panose="05000000000000000000" pitchFamily="2" charset="2"/>
              <a:buNone/>
              <a:tabLst/>
              <a:defRPr/>
            </a:pPr>
            <a:r>
              <a:rPr kumimoji="0" lang="zh-CN" altLang="en-US" sz="2600" b="1" i="0" u="none" strike="noStrike" kern="0" cap="none" spc="0" normalizeH="0" baseline="0" noProof="0" dirty="0">
                <a:ln>
                  <a:noFill/>
                </a:ln>
                <a:solidFill>
                  <a:srgbClr val="FF0000"/>
                </a:solidFill>
                <a:effectLst/>
                <a:uLnTx/>
                <a:uFillTx/>
                <a:latin typeface="Arial"/>
                <a:ea typeface="楷体" pitchFamily="49" charset="-122"/>
              </a:rPr>
              <a:t>字段名：列名</a:t>
            </a:r>
            <a:endParaRPr kumimoji="0" lang="en-US" altLang="zh-CN" sz="2600" b="1" i="0" u="none" strike="noStrike" kern="0" cap="none" spc="0" normalizeH="0" baseline="0" noProof="0" dirty="0">
              <a:ln>
                <a:noFill/>
              </a:ln>
              <a:solidFill>
                <a:srgbClr val="FF0000"/>
              </a:solidFill>
              <a:effectLst/>
              <a:uLnTx/>
              <a:uFillTx/>
              <a:latin typeface="Arial"/>
              <a:ea typeface="楷体" pitchFamily="49" charset="-122"/>
            </a:endParaRPr>
          </a:p>
          <a:p>
            <a:pPr marL="669925" marR="0" lvl="1" indent="-325438" algn="l" defTabSz="914400" rtl="0" eaLnBrk="1" fontAlgn="base" latinLnBrk="0" hangingPunct="1">
              <a:lnSpc>
                <a:spcPct val="100000"/>
              </a:lnSpc>
              <a:spcBef>
                <a:spcPct val="20000"/>
              </a:spcBef>
              <a:spcAft>
                <a:spcPct val="0"/>
              </a:spcAft>
              <a:buClr>
                <a:srgbClr val="0000CC"/>
              </a:buClr>
              <a:buSzPct val="60000"/>
              <a:buFont typeface="Wingdings" panose="05000000000000000000" pitchFamily="2" charset="2"/>
              <a:buNone/>
              <a:tabLst/>
              <a:defRPr/>
            </a:pPr>
            <a:r>
              <a:rPr kumimoji="0" lang="zh-CN" altLang="en-US" sz="2600" b="1" i="0" u="none" strike="noStrike" kern="0" cap="none" spc="0" normalizeH="0" baseline="0" noProof="0" dirty="0">
                <a:ln>
                  <a:noFill/>
                </a:ln>
                <a:solidFill>
                  <a:srgbClr val="FF0000"/>
                </a:solidFill>
                <a:effectLst/>
                <a:uLnTx/>
                <a:uFillTx/>
                <a:latin typeface="Arial"/>
                <a:ea typeface="楷体" pitchFamily="49" charset="-122"/>
              </a:rPr>
              <a:t>字段值：具体取值</a:t>
            </a:r>
            <a:endParaRPr kumimoji="0" lang="zh-CN" altLang="en-US" sz="2600" b="1" i="0" u="none" strike="noStrike" kern="0" cap="none" spc="0" normalizeH="0" baseline="0" noProof="0" dirty="0">
              <a:ln>
                <a:noFill/>
              </a:ln>
              <a:solidFill>
                <a:srgbClr val="000000"/>
              </a:solidFill>
              <a:effectLst/>
              <a:uLnTx/>
              <a:uFillTx/>
              <a:latin typeface="Arial"/>
              <a:ea typeface="楷体" pitchFamily="49" charset="-122"/>
            </a:endParaRPr>
          </a:p>
          <a:p>
            <a:pPr marL="669925" marR="0" lvl="1" indent="-325438" algn="l" defTabSz="914400" rtl="0" eaLnBrk="1" fontAlgn="base" latinLnBrk="0" hangingPunct="1">
              <a:lnSpc>
                <a:spcPct val="100000"/>
              </a:lnSpc>
              <a:spcBef>
                <a:spcPct val="20000"/>
              </a:spcBef>
              <a:spcAft>
                <a:spcPct val="0"/>
              </a:spcAft>
              <a:buClr>
                <a:srgbClr val="0000CC"/>
              </a:buClr>
              <a:buSzPct val="60000"/>
              <a:buFont typeface="Wingdings" panose="05000000000000000000" pitchFamily="2" charset="2"/>
              <a:buNone/>
              <a:tabLst/>
              <a:defRPr/>
            </a:pPr>
            <a:r>
              <a:rPr kumimoji="0" lang="zh-CN" altLang="en-US" sz="2600" b="1" i="0" u="none" strike="noStrike" kern="0" cap="none" spc="0" normalizeH="0" baseline="0" noProof="0" dirty="0">
                <a:ln>
                  <a:noFill/>
                </a:ln>
                <a:solidFill>
                  <a:srgbClr val="FF0000"/>
                </a:solidFill>
                <a:effectLst/>
                <a:uLnTx/>
                <a:uFillTx/>
                <a:latin typeface="Arial"/>
                <a:ea typeface="楷体" pitchFamily="49" charset="-122"/>
              </a:rPr>
              <a:t>域</a:t>
            </a:r>
            <a:r>
              <a:rPr lang="zh-CN" altLang="en-US" kern="0" dirty="0">
                <a:solidFill>
                  <a:srgbClr val="FF0000"/>
                </a:solidFill>
                <a:latin typeface="Arial"/>
              </a:rPr>
              <a:t>：       </a:t>
            </a:r>
            <a:r>
              <a:rPr kumimoji="0" lang="zh-CN" altLang="en-US" sz="2600" b="1" i="0" u="none" strike="noStrike" kern="0" cap="none" spc="0" normalizeH="0" baseline="0" noProof="0" dirty="0">
                <a:ln>
                  <a:noFill/>
                </a:ln>
                <a:solidFill>
                  <a:srgbClr val="000000"/>
                </a:solidFill>
                <a:effectLst/>
                <a:uLnTx/>
                <a:uFillTx/>
                <a:latin typeface="Arial"/>
                <a:ea typeface="楷体" pitchFamily="49" charset="-122"/>
              </a:rPr>
              <a:t>每个字段的取值范围</a:t>
            </a:r>
          </a:p>
          <a:p>
            <a:pPr marL="669925" marR="0" lvl="1" indent="-325438" algn="l" defTabSz="914400" rtl="0" eaLnBrk="1" fontAlgn="base" latinLnBrk="0" hangingPunct="1">
              <a:lnSpc>
                <a:spcPct val="100000"/>
              </a:lnSpc>
              <a:spcBef>
                <a:spcPct val="20000"/>
              </a:spcBef>
              <a:spcAft>
                <a:spcPct val="0"/>
              </a:spcAft>
              <a:buClr>
                <a:srgbClr val="0000CC"/>
              </a:buClr>
              <a:buSzPct val="60000"/>
              <a:buFont typeface="Wingdings" panose="05000000000000000000" pitchFamily="2" charset="2"/>
              <a:buNone/>
              <a:tabLst/>
              <a:defRPr/>
            </a:pPr>
            <a:r>
              <a:rPr kumimoji="0" lang="zh-CN" altLang="en-US" sz="2600" b="1" i="0" u="none" strike="noStrike" kern="0" cap="none" spc="0" normalizeH="0" baseline="0" noProof="0" dirty="0">
                <a:ln>
                  <a:noFill/>
                </a:ln>
                <a:solidFill>
                  <a:srgbClr val="FF0000"/>
                </a:solidFill>
                <a:effectLst/>
                <a:uLnTx/>
                <a:uFillTx/>
                <a:latin typeface="Arial"/>
                <a:ea typeface="楷体" pitchFamily="49" charset="-122"/>
              </a:rPr>
              <a:t>表结构：</a:t>
            </a:r>
            <a:r>
              <a:rPr kumimoji="0" lang="zh-CN" altLang="en-US" sz="2600" b="1" i="0" u="none" strike="noStrike" kern="0" cap="none" spc="0" normalizeH="0" baseline="0" noProof="0" dirty="0">
                <a:ln>
                  <a:noFill/>
                </a:ln>
                <a:solidFill>
                  <a:srgbClr val="000000"/>
                </a:solidFill>
                <a:effectLst/>
                <a:uLnTx/>
                <a:uFillTx/>
                <a:latin typeface="Arial"/>
                <a:ea typeface="楷体" pitchFamily="49" charset="-122"/>
              </a:rPr>
              <a:t>表中所有字段的名称和属性的集合，是记录的组成形式。</a:t>
            </a:r>
          </a:p>
          <a:p>
            <a:pPr marL="669925" marR="0" lvl="1" indent="-325438" algn="l" defTabSz="914400" rtl="0" eaLnBrk="1" fontAlgn="base" latinLnBrk="0" hangingPunct="1">
              <a:lnSpc>
                <a:spcPct val="100000"/>
              </a:lnSpc>
              <a:spcBef>
                <a:spcPct val="20000"/>
              </a:spcBef>
              <a:spcAft>
                <a:spcPct val="0"/>
              </a:spcAft>
              <a:buClr>
                <a:srgbClr val="0000CC"/>
              </a:buClr>
              <a:buSzPct val="60000"/>
              <a:buFont typeface="Wingdings" panose="05000000000000000000" pitchFamily="2" charset="2"/>
              <a:buNone/>
              <a:tabLst/>
              <a:defRPr/>
            </a:pPr>
            <a:r>
              <a:rPr kumimoji="0" lang="zh-CN" altLang="en-US" sz="2600" b="1" i="0" u="none" strike="noStrike" kern="0" cap="none" spc="0" normalizeH="0" baseline="0" noProof="0" dirty="0">
                <a:ln>
                  <a:noFill/>
                </a:ln>
                <a:solidFill>
                  <a:srgbClr val="FF0000"/>
                </a:solidFill>
                <a:effectLst/>
                <a:uLnTx/>
                <a:uFillTx/>
                <a:latin typeface="Arial"/>
                <a:ea typeface="楷体" pitchFamily="49" charset="-122"/>
              </a:rPr>
              <a:t>关系模式：</a:t>
            </a:r>
            <a:r>
              <a:rPr kumimoji="0" lang="zh-CN" altLang="en-US" sz="2600" b="1" i="0" u="none" strike="noStrike" kern="0" cap="none" spc="0" normalizeH="0" baseline="0" noProof="0" dirty="0">
                <a:ln>
                  <a:noFill/>
                </a:ln>
                <a:solidFill>
                  <a:srgbClr val="000000"/>
                </a:solidFill>
                <a:effectLst/>
                <a:uLnTx/>
                <a:uFillTx/>
                <a:latin typeface="Arial"/>
                <a:ea typeface="楷体" pitchFamily="49" charset="-122"/>
              </a:rPr>
              <a:t>对关系结构的描述，简记为：</a:t>
            </a:r>
          </a:p>
          <a:p>
            <a:pPr marL="1143000" marR="0" lvl="2" indent="-228600" algn="l" defTabSz="914400" rtl="0" eaLnBrk="1" fontAlgn="base" latinLnBrk="0" hangingPunct="1">
              <a:lnSpc>
                <a:spcPct val="100000"/>
              </a:lnSpc>
              <a:spcBef>
                <a:spcPct val="20000"/>
              </a:spcBef>
              <a:spcAft>
                <a:spcPct val="0"/>
              </a:spcAft>
              <a:buClr>
                <a:srgbClr val="FF0000"/>
              </a:buClr>
              <a:buSzPct val="65000"/>
              <a:buFont typeface="Wingdings" panose="05000000000000000000" pitchFamily="2" charset="2"/>
              <a:buNone/>
              <a:tabLst/>
              <a:defRPr/>
            </a:pPr>
            <a:r>
              <a:rPr kumimoji="0" lang="zh-CN" altLang="en-US" sz="2200" b="1" i="0" u="none" strike="noStrike" kern="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rPr>
              <a:t>关系名（字段</a:t>
            </a:r>
            <a:r>
              <a:rPr kumimoji="0" lang="en-US" altLang="zh-CN" sz="2200" b="1" i="0" u="none" strike="noStrike" kern="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rPr>
              <a:t>1</a:t>
            </a:r>
            <a:r>
              <a:rPr kumimoji="0" lang="zh-CN" altLang="en-US" sz="2200" b="1" i="0" u="none" strike="noStrike" kern="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rPr>
              <a:t>，字段</a:t>
            </a:r>
            <a:r>
              <a:rPr kumimoji="0" lang="en-US" altLang="zh-CN" sz="2200" b="1" i="0" u="none" strike="noStrike" kern="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rPr>
              <a:t>2</a:t>
            </a:r>
            <a:r>
              <a:rPr kumimoji="0" lang="zh-CN" altLang="en-US" sz="2200" b="1" i="0" u="none" strike="noStrike" kern="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rPr>
              <a:t>，字段</a:t>
            </a:r>
            <a:r>
              <a:rPr kumimoji="0" lang="en-US" altLang="zh-CN" sz="2200" b="1" i="0" u="none" strike="noStrike" kern="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rPr>
              <a:t>3</a:t>
            </a:r>
            <a:r>
              <a:rPr kumimoji="0" lang="zh-CN" altLang="en-US" sz="2200" b="1" i="0" u="none" strike="noStrike" kern="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rPr>
              <a:t>，</a:t>
            </a:r>
            <a:r>
              <a:rPr kumimoji="0" lang="en-US" altLang="zh-CN" sz="2200" b="1" i="0" u="none" strike="noStrike" kern="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rPr>
              <a:t>…</a:t>
            </a:r>
            <a:r>
              <a:rPr kumimoji="0" lang="zh-CN" altLang="en-US" sz="2200" b="1" i="0" u="none" strike="noStrike" kern="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rPr>
              <a:t>，字段</a:t>
            </a:r>
            <a:r>
              <a:rPr kumimoji="0" lang="en-US" altLang="zh-CN" sz="2200" b="1" i="0" u="none" strike="noStrike" kern="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rPr>
              <a:t>n</a:t>
            </a:r>
            <a:r>
              <a:rPr kumimoji="0" lang="zh-CN" altLang="en-US" sz="2200" b="1" i="0" u="none" strike="noStrike" kern="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rPr>
              <a:t>）</a:t>
            </a:r>
            <a:endParaRPr kumimoji="0" lang="en-US" altLang="zh-CN" sz="2200" b="1" i="0" u="none" strike="noStrike" kern="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endParaRPr>
          </a:p>
          <a:p>
            <a:pPr marL="1143000" lvl="2" indent="-228600" eaLnBrk="1" hangingPunct="1">
              <a:buNone/>
              <a:defRPr/>
            </a:pPr>
            <a:r>
              <a:rPr kumimoji="0" lang="zh-CN" altLang="en-US" sz="2200" b="1" i="0" u="none" strike="noStrike" kern="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rPr>
              <a:t>学生表（学号，姓名</a:t>
            </a:r>
            <a:r>
              <a:rPr lang="zh-CN" altLang="en-US" kern="0" dirty="0">
                <a:solidFill>
                  <a:srgbClr val="0000CC"/>
                </a:solidFill>
                <a:latin typeface="黑体" panose="02010609060101010101" pitchFamily="49" charset="-122"/>
                <a:ea typeface="黑体" panose="02010609060101010101" pitchFamily="49" charset="-122"/>
              </a:rPr>
              <a:t>，性别，年龄）</a:t>
            </a:r>
            <a:endParaRPr kumimoji="0" lang="en-US" altLang="zh-CN" sz="2200" b="1" i="0" u="none" strike="noStrike" kern="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endParaRPr>
          </a:p>
          <a:p>
            <a:pPr marL="1143000" marR="0" lvl="2" indent="-228600" algn="l" defTabSz="914400" rtl="0" eaLnBrk="1" fontAlgn="base" latinLnBrk="0" hangingPunct="1">
              <a:lnSpc>
                <a:spcPct val="100000"/>
              </a:lnSpc>
              <a:spcBef>
                <a:spcPct val="20000"/>
              </a:spcBef>
              <a:spcAft>
                <a:spcPct val="0"/>
              </a:spcAft>
              <a:buClr>
                <a:srgbClr val="FF0000"/>
              </a:buClr>
              <a:buSzPct val="65000"/>
              <a:buFont typeface="Wingdings" panose="05000000000000000000" pitchFamily="2" charset="2"/>
              <a:buNone/>
              <a:tabLst/>
              <a:defRPr/>
            </a:pPr>
            <a:endParaRPr kumimoji="0" lang="zh-CN" altLang="en-US" sz="2200" b="1" i="0" u="none" strike="noStrike" kern="0" cap="none" spc="0" normalizeH="0" baseline="0" noProof="0" dirty="0">
              <a:ln>
                <a:noFill/>
              </a:ln>
              <a:solidFill>
                <a:srgbClr val="0000CC"/>
              </a:solidFill>
              <a:effectLst/>
              <a:uLnTx/>
              <a:uFillTx/>
              <a:latin typeface="Arial"/>
              <a:ea typeface="宋体"/>
            </a:endParaRPr>
          </a:p>
        </p:txBody>
      </p:sp>
      <p:pic>
        <p:nvPicPr>
          <p:cNvPr id="12" name="Picture 3">
            <a:extLst>
              <a:ext uri="{FF2B5EF4-FFF2-40B4-BE49-F238E27FC236}">
                <a16:creationId xmlns:a16="http://schemas.microsoft.com/office/drawing/2014/main" id="{4BC63872-FB36-4314-9F6A-456FD842B3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18750" t="35001" r="27499" b="28333"/>
          <a:stretch>
            <a:fillRect/>
          </a:stretch>
        </p:blipFill>
        <p:spPr bwMode="auto">
          <a:xfrm>
            <a:off x="1348639" y="615252"/>
            <a:ext cx="5781675" cy="281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213141740"/>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out)">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4762842"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2.4.1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关系型数据库</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特点</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4" name="Rectangle 3"/>
          <p:cNvSpPr txBox="1">
            <a:spLocks noChangeArrowheads="1"/>
          </p:cNvSpPr>
          <p:nvPr/>
        </p:nvSpPr>
        <p:spPr bwMode="auto">
          <a:xfrm>
            <a:off x="2216785" y="3506470"/>
            <a:ext cx="8686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CC"/>
                </a:solidFill>
                <a:latin typeface="+mn-lt"/>
                <a:ea typeface="+mn-ea"/>
                <a:cs typeface="+mn-cs"/>
              </a:defRPr>
            </a:lvl1pPr>
            <a:lvl2pPr marL="669925" indent="-325438" algn="l" rtl="0" eaLnBrk="0" fontAlgn="base" hangingPunct="0">
              <a:spcBef>
                <a:spcPct val="20000"/>
              </a:spcBef>
              <a:spcAft>
                <a:spcPct val="0"/>
              </a:spcAft>
              <a:buClr>
                <a:srgbClr val="0000CC"/>
              </a:buClr>
              <a:buSzPct val="60000"/>
              <a:buFont typeface="Wingdings" panose="05000000000000000000" pitchFamily="2" charset="2"/>
              <a:buChar char="l"/>
              <a:defRPr sz="2600" b="1">
                <a:solidFill>
                  <a:schemeClr val="tx1"/>
                </a:solidFill>
                <a:latin typeface="+mn-lt"/>
                <a:ea typeface="楷体" pitchFamily="49" charset="-122"/>
                <a:cs typeface="+mn-cs"/>
              </a:defRPr>
            </a:lvl2pPr>
            <a:lvl3pPr marL="1022350" indent="-350838" algn="l" rtl="0" eaLnBrk="0" fontAlgn="base" hangingPunct="0">
              <a:spcBef>
                <a:spcPct val="20000"/>
              </a:spcBef>
              <a:spcAft>
                <a:spcPct val="0"/>
              </a:spcAft>
              <a:buClr>
                <a:srgbClr val="FF0000"/>
              </a:buClr>
              <a:buSzPct val="65000"/>
              <a:buFont typeface="Wingdings" panose="05000000000000000000" pitchFamily="2" charset="2"/>
              <a:buChar char="p"/>
              <a:defRPr sz="2200" b="1">
                <a:solidFill>
                  <a:schemeClr val="tx1"/>
                </a:solidFill>
                <a:latin typeface="+mn-lt"/>
                <a:ea typeface="+mj-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j-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j-ea"/>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9pPr>
          </a:lstStyle>
          <a:p>
            <a:pPr marL="342900" marR="0" lvl="0" indent="-342900" algn="l"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None/>
              <a:tabLst/>
              <a:defRPr/>
            </a:pPr>
            <a:r>
              <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r>
              <a:rPr kumimoji="0" lang="en-US" altLang="zh-CN"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1</a:t>
            </a:r>
            <a:r>
              <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）关系中的每一列不可再分。</a:t>
            </a:r>
          </a:p>
          <a:p>
            <a:pPr marL="342900" marR="0" lvl="0" indent="-342900" algn="l"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None/>
              <a:tabLst/>
              <a:defRPr/>
            </a:pPr>
            <a:r>
              <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r>
              <a:rPr kumimoji="0" lang="en-US" altLang="zh-CN"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2</a:t>
            </a:r>
            <a:r>
              <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）同一个关系中不能出现相同的字段名。</a:t>
            </a:r>
          </a:p>
          <a:p>
            <a:pPr marL="342900" marR="0" lvl="0" indent="-342900" algn="l"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None/>
              <a:tabLst/>
              <a:defRPr/>
            </a:pPr>
            <a:r>
              <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r>
              <a:rPr kumimoji="0" lang="en-US" altLang="zh-CN"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3</a:t>
            </a:r>
            <a:r>
              <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）关系中一般不出现完全相同的两条记录。</a:t>
            </a:r>
          </a:p>
          <a:p>
            <a:pPr marL="342900" marR="0" lvl="0" indent="-342900" algn="l"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None/>
              <a:tabLst/>
              <a:defRPr/>
            </a:pPr>
            <a:r>
              <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r>
              <a:rPr kumimoji="0" lang="en-US" altLang="zh-CN"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4</a:t>
            </a:r>
            <a:r>
              <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）关系中任意交换两行位置不影响数据的实际含义。</a:t>
            </a:r>
          </a:p>
          <a:p>
            <a:pPr marL="342900" marR="0" lvl="0" indent="-342900" algn="l"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None/>
              <a:tabLst/>
              <a:defRPr/>
            </a:pPr>
            <a:r>
              <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r>
              <a:rPr kumimoji="0" lang="en-US" altLang="zh-CN"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5</a:t>
            </a:r>
            <a:r>
              <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）关系中任意交换两列位置不影响数据的实际含义 </a:t>
            </a:r>
          </a:p>
        </p:txBody>
      </p:sp>
      <p:pic>
        <p:nvPicPr>
          <p:cNvPr id="1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8476" y="846721"/>
            <a:ext cx="76581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608665767"/>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6404317"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2.4.1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关系型数据库</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候选键和主键</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9" name="矩形 8"/>
          <p:cNvSpPr/>
          <p:nvPr/>
        </p:nvSpPr>
        <p:spPr>
          <a:xfrm>
            <a:off x="714500" y="726247"/>
            <a:ext cx="10996853" cy="3323987"/>
          </a:xfrm>
          <a:prstGeom prst="rect">
            <a:avLst/>
          </a:prstGeom>
        </p:spPr>
        <p:txBody>
          <a:bodyPr wrap="square">
            <a:spAutoFit/>
          </a:bodyPr>
          <a:lstStyle/>
          <a:p>
            <a:pPr marL="342900" lvl="0" indent="-342900" fontAlgn="base">
              <a:lnSpc>
                <a:spcPct val="90000"/>
              </a:lnSpc>
              <a:spcBef>
                <a:spcPct val="20000"/>
              </a:spcBef>
              <a:spcAft>
                <a:spcPct val="0"/>
              </a:spcAft>
              <a:buClr>
                <a:srgbClr val="CC9900"/>
              </a:buClr>
              <a:buSzPct val="65000"/>
              <a:buFont typeface="Wingdings" panose="05000000000000000000" pitchFamily="2" charset="2"/>
              <a:buChar char="n"/>
            </a:pPr>
            <a:r>
              <a:rPr lang="zh-CN" altLang="en-US" sz="2800" kern="0" dirty="0">
                <a:solidFill>
                  <a:srgbClr val="0000CC"/>
                </a:solidFill>
                <a:latin typeface="微软雅黑" panose="020B0503020204020204" pitchFamily="34" charset="-122"/>
                <a:ea typeface="微软雅黑" panose="020B0503020204020204" pitchFamily="34" charset="-122"/>
              </a:rPr>
              <a:t>（</a:t>
            </a:r>
            <a:r>
              <a:rPr lang="en-US" altLang="zh-CN" sz="2800" kern="0" dirty="0">
                <a:solidFill>
                  <a:srgbClr val="0000CC"/>
                </a:solidFill>
                <a:latin typeface="微软雅黑" panose="020B0503020204020204" pitchFamily="34" charset="-122"/>
                <a:ea typeface="微软雅黑" panose="020B0503020204020204" pitchFamily="34" charset="-122"/>
              </a:rPr>
              <a:t>1</a:t>
            </a:r>
            <a:r>
              <a:rPr lang="zh-CN" altLang="en-US" sz="2800" kern="0" dirty="0">
                <a:solidFill>
                  <a:srgbClr val="0000CC"/>
                </a:solidFill>
                <a:latin typeface="微软雅黑" panose="020B0503020204020204" pitchFamily="34" charset="-122"/>
                <a:ea typeface="微软雅黑" panose="020B0503020204020204" pitchFamily="34" charset="-122"/>
              </a:rPr>
              <a:t>）</a:t>
            </a:r>
            <a:r>
              <a:rPr lang="zh-CN" altLang="en-US" sz="2800" b="1" kern="0" dirty="0">
                <a:solidFill>
                  <a:srgbClr val="0000CC"/>
                </a:solidFill>
                <a:latin typeface="微软雅黑" panose="020B0503020204020204" pitchFamily="34" charset="-122"/>
                <a:ea typeface="微软雅黑" panose="020B0503020204020204" pitchFamily="34" charset="-122"/>
              </a:rPr>
              <a:t>候选键</a:t>
            </a:r>
            <a:r>
              <a:rPr lang="zh-CN" altLang="en-US" sz="2800" kern="0" dirty="0">
                <a:solidFill>
                  <a:srgbClr val="0000CC"/>
                </a:solidFill>
                <a:latin typeface="微软雅黑" panose="020B0503020204020204" pitchFamily="34" charset="-122"/>
                <a:ea typeface="微软雅黑" panose="020B0503020204020204" pitchFamily="34" charset="-122"/>
              </a:rPr>
              <a:t>（</a:t>
            </a:r>
            <a:r>
              <a:rPr lang="en-US" altLang="zh-CN" sz="2800" kern="0" dirty="0">
                <a:solidFill>
                  <a:srgbClr val="0000CC"/>
                </a:solidFill>
                <a:latin typeface="微软雅黑" panose="020B0503020204020204" pitchFamily="34" charset="-122"/>
                <a:ea typeface="微软雅黑" panose="020B0503020204020204" pitchFamily="34" charset="-122"/>
              </a:rPr>
              <a:t>Candidate Key</a:t>
            </a:r>
            <a:r>
              <a:rPr lang="zh-CN" altLang="en-US" sz="2800" kern="0" dirty="0">
                <a:solidFill>
                  <a:srgbClr val="0000CC"/>
                </a:solidFill>
                <a:latin typeface="微软雅黑" panose="020B0503020204020204" pitchFamily="34" charset="-122"/>
                <a:ea typeface="微软雅黑" panose="020B0503020204020204" pitchFamily="34" charset="-122"/>
              </a:rPr>
              <a:t>）</a:t>
            </a:r>
          </a:p>
          <a:p>
            <a:pPr marL="669925" lvl="1" indent="-325438" fontAlgn="base">
              <a:lnSpc>
                <a:spcPct val="90000"/>
              </a:lnSpc>
              <a:spcBef>
                <a:spcPct val="20000"/>
              </a:spcBef>
              <a:spcAft>
                <a:spcPct val="0"/>
              </a:spcAft>
              <a:buClr>
                <a:srgbClr val="0000CC"/>
              </a:buClr>
              <a:buSzPct val="60000"/>
              <a:buFont typeface="Wingdings" panose="05000000000000000000" pitchFamily="2" charset="2"/>
              <a:buChar char="l"/>
            </a:pPr>
            <a:r>
              <a:rPr lang="zh-CN" altLang="en-US" sz="2800" b="1" kern="0" dirty="0">
                <a:solidFill>
                  <a:srgbClr val="000000"/>
                </a:solidFill>
                <a:latin typeface="微软雅黑" panose="020B0503020204020204" pitchFamily="34" charset="-122"/>
                <a:ea typeface="微软雅黑" panose="020B0503020204020204" pitchFamily="34" charset="-122"/>
              </a:rPr>
              <a:t>一个关系中可以用来唯一地标识一个记录的字段或字段的集合</a:t>
            </a:r>
          </a:p>
          <a:p>
            <a:pPr marL="669925" lvl="1" indent="-325438" fontAlgn="base">
              <a:lnSpc>
                <a:spcPct val="90000"/>
              </a:lnSpc>
              <a:spcBef>
                <a:spcPct val="20000"/>
              </a:spcBef>
              <a:spcAft>
                <a:spcPct val="0"/>
              </a:spcAft>
              <a:buClr>
                <a:srgbClr val="0000CC"/>
              </a:buClr>
              <a:buSzPct val="60000"/>
              <a:buFont typeface="Wingdings" panose="05000000000000000000" pitchFamily="2" charset="2"/>
              <a:buChar char="l"/>
            </a:pPr>
            <a:r>
              <a:rPr lang="zh-CN" altLang="en-US" sz="2800" b="1" kern="0" dirty="0">
                <a:solidFill>
                  <a:srgbClr val="FF0000"/>
                </a:solidFill>
                <a:latin typeface="微软雅黑" panose="020B0503020204020204" pitchFamily="34" charset="-122"/>
                <a:ea typeface="微软雅黑" panose="020B0503020204020204" pitchFamily="34" charset="-122"/>
              </a:rPr>
              <a:t>一个关系中，可以有多个候选键</a:t>
            </a:r>
          </a:p>
          <a:p>
            <a:pPr marL="669925" lvl="1" indent="-325438" fontAlgn="base">
              <a:lnSpc>
                <a:spcPct val="90000"/>
              </a:lnSpc>
              <a:spcBef>
                <a:spcPct val="20000"/>
              </a:spcBef>
              <a:spcAft>
                <a:spcPct val="0"/>
              </a:spcAft>
              <a:buClr>
                <a:srgbClr val="0000CC"/>
              </a:buClr>
              <a:buSzPct val="60000"/>
              <a:buFont typeface="Wingdings" panose="05000000000000000000" pitchFamily="2" charset="2"/>
              <a:buChar char="l"/>
            </a:pPr>
            <a:r>
              <a:rPr lang="zh-CN" altLang="en-US" sz="2800" b="1" kern="0" dirty="0">
                <a:solidFill>
                  <a:srgbClr val="000000"/>
                </a:solidFill>
                <a:latin typeface="微软雅黑" panose="020B0503020204020204" pitchFamily="34" charset="-122"/>
                <a:ea typeface="微软雅黑" panose="020B0503020204020204" pitchFamily="34" charset="-122"/>
              </a:rPr>
              <a:t>候选键可以是单个字段，也</a:t>
            </a:r>
            <a:r>
              <a:rPr lang="zh-CN" altLang="en-US" sz="2800" b="1" kern="0" dirty="0">
                <a:solidFill>
                  <a:srgbClr val="FF0000"/>
                </a:solidFill>
                <a:latin typeface="微软雅黑" panose="020B0503020204020204" pitchFamily="34" charset="-122"/>
                <a:ea typeface="微软雅黑" panose="020B0503020204020204" pitchFamily="34" charset="-122"/>
              </a:rPr>
              <a:t>可以是字段的组合</a:t>
            </a:r>
            <a:r>
              <a:rPr lang="zh-CN" altLang="en-US" sz="2800" b="1" kern="0" dirty="0">
                <a:solidFill>
                  <a:srgbClr val="000000"/>
                </a:solidFill>
                <a:latin typeface="微软雅黑" panose="020B0503020204020204" pitchFamily="34" charset="-122"/>
                <a:ea typeface="微软雅黑" panose="020B0503020204020204" pitchFamily="34" charset="-122"/>
              </a:rPr>
              <a:t>。</a:t>
            </a:r>
            <a:endParaRPr lang="en-US" altLang="zh-CN" sz="2800" b="1" kern="0" dirty="0">
              <a:solidFill>
                <a:srgbClr val="000000"/>
              </a:solidFill>
              <a:latin typeface="微软雅黑" panose="020B0503020204020204" pitchFamily="34" charset="-122"/>
              <a:ea typeface="微软雅黑" panose="020B0503020204020204" pitchFamily="34" charset="-122"/>
            </a:endParaRPr>
          </a:p>
          <a:p>
            <a:pPr marL="342900" indent="-342900" fontAlgn="base">
              <a:lnSpc>
                <a:spcPct val="90000"/>
              </a:lnSpc>
              <a:spcBef>
                <a:spcPct val="20000"/>
              </a:spcBef>
              <a:spcAft>
                <a:spcPct val="0"/>
              </a:spcAft>
              <a:buClr>
                <a:srgbClr val="CC9900"/>
              </a:buClr>
              <a:buSzPct val="65000"/>
              <a:buFont typeface="Wingdings" panose="05000000000000000000" pitchFamily="2" charset="2"/>
              <a:buChar char="n"/>
            </a:pPr>
            <a:r>
              <a:rPr lang="zh-CN" altLang="en-US" sz="2800" kern="0" dirty="0">
                <a:solidFill>
                  <a:srgbClr val="0000CC"/>
                </a:solidFill>
                <a:latin typeface="微软雅黑" panose="020B0503020204020204" pitchFamily="34" charset="-122"/>
                <a:ea typeface="微软雅黑" panose="020B0503020204020204" pitchFamily="34" charset="-122"/>
              </a:rPr>
              <a:t>（</a:t>
            </a:r>
            <a:r>
              <a:rPr lang="en-US" altLang="zh-CN" sz="2800" kern="0" dirty="0">
                <a:solidFill>
                  <a:srgbClr val="0000CC"/>
                </a:solidFill>
                <a:latin typeface="微软雅黑" panose="020B0503020204020204" pitchFamily="34" charset="-122"/>
                <a:ea typeface="微软雅黑" panose="020B0503020204020204" pitchFamily="34" charset="-122"/>
              </a:rPr>
              <a:t>2</a:t>
            </a:r>
            <a:r>
              <a:rPr lang="zh-CN" altLang="en-US" sz="2800" kern="0" dirty="0">
                <a:solidFill>
                  <a:srgbClr val="0000CC"/>
                </a:solidFill>
                <a:latin typeface="微软雅黑" panose="020B0503020204020204" pitchFamily="34" charset="-122"/>
                <a:ea typeface="微软雅黑" panose="020B0503020204020204" pitchFamily="34" charset="-122"/>
              </a:rPr>
              <a:t>）</a:t>
            </a:r>
            <a:r>
              <a:rPr lang="zh-CN" altLang="en-US" sz="2800" b="1" kern="0" dirty="0">
                <a:solidFill>
                  <a:srgbClr val="0000CC"/>
                </a:solidFill>
                <a:latin typeface="微软雅黑" panose="020B0503020204020204" pitchFamily="34" charset="-122"/>
                <a:ea typeface="微软雅黑" panose="020B0503020204020204" pitchFamily="34" charset="-122"/>
              </a:rPr>
              <a:t>主键</a:t>
            </a:r>
            <a:r>
              <a:rPr lang="zh-CN" altLang="en-US" sz="2800" kern="0" dirty="0">
                <a:solidFill>
                  <a:srgbClr val="0000CC"/>
                </a:solidFill>
                <a:latin typeface="微软雅黑" panose="020B0503020204020204" pitchFamily="34" charset="-122"/>
                <a:ea typeface="微软雅黑" panose="020B0503020204020204" pitchFamily="34" charset="-122"/>
              </a:rPr>
              <a:t>（</a:t>
            </a:r>
            <a:r>
              <a:rPr lang="en-US" altLang="zh-CN" sz="2800" kern="0" dirty="0">
                <a:solidFill>
                  <a:srgbClr val="0000CC"/>
                </a:solidFill>
                <a:latin typeface="微软雅黑" panose="020B0503020204020204" pitchFamily="34" charset="-122"/>
                <a:ea typeface="微软雅黑" panose="020B0503020204020204" pitchFamily="34" charset="-122"/>
              </a:rPr>
              <a:t>Primary Key</a:t>
            </a:r>
            <a:r>
              <a:rPr lang="zh-CN" altLang="en-US" sz="2800" kern="0" dirty="0">
                <a:solidFill>
                  <a:srgbClr val="0000CC"/>
                </a:solidFill>
                <a:latin typeface="微软雅黑" panose="020B0503020204020204" pitchFamily="34" charset="-122"/>
                <a:ea typeface="微软雅黑" panose="020B0503020204020204" pitchFamily="34" charset="-122"/>
              </a:rPr>
              <a:t>）</a:t>
            </a:r>
          </a:p>
          <a:p>
            <a:pPr marL="669925" lvl="1" indent="-325438" fontAlgn="base">
              <a:lnSpc>
                <a:spcPct val="90000"/>
              </a:lnSpc>
              <a:spcBef>
                <a:spcPct val="20000"/>
              </a:spcBef>
              <a:spcAft>
                <a:spcPct val="0"/>
              </a:spcAft>
              <a:buClr>
                <a:srgbClr val="0000CC"/>
              </a:buClr>
              <a:buSzPct val="60000"/>
              <a:buFont typeface="Wingdings" panose="05000000000000000000" pitchFamily="2" charset="2"/>
              <a:buChar char="l"/>
            </a:pPr>
            <a:r>
              <a:rPr lang="zh-CN" altLang="en-US" sz="2800" b="1" kern="0" dirty="0">
                <a:solidFill>
                  <a:srgbClr val="000000"/>
                </a:solidFill>
                <a:latin typeface="微软雅黑" panose="020B0503020204020204" pitchFamily="34" charset="-122"/>
                <a:ea typeface="微软雅黑" panose="020B0503020204020204" pitchFamily="34" charset="-122"/>
              </a:rPr>
              <a:t>从多个候选键中指定其中的一个作为数据元素的唯一标识</a:t>
            </a:r>
          </a:p>
          <a:p>
            <a:pPr marL="669925" lvl="1" indent="-325438" fontAlgn="base">
              <a:lnSpc>
                <a:spcPct val="90000"/>
              </a:lnSpc>
              <a:spcBef>
                <a:spcPct val="20000"/>
              </a:spcBef>
              <a:spcAft>
                <a:spcPct val="0"/>
              </a:spcAft>
              <a:buClr>
                <a:srgbClr val="0000CC"/>
              </a:buClr>
              <a:buSzPct val="60000"/>
              <a:buFont typeface="Wingdings" panose="05000000000000000000" pitchFamily="2" charset="2"/>
              <a:buChar char="l"/>
            </a:pPr>
            <a:r>
              <a:rPr lang="zh-CN" altLang="en-US" sz="2800" b="1" kern="0" dirty="0">
                <a:solidFill>
                  <a:srgbClr val="000000"/>
                </a:solidFill>
                <a:latin typeface="微软雅黑" panose="020B0503020204020204" pitchFamily="34" charset="-122"/>
                <a:ea typeface="微软雅黑" panose="020B0503020204020204" pitchFamily="34" charset="-122"/>
              </a:rPr>
              <a:t>设置主键的目的是为了实现实体完整性的约束规则</a:t>
            </a:r>
          </a:p>
        </p:txBody>
      </p:sp>
      <p:graphicFrame>
        <p:nvGraphicFramePr>
          <p:cNvPr id="16" name="Group 51"/>
          <p:cNvGraphicFramePr>
            <a:graphicFrameLocks noGrp="1"/>
          </p:cNvGraphicFramePr>
          <p:nvPr>
            <p:extLst>
              <p:ext uri="{D42A27DB-BD31-4B8C-83A1-F6EECF244321}">
                <p14:modId xmlns:p14="http://schemas.microsoft.com/office/powerpoint/2010/main" val="1546502189"/>
              </p:ext>
            </p:extLst>
          </p:nvPr>
        </p:nvGraphicFramePr>
        <p:xfrm>
          <a:off x="1540697" y="4201533"/>
          <a:ext cx="7030915" cy="2280628"/>
        </p:xfrm>
        <a:graphic>
          <a:graphicData uri="http://schemas.openxmlformats.org/drawingml/2006/table">
            <a:tbl>
              <a:tblPr/>
              <a:tblGrid>
                <a:gridCol w="1285653">
                  <a:extLst>
                    <a:ext uri="{9D8B030D-6E8A-4147-A177-3AD203B41FA5}">
                      <a16:colId xmlns:a16="http://schemas.microsoft.com/office/drawing/2014/main" val="20000"/>
                    </a:ext>
                  </a:extLst>
                </a:gridCol>
                <a:gridCol w="1285653">
                  <a:extLst>
                    <a:ext uri="{9D8B030D-6E8A-4147-A177-3AD203B41FA5}">
                      <a16:colId xmlns:a16="http://schemas.microsoft.com/office/drawing/2014/main" val="20001"/>
                    </a:ext>
                  </a:extLst>
                </a:gridCol>
                <a:gridCol w="1285653">
                  <a:extLst>
                    <a:ext uri="{9D8B030D-6E8A-4147-A177-3AD203B41FA5}">
                      <a16:colId xmlns:a16="http://schemas.microsoft.com/office/drawing/2014/main" val="20002"/>
                    </a:ext>
                  </a:extLst>
                </a:gridCol>
                <a:gridCol w="1586978">
                  <a:extLst>
                    <a:ext uri="{9D8B030D-6E8A-4147-A177-3AD203B41FA5}">
                      <a16:colId xmlns:a16="http://schemas.microsoft.com/office/drawing/2014/main" val="20003"/>
                    </a:ext>
                  </a:extLst>
                </a:gridCol>
                <a:gridCol w="1586978">
                  <a:extLst>
                    <a:ext uri="{9D8B030D-6E8A-4147-A177-3AD203B41FA5}">
                      <a16:colId xmlns:a16="http://schemas.microsoft.com/office/drawing/2014/main" val="20004"/>
                    </a:ext>
                  </a:extLst>
                </a:gridCol>
              </a:tblGrid>
              <a:tr h="570157">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zh-CN" altLang="en-US" sz="2400" b="0" i="0" u="none" strike="noStrike" cap="none" normalizeH="0" baseline="0" dirty="0">
                          <a:ln>
                            <a:noFill/>
                          </a:ln>
                          <a:solidFill>
                            <a:srgbClr val="0000CC"/>
                          </a:solidFill>
                          <a:effectLst/>
                          <a:latin typeface="Arial" charset="0"/>
                          <a:ea typeface="黑体" pitchFamily="2" charset="-122"/>
                          <a:cs typeface="宋体" pitchFamily="2" charset="-122"/>
                        </a:rPr>
                        <a:t>班级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zh-CN" altLang="en-US" sz="2400" b="0" i="0" u="none" strike="noStrike" cap="none" normalizeH="0" baseline="0">
                          <a:ln>
                            <a:noFill/>
                          </a:ln>
                          <a:solidFill>
                            <a:srgbClr val="0000CC"/>
                          </a:solidFill>
                          <a:effectLst/>
                          <a:latin typeface="Arial" charset="0"/>
                          <a:ea typeface="黑体" pitchFamily="2" charset="-122"/>
                          <a:cs typeface="宋体" pitchFamily="2" charset="-122"/>
                        </a:rPr>
                        <a:t>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zh-CN" altLang="en-US" sz="2400" b="0" i="0" u="none" strike="noStrike" cap="none" normalizeH="0" baseline="0">
                          <a:ln>
                            <a:noFill/>
                          </a:ln>
                          <a:solidFill>
                            <a:srgbClr val="0000CC"/>
                          </a:solidFill>
                          <a:effectLst/>
                          <a:latin typeface="Arial" charset="0"/>
                          <a:ea typeface="黑体" pitchFamily="2" charset="-122"/>
                          <a:cs typeface="宋体" pitchFamily="2" charset="-122"/>
                        </a:rPr>
                        <a:t>姓名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zh-CN" altLang="en-US" sz="2400" b="0" i="0" u="none" strike="noStrike" cap="none" normalizeH="0" baseline="0" dirty="0">
                          <a:ln>
                            <a:noFill/>
                          </a:ln>
                          <a:solidFill>
                            <a:srgbClr val="0000CC"/>
                          </a:solidFill>
                          <a:effectLst/>
                          <a:latin typeface="Arial" charset="0"/>
                          <a:ea typeface="黑体" pitchFamily="2" charset="-122"/>
                          <a:cs typeface="宋体" pitchFamily="2" charset="-122"/>
                        </a:rPr>
                        <a:t>身份证号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zh-CN" altLang="en-US" sz="2400" b="0" i="0" u="none" strike="noStrike" cap="none" normalizeH="0" baseline="0">
                          <a:ln>
                            <a:noFill/>
                          </a:ln>
                          <a:solidFill>
                            <a:srgbClr val="0000CC"/>
                          </a:solidFill>
                          <a:effectLst/>
                          <a:latin typeface="Arial" charset="0"/>
                          <a:ea typeface="黑体" pitchFamily="2" charset="-122"/>
                          <a:cs typeface="宋体" pitchFamily="2" charset="-122"/>
                        </a:rPr>
                        <a:t>联系电话</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0157">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zh-CN" altLang="en-US" sz="2400" b="0" i="0" u="none" strike="noStrike" cap="none" normalizeH="0" baseline="0">
                          <a:ln>
                            <a:noFill/>
                          </a:ln>
                          <a:solidFill>
                            <a:srgbClr val="0000CC"/>
                          </a:solidFill>
                          <a:effectLst/>
                          <a:latin typeface="Arial" charset="0"/>
                          <a:ea typeface="黑体" pitchFamily="2" charset="-122"/>
                          <a:cs typeface="宋体" pitchFamily="2" charset="-122"/>
                        </a:rPr>
                        <a:t>建环</a:t>
                      </a:r>
                      <a:r>
                        <a:rPr kumimoji="0" lang="en-US" altLang="zh-CN" sz="2400" b="0" i="0" u="none" strike="noStrike" cap="none" normalizeH="0" baseline="0">
                          <a:ln>
                            <a:noFill/>
                          </a:ln>
                          <a:solidFill>
                            <a:srgbClr val="0000CC"/>
                          </a:solidFill>
                          <a:effectLst/>
                          <a:latin typeface="Arial" charset="0"/>
                          <a:ea typeface="黑体" pitchFamily="2" charset="-122"/>
                          <a:cs typeface="宋体" pitchFamily="2" charset="-122"/>
                        </a:rPr>
                        <a:t>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a:ln>
                            <a:noFill/>
                          </a:ln>
                          <a:solidFill>
                            <a:srgbClr val="0000CC"/>
                          </a:solidFill>
                          <a:effectLst/>
                          <a:latin typeface="Arial" charset="0"/>
                          <a:ea typeface="黑体" pitchFamily="2" charset="-122"/>
                          <a:cs typeface="宋体" pitchFamily="2" charset="-122"/>
                        </a:rPr>
                        <a:t>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zh-CN" altLang="en-US" sz="2400" b="0" i="0" u="none" strike="noStrike" cap="none" normalizeH="0" baseline="0">
                          <a:ln>
                            <a:noFill/>
                          </a:ln>
                          <a:solidFill>
                            <a:srgbClr val="0000CC"/>
                          </a:solidFill>
                          <a:effectLst/>
                          <a:latin typeface="Arial" charset="0"/>
                          <a:ea typeface="黑体" pitchFamily="2" charset="-122"/>
                          <a:cs typeface="宋体" pitchFamily="2" charset="-122"/>
                        </a:rPr>
                        <a:t>张建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a:ln>
                            <a:noFill/>
                          </a:ln>
                          <a:solidFill>
                            <a:srgbClr val="0000CC"/>
                          </a:solidFill>
                          <a:effectLst/>
                          <a:latin typeface="Arial" charset="0"/>
                          <a:ea typeface="黑体" pitchFamily="2" charset="-122"/>
                          <a:cs typeface="宋体" pitchFamily="2" charset="-122"/>
                        </a:rPr>
                        <a:t>620***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endParaRPr kumimoji="0" lang="zh-CN" altLang="en-US" sz="2400" b="0" i="0" u="none" strike="noStrike" cap="none" normalizeH="0" baseline="0">
                        <a:ln>
                          <a:noFill/>
                        </a:ln>
                        <a:solidFill>
                          <a:srgbClr val="0000CC"/>
                        </a:solidFill>
                        <a:effectLst/>
                        <a:latin typeface="Arial" charset="0"/>
                        <a:ea typeface="黑体" pitchFamily="2" charset="-122"/>
                        <a:cs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0157">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zh-CN" altLang="en-US" sz="2400" b="0" i="0" u="none" strike="noStrike" cap="none" normalizeH="0" baseline="0">
                          <a:ln>
                            <a:noFill/>
                          </a:ln>
                          <a:solidFill>
                            <a:srgbClr val="0000CC"/>
                          </a:solidFill>
                          <a:effectLst/>
                          <a:latin typeface="Arial" charset="0"/>
                          <a:ea typeface="黑体" pitchFamily="2" charset="-122"/>
                          <a:cs typeface="宋体" pitchFamily="2" charset="-122"/>
                        </a:rPr>
                        <a:t>建环</a:t>
                      </a:r>
                      <a:r>
                        <a:rPr kumimoji="0" lang="en-US" altLang="zh-CN" sz="2400" b="0" i="0" u="none" strike="noStrike" cap="none" normalizeH="0" baseline="0">
                          <a:ln>
                            <a:noFill/>
                          </a:ln>
                          <a:solidFill>
                            <a:srgbClr val="0000CC"/>
                          </a:solidFill>
                          <a:effectLst/>
                          <a:latin typeface="Arial" charset="0"/>
                          <a:ea typeface="黑体" pitchFamily="2" charset="-122"/>
                          <a:cs typeface="宋体" pitchFamily="2" charset="-122"/>
                        </a:rPr>
                        <a:t>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a:ln>
                            <a:noFill/>
                          </a:ln>
                          <a:solidFill>
                            <a:srgbClr val="0000CC"/>
                          </a:solidFill>
                          <a:effectLst/>
                          <a:latin typeface="Arial" charset="0"/>
                          <a:ea typeface="黑体" pitchFamily="2" charset="-122"/>
                          <a:cs typeface="宋体" pitchFamily="2" charset="-122"/>
                        </a:rPr>
                        <a:t>1002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zh-CN" altLang="en-US" sz="2400" b="0" i="0" u="none" strike="noStrike" cap="none" normalizeH="0" baseline="0">
                          <a:ln>
                            <a:noFill/>
                          </a:ln>
                          <a:solidFill>
                            <a:srgbClr val="0000CC"/>
                          </a:solidFill>
                          <a:effectLst/>
                          <a:latin typeface="Arial" charset="0"/>
                          <a:ea typeface="黑体" pitchFamily="2" charset="-122"/>
                          <a:cs typeface="宋体" pitchFamily="2" charset="-122"/>
                        </a:rPr>
                        <a:t>张建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a:ln>
                            <a:noFill/>
                          </a:ln>
                          <a:solidFill>
                            <a:srgbClr val="0000CC"/>
                          </a:solidFill>
                          <a:effectLst/>
                          <a:latin typeface="Arial" charset="0"/>
                          <a:ea typeface="黑体" pitchFamily="2" charset="-122"/>
                          <a:cs typeface="宋体" pitchFamily="2" charset="-122"/>
                        </a:rPr>
                        <a:t>420***</a:t>
                      </a:r>
                      <a:endParaRPr kumimoji="0" lang="zh-CN" altLang="en-US" sz="2400" b="0" i="0" u="none" strike="noStrike" cap="none" normalizeH="0" baseline="0">
                        <a:ln>
                          <a:noFill/>
                        </a:ln>
                        <a:solidFill>
                          <a:srgbClr val="0000CC"/>
                        </a:solidFill>
                        <a:effectLst/>
                        <a:latin typeface="Arial" charset="0"/>
                        <a:ea typeface="黑体" pitchFamily="2"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endParaRPr kumimoji="0" lang="zh-CN" altLang="en-US" sz="2400" b="0" i="0" u="none" strike="noStrike" cap="none" normalizeH="0" baseline="0">
                        <a:ln>
                          <a:noFill/>
                        </a:ln>
                        <a:solidFill>
                          <a:srgbClr val="0000CC"/>
                        </a:solidFill>
                        <a:effectLst/>
                        <a:latin typeface="Arial" charset="0"/>
                        <a:ea typeface="黑体" pitchFamily="2" charset="-122"/>
                        <a:cs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0157">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zh-CN" altLang="en-US" sz="2400" b="0" i="0" u="none" strike="noStrike" cap="none" normalizeH="0" baseline="0" dirty="0">
                          <a:ln>
                            <a:noFill/>
                          </a:ln>
                          <a:solidFill>
                            <a:srgbClr val="0000CC"/>
                          </a:solidFill>
                          <a:effectLst/>
                          <a:latin typeface="Arial" charset="0"/>
                          <a:ea typeface="黑体" pitchFamily="2" charset="-122"/>
                          <a:cs typeface="宋体" pitchFamily="2" charset="-122"/>
                        </a:rPr>
                        <a:t>建环</a:t>
                      </a:r>
                      <a:r>
                        <a:rPr kumimoji="0" lang="en-US" altLang="zh-CN" sz="2400" b="0" i="0" u="none" strike="noStrike" cap="none" normalizeH="0" baseline="0" dirty="0">
                          <a:ln>
                            <a:noFill/>
                          </a:ln>
                          <a:solidFill>
                            <a:srgbClr val="0000CC"/>
                          </a:solidFill>
                          <a:effectLst/>
                          <a:latin typeface="Arial" charset="0"/>
                          <a:ea typeface="黑体" pitchFamily="2" charset="-122"/>
                          <a:cs typeface="宋体" pitchFamily="2" charset="-122"/>
                        </a:rPr>
                        <a:t>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a:ln>
                            <a:noFill/>
                          </a:ln>
                          <a:solidFill>
                            <a:srgbClr val="0000CC"/>
                          </a:solidFill>
                          <a:effectLst/>
                          <a:latin typeface="Arial" charset="0"/>
                          <a:ea typeface="黑体" pitchFamily="2" charset="-122"/>
                          <a:cs typeface="宋体" pitchFamily="2" charset="-122"/>
                        </a:rPr>
                        <a:t>1102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zh-CN" altLang="en-US" sz="2400" b="0" i="0" u="none" strike="noStrike" cap="none" normalizeH="0" baseline="0">
                          <a:ln>
                            <a:noFill/>
                          </a:ln>
                          <a:solidFill>
                            <a:srgbClr val="0000CC"/>
                          </a:solidFill>
                          <a:effectLst/>
                          <a:latin typeface="Arial" charset="0"/>
                          <a:ea typeface="黑体" pitchFamily="2" charset="-122"/>
                          <a:cs typeface="宋体" pitchFamily="2" charset="-122"/>
                        </a:rPr>
                        <a:t>孙浩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a:ln>
                            <a:noFill/>
                          </a:ln>
                          <a:solidFill>
                            <a:srgbClr val="0000CC"/>
                          </a:solidFill>
                          <a:effectLst/>
                          <a:latin typeface="Arial" charset="0"/>
                          <a:ea typeface="黑体" pitchFamily="2" charset="-122"/>
                          <a:cs typeface="宋体" pitchFamily="2" charset="-122"/>
                        </a:rPr>
                        <a:t>350***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endParaRPr kumimoji="0" lang="zh-CN" altLang="en-US" sz="2400" b="0" i="0" u="none" strike="noStrike" cap="none" normalizeH="0" baseline="0" dirty="0">
                        <a:ln>
                          <a:noFill/>
                        </a:ln>
                        <a:solidFill>
                          <a:srgbClr val="0000CC"/>
                        </a:solidFill>
                        <a:effectLst/>
                        <a:latin typeface="Arial" charset="0"/>
                        <a:ea typeface="黑体" pitchFamily="2" charset="-122"/>
                        <a:cs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4105392834"/>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6404317"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2.4.1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关系型数据库</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候选键和主键</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8" name="矩形 7">
            <a:extLst>
              <a:ext uri="{FF2B5EF4-FFF2-40B4-BE49-F238E27FC236}">
                <a16:creationId xmlns:a16="http://schemas.microsoft.com/office/drawing/2014/main" id="{93F1928E-10E5-4A71-AB90-C3C0D5EA2402}"/>
              </a:ext>
            </a:extLst>
          </p:cNvPr>
          <p:cNvSpPr/>
          <p:nvPr/>
        </p:nvSpPr>
        <p:spPr>
          <a:xfrm>
            <a:off x="940357" y="921850"/>
            <a:ext cx="10252780" cy="4401205"/>
          </a:xfrm>
          <a:prstGeom prst="rect">
            <a:avLst/>
          </a:prstGeom>
        </p:spPr>
        <p:txBody>
          <a:bodyPr wrap="square">
            <a:spAutoFit/>
          </a:bodyPr>
          <a:lstStyle/>
          <a:p>
            <a:pPr marL="609600" indent="-609600">
              <a:buFont typeface="Arial" panose="020B0604020202020204" pitchFamily="34" charset="0"/>
              <a:buChar char="•"/>
            </a:pPr>
            <a:r>
              <a:rPr lang="zh-CN" altLang="en-US" sz="2800" b="1" kern="0" dirty="0">
                <a:solidFill>
                  <a:srgbClr val="0000CC"/>
                </a:solidFill>
                <a:latin typeface="微软雅黑" panose="020B0503020204020204" pitchFamily="34" charset="-122"/>
                <a:ea typeface="微软雅黑" panose="020B0503020204020204" pitchFamily="34" charset="-122"/>
              </a:rPr>
              <a:t>示例：</a:t>
            </a:r>
            <a:endParaRPr lang="en-US" altLang="zh-CN" sz="2800" b="1" kern="0" dirty="0">
              <a:solidFill>
                <a:srgbClr val="0000CC"/>
              </a:solidFill>
              <a:latin typeface="微软雅黑" panose="020B0503020204020204" pitchFamily="34" charset="-122"/>
              <a:ea typeface="微软雅黑" panose="020B0503020204020204" pitchFamily="34" charset="-122"/>
            </a:endParaRPr>
          </a:p>
          <a:p>
            <a:pPr marL="609600" indent="-609600">
              <a:buFont typeface="Arial" panose="020B0604020202020204" pitchFamily="34" charset="0"/>
              <a:buChar char="•"/>
            </a:pPr>
            <a:r>
              <a:rPr lang="zh-CN" altLang="en-US" sz="2800" b="1" kern="0" dirty="0">
                <a:solidFill>
                  <a:srgbClr val="0000CC"/>
                </a:solidFill>
                <a:latin typeface="微软雅黑" panose="020B0503020204020204" pitchFamily="34" charset="-122"/>
                <a:ea typeface="微软雅黑" panose="020B0503020204020204" pitchFamily="34" charset="-122"/>
              </a:rPr>
              <a:t>确定下面成绩表</a:t>
            </a:r>
            <a:r>
              <a:rPr lang="en-US" altLang="zh-CN" sz="2800" b="1" kern="0" dirty="0">
                <a:solidFill>
                  <a:srgbClr val="0000CC"/>
                </a:solidFill>
                <a:latin typeface="微软雅黑" panose="020B0503020204020204" pitchFamily="34" charset="-122"/>
                <a:ea typeface="微软雅黑" panose="020B0503020204020204" pitchFamily="34" charset="-122"/>
              </a:rPr>
              <a:t>(</a:t>
            </a:r>
            <a:r>
              <a:rPr lang="zh-CN" altLang="en-US" sz="2800" b="1" kern="0" dirty="0">
                <a:solidFill>
                  <a:srgbClr val="0000CC"/>
                </a:solidFill>
                <a:latin typeface="微软雅黑" panose="020B0503020204020204" pitchFamily="34" charset="-122"/>
                <a:ea typeface="微软雅黑" panose="020B0503020204020204" pitchFamily="34" charset="-122"/>
              </a:rPr>
              <a:t>学号，课程号，成绩</a:t>
            </a:r>
            <a:r>
              <a:rPr lang="en-US" altLang="zh-CN" sz="2800" b="1" kern="0" dirty="0">
                <a:solidFill>
                  <a:srgbClr val="0000CC"/>
                </a:solidFill>
                <a:latin typeface="微软雅黑" panose="020B0503020204020204" pitchFamily="34" charset="-122"/>
                <a:ea typeface="微软雅黑" panose="020B0503020204020204" pitchFamily="34" charset="-122"/>
              </a:rPr>
              <a:t>)</a:t>
            </a:r>
            <a:r>
              <a:rPr lang="zh-CN" altLang="en-US" sz="2800" b="1" kern="0" dirty="0">
                <a:solidFill>
                  <a:srgbClr val="0000CC"/>
                </a:solidFill>
                <a:latin typeface="微软雅黑" panose="020B0503020204020204" pitchFamily="34" charset="-122"/>
                <a:ea typeface="微软雅黑" panose="020B0503020204020204" pitchFamily="34" charset="-122"/>
              </a:rPr>
              <a:t>的候选键</a:t>
            </a:r>
            <a:endParaRPr lang="en-US" altLang="zh-CN" sz="2800" b="1" kern="0" dirty="0">
              <a:solidFill>
                <a:srgbClr val="0000CC"/>
              </a:solidFill>
              <a:latin typeface="微软雅黑" panose="020B0503020204020204" pitchFamily="34" charset="-122"/>
              <a:ea typeface="微软雅黑" panose="020B0503020204020204" pitchFamily="34" charset="-122"/>
            </a:endParaRPr>
          </a:p>
          <a:p>
            <a:pPr marL="609600" indent="-609600"/>
            <a:endParaRPr lang="en-US" altLang="zh-CN" sz="2800" b="1" kern="0" dirty="0">
              <a:solidFill>
                <a:srgbClr val="000000"/>
              </a:solidFill>
              <a:latin typeface="微软雅黑" panose="020B0503020204020204" pitchFamily="34" charset="-122"/>
              <a:ea typeface="微软雅黑" panose="020B0503020204020204" pitchFamily="34" charset="-122"/>
            </a:endParaRPr>
          </a:p>
          <a:p>
            <a:pPr marL="609600" indent="-609600"/>
            <a:r>
              <a:rPr lang="zh-CN" altLang="en-US" sz="2800" b="1" kern="0" dirty="0">
                <a:solidFill>
                  <a:srgbClr val="000000"/>
                </a:solidFill>
                <a:latin typeface="微软雅黑" panose="020B0503020204020204" pitchFamily="34" charset="-122"/>
                <a:ea typeface="微软雅黑" panose="020B0503020204020204" pitchFamily="34" charset="-122"/>
              </a:rPr>
              <a:t>      学号           课程号      成绩</a:t>
            </a:r>
            <a:endParaRPr lang="en-US" altLang="zh-CN" sz="2800" b="1" kern="0" dirty="0">
              <a:solidFill>
                <a:srgbClr val="000000"/>
              </a:solidFill>
              <a:latin typeface="微软雅黑" panose="020B0503020204020204" pitchFamily="34" charset="-122"/>
              <a:ea typeface="微软雅黑" panose="020B0503020204020204" pitchFamily="34" charset="-122"/>
            </a:endParaRPr>
          </a:p>
          <a:p>
            <a:pPr marL="609600" indent="-609600"/>
            <a:r>
              <a:rPr lang="en-US" altLang="zh-CN" sz="2800" b="1" kern="0" dirty="0">
                <a:solidFill>
                  <a:srgbClr val="000000"/>
                </a:solidFill>
                <a:latin typeface="微软雅黑" panose="020B0503020204020204" pitchFamily="34" charset="-122"/>
                <a:ea typeface="微软雅黑" panose="020B0503020204020204" pitchFamily="34" charset="-122"/>
              </a:rPr>
              <a:t>      8612162    C01         90</a:t>
            </a:r>
          </a:p>
          <a:p>
            <a:pPr marL="609600" indent="-609600"/>
            <a:r>
              <a:rPr lang="en-US" altLang="zh-CN" sz="2800" b="1" kern="0" dirty="0">
                <a:solidFill>
                  <a:srgbClr val="000000"/>
                </a:solidFill>
                <a:latin typeface="微软雅黑" panose="020B0503020204020204" pitchFamily="34" charset="-122"/>
                <a:ea typeface="微软雅黑" panose="020B0503020204020204" pitchFamily="34" charset="-122"/>
              </a:rPr>
              <a:t>      8612162    C02         89</a:t>
            </a:r>
          </a:p>
          <a:p>
            <a:pPr marL="609600" indent="-609600"/>
            <a:r>
              <a:rPr lang="en-US" altLang="zh-CN" sz="2800" b="1" kern="0" dirty="0">
                <a:solidFill>
                  <a:srgbClr val="000000"/>
                </a:solidFill>
                <a:latin typeface="微软雅黑" panose="020B0503020204020204" pitchFamily="34" charset="-122"/>
                <a:ea typeface="微软雅黑" panose="020B0503020204020204" pitchFamily="34" charset="-122"/>
              </a:rPr>
              <a:t>      8612163    C02         90</a:t>
            </a:r>
          </a:p>
          <a:p>
            <a:pPr marL="990600" lvl="1" indent="-533400"/>
            <a:endParaRPr lang="en-US" altLang="zh-CN" sz="2800" b="1" kern="0" dirty="0">
              <a:solidFill>
                <a:srgbClr val="000000"/>
              </a:solidFill>
              <a:latin typeface="微软雅黑" panose="020B0503020204020204" pitchFamily="34" charset="-122"/>
              <a:ea typeface="微软雅黑" panose="020B0503020204020204" pitchFamily="34" charset="-122"/>
            </a:endParaRPr>
          </a:p>
          <a:p>
            <a:pPr marL="609600" indent="-609600">
              <a:buFont typeface="Arial" panose="020B0604020202020204" pitchFamily="34" charset="0"/>
              <a:buChar char="•"/>
            </a:pPr>
            <a:r>
              <a:rPr lang="zh-CN" altLang="en-US" sz="2800" b="1" kern="0" dirty="0">
                <a:solidFill>
                  <a:srgbClr val="0000CC"/>
                </a:solidFill>
                <a:latin typeface="微软雅黑" panose="020B0503020204020204" pitchFamily="34" charset="-122"/>
                <a:ea typeface="微软雅黑" panose="020B0503020204020204" pitchFamily="34" charset="-122"/>
              </a:rPr>
              <a:t>分析：任何一个单一的属性都不能惟一地标识每个记录</a:t>
            </a:r>
          </a:p>
          <a:p>
            <a:pPr marL="609600" indent="-609600">
              <a:buFont typeface="Arial" panose="020B0604020202020204" pitchFamily="34" charset="0"/>
              <a:buChar char="•"/>
            </a:pPr>
            <a:r>
              <a:rPr lang="zh-CN" altLang="en-US" sz="2800" b="1" kern="0" dirty="0">
                <a:solidFill>
                  <a:srgbClr val="FF0000"/>
                </a:solidFill>
                <a:latin typeface="微软雅黑" panose="020B0503020204020204" pitchFamily="34" charset="-122"/>
                <a:ea typeface="微软雅黑" panose="020B0503020204020204" pitchFamily="34" charset="-122"/>
              </a:rPr>
              <a:t>结论：</a:t>
            </a:r>
            <a:r>
              <a:rPr lang="zh-CN" altLang="en-US" sz="2800" b="1" kern="0" dirty="0">
                <a:solidFill>
                  <a:srgbClr val="0000CC"/>
                </a:solidFill>
                <a:latin typeface="微软雅黑" panose="020B0503020204020204" pitchFamily="34" charset="-122"/>
                <a:ea typeface="微软雅黑" panose="020B0503020204020204" pitchFamily="34" charset="-122"/>
              </a:rPr>
              <a:t>候选键是学号和课程号的组合 </a:t>
            </a:r>
          </a:p>
        </p:txBody>
      </p:sp>
    </p:spTree>
    <p:custDataLst>
      <p:tags r:id="rId1"/>
    </p:custDataLst>
    <p:extLst>
      <p:ext uri="{BB962C8B-B14F-4D97-AF65-F5344CB8AC3E}">
        <p14:creationId xmlns:p14="http://schemas.microsoft.com/office/powerpoint/2010/main" val="430461647"/>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6404317"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2.4.1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关系型数据库</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候选键和主键</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9" name="矩形 8"/>
          <p:cNvSpPr/>
          <p:nvPr/>
        </p:nvSpPr>
        <p:spPr>
          <a:xfrm>
            <a:off x="714500" y="726247"/>
            <a:ext cx="10996853" cy="4090351"/>
          </a:xfrm>
          <a:prstGeom prst="rect">
            <a:avLst/>
          </a:prstGeom>
        </p:spPr>
        <p:txBody>
          <a:bodyPr wrap="square">
            <a:spAutoFit/>
          </a:bodyPr>
          <a:lstStyle/>
          <a:p>
            <a:pPr marL="342900" indent="-342900" fontAlgn="base">
              <a:lnSpc>
                <a:spcPct val="90000"/>
              </a:lnSpc>
              <a:spcBef>
                <a:spcPct val="20000"/>
              </a:spcBef>
              <a:spcAft>
                <a:spcPct val="0"/>
              </a:spcAft>
              <a:buClr>
                <a:srgbClr val="CC9900"/>
              </a:buClr>
              <a:buSzPct val="65000"/>
              <a:buFont typeface="Wingdings" panose="05000000000000000000" pitchFamily="2" charset="2"/>
              <a:buChar char="n"/>
            </a:pPr>
            <a:r>
              <a:rPr lang="zh-CN" altLang="en-US" sz="2800" kern="0" dirty="0">
                <a:solidFill>
                  <a:srgbClr val="0000CC"/>
                </a:solidFill>
                <a:latin typeface="微软雅黑" panose="020B0503020204020204" pitchFamily="34" charset="-122"/>
                <a:ea typeface="微软雅黑" panose="020B0503020204020204" pitchFamily="34" charset="-122"/>
              </a:rPr>
              <a:t>（</a:t>
            </a:r>
            <a:r>
              <a:rPr lang="en-US" altLang="zh-CN" sz="2800" kern="0" dirty="0">
                <a:solidFill>
                  <a:srgbClr val="0000CC"/>
                </a:solidFill>
                <a:latin typeface="微软雅黑" panose="020B0503020204020204" pitchFamily="34" charset="-122"/>
                <a:ea typeface="微软雅黑" panose="020B0503020204020204" pitchFamily="34" charset="-122"/>
              </a:rPr>
              <a:t>3</a:t>
            </a:r>
            <a:r>
              <a:rPr lang="zh-CN" altLang="en-US" sz="2800" kern="0" dirty="0">
                <a:solidFill>
                  <a:srgbClr val="0000CC"/>
                </a:solidFill>
                <a:latin typeface="微软雅黑" panose="020B0503020204020204" pitchFamily="34" charset="-122"/>
                <a:ea typeface="微软雅黑" panose="020B0503020204020204" pitchFamily="34" charset="-122"/>
              </a:rPr>
              <a:t>）</a:t>
            </a:r>
            <a:r>
              <a:rPr lang="zh-CN" altLang="en-US" sz="2800" b="1" kern="0" dirty="0">
                <a:solidFill>
                  <a:srgbClr val="0000CC"/>
                </a:solidFill>
                <a:latin typeface="微软雅黑" panose="020B0503020204020204" pitchFamily="34" charset="-122"/>
                <a:ea typeface="微软雅黑" panose="020B0503020204020204" pitchFamily="34" charset="-122"/>
              </a:rPr>
              <a:t>外键</a:t>
            </a:r>
            <a:r>
              <a:rPr lang="zh-CN" altLang="en-US" sz="2800" kern="0" dirty="0">
                <a:solidFill>
                  <a:srgbClr val="0000CC"/>
                </a:solidFill>
                <a:latin typeface="微软雅黑" panose="020B0503020204020204" pitchFamily="34" charset="-122"/>
                <a:ea typeface="微软雅黑" panose="020B0503020204020204" pitchFamily="34" charset="-122"/>
              </a:rPr>
              <a:t>（</a:t>
            </a:r>
            <a:r>
              <a:rPr lang="en-US" altLang="zh-CN" sz="2800" kern="0" dirty="0">
                <a:solidFill>
                  <a:srgbClr val="0000CC"/>
                </a:solidFill>
                <a:latin typeface="微软雅黑" panose="020B0503020204020204" pitchFamily="34" charset="-122"/>
                <a:ea typeface="微软雅黑" panose="020B0503020204020204" pitchFamily="34" charset="-122"/>
              </a:rPr>
              <a:t>Foreign Key</a:t>
            </a:r>
            <a:r>
              <a:rPr lang="zh-CN" altLang="en-US" sz="2800" kern="0" dirty="0">
                <a:solidFill>
                  <a:srgbClr val="0000CC"/>
                </a:solidFill>
                <a:latin typeface="微软雅黑" panose="020B0503020204020204" pitchFamily="34" charset="-122"/>
                <a:ea typeface="微软雅黑" panose="020B0503020204020204" pitchFamily="34" charset="-122"/>
              </a:rPr>
              <a:t>）</a:t>
            </a:r>
          </a:p>
          <a:p>
            <a:pPr marL="669925" lvl="1" indent="-325438" fontAlgn="base">
              <a:lnSpc>
                <a:spcPct val="90000"/>
              </a:lnSpc>
              <a:spcBef>
                <a:spcPct val="20000"/>
              </a:spcBef>
              <a:spcAft>
                <a:spcPct val="0"/>
              </a:spcAft>
              <a:buClr>
                <a:srgbClr val="0000CC"/>
              </a:buClr>
              <a:buSzPct val="60000"/>
              <a:buFont typeface="Wingdings" panose="05000000000000000000" pitchFamily="2" charset="2"/>
              <a:buChar char="l"/>
            </a:pPr>
            <a:r>
              <a:rPr lang="zh-CN" altLang="en-US" sz="2800" b="1" kern="0" dirty="0">
                <a:solidFill>
                  <a:srgbClr val="000000"/>
                </a:solidFill>
                <a:latin typeface="微软雅黑" panose="020B0503020204020204" pitchFamily="34" charset="-122"/>
                <a:ea typeface="微软雅黑" panose="020B0503020204020204" pitchFamily="34" charset="-122"/>
              </a:rPr>
              <a:t>某个字段在一个表中不是主键，在另一个表中充当主键，该字段称为外部关键字，简称外键</a:t>
            </a:r>
            <a:endParaRPr lang="en-US" altLang="zh-CN" sz="2800" b="1" kern="0" dirty="0">
              <a:solidFill>
                <a:srgbClr val="000000"/>
              </a:solidFill>
              <a:latin typeface="微软雅黑" panose="020B0503020204020204" pitchFamily="34" charset="-122"/>
              <a:ea typeface="微软雅黑" panose="020B0503020204020204" pitchFamily="34" charset="-122"/>
            </a:endParaRPr>
          </a:p>
          <a:p>
            <a:pPr marL="669925" lvl="1" indent="-325438" fontAlgn="base">
              <a:lnSpc>
                <a:spcPct val="90000"/>
              </a:lnSpc>
              <a:spcBef>
                <a:spcPct val="20000"/>
              </a:spcBef>
              <a:spcAft>
                <a:spcPct val="0"/>
              </a:spcAft>
              <a:buClr>
                <a:srgbClr val="0000CC"/>
              </a:buClr>
              <a:buSzPct val="60000"/>
              <a:buFont typeface="Wingdings" panose="05000000000000000000" pitchFamily="2" charset="2"/>
              <a:buChar char="l"/>
            </a:pPr>
            <a:endParaRPr lang="zh-CN" altLang="en-US" sz="1000" b="1" kern="0" dirty="0">
              <a:solidFill>
                <a:srgbClr val="000000"/>
              </a:solidFill>
              <a:latin typeface="微软雅黑" panose="020B0503020204020204" pitchFamily="34" charset="-122"/>
              <a:ea typeface="微软雅黑" panose="020B0503020204020204" pitchFamily="34" charset="-122"/>
            </a:endParaRPr>
          </a:p>
          <a:p>
            <a:pPr marL="669925" lvl="1" indent="-325438" fontAlgn="base">
              <a:lnSpc>
                <a:spcPct val="90000"/>
              </a:lnSpc>
              <a:spcBef>
                <a:spcPct val="20000"/>
              </a:spcBef>
              <a:spcAft>
                <a:spcPct val="0"/>
              </a:spcAft>
              <a:buClr>
                <a:srgbClr val="0000CC"/>
              </a:buClr>
              <a:buSzPct val="60000"/>
              <a:buFont typeface="Wingdings" panose="05000000000000000000" pitchFamily="2" charset="2"/>
              <a:buChar char="l"/>
            </a:pPr>
            <a:r>
              <a:rPr lang="zh-CN" altLang="en-US" sz="2800" b="1" kern="0" dirty="0">
                <a:solidFill>
                  <a:srgbClr val="0000CC"/>
                </a:solidFill>
                <a:latin typeface="微软雅黑" panose="020B0503020204020204" pitchFamily="34" charset="-122"/>
                <a:ea typeface="微软雅黑" panose="020B0503020204020204" pitchFamily="34" charset="-122"/>
              </a:rPr>
              <a:t>示例</a:t>
            </a:r>
          </a:p>
          <a:p>
            <a:pPr lvl="1"/>
            <a:r>
              <a:rPr lang="zh-CN" altLang="en-US" sz="3200" dirty="0">
                <a:latin typeface="华文楷体" panose="02010600040101010101" pitchFamily="2" charset="-122"/>
                <a:ea typeface="华文楷体" panose="02010600040101010101" pitchFamily="2" charset="-122"/>
              </a:rPr>
              <a:t> “学号”字段在学生表可以作为主键，该字段在成绩表中不是主键。</a:t>
            </a:r>
            <a:endParaRPr lang="en-US" altLang="zh-CN" sz="3200" dirty="0">
              <a:latin typeface="华文楷体" panose="02010600040101010101" pitchFamily="2" charset="-122"/>
              <a:ea typeface="华文楷体" panose="02010600040101010101" pitchFamily="2" charset="-122"/>
            </a:endParaRPr>
          </a:p>
          <a:p>
            <a:pPr lvl="1"/>
            <a:endParaRPr lang="en-US" altLang="zh-CN" sz="1000" dirty="0">
              <a:latin typeface="华文楷体" panose="02010600040101010101" pitchFamily="2" charset="-122"/>
              <a:ea typeface="华文楷体" panose="02010600040101010101" pitchFamily="2" charset="-122"/>
            </a:endParaRPr>
          </a:p>
          <a:p>
            <a:pPr marL="669925" lvl="1" indent="-325438" fontAlgn="base">
              <a:lnSpc>
                <a:spcPct val="90000"/>
              </a:lnSpc>
              <a:spcBef>
                <a:spcPct val="20000"/>
              </a:spcBef>
              <a:spcAft>
                <a:spcPct val="0"/>
              </a:spcAft>
              <a:buClr>
                <a:srgbClr val="0000CC"/>
              </a:buClr>
              <a:buSzPct val="60000"/>
              <a:buFont typeface="Wingdings" panose="05000000000000000000" pitchFamily="2" charset="2"/>
              <a:buChar char="l"/>
            </a:pPr>
            <a:r>
              <a:rPr lang="zh-CN" altLang="en-US" sz="2800" b="1" kern="0" dirty="0">
                <a:solidFill>
                  <a:srgbClr val="0000CC"/>
                </a:solidFill>
                <a:latin typeface="微软雅黑" panose="020B0503020204020204" pitchFamily="34" charset="-122"/>
                <a:ea typeface="微软雅黑" panose="020B0503020204020204" pitchFamily="34" charset="-122"/>
              </a:rPr>
              <a:t>结论</a:t>
            </a:r>
          </a:p>
          <a:p>
            <a:pPr lvl="1"/>
            <a:r>
              <a:rPr lang="zh-CN" altLang="en-US" sz="3200" dirty="0">
                <a:latin typeface="华文楷体" panose="02010600040101010101" pitchFamily="2" charset="-122"/>
                <a:ea typeface="华文楷体" panose="02010600040101010101" pitchFamily="2" charset="-122"/>
              </a:rPr>
              <a:t> “学号”字段在成绩表中是外键。</a:t>
            </a:r>
            <a:endParaRPr lang="zh-CN" altLang="en-US" sz="2800" b="1" kern="0" dirty="0">
              <a:solidFill>
                <a:srgbClr val="000000"/>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721751815"/>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6404317"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2.4.1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关系型数据库</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候选键和主键</a:t>
            </a:r>
          </a:p>
        </p:txBody>
      </p:sp>
      <p:pic>
        <p:nvPicPr>
          <p:cNvPr id="17" name="图片 16" descr="计教中心logo"/>
          <p:cNvPicPr>
            <a:picLocks noChangeAspect="1"/>
          </p:cNvPicPr>
          <p:nvPr/>
        </p:nvPicPr>
        <p:blipFill>
          <a:blip r:embed="rId6"/>
          <a:stretch>
            <a:fillRect/>
          </a:stretch>
        </p:blipFill>
        <p:spPr>
          <a:xfrm>
            <a:off x="10903585" y="6058535"/>
            <a:ext cx="1288415" cy="799465"/>
          </a:xfrm>
          <a:prstGeom prst="rect">
            <a:avLst/>
          </a:prstGeom>
        </p:spPr>
      </p:pic>
      <p:sp>
        <p:nvSpPr>
          <p:cNvPr id="9" name="矩形 8"/>
          <p:cNvSpPr/>
          <p:nvPr/>
        </p:nvSpPr>
        <p:spPr>
          <a:xfrm>
            <a:off x="714500" y="726247"/>
            <a:ext cx="10996853" cy="2868478"/>
          </a:xfrm>
          <a:prstGeom prst="rect">
            <a:avLst/>
          </a:prstGeom>
        </p:spPr>
        <p:txBody>
          <a:bodyPr wrap="square">
            <a:spAutoFit/>
          </a:bodyPr>
          <a:lstStyle/>
          <a:p>
            <a:pPr marL="342900" indent="-342900" fontAlgn="base">
              <a:lnSpc>
                <a:spcPct val="90000"/>
              </a:lnSpc>
              <a:spcBef>
                <a:spcPct val="20000"/>
              </a:spcBef>
              <a:spcAft>
                <a:spcPct val="0"/>
              </a:spcAft>
              <a:buClr>
                <a:srgbClr val="CC9900"/>
              </a:buClr>
              <a:buSzPct val="65000"/>
              <a:buFont typeface="Wingdings" panose="05000000000000000000" pitchFamily="2" charset="2"/>
              <a:buChar char="n"/>
            </a:pPr>
            <a:r>
              <a:rPr lang="zh-CN" altLang="en-US" sz="2800" kern="0" dirty="0">
                <a:solidFill>
                  <a:srgbClr val="0000CC"/>
                </a:solidFill>
                <a:latin typeface="微软雅黑" panose="020B0503020204020204" pitchFamily="34" charset="-122"/>
                <a:ea typeface="微软雅黑" panose="020B0503020204020204" pitchFamily="34" charset="-122"/>
              </a:rPr>
              <a:t>（</a:t>
            </a:r>
            <a:r>
              <a:rPr lang="en-US" altLang="zh-CN" sz="2800" kern="0" dirty="0">
                <a:solidFill>
                  <a:srgbClr val="0000CC"/>
                </a:solidFill>
                <a:latin typeface="微软雅黑" panose="020B0503020204020204" pitchFamily="34" charset="-122"/>
                <a:ea typeface="微软雅黑" panose="020B0503020204020204" pitchFamily="34" charset="-122"/>
              </a:rPr>
              <a:t>4</a:t>
            </a:r>
            <a:r>
              <a:rPr lang="zh-CN" altLang="en-US" sz="2800" kern="0" dirty="0">
                <a:solidFill>
                  <a:srgbClr val="0000CC"/>
                </a:solidFill>
                <a:latin typeface="微软雅黑" panose="020B0503020204020204" pitchFamily="34" charset="-122"/>
                <a:ea typeface="微软雅黑" panose="020B0503020204020204" pitchFamily="34" charset="-122"/>
              </a:rPr>
              <a:t>）</a:t>
            </a:r>
            <a:r>
              <a:rPr lang="zh-CN" altLang="en-US" sz="2800" b="1" kern="0" dirty="0">
                <a:solidFill>
                  <a:srgbClr val="0000CC"/>
                </a:solidFill>
                <a:latin typeface="微软雅黑" panose="020B0503020204020204" pitchFamily="34" charset="-122"/>
                <a:ea typeface="微软雅黑" panose="020B0503020204020204" pitchFamily="34" charset="-122"/>
              </a:rPr>
              <a:t>表间关系</a:t>
            </a:r>
            <a:endParaRPr lang="zh-CN" altLang="en-US" sz="2800" kern="0" dirty="0">
              <a:solidFill>
                <a:srgbClr val="0000CC"/>
              </a:solidFill>
              <a:latin typeface="微软雅黑" panose="020B0503020204020204" pitchFamily="34" charset="-122"/>
              <a:ea typeface="微软雅黑" panose="020B0503020204020204" pitchFamily="34" charset="-122"/>
            </a:endParaRPr>
          </a:p>
          <a:p>
            <a:pPr marL="669925" lvl="1" indent="-325438" fontAlgn="base">
              <a:lnSpc>
                <a:spcPct val="90000"/>
              </a:lnSpc>
              <a:spcBef>
                <a:spcPct val="20000"/>
              </a:spcBef>
              <a:spcAft>
                <a:spcPct val="0"/>
              </a:spcAft>
              <a:buClr>
                <a:srgbClr val="0000CC"/>
              </a:buClr>
              <a:buSzPct val="60000"/>
              <a:buFont typeface="Wingdings" panose="05000000000000000000" pitchFamily="2" charset="2"/>
              <a:buChar char="l"/>
            </a:pPr>
            <a:r>
              <a:rPr lang="zh-CN" altLang="en-US" sz="2800" b="1" kern="0" dirty="0">
                <a:solidFill>
                  <a:srgbClr val="0000CC"/>
                </a:solidFill>
                <a:latin typeface="微软雅黑" panose="020B0503020204020204" pitchFamily="34" charset="-122"/>
                <a:ea typeface="微软雅黑" panose="020B0503020204020204" pitchFamily="34" charset="-122"/>
              </a:rPr>
              <a:t> 主表（或父表）</a:t>
            </a:r>
            <a:r>
              <a:rPr lang="en-US" altLang="zh-CN" sz="2800" b="1" kern="0" dirty="0">
                <a:solidFill>
                  <a:srgbClr val="0000CC"/>
                </a:solidFill>
                <a:latin typeface="微软雅黑" panose="020B0503020204020204" pitchFamily="34" charset="-122"/>
                <a:ea typeface="微软雅黑" panose="020B0503020204020204" pitchFamily="34" charset="-122"/>
              </a:rPr>
              <a:t>:  </a:t>
            </a:r>
            <a:r>
              <a:rPr lang="zh-CN" altLang="en-US" sz="2800" b="1" kern="0" dirty="0">
                <a:solidFill>
                  <a:srgbClr val="0000CC"/>
                </a:solidFill>
                <a:latin typeface="微软雅黑" panose="020B0503020204020204" pitchFamily="34" charset="-122"/>
                <a:ea typeface="微软雅黑" panose="020B0503020204020204" pitchFamily="34" charset="-122"/>
              </a:rPr>
              <a:t>以外键作为主键的表</a:t>
            </a:r>
          </a:p>
          <a:p>
            <a:pPr marL="669925" lvl="1" indent="-325438" fontAlgn="base">
              <a:lnSpc>
                <a:spcPct val="90000"/>
              </a:lnSpc>
              <a:spcBef>
                <a:spcPct val="20000"/>
              </a:spcBef>
              <a:spcAft>
                <a:spcPct val="0"/>
              </a:spcAft>
              <a:buClr>
                <a:srgbClr val="0000CC"/>
              </a:buClr>
              <a:buSzPct val="60000"/>
              <a:buFont typeface="Wingdings" panose="05000000000000000000" pitchFamily="2" charset="2"/>
              <a:buChar char="l"/>
            </a:pPr>
            <a:r>
              <a:rPr lang="zh-CN" altLang="en-US" sz="2800" b="1" kern="0" dirty="0">
                <a:solidFill>
                  <a:srgbClr val="0000CC"/>
                </a:solidFill>
                <a:latin typeface="微软雅黑" panose="020B0503020204020204" pitchFamily="34" charset="-122"/>
                <a:ea typeface="微软雅黑" panose="020B0503020204020204" pitchFamily="34" charset="-122"/>
              </a:rPr>
              <a:t> 从表（或子表）</a:t>
            </a:r>
            <a:r>
              <a:rPr lang="en-US" altLang="zh-CN" sz="2800" b="1" kern="0" dirty="0">
                <a:solidFill>
                  <a:srgbClr val="0000CC"/>
                </a:solidFill>
                <a:latin typeface="微软雅黑" panose="020B0503020204020204" pitchFamily="34" charset="-122"/>
                <a:ea typeface="微软雅黑" panose="020B0503020204020204" pitchFamily="34" charset="-122"/>
              </a:rPr>
              <a:t>:  </a:t>
            </a:r>
            <a:r>
              <a:rPr lang="zh-CN" altLang="en-US" sz="2800" b="1" kern="0" dirty="0">
                <a:solidFill>
                  <a:srgbClr val="0000CC"/>
                </a:solidFill>
                <a:latin typeface="微软雅黑" panose="020B0503020204020204" pitchFamily="34" charset="-122"/>
                <a:ea typeface="微软雅黑" panose="020B0503020204020204" pitchFamily="34" charset="-122"/>
              </a:rPr>
              <a:t>外键所在的表</a:t>
            </a:r>
          </a:p>
          <a:p>
            <a:pPr marL="669925" lvl="1" indent="-325438" fontAlgn="base">
              <a:lnSpc>
                <a:spcPct val="90000"/>
              </a:lnSpc>
              <a:spcBef>
                <a:spcPct val="20000"/>
              </a:spcBef>
              <a:spcAft>
                <a:spcPct val="0"/>
              </a:spcAft>
              <a:buClr>
                <a:srgbClr val="0000CC"/>
              </a:buClr>
              <a:buSzPct val="60000"/>
              <a:buFont typeface="Wingdings" panose="05000000000000000000" pitchFamily="2" charset="2"/>
              <a:buChar char="l"/>
            </a:pPr>
            <a:r>
              <a:rPr lang="zh-CN" altLang="en-US" sz="2800" b="1" kern="0" dirty="0">
                <a:solidFill>
                  <a:srgbClr val="0000CC"/>
                </a:solidFill>
                <a:latin typeface="微软雅黑" panose="020B0503020204020204" pitchFamily="34" charset="-122"/>
                <a:ea typeface="微软雅黑" panose="020B0503020204020204" pitchFamily="34" charset="-122"/>
              </a:rPr>
              <a:t> 主表和从表通过外键相关联</a:t>
            </a:r>
          </a:p>
          <a:p>
            <a:pPr marL="669925" lvl="1" indent="-325438" fontAlgn="base">
              <a:lnSpc>
                <a:spcPct val="90000"/>
              </a:lnSpc>
              <a:spcBef>
                <a:spcPct val="20000"/>
              </a:spcBef>
              <a:spcAft>
                <a:spcPct val="0"/>
              </a:spcAft>
              <a:buClr>
                <a:srgbClr val="0000CC"/>
              </a:buClr>
              <a:buSzPct val="60000"/>
              <a:buFont typeface="Wingdings" panose="05000000000000000000" pitchFamily="2" charset="2"/>
              <a:buChar char="l"/>
            </a:pPr>
            <a:r>
              <a:rPr lang="zh-CN" altLang="en-US" sz="2800" b="1" kern="0" dirty="0">
                <a:solidFill>
                  <a:srgbClr val="0000CC"/>
                </a:solidFill>
                <a:latin typeface="微软雅黑" panose="020B0503020204020204" pitchFamily="34" charset="-122"/>
                <a:ea typeface="微软雅黑" panose="020B0503020204020204" pitchFamily="34" charset="-122"/>
              </a:rPr>
              <a:t> 示例</a:t>
            </a:r>
          </a:p>
          <a:p>
            <a:pPr lvl="1"/>
            <a:r>
              <a:rPr lang="zh-CN" altLang="en-US" sz="3200" dirty="0">
                <a:latin typeface="华文楷体" panose="02010600040101010101" pitchFamily="2" charset="-122"/>
                <a:ea typeface="华文楷体" panose="02010600040101010101" pitchFamily="2" charset="-122"/>
              </a:rPr>
              <a:t>   </a:t>
            </a:r>
            <a:r>
              <a:rPr lang="zh-CN" altLang="en-US" sz="2800" b="1" kern="0" dirty="0">
                <a:solidFill>
                  <a:srgbClr val="000000"/>
                </a:solidFill>
                <a:latin typeface="微软雅黑" panose="020B0503020204020204" pitchFamily="34" charset="-122"/>
                <a:ea typeface="微软雅黑" panose="020B0503020204020204" pitchFamily="34" charset="-122"/>
              </a:rPr>
              <a:t>学生表和成绩表，通过同名字段“学号”联系起来。</a:t>
            </a:r>
            <a:endParaRPr lang="en-US" altLang="zh-CN" sz="2800" b="1" kern="0" dirty="0">
              <a:solidFill>
                <a:srgbClr val="000000"/>
              </a:solidFill>
              <a:latin typeface="微软雅黑" panose="020B0503020204020204" pitchFamily="34" charset="-122"/>
              <a:ea typeface="微软雅黑" panose="020B0503020204020204" pitchFamily="34" charset="-122"/>
            </a:endParaRPr>
          </a:p>
        </p:txBody>
      </p:sp>
      <p:graphicFrame>
        <p:nvGraphicFramePr>
          <p:cNvPr id="11" name="Object 7">
            <a:extLst>
              <a:ext uri="{FF2B5EF4-FFF2-40B4-BE49-F238E27FC236}">
                <a16:creationId xmlns:a16="http://schemas.microsoft.com/office/drawing/2014/main" id="{0F64AF4E-9E2E-46B6-BA52-4C0A85C226E0}"/>
              </a:ext>
            </a:extLst>
          </p:cNvPr>
          <p:cNvGraphicFramePr>
            <a:graphicFrameLocks noChangeAspect="1"/>
          </p:cNvGraphicFramePr>
          <p:nvPr>
            <p:extLst>
              <p:ext uri="{D42A27DB-BD31-4B8C-83A1-F6EECF244321}">
                <p14:modId xmlns:p14="http://schemas.microsoft.com/office/powerpoint/2010/main" val="1522359390"/>
              </p:ext>
            </p:extLst>
          </p:nvPr>
        </p:nvGraphicFramePr>
        <p:xfrm>
          <a:off x="1498294" y="3594725"/>
          <a:ext cx="8589521" cy="3037428"/>
        </p:xfrm>
        <a:graphic>
          <a:graphicData uri="http://schemas.openxmlformats.org/presentationml/2006/ole">
            <mc:AlternateContent xmlns:mc="http://schemas.openxmlformats.org/markup-compatibility/2006">
              <mc:Choice xmlns:v="urn:schemas-microsoft-com:vml" Requires="v">
                <p:oleObj spid="_x0000_s1042" name="BMP 图象" r:id="rId7" imgW="4963218" imgH="1257476" progId="Paint.Picture">
                  <p:embed/>
                </p:oleObj>
              </mc:Choice>
              <mc:Fallback>
                <p:oleObj name="BMP 图象" r:id="rId7" imgW="4963218" imgH="1257476" progId="Paint.Picture">
                  <p:embed/>
                  <p:pic>
                    <p:nvPicPr>
                      <p:cNvPr id="29700" name="Object 7">
                        <a:extLst>
                          <a:ext uri="{FF2B5EF4-FFF2-40B4-BE49-F238E27FC236}">
                            <a16:creationId xmlns:a16="http://schemas.microsoft.com/office/drawing/2014/main" id="{91CC452B-DB26-4E94-A84B-B650307F806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8294" y="3594725"/>
                        <a:ext cx="8589521" cy="3037428"/>
                      </a:xfrm>
                      <a:prstGeom prst="rect">
                        <a:avLst/>
                      </a:prstGeom>
                      <a:noFill/>
                      <a:ln>
                        <a:noFill/>
                      </a:ln>
                      <a:effectLst/>
                    </p:spPr>
                  </p:pic>
                </p:oleObj>
              </mc:Fallback>
            </mc:AlternateContent>
          </a:graphicData>
        </a:graphic>
      </p:graphicFrame>
    </p:spTree>
    <p:custDataLst>
      <p:tags r:id="rId2"/>
    </p:custDataLst>
    <p:extLst>
      <p:ext uri="{BB962C8B-B14F-4D97-AF65-F5344CB8AC3E}">
        <p14:creationId xmlns:p14="http://schemas.microsoft.com/office/powerpoint/2010/main" val="755668908"/>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5993949"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2.4.1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关系型数据库</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完整性约束</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9" name="矩形 8"/>
          <p:cNvSpPr/>
          <p:nvPr/>
        </p:nvSpPr>
        <p:spPr>
          <a:xfrm>
            <a:off x="714501" y="796515"/>
            <a:ext cx="10755924" cy="2564805"/>
          </a:xfrm>
          <a:prstGeom prst="rect">
            <a:avLst/>
          </a:prstGeom>
        </p:spPr>
        <p:txBody>
          <a:bodyPr wrap="square">
            <a:spAutoFit/>
          </a:bodyPr>
          <a:lstStyle/>
          <a:p>
            <a:pPr marL="171450" lvl="0" indent="-171450" fontAlgn="base">
              <a:lnSpc>
                <a:spcPct val="110000"/>
              </a:lnSpc>
              <a:spcBef>
                <a:spcPts val="750"/>
              </a:spcBef>
              <a:spcAft>
                <a:spcPct val="0"/>
              </a:spcAft>
              <a:buFont typeface="Wingdings" panose="05000000000000000000" charset="0"/>
              <a:buChar char=""/>
            </a:pPr>
            <a:r>
              <a:rPr lang="zh-CN" altLang="en-US" sz="2800" b="1" dirty="0">
                <a:solidFill>
                  <a:srgbClr val="293136"/>
                </a:solidFill>
                <a:latin typeface="微软雅黑" panose="020B0503020204020204" pitchFamily="34" charset="-122"/>
                <a:ea typeface="微软雅黑" panose="020B0503020204020204" pitchFamily="34" charset="-122"/>
              </a:rPr>
              <a:t>关系的完整性约束</a:t>
            </a:r>
          </a:p>
          <a:p>
            <a:pPr lvl="0" fontAlgn="base">
              <a:lnSpc>
                <a:spcPct val="110000"/>
              </a:lnSpc>
              <a:spcBef>
                <a:spcPts val="750"/>
              </a:spcBef>
              <a:spcAft>
                <a:spcPct val="0"/>
              </a:spcAft>
            </a:pPr>
            <a:r>
              <a:rPr lang="zh-CN" altLang="en-US" sz="2800" dirty="0">
                <a:solidFill>
                  <a:srgbClr val="293136"/>
                </a:solidFill>
                <a:latin typeface="微软雅黑" panose="020B0503020204020204" pitchFamily="34" charset="-122"/>
                <a:ea typeface="微软雅黑" panose="020B0503020204020204" pitchFamily="34" charset="-122"/>
              </a:rPr>
              <a:t>       为了尽量保证关系数据库中数据的正确性和合理性，可以对数据库中的数据进行限定，符合限定条件的数据允许进入数据库，不符合限定条件的数据不允许输入到数据库中，这些限定条件统称为完整性约束。</a:t>
            </a:r>
            <a:endParaRPr lang="en-US" altLang="zh-CN" sz="2800" dirty="0">
              <a:solidFill>
                <a:srgbClr val="293136"/>
              </a:solidFill>
              <a:latin typeface="微软雅黑" panose="020B0503020204020204" pitchFamily="34" charset="-122"/>
              <a:ea typeface="微软雅黑" panose="020B0503020204020204" pitchFamily="34" charset="-122"/>
            </a:endParaRPr>
          </a:p>
        </p:txBody>
      </p:sp>
      <p:sp>
        <p:nvSpPr>
          <p:cNvPr id="11" name="矩形 10"/>
          <p:cNvSpPr/>
          <p:nvPr/>
        </p:nvSpPr>
        <p:spPr>
          <a:xfrm>
            <a:off x="1572163" y="3587221"/>
            <a:ext cx="3300046" cy="2160400"/>
          </a:xfrm>
          <a:prstGeom prst="rect">
            <a:avLst/>
          </a:prstGeom>
        </p:spPr>
        <p:txBody>
          <a:bodyPr wrap="square">
            <a:spAutoFit/>
          </a:bodyPr>
          <a:lstStyle/>
          <a:p>
            <a:pPr marL="457200" lvl="0" indent="-457200" algn="just" fontAlgn="base">
              <a:lnSpc>
                <a:spcPct val="150000"/>
              </a:lnSpc>
              <a:spcBef>
                <a:spcPts val="750"/>
              </a:spcBef>
              <a:spcAft>
                <a:spcPct val="0"/>
              </a:spcAft>
              <a:buFont typeface="Wingdings" panose="05000000000000000000" pitchFamily="2" charset="2"/>
              <a:buChar char="ü"/>
            </a:pPr>
            <a:r>
              <a:rPr lang="zh-CN" altLang="en-US" sz="2800" b="1" dirty="0">
                <a:solidFill>
                  <a:srgbClr val="293136"/>
                </a:solidFill>
                <a:latin typeface="微软雅黑" panose="020B0503020204020204" pitchFamily="34" charset="-122"/>
                <a:ea typeface="微软雅黑" panose="020B0503020204020204" pitchFamily="34" charset="-122"/>
              </a:rPr>
              <a:t>实体完整性</a:t>
            </a:r>
            <a:endParaRPr lang="en-US" altLang="zh-CN" sz="2800" b="1" dirty="0">
              <a:solidFill>
                <a:srgbClr val="293136"/>
              </a:solidFill>
              <a:latin typeface="微软雅黑" panose="020B0503020204020204" pitchFamily="34" charset="-122"/>
              <a:ea typeface="微软雅黑" panose="020B0503020204020204" pitchFamily="34" charset="-122"/>
            </a:endParaRPr>
          </a:p>
          <a:p>
            <a:pPr marL="457200" lvl="0" indent="-457200" algn="just" fontAlgn="base">
              <a:lnSpc>
                <a:spcPct val="150000"/>
              </a:lnSpc>
              <a:spcBef>
                <a:spcPts val="750"/>
              </a:spcBef>
              <a:spcAft>
                <a:spcPct val="0"/>
              </a:spcAft>
              <a:buFont typeface="Wingdings" panose="05000000000000000000" pitchFamily="2" charset="2"/>
              <a:buChar char="ü"/>
            </a:pPr>
            <a:r>
              <a:rPr lang="zh-CN" altLang="en-US" sz="2800" b="1" dirty="0">
                <a:solidFill>
                  <a:srgbClr val="293136"/>
                </a:solidFill>
                <a:latin typeface="微软雅黑" panose="020B0503020204020204" pitchFamily="34" charset="-122"/>
                <a:ea typeface="微软雅黑" panose="020B0503020204020204" pitchFamily="34" charset="-122"/>
              </a:rPr>
              <a:t>参照完整性</a:t>
            </a:r>
            <a:endParaRPr lang="en-US" altLang="zh-CN" sz="2800" b="1" dirty="0">
              <a:solidFill>
                <a:srgbClr val="293136"/>
              </a:solidFill>
              <a:latin typeface="微软雅黑" panose="020B0503020204020204" pitchFamily="34" charset="-122"/>
              <a:ea typeface="微软雅黑" panose="020B0503020204020204" pitchFamily="34" charset="-122"/>
            </a:endParaRPr>
          </a:p>
          <a:p>
            <a:pPr marL="457200" lvl="0" indent="-457200" algn="just" fontAlgn="base">
              <a:lnSpc>
                <a:spcPct val="150000"/>
              </a:lnSpc>
              <a:spcBef>
                <a:spcPts val="750"/>
              </a:spcBef>
              <a:spcAft>
                <a:spcPct val="0"/>
              </a:spcAft>
              <a:buFont typeface="Wingdings" panose="05000000000000000000" pitchFamily="2" charset="2"/>
              <a:buChar char="ü"/>
            </a:pPr>
            <a:r>
              <a:rPr lang="zh-CN" altLang="en-US" sz="2800" b="1" dirty="0">
                <a:solidFill>
                  <a:srgbClr val="293136"/>
                </a:solidFill>
                <a:latin typeface="微软雅黑" panose="020B0503020204020204" pitchFamily="34" charset="-122"/>
                <a:ea typeface="微软雅黑" panose="020B0503020204020204" pitchFamily="34" charset="-122"/>
              </a:rPr>
              <a:t>用户定义完整性</a:t>
            </a:r>
          </a:p>
        </p:txBody>
      </p:sp>
    </p:spTree>
    <p:custDataLst>
      <p:tags r:id="rId1"/>
    </p:custDataLst>
    <p:extLst>
      <p:ext uri="{BB962C8B-B14F-4D97-AF65-F5344CB8AC3E}">
        <p14:creationId xmlns:p14="http://schemas.microsoft.com/office/powerpoint/2010/main" val="321576203"/>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5993949"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2.4.1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关系型数据库</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实体完整性</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8" name="内容占位符 1"/>
          <p:cNvSpPr txBox="1">
            <a:spLocks/>
          </p:cNvSpPr>
          <p:nvPr/>
        </p:nvSpPr>
        <p:spPr bwMode="auto">
          <a:xfrm>
            <a:off x="1737813" y="811965"/>
            <a:ext cx="7978140"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rtl="0" fontAlgn="base">
              <a:lnSpc>
                <a:spcPct val="90000"/>
              </a:lnSpc>
              <a:spcBef>
                <a:spcPts val="750"/>
              </a:spcBef>
              <a:spcAft>
                <a:spcPct val="0"/>
              </a:spcAft>
              <a:buFont typeface="Arial" panose="020B0604020202020204" pitchFamily="34" charset="0"/>
              <a:buChar char="•"/>
              <a:defRPr sz="1800" kern="1200">
                <a:solidFill>
                  <a:srgbClr val="293136"/>
                </a:solidFill>
                <a:latin typeface="+mn-lt"/>
                <a:ea typeface="黑体" panose="02010609060101010101" charset="-122"/>
                <a:cs typeface="+mn-cs"/>
              </a:defRPr>
            </a:lvl1pPr>
            <a:lvl2pPr marL="514350" indent="-171450" algn="l" rtl="0" fontAlgn="base">
              <a:lnSpc>
                <a:spcPct val="90000"/>
              </a:lnSpc>
              <a:spcBef>
                <a:spcPts val="375"/>
              </a:spcBef>
              <a:spcAft>
                <a:spcPct val="0"/>
              </a:spcAft>
              <a:buFont typeface="Arial" panose="020B0604020202020204" pitchFamily="34" charset="0"/>
              <a:buChar char="•"/>
              <a:defRPr sz="1500" kern="1200">
                <a:solidFill>
                  <a:srgbClr val="293136"/>
                </a:solidFill>
                <a:latin typeface="+mn-lt"/>
                <a:ea typeface="黑体" panose="02010609060101010101" charset="-122"/>
                <a:cs typeface="+mn-cs"/>
              </a:defRPr>
            </a:lvl2pPr>
            <a:lvl3pPr marL="8572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3pPr>
            <a:lvl4pPr marL="12001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4pPr>
            <a:lvl5pPr marL="15430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9144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293136"/>
                </a:solidFill>
                <a:effectLst/>
                <a:uLnTx/>
                <a:uFillTx/>
                <a:latin typeface="Arial"/>
                <a:ea typeface="黑体" panose="02010609060101010101" charset="-122"/>
                <a:cs typeface="+mn-cs"/>
              </a:rPr>
              <a:t>1）实体完整性</a:t>
            </a:r>
          </a:p>
          <a:p>
            <a:pPr marL="0" marR="0" lvl="0" indent="0" algn="l" defTabSz="9144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293136"/>
                </a:solidFill>
                <a:effectLst/>
                <a:uLnTx/>
                <a:uFillTx/>
                <a:latin typeface="Arial"/>
                <a:ea typeface="黑体" panose="02010609060101010101" charset="-122"/>
                <a:cs typeface="+mn-cs"/>
              </a:rPr>
              <a:t>要求每个表都必须有</a:t>
            </a:r>
            <a:r>
              <a:rPr kumimoji="0" lang="zh-CN" altLang="en-US" sz="2800" b="1" i="0" u="none" strike="noStrike" kern="1200" cap="none" spc="0" normalizeH="0" baseline="0" noProof="0" dirty="0">
                <a:ln>
                  <a:noFill/>
                </a:ln>
                <a:solidFill>
                  <a:srgbClr val="FF0000"/>
                </a:solidFill>
                <a:effectLst/>
                <a:uLnTx/>
                <a:uFillTx/>
                <a:latin typeface="Arial"/>
                <a:ea typeface="黑体" panose="02010609060101010101" charset="-122"/>
                <a:cs typeface="+mn-cs"/>
              </a:rPr>
              <a:t>主键</a:t>
            </a:r>
            <a:r>
              <a:rPr kumimoji="0" lang="zh-CN" altLang="en-US" sz="2800" b="0" i="0" u="none" strike="noStrike" kern="1200" cap="none" spc="0" normalizeH="0" baseline="0" noProof="0" dirty="0">
                <a:ln>
                  <a:noFill/>
                </a:ln>
                <a:solidFill>
                  <a:srgbClr val="293136"/>
                </a:solidFill>
                <a:effectLst/>
                <a:uLnTx/>
                <a:uFillTx/>
                <a:latin typeface="Arial"/>
                <a:ea typeface="黑体" panose="02010609060101010101" charset="-122"/>
                <a:cs typeface="+mn-cs"/>
              </a:rPr>
              <a:t>，每个记录的主键的所有字段，其值必须是</a:t>
            </a:r>
            <a:r>
              <a:rPr kumimoji="0" lang="zh-CN" altLang="en-US" sz="2800" b="1" i="0" u="none" strike="noStrike" kern="1200" cap="none" spc="0" normalizeH="0" baseline="0" noProof="0" dirty="0">
                <a:ln>
                  <a:noFill/>
                </a:ln>
                <a:solidFill>
                  <a:srgbClr val="FF0000"/>
                </a:solidFill>
                <a:effectLst/>
                <a:uLnTx/>
                <a:uFillTx/>
                <a:latin typeface="Arial"/>
                <a:ea typeface="黑体" panose="02010609060101010101" charset="-122"/>
                <a:cs typeface="+mn-cs"/>
              </a:rPr>
              <a:t>唯一且非空。</a:t>
            </a:r>
          </a:p>
        </p:txBody>
      </p:sp>
      <p:sp>
        <p:nvSpPr>
          <p:cNvPr id="19" name="文本框 18"/>
          <p:cNvSpPr txBox="1"/>
          <p:nvPr/>
        </p:nvSpPr>
        <p:spPr>
          <a:xfrm>
            <a:off x="1737813" y="2379145"/>
            <a:ext cx="7754620" cy="953135"/>
          </a:xfrm>
          <a:prstGeom prst="rect">
            <a:avLst/>
          </a:prstGeom>
          <a:noFill/>
          <a:ln w="9525">
            <a:noFill/>
          </a:ln>
        </p:spPr>
        <p:txBody>
          <a:bodyPr wrap="square">
            <a:spAutoFit/>
          </a:bodyPr>
          <a:lstStyle/>
          <a:p>
            <a:r>
              <a:rPr lang="zh-CN" altLang="en-US" sz="2800" dirty="0">
                <a:solidFill>
                  <a:srgbClr val="293136"/>
                </a:solidFill>
                <a:latin typeface="Arial"/>
                <a:ea typeface="黑体" panose="02010609060101010101" charset="-122"/>
              </a:rPr>
              <a:t>主键（primary key）、主关键字或主码：是唯一标识一条记录的一个或多个字段</a:t>
            </a:r>
            <a:r>
              <a:rPr lang="en-US" altLang="zh-CN" sz="2800" dirty="0">
                <a:solidFill>
                  <a:srgbClr val="293136"/>
                </a:solidFill>
                <a:latin typeface="Arial"/>
                <a:ea typeface="黑体" panose="02010609060101010101" charset="-122"/>
              </a:rPr>
              <a:t>(</a:t>
            </a:r>
            <a:r>
              <a:rPr lang="zh-CN" altLang="en-US" sz="2800" dirty="0">
                <a:solidFill>
                  <a:srgbClr val="293136"/>
                </a:solidFill>
                <a:latin typeface="Arial"/>
                <a:ea typeface="黑体" panose="02010609060101010101" charset="-122"/>
              </a:rPr>
              <a:t>即属性</a:t>
            </a:r>
            <a:r>
              <a:rPr lang="en-US" altLang="zh-CN" sz="2800" dirty="0">
                <a:solidFill>
                  <a:srgbClr val="293136"/>
                </a:solidFill>
                <a:latin typeface="Arial"/>
                <a:ea typeface="黑体" panose="02010609060101010101" charset="-122"/>
              </a:rPr>
              <a:t>)</a:t>
            </a:r>
            <a:r>
              <a:rPr lang="zh-CN" altLang="en-US" sz="2800" dirty="0">
                <a:solidFill>
                  <a:srgbClr val="293136"/>
                </a:solidFill>
                <a:latin typeface="Arial"/>
                <a:ea typeface="黑体" panose="02010609060101010101" charset="-122"/>
              </a:rPr>
              <a:t>。</a:t>
            </a:r>
          </a:p>
        </p:txBody>
      </p:sp>
      <p:sp>
        <p:nvSpPr>
          <p:cNvPr id="20" name="文本框 19"/>
          <p:cNvSpPr txBox="1"/>
          <p:nvPr/>
        </p:nvSpPr>
        <p:spPr>
          <a:xfrm>
            <a:off x="1782743" y="4604820"/>
            <a:ext cx="5080000" cy="521970"/>
          </a:xfrm>
          <a:prstGeom prst="rect">
            <a:avLst/>
          </a:prstGeom>
          <a:noFill/>
          <a:ln w="9525">
            <a:noFill/>
          </a:ln>
        </p:spPr>
        <p:txBody>
          <a:bodyPr>
            <a:spAutoFit/>
          </a:bodyPr>
          <a:lstStyle/>
          <a:p>
            <a:r>
              <a:rPr lang="zh-CN" altLang="en-US" sz="2800" dirty="0">
                <a:solidFill>
                  <a:srgbClr val="000000"/>
                </a:solidFill>
                <a:latin typeface="Times New Roman" panose="02020603050405020304" charset="0"/>
                <a:ea typeface="宋体" panose="02010600030101010101" pitchFamily="2" charset="-122"/>
              </a:rPr>
              <a:t>选课表</a:t>
            </a:r>
            <a:r>
              <a:rPr lang="zh-CN" altLang="en-US" sz="2800" dirty="0">
                <a:solidFill>
                  <a:srgbClr val="000000"/>
                </a:solidFill>
                <a:latin typeface="Arial"/>
                <a:ea typeface="宋体" panose="02010600030101010101" pitchFamily="2" charset="-122"/>
              </a:rPr>
              <a:t>（</a:t>
            </a:r>
            <a:r>
              <a:rPr lang="zh-CN" altLang="en-US" sz="2800" b="1" dirty="0">
                <a:solidFill>
                  <a:srgbClr val="000000"/>
                </a:solidFill>
                <a:latin typeface="黑体" panose="02010609060101010101" pitchFamily="49" charset="-122"/>
                <a:ea typeface="黑体" panose="02010609060101010101" pitchFamily="49" charset="-122"/>
              </a:rPr>
              <a:t>学号，课程号</a:t>
            </a:r>
            <a:r>
              <a:rPr lang="zh-CN" altLang="en-US" sz="2800" dirty="0">
                <a:solidFill>
                  <a:srgbClr val="000000"/>
                </a:solidFill>
                <a:latin typeface="Arial"/>
                <a:ea typeface="宋体" panose="02010600030101010101" pitchFamily="2" charset="-122"/>
              </a:rPr>
              <a:t>，成绩）</a:t>
            </a:r>
          </a:p>
        </p:txBody>
      </p:sp>
      <p:sp>
        <p:nvSpPr>
          <p:cNvPr id="21" name="文本框 20"/>
          <p:cNvSpPr txBox="1"/>
          <p:nvPr/>
        </p:nvSpPr>
        <p:spPr>
          <a:xfrm>
            <a:off x="1769408" y="3560880"/>
            <a:ext cx="7557770" cy="521970"/>
          </a:xfrm>
          <a:prstGeom prst="rect">
            <a:avLst/>
          </a:prstGeom>
          <a:noFill/>
          <a:ln w="9525">
            <a:noFill/>
          </a:ln>
        </p:spPr>
        <p:txBody>
          <a:bodyPr wrap="square">
            <a:spAutoFit/>
          </a:bodyPr>
          <a:lstStyle/>
          <a:p>
            <a:r>
              <a:rPr lang="zh-CN" altLang="en-US" sz="2800" dirty="0">
                <a:solidFill>
                  <a:srgbClr val="000000"/>
                </a:solidFill>
                <a:latin typeface="Times New Roman" panose="02020603050405020304" charset="0"/>
                <a:ea typeface="宋体" panose="02010600030101010101" pitchFamily="2" charset="-122"/>
              </a:rPr>
              <a:t>课程表</a:t>
            </a:r>
            <a:r>
              <a:rPr lang="zh-CN" altLang="en-US" sz="2800" dirty="0">
                <a:solidFill>
                  <a:srgbClr val="000000"/>
                </a:solidFill>
                <a:latin typeface="Arial"/>
                <a:ea typeface="宋体" panose="02010600030101010101" pitchFamily="2" charset="-122"/>
              </a:rPr>
              <a:t>（</a:t>
            </a:r>
            <a:r>
              <a:rPr lang="zh-CN" altLang="en-US" sz="2800" b="1" dirty="0">
                <a:solidFill>
                  <a:srgbClr val="000000"/>
                </a:solidFill>
                <a:latin typeface="黑体" panose="02010609060101010101" pitchFamily="49" charset="-122"/>
                <a:ea typeface="黑体" panose="02010609060101010101" pitchFamily="49" charset="-122"/>
              </a:rPr>
              <a:t>课号</a:t>
            </a:r>
            <a:r>
              <a:rPr lang="zh-CN" altLang="en-US" sz="2800" dirty="0">
                <a:solidFill>
                  <a:srgbClr val="000000"/>
                </a:solidFill>
                <a:latin typeface="Arial"/>
                <a:ea typeface="宋体" panose="02010600030101010101" pitchFamily="2" charset="-122"/>
              </a:rPr>
              <a:t>，课程名，学分，学时，教材）</a:t>
            </a:r>
          </a:p>
        </p:txBody>
      </p:sp>
      <p:sp>
        <p:nvSpPr>
          <p:cNvPr id="22" name="文本框 21"/>
          <p:cNvSpPr txBox="1"/>
          <p:nvPr/>
        </p:nvSpPr>
        <p:spPr>
          <a:xfrm>
            <a:off x="1782743" y="4082850"/>
            <a:ext cx="7557770" cy="521970"/>
          </a:xfrm>
          <a:prstGeom prst="rect">
            <a:avLst/>
          </a:prstGeom>
          <a:noFill/>
          <a:ln w="9525">
            <a:noFill/>
          </a:ln>
        </p:spPr>
        <p:txBody>
          <a:bodyPr wrap="square">
            <a:spAutoFit/>
          </a:bodyPr>
          <a:lstStyle/>
          <a:p>
            <a:r>
              <a:rPr lang="zh-CN" altLang="en-US" sz="2800" dirty="0">
                <a:solidFill>
                  <a:srgbClr val="000000"/>
                </a:solidFill>
                <a:latin typeface="Times New Roman" panose="02020603050405020304" charset="0"/>
                <a:ea typeface="宋体" panose="02010600030101010101" pitchFamily="2" charset="-122"/>
              </a:rPr>
              <a:t>学生表</a:t>
            </a:r>
            <a:r>
              <a:rPr lang="zh-CN" altLang="en-US" sz="2800" dirty="0">
                <a:solidFill>
                  <a:srgbClr val="000000"/>
                </a:solidFill>
                <a:latin typeface="Arial"/>
                <a:ea typeface="宋体" panose="02010600030101010101" pitchFamily="2" charset="-122"/>
              </a:rPr>
              <a:t>（</a:t>
            </a:r>
            <a:r>
              <a:rPr lang="zh-CN" altLang="en-US" sz="2800" b="1" dirty="0">
                <a:solidFill>
                  <a:srgbClr val="000000"/>
                </a:solidFill>
                <a:latin typeface="黑体" panose="02010609060101010101" pitchFamily="49" charset="-122"/>
                <a:ea typeface="黑体" panose="02010609060101010101" pitchFamily="49" charset="-122"/>
              </a:rPr>
              <a:t>学号</a:t>
            </a:r>
            <a:r>
              <a:rPr lang="zh-CN" altLang="en-US" sz="2800" dirty="0">
                <a:solidFill>
                  <a:srgbClr val="000000"/>
                </a:solidFill>
                <a:latin typeface="Arial"/>
                <a:ea typeface="宋体" panose="02010600030101010101" pitchFamily="2" charset="-122"/>
              </a:rPr>
              <a:t>，姓名，性别，班级，学院）</a:t>
            </a:r>
          </a:p>
        </p:txBody>
      </p:sp>
      <p:sp>
        <p:nvSpPr>
          <p:cNvPr id="15" name="圆角矩形标注 23">
            <a:extLst>
              <a:ext uri="{FF2B5EF4-FFF2-40B4-BE49-F238E27FC236}">
                <a16:creationId xmlns:a16="http://schemas.microsoft.com/office/drawing/2014/main" id="{2FC2ECAE-F67D-42E8-BE57-A9D894607C0B}"/>
              </a:ext>
            </a:extLst>
          </p:cNvPr>
          <p:cNvSpPr/>
          <p:nvPr/>
        </p:nvSpPr>
        <p:spPr>
          <a:xfrm>
            <a:off x="2696249" y="5528038"/>
            <a:ext cx="1188720" cy="755015"/>
          </a:xfrm>
          <a:prstGeom prst="wedgeRoundRectCallout">
            <a:avLst>
              <a:gd name="adj1" fmla="val 23931"/>
              <a:gd name="adj2" fmla="val -1063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ym typeface="+mn-ea"/>
              </a:rPr>
              <a:t>外键</a:t>
            </a:r>
          </a:p>
        </p:txBody>
      </p:sp>
      <p:sp>
        <p:nvSpPr>
          <p:cNvPr id="16" name="圆角矩形标注 25">
            <a:extLst>
              <a:ext uri="{FF2B5EF4-FFF2-40B4-BE49-F238E27FC236}">
                <a16:creationId xmlns:a16="http://schemas.microsoft.com/office/drawing/2014/main" id="{9704A2BC-28D0-457B-B82E-92FD166590A3}"/>
              </a:ext>
            </a:extLst>
          </p:cNvPr>
          <p:cNvSpPr/>
          <p:nvPr/>
        </p:nvSpPr>
        <p:spPr>
          <a:xfrm>
            <a:off x="4675988" y="5483588"/>
            <a:ext cx="1288415" cy="799465"/>
          </a:xfrm>
          <a:prstGeom prst="wedgeRoundRectCallout">
            <a:avLst>
              <a:gd name="adj1" fmla="val -24186"/>
              <a:gd name="adj2" fmla="val -977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ym typeface="+mn-ea"/>
              </a:rPr>
              <a:t>外键</a:t>
            </a:r>
          </a:p>
        </p:txBody>
      </p:sp>
    </p:spTree>
    <p:custDataLst>
      <p:tags r:id="rId1"/>
    </p:custDataLst>
    <p:extLst>
      <p:ext uri="{BB962C8B-B14F-4D97-AF65-F5344CB8AC3E}">
        <p14:creationId xmlns:p14="http://schemas.microsoft.com/office/powerpoint/2010/main" val="2182448977"/>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5993949"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2.4.1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关系型数据库</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参照完整性</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5" name="内容占位符 3"/>
          <p:cNvSpPr txBox="1">
            <a:spLocks/>
          </p:cNvSpPr>
          <p:nvPr/>
        </p:nvSpPr>
        <p:spPr>
          <a:xfrm>
            <a:off x="1736145" y="612741"/>
            <a:ext cx="8487508" cy="31611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50000"/>
              </a:lnSpc>
              <a:spcBef>
                <a:spcPts val="750"/>
              </a:spcBef>
              <a:spcAft>
                <a:spcPct val="0"/>
              </a:spcAft>
              <a:buNone/>
              <a:defRPr/>
            </a:pPr>
            <a:r>
              <a:rPr lang="en-US" altLang="zh-CN" b="1" dirty="0">
                <a:solidFill>
                  <a:srgbClr val="293136"/>
                </a:solidFill>
                <a:latin typeface="微软雅黑" panose="020B0503020204020204" pitchFamily="34" charset="-122"/>
                <a:ea typeface="微软雅黑" panose="020B0503020204020204" pitchFamily="34" charset="-122"/>
              </a:rPr>
              <a:t>2</a:t>
            </a:r>
            <a:r>
              <a:rPr lang="zh-CN" altLang="en-US" b="1" dirty="0">
                <a:solidFill>
                  <a:srgbClr val="293136"/>
                </a:solidFill>
                <a:latin typeface="微软雅黑" panose="020B0503020204020204" pitchFamily="34" charset="-122"/>
                <a:ea typeface="微软雅黑" panose="020B0503020204020204" pitchFamily="34" charset="-122"/>
              </a:rPr>
              <a:t>）参照完整性</a:t>
            </a:r>
          </a:p>
          <a:p>
            <a:pPr marL="0" indent="0">
              <a:lnSpc>
                <a:spcPct val="100000"/>
              </a:lnSpc>
              <a:buNone/>
            </a:pPr>
            <a:r>
              <a:rPr lang="zh-CN" altLang="en-US" dirty="0">
                <a:solidFill>
                  <a:srgbClr val="293136"/>
                </a:solidFill>
                <a:latin typeface="微软雅黑" panose="020B0503020204020204" pitchFamily="34" charset="-122"/>
                <a:ea typeface="微软雅黑" panose="020B0503020204020204" pitchFamily="34" charset="-122"/>
              </a:rPr>
              <a:t>参照完整性是相关联的两个表之间的约束，就是从表中每一条记录外键的值必须是主表中存在的</a:t>
            </a:r>
            <a:endParaRPr lang="en-US" altLang="zh-CN" dirty="0">
              <a:solidFill>
                <a:srgbClr val="293136"/>
              </a:solidFill>
              <a:latin typeface="微软雅黑" panose="020B0503020204020204" pitchFamily="34" charset="-122"/>
              <a:ea typeface="微软雅黑" panose="020B0503020204020204" pitchFamily="34" charset="-122"/>
            </a:endParaRPr>
          </a:p>
          <a:p>
            <a:pPr marL="0" indent="0">
              <a:lnSpc>
                <a:spcPct val="100000"/>
              </a:lnSpc>
              <a:buNone/>
            </a:pPr>
            <a:endParaRPr lang="en-US" altLang="zh-CN" sz="1000" dirty="0">
              <a:solidFill>
                <a:srgbClr val="293136"/>
              </a:solidFill>
              <a:latin typeface="Arial"/>
              <a:ea typeface="黑体" panose="02010609060101010101" charset="-122"/>
            </a:endParaRPr>
          </a:p>
          <a:p>
            <a:pPr marL="0" indent="0">
              <a:lnSpc>
                <a:spcPct val="100000"/>
              </a:lnSpc>
              <a:buNone/>
            </a:pPr>
            <a:r>
              <a:rPr lang="zh-CN" altLang="en-US" dirty="0">
                <a:solidFill>
                  <a:srgbClr val="293136"/>
                </a:solidFill>
                <a:latin typeface="Arial"/>
                <a:ea typeface="黑体" panose="02010609060101010101" charset="-122"/>
              </a:rPr>
              <a:t>例如：</a:t>
            </a:r>
            <a:endParaRPr lang="en-US" altLang="zh-CN" dirty="0">
              <a:solidFill>
                <a:srgbClr val="293136"/>
              </a:solidFill>
              <a:latin typeface="Arial"/>
              <a:ea typeface="黑体" panose="02010609060101010101" charset="-122"/>
            </a:endParaRPr>
          </a:p>
          <a:p>
            <a:pPr marL="0" indent="0">
              <a:lnSpc>
                <a:spcPct val="100000"/>
              </a:lnSpc>
              <a:buNone/>
            </a:pPr>
            <a:r>
              <a:rPr lang="zh-CN" altLang="en-US" dirty="0">
                <a:solidFill>
                  <a:srgbClr val="293136"/>
                </a:solidFill>
                <a:latin typeface="Arial"/>
                <a:ea typeface="黑体" panose="02010609060101010101" charset="-122"/>
              </a:rPr>
              <a:t>学生表中学号被删，导致选课表中学号取值错</a:t>
            </a:r>
          </a:p>
          <a:p>
            <a:pPr marL="0" indent="0">
              <a:lnSpc>
                <a:spcPct val="100000"/>
              </a:lnSpc>
              <a:buNone/>
            </a:pPr>
            <a:endParaRPr lang="zh-CN" altLang="en-US" dirty="0">
              <a:solidFill>
                <a:srgbClr val="293136"/>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534451" y="4932744"/>
            <a:ext cx="5119733" cy="521970"/>
          </a:xfrm>
          <a:prstGeom prst="rect">
            <a:avLst/>
          </a:prstGeom>
          <a:noFill/>
          <a:ln w="9525">
            <a:noFill/>
          </a:ln>
        </p:spPr>
        <p:txBody>
          <a:bodyPr wrap="square">
            <a:spAutoFit/>
          </a:bodyPr>
          <a:lstStyle/>
          <a:p>
            <a:pPr marL="0" indent="266700" algn="l"/>
            <a:r>
              <a:rPr lang="zh-CN" altLang="en-US" sz="2800" dirty="0">
                <a:latin typeface="Times New Roman" panose="02020603050405020304" charset="0"/>
                <a:ea typeface="宋体" panose="02010600030101010101" pitchFamily="2" charset="-122"/>
              </a:rPr>
              <a:t>选课表</a:t>
            </a:r>
            <a:r>
              <a:rPr lang="zh-CN" sz="2800" b="0" dirty="0">
                <a:ea typeface="宋体" panose="02010600030101010101" pitchFamily="2" charset="-122"/>
              </a:rPr>
              <a:t>（</a:t>
            </a:r>
            <a:r>
              <a:rPr lang="zh-CN" sz="2800" b="1" dirty="0">
                <a:solidFill>
                  <a:srgbClr val="0070C0"/>
                </a:solidFill>
                <a:latin typeface="Times New Roman" panose="02020603050405020304" charset="0"/>
                <a:ea typeface="宋体" panose="02010600030101010101" pitchFamily="2" charset="-122"/>
              </a:rPr>
              <a:t>学号</a:t>
            </a:r>
            <a:r>
              <a:rPr lang="zh-CN" sz="2800" b="1" dirty="0">
                <a:solidFill>
                  <a:srgbClr val="0070C0"/>
                </a:solidFill>
                <a:ea typeface="宋体" panose="02010600030101010101" pitchFamily="2" charset="-122"/>
              </a:rPr>
              <a:t>，课号</a:t>
            </a:r>
            <a:r>
              <a:rPr lang="zh-CN" sz="2800" b="0" dirty="0">
                <a:ea typeface="宋体" panose="02010600030101010101" pitchFamily="2" charset="-122"/>
              </a:rPr>
              <a:t>，成绩）</a:t>
            </a:r>
            <a:endParaRPr lang="zh-CN" altLang="en-US" sz="2800" b="0" dirty="0">
              <a:ea typeface="宋体" panose="02010600030101010101" pitchFamily="2" charset="-122"/>
            </a:endParaRPr>
          </a:p>
        </p:txBody>
      </p:sp>
      <p:sp>
        <p:nvSpPr>
          <p:cNvPr id="23" name="文本框 22"/>
          <p:cNvSpPr txBox="1"/>
          <p:nvPr/>
        </p:nvSpPr>
        <p:spPr>
          <a:xfrm>
            <a:off x="1787843" y="4383975"/>
            <a:ext cx="6943090" cy="521970"/>
          </a:xfrm>
          <a:prstGeom prst="rect">
            <a:avLst/>
          </a:prstGeom>
          <a:noFill/>
        </p:spPr>
        <p:txBody>
          <a:bodyPr wrap="none" rtlCol="0" anchor="t">
            <a:spAutoFit/>
          </a:bodyPr>
          <a:lstStyle/>
          <a:p>
            <a:r>
              <a:rPr lang="zh-CN" sz="2800" dirty="0">
                <a:latin typeface="Times New Roman" panose="02020603050405020304" charset="0"/>
                <a:ea typeface="宋体" panose="02010600030101010101" pitchFamily="2" charset="-122"/>
                <a:sym typeface="+mn-ea"/>
              </a:rPr>
              <a:t>学生表</a:t>
            </a:r>
            <a:r>
              <a:rPr lang="zh-CN" sz="2800" dirty="0">
                <a:ea typeface="宋体" panose="02010600030101010101" pitchFamily="2" charset="-122"/>
                <a:sym typeface="+mn-ea"/>
              </a:rPr>
              <a:t>（</a:t>
            </a:r>
            <a:r>
              <a:rPr lang="zh-CN" sz="2800" b="1" dirty="0">
                <a:solidFill>
                  <a:srgbClr val="0070C0"/>
                </a:solidFill>
                <a:latin typeface="Times New Roman" panose="02020603050405020304" charset="0"/>
                <a:ea typeface="宋体" panose="02010600030101010101" pitchFamily="2" charset="-122"/>
                <a:sym typeface="+mn-ea"/>
              </a:rPr>
              <a:t>学号</a:t>
            </a:r>
            <a:r>
              <a:rPr lang="zh-CN" sz="2800" dirty="0">
                <a:ea typeface="宋体" panose="02010600030101010101" pitchFamily="2" charset="-122"/>
                <a:sym typeface="+mn-ea"/>
              </a:rPr>
              <a:t>，班级，姓名，住址，电话）</a:t>
            </a:r>
            <a:endParaRPr lang="zh-CN" altLang="en-US" sz="2800" dirty="0">
              <a:ea typeface="宋体" panose="02010600030101010101" pitchFamily="2" charset="-122"/>
              <a:sym typeface="+mn-ea"/>
            </a:endParaRPr>
          </a:p>
        </p:txBody>
      </p:sp>
      <p:sp>
        <p:nvSpPr>
          <p:cNvPr id="24" name="圆角矩形标注 23"/>
          <p:cNvSpPr/>
          <p:nvPr/>
        </p:nvSpPr>
        <p:spPr>
          <a:xfrm>
            <a:off x="2740312" y="5822566"/>
            <a:ext cx="1188720" cy="755015"/>
          </a:xfrm>
          <a:prstGeom prst="wedgeRoundRectCallout">
            <a:avLst>
              <a:gd name="adj1" fmla="val 23931"/>
              <a:gd name="adj2" fmla="val -1063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ym typeface="+mn-ea"/>
              </a:rPr>
              <a:t>外键</a:t>
            </a:r>
          </a:p>
        </p:txBody>
      </p:sp>
      <p:sp>
        <p:nvSpPr>
          <p:cNvPr id="25" name="文本框 24"/>
          <p:cNvSpPr txBox="1"/>
          <p:nvPr/>
        </p:nvSpPr>
        <p:spPr>
          <a:xfrm>
            <a:off x="1793558" y="3862005"/>
            <a:ext cx="7557770" cy="521970"/>
          </a:xfrm>
          <a:prstGeom prst="rect">
            <a:avLst/>
          </a:prstGeom>
          <a:noFill/>
          <a:ln w="9525">
            <a:noFill/>
          </a:ln>
        </p:spPr>
        <p:txBody>
          <a:bodyPr wrap="square">
            <a:spAutoFit/>
          </a:bodyPr>
          <a:lstStyle/>
          <a:p>
            <a:pPr marL="0" indent="0" algn="l"/>
            <a:r>
              <a:rPr lang="zh-CN" sz="2800" b="0" dirty="0">
                <a:latin typeface="Times New Roman" panose="02020603050405020304" charset="0"/>
                <a:ea typeface="宋体" panose="02010600030101010101" pitchFamily="2" charset="-122"/>
              </a:rPr>
              <a:t>课程表</a:t>
            </a:r>
            <a:r>
              <a:rPr lang="zh-CN" sz="2800" b="0" dirty="0">
                <a:ea typeface="宋体" panose="02010600030101010101" pitchFamily="2" charset="-122"/>
              </a:rPr>
              <a:t>（</a:t>
            </a:r>
            <a:r>
              <a:rPr lang="zh-CN" sz="2800" b="1" dirty="0">
                <a:solidFill>
                  <a:srgbClr val="0070C0"/>
                </a:solidFill>
                <a:ea typeface="宋体" panose="02010600030101010101" pitchFamily="2" charset="-122"/>
              </a:rPr>
              <a:t>课</a:t>
            </a:r>
            <a:r>
              <a:rPr lang="zh-CN" sz="2800" b="1" dirty="0">
                <a:solidFill>
                  <a:srgbClr val="0070C0"/>
                </a:solidFill>
                <a:latin typeface="Times New Roman" panose="02020603050405020304" charset="0"/>
                <a:ea typeface="宋体" panose="02010600030101010101" pitchFamily="2" charset="-122"/>
              </a:rPr>
              <a:t>号</a:t>
            </a:r>
            <a:r>
              <a:rPr lang="zh-CN" sz="2800" b="0" dirty="0">
                <a:ea typeface="宋体" panose="02010600030101010101" pitchFamily="2" charset="-122"/>
              </a:rPr>
              <a:t>，课程名，学分，学时，教材）</a:t>
            </a:r>
            <a:endParaRPr lang="zh-CN" altLang="en-US" sz="2800" b="0" dirty="0">
              <a:ea typeface="宋体" panose="02010600030101010101" pitchFamily="2" charset="-122"/>
            </a:endParaRPr>
          </a:p>
        </p:txBody>
      </p:sp>
      <p:sp>
        <p:nvSpPr>
          <p:cNvPr id="26" name="圆角矩形标注 25"/>
          <p:cNvSpPr/>
          <p:nvPr/>
        </p:nvSpPr>
        <p:spPr>
          <a:xfrm>
            <a:off x="4540638" y="5778116"/>
            <a:ext cx="1188720" cy="799465"/>
          </a:xfrm>
          <a:prstGeom prst="wedgeRoundRectCallout">
            <a:avLst>
              <a:gd name="adj1" fmla="val -32019"/>
              <a:gd name="adj2" fmla="val -963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ym typeface="+mn-ea"/>
              </a:rPr>
              <a:t>外键</a:t>
            </a:r>
          </a:p>
        </p:txBody>
      </p:sp>
    </p:spTree>
    <p:custDataLst>
      <p:tags r:id="rId1"/>
    </p:custDataLst>
    <p:extLst>
      <p:ext uri="{BB962C8B-B14F-4D97-AF65-F5344CB8AC3E}">
        <p14:creationId xmlns:p14="http://schemas.microsoft.com/office/powerpoint/2010/main" val="2369570179"/>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6814686"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2.4.1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关系型数据库</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用户定义完整性</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9" name="内容占位符 3"/>
          <p:cNvSpPr txBox="1">
            <a:spLocks/>
          </p:cNvSpPr>
          <p:nvPr/>
        </p:nvSpPr>
        <p:spPr bwMode="auto">
          <a:xfrm>
            <a:off x="1717440" y="678571"/>
            <a:ext cx="9009873" cy="3298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rtl="0" fontAlgn="base">
              <a:lnSpc>
                <a:spcPct val="90000"/>
              </a:lnSpc>
              <a:spcBef>
                <a:spcPts val="750"/>
              </a:spcBef>
              <a:spcAft>
                <a:spcPct val="0"/>
              </a:spcAft>
              <a:buFont typeface="Arial" panose="020B0604020202020204" pitchFamily="34" charset="0"/>
              <a:buChar char="•"/>
              <a:defRPr sz="1800" kern="1200">
                <a:solidFill>
                  <a:srgbClr val="293136"/>
                </a:solidFill>
                <a:latin typeface="+mn-lt"/>
                <a:ea typeface="黑体" panose="02010609060101010101" charset="-122"/>
                <a:cs typeface="+mn-cs"/>
              </a:defRPr>
            </a:lvl1pPr>
            <a:lvl2pPr marL="514350" indent="-171450" algn="l" rtl="0" fontAlgn="base">
              <a:lnSpc>
                <a:spcPct val="90000"/>
              </a:lnSpc>
              <a:spcBef>
                <a:spcPts val="375"/>
              </a:spcBef>
              <a:spcAft>
                <a:spcPct val="0"/>
              </a:spcAft>
              <a:buFont typeface="Arial" panose="020B0604020202020204" pitchFamily="34" charset="0"/>
              <a:buChar char="•"/>
              <a:defRPr sz="1500" kern="1200">
                <a:solidFill>
                  <a:srgbClr val="293136"/>
                </a:solidFill>
                <a:latin typeface="+mn-lt"/>
                <a:ea typeface="黑体" panose="02010609060101010101" charset="-122"/>
                <a:cs typeface="+mn-cs"/>
              </a:defRPr>
            </a:lvl2pPr>
            <a:lvl3pPr marL="8572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3pPr>
            <a:lvl4pPr marL="12001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4pPr>
            <a:lvl5pPr marL="15430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914400" rtl="0" eaLnBrk="1" fontAlgn="base" latinLnBrk="0" hangingPunct="1">
              <a:lnSpc>
                <a:spcPct val="150000"/>
              </a:lnSpc>
              <a:spcBef>
                <a:spcPts val="75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293136"/>
                </a:solidFill>
                <a:effectLst/>
                <a:uLnTx/>
                <a:uFillTx/>
                <a:latin typeface="微软雅黑" panose="020B0503020204020204" pitchFamily="34" charset="-122"/>
                <a:ea typeface="微软雅黑" panose="020B0503020204020204" pitchFamily="34" charset="-122"/>
              </a:rPr>
              <a:t>3</a:t>
            </a:r>
            <a:r>
              <a:rPr kumimoji="0" lang="zh-CN" altLang="en-US" sz="2800" b="1" i="0" u="none" strike="noStrike" kern="1200" cap="none" spc="0" normalizeH="0" baseline="0" noProof="0" dirty="0">
                <a:ln>
                  <a:noFill/>
                </a:ln>
                <a:solidFill>
                  <a:srgbClr val="293136"/>
                </a:solidFill>
                <a:effectLst/>
                <a:uLnTx/>
                <a:uFillTx/>
                <a:latin typeface="微软雅黑" panose="020B0503020204020204" pitchFamily="34" charset="-122"/>
                <a:ea typeface="微软雅黑" panose="020B0503020204020204" pitchFamily="34" charset="-122"/>
              </a:rPr>
              <a:t>）用户定义完整性</a:t>
            </a:r>
          </a:p>
          <a:p>
            <a:pPr marL="0" marR="0" lvl="0" indent="0" algn="l" defTabSz="914400" rtl="0" eaLnBrk="1" fontAlgn="base" latinLnBrk="0" hangingPunct="1">
              <a:lnSpc>
                <a:spcPct val="150000"/>
              </a:lnSpc>
              <a:spcBef>
                <a:spcPts val="75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293136"/>
                </a:solidFill>
                <a:effectLst/>
                <a:uLnTx/>
                <a:uFillTx/>
                <a:latin typeface="微软雅黑" panose="020B0503020204020204" pitchFamily="34" charset="-122"/>
                <a:ea typeface="微软雅黑" panose="020B0503020204020204" pitchFamily="34" charset="-122"/>
              </a:rPr>
              <a:t>是用户根据字段或记录的逻辑意义设定的限制条件。</a:t>
            </a:r>
          </a:p>
          <a:p>
            <a:pPr marL="0" marR="0" lvl="0" indent="0" algn="l" defTabSz="914400" rtl="0" eaLnBrk="1" fontAlgn="base" latinLnBrk="0" hangingPunct="1">
              <a:lnSpc>
                <a:spcPct val="150000"/>
              </a:lnSpc>
              <a:spcBef>
                <a:spcPts val="75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293136"/>
                </a:solidFill>
                <a:effectLst/>
                <a:uLnTx/>
                <a:uFillTx/>
                <a:latin typeface="微软雅黑" panose="020B0503020204020204" pitchFamily="34" charset="-122"/>
                <a:ea typeface="微软雅黑" panose="020B0503020204020204" pitchFamily="34" charset="-122"/>
              </a:rPr>
              <a:t>例如</a:t>
            </a:r>
            <a:r>
              <a:rPr kumimoji="0" lang="en-US" altLang="zh-CN" sz="2800" b="0" i="0" u="none" strike="noStrike" kern="1200" cap="none" spc="0" normalizeH="0" baseline="0" noProof="0" dirty="0">
                <a:ln>
                  <a:noFill/>
                </a:ln>
                <a:solidFill>
                  <a:srgbClr val="293136"/>
                </a:solidFill>
                <a:effectLst/>
                <a:uLnTx/>
                <a:uFillTx/>
                <a:latin typeface="微软雅黑" panose="020B0503020204020204" pitchFamily="34" charset="-122"/>
                <a:ea typeface="微软雅黑" panose="020B0503020204020204" pitchFamily="34" charset="-122"/>
              </a:rPr>
              <a:t>: </a:t>
            </a:r>
            <a:r>
              <a:rPr kumimoji="0" lang="zh-CN" altLang="en-US" sz="2800" b="0" i="0" u="none" strike="noStrike" kern="1200" cap="none" spc="0" normalizeH="0" baseline="0" noProof="0" dirty="0">
                <a:ln>
                  <a:noFill/>
                </a:ln>
                <a:solidFill>
                  <a:srgbClr val="293136"/>
                </a:solidFill>
                <a:effectLst/>
                <a:uLnTx/>
                <a:uFillTx/>
                <a:latin typeface="微软雅黑" panose="020B0503020204020204" pitchFamily="34" charset="-122"/>
                <a:ea typeface="微软雅黑" panose="020B0503020204020204" pitchFamily="34" charset="-122"/>
              </a:rPr>
              <a:t>可以设定性别的取值范围为{男，女}，年龄的取值范围为0-150的整数。</a:t>
            </a:r>
          </a:p>
        </p:txBody>
      </p:sp>
    </p:spTree>
    <p:custDataLst>
      <p:tags r:id="rId1"/>
    </p:custDataLst>
    <p:extLst>
      <p:ext uri="{BB962C8B-B14F-4D97-AF65-F5344CB8AC3E}">
        <p14:creationId xmlns:p14="http://schemas.microsoft.com/office/powerpoint/2010/main" val="3548153173"/>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48842" y="122394"/>
            <a:ext cx="1639881" cy="1570009"/>
            <a:chOff x="548842" y="122394"/>
            <a:chExt cx="2484000" cy="2484000"/>
          </a:xfrm>
        </p:grpSpPr>
        <p:grpSp>
          <p:nvGrpSpPr>
            <p:cNvPr id="4" name="组合 3"/>
            <p:cNvGrpSpPr>
              <a:grpSpLocks noChangeAspect="1"/>
            </p:cNvGrpSpPr>
            <p:nvPr/>
          </p:nvGrpSpPr>
          <p:grpSpPr>
            <a:xfrm>
              <a:off x="548842" y="122394"/>
              <a:ext cx="2484000" cy="2484000"/>
              <a:chOff x="836778" y="1675054"/>
              <a:chExt cx="2004782" cy="2673043"/>
            </a:xfrm>
          </p:grpSpPr>
          <p:sp>
            <p:nvSpPr>
              <p:cNvPr id="67" name="椭圆 66"/>
              <p:cNvSpPr/>
              <p:nvPr/>
            </p:nvSpPr>
            <p:spPr>
              <a:xfrm>
                <a:off x="836778" y="1675054"/>
                <a:ext cx="2004782" cy="2673043"/>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68" name="组合 67"/>
              <p:cNvGrpSpPr/>
              <p:nvPr/>
            </p:nvGrpSpPr>
            <p:grpSpPr>
              <a:xfrm>
                <a:off x="1034165" y="1914547"/>
                <a:ext cx="1631179" cy="2174905"/>
                <a:chOff x="3739822" y="2440887"/>
                <a:chExt cx="1970936" cy="1970936"/>
              </a:xfrm>
            </p:grpSpPr>
            <p:sp>
              <p:nvSpPr>
                <p:cNvPr id="69" name="圆角矩形 68"/>
                <p:cNvSpPr/>
                <p:nvPr/>
              </p:nvSpPr>
              <p:spPr>
                <a:xfrm>
                  <a:off x="3739822" y="2440887"/>
                  <a:ext cx="1970936" cy="1970936"/>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0" name="椭圆 69"/>
                <p:cNvSpPr>
                  <a:spLocks noChangeAspect="1"/>
                </p:cNvSpPr>
                <p:nvPr/>
              </p:nvSpPr>
              <p:spPr>
                <a:xfrm>
                  <a:off x="3837054" y="2549460"/>
                  <a:ext cx="1776466" cy="1776466"/>
                </a:xfrm>
                <a:prstGeom prst="ellipse">
                  <a:avLst/>
                </a:prstGeom>
                <a:gradFill>
                  <a:gsLst>
                    <a:gs pos="0">
                      <a:srgbClr val="E30613"/>
                    </a:gs>
                    <a:gs pos="100000">
                      <a:srgbClr val="81040B"/>
                    </a:gs>
                  </a:gsLst>
                  <a:lin ang="5400000" scaled="1"/>
                </a:gra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026" name="Picture 2" descr="E:\Hou\信息化建设\web\校徽相关\xjtu.png"/>
            <p:cNvPicPr>
              <a:picLocks noChangeAspect="1" noChangeArrowheads="1"/>
            </p:cNvPicPr>
            <p:nvPr/>
          </p:nvPicPr>
          <p:blipFill rotWithShape="1">
            <a:blip r:embed="rId3" cstate="print">
              <a:lum bright="70000" contrast="-70000"/>
              <a:extLst>
                <a:ext uri="{28A0092B-C50C-407E-A947-70E740481C1C}">
                  <a14:useLocalDpi xmlns:a14="http://schemas.microsoft.com/office/drawing/2010/main" val="0"/>
                </a:ext>
              </a:extLst>
            </a:blip>
            <a:srcRect t="78383" r="87582"/>
            <a:stretch/>
          </p:blipFill>
          <p:spPr bwMode="auto">
            <a:xfrm>
              <a:off x="1033244" y="581509"/>
              <a:ext cx="1603696" cy="156941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直角三角形 1"/>
          <p:cNvSpPr/>
          <p:nvPr/>
        </p:nvSpPr>
        <p:spPr>
          <a:xfrm rot="5400000">
            <a:off x="-60590" y="60590"/>
            <a:ext cx="1240245" cy="1119065"/>
          </a:xfrm>
          <a:prstGeom prst="rtTriangle">
            <a:avLst/>
          </a:prstGeom>
          <a:gradFill flip="none" rotWithShape="1">
            <a:gsLst>
              <a:gs pos="0">
                <a:srgbClr val="DD0012"/>
              </a:gs>
              <a:gs pos="100000">
                <a:srgbClr val="85000B"/>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直角三角形 38"/>
          <p:cNvSpPr/>
          <p:nvPr/>
        </p:nvSpPr>
        <p:spPr>
          <a:xfrm rot="16200000">
            <a:off x="11012345" y="5678345"/>
            <a:ext cx="1240245" cy="1119065"/>
          </a:xfrm>
          <a:prstGeom prst="rtTriangle">
            <a:avLst/>
          </a:prstGeom>
          <a:gradFill flip="none" rotWithShape="1">
            <a:gsLst>
              <a:gs pos="0">
                <a:srgbClr val="DD0012"/>
              </a:gs>
              <a:gs pos="100000">
                <a:srgbClr val="85000B"/>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1825235" y="2404877"/>
            <a:ext cx="1932776" cy="1932776"/>
          </a:xfrm>
          <a:prstGeom prst="ellipse">
            <a:avLst/>
          </a:prstGeom>
          <a:solidFill>
            <a:schemeClr val="bg1">
              <a:lumMod val="9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p:cNvSpPr/>
          <p:nvPr/>
        </p:nvSpPr>
        <p:spPr>
          <a:xfrm>
            <a:off x="2097615" y="2932028"/>
            <a:ext cx="1734789" cy="784510"/>
          </a:xfrm>
          <a:prstGeom prst="rect">
            <a:avLst/>
          </a:prstGeom>
          <a:effectLst>
            <a:outerShdw blurRad="50800" dist="38100" dir="5400000" algn="t" rotWithShape="0">
              <a:prstClr val="black">
                <a:alpha val="23000"/>
              </a:prstClr>
            </a:outerShdw>
          </a:effectLst>
        </p:spPr>
        <p:txBody>
          <a:bodyPr wrap="square" lIns="121730" tIns="60865" rIns="121730" bIns="60865">
            <a:spAutoFit/>
          </a:bodyPr>
          <a:lstStyle/>
          <a:p>
            <a:pPr defTabSz="1243451"/>
            <a:r>
              <a:rPr lang="zh-CN" altLang="en-US" sz="4299" b="1" dirty="0">
                <a:solidFill>
                  <a:srgbClr val="9A222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内 容</a:t>
            </a:r>
            <a:endParaRPr lang="zh-CN" altLang="en-US" sz="4299"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165" name="Picture 7"/>
          <p:cNvPicPr>
            <a:picLocks noChangeAspect="1"/>
          </p:cNvPicPr>
          <p:nvPr/>
        </p:nvPicPr>
        <p:blipFill>
          <a:blip r:embed="rId4">
            <a:extLst>
              <a:ext uri="{28A0092B-C50C-407E-A947-70E740481C1C}">
                <a14:useLocalDpi xmlns:a14="http://schemas.microsoft.com/office/drawing/2010/main"/>
              </a:ext>
            </a:extLst>
          </a:blip>
          <a:stretch>
            <a:fillRect/>
          </a:stretch>
        </p:blipFill>
        <p:spPr>
          <a:xfrm rot="611578">
            <a:off x="-2277521" y="2696816"/>
            <a:ext cx="4612838" cy="3759060"/>
          </a:xfrm>
          <a:prstGeom prst="rect">
            <a:avLst/>
          </a:prstGeom>
        </p:spPr>
      </p:pic>
      <p:cxnSp>
        <p:nvCxnSpPr>
          <p:cNvPr id="52" name="直接连接符 51"/>
          <p:cNvCxnSpPr/>
          <p:nvPr/>
        </p:nvCxnSpPr>
        <p:spPr>
          <a:xfrm>
            <a:off x="-13700" y="6237877"/>
            <a:ext cx="116461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5080337" y="6366844"/>
            <a:ext cx="2031325" cy="338554"/>
          </a:xfrm>
          <a:prstGeom prst="rect">
            <a:avLst/>
          </a:prstGeom>
          <a:noFill/>
        </p:spPr>
        <p:txBody>
          <a:bodyPr wrap="none" rtlCol="0">
            <a:spAutoFit/>
          </a:bodyPr>
          <a:lstStyle/>
          <a:p>
            <a:r>
              <a:rPr lang="zh-CN" altLang="en-US" sz="1600" b="1" dirty="0">
                <a:solidFill>
                  <a:schemeClr val="bg2">
                    <a:lumMod val="25000"/>
                  </a:schemeClr>
                </a:solidFill>
                <a:latin typeface="微软雅黑" pitchFamily="34" charset="-122"/>
                <a:ea typeface="微软雅黑" pitchFamily="34" charset="-122"/>
              </a:rPr>
              <a:t>数据库与大数据技术</a:t>
            </a:r>
          </a:p>
        </p:txBody>
      </p:sp>
      <p:grpSp>
        <p:nvGrpSpPr>
          <p:cNvPr id="61" name="组合 60"/>
          <p:cNvGrpSpPr/>
          <p:nvPr/>
        </p:nvGrpSpPr>
        <p:grpSpPr>
          <a:xfrm>
            <a:off x="4498292" y="1934652"/>
            <a:ext cx="6018846" cy="541020"/>
            <a:chOff x="4597712" y="1584494"/>
            <a:chExt cx="5699829" cy="511214"/>
          </a:xfrm>
        </p:grpSpPr>
        <p:sp>
          <p:nvSpPr>
            <p:cNvPr id="62" name="Freeform 5"/>
            <p:cNvSpPr>
              <a:spLocks/>
            </p:cNvSpPr>
            <p:nvPr/>
          </p:nvSpPr>
          <p:spPr bwMode="auto">
            <a:xfrm>
              <a:off x="4597712" y="1584494"/>
              <a:ext cx="5699829" cy="511214"/>
            </a:xfrm>
            <a:custGeom>
              <a:avLst/>
              <a:gdLst>
                <a:gd name="T0" fmla="*/ 12255 w 12769"/>
                <a:gd name="T1" fmla="*/ 31 h 1159"/>
                <a:gd name="T2" fmla="*/ 12727 w 12769"/>
                <a:gd name="T3" fmla="*/ 503 h 1159"/>
                <a:gd name="T4" fmla="*/ 12727 w 12769"/>
                <a:gd name="T5" fmla="*/ 656 h 1159"/>
                <a:gd name="T6" fmla="*/ 12255 w 12769"/>
                <a:gd name="T7" fmla="*/ 1128 h 1159"/>
                <a:gd name="T8" fmla="*/ 12180 w 12769"/>
                <a:gd name="T9" fmla="*/ 1159 h 1159"/>
                <a:gd name="T10" fmla="*/ 591 w 12769"/>
                <a:gd name="T11" fmla="*/ 1159 h 1159"/>
                <a:gd name="T12" fmla="*/ 514 w 12769"/>
                <a:gd name="T13" fmla="*/ 1128 h 1159"/>
                <a:gd name="T14" fmla="*/ 42 w 12769"/>
                <a:gd name="T15" fmla="*/ 656 h 1159"/>
                <a:gd name="T16" fmla="*/ 42 w 12769"/>
                <a:gd name="T17" fmla="*/ 503 h 1159"/>
                <a:gd name="T18" fmla="*/ 514 w 12769"/>
                <a:gd name="T19" fmla="*/ 31 h 1159"/>
                <a:gd name="T20" fmla="*/ 591 w 12769"/>
                <a:gd name="T21" fmla="*/ 0 h 1159"/>
                <a:gd name="T22" fmla="*/ 12178 w 12769"/>
                <a:gd name="T23" fmla="*/ 0 h 1159"/>
                <a:gd name="T24" fmla="*/ 12255 w 12769"/>
                <a:gd name="T25" fmla="*/ 31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69" h="1159">
                  <a:moveTo>
                    <a:pt x="12255" y="31"/>
                  </a:moveTo>
                  <a:lnTo>
                    <a:pt x="12727" y="503"/>
                  </a:lnTo>
                  <a:cubicBezTo>
                    <a:pt x="12769" y="545"/>
                    <a:pt x="12769" y="614"/>
                    <a:pt x="12727" y="656"/>
                  </a:cubicBezTo>
                  <a:lnTo>
                    <a:pt x="12255" y="1128"/>
                  </a:lnTo>
                  <a:cubicBezTo>
                    <a:pt x="12235" y="1148"/>
                    <a:pt x="12208" y="1159"/>
                    <a:pt x="12180" y="1159"/>
                  </a:cubicBezTo>
                  <a:lnTo>
                    <a:pt x="591" y="1159"/>
                  </a:lnTo>
                  <a:cubicBezTo>
                    <a:pt x="563" y="1159"/>
                    <a:pt x="535" y="1149"/>
                    <a:pt x="514" y="1128"/>
                  </a:cubicBezTo>
                  <a:lnTo>
                    <a:pt x="42" y="656"/>
                  </a:lnTo>
                  <a:cubicBezTo>
                    <a:pt x="0" y="614"/>
                    <a:pt x="0" y="545"/>
                    <a:pt x="42" y="503"/>
                  </a:cubicBezTo>
                  <a:lnTo>
                    <a:pt x="514" y="31"/>
                  </a:lnTo>
                  <a:cubicBezTo>
                    <a:pt x="535" y="10"/>
                    <a:pt x="563" y="0"/>
                    <a:pt x="591" y="0"/>
                  </a:cubicBezTo>
                  <a:lnTo>
                    <a:pt x="12178" y="0"/>
                  </a:lnTo>
                  <a:cubicBezTo>
                    <a:pt x="12207" y="0"/>
                    <a:pt x="12235" y="11"/>
                    <a:pt x="12255" y="31"/>
                  </a:cubicBezTo>
                  <a:close/>
                </a:path>
              </a:pathLst>
            </a:custGeom>
            <a:solidFill>
              <a:srgbClr val="7B1B1B"/>
            </a:solidFill>
            <a:ln w="12700" cap="flat">
              <a:noFill/>
              <a:prstDash val="solid"/>
              <a:miter lim="800000"/>
              <a:headEnd/>
              <a:tailEnd/>
            </a:ln>
            <a:extLst/>
          </p:spPr>
          <p:txBody>
            <a:bodyPr vert="horz" wrap="square" lIns="110754" tIns="55377" rIns="110754" bIns="55377" numCol="1" anchor="t" anchorCtr="0" compatLnSpc="1">
              <a:prstTxWarp prst="textNoShape">
                <a:avLst/>
              </a:prstTxWarp>
            </a:bodyPr>
            <a:lstStyle/>
            <a:p>
              <a:endParaRPr lang="zh-CN" altLang="en-US">
                <a:solidFill>
                  <a:schemeClr val="bg1"/>
                </a:solidFill>
              </a:endParaRPr>
            </a:p>
          </p:txBody>
        </p:sp>
        <p:sp>
          <p:nvSpPr>
            <p:cNvPr id="63" name="TextBox 4"/>
            <p:cNvSpPr txBox="1"/>
            <p:nvPr/>
          </p:nvSpPr>
          <p:spPr>
            <a:xfrm>
              <a:off x="5533483" y="1665606"/>
              <a:ext cx="4389618" cy="363526"/>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r>
                <a:rPr lang="zh-CN" altLang="en-US" sz="2500" b="1" dirty="0">
                  <a:solidFill>
                    <a:schemeClr val="bg1">
                      <a:lumMod val="95000"/>
                    </a:schemeClr>
                  </a:solidFill>
                </a:rPr>
                <a:t>数据管理技术的发展</a:t>
              </a:r>
            </a:p>
          </p:txBody>
        </p:sp>
        <p:sp>
          <p:nvSpPr>
            <p:cNvPr id="64" name="Freeform 6"/>
            <p:cNvSpPr>
              <a:spLocks/>
            </p:cNvSpPr>
            <p:nvPr/>
          </p:nvSpPr>
          <p:spPr bwMode="auto">
            <a:xfrm>
              <a:off x="4645597" y="1629495"/>
              <a:ext cx="456082" cy="421211"/>
            </a:xfrm>
            <a:custGeom>
              <a:avLst/>
              <a:gdLst>
                <a:gd name="T0" fmla="*/ 563 w 956"/>
                <a:gd name="T1" fmla="*/ 46 h 956"/>
                <a:gd name="T2" fmla="*/ 910 w 956"/>
                <a:gd name="T3" fmla="*/ 393 h 956"/>
                <a:gd name="T4" fmla="*/ 910 w 956"/>
                <a:gd name="T5" fmla="*/ 563 h 956"/>
                <a:gd name="T6" fmla="*/ 563 w 956"/>
                <a:gd name="T7" fmla="*/ 909 h 956"/>
                <a:gd name="T8" fmla="*/ 393 w 956"/>
                <a:gd name="T9" fmla="*/ 909 h 956"/>
                <a:gd name="T10" fmla="*/ 47 w 956"/>
                <a:gd name="T11" fmla="*/ 563 h 956"/>
                <a:gd name="T12" fmla="*/ 47 w 956"/>
                <a:gd name="T13" fmla="*/ 393 h 956"/>
                <a:gd name="T14" fmla="*/ 393 w 956"/>
                <a:gd name="T15" fmla="*/ 46 h 956"/>
                <a:gd name="T16" fmla="*/ 563 w 956"/>
                <a:gd name="T17" fmla="*/ 46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6" h="956">
                  <a:moveTo>
                    <a:pt x="563" y="46"/>
                  </a:moveTo>
                  <a:lnTo>
                    <a:pt x="910" y="393"/>
                  </a:lnTo>
                  <a:cubicBezTo>
                    <a:pt x="956" y="439"/>
                    <a:pt x="956" y="516"/>
                    <a:pt x="910" y="563"/>
                  </a:cubicBezTo>
                  <a:lnTo>
                    <a:pt x="563" y="909"/>
                  </a:lnTo>
                  <a:cubicBezTo>
                    <a:pt x="517" y="956"/>
                    <a:pt x="440" y="956"/>
                    <a:pt x="393" y="909"/>
                  </a:cubicBezTo>
                  <a:lnTo>
                    <a:pt x="47" y="563"/>
                  </a:lnTo>
                  <a:cubicBezTo>
                    <a:pt x="0" y="516"/>
                    <a:pt x="0" y="439"/>
                    <a:pt x="47" y="393"/>
                  </a:cubicBezTo>
                  <a:lnTo>
                    <a:pt x="393" y="46"/>
                  </a:lnTo>
                  <a:cubicBezTo>
                    <a:pt x="440" y="0"/>
                    <a:pt x="517" y="0"/>
                    <a:pt x="563" y="46"/>
                  </a:cubicBezTo>
                  <a:close/>
                </a:path>
              </a:pathLst>
            </a:custGeom>
            <a:solidFill>
              <a:schemeClr val="bg1">
                <a:lumMod val="95000"/>
              </a:schemeClr>
            </a:solidFill>
            <a:ln w="12700" cap="flat">
              <a:noFill/>
              <a:prstDash val="solid"/>
              <a:miter lim="800000"/>
              <a:headEnd/>
              <a:tailEnd/>
            </a:ln>
          </p:spPr>
          <p:txBody>
            <a:bodyPr vert="horz" wrap="square" lIns="110754" tIns="55377" rIns="110754" bIns="55377" numCol="1" anchor="t" anchorCtr="0" compatLnSpc="1">
              <a:prstTxWarp prst="textNoShape">
                <a:avLst/>
              </a:prstTxWarp>
            </a:bodyPr>
            <a:lstStyle/>
            <a:p>
              <a:endParaRPr lang="zh-CN" altLang="en-US" dirty="0">
                <a:solidFill>
                  <a:schemeClr val="bg1"/>
                </a:solidFill>
              </a:endParaRPr>
            </a:p>
          </p:txBody>
        </p:sp>
        <p:sp>
          <p:nvSpPr>
            <p:cNvPr id="65" name="TextBox 7"/>
            <p:cNvSpPr txBox="1"/>
            <p:nvPr/>
          </p:nvSpPr>
          <p:spPr>
            <a:xfrm>
              <a:off x="4793852" y="1700506"/>
              <a:ext cx="150682" cy="292388"/>
            </a:xfrm>
            <a:prstGeom prst="rect">
              <a:avLst/>
            </a:prstGeom>
            <a:noFill/>
          </p:spPr>
          <p:txBody>
            <a:bodyPr wrap="none" lIns="0" tIns="0" rIns="0" bIns="0" rtlCol="0">
              <a:spAutoFit/>
            </a:bodyPr>
            <a:lstStyle/>
            <a:p>
              <a:r>
                <a:rPr lang="en-US" altLang="zh-CN" sz="2000" b="1" dirty="0">
                  <a:solidFill>
                    <a:srgbClr val="9A2222"/>
                  </a:solidFill>
                  <a:latin typeface="微软雅黑" pitchFamily="34" charset="-122"/>
                  <a:ea typeface="微软雅黑" pitchFamily="34" charset="-122"/>
                </a:rPr>
                <a:t>1</a:t>
              </a:r>
              <a:endParaRPr lang="zh-CN" altLang="en-US" sz="2000" b="1" dirty="0">
                <a:solidFill>
                  <a:srgbClr val="9A2222"/>
                </a:solidFill>
                <a:latin typeface="微软雅黑" pitchFamily="34" charset="-122"/>
                <a:ea typeface="微软雅黑" pitchFamily="34" charset="-122"/>
              </a:endParaRPr>
            </a:p>
          </p:txBody>
        </p:sp>
        <p:sp>
          <p:nvSpPr>
            <p:cNvPr id="66" name="KSO_Shape"/>
            <p:cNvSpPr>
              <a:spLocks/>
            </p:cNvSpPr>
            <p:nvPr/>
          </p:nvSpPr>
          <p:spPr bwMode="auto">
            <a:xfrm flipH="1">
              <a:off x="9644013" y="1670048"/>
              <a:ext cx="279089" cy="360384"/>
            </a:xfrm>
            <a:custGeom>
              <a:avLst/>
              <a:gdLst>
                <a:gd name="T0" fmla="*/ 2147483646 w 4228"/>
                <a:gd name="T1" fmla="*/ 2147483646 h 5910"/>
                <a:gd name="T2" fmla="*/ 2147483646 w 4228"/>
                <a:gd name="T3" fmla="*/ 2147483646 h 5910"/>
                <a:gd name="T4" fmla="*/ 2147483646 w 4228"/>
                <a:gd name="T5" fmla="*/ 2147483646 h 5910"/>
                <a:gd name="T6" fmla="*/ 2147483646 w 4228"/>
                <a:gd name="T7" fmla="*/ 2147483646 h 5910"/>
                <a:gd name="T8" fmla="*/ 2147483646 w 4228"/>
                <a:gd name="T9" fmla="*/ 736754076 h 5910"/>
                <a:gd name="T10" fmla="*/ 2147483646 w 4228"/>
                <a:gd name="T11" fmla="*/ 468900117 h 5910"/>
                <a:gd name="T12" fmla="*/ 2147483646 w 4228"/>
                <a:gd name="T13" fmla="*/ 2147483646 h 5910"/>
                <a:gd name="T14" fmla="*/ 2147483646 w 4228"/>
                <a:gd name="T15" fmla="*/ 2147483646 h 5910"/>
                <a:gd name="T16" fmla="*/ 769768890 w 4228"/>
                <a:gd name="T17" fmla="*/ 2147483646 h 5910"/>
                <a:gd name="T18" fmla="*/ 502005176 w 4228"/>
                <a:gd name="T19" fmla="*/ 2147483646 h 5910"/>
                <a:gd name="T20" fmla="*/ 2147483646 w 4228"/>
                <a:gd name="T21" fmla="*/ 2147483646 h 5910"/>
                <a:gd name="T22" fmla="*/ 2147483646 w 4228"/>
                <a:gd name="T23" fmla="*/ 2147483646 h 5910"/>
                <a:gd name="T24" fmla="*/ 2147483646 w 4228"/>
                <a:gd name="T25" fmla="*/ 2147483646 h 5910"/>
                <a:gd name="T26" fmla="*/ 2147483646 w 4228"/>
                <a:gd name="T27" fmla="*/ 2147483646 h 5910"/>
                <a:gd name="T28" fmla="*/ 2147483646 w 4228"/>
                <a:gd name="T29" fmla="*/ 2147483646 h 5910"/>
                <a:gd name="T30" fmla="*/ 2147483646 w 4228"/>
                <a:gd name="T31" fmla="*/ 2147483646 h 5910"/>
                <a:gd name="T32" fmla="*/ 2147483646 w 4228"/>
                <a:gd name="T33" fmla="*/ 2147483646 h 5910"/>
                <a:gd name="T34" fmla="*/ 2147483646 w 4228"/>
                <a:gd name="T35" fmla="*/ 2147483646 h 5910"/>
                <a:gd name="T36" fmla="*/ 2147483646 w 4228"/>
                <a:gd name="T37" fmla="*/ 2147483646 h 5910"/>
                <a:gd name="T38" fmla="*/ 2147483646 w 4228"/>
                <a:gd name="T39" fmla="*/ 2147483646 h 5910"/>
                <a:gd name="T40" fmla="*/ 2147483646 w 4228"/>
                <a:gd name="T41" fmla="*/ 2147483646 h 5910"/>
                <a:gd name="T42" fmla="*/ 2147483646 w 4228"/>
                <a:gd name="T43" fmla="*/ 2147483646 h 5910"/>
                <a:gd name="T44" fmla="*/ 2147483646 w 4228"/>
                <a:gd name="T45" fmla="*/ 2147483646 h 5910"/>
                <a:gd name="T46" fmla="*/ 2147483646 w 4228"/>
                <a:gd name="T47" fmla="*/ 2147483646 h 5910"/>
                <a:gd name="T48" fmla="*/ 2147483646 w 4228"/>
                <a:gd name="T49" fmla="*/ 2147483646 h 5910"/>
                <a:gd name="T50" fmla="*/ 2147483646 w 4228"/>
                <a:gd name="T51" fmla="*/ 2147483646 h 5910"/>
                <a:gd name="T52" fmla="*/ 2147483646 w 4228"/>
                <a:gd name="T53" fmla="*/ 2147483646 h 5910"/>
                <a:gd name="T54" fmla="*/ 2147483646 w 4228"/>
                <a:gd name="T55" fmla="*/ 2147483646 h 5910"/>
                <a:gd name="T56" fmla="*/ 2147483646 w 4228"/>
                <a:gd name="T57" fmla="*/ 2147483646 h 5910"/>
                <a:gd name="T58" fmla="*/ 2147483646 w 4228"/>
                <a:gd name="T59" fmla="*/ 2147483646 h 5910"/>
                <a:gd name="T60" fmla="*/ 2147483646 w 4228"/>
                <a:gd name="T61" fmla="*/ 2147483646 h 5910"/>
                <a:gd name="T62" fmla="*/ 2147483646 w 4228"/>
                <a:gd name="T63" fmla="*/ 2147483646 h 5910"/>
                <a:gd name="T64" fmla="*/ 2147483646 w 4228"/>
                <a:gd name="T65" fmla="*/ 2147483646 h 5910"/>
                <a:gd name="T66" fmla="*/ 2147483646 w 4228"/>
                <a:gd name="T67" fmla="*/ 2147483646 h 5910"/>
                <a:gd name="T68" fmla="*/ 2147483646 w 4228"/>
                <a:gd name="T69" fmla="*/ 2147483646 h 5910"/>
                <a:gd name="T70" fmla="*/ 2147483646 w 4228"/>
                <a:gd name="T71" fmla="*/ 2147483646 h 5910"/>
                <a:gd name="T72" fmla="*/ 2147483646 w 4228"/>
                <a:gd name="T73" fmla="*/ 2147483646 h 5910"/>
                <a:gd name="T74" fmla="*/ 2147483646 w 4228"/>
                <a:gd name="T75" fmla="*/ 2147483646 h 5910"/>
                <a:gd name="T76" fmla="*/ 2147483646 w 4228"/>
                <a:gd name="T77" fmla="*/ 2147483646 h 5910"/>
                <a:gd name="T78" fmla="*/ 2147483646 w 4228"/>
                <a:gd name="T79" fmla="*/ 2147483646 h 5910"/>
                <a:gd name="T80" fmla="*/ 2147483646 w 4228"/>
                <a:gd name="T81" fmla="*/ 2147483646 h 5910"/>
                <a:gd name="T82" fmla="*/ 2147483646 w 4228"/>
                <a:gd name="T83" fmla="*/ 2147483646 h 5910"/>
                <a:gd name="T84" fmla="*/ 2147483646 w 4228"/>
                <a:gd name="T85" fmla="*/ 2147483646 h 5910"/>
                <a:gd name="T86" fmla="*/ 2147483646 w 4228"/>
                <a:gd name="T87" fmla="*/ 2147483646 h 5910"/>
                <a:gd name="T88" fmla="*/ 2147483646 w 4228"/>
                <a:gd name="T89" fmla="*/ 2147483646 h 5910"/>
                <a:gd name="T90" fmla="*/ 2147483646 w 4228"/>
                <a:gd name="T91" fmla="*/ 2147483646 h 5910"/>
                <a:gd name="T92" fmla="*/ 2147483646 w 4228"/>
                <a:gd name="T93" fmla="*/ 2147483646 h 5910"/>
                <a:gd name="T94" fmla="*/ 2147483646 w 4228"/>
                <a:gd name="T95" fmla="*/ 2147483646 h 5910"/>
                <a:gd name="T96" fmla="*/ 2147483646 w 4228"/>
                <a:gd name="T97" fmla="*/ 2147483646 h 5910"/>
                <a:gd name="T98" fmla="*/ 2147483646 w 4228"/>
                <a:gd name="T99" fmla="*/ 2147483646 h 5910"/>
                <a:gd name="T100" fmla="*/ 2147483646 w 4228"/>
                <a:gd name="T101" fmla="*/ 2147483646 h 5910"/>
                <a:gd name="T102" fmla="*/ 2147483646 w 4228"/>
                <a:gd name="T103" fmla="*/ 2147483646 h 5910"/>
                <a:gd name="T104" fmla="*/ 2147483646 w 4228"/>
                <a:gd name="T105" fmla="*/ 2147483646 h 5910"/>
                <a:gd name="T106" fmla="*/ 2147483646 w 4228"/>
                <a:gd name="T107" fmla="*/ 2147483646 h 5910"/>
                <a:gd name="T108" fmla="*/ 2147483646 w 4228"/>
                <a:gd name="T109" fmla="*/ 2147483646 h 5910"/>
                <a:gd name="T110" fmla="*/ 2147483646 w 4228"/>
                <a:gd name="T111" fmla="*/ 2147483646 h 5910"/>
                <a:gd name="T112" fmla="*/ 2147483646 w 4228"/>
                <a:gd name="T113" fmla="*/ 2147483646 h 5910"/>
                <a:gd name="T114" fmla="*/ 2147483646 w 4228"/>
                <a:gd name="T115" fmla="*/ 2147483646 h 5910"/>
                <a:gd name="T116" fmla="*/ 2147483646 w 4228"/>
                <a:gd name="T117" fmla="*/ 2147483646 h 5910"/>
                <a:gd name="T118" fmla="*/ 2147483646 w 4228"/>
                <a:gd name="T119" fmla="*/ 2147483646 h 5910"/>
                <a:gd name="T120" fmla="*/ 2147483646 w 4228"/>
                <a:gd name="T121" fmla="*/ 2147483646 h 59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228" h="5910">
                  <a:moveTo>
                    <a:pt x="3998" y="2785"/>
                  </a:moveTo>
                  <a:lnTo>
                    <a:pt x="3815" y="2602"/>
                  </a:lnTo>
                  <a:lnTo>
                    <a:pt x="2840" y="1627"/>
                  </a:lnTo>
                  <a:lnTo>
                    <a:pt x="3127" y="1341"/>
                  </a:lnTo>
                  <a:lnTo>
                    <a:pt x="3155" y="1312"/>
                  </a:lnTo>
                  <a:lnTo>
                    <a:pt x="3181" y="1282"/>
                  </a:lnTo>
                  <a:lnTo>
                    <a:pt x="3205" y="1251"/>
                  </a:lnTo>
                  <a:lnTo>
                    <a:pt x="3227" y="1219"/>
                  </a:lnTo>
                  <a:lnTo>
                    <a:pt x="3247" y="1185"/>
                  </a:lnTo>
                  <a:lnTo>
                    <a:pt x="3266" y="1151"/>
                  </a:lnTo>
                  <a:lnTo>
                    <a:pt x="3284" y="1116"/>
                  </a:lnTo>
                  <a:lnTo>
                    <a:pt x="3299" y="1081"/>
                  </a:lnTo>
                  <a:lnTo>
                    <a:pt x="3313" y="1046"/>
                  </a:lnTo>
                  <a:lnTo>
                    <a:pt x="3324" y="1009"/>
                  </a:lnTo>
                  <a:lnTo>
                    <a:pt x="3335" y="972"/>
                  </a:lnTo>
                  <a:lnTo>
                    <a:pt x="3342" y="935"/>
                  </a:lnTo>
                  <a:lnTo>
                    <a:pt x="3349" y="898"/>
                  </a:lnTo>
                  <a:lnTo>
                    <a:pt x="3353" y="861"/>
                  </a:lnTo>
                  <a:lnTo>
                    <a:pt x="3356" y="823"/>
                  </a:lnTo>
                  <a:lnTo>
                    <a:pt x="3357" y="786"/>
                  </a:lnTo>
                  <a:lnTo>
                    <a:pt x="3356" y="748"/>
                  </a:lnTo>
                  <a:lnTo>
                    <a:pt x="3353" y="710"/>
                  </a:lnTo>
                  <a:lnTo>
                    <a:pt x="3349" y="673"/>
                  </a:lnTo>
                  <a:lnTo>
                    <a:pt x="3342" y="635"/>
                  </a:lnTo>
                  <a:lnTo>
                    <a:pt x="3335" y="598"/>
                  </a:lnTo>
                  <a:lnTo>
                    <a:pt x="3324" y="562"/>
                  </a:lnTo>
                  <a:lnTo>
                    <a:pt x="3313" y="526"/>
                  </a:lnTo>
                  <a:lnTo>
                    <a:pt x="3299" y="489"/>
                  </a:lnTo>
                  <a:lnTo>
                    <a:pt x="3284" y="455"/>
                  </a:lnTo>
                  <a:lnTo>
                    <a:pt x="3266" y="420"/>
                  </a:lnTo>
                  <a:lnTo>
                    <a:pt x="3247" y="385"/>
                  </a:lnTo>
                  <a:lnTo>
                    <a:pt x="3227" y="353"/>
                  </a:lnTo>
                  <a:lnTo>
                    <a:pt x="3205" y="321"/>
                  </a:lnTo>
                  <a:lnTo>
                    <a:pt x="3181" y="290"/>
                  </a:lnTo>
                  <a:lnTo>
                    <a:pt x="3155" y="258"/>
                  </a:lnTo>
                  <a:lnTo>
                    <a:pt x="3127" y="229"/>
                  </a:lnTo>
                  <a:lnTo>
                    <a:pt x="3097" y="201"/>
                  </a:lnTo>
                  <a:lnTo>
                    <a:pt x="3067" y="176"/>
                  </a:lnTo>
                  <a:lnTo>
                    <a:pt x="3036" y="151"/>
                  </a:lnTo>
                  <a:lnTo>
                    <a:pt x="3003" y="129"/>
                  </a:lnTo>
                  <a:lnTo>
                    <a:pt x="2970" y="108"/>
                  </a:lnTo>
                  <a:lnTo>
                    <a:pt x="2936" y="89"/>
                  </a:lnTo>
                  <a:lnTo>
                    <a:pt x="2902" y="72"/>
                  </a:lnTo>
                  <a:lnTo>
                    <a:pt x="2866" y="56"/>
                  </a:lnTo>
                  <a:lnTo>
                    <a:pt x="2830" y="43"/>
                  </a:lnTo>
                  <a:lnTo>
                    <a:pt x="2795" y="32"/>
                  </a:lnTo>
                  <a:lnTo>
                    <a:pt x="2758" y="22"/>
                  </a:lnTo>
                  <a:lnTo>
                    <a:pt x="2720" y="14"/>
                  </a:lnTo>
                  <a:lnTo>
                    <a:pt x="2683" y="7"/>
                  </a:lnTo>
                  <a:lnTo>
                    <a:pt x="2645" y="3"/>
                  </a:lnTo>
                  <a:lnTo>
                    <a:pt x="2608" y="0"/>
                  </a:lnTo>
                  <a:lnTo>
                    <a:pt x="2570" y="0"/>
                  </a:lnTo>
                  <a:lnTo>
                    <a:pt x="2532" y="0"/>
                  </a:lnTo>
                  <a:lnTo>
                    <a:pt x="2496" y="3"/>
                  </a:lnTo>
                  <a:lnTo>
                    <a:pt x="2458" y="7"/>
                  </a:lnTo>
                  <a:lnTo>
                    <a:pt x="2421" y="14"/>
                  </a:lnTo>
                  <a:lnTo>
                    <a:pt x="2383" y="22"/>
                  </a:lnTo>
                  <a:lnTo>
                    <a:pt x="2346" y="32"/>
                  </a:lnTo>
                  <a:lnTo>
                    <a:pt x="2310" y="43"/>
                  </a:lnTo>
                  <a:lnTo>
                    <a:pt x="2275" y="56"/>
                  </a:lnTo>
                  <a:lnTo>
                    <a:pt x="2239" y="72"/>
                  </a:lnTo>
                  <a:lnTo>
                    <a:pt x="2205" y="89"/>
                  </a:lnTo>
                  <a:lnTo>
                    <a:pt x="2171" y="108"/>
                  </a:lnTo>
                  <a:lnTo>
                    <a:pt x="2138" y="129"/>
                  </a:lnTo>
                  <a:lnTo>
                    <a:pt x="2105" y="151"/>
                  </a:lnTo>
                  <a:lnTo>
                    <a:pt x="2074" y="176"/>
                  </a:lnTo>
                  <a:lnTo>
                    <a:pt x="2044" y="201"/>
                  </a:lnTo>
                  <a:lnTo>
                    <a:pt x="2015" y="229"/>
                  </a:lnTo>
                  <a:lnTo>
                    <a:pt x="301" y="1950"/>
                  </a:lnTo>
                  <a:lnTo>
                    <a:pt x="284" y="1965"/>
                  </a:lnTo>
                  <a:lnTo>
                    <a:pt x="266" y="1980"/>
                  </a:lnTo>
                  <a:lnTo>
                    <a:pt x="248" y="1996"/>
                  </a:lnTo>
                  <a:lnTo>
                    <a:pt x="231" y="2013"/>
                  </a:lnTo>
                  <a:lnTo>
                    <a:pt x="203" y="2042"/>
                  </a:lnTo>
                  <a:lnTo>
                    <a:pt x="177" y="2072"/>
                  </a:lnTo>
                  <a:lnTo>
                    <a:pt x="153" y="2104"/>
                  </a:lnTo>
                  <a:lnTo>
                    <a:pt x="131" y="2135"/>
                  </a:lnTo>
                  <a:lnTo>
                    <a:pt x="110" y="2169"/>
                  </a:lnTo>
                  <a:lnTo>
                    <a:pt x="91" y="2203"/>
                  </a:lnTo>
                  <a:lnTo>
                    <a:pt x="74" y="2238"/>
                  </a:lnTo>
                  <a:lnTo>
                    <a:pt x="58" y="2273"/>
                  </a:lnTo>
                  <a:lnTo>
                    <a:pt x="45" y="2308"/>
                  </a:lnTo>
                  <a:lnTo>
                    <a:pt x="33" y="2345"/>
                  </a:lnTo>
                  <a:lnTo>
                    <a:pt x="23" y="2382"/>
                  </a:lnTo>
                  <a:lnTo>
                    <a:pt x="15" y="2419"/>
                  </a:lnTo>
                  <a:lnTo>
                    <a:pt x="9" y="2456"/>
                  </a:lnTo>
                  <a:lnTo>
                    <a:pt x="5" y="2493"/>
                  </a:lnTo>
                  <a:lnTo>
                    <a:pt x="1" y="2531"/>
                  </a:lnTo>
                  <a:lnTo>
                    <a:pt x="0" y="2569"/>
                  </a:lnTo>
                  <a:lnTo>
                    <a:pt x="1" y="2606"/>
                  </a:lnTo>
                  <a:lnTo>
                    <a:pt x="5" y="2644"/>
                  </a:lnTo>
                  <a:lnTo>
                    <a:pt x="9" y="2681"/>
                  </a:lnTo>
                  <a:lnTo>
                    <a:pt x="15" y="2719"/>
                  </a:lnTo>
                  <a:lnTo>
                    <a:pt x="23" y="2756"/>
                  </a:lnTo>
                  <a:lnTo>
                    <a:pt x="33" y="2792"/>
                  </a:lnTo>
                  <a:lnTo>
                    <a:pt x="45" y="2829"/>
                  </a:lnTo>
                  <a:lnTo>
                    <a:pt x="58" y="2865"/>
                  </a:lnTo>
                  <a:lnTo>
                    <a:pt x="74" y="2899"/>
                  </a:lnTo>
                  <a:lnTo>
                    <a:pt x="91" y="2934"/>
                  </a:lnTo>
                  <a:lnTo>
                    <a:pt x="110" y="2969"/>
                  </a:lnTo>
                  <a:lnTo>
                    <a:pt x="131" y="3001"/>
                  </a:lnTo>
                  <a:lnTo>
                    <a:pt x="153" y="3033"/>
                  </a:lnTo>
                  <a:lnTo>
                    <a:pt x="177" y="3065"/>
                  </a:lnTo>
                  <a:lnTo>
                    <a:pt x="203" y="3096"/>
                  </a:lnTo>
                  <a:lnTo>
                    <a:pt x="231" y="3125"/>
                  </a:lnTo>
                  <a:lnTo>
                    <a:pt x="1388" y="4281"/>
                  </a:lnTo>
                  <a:lnTo>
                    <a:pt x="1102" y="4567"/>
                  </a:lnTo>
                  <a:lnTo>
                    <a:pt x="1075" y="4597"/>
                  </a:lnTo>
                  <a:lnTo>
                    <a:pt x="1048" y="4627"/>
                  </a:lnTo>
                  <a:lnTo>
                    <a:pt x="1024" y="4658"/>
                  </a:lnTo>
                  <a:lnTo>
                    <a:pt x="1001" y="4691"/>
                  </a:lnTo>
                  <a:lnTo>
                    <a:pt x="981" y="4724"/>
                  </a:lnTo>
                  <a:lnTo>
                    <a:pt x="962" y="4758"/>
                  </a:lnTo>
                  <a:lnTo>
                    <a:pt x="945" y="4792"/>
                  </a:lnTo>
                  <a:lnTo>
                    <a:pt x="930" y="4828"/>
                  </a:lnTo>
                  <a:lnTo>
                    <a:pt x="916" y="4864"/>
                  </a:lnTo>
                  <a:lnTo>
                    <a:pt x="904" y="4899"/>
                  </a:lnTo>
                  <a:lnTo>
                    <a:pt x="894" y="4936"/>
                  </a:lnTo>
                  <a:lnTo>
                    <a:pt x="886" y="4973"/>
                  </a:lnTo>
                  <a:lnTo>
                    <a:pt x="879" y="5011"/>
                  </a:lnTo>
                  <a:lnTo>
                    <a:pt x="875" y="5048"/>
                  </a:lnTo>
                  <a:lnTo>
                    <a:pt x="873" y="5086"/>
                  </a:lnTo>
                  <a:lnTo>
                    <a:pt x="872" y="5123"/>
                  </a:lnTo>
                  <a:lnTo>
                    <a:pt x="873" y="5161"/>
                  </a:lnTo>
                  <a:lnTo>
                    <a:pt x="875" y="5198"/>
                  </a:lnTo>
                  <a:lnTo>
                    <a:pt x="880" y="5236"/>
                  </a:lnTo>
                  <a:lnTo>
                    <a:pt x="886" y="5273"/>
                  </a:lnTo>
                  <a:lnTo>
                    <a:pt x="894" y="5311"/>
                  </a:lnTo>
                  <a:lnTo>
                    <a:pt x="904" y="5347"/>
                  </a:lnTo>
                  <a:lnTo>
                    <a:pt x="916" y="5383"/>
                  </a:lnTo>
                  <a:lnTo>
                    <a:pt x="930" y="5419"/>
                  </a:lnTo>
                  <a:lnTo>
                    <a:pt x="945" y="5455"/>
                  </a:lnTo>
                  <a:lnTo>
                    <a:pt x="962" y="5489"/>
                  </a:lnTo>
                  <a:lnTo>
                    <a:pt x="981" y="5523"/>
                  </a:lnTo>
                  <a:lnTo>
                    <a:pt x="1002" y="5556"/>
                  </a:lnTo>
                  <a:lnTo>
                    <a:pt x="1024" y="5589"/>
                  </a:lnTo>
                  <a:lnTo>
                    <a:pt x="1049" y="5620"/>
                  </a:lnTo>
                  <a:lnTo>
                    <a:pt x="1075" y="5650"/>
                  </a:lnTo>
                  <a:lnTo>
                    <a:pt x="1102" y="5679"/>
                  </a:lnTo>
                  <a:lnTo>
                    <a:pt x="1131" y="5707"/>
                  </a:lnTo>
                  <a:lnTo>
                    <a:pt x="1162" y="5734"/>
                  </a:lnTo>
                  <a:lnTo>
                    <a:pt x="1193" y="5757"/>
                  </a:lnTo>
                  <a:lnTo>
                    <a:pt x="1225" y="5779"/>
                  </a:lnTo>
                  <a:lnTo>
                    <a:pt x="1259" y="5800"/>
                  </a:lnTo>
                  <a:lnTo>
                    <a:pt x="1292" y="5819"/>
                  </a:lnTo>
                  <a:lnTo>
                    <a:pt x="1327" y="5836"/>
                  </a:lnTo>
                  <a:lnTo>
                    <a:pt x="1362" y="5852"/>
                  </a:lnTo>
                  <a:lnTo>
                    <a:pt x="1398" y="5865"/>
                  </a:lnTo>
                  <a:lnTo>
                    <a:pt x="1434" y="5877"/>
                  </a:lnTo>
                  <a:lnTo>
                    <a:pt x="1471" y="5887"/>
                  </a:lnTo>
                  <a:lnTo>
                    <a:pt x="1507" y="5895"/>
                  </a:lnTo>
                  <a:lnTo>
                    <a:pt x="1545" y="5902"/>
                  </a:lnTo>
                  <a:lnTo>
                    <a:pt x="1582" y="5906"/>
                  </a:lnTo>
                  <a:lnTo>
                    <a:pt x="1620" y="5909"/>
                  </a:lnTo>
                  <a:lnTo>
                    <a:pt x="1658" y="5910"/>
                  </a:lnTo>
                  <a:lnTo>
                    <a:pt x="1696" y="5909"/>
                  </a:lnTo>
                  <a:lnTo>
                    <a:pt x="1734" y="5906"/>
                  </a:lnTo>
                  <a:lnTo>
                    <a:pt x="1771" y="5902"/>
                  </a:lnTo>
                  <a:lnTo>
                    <a:pt x="1809" y="5895"/>
                  </a:lnTo>
                  <a:lnTo>
                    <a:pt x="1845" y="5887"/>
                  </a:lnTo>
                  <a:lnTo>
                    <a:pt x="1882" y="5877"/>
                  </a:lnTo>
                  <a:lnTo>
                    <a:pt x="1918" y="5865"/>
                  </a:lnTo>
                  <a:lnTo>
                    <a:pt x="1954" y="5852"/>
                  </a:lnTo>
                  <a:lnTo>
                    <a:pt x="1989" y="5836"/>
                  </a:lnTo>
                  <a:lnTo>
                    <a:pt x="2024" y="5819"/>
                  </a:lnTo>
                  <a:lnTo>
                    <a:pt x="2057" y="5800"/>
                  </a:lnTo>
                  <a:lnTo>
                    <a:pt x="2091" y="5780"/>
                  </a:lnTo>
                  <a:lnTo>
                    <a:pt x="2123" y="5757"/>
                  </a:lnTo>
                  <a:lnTo>
                    <a:pt x="2154" y="5734"/>
                  </a:lnTo>
                  <a:lnTo>
                    <a:pt x="2184" y="5707"/>
                  </a:lnTo>
                  <a:lnTo>
                    <a:pt x="2215" y="5679"/>
                  </a:lnTo>
                  <a:lnTo>
                    <a:pt x="3998" y="3897"/>
                  </a:lnTo>
                  <a:lnTo>
                    <a:pt x="4026" y="3866"/>
                  </a:lnTo>
                  <a:lnTo>
                    <a:pt x="4052" y="3836"/>
                  </a:lnTo>
                  <a:lnTo>
                    <a:pt x="4076" y="3805"/>
                  </a:lnTo>
                  <a:lnTo>
                    <a:pt x="4099" y="3773"/>
                  </a:lnTo>
                  <a:lnTo>
                    <a:pt x="4119" y="3739"/>
                  </a:lnTo>
                  <a:lnTo>
                    <a:pt x="4138" y="3706"/>
                  </a:lnTo>
                  <a:lnTo>
                    <a:pt x="4156" y="3671"/>
                  </a:lnTo>
                  <a:lnTo>
                    <a:pt x="4170" y="3636"/>
                  </a:lnTo>
                  <a:lnTo>
                    <a:pt x="4185" y="3600"/>
                  </a:lnTo>
                  <a:lnTo>
                    <a:pt x="4196" y="3564"/>
                  </a:lnTo>
                  <a:lnTo>
                    <a:pt x="4206" y="3527"/>
                  </a:lnTo>
                  <a:lnTo>
                    <a:pt x="4214" y="3489"/>
                  </a:lnTo>
                  <a:lnTo>
                    <a:pt x="4220" y="3453"/>
                  </a:lnTo>
                  <a:lnTo>
                    <a:pt x="4225" y="3415"/>
                  </a:lnTo>
                  <a:lnTo>
                    <a:pt x="4227" y="3378"/>
                  </a:lnTo>
                  <a:lnTo>
                    <a:pt x="4228" y="3340"/>
                  </a:lnTo>
                  <a:lnTo>
                    <a:pt x="4227" y="3302"/>
                  </a:lnTo>
                  <a:lnTo>
                    <a:pt x="4225" y="3265"/>
                  </a:lnTo>
                  <a:lnTo>
                    <a:pt x="4220" y="3227"/>
                  </a:lnTo>
                  <a:lnTo>
                    <a:pt x="4214" y="3191"/>
                  </a:lnTo>
                  <a:lnTo>
                    <a:pt x="4206" y="3153"/>
                  </a:lnTo>
                  <a:lnTo>
                    <a:pt x="4196" y="3116"/>
                  </a:lnTo>
                  <a:lnTo>
                    <a:pt x="4185" y="3080"/>
                  </a:lnTo>
                  <a:lnTo>
                    <a:pt x="4170" y="3044"/>
                  </a:lnTo>
                  <a:lnTo>
                    <a:pt x="4156" y="3009"/>
                  </a:lnTo>
                  <a:lnTo>
                    <a:pt x="4138" y="2974"/>
                  </a:lnTo>
                  <a:lnTo>
                    <a:pt x="4119" y="2941"/>
                  </a:lnTo>
                  <a:lnTo>
                    <a:pt x="4099" y="2907"/>
                  </a:lnTo>
                  <a:lnTo>
                    <a:pt x="4076" y="2875"/>
                  </a:lnTo>
                  <a:lnTo>
                    <a:pt x="4052" y="2844"/>
                  </a:lnTo>
                  <a:lnTo>
                    <a:pt x="4026" y="2814"/>
                  </a:lnTo>
                  <a:lnTo>
                    <a:pt x="3998" y="2785"/>
                  </a:lnTo>
                  <a:close/>
                  <a:moveTo>
                    <a:pt x="2285" y="499"/>
                  </a:moveTo>
                  <a:lnTo>
                    <a:pt x="2285" y="499"/>
                  </a:lnTo>
                  <a:lnTo>
                    <a:pt x="2300" y="485"/>
                  </a:lnTo>
                  <a:lnTo>
                    <a:pt x="2316" y="471"/>
                  </a:lnTo>
                  <a:lnTo>
                    <a:pt x="2332" y="459"/>
                  </a:lnTo>
                  <a:lnTo>
                    <a:pt x="2348" y="448"/>
                  </a:lnTo>
                  <a:lnTo>
                    <a:pt x="2365" y="437"/>
                  </a:lnTo>
                  <a:lnTo>
                    <a:pt x="2383" y="428"/>
                  </a:lnTo>
                  <a:lnTo>
                    <a:pt x="2401" y="419"/>
                  </a:lnTo>
                  <a:lnTo>
                    <a:pt x="2419" y="411"/>
                  </a:lnTo>
                  <a:lnTo>
                    <a:pt x="2437" y="404"/>
                  </a:lnTo>
                  <a:lnTo>
                    <a:pt x="2456" y="398"/>
                  </a:lnTo>
                  <a:lnTo>
                    <a:pt x="2474" y="393"/>
                  </a:lnTo>
                  <a:lnTo>
                    <a:pt x="2493" y="389"/>
                  </a:lnTo>
                  <a:lnTo>
                    <a:pt x="2512" y="385"/>
                  </a:lnTo>
                  <a:lnTo>
                    <a:pt x="2531" y="383"/>
                  </a:lnTo>
                  <a:lnTo>
                    <a:pt x="2551" y="382"/>
                  </a:lnTo>
                  <a:lnTo>
                    <a:pt x="2570" y="381"/>
                  </a:lnTo>
                  <a:lnTo>
                    <a:pt x="2590" y="382"/>
                  </a:lnTo>
                  <a:lnTo>
                    <a:pt x="2609" y="383"/>
                  </a:lnTo>
                  <a:lnTo>
                    <a:pt x="2628" y="385"/>
                  </a:lnTo>
                  <a:lnTo>
                    <a:pt x="2647" y="389"/>
                  </a:lnTo>
                  <a:lnTo>
                    <a:pt x="2667" y="393"/>
                  </a:lnTo>
                  <a:lnTo>
                    <a:pt x="2685" y="398"/>
                  </a:lnTo>
                  <a:lnTo>
                    <a:pt x="2704" y="404"/>
                  </a:lnTo>
                  <a:lnTo>
                    <a:pt x="2722" y="411"/>
                  </a:lnTo>
                  <a:lnTo>
                    <a:pt x="2741" y="419"/>
                  </a:lnTo>
                  <a:lnTo>
                    <a:pt x="2759" y="428"/>
                  </a:lnTo>
                  <a:lnTo>
                    <a:pt x="2776" y="437"/>
                  </a:lnTo>
                  <a:lnTo>
                    <a:pt x="2792" y="448"/>
                  </a:lnTo>
                  <a:lnTo>
                    <a:pt x="2809" y="459"/>
                  </a:lnTo>
                  <a:lnTo>
                    <a:pt x="2826" y="471"/>
                  </a:lnTo>
                  <a:lnTo>
                    <a:pt x="2841" y="485"/>
                  </a:lnTo>
                  <a:lnTo>
                    <a:pt x="2856" y="499"/>
                  </a:lnTo>
                  <a:lnTo>
                    <a:pt x="2870" y="515"/>
                  </a:lnTo>
                  <a:lnTo>
                    <a:pt x="2884" y="530"/>
                  </a:lnTo>
                  <a:lnTo>
                    <a:pt x="2896" y="546"/>
                  </a:lnTo>
                  <a:lnTo>
                    <a:pt x="2908" y="563"/>
                  </a:lnTo>
                  <a:lnTo>
                    <a:pt x="2918" y="581"/>
                  </a:lnTo>
                  <a:lnTo>
                    <a:pt x="2928" y="597"/>
                  </a:lnTo>
                  <a:lnTo>
                    <a:pt x="2937" y="615"/>
                  </a:lnTo>
                  <a:lnTo>
                    <a:pt x="2945" y="633"/>
                  </a:lnTo>
                  <a:lnTo>
                    <a:pt x="2952" y="652"/>
                  </a:lnTo>
                  <a:lnTo>
                    <a:pt x="2959" y="670"/>
                  </a:lnTo>
                  <a:lnTo>
                    <a:pt x="2963" y="689"/>
                  </a:lnTo>
                  <a:lnTo>
                    <a:pt x="2968" y="708"/>
                  </a:lnTo>
                  <a:lnTo>
                    <a:pt x="2971" y="727"/>
                  </a:lnTo>
                  <a:lnTo>
                    <a:pt x="2973" y="747"/>
                  </a:lnTo>
                  <a:lnTo>
                    <a:pt x="2974" y="766"/>
                  </a:lnTo>
                  <a:lnTo>
                    <a:pt x="2974" y="786"/>
                  </a:lnTo>
                  <a:lnTo>
                    <a:pt x="2974" y="805"/>
                  </a:lnTo>
                  <a:lnTo>
                    <a:pt x="2973" y="824"/>
                  </a:lnTo>
                  <a:lnTo>
                    <a:pt x="2971" y="844"/>
                  </a:lnTo>
                  <a:lnTo>
                    <a:pt x="2968" y="863"/>
                  </a:lnTo>
                  <a:lnTo>
                    <a:pt x="2963" y="882"/>
                  </a:lnTo>
                  <a:lnTo>
                    <a:pt x="2959" y="901"/>
                  </a:lnTo>
                  <a:lnTo>
                    <a:pt x="2952" y="920"/>
                  </a:lnTo>
                  <a:lnTo>
                    <a:pt x="2945" y="938"/>
                  </a:lnTo>
                  <a:lnTo>
                    <a:pt x="2937" y="955"/>
                  </a:lnTo>
                  <a:lnTo>
                    <a:pt x="2928" y="973"/>
                  </a:lnTo>
                  <a:lnTo>
                    <a:pt x="2918" y="991"/>
                  </a:lnTo>
                  <a:lnTo>
                    <a:pt x="2908" y="1008"/>
                  </a:lnTo>
                  <a:lnTo>
                    <a:pt x="2896" y="1025"/>
                  </a:lnTo>
                  <a:lnTo>
                    <a:pt x="2884" y="1040"/>
                  </a:lnTo>
                  <a:lnTo>
                    <a:pt x="2870" y="1056"/>
                  </a:lnTo>
                  <a:lnTo>
                    <a:pt x="2856" y="1071"/>
                  </a:lnTo>
                  <a:lnTo>
                    <a:pt x="2743" y="1184"/>
                  </a:lnTo>
                  <a:lnTo>
                    <a:pt x="1550" y="2377"/>
                  </a:lnTo>
                  <a:lnTo>
                    <a:pt x="1543" y="2353"/>
                  </a:lnTo>
                  <a:lnTo>
                    <a:pt x="1535" y="2327"/>
                  </a:lnTo>
                  <a:lnTo>
                    <a:pt x="1527" y="2303"/>
                  </a:lnTo>
                  <a:lnTo>
                    <a:pt x="1518" y="2278"/>
                  </a:lnTo>
                  <a:lnTo>
                    <a:pt x="1508" y="2255"/>
                  </a:lnTo>
                  <a:lnTo>
                    <a:pt x="1497" y="2230"/>
                  </a:lnTo>
                  <a:lnTo>
                    <a:pt x="1485" y="2207"/>
                  </a:lnTo>
                  <a:lnTo>
                    <a:pt x="1473" y="2183"/>
                  </a:lnTo>
                  <a:lnTo>
                    <a:pt x="1459" y="2161"/>
                  </a:lnTo>
                  <a:lnTo>
                    <a:pt x="1446" y="2139"/>
                  </a:lnTo>
                  <a:lnTo>
                    <a:pt x="1430" y="2116"/>
                  </a:lnTo>
                  <a:lnTo>
                    <a:pt x="1415" y="2094"/>
                  </a:lnTo>
                  <a:lnTo>
                    <a:pt x="1398" y="2073"/>
                  </a:lnTo>
                  <a:lnTo>
                    <a:pt x="1380" y="2053"/>
                  </a:lnTo>
                  <a:lnTo>
                    <a:pt x="1362" y="2033"/>
                  </a:lnTo>
                  <a:lnTo>
                    <a:pt x="1343" y="2013"/>
                  </a:lnTo>
                  <a:lnTo>
                    <a:pt x="1323" y="1994"/>
                  </a:lnTo>
                  <a:lnTo>
                    <a:pt x="1303" y="1976"/>
                  </a:lnTo>
                  <a:lnTo>
                    <a:pt x="1283" y="1958"/>
                  </a:lnTo>
                  <a:lnTo>
                    <a:pt x="1262" y="1941"/>
                  </a:lnTo>
                  <a:lnTo>
                    <a:pt x="1241" y="1926"/>
                  </a:lnTo>
                  <a:lnTo>
                    <a:pt x="1218" y="1911"/>
                  </a:lnTo>
                  <a:lnTo>
                    <a:pt x="1196" y="1897"/>
                  </a:lnTo>
                  <a:lnTo>
                    <a:pt x="1174" y="1883"/>
                  </a:lnTo>
                  <a:lnTo>
                    <a:pt x="1151" y="1871"/>
                  </a:lnTo>
                  <a:lnTo>
                    <a:pt x="1128" y="1860"/>
                  </a:lnTo>
                  <a:lnTo>
                    <a:pt x="1105" y="1849"/>
                  </a:lnTo>
                  <a:lnTo>
                    <a:pt x="1080" y="1839"/>
                  </a:lnTo>
                  <a:lnTo>
                    <a:pt x="1057" y="1830"/>
                  </a:lnTo>
                  <a:lnTo>
                    <a:pt x="1032" y="1821"/>
                  </a:lnTo>
                  <a:lnTo>
                    <a:pt x="1008" y="1814"/>
                  </a:lnTo>
                  <a:lnTo>
                    <a:pt x="983" y="1808"/>
                  </a:lnTo>
                  <a:lnTo>
                    <a:pt x="2285" y="499"/>
                  </a:lnTo>
                  <a:close/>
                  <a:moveTo>
                    <a:pt x="1943" y="5409"/>
                  </a:moveTo>
                  <a:lnTo>
                    <a:pt x="1943" y="5409"/>
                  </a:lnTo>
                  <a:lnTo>
                    <a:pt x="1929" y="5423"/>
                  </a:lnTo>
                  <a:lnTo>
                    <a:pt x="1913" y="5437"/>
                  </a:lnTo>
                  <a:lnTo>
                    <a:pt x="1897" y="5449"/>
                  </a:lnTo>
                  <a:lnTo>
                    <a:pt x="1881" y="5461"/>
                  </a:lnTo>
                  <a:lnTo>
                    <a:pt x="1863" y="5471"/>
                  </a:lnTo>
                  <a:lnTo>
                    <a:pt x="1846" y="5481"/>
                  </a:lnTo>
                  <a:lnTo>
                    <a:pt x="1829" y="5490"/>
                  </a:lnTo>
                  <a:lnTo>
                    <a:pt x="1811" y="5498"/>
                  </a:lnTo>
                  <a:lnTo>
                    <a:pt x="1792" y="5505"/>
                  </a:lnTo>
                  <a:lnTo>
                    <a:pt x="1773" y="5510"/>
                  </a:lnTo>
                  <a:lnTo>
                    <a:pt x="1754" y="5516"/>
                  </a:lnTo>
                  <a:lnTo>
                    <a:pt x="1735" y="5521"/>
                  </a:lnTo>
                  <a:lnTo>
                    <a:pt x="1716" y="5523"/>
                  </a:lnTo>
                  <a:lnTo>
                    <a:pt x="1697" y="5526"/>
                  </a:lnTo>
                  <a:lnTo>
                    <a:pt x="1677" y="5527"/>
                  </a:lnTo>
                  <a:lnTo>
                    <a:pt x="1658" y="5527"/>
                  </a:lnTo>
                  <a:lnTo>
                    <a:pt x="1638" y="5527"/>
                  </a:lnTo>
                  <a:lnTo>
                    <a:pt x="1619" y="5526"/>
                  </a:lnTo>
                  <a:lnTo>
                    <a:pt x="1600" y="5523"/>
                  </a:lnTo>
                  <a:lnTo>
                    <a:pt x="1581" y="5521"/>
                  </a:lnTo>
                  <a:lnTo>
                    <a:pt x="1562" y="5516"/>
                  </a:lnTo>
                  <a:lnTo>
                    <a:pt x="1543" y="5510"/>
                  </a:lnTo>
                  <a:lnTo>
                    <a:pt x="1524" y="5505"/>
                  </a:lnTo>
                  <a:lnTo>
                    <a:pt x="1506" y="5498"/>
                  </a:lnTo>
                  <a:lnTo>
                    <a:pt x="1488" y="5490"/>
                  </a:lnTo>
                  <a:lnTo>
                    <a:pt x="1471" y="5481"/>
                  </a:lnTo>
                  <a:lnTo>
                    <a:pt x="1453" y="5471"/>
                  </a:lnTo>
                  <a:lnTo>
                    <a:pt x="1436" y="5461"/>
                  </a:lnTo>
                  <a:lnTo>
                    <a:pt x="1419" y="5449"/>
                  </a:lnTo>
                  <a:lnTo>
                    <a:pt x="1404" y="5437"/>
                  </a:lnTo>
                  <a:lnTo>
                    <a:pt x="1388" y="5423"/>
                  </a:lnTo>
                  <a:lnTo>
                    <a:pt x="1372" y="5409"/>
                  </a:lnTo>
                  <a:lnTo>
                    <a:pt x="1358" y="5394"/>
                  </a:lnTo>
                  <a:lnTo>
                    <a:pt x="1344" y="5378"/>
                  </a:lnTo>
                  <a:lnTo>
                    <a:pt x="1332" y="5362"/>
                  </a:lnTo>
                  <a:lnTo>
                    <a:pt x="1320" y="5345"/>
                  </a:lnTo>
                  <a:lnTo>
                    <a:pt x="1310" y="5329"/>
                  </a:lnTo>
                  <a:lnTo>
                    <a:pt x="1300" y="5311"/>
                  </a:lnTo>
                  <a:lnTo>
                    <a:pt x="1291" y="5293"/>
                  </a:lnTo>
                  <a:lnTo>
                    <a:pt x="1283" y="5275"/>
                  </a:lnTo>
                  <a:lnTo>
                    <a:pt x="1276" y="5257"/>
                  </a:lnTo>
                  <a:lnTo>
                    <a:pt x="1271" y="5238"/>
                  </a:lnTo>
                  <a:lnTo>
                    <a:pt x="1265" y="5219"/>
                  </a:lnTo>
                  <a:lnTo>
                    <a:pt x="1262" y="5200"/>
                  </a:lnTo>
                  <a:lnTo>
                    <a:pt x="1259" y="5181"/>
                  </a:lnTo>
                  <a:lnTo>
                    <a:pt x="1256" y="5162"/>
                  </a:lnTo>
                  <a:lnTo>
                    <a:pt x="1254" y="5142"/>
                  </a:lnTo>
                  <a:lnTo>
                    <a:pt x="1254" y="5123"/>
                  </a:lnTo>
                  <a:lnTo>
                    <a:pt x="1254" y="5103"/>
                  </a:lnTo>
                  <a:lnTo>
                    <a:pt x="1256" y="5084"/>
                  </a:lnTo>
                  <a:lnTo>
                    <a:pt x="1259" y="5065"/>
                  </a:lnTo>
                  <a:lnTo>
                    <a:pt x="1262" y="5045"/>
                  </a:lnTo>
                  <a:lnTo>
                    <a:pt x="1265" y="5026"/>
                  </a:lnTo>
                  <a:lnTo>
                    <a:pt x="1271" y="5009"/>
                  </a:lnTo>
                  <a:lnTo>
                    <a:pt x="1276" y="4990"/>
                  </a:lnTo>
                  <a:lnTo>
                    <a:pt x="1283" y="4971"/>
                  </a:lnTo>
                  <a:lnTo>
                    <a:pt x="1291" y="4953"/>
                  </a:lnTo>
                  <a:lnTo>
                    <a:pt x="1300" y="4935"/>
                  </a:lnTo>
                  <a:lnTo>
                    <a:pt x="1310" y="4918"/>
                  </a:lnTo>
                  <a:lnTo>
                    <a:pt x="1320" y="4902"/>
                  </a:lnTo>
                  <a:lnTo>
                    <a:pt x="1332" y="4885"/>
                  </a:lnTo>
                  <a:lnTo>
                    <a:pt x="1344" y="4868"/>
                  </a:lnTo>
                  <a:lnTo>
                    <a:pt x="1358" y="4852"/>
                  </a:lnTo>
                  <a:lnTo>
                    <a:pt x="1372" y="4838"/>
                  </a:lnTo>
                  <a:lnTo>
                    <a:pt x="1658" y="4551"/>
                  </a:lnTo>
                  <a:lnTo>
                    <a:pt x="1762" y="4655"/>
                  </a:lnTo>
                  <a:lnTo>
                    <a:pt x="1945" y="4838"/>
                  </a:lnTo>
                  <a:lnTo>
                    <a:pt x="1958" y="4852"/>
                  </a:lnTo>
                  <a:lnTo>
                    <a:pt x="1972" y="4868"/>
                  </a:lnTo>
                  <a:lnTo>
                    <a:pt x="1985" y="4885"/>
                  </a:lnTo>
                  <a:lnTo>
                    <a:pt x="1996" y="4902"/>
                  </a:lnTo>
                  <a:lnTo>
                    <a:pt x="2007" y="4918"/>
                  </a:lnTo>
                  <a:lnTo>
                    <a:pt x="2016" y="4935"/>
                  </a:lnTo>
                  <a:lnTo>
                    <a:pt x="2025" y="4953"/>
                  </a:lnTo>
                  <a:lnTo>
                    <a:pt x="2033" y="4972"/>
                  </a:lnTo>
                  <a:lnTo>
                    <a:pt x="2039" y="4990"/>
                  </a:lnTo>
                  <a:lnTo>
                    <a:pt x="2046" y="5009"/>
                  </a:lnTo>
                  <a:lnTo>
                    <a:pt x="2051" y="5026"/>
                  </a:lnTo>
                  <a:lnTo>
                    <a:pt x="2055" y="5046"/>
                  </a:lnTo>
                  <a:lnTo>
                    <a:pt x="2058" y="5065"/>
                  </a:lnTo>
                  <a:lnTo>
                    <a:pt x="2061" y="5084"/>
                  </a:lnTo>
                  <a:lnTo>
                    <a:pt x="2062" y="5103"/>
                  </a:lnTo>
                  <a:lnTo>
                    <a:pt x="2063" y="5123"/>
                  </a:lnTo>
                  <a:lnTo>
                    <a:pt x="2062" y="5142"/>
                  </a:lnTo>
                  <a:lnTo>
                    <a:pt x="2061" y="5162"/>
                  </a:lnTo>
                  <a:lnTo>
                    <a:pt x="2058" y="5181"/>
                  </a:lnTo>
                  <a:lnTo>
                    <a:pt x="2055" y="5200"/>
                  </a:lnTo>
                  <a:lnTo>
                    <a:pt x="2051" y="5219"/>
                  </a:lnTo>
                  <a:lnTo>
                    <a:pt x="2046" y="5238"/>
                  </a:lnTo>
                  <a:lnTo>
                    <a:pt x="2039" y="5257"/>
                  </a:lnTo>
                  <a:lnTo>
                    <a:pt x="2033" y="5275"/>
                  </a:lnTo>
                  <a:lnTo>
                    <a:pt x="2025" y="5293"/>
                  </a:lnTo>
                  <a:lnTo>
                    <a:pt x="2016" y="5311"/>
                  </a:lnTo>
                  <a:lnTo>
                    <a:pt x="2007" y="5329"/>
                  </a:lnTo>
                  <a:lnTo>
                    <a:pt x="1996" y="5345"/>
                  </a:lnTo>
                  <a:lnTo>
                    <a:pt x="1985" y="5362"/>
                  </a:lnTo>
                  <a:lnTo>
                    <a:pt x="1971" y="5378"/>
                  </a:lnTo>
                  <a:lnTo>
                    <a:pt x="1958" y="5393"/>
                  </a:lnTo>
                  <a:lnTo>
                    <a:pt x="1943" y="5409"/>
                  </a:lnTo>
                  <a:close/>
                  <a:moveTo>
                    <a:pt x="3727" y="3626"/>
                  </a:moveTo>
                  <a:lnTo>
                    <a:pt x="2420" y="4933"/>
                  </a:lnTo>
                  <a:lnTo>
                    <a:pt x="2414" y="4908"/>
                  </a:lnTo>
                  <a:lnTo>
                    <a:pt x="2406" y="4883"/>
                  </a:lnTo>
                  <a:lnTo>
                    <a:pt x="2397" y="4858"/>
                  </a:lnTo>
                  <a:lnTo>
                    <a:pt x="2389" y="4833"/>
                  </a:lnTo>
                  <a:lnTo>
                    <a:pt x="2379" y="4810"/>
                  </a:lnTo>
                  <a:lnTo>
                    <a:pt x="2368" y="4786"/>
                  </a:lnTo>
                  <a:lnTo>
                    <a:pt x="2356" y="4762"/>
                  </a:lnTo>
                  <a:lnTo>
                    <a:pt x="2344" y="4739"/>
                  </a:lnTo>
                  <a:lnTo>
                    <a:pt x="2331" y="4716"/>
                  </a:lnTo>
                  <a:lnTo>
                    <a:pt x="2316" y="4693"/>
                  </a:lnTo>
                  <a:lnTo>
                    <a:pt x="2302" y="4672"/>
                  </a:lnTo>
                  <a:lnTo>
                    <a:pt x="2286" y="4649"/>
                  </a:lnTo>
                  <a:lnTo>
                    <a:pt x="2269" y="4628"/>
                  </a:lnTo>
                  <a:lnTo>
                    <a:pt x="2251" y="4607"/>
                  </a:lnTo>
                  <a:lnTo>
                    <a:pt x="2234" y="4587"/>
                  </a:lnTo>
                  <a:lnTo>
                    <a:pt x="2215" y="4567"/>
                  </a:lnTo>
                  <a:lnTo>
                    <a:pt x="2032" y="4385"/>
                  </a:lnTo>
                  <a:lnTo>
                    <a:pt x="501" y="2855"/>
                  </a:lnTo>
                  <a:lnTo>
                    <a:pt x="487" y="2839"/>
                  </a:lnTo>
                  <a:lnTo>
                    <a:pt x="473" y="2824"/>
                  </a:lnTo>
                  <a:lnTo>
                    <a:pt x="461" y="2807"/>
                  </a:lnTo>
                  <a:lnTo>
                    <a:pt x="449" y="2791"/>
                  </a:lnTo>
                  <a:lnTo>
                    <a:pt x="439" y="2773"/>
                  </a:lnTo>
                  <a:lnTo>
                    <a:pt x="429" y="2757"/>
                  </a:lnTo>
                  <a:lnTo>
                    <a:pt x="420" y="2739"/>
                  </a:lnTo>
                  <a:lnTo>
                    <a:pt x="412" y="2721"/>
                  </a:lnTo>
                  <a:lnTo>
                    <a:pt x="405" y="2702"/>
                  </a:lnTo>
                  <a:lnTo>
                    <a:pt x="400" y="2684"/>
                  </a:lnTo>
                  <a:lnTo>
                    <a:pt x="394" y="2665"/>
                  </a:lnTo>
                  <a:lnTo>
                    <a:pt x="391" y="2646"/>
                  </a:lnTo>
                  <a:lnTo>
                    <a:pt x="387" y="2627"/>
                  </a:lnTo>
                  <a:lnTo>
                    <a:pt x="385" y="2607"/>
                  </a:lnTo>
                  <a:lnTo>
                    <a:pt x="383" y="2588"/>
                  </a:lnTo>
                  <a:lnTo>
                    <a:pt x="383" y="2569"/>
                  </a:lnTo>
                  <a:lnTo>
                    <a:pt x="383" y="2549"/>
                  </a:lnTo>
                  <a:lnTo>
                    <a:pt x="385" y="2530"/>
                  </a:lnTo>
                  <a:lnTo>
                    <a:pt x="387" y="2510"/>
                  </a:lnTo>
                  <a:lnTo>
                    <a:pt x="391" y="2491"/>
                  </a:lnTo>
                  <a:lnTo>
                    <a:pt x="394" y="2472"/>
                  </a:lnTo>
                  <a:lnTo>
                    <a:pt x="400" y="2453"/>
                  </a:lnTo>
                  <a:lnTo>
                    <a:pt x="405" y="2434"/>
                  </a:lnTo>
                  <a:lnTo>
                    <a:pt x="412" y="2416"/>
                  </a:lnTo>
                  <a:lnTo>
                    <a:pt x="420" y="2399"/>
                  </a:lnTo>
                  <a:lnTo>
                    <a:pt x="429" y="2381"/>
                  </a:lnTo>
                  <a:lnTo>
                    <a:pt x="439" y="2363"/>
                  </a:lnTo>
                  <a:lnTo>
                    <a:pt x="449" y="2346"/>
                  </a:lnTo>
                  <a:lnTo>
                    <a:pt x="461" y="2329"/>
                  </a:lnTo>
                  <a:lnTo>
                    <a:pt x="473" y="2314"/>
                  </a:lnTo>
                  <a:lnTo>
                    <a:pt x="487" y="2298"/>
                  </a:lnTo>
                  <a:lnTo>
                    <a:pt x="501" y="2283"/>
                  </a:lnTo>
                  <a:lnTo>
                    <a:pt x="517" y="2268"/>
                  </a:lnTo>
                  <a:lnTo>
                    <a:pt x="532" y="2255"/>
                  </a:lnTo>
                  <a:lnTo>
                    <a:pt x="548" y="2242"/>
                  </a:lnTo>
                  <a:lnTo>
                    <a:pt x="565" y="2231"/>
                  </a:lnTo>
                  <a:lnTo>
                    <a:pt x="581" y="2220"/>
                  </a:lnTo>
                  <a:lnTo>
                    <a:pt x="599" y="2210"/>
                  </a:lnTo>
                  <a:lnTo>
                    <a:pt x="617" y="2202"/>
                  </a:lnTo>
                  <a:lnTo>
                    <a:pt x="635" y="2195"/>
                  </a:lnTo>
                  <a:lnTo>
                    <a:pt x="653" y="2187"/>
                  </a:lnTo>
                  <a:lnTo>
                    <a:pt x="672" y="2181"/>
                  </a:lnTo>
                  <a:lnTo>
                    <a:pt x="691" y="2176"/>
                  </a:lnTo>
                  <a:lnTo>
                    <a:pt x="710" y="2172"/>
                  </a:lnTo>
                  <a:lnTo>
                    <a:pt x="729" y="2169"/>
                  </a:lnTo>
                  <a:lnTo>
                    <a:pt x="748" y="2167"/>
                  </a:lnTo>
                  <a:lnTo>
                    <a:pt x="768" y="2164"/>
                  </a:lnTo>
                  <a:lnTo>
                    <a:pt x="787" y="2164"/>
                  </a:lnTo>
                  <a:lnTo>
                    <a:pt x="807" y="2164"/>
                  </a:lnTo>
                  <a:lnTo>
                    <a:pt x="826" y="2167"/>
                  </a:lnTo>
                  <a:lnTo>
                    <a:pt x="845" y="2169"/>
                  </a:lnTo>
                  <a:lnTo>
                    <a:pt x="865" y="2172"/>
                  </a:lnTo>
                  <a:lnTo>
                    <a:pt x="884" y="2176"/>
                  </a:lnTo>
                  <a:lnTo>
                    <a:pt x="903" y="2181"/>
                  </a:lnTo>
                  <a:lnTo>
                    <a:pt x="921" y="2187"/>
                  </a:lnTo>
                  <a:lnTo>
                    <a:pt x="940" y="2193"/>
                  </a:lnTo>
                  <a:lnTo>
                    <a:pt x="957" y="2202"/>
                  </a:lnTo>
                  <a:lnTo>
                    <a:pt x="975" y="2210"/>
                  </a:lnTo>
                  <a:lnTo>
                    <a:pt x="992" y="2220"/>
                  </a:lnTo>
                  <a:lnTo>
                    <a:pt x="1010" y="2231"/>
                  </a:lnTo>
                  <a:lnTo>
                    <a:pt x="1025" y="2242"/>
                  </a:lnTo>
                  <a:lnTo>
                    <a:pt x="1042" y="2255"/>
                  </a:lnTo>
                  <a:lnTo>
                    <a:pt x="1058" y="2268"/>
                  </a:lnTo>
                  <a:lnTo>
                    <a:pt x="1073" y="2283"/>
                  </a:lnTo>
                  <a:lnTo>
                    <a:pt x="1087" y="2298"/>
                  </a:lnTo>
                  <a:lnTo>
                    <a:pt x="1100" y="2314"/>
                  </a:lnTo>
                  <a:lnTo>
                    <a:pt x="1114" y="2329"/>
                  </a:lnTo>
                  <a:lnTo>
                    <a:pt x="1125" y="2346"/>
                  </a:lnTo>
                  <a:lnTo>
                    <a:pt x="1136" y="2363"/>
                  </a:lnTo>
                  <a:lnTo>
                    <a:pt x="1145" y="2381"/>
                  </a:lnTo>
                  <a:lnTo>
                    <a:pt x="1154" y="2399"/>
                  </a:lnTo>
                  <a:lnTo>
                    <a:pt x="1162" y="2416"/>
                  </a:lnTo>
                  <a:lnTo>
                    <a:pt x="1168" y="2434"/>
                  </a:lnTo>
                  <a:lnTo>
                    <a:pt x="1175" y="2453"/>
                  </a:lnTo>
                  <a:lnTo>
                    <a:pt x="1179" y="2472"/>
                  </a:lnTo>
                  <a:lnTo>
                    <a:pt x="1184" y="2491"/>
                  </a:lnTo>
                  <a:lnTo>
                    <a:pt x="1187" y="2510"/>
                  </a:lnTo>
                  <a:lnTo>
                    <a:pt x="1189" y="2530"/>
                  </a:lnTo>
                  <a:lnTo>
                    <a:pt x="1191" y="2549"/>
                  </a:lnTo>
                  <a:lnTo>
                    <a:pt x="1192" y="2569"/>
                  </a:lnTo>
                  <a:lnTo>
                    <a:pt x="1191" y="2588"/>
                  </a:lnTo>
                  <a:lnTo>
                    <a:pt x="1189" y="2607"/>
                  </a:lnTo>
                  <a:lnTo>
                    <a:pt x="1187" y="2627"/>
                  </a:lnTo>
                  <a:lnTo>
                    <a:pt x="1184" y="2646"/>
                  </a:lnTo>
                  <a:lnTo>
                    <a:pt x="1179" y="2665"/>
                  </a:lnTo>
                  <a:lnTo>
                    <a:pt x="1175" y="2684"/>
                  </a:lnTo>
                  <a:lnTo>
                    <a:pt x="1168" y="2702"/>
                  </a:lnTo>
                  <a:lnTo>
                    <a:pt x="1162" y="2721"/>
                  </a:lnTo>
                  <a:lnTo>
                    <a:pt x="1154" y="2739"/>
                  </a:lnTo>
                  <a:lnTo>
                    <a:pt x="1145" y="2757"/>
                  </a:lnTo>
                  <a:lnTo>
                    <a:pt x="1136" y="2773"/>
                  </a:lnTo>
                  <a:lnTo>
                    <a:pt x="1125" y="2791"/>
                  </a:lnTo>
                  <a:lnTo>
                    <a:pt x="1114" y="2808"/>
                  </a:lnTo>
                  <a:lnTo>
                    <a:pt x="1100" y="2824"/>
                  </a:lnTo>
                  <a:lnTo>
                    <a:pt x="1087" y="2839"/>
                  </a:lnTo>
                  <a:lnTo>
                    <a:pt x="1073" y="2855"/>
                  </a:lnTo>
                  <a:lnTo>
                    <a:pt x="1343" y="3125"/>
                  </a:lnTo>
                  <a:lnTo>
                    <a:pt x="2570" y="1898"/>
                  </a:lnTo>
                  <a:lnTo>
                    <a:pt x="3545" y="2872"/>
                  </a:lnTo>
                  <a:lnTo>
                    <a:pt x="3727" y="3054"/>
                  </a:lnTo>
                  <a:lnTo>
                    <a:pt x="3742" y="3069"/>
                  </a:lnTo>
                  <a:lnTo>
                    <a:pt x="3755" y="3086"/>
                  </a:lnTo>
                  <a:lnTo>
                    <a:pt x="3768" y="3101"/>
                  </a:lnTo>
                  <a:lnTo>
                    <a:pt x="3780" y="3118"/>
                  </a:lnTo>
                  <a:lnTo>
                    <a:pt x="3790" y="3135"/>
                  </a:lnTo>
                  <a:lnTo>
                    <a:pt x="3800" y="3153"/>
                  </a:lnTo>
                  <a:lnTo>
                    <a:pt x="3809" y="3169"/>
                  </a:lnTo>
                  <a:lnTo>
                    <a:pt x="3816" y="3188"/>
                  </a:lnTo>
                  <a:lnTo>
                    <a:pt x="3823" y="3206"/>
                  </a:lnTo>
                  <a:lnTo>
                    <a:pt x="3830" y="3225"/>
                  </a:lnTo>
                  <a:lnTo>
                    <a:pt x="3834" y="3244"/>
                  </a:lnTo>
                  <a:lnTo>
                    <a:pt x="3839" y="3263"/>
                  </a:lnTo>
                  <a:lnTo>
                    <a:pt x="3842" y="3282"/>
                  </a:lnTo>
                  <a:lnTo>
                    <a:pt x="3844" y="3301"/>
                  </a:lnTo>
                  <a:lnTo>
                    <a:pt x="3845" y="3321"/>
                  </a:lnTo>
                  <a:lnTo>
                    <a:pt x="3845" y="3340"/>
                  </a:lnTo>
                  <a:lnTo>
                    <a:pt x="3845" y="3359"/>
                  </a:lnTo>
                  <a:lnTo>
                    <a:pt x="3844" y="3379"/>
                  </a:lnTo>
                  <a:lnTo>
                    <a:pt x="3842" y="3398"/>
                  </a:lnTo>
                  <a:lnTo>
                    <a:pt x="3839" y="3417"/>
                  </a:lnTo>
                  <a:lnTo>
                    <a:pt x="3834" y="3436"/>
                  </a:lnTo>
                  <a:lnTo>
                    <a:pt x="3830" y="3455"/>
                  </a:lnTo>
                  <a:lnTo>
                    <a:pt x="3823" y="3474"/>
                  </a:lnTo>
                  <a:lnTo>
                    <a:pt x="3816" y="3492"/>
                  </a:lnTo>
                  <a:lnTo>
                    <a:pt x="3809" y="3511"/>
                  </a:lnTo>
                  <a:lnTo>
                    <a:pt x="3800" y="3528"/>
                  </a:lnTo>
                  <a:lnTo>
                    <a:pt x="3790" y="3545"/>
                  </a:lnTo>
                  <a:lnTo>
                    <a:pt x="3780" y="3562"/>
                  </a:lnTo>
                  <a:lnTo>
                    <a:pt x="3768" y="3579"/>
                  </a:lnTo>
                  <a:lnTo>
                    <a:pt x="3755" y="3595"/>
                  </a:lnTo>
                  <a:lnTo>
                    <a:pt x="3742" y="3611"/>
                  </a:lnTo>
                  <a:lnTo>
                    <a:pt x="3727" y="3626"/>
                  </a:lnTo>
                  <a:close/>
                  <a:moveTo>
                    <a:pt x="2480" y="2235"/>
                  </a:moveTo>
                  <a:lnTo>
                    <a:pt x="1460" y="3254"/>
                  </a:lnTo>
                  <a:lnTo>
                    <a:pt x="1730" y="3524"/>
                  </a:lnTo>
                  <a:lnTo>
                    <a:pt x="2750" y="2505"/>
                  </a:lnTo>
                  <a:lnTo>
                    <a:pt x="2480" y="2235"/>
                  </a:lnTo>
                  <a:close/>
                  <a:moveTo>
                    <a:pt x="2887" y="2643"/>
                  </a:moveTo>
                  <a:lnTo>
                    <a:pt x="1868" y="3662"/>
                  </a:lnTo>
                  <a:lnTo>
                    <a:pt x="2139" y="3932"/>
                  </a:lnTo>
                  <a:lnTo>
                    <a:pt x="3157" y="2913"/>
                  </a:lnTo>
                  <a:lnTo>
                    <a:pt x="2887" y="2643"/>
                  </a:lnTo>
                  <a:close/>
                  <a:moveTo>
                    <a:pt x="2276" y="4069"/>
                  </a:moveTo>
                  <a:lnTo>
                    <a:pt x="2546" y="4340"/>
                  </a:lnTo>
                  <a:lnTo>
                    <a:pt x="3565" y="3321"/>
                  </a:lnTo>
                  <a:lnTo>
                    <a:pt x="3295" y="3050"/>
                  </a:lnTo>
                  <a:lnTo>
                    <a:pt x="2276" y="4069"/>
                  </a:lnTo>
                  <a:close/>
                </a:path>
              </a:pathLst>
            </a:custGeom>
            <a:solidFill>
              <a:schemeClr val="bg1">
                <a:lumMod val="95000"/>
              </a:schemeClr>
            </a:solidFill>
            <a:ln>
              <a:noFill/>
            </a:ln>
            <a:extLst/>
          </p:spPr>
          <p:txBody>
            <a:bodyPr lIns="110754" tIns="55377" rIns="110754" bIns="55377" anchor="ctr">
              <a:scene3d>
                <a:camera prst="orthographicFront"/>
                <a:lightRig rig="threePt" dir="t"/>
              </a:scene3d>
              <a:sp3d contourW="12700">
                <a:contourClr>
                  <a:srgbClr val="FFFFFF"/>
                </a:contourClr>
              </a:sp3d>
            </a:bodyPr>
            <a:lstStyle/>
            <a:p>
              <a:pPr algn="ctr">
                <a:defRPr/>
              </a:pPr>
              <a:endParaRPr lang="zh-CN" altLang="en-US">
                <a:solidFill>
                  <a:schemeClr val="bg1"/>
                </a:solidFill>
                <a:ea typeface="宋体" panose="02010600030101010101" pitchFamily="2" charset="-122"/>
              </a:endParaRPr>
            </a:p>
          </p:txBody>
        </p:sp>
      </p:grpSp>
      <p:grpSp>
        <p:nvGrpSpPr>
          <p:cNvPr id="71" name="组合 70"/>
          <p:cNvGrpSpPr/>
          <p:nvPr/>
        </p:nvGrpSpPr>
        <p:grpSpPr>
          <a:xfrm>
            <a:off x="4498292" y="3557837"/>
            <a:ext cx="6018846" cy="541020"/>
            <a:chOff x="4597712" y="3010518"/>
            <a:chExt cx="5699829" cy="511214"/>
          </a:xfrm>
        </p:grpSpPr>
        <p:sp>
          <p:nvSpPr>
            <p:cNvPr id="72" name="Freeform 5"/>
            <p:cNvSpPr>
              <a:spLocks/>
            </p:cNvSpPr>
            <p:nvPr/>
          </p:nvSpPr>
          <p:spPr bwMode="auto">
            <a:xfrm>
              <a:off x="4597712" y="3010518"/>
              <a:ext cx="5699829" cy="511214"/>
            </a:xfrm>
            <a:custGeom>
              <a:avLst/>
              <a:gdLst>
                <a:gd name="T0" fmla="*/ 12255 w 12769"/>
                <a:gd name="T1" fmla="*/ 31 h 1159"/>
                <a:gd name="T2" fmla="*/ 12727 w 12769"/>
                <a:gd name="T3" fmla="*/ 503 h 1159"/>
                <a:gd name="T4" fmla="*/ 12727 w 12769"/>
                <a:gd name="T5" fmla="*/ 656 h 1159"/>
                <a:gd name="T6" fmla="*/ 12255 w 12769"/>
                <a:gd name="T7" fmla="*/ 1128 h 1159"/>
                <a:gd name="T8" fmla="*/ 12180 w 12769"/>
                <a:gd name="T9" fmla="*/ 1159 h 1159"/>
                <a:gd name="T10" fmla="*/ 591 w 12769"/>
                <a:gd name="T11" fmla="*/ 1159 h 1159"/>
                <a:gd name="T12" fmla="*/ 514 w 12769"/>
                <a:gd name="T13" fmla="*/ 1128 h 1159"/>
                <a:gd name="T14" fmla="*/ 42 w 12769"/>
                <a:gd name="T15" fmla="*/ 656 h 1159"/>
                <a:gd name="T16" fmla="*/ 42 w 12769"/>
                <a:gd name="T17" fmla="*/ 503 h 1159"/>
                <a:gd name="T18" fmla="*/ 514 w 12769"/>
                <a:gd name="T19" fmla="*/ 31 h 1159"/>
                <a:gd name="T20" fmla="*/ 591 w 12769"/>
                <a:gd name="T21" fmla="*/ 0 h 1159"/>
                <a:gd name="T22" fmla="*/ 12178 w 12769"/>
                <a:gd name="T23" fmla="*/ 0 h 1159"/>
                <a:gd name="T24" fmla="*/ 12255 w 12769"/>
                <a:gd name="T25" fmla="*/ 31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69" h="1159">
                  <a:moveTo>
                    <a:pt x="12255" y="31"/>
                  </a:moveTo>
                  <a:lnTo>
                    <a:pt x="12727" y="503"/>
                  </a:lnTo>
                  <a:cubicBezTo>
                    <a:pt x="12769" y="545"/>
                    <a:pt x="12769" y="614"/>
                    <a:pt x="12727" y="656"/>
                  </a:cubicBezTo>
                  <a:lnTo>
                    <a:pt x="12255" y="1128"/>
                  </a:lnTo>
                  <a:cubicBezTo>
                    <a:pt x="12235" y="1148"/>
                    <a:pt x="12208" y="1159"/>
                    <a:pt x="12180" y="1159"/>
                  </a:cubicBezTo>
                  <a:lnTo>
                    <a:pt x="591" y="1159"/>
                  </a:lnTo>
                  <a:cubicBezTo>
                    <a:pt x="563" y="1159"/>
                    <a:pt x="535" y="1149"/>
                    <a:pt x="514" y="1128"/>
                  </a:cubicBezTo>
                  <a:lnTo>
                    <a:pt x="42" y="656"/>
                  </a:lnTo>
                  <a:cubicBezTo>
                    <a:pt x="0" y="614"/>
                    <a:pt x="0" y="545"/>
                    <a:pt x="42" y="503"/>
                  </a:cubicBezTo>
                  <a:lnTo>
                    <a:pt x="514" y="31"/>
                  </a:lnTo>
                  <a:cubicBezTo>
                    <a:pt x="535" y="10"/>
                    <a:pt x="563" y="0"/>
                    <a:pt x="591" y="0"/>
                  </a:cubicBezTo>
                  <a:lnTo>
                    <a:pt x="12178" y="0"/>
                  </a:lnTo>
                  <a:cubicBezTo>
                    <a:pt x="12207" y="0"/>
                    <a:pt x="12235" y="11"/>
                    <a:pt x="12255" y="31"/>
                  </a:cubicBezTo>
                  <a:close/>
                </a:path>
              </a:pathLst>
            </a:custGeom>
            <a:solidFill>
              <a:schemeClr val="tx1">
                <a:lumMod val="75000"/>
                <a:lumOff val="25000"/>
              </a:schemeClr>
            </a:solidFill>
            <a:ln w="12700" cap="flat">
              <a:noFill/>
              <a:prstDash val="solid"/>
              <a:miter lim="800000"/>
              <a:headEnd/>
              <a:tailEnd/>
            </a:ln>
            <a:extLst/>
          </p:spPr>
          <p:txBody>
            <a:bodyPr vert="horz" wrap="square" lIns="110754" tIns="55377" rIns="110754" bIns="55377" numCol="1" anchor="t" anchorCtr="0" compatLnSpc="1">
              <a:prstTxWarp prst="textNoShape">
                <a:avLst/>
              </a:prstTxWarp>
            </a:bodyPr>
            <a:lstStyle/>
            <a:p>
              <a:endParaRPr lang="zh-CN" altLang="en-US">
                <a:solidFill>
                  <a:schemeClr val="bg1"/>
                </a:solidFill>
              </a:endParaRPr>
            </a:p>
          </p:txBody>
        </p:sp>
        <p:sp>
          <p:nvSpPr>
            <p:cNvPr id="73" name="TextBox 12"/>
            <p:cNvSpPr txBox="1"/>
            <p:nvPr/>
          </p:nvSpPr>
          <p:spPr>
            <a:xfrm>
              <a:off x="5533485" y="3091633"/>
              <a:ext cx="3481718" cy="363526"/>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r>
                <a:rPr lang="zh-CN" altLang="en-US" sz="2500" b="1" dirty="0">
                  <a:solidFill>
                    <a:schemeClr val="bg1">
                      <a:lumMod val="95000"/>
                    </a:schemeClr>
                  </a:solidFill>
                </a:rPr>
                <a:t>关系型数据库</a:t>
              </a:r>
              <a:r>
                <a:rPr lang="en-US" altLang="zh-CN" sz="2500" b="1" dirty="0">
                  <a:solidFill>
                    <a:schemeClr val="bg1">
                      <a:lumMod val="95000"/>
                    </a:schemeClr>
                  </a:solidFill>
                </a:rPr>
                <a:t>SQL</a:t>
              </a:r>
              <a:r>
                <a:rPr lang="zh-CN" altLang="en-US" sz="2500" b="1" dirty="0">
                  <a:solidFill>
                    <a:schemeClr val="bg1">
                      <a:lumMod val="95000"/>
                    </a:schemeClr>
                  </a:solidFill>
                </a:rPr>
                <a:t>语言</a:t>
              </a:r>
            </a:p>
          </p:txBody>
        </p:sp>
        <p:sp>
          <p:nvSpPr>
            <p:cNvPr id="74" name="Freeform 6"/>
            <p:cNvSpPr>
              <a:spLocks/>
            </p:cNvSpPr>
            <p:nvPr/>
          </p:nvSpPr>
          <p:spPr bwMode="auto">
            <a:xfrm>
              <a:off x="4645597" y="3055519"/>
              <a:ext cx="456082" cy="421211"/>
            </a:xfrm>
            <a:custGeom>
              <a:avLst/>
              <a:gdLst>
                <a:gd name="T0" fmla="*/ 563 w 956"/>
                <a:gd name="T1" fmla="*/ 46 h 956"/>
                <a:gd name="T2" fmla="*/ 910 w 956"/>
                <a:gd name="T3" fmla="*/ 393 h 956"/>
                <a:gd name="T4" fmla="*/ 910 w 956"/>
                <a:gd name="T5" fmla="*/ 563 h 956"/>
                <a:gd name="T6" fmla="*/ 563 w 956"/>
                <a:gd name="T7" fmla="*/ 909 h 956"/>
                <a:gd name="T8" fmla="*/ 393 w 956"/>
                <a:gd name="T9" fmla="*/ 909 h 956"/>
                <a:gd name="T10" fmla="*/ 47 w 956"/>
                <a:gd name="T11" fmla="*/ 563 h 956"/>
                <a:gd name="T12" fmla="*/ 47 w 956"/>
                <a:gd name="T13" fmla="*/ 393 h 956"/>
                <a:gd name="T14" fmla="*/ 393 w 956"/>
                <a:gd name="T15" fmla="*/ 46 h 956"/>
                <a:gd name="T16" fmla="*/ 563 w 956"/>
                <a:gd name="T17" fmla="*/ 46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6" h="956">
                  <a:moveTo>
                    <a:pt x="563" y="46"/>
                  </a:moveTo>
                  <a:lnTo>
                    <a:pt x="910" y="393"/>
                  </a:lnTo>
                  <a:cubicBezTo>
                    <a:pt x="956" y="439"/>
                    <a:pt x="956" y="516"/>
                    <a:pt x="910" y="563"/>
                  </a:cubicBezTo>
                  <a:lnTo>
                    <a:pt x="563" y="909"/>
                  </a:lnTo>
                  <a:cubicBezTo>
                    <a:pt x="517" y="956"/>
                    <a:pt x="440" y="956"/>
                    <a:pt x="393" y="909"/>
                  </a:cubicBezTo>
                  <a:lnTo>
                    <a:pt x="47" y="563"/>
                  </a:lnTo>
                  <a:cubicBezTo>
                    <a:pt x="0" y="516"/>
                    <a:pt x="0" y="439"/>
                    <a:pt x="47" y="393"/>
                  </a:cubicBezTo>
                  <a:lnTo>
                    <a:pt x="393" y="46"/>
                  </a:lnTo>
                  <a:cubicBezTo>
                    <a:pt x="440" y="0"/>
                    <a:pt x="517" y="0"/>
                    <a:pt x="563" y="46"/>
                  </a:cubicBezTo>
                  <a:close/>
                </a:path>
              </a:pathLst>
            </a:custGeom>
            <a:solidFill>
              <a:schemeClr val="bg1">
                <a:lumMod val="95000"/>
              </a:schemeClr>
            </a:solidFill>
            <a:ln w="12700" cap="flat">
              <a:noFill/>
              <a:prstDash val="solid"/>
              <a:miter lim="800000"/>
              <a:headEnd/>
              <a:tailEnd/>
            </a:ln>
          </p:spPr>
          <p:txBody>
            <a:bodyPr vert="horz" wrap="square" lIns="110754" tIns="55377" rIns="110754" bIns="55377" numCol="1" anchor="t" anchorCtr="0" compatLnSpc="1">
              <a:prstTxWarp prst="textNoShape">
                <a:avLst/>
              </a:prstTxWarp>
            </a:bodyPr>
            <a:lstStyle/>
            <a:p>
              <a:endParaRPr lang="zh-CN" altLang="en-US" dirty="0">
                <a:solidFill>
                  <a:schemeClr val="bg1"/>
                </a:solidFill>
              </a:endParaRPr>
            </a:p>
          </p:txBody>
        </p:sp>
        <p:sp>
          <p:nvSpPr>
            <p:cNvPr id="75" name="TextBox 15"/>
            <p:cNvSpPr txBox="1"/>
            <p:nvPr/>
          </p:nvSpPr>
          <p:spPr>
            <a:xfrm>
              <a:off x="4793852" y="3148870"/>
              <a:ext cx="150682" cy="292388"/>
            </a:xfrm>
            <a:prstGeom prst="rect">
              <a:avLst/>
            </a:prstGeom>
            <a:noFill/>
          </p:spPr>
          <p:txBody>
            <a:bodyPr wrap="none" lIns="0" tIns="0" rIns="0" bIns="0"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3</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76" name="KSO_Shape"/>
            <p:cNvSpPr>
              <a:spLocks/>
            </p:cNvSpPr>
            <p:nvPr/>
          </p:nvSpPr>
          <p:spPr bwMode="auto">
            <a:xfrm>
              <a:off x="9647644" y="3138144"/>
              <a:ext cx="222339" cy="255960"/>
            </a:xfrm>
            <a:custGeom>
              <a:avLst/>
              <a:gdLst>
                <a:gd name="T0" fmla="*/ 1139504 w 1546226"/>
                <a:gd name="T1" fmla="*/ 1893571 h 1979613"/>
                <a:gd name="T2" fmla="*/ 1117260 w 1546226"/>
                <a:gd name="T3" fmla="*/ 1969136 h 1979613"/>
                <a:gd name="T4" fmla="*/ 423882 w 1546226"/>
                <a:gd name="T5" fmla="*/ 1965643 h 1979613"/>
                <a:gd name="T6" fmla="*/ 408946 w 1546226"/>
                <a:gd name="T7" fmla="*/ 1888173 h 1979613"/>
                <a:gd name="T8" fmla="*/ 965201 w 1546226"/>
                <a:gd name="T9" fmla="*/ 1608456 h 1979613"/>
                <a:gd name="T10" fmla="*/ 1020446 w 1546226"/>
                <a:gd name="T11" fmla="*/ 1663701 h 1979613"/>
                <a:gd name="T12" fmla="*/ 977266 w 1546226"/>
                <a:gd name="T13" fmla="*/ 1729106 h 1979613"/>
                <a:gd name="T14" fmla="*/ 536258 w 1546226"/>
                <a:gd name="T15" fmla="*/ 1704658 h 1979613"/>
                <a:gd name="T16" fmla="*/ 543878 w 1546226"/>
                <a:gd name="T17" fmla="*/ 1626236 h 1979613"/>
                <a:gd name="T18" fmla="*/ 859473 w 1546226"/>
                <a:gd name="T19" fmla="*/ 1366838 h 1979613"/>
                <a:gd name="T20" fmla="*/ 895986 w 1546226"/>
                <a:gd name="T21" fmla="*/ 1436370 h 1979613"/>
                <a:gd name="T22" fmla="*/ 835026 w 1546226"/>
                <a:gd name="T23" fmla="*/ 1485900 h 1979613"/>
                <a:gd name="T24" fmla="*/ 652463 w 1546226"/>
                <a:gd name="T25" fmla="*/ 1442403 h 1979613"/>
                <a:gd name="T26" fmla="*/ 681991 w 1546226"/>
                <a:gd name="T27" fmla="*/ 1369695 h 1979613"/>
                <a:gd name="T28" fmla="*/ 1304222 w 1546226"/>
                <a:gd name="T29" fmla="*/ 1188236 h 1979613"/>
                <a:gd name="T30" fmla="*/ 1445365 w 1546226"/>
                <a:gd name="T31" fmla="*/ 1409543 h 1979613"/>
                <a:gd name="T32" fmla="*/ 1521804 w 1546226"/>
                <a:gd name="T33" fmla="*/ 1643532 h 1979613"/>
                <a:gd name="T34" fmla="*/ 1542420 w 1546226"/>
                <a:gd name="T35" fmla="*/ 1979613 h 1979613"/>
                <a:gd name="T36" fmla="*/ 1276311 w 1546226"/>
                <a:gd name="T37" fmla="*/ 1712016 h 1979613"/>
                <a:gd name="T38" fmla="*/ 1209387 w 1546226"/>
                <a:gd name="T39" fmla="*/ 1506880 h 1979613"/>
                <a:gd name="T40" fmla="*/ 1061267 w 1546226"/>
                <a:gd name="T41" fmla="*/ 1303011 h 1979613"/>
                <a:gd name="T42" fmla="*/ 1032087 w 1546226"/>
                <a:gd name="T43" fmla="*/ 1155896 h 1979613"/>
                <a:gd name="T44" fmla="*/ 847726 w 1546226"/>
                <a:gd name="T45" fmla="*/ 496570 h 1979613"/>
                <a:gd name="T46" fmla="*/ 896938 w 1546226"/>
                <a:gd name="T47" fmla="*/ 557212 h 1979613"/>
                <a:gd name="T48" fmla="*/ 847726 w 1546226"/>
                <a:gd name="T49" fmla="*/ 617855 h 1979613"/>
                <a:gd name="T50" fmla="*/ 656908 w 1546226"/>
                <a:gd name="T51" fmla="*/ 586740 h 1979613"/>
                <a:gd name="T52" fmla="*/ 672148 w 1546226"/>
                <a:gd name="T53" fmla="*/ 509270 h 1979613"/>
                <a:gd name="T54" fmla="*/ 988378 w 1546226"/>
                <a:gd name="T55" fmla="*/ 255587 h 1979613"/>
                <a:gd name="T56" fmla="*/ 1017588 w 1546226"/>
                <a:gd name="T57" fmla="*/ 328295 h 1979613"/>
                <a:gd name="T58" fmla="*/ 587375 w 1546226"/>
                <a:gd name="T59" fmla="*/ 371475 h 1979613"/>
                <a:gd name="T60" fmla="*/ 527050 w 1546226"/>
                <a:gd name="T61" fmla="*/ 322262 h 1979613"/>
                <a:gd name="T62" fmla="*/ 563563 w 1546226"/>
                <a:gd name="T63" fmla="*/ 252730 h 1979613"/>
                <a:gd name="T64" fmla="*/ 1543686 w 1546226"/>
                <a:gd name="T65" fmla="*/ 172057 h 1979613"/>
                <a:gd name="T66" fmla="*/ 1479895 w 1546226"/>
                <a:gd name="T67" fmla="*/ 486332 h 1979613"/>
                <a:gd name="T68" fmla="*/ 1310737 w 1546226"/>
                <a:gd name="T69" fmla="*/ 784417 h 1979613"/>
                <a:gd name="T70" fmla="*/ 1144435 w 1546226"/>
                <a:gd name="T71" fmla="*/ 941872 h 1979613"/>
                <a:gd name="T72" fmla="*/ 913707 w 1546226"/>
                <a:gd name="T73" fmla="*/ 1072978 h 1979613"/>
                <a:gd name="T74" fmla="*/ 591894 w 1546226"/>
                <a:gd name="T75" fmla="*/ 1216782 h 1979613"/>
                <a:gd name="T76" fmla="*/ 376083 w 1546226"/>
                <a:gd name="T77" fmla="*/ 1436140 h 1979613"/>
                <a:gd name="T78" fmla="*/ 278650 w 1546226"/>
                <a:gd name="T79" fmla="*/ 1673275 h 1979613"/>
                <a:gd name="T80" fmla="*/ 256752 w 1546226"/>
                <a:gd name="T81" fmla="*/ 1943107 h 1979613"/>
                <a:gd name="T82" fmla="*/ 11425 w 1546226"/>
                <a:gd name="T83" fmla="*/ 1721210 h 1979613"/>
                <a:gd name="T84" fmla="*/ 94893 w 1546226"/>
                <a:gd name="T85" fmla="*/ 1422807 h 1979613"/>
                <a:gd name="T86" fmla="*/ 266908 w 1546226"/>
                <a:gd name="T87" fmla="*/ 1159959 h 1979613"/>
                <a:gd name="T88" fmla="*/ 445904 w 1546226"/>
                <a:gd name="T89" fmla="*/ 1007266 h 1979613"/>
                <a:gd name="T90" fmla="*/ 691866 w 1546226"/>
                <a:gd name="T91" fmla="*/ 883143 h 1979613"/>
                <a:gd name="T92" fmla="*/ 1012409 w 1546226"/>
                <a:gd name="T93" fmla="*/ 720292 h 1979613"/>
                <a:gd name="T94" fmla="*/ 1199340 w 1546226"/>
                <a:gd name="T95" fmla="*/ 492998 h 1979613"/>
                <a:gd name="T96" fmla="*/ 1277730 w 1546226"/>
                <a:gd name="T97" fmla="*/ 259356 h 1979613"/>
                <a:gd name="T98" fmla="*/ 463603 w 1546226"/>
                <a:gd name="T99" fmla="*/ 0 h 1979613"/>
                <a:gd name="T100" fmla="*/ 1141411 w 1546226"/>
                <a:gd name="T101" fmla="*/ 43609 h 1979613"/>
                <a:gd name="T102" fmla="*/ 1112176 w 1546226"/>
                <a:gd name="T103" fmla="*/ 116504 h 1979613"/>
                <a:gd name="T104" fmla="*/ 419433 w 1546226"/>
                <a:gd name="T105" fmla="*/ 105681 h 1979613"/>
                <a:gd name="T106" fmla="*/ 412124 w 1546226"/>
                <a:gd name="T107" fmla="*/ 27693 h 1979613"/>
                <a:gd name="T108" fmla="*/ 256779 w 1546226"/>
                <a:gd name="T109" fmla="*/ 31137 h 1979613"/>
                <a:gd name="T110" fmla="*/ 279287 w 1546226"/>
                <a:gd name="T111" fmla="*/ 311049 h 1979613"/>
                <a:gd name="T112" fmla="*/ 361076 w 1546226"/>
                <a:gd name="T113" fmla="*/ 519156 h 1979613"/>
                <a:gd name="T114" fmla="*/ 530043 w 1546226"/>
                <a:gd name="T115" fmla="*/ 718050 h 1979613"/>
                <a:gd name="T116" fmla="*/ 466323 w 1546226"/>
                <a:gd name="T117" fmla="*/ 850539 h 1979613"/>
                <a:gd name="T118" fmla="*/ 255828 w 1546226"/>
                <a:gd name="T119" fmla="*/ 808600 h 1979613"/>
                <a:gd name="T120" fmla="*/ 108418 w 1546226"/>
                <a:gd name="T121" fmla="*/ 587149 h 1979613"/>
                <a:gd name="T122" fmla="*/ 28214 w 1546226"/>
                <a:gd name="T123" fmla="*/ 353306 h 1979613"/>
                <a:gd name="T124" fmla="*/ 2853 w 1546226"/>
                <a:gd name="T125" fmla="*/ 15886 h 1979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46226" h="1979613">
                  <a:moveTo>
                    <a:pt x="463603" y="1855788"/>
                  </a:moveTo>
                  <a:lnTo>
                    <a:pt x="1082623" y="1855788"/>
                  </a:lnTo>
                  <a:lnTo>
                    <a:pt x="1088978" y="1856106"/>
                  </a:lnTo>
                  <a:lnTo>
                    <a:pt x="1095016" y="1857058"/>
                  </a:lnTo>
                  <a:lnTo>
                    <a:pt x="1101054" y="1858646"/>
                  </a:lnTo>
                  <a:lnTo>
                    <a:pt x="1106773" y="1860551"/>
                  </a:lnTo>
                  <a:lnTo>
                    <a:pt x="1112176" y="1863091"/>
                  </a:lnTo>
                  <a:lnTo>
                    <a:pt x="1117260" y="1866266"/>
                  </a:lnTo>
                  <a:lnTo>
                    <a:pt x="1122026" y="1869758"/>
                  </a:lnTo>
                  <a:lnTo>
                    <a:pt x="1126157" y="1873886"/>
                  </a:lnTo>
                  <a:lnTo>
                    <a:pt x="1130606" y="1878013"/>
                  </a:lnTo>
                  <a:lnTo>
                    <a:pt x="1134102" y="1883093"/>
                  </a:lnTo>
                  <a:lnTo>
                    <a:pt x="1137279" y="1888173"/>
                  </a:lnTo>
                  <a:lnTo>
                    <a:pt x="1139504" y="1893571"/>
                  </a:lnTo>
                  <a:lnTo>
                    <a:pt x="1141411" y="1899286"/>
                  </a:lnTo>
                  <a:lnTo>
                    <a:pt x="1142999" y="1905318"/>
                  </a:lnTo>
                  <a:lnTo>
                    <a:pt x="1144270" y="1911351"/>
                  </a:lnTo>
                  <a:lnTo>
                    <a:pt x="1144588" y="1917701"/>
                  </a:lnTo>
                  <a:lnTo>
                    <a:pt x="1144270" y="1924051"/>
                  </a:lnTo>
                  <a:lnTo>
                    <a:pt x="1142999" y="1930401"/>
                  </a:lnTo>
                  <a:lnTo>
                    <a:pt x="1141411" y="1936116"/>
                  </a:lnTo>
                  <a:lnTo>
                    <a:pt x="1139504" y="1941513"/>
                  </a:lnTo>
                  <a:lnTo>
                    <a:pt x="1137279" y="1947228"/>
                  </a:lnTo>
                  <a:lnTo>
                    <a:pt x="1134102" y="1952308"/>
                  </a:lnTo>
                  <a:lnTo>
                    <a:pt x="1130606" y="1956753"/>
                  </a:lnTo>
                  <a:lnTo>
                    <a:pt x="1126157" y="1961198"/>
                  </a:lnTo>
                  <a:lnTo>
                    <a:pt x="1122026" y="1965643"/>
                  </a:lnTo>
                  <a:lnTo>
                    <a:pt x="1117260" y="1969136"/>
                  </a:lnTo>
                  <a:lnTo>
                    <a:pt x="1112176" y="1972311"/>
                  </a:lnTo>
                  <a:lnTo>
                    <a:pt x="1106773" y="1974533"/>
                  </a:lnTo>
                  <a:lnTo>
                    <a:pt x="1101054" y="1976756"/>
                  </a:lnTo>
                  <a:lnTo>
                    <a:pt x="1095016" y="1978026"/>
                  </a:lnTo>
                  <a:lnTo>
                    <a:pt x="1088978" y="1979296"/>
                  </a:lnTo>
                  <a:lnTo>
                    <a:pt x="1082623" y="1979613"/>
                  </a:lnTo>
                  <a:lnTo>
                    <a:pt x="463603" y="1979613"/>
                  </a:lnTo>
                  <a:lnTo>
                    <a:pt x="457248" y="1979296"/>
                  </a:lnTo>
                  <a:lnTo>
                    <a:pt x="450892" y="1978026"/>
                  </a:lnTo>
                  <a:lnTo>
                    <a:pt x="445172" y="1976756"/>
                  </a:lnTo>
                  <a:lnTo>
                    <a:pt x="439135" y="1974533"/>
                  </a:lnTo>
                  <a:lnTo>
                    <a:pt x="433733" y="1972311"/>
                  </a:lnTo>
                  <a:lnTo>
                    <a:pt x="428648" y="1969136"/>
                  </a:lnTo>
                  <a:lnTo>
                    <a:pt x="423882" y="1965643"/>
                  </a:lnTo>
                  <a:lnTo>
                    <a:pt x="419433" y="1961198"/>
                  </a:lnTo>
                  <a:lnTo>
                    <a:pt x="415620" y="1956753"/>
                  </a:lnTo>
                  <a:lnTo>
                    <a:pt x="412124" y="1952308"/>
                  </a:lnTo>
                  <a:lnTo>
                    <a:pt x="408946" y="1947228"/>
                  </a:lnTo>
                  <a:lnTo>
                    <a:pt x="406087" y="1941513"/>
                  </a:lnTo>
                  <a:lnTo>
                    <a:pt x="404180" y="1936116"/>
                  </a:lnTo>
                  <a:lnTo>
                    <a:pt x="402591" y="1930401"/>
                  </a:lnTo>
                  <a:lnTo>
                    <a:pt x="401956" y="1924051"/>
                  </a:lnTo>
                  <a:lnTo>
                    <a:pt x="401638" y="1917701"/>
                  </a:lnTo>
                  <a:lnTo>
                    <a:pt x="401956" y="1911351"/>
                  </a:lnTo>
                  <a:lnTo>
                    <a:pt x="402591" y="1905318"/>
                  </a:lnTo>
                  <a:lnTo>
                    <a:pt x="404180" y="1899286"/>
                  </a:lnTo>
                  <a:lnTo>
                    <a:pt x="406087" y="1893571"/>
                  </a:lnTo>
                  <a:lnTo>
                    <a:pt x="408946" y="1888173"/>
                  </a:lnTo>
                  <a:lnTo>
                    <a:pt x="412124" y="1883093"/>
                  </a:lnTo>
                  <a:lnTo>
                    <a:pt x="415620" y="1878013"/>
                  </a:lnTo>
                  <a:lnTo>
                    <a:pt x="419433" y="1873886"/>
                  </a:lnTo>
                  <a:lnTo>
                    <a:pt x="423882" y="1869758"/>
                  </a:lnTo>
                  <a:lnTo>
                    <a:pt x="428648" y="1866266"/>
                  </a:lnTo>
                  <a:lnTo>
                    <a:pt x="433733" y="1863091"/>
                  </a:lnTo>
                  <a:lnTo>
                    <a:pt x="439135" y="1860551"/>
                  </a:lnTo>
                  <a:lnTo>
                    <a:pt x="445172" y="1858646"/>
                  </a:lnTo>
                  <a:lnTo>
                    <a:pt x="450892" y="1857058"/>
                  </a:lnTo>
                  <a:lnTo>
                    <a:pt x="457248" y="1856106"/>
                  </a:lnTo>
                  <a:lnTo>
                    <a:pt x="463603" y="1855788"/>
                  </a:lnTo>
                  <a:close/>
                  <a:moveTo>
                    <a:pt x="587375" y="1608138"/>
                  </a:moveTo>
                  <a:lnTo>
                    <a:pt x="958851" y="1608138"/>
                  </a:lnTo>
                  <a:lnTo>
                    <a:pt x="965201" y="1608456"/>
                  </a:lnTo>
                  <a:lnTo>
                    <a:pt x="971551" y="1609408"/>
                  </a:lnTo>
                  <a:lnTo>
                    <a:pt x="977266" y="1610996"/>
                  </a:lnTo>
                  <a:lnTo>
                    <a:pt x="982981" y="1612901"/>
                  </a:lnTo>
                  <a:lnTo>
                    <a:pt x="988378" y="1615758"/>
                  </a:lnTo>
                  <a:lnTo>
                    <a:pt x="993458" y="1618616"/>
                  </a:lnTo>
                  <a:lnTo>
                    <a:pt x="998221" y="1622426"/>
                  </a:lnTo>
                  <a:lnTo>
                    <a:pt x="1002348" y="1626236"/>
                  </a:lnTo>
                  <a:lnTo>
                    <a:pt x="1006793" y="1630998"/>
                  </a:lnTo>
                  <a:lnTo>
                    <a:pt x="1010286" y="1635761"/>
                  </a:lnTo>
                  <a:lnTo>
                    <a:pt x="1013461" y="1640841"/>
                  </a:lnTo>
                  <a:lnTo>
                    <a:pt x="1015683" y="1646238"/>
                  </a:lnTo>
                  <a:lnTo>
                    <a:pt x="1017588" y="1651636"/>
                  </a:lnTo>
                  <a:lnTo>
                    <a:pt x="1019176" y="1657668"/>
                  </a:lnTo>
                  <a:lnTo>
                    <a:pt x="1020446" y="1663701"/>
                  </a:lnTo>
                  <a:lnTo>
                    <a:pt x="1020763" y="1670051"/>
                  </a:lnTo>
                  <a:lnTo>
                    <a:pt x="1020446" y="1676401"/>
                  </a:lnTo>
                  <a:lnTo>
                    <a:pt x="1019176" y="1682751"/>
                  </a:lnTo>
                  <a:lnTo>
                    <a:pt x="1017588" y="1688466"/>
                  </a:lnTo>
                  <a:lnTo>
                    <a:pt x="1015683" y="1694498"/>
                  </a:lnTo>
                  <a:lnTo>
                    <a:pt x="1013461" y="1699578"/>
                  </a:lnTo>
                  <a:lnTo>
                    <a:pt x="1010286" y="1704658"/>
                  </a:lnTo>
                  <a:lnTo>
                    <a:pt x="1006793" y="1709738"/>
                  </a:lnTo>
                  <a:lnTo>
                    <a:pt x="1002348" y="1713866"/>
                  </a:lnTo>
                  <a:lnTo>
                    <a:pt x="998221" y="1717993"/>
                  </a:lnTo>
                  <a:lnTo>
                    <a:pt x="993458" y="1721486"/>
                  </a:lnTo>
                  <a:lnTo>
                    <a:pt x="988378" y="1724661"/>
                  </a:lnTo>
                  <a:lnTo>
                    <a:pt x="982981" y="1727201"/>
                  </a:lnTo>
                  <a:lnTo>
                    <a:pt x="977266" y="1729106"/>
                  </a:lnTo>
                  <a:lnTo>
                    <a:pt x="971551" y="1730693"/>
                  </a:lnTo>
                  <a:lnTo>
                    <a:pt x="965201" y="1731646"/>
                  </a:lnTo>
                  <a:lnTo>
                    <a:pt x="958851" y="1731963"/>
                  </a:lnTo>
                  <a:lnTo>
                    <a:pt x="587375" y="1731963"/>
                  </a:lnTo>
                  <a:lnTo>
                    <a:pt x="581343" y="1731646"/>
                  </a:lnTo>
                  <a:lnTo>
                    <a:pt x="575310" y="1730693"/>
                  </a:lnTo>
                  <a:lnTo>
                    <a:pt x="568960" y="1729106"/>
                  </a:lnTo>
                  <a:lnTo>
                    <a:pt x="563563" y="1727201"/>
                  </a:lnTo>
                  <a:lnTo>
                    <a:pt x="558165" y="1724661"/>
                  </a:lnTo>
                  <a:lnTo>
                    <a:pt x="553085" y="1721486"/>
                  </a:lnTo>
                  <a:lnTo>
                    <a:pt x="548323" y="1717993"/>
                  </a:lnTo>
                  <a:lnTo>
                    <a:pt x="543878" y="1713866"/>
                  </a:lnTo>
                  <a:lnTo>
                    <a:pt x="539750" y="1709738"/>
                  </a:lnTo>
                  <a:lnTo>
                    <a:pt x="536258" y="1704658"/>
                  </a:lnTo>
                  <a:lnTo>
                    <a:pt x="533083" y="1699578"/>
                  </a:lnTo>
                  <a:lnTo>
                    <a:pt x="530543" y="1694498"/>
                  </a:lnTo>
                  <a:lnTo>
                    <a:pt x="528320" y="1688466"/>
                  </a:lnTo>
                  <a:lnTo>
                    <a:pt x="527050" y="1682751"/>
                  </a:lnTo>
                  <a:lnTo>
                    <a:pt x="526098" y="1676401"/>
                  </a:lnTo>
                  <a:lnTo>
                    <a:pt x="525463" y="1670051"/>
                  </a:lnTo>
                  <a:lnTo>
                    <a:pt x="526098" y="1663701"/>
                  </a:lnTo>
                  <a:lnTo>
                    <a:pt x="527050" y="1657668"/>
                  </a:lnTo>
                  <a:lnTo>
                    <a:pt x="528320" y="1651636"/>
                  </a:lnTo>
                  <a:lnTo>
                    <a:pt x="530543" y="1646238"/>
                  </a:lnTo>
                  <a:lnTo>
                    <a:pt x="533083" y="1640841"/>
                  </a:lnTo>
                  <a:lnTo>
                    <a:pt x="536258" y="1635761"/>
                  </a:lnTo>
                  <a:lnTo>
                    <a:pt x="539750" y="1630998"/>
                  </a:lnTo>
                  <a:lnTo>
                    <a:pt x="543878" y="1626236"/>
                  </a:lnTo>
                  <a:lnTo>
                    <a:pt x="548323" y="1622426"/>
                  </a:lnTo>
                  <a:lnTo>
                    <a:pt x="553085" y="1618616"/>
                  </a:lnTo>
                  <a:lnTo>
                    <a:pt x="558165" y="1615758"/>
                  </a:lnTo>
                  <a:lnTo>
                    <a:pt x="563563" y="1612901"/>
                  </a:lnTo>
                  <a:lnTo>
                    <a:pt x="568960" y="1610996"/>
                  </a:lnTo>
                  <a:lnTo>
                    <a:pt x="575310" y="1609408"/>
                  </a:lnTo>
                  <a:lnTo>
                    <a:pt x="581343" y="1608456"/>
                  </a:lnTo>
                  <a:lnTo>
                    <a:pt x="587375" y="1608138"/>
                  </a:lnTo>
                  <a:close/>
                  <a:moveTo>
                    <a:pt x="711201" y="1362075"/>
                  </a:moveTo>
                  <a:lnTo>
                    <a:pt x="835026" y="1362075"/>
                  </a:lnTo>
                  <a:lnTo>
                    <a:pt x="841376" y="1362710"/>
                  </a:lnTo>
                  <a:lnTo>
                    <a:pt x="847726" y="1363345"/>
                  </a:lnTo>
                  <a:lnTo>
                    <a:pt x="853441" y="1364933"/>
                  </a:lnTo>
                  <a:lnTo>
                    <a:pt x="859473" y="1366838"/>
                  </a:lnTo>
                  <a:lnTo>
                    <a:pt x="864553" y="1369695"/>
                  </a:lnTo>
                  <a:lnTo>
                    <a:pt x="869633" y="1372870"/>
                  </a:lnTo>
                  <a:lnTo>
                    <a:pt x="874713" y="1376363"/>
                  </a:lnTo>
                  <a:lnTo>
                    <a:pt x="879158" y="1380173"/>
                  </a:lnTo>
                  <a:lnTo>
                    <a:pt x="882968" y="1384618"/>
                  </a:lnTo>
                  <a:lnTo>
                    <a:pt x="886461" y="1389380"/>
                  </a:lnTo>
                  <a:lnTo>
                    <a:pt x="889636" y="1394460"/>
                  </a:lnTo>
                  <a:lnTo>
                    <a:pt x="892493" y="1399858"/>
                  </a:lnTo>
                  <a:lnTo>
                    <a:pt x="894398" y="1405573"/>
                  </a:lnTo>
                  <a:lnTo>
                    <a:pt x="895986" y="1411605"/>
                  </a:lnTo>
                  <a:lnTo>
                    <a:pt x="896621" y="1417320"/>
                  </a:lnTo>
                  <a:lnTo>
                    <a:pt x="896938" y="1423670"/>
                  </a:lnTo>
                  <a:lnTo>
                    <a:pt x="896621" y="1430338"/>
                  </a:lnTo>
                  <a:lnTo>
                    <a:pt x="895986" y="1436370"/>
                  </a:lnTo>
                  <a:lnTo>
                    <a:pt x="894398" y="1442403"/>
                  </a:lnTo>
                  <a:lnTo>
                    <a:pt x="892493" y="1448118"/>
                  </a:lnTo>
                  <a:lnTo>
                    <a:pt x="889636" y="1453515"/>
                  </a:lnTo>
                  <a:lnTo>
                    <a:pt x="886461" y="1458595"/>
                  </a:lnTo>
                  <a:lnTo>
                    <a:pt x="882968" y="1463358"/>
                  </a:lnTo>
                  <a:lnTo>
                    <a:pt x="879158" y="1467485"/>
                  </a:lnTo>
                  <a:lnTo>
                    <a:pt x="874713" y="1471930"/>
                  </a:lnTo>
                  <a:lnTo>
                    <a:pt x="869633" y="1475423"/>
                  </a:lnTo>
                  <a:lnTo>
                    <a:pt x="864553" y="1478598"/>
                  </a:lnTo>
                  <a:lnTo>
                    <a:pt x="859473" y="1480820"/>
                  </a:lnTo>
                  <a:lnTo>
                    <a:pt x="853441" y="1483360"/>
                  </a:lnTo>
                  <a:lnTo>
                    <a:pt x="847726" y="1484313"/>
                  </a:lnTo>
                  <a:lnTo>
                    <a:pt x="841376" y="1485583"/>
                  </a:lnTo>
                  <a:lnTo>
                    <a:pt x="835026" y="1485900"/>
                  </a:lnTo>
                  <a:lnTo>
                    <a:pt x="711201" y="1485900"/>
                  </a:lnTo>
                  <a:lnTo>
                    <a:pt x="705168" y="1485583"/>
                  </a:lnTo>
                  <a:lnTo>
                    <a:pt x="698818" y="1484313"/>
                  </a:lnTo>
                  <a:lnTo>
                    <a:pt x="692786" y="1483360"/>
                  </a:lnTo>
                  <a:lnTo>
                    <a:pt x="687388" y="1480820"/>
                  </a:lnTo>
                  <a:lnTo>
                    <a:pt x="681991" y="1478598"/>
                  </a:lnTo>
                  <a:lnTo>
                    <a:pt x="676911" y="1475423"/>
                  </a:lnTo>
                  <a:lnTo>
                    <a:pt x="672148" y="1471930"/>
                  </a:lnTo>
                  <a:lnTo>
                    <a:pt x="667703" y="1467485"/>
                  </a:lnTo>
                  <a:lnTo>
                    <a:pt x="663576" y="1463358"/>
                  </a:lnTo>
                  <a:lnTo>
                    <a:pt x="660083" y="1458595"/>
                  </a:lnTo>
                  <a:lnTo>
                    <a:pt x="656908" y="1453515"/>
                  </a:lnTo>
                  <a:lnTo>
                    <a:pt x="654368" y="1448118"/>
                  </a:lnTo>
                  <a:lnTo>
                    <a:pt x="652463" y="1442403"/>
                  </a:lnTo>
                  <a:lnTo>
                    <a:pt x="650876" y="1436370"/>
                  </a:lnTo>
                  <a:lnTo>
                    <a:pt x="649923" y="1430338"/>
                  </a:lnTo>
                  <a:lnTo>
                    <a:pt x="649288" y="1423670"/>
                  </a:lnTo>
                  <a:lnTo>
                    <a:pt x="649923" y="1417320"/>
                  </a:lnTo>
                  <a:lnTo>
                    <a:pt x="650876" y="1411605"/>
                  </a:lnTo>
                  <a:lnTo>
                    <a:pt x="652463" y="1405573"/>
                  </a:lnTo>
                  <a:lnTo>
                    <a:pt x="654368" y="1399858"/>
                  </a:lnTo>
                  <a:lnTo>
                    <a:pt x="656908" y="1394460"/>
                  </a:lnTo>
                  <a:lnTo>
                    <a:pt x="660083" y="1389380"/>
                  </a:lnTo>
                  <a:lnTo>
                    <a:pt x="663576" y="1384618"/>
                  </a:lnTo>
                  <a:lnTo>
                    <a:pt x="667703" y="1380173"/>
                  </a:lnTo>
                  <a:lnTo>
                    <a:pt x="672148" y="1376363"/>
                  </a:lnTo>
                  <a:lnTo>
                    <a:pt x="676911" y="1372870"/>
                  </a:lnTo>
                  <a:lnTo>
                    <a:pt x="681991" y="1369695"/>
                  </a:lnTo>
                  <a:lnTo>
                    <a:pt x="687388" y="1366838"/>
                  </a:lnTo>
                  <a:lnTo>
                    <a:pt x="692786" y="1364933"/>
                  </a:lnTo>
                  <a:lnTo>
                    <a:pt x="698818" y="1363345"/>
                  </a:lnTo>
                  <a:lnTo>
                    <a:pt x="705168" y="1362710"/>
                  </a:lnTo>
                  <a:lnTo>
                    <a:pt x="711201" y="1362075"/>
                  </a:lnTo>
                  <a:close/>
                  <a:moveTo>
                    <a:pt x="1181793" y="1068388"/>
                  </a:moveTo>
                  <a:lnTo>
                    <a:pt x="1199238" y="1082973"/>
                  </a:lnTo>
                  <a:lnTo>
                    <a:pt x="1215731" y="1097240"/>
                  </a:lnTo>
                  <a:lnTo>
                    <a:pt x="1231590" y="1112142"/>
                  </a:lnTo>
                  <a:lnTo>
                    <a:pt x="1247448" y="1127044"/>
                  </a:lnTo>
                  <a:lnTo>
                    <a:pt x="1262038" y="1142262"/>
                  </a:lnTo>
                  <a:lnTo>
                    <a:pt x="1276628" y="1157164"/>
                  </a:lnTo>
                  <a:lnTo>
                    <a:pt x="1290267" y="1172700"/>
                  </a:lnTo>
                  <a:lnTo>
                    <a:pt x="1304222" y="1188236"/>
                  </a:lnTo>
                  <a:lnTo>
                    <a:pt x="1316909" y="1203772"/>
                  </a:lnTo>
                  <a:lnTo>
                    <a:pt x="1329596" y="1219308"/>
                  </a:lnTo>
                  <a:lnTo>
                    <a:pt x="1341332" y="1235160"/>
                  </a:lnTo>
                  <a:lnTo>
                    <a:pt x="1353067" y="1250696"/>
                  </a:lnTo>
                  <a:lnTo>
                    <a:pt x="1363851" y="1266866"/>
                  </a:lnTo>
                  <a:lnTo>
                    <a:pt x="1374952" y="1282402"/>
                  </a:lnTo>
                  <a:lnTo>
                    <a:pt x="1385102" y="1298572"/>
                  </a:lnTo>
                  <a:lnTo>
                    <a:pt x="1394934" y="1314425"/>
                  </a:lnTo>
                  <a:lnTo>
                    <a:pt x="1404132" y="1330278"/>
                  </a:lnTo>
                  <a:lnTo>
                    <a:pt x="1413330" y="1346131"/>
                  </a:lnTo>
                  <a:lnTo>
                    <a:pt x="1421894" y="1362301"/>
                  </a:lnTo>
                  <a:lnTo>
                    <a:pt x="1430141" y="1377837"/>
                  </a:lnTo>
                  <a:lnTo>
                    <a:pt x="1438070" y="1394007"/>
                  </a:lnTo>
                  <a:lnTo>
                    <a:pt x="1445365" y="1409543"/>
                  </a:lnTo>
                  <a:lnTo>
                    <a:pt x="1452343" y="1425079"/>
                  </a:lnTo>
                  <a:lnTo>
                    <a:pt x="1459003" y="1440931"/>
                  </a:lnTo>
                  <a:lnTo>
                    <a:pt x="1465664" y="1456467"/>
                  </a:lnTo>
                  <a:lnTo>
                    <a:pt x="1471690" y="1471686"/>
                  </a:lnTo>
                  <a:lnTo>
                    <a:pt x="1477399" y="1486905"/>
                  </a:lnTo>
                  <a:lnTo>
                    <a:pt x="1483109" y="1502124"/>
                  </a:lnTo>
                  <a:lnTo>
                    <a:pt x="1488183" y="1517025"/>
                  </a:lnTo>
                  <a:lnTo>
                    <a:pt x="1492624" y="1531927"/>
                  </a:lnTo>
                  <a:lnTo>
                    <a:pt x="1501822" y="1561413"/>
                  </a:lnTo>
                  <a:lnTo>
                    <a:pt x="1506579" y="1577901"/>
                  </a:lnTo>
                  <a:lnTo>
                    <a:pt x="1510703" y="1594705"/>
                  </a:lnTo>
                  <a:lnTo>
                    <a:pt x="1514509" y="1611192"/>
                  </a:lnTo>
                  <a:lnTo>
                    <a:pt x="1518315" y="1627045"/>
                  </a:lnTo>
                  <a:lnTo>
                    <a:pt x="1521804" y="1643532"/>
                  </a:lnTo>
                  <a:lnTo>
                    <a:pt x="1524976" y="1659067"/>
                  </a:lnTo>
                  <a:lnTo>
                    <a:pt x="1530685" y="1690773"/>
                  </a:lnTo>
                  <a:lnTo>
                    <a:pt x="1535125" y="1721528"/>
                  </a:lnTo>
                  <a:lnTo>
                    <a:pt x="1538931" y="1751014"/>
                  </a:lnTo>
                  <a:lnTo>
                    <a:pt x="1541786" y="1780184"/>
                  </a:lnTo>
                  <a:lnTo>
                    <a:pt x="1543689" y="1807451"/>
                  </a:lnTo>
                  <a:lnTo>
                    <a:pt x="1545275" y="1834084"/>
                  </a:lnTo>
                  <a:lnTo>
                    <a:pt x="1545909" y="1859448"/>
                  </a:lnTo>
                  <a:lnTo>
                    <a:pt x="1546226" y="1883228"/>
                  </a:lnTo>
                  <a:lnTo>
                    <a:pt x="1546226" y="1905739"/>
                  </a:lnTo>
                  <a:lnTo>
                    <a:pt x="1545592" y="1926665"/>
                  </a:lnTo>
                  <a:lnTo>
                    <a:pt x="1544640" y="1946005"/>
                  </a:lnTo>
                  <a:lnTo>
                    <a:pt x="1543689" y="1963443"/>
                  </a:lnTo>
                  <a:lnTo>
                    <a:pt x="1542420" y="1979613"/>
                  </a:lnTo>
                  <a:lnTo>
                    <a:pt x="1286461" y="1979613"/>
                  </a:lnTo>
                  <a:lnTo>
                    <a:pt x="1288681" y="1961224"/>
                  </a:lnTo>
                  <a:lnTo>
                    <a:pt x="1289632" y="1948859"/>
                  </a:lnTo>
                  <a:lnTo>
                    <a:pt x="1290901" y="1934591"/>
                  </a:lnTo>
                  <a:lnTo>
                    <a:pt x="1291535" y="1919055"/>
                  </a:lnTo>
                  <a:lnTo>
                    <a:pt x="1291853" y="1900983"/>
                  </a:lnTo>
                  <a:lnTo>
                    <a:pt x="1292487" y="1881642"/>
                  </a:lnTo>
                  <a:lnTo>
                    <a:pt x="1291853" y="1861033"/>
                  </a:lnTo>
                  <a:lnTo>
                    <a:pt x="1291218" y="1839156"/>
                  </a:lnTo>
                  <a:lnTo>
                    <a:pt x="1289950" y="1815694"/>
                  </a:lnTo>
                  <a:lnTo>
                    <a:pt x="1287729" y="1791281"/>
                  </a:lnTo>
                  <a:lnTo>
                    <a:pt x="1284875" y="1765916"/>
                  </a:lnTo>
                  <a:lnTo>
                    <a:pt x="1281069" y="1739283"/>
                  </a:lnTo>
                  <a:lnTo>
                    <a:pt x="1276311" y="1712016"/>
                  </a:lnTo>
                  <a:lnTo>
                    <a:pt x="1273456" y="1698383"/>
                  </a:lnTo>
                  <a:lnTo>
                    <a:pt x="1270919" y="1684115"/>
                  </a:lnTo>
                  <a:lnTo>
                    <a:pt x="1267430" y="1669847"/>
                  </a:lnTo>
                  <a:lnTo>
                    <a:pt x="1263624" y="1655263"/>
                  </a:lnTo>
                  <a:lnTo>
                    <a:pt x="1259818" y="1640678"/>
                  </a:lnTo>
                  <a:lnTo>
                    <a:pt x="1256012" y="1626410"/>
                  </a:lnTo>
                  <a:lnTo>
                    <a:pt x="1251254" y="1611509"/>
                  </a:lnTo>
                  <a:lnTo>
                    <a:pt x="1246497" y="1596607"/>
                  </a:lnTo>
                  <a:lnTo>
                    <a:pt x="1241105" y="1581705"/>
                  </a:lnTo>
                  <a:lnTo>
                    <a:pt x="1235713" y="1566803"/>
                  </a:lnTo>
                  <a:lnTo>
                    <a:pt x="1229686" y="1551902"/>
                  </a:lnTo>
                  <a:lnTo>
                    <a:pt x="1223343" y="1536683"/>
                  </a:lnTo>
                  <a:lnTo>
                    <a:pt x="1216365" y="1521781"/>
                  </a:lnTo>
                  <a:lnTo>
                    <a:pt x="1209387" y="1506880"/>
                  </a:lnTo>
                  <a:lnTo>
                    <a:pt x="1201775" y="1491661"/>
                  </a:lnTo>
                  <a:lnTo>
                    <a:pt x="1194163" y="1476759"/>
                  </a:lnTo>
                  <a:lnTo>
                    <a:pt x="1185599" y="1461540"/>
                  </a:lnTo>
                  <a:lnTo>
                    <a:pt x="1176718" y="1446638"/>
                  </a:lnTo>
                  <a:lnTo>
                    <a:pt x="1167520" y="1431737"/>
                  </a:lnTo>
                  <a:lnTo>
                    <a:pt x="1157688" y="1416835"/>
                  </a:lnTo>
                  <a:lnTo>
                    <a:pt x="1147538" y="1402567"/>
                  </a:lnTo>
                  <a:lnTo>
                    <a:pt x="1136437" y="1387666"/>
                  </a:lnTo>
                  <a:lnTo>
                    <a:pt x="1125653" y="1373081"/>
                  </a:lnTo>
                  <a:lnTo>
                    <a:pt x="1113918" y="1359130"/>
                  </a:lnTo>
                  <a:lnTo>
                    <a:pt x="1101231" y="1344545"/>
                  </a:lnTo>
                  <a:lnTo>
                    <a:pt x="1088861" y="1330595"/>
                  </a:lnTo>
                  <a:lnTo>
                    <a:pt x="1075540" y="1316961"/>
                  </a:lnTo>
                  <a:lnTo>
                    <a:pt x="1061267" y="1303011"/>
                  </a:lnTo>
                  <a:lnTo>
                    <a:pt x="1046994" y="1289377"/>
                  </a:lnTo>
                  <a:lnTo>
                    <a:pt x="1032087" y="1276061"/>
                  </a:lnTo>
                  <a:lnTo>
                    <a:pt x="1016228" y="1263062"/>
                  </a:lnTo>
                  <a:lnTo>
                    <a:pt x="1000052" y="1250379"/>
                  </a:lnTo>
                  <a:lnTo>
                    <a:pt x="983242" y="1237697"/>
                  </a:lnTo>
                  <a:lnTo>
                    <a:pt x="965798" y="1225332"/>
                  </a:lnTo>
                  <a:lnTo>
                    <a:pt x="947402" y="1213283"/>
                  </a:lnTo>
                  <a:lnTo>
                    <a:pt x="928688" y="1201552"/>
                  </a:lnTo>
                  <a:lnTo>
                    <a:pt x="946767" y="1194260"/>
                  </a:lnTo>
                  <a:lnTo>
                    <a:pt x="964212" y="1186968"/>
                  </a:lnTo>
                  <a:lnTo>
                    <a:pt x="981973" y="1179358"/>
                  </a:lnTo>
                  <a:lnTo>
                    <a:pt x="998784" y="1171749"/>
                  </a:lnTo>
                  <a:lnTo>
                    <a:pt x="1015594" y="1163822"/>
                  </a:lnTo>
                  <a:lnTo>
                    <a:pt x="1032087" y="1155896"/>
                  </a:lnTo>
                  <a:lnTo>
                    <a:pt x="1048580" y="1147652"/>
                  </a:lnTo>
                  <a:lnTo>
                    <a:pt x="1064122" y="1139726"/>
                  </a:lnTo>
                  <a:lnTo>
                    <a:pt x="1079663" y="1130848"/>
                  </a:lnTo>
                  <a:lnTo>
                    <a:pt x="1095522" y="1122288"/>
                  </a:lnTo>
                  <a:lnTo>
                    <a:pt x="1110429" y="1113727"/>
                  </a:lnTo>
                  <a:lnTo>
                    <a:pt x="1125336" y="1105167"/>
                  </a:lnTo>
                  <a:lnTo>
                    <a:pt x="1139609" y="1096289"/>
                  </a:lnTo>
                  <a:lnTo>
                    <a:pt x="1154199" y="1087094"/>
                  </a:lnTo>
                  <a:lnTo>
                    <a:pt x="1168155" y="1077900"/>
                  </a:lnTo>
                  <a:lnTo>
                    <a:pt x="1181793" y="1068388"/>
                  </a:lnTo>
                  <a:close/>
                  <a:moveTo>
                    <a:pt x="711201" y="495300"/>
                  </a:moveTo>
                  <a:lnTo>
                    <a:pt x="835026" y="495300"/>
                  </a:lnTo>
                  <a:lnTo>
                    <a:pt x="841376" y="495617"/>
                  </a:lnTo>
                  <a:lnTo>
                    <a:pt x="847726" y="496570"/>
                  </a:lnTo>
                  <a:lnTo>
                    <a:pt x="853441" y="498157"/>
                  </a:lnTo>
                  <a:lnTo>
                    <a:pt x="859473" y="500062"/>
                  </a:lnTo>
                  <a:lnTo>
                    <a:pt x="864553" y="502602"/>
                  </a:lnTo>
                  <a:lnTo>
                    <a:pt x="869633" y="505777"/>
                  </a:lnTo>
                  <a:lnTo>
                    <a:pt x="874713" y="509270"/>
                  </a:lnTo>
                  <a:lnTo>
                    <a:pt x="879158" y="513397"/>
                  </a:lnTo>
                  <a:lnTo>
                    <a:pt x="882968" y="518160"/>
                  </a:lnTo>
                  <a:lnTo>
                    <a:pt x="886461" y="522605"/>
                  </a:lnTo>
                  <a:lnTo>
                    <a:pt x="889636" y="527685"/>
                  </a:lnTo>
                  <a:lnTo>
                    <a:pt x="892493" y="533400"/>
                  </a:lnTo>
                  <a:lnTo>
                    <a:pt x="894398" y="538797"/>
                  </a:lnTo>
                  <a:lnTo>
                    <a:pt x="895986" y="544512"/>
                  </a:lnTo>
                  <a:lnTo>
                    <a:pt x="896621" y="550862"/>
                  </a:lnTo>
                  <a:lnTo>
                    <a:pt x="896938" y="557212"/>
                  </a:lnTo>
                  <a:lnTo>
                    <a:pt x="896621" y="563562"/>
                  </a:lnTo>
                  <a:lnTo>
                    <a:pt x="895986" y="569595"/>
                  </a:lnTo>
                  <a:lnTo>
                    <a:pt x="894398" y="575627"/>
                  </a:lnTo>
                  <a:lnTo>
                    <a:pt x="892493" y="581342"/>
                  </a:lnTo>
                  <a:lnTo>
                    <a:pt x="889636" y="586740"/>
                  </a:lnTo>
                  <a:lnTo>
                    <a:pt x="886461" y="591820"/>
                  </a:lnTo>
                  <a:lnTo>
                    <a:pt x="882968" y="596265"/>
                  </a:lnTo>
                  <a:lnTo>
                    <a:pt x="879158" y="601027"/>
                  </a:lnTo>
                  <a:lnTo>
                    <a:pt x="874713" y="605155"/>
                  </a:lnTo>
                  <a:lnTo>
                    <a:pt x="869633" y="608647"/>
                  </a:lnTo>
                  <a:lnTo>
                    <a:pt x="864553" y="611822"/>
                  </a:lnTo>
                  <a:lnTo>
                    <a:pt x="859473" y="614045"/>
                  </a:lnTo>
                  <a:lnTo>
                    <a:pt x="853441" y="616267"/>
                  </a:lnTo>
                  <a:lnTo>
                    <a:pt x="847726" y="617855"/>
                  </a:lnTo>
                  <a:lnTo>
                    <a:pt x="841376" y="618807"/>
                  </a:lnTo>
                  <a:lnTo>
                    <a:pt x="835026" y="619125"/>
                  </a:lnTo>
                  <a:lnTo>
                    <a:pt x="711201" y="619125"/>
                  </a:lnTo>
                  <a:lnTo>
                    <a:pt x="705168" y="618807"/>
                  </a:lnTo>
                  <a:lnTo>
                    <a:pt x="698818" y="617855"/>
                  </a:lnTo>
                  <a:lnTo>
                    <a:pt x="692786" y="616267"/>
                  </a:lnTo>
                  <a:lnTo>
                    <a:pt x="687388" y="614045"/>
                  </a:lnTo>
                  <a:lnTo>
                    <a:pt x="681991" y="611822"/>
                  </a:lnTo>
                  <a:lnTo>
                    <a:pt x="676911" y="608647"/>
                  </a:lnTo>
                  <a:lnTo>
                    <a:pt x="672148" y="605155"/>
                  </a:lnTo>
                  <a:lnTo>
                    <a:pt x="667703" y="601027"/>
                  </a:lnTo>
                  <a:lnTo>
                    <a:pt x="663576" y="596265"/>
                  </a:lnTo>
                  <a:lnTo>
                    <a:pt x="660083" y="591820"/>
                  </a:lnTo>
                  <a:lnTo>
                    <a:pt x="656908" y="586740"/>
                  </a:lnTo>
                  <a:lnTo>
                    <a:pt x="654368" y="581342"/>
                  </a:lnTo>
                  <a:lnTo>
                    <a:pt x="652463" y="575627"/>
                  </a:lnTo>
                  <a:lnTo>
                    <a:pt x="650876" y="569595"/>
                  </a:lnTo>
                  <a:lnTo>
                    <a:pt x="649923" y="563562"/>
                  </a:lnTo>
                  <a:lnTo>
                    <a:pt x="649288" y="557212"/>
                  </a:lnTo>
                  <a:lnTo>
                    <a:pt x="649923" y="550862"/>
                  </a:lnTo>
                  <a:lnTo>
                    <a:pt x="650876" y="544512"/>
                  </a:lnTo>
                  <a:lnTo>
                    <a:pt x="652463" y="538797"/>
                  </a:lnTo>
                  <a:lnTo>
                    <a:pt x="654368" y="533400"/>
                  </a:lnTo>
                  <a:lnTo>
                    <a:pt x="656908" y="527685"/>
                  </a:lnTo>
                  <a:lnTo>
                    <a:pt x="660083" y="522605"/>
                  </a:lnTo>
                  <a:lnTo>
                    <a:pt x="663576" y="518160"/>
                  </a:lnTo>
                  <a:lnTo>
                    <a:pt x="667703" y="513397"/>
                  </a:lnTo>
                  <a:lnTo>
                    <a:pt x="672148" y="509270"/>
                  </a:lnTo>
                  <a:lnTo>
                    <a:pt x="676911" y="505777"/>
                  </a:lnTo>
                  <a:lnTo>
                    <a:pt x="681991" y="502602"/>
                  </a:lnTo>
                  <a:lnTo>
                    <a:pt x="687388" y="500062"/>
                  </a:lnTo>
                  <a:lnTo>
                    <a:pt x="692786" y="498157"/>
                  </a:lnTo>
                  <a:lnTo>
                    <a:pt x="698818" y="496570"/>
                  </a:lnTo>
                  <a:lnTo>
                    <a:pt x="705168" y="495617"/>
                  </a:lnTo>
                  <a:lnTo>
                    <a:pt x="711201" y="495300"/>
                  </a:lnTo>
                  <a:close/>
                  <a:moveTo>
                    <a:pt x="587375" y="247650"/>
                  </a:moveTo>
                  <a:lnTo>
                    <a:pt x="958851" y="247650"/>
                  </a:lnTo>
                  <a:lnTo>
                    <a:pt x="965201" y="247967"/>
                  </a:lnTo>
                  <a:lnTo>
                    <a:pt x="971551" y="249237"/>
                  </a:lnTo>
                  <a:lnTo>
                    <a:pt x="977266" y="250507"/>
                  </a:lnTo>
                  <a:lnTo>
                    <a:pt x="982981" y="252730"/>
                  </a:lnTo>
                  <a:lnTo>
                    <a:pt x="988378" y="255587"/>
                  </a:lnTo>
                  <a:lnTo>
                    <a:pt x="993458" y="258127"/>
                  </a:lnTo>
                  <a:lnTo>
                    <a:pt x="998221" y="262255"/>
                  </a:lnTo>
                  <a:lnTo>
                    <a:pt x="1002348" y="266065"/>
                  </a:lnTo>
                  <a:lnTo>
                    <a:pt x="1006793" y="270510"/>
                  </a:lnTo>
                  <a:lnTo>
                    <a:pt x="1010286" y="274955"/>
                  </a:lnTo>
                  <a:lnTo>
                    <a:pt x="1013461" y="280352"/>
                  </a:lnTo>
                  <a:lnTo>
                    <a:pt x="1015683" y="285750"/>
                  </a:lnTo>
                  <a:lnTo>
                    <a:pt x="1017588" y="291465"/>
                  </a:lnTo>
                  <a:lnTo>
                    <a:pt x="1019176" y="297497"/>
                  </a:lnTo>
                  <a:lnTo>
                    <a:pt x="1020446" y="303212"/>
                  </a:lnTo>
                  <a:lnTo>
                    <a:pt x="1020763" y="309880"/>
                  </a:lnTo>
                  <a:lnTo>
                    <a:pt x="1020446" y="316230"/>
                  </a:lnTo>
                  <a:lnTo>
                    <a:pt x="1019176" y="322262"/>
                  </a:lnTo>
                  <a:lnTo>
                    <a:pt x="1017588" y="328295"/>
                  </a:lnTo>
                  <a:lnTo>
                    <a:pt x="1015683" y="334010"/>
                  </a:lnTo>
                  <a:lnTo>
                    <a:pt x="1013461" y="339407"/>
                  </a:lnTo>
                  <a:lnTo>
                    <a:pt x="1010286" y="344487"/>
                  </a:lnTo>
                  <a:lnTo>
                    <a:pt x="1006793" y="349250"/>
                  </a:lnTo>
                  <a:lnTo>
                    <a:pt x="1002348" y="353377"/>
                  </a:lnTo>
                  <a:lnTo>
                    <a:pt x="998221" y="357505"/>
                  </a:lnTo>
                  <a:lnTo>
                    <a:pt x="993458" y="360997"/>
                  </a:lnTo>
                  <a:lnTo>
                    <a:pt x="988378" y="364172"/>
                  </a:lnTo>
                  <a:lnTo>
                    <a:pt x="982981" y="366712"/>
                  </a:lnTo>
                  <a:lnTo>
                    <a:pt x="977266" y="368617"/>
                  </a:lnTo>
                  <a:lnTo>
                    <a:pt x="971551" y="370205"/>
                  </a:lnTo>
                  <a:lnTo>
                    <a:pt x="965201" y="371475"/>
                  </a:lnTo>
                  <a:lnTo>
                    <a:pt x="958851" y="371475"/>
                  </a:lnTo>
                  <a:lnTo>
                    <a:pt x="587375" y="371475"/>
                  </a:lnTo>
                  <a:lnTo>
                    <a:pt x="581343" y="371475"/>
                  </a:lnTo>
                  <a:lnTo>
                    <a:pt x="575310" y="370205"/>
                  </a:lnTo>
                  <a:lnTo>
                    <a:pt x="568960" y="368617"/>
                  </a:lnTo>
                  <a:lnTo>
                    <a:pt x="563563" y="366712"/>
                  </a:lnTo>
                  <a:lnTo>
                    <a:pt x="558165" y="364172"/>
                  </a:lnTo>
                  <a:lnTo>
                    <a:pt x="553085" y="360997"/>
                  </a:lnTo>
                  <a:lnTo>
                    <a:pt x="548323" y="357505"/>
                  </a:lnTo>
                  <a:lnTo>
                    <a:pt x="543878" y="353377"/>
                  </a:lnTo>
                  <a:lnTo>
                    <a:pt x="539750" y="349250"/>
                  </a:lnTo>
                  <a:lnTo>
                    <a:pt x="536258" y="344487"/>
                  </a:lnTo>
                  <a:lnTo>
                    <a:pt x="533083" y="339407"/>
                  </a:lnTo>
                  <a:lnTo>
                    <a:pt x="530543" y="334010"/>
                  </a:lnTo>
                  <a:lnTo>
                    <a:pt x="528320" y="328295"/>
                  </a:lnTo>
                  <a:lnTo>
                    <a:pt x="527050" y="322262"/>
                  </a:lnTo>
                  <a:lnTo>
                    <a:pt x="526098" y="316230"/>
                  </a:lnTo>
                  <a:lnTo>
                    <a:pt x="525463" y="309880"/>
                  </a:lnTo>
                  <a:lnTo>
                    <a:pt x="526098" y="303212"/>
                  </a:lnTo>
                  <a:lnTo>
                    <a:pt x="527050" y="297497"/>
                  </a:lnTo>
                  <a:lnTo>
                    <a:pt x="528320" y="291465"/>
                  </a:lnTo>
                  <a:lnTo>
                    <a:pt x="530543" y="285750"/>
                  </a:lnTo>
                  <a:lnTo>
                    <a:pt x="533083" y="280352"/>
                  </a:lnTo>
                  <a:lnTo>
                    <a:pt x="536258" y="274955"/>
                  </a:lnTo>
                  <a:lnTo>
                    <a:pt x="539750" y="270510"/>
                  </a:lnTo>
                  <a:lnTo>
                    <a:pt x="543878" y="266065"/>
                  </a:lnTo>
                  <a:lnTo>
                    <a:pt x="548323" y="262255"/>
                  </a:lnTo>
                  <a:lnTo>
                    <a:pt x="553085" y="258127"/>
                  </a:lnTo>
                  <a:lnTo>
                    <a:pt x="558165" y="255587"/>
                  </a:lnTo>
                  <a:lnTo>
                    <a:pt x="563563" y="252730"/>
                  </a:lnTo>
                  <a:lnTo>
                    <a:pt x="568960" y="250507"/>
                  </a:lnTo>
                  <a:lnTo>
                    <a:pt x="575310" y="249237"/>
                  </a:lnTo>
                  <a:lnTo>
                    <a:pt x="581343" y="247967"/>
                  </a:lnTo>
                  <a:lnTo>
                    <a:pt x="587375" y="247650"/>
                  </a:lnTo>
                  <a:close/>
                  <a:moveTo>
                    <a:pt x="1286299" y="0"/>
                  </a:moveTo>
                  <a:lnTo>
                    <a:pt x="1542417" y="0"/>
                  </a:lnTo>
                  <a:lnTo>
                    <a:pt x="1543686" y="15872"/>
                  </a:lnTo>
                  <a:lnTo>
                    <a:pt x="1544638" y="33332"/>
                  </a:lnTo>
                  <a:lnTo>
                    <a:pt x="1545590" y="53014"/>
                  </a:lnTo>
                  <a:lnTo>
                    <a:pt x="1546225" y="73648"/>
                  </a:lnTo>
                  <a:lnTo>
                    <a:pt x="1546225" y="96504"/>
                  </a:lnTo>
                  <a:lnTo>
                    <a:pt x="1545908" y="120313"/>
                  </a:lnTo>
                  <a:lnTo>
                    <a:pt x="1545273" y="145709"/>
                  </a:lnTo>
                  <a:lnTo>
                    <a:pt x="1543686" y="172057"/>
                  </a:lnTo>
                  <a:lnTo>
                    <a:pt x="1541782" y="199993"/>
                  </a:lnTo>
                  <a:lnTo>
                    <a:pt x="1538926" y="228881"/>
                  </a:lnTo>
                  <a:lnTo>
                    <a:pt x="1535117" y="258721"/>
                  </a:lnTo>
                  <a:lnTo>
                    <a:pt x="1530674" y="289196"/>
                  </a:lnTo>
                  <a:lnTo>
                    <a:pt x="1524961" y="320941"/>
                  </a:lnTo>
                  <a:lnTo>
                    <a:pt x="1521788" y="336496"/>
                  </a:lnTo>
                  <a:lnTo>
                    <a:pt x="1518297" y="353003"/>
                  </a:lnTo>
                  <a:lnTo>
                    <a:pt x="1514488" y="369193"/>
                  </a:lnTo>
                  <a:lnTo>
                    <a:pt x="1510680" y="385701"/>
                  </a:lnTo>
                  <a:lnTo>
                    <a:pt x="1506554" y="402525"/>
                  </a:lnTo>
                  <a:lnTo>
                    <a:pt x="1501793" y="419033"/>
                  </a:lnTo>
                  <a:lnTo>
                    <a:pt x="1495129" y="441254"/>
                  </a:lnTo>
                  <a:lnTo>
                    <a:pt x="1488147" y="463476"/>
                  </a:lnTo>
                  <a:lnTo>
                    <a:pt x="1479895" y="486332"/>
                  </a:lnTo>
                  <a:lnTo>
                    <a:pt x="1471009" y="509506"/>
                  </a:lnTo>
                  <a:lnTo>
                    <a:pt x="1461805" y="532997"/>
                  </a:lnTo>
                  <a:lnTo>
                    <a:pt x="1451966" y="556806"/>
                  </a:lnTo>
                  <a:lnTo>
                    <a:pt x="1440858" y="580297"/>
                  </a:lnTo>
                  <a:lnTo>
                    <a:pt x="1428798" y="604741"/>
                  </a:lnTo>
                  <a:lnTo>
                    <a:pt x="1416421" y="628549"/>
                  </a:lnTo>
                  <a:lnTo>
                    <a:pt x="1402774" y="652675"/>
                  </a:lnTo>
                  <a:lnTo>
                    <a:pt x="1388175" y="677119"/>
                  </a:lnTo>
                  <a:lnTo>
                    <a:pt x="1372941" y="700928"/>
                  </a:lnTo>
                  <a:lnTo>
                    <a:pt x="1356438" y="725371"/>
                  </a:lnTo>
                  <a:lnTo>
                    <a:pt x="1338665" y="749180"/>
                  </a:lnTo>
                  <a:lnTo>
                    <a:pt x="1329779" y="760925"/>
                  </a:lnTo>
                  <a:lnTo>
                    <a:pt x="1320258" y="772671"/>
                  </a:lnTo>
                  <a:lnTo>
                    <a:pt x="1310737" y="784417"/>
                  </a:lnTo>
                  <a:lnTo>
                    <a:pt x="1300898" y="796480"/>
                  </a:lnTo>
                  <a:lnTo>
                    <a:pt x="1290743" y="807908"/>
                  </a:lnTo>
                  <a:lnTo>
                    <a:pt x="1279952" y="819654"/>
                  </a:lnTo>
                  <a:lnTo>
                    <a:pt x="1269161" y="831399"/>
                  </a:lnTo>
                  <a:lnTo>
                    <a:pt x="1258054" y="842827"/>
                  </a:lnTo>
                  <a:lnTo>
                    <a:pt x="1246628" y="854256"/>
                  </a:lnTo>
                  <a:lnTo>
                    <a:pt x="1234886" y="865366"/>
                  </a:lnTo>
                  <a:lnTo>
                    <a:pt x="1222826" y="876794"/>
                  </a:lnTo>
                  <a:lnTo>
                    <a:pt x="1210765" y="887905"/>
                  </a:lnTo>
                  <a:lnTo>
                    <a:pt x="1198071" y="898698"/>
                  </a:lnTo>
                  <a:lnTo>
                    <a:pt x="1185376" y="909809"/>
                  </a:lnTo>
                  <a:lnTo>
                    <a:pt x="1172046" y="920285"/>
                  </a:lnTo>
                  <a:lnTo>
                    <a:pt x="1158082" y="931396"/>
                  </a:lnTo>
                  <a:lnTo>
                    <a:pt x="1144435" y="941872"/>
                  </a:lnTo>
                  <a:lnTo>
                    <a:pt x="1130154" y="952030"/>
                  </a:lnTo>
                  <a:lnTo>
                    <a:pt x="1115555" y="962188"/>
                  </a:lnTo>
                  <a:lnTo>
                    <a:pt x="1100638" y="972347"/>
                  </a:lnTo>
                  <a:lnTo>
                    <a:pt x="1085404" y="982505"/>
                  </a:lnTo>
                  <a:lnTo>
                    <a:pt x="1070171" y="992346"/>
                  </a:lnTo>
                  <a:lnTo>
                    <a:pt x="1053985" y="1001869"/>
                  </a:lnTo>
                  <a:lnTo>
                    <a:pt x="1037482" y="1011710"/>
                  </a:lnTo>
                  <a:lnTo>
                    <a:pt x="1021296" y="1020916"/>
                  </a:lnTo>
                  <a:lnTo>
                    <a:pt x="1004158" y="1030122"/>
                  </a:lnTo>
                  <a:lnTo>
                    <a:pt x="986703" y="1039011"/>
                  </a:lnTo>
                  <a:lnTo>
                    <a:pt x="968930" y="1047582"/>
                  </a:lnTo>
                  <a:lnTo>
                    <a:pt x="951157" y="1056153"/>
                  </a:lnTo>
                  <a:lnTo>
                    <a:pt x="932750" y="1065042"/>
                  </a:lnTo>
                  <a:lnTo>
                    <a:pt x="913707" y="1072978"/>
                  </a:lnTo>
                  <a:lnTo>
                    <a:pt x="894665" y="1080914"/>
                  </a:lnTo>
                  <a:lnTo>
                    <a:pt x="874671" y="1088850"/>
                  </a:lnTo>
                  <a:lnTo>
                    <a:pt x="854677" y="1096152"/>
                  </a:lnTo>
                  <a:lnTo>
                    <a:pt x="834365" y="1103771"/>
                  </a:lnTo>
                  <a:lnTo>
                    <a:pt x="813419" y="1110754"/>
                  </a:lnTo>
                  <a:lnTo>
                    <a:pt x="785490" y="1120595"/>
                  </a:lnTo>
                  <a:lnTo>
                    <a:pt x="757879" y="1131071"/>
                  </a:lnTo>
                  <a:lnTo>
                    <a:pt x="731855" y="1142182"/>
                  </a:lnTo>
                  <a:lnTo>
                    <a:pt x="706148" y="1153293"/>
                  </a:lnTo>
                  <a:lnTo>
                    <a:pt x="681710" y="1165038"/>
                  </a:lnTo>
                  <a:lnTo>
                    <a:pt x="658225" y="1177736"/>
                  </a:lnTo>
                  <a:lnTo>
                    <a:pt x="635056" y="1190117"/>
                  </a:lnTo>
                  <a:lnTo>
                    <a:pt x="613158" y="1203450"/>
                  </a:lnTo>
                  <a:lnTo>
                    <a:pt x="591894" y="1216782"/>
                  </a:lnTo>
                  <a:lnTo>
                    <a:pt x="571900" y="1231068"/>
                  </a:lnTo>
                  <a:lnTo>
                    <a:pt x="552223" y="1245035"/>
                  </a:lnTo>
                  <a:lnTo>
                    <a:pt x="533498" y="1259638"/>
                  </a:lnTo>
                  <a:lnTo>
                    <a:pt x="516043" y="1274558"/>
                  </a:lnTo>
                  <a:lnTo>
                    <a:pt x="498588" y="1289796"/>
                  </a:lnTo>
                  <a:lnTo>
                    <a:pt x="482084" y="1305033"/>
                  </a:lnTo>
                  <a:lnTo>
                    <a:pt x="466533" y="1321223"/>
                  </a:lnTo>
                  <a:lnTo>
                    <a:pt x="451617" y="1336778"/>
                  </a:lnTo>
                  <a:lnTo>
                    <a:pt x="437653" y="1352968"/>
                  </a:lnTo>
                  <a:lnTo>
                    <a:pt x="424006" y="1369158"/>
                  </a:lnTo>
                  <a:lnTo>
                    <a:pt x="410993" y="1385666"/>
                  </a:lnTo>
                  <a:lnTo>
                    <a:pt x="398933" y="1402491"/>
                  </a:lnTo>
                  <a:lnTo>
                    <a:pt x="387191" y="1419315"/>
                  </a:lnTo>
                  <a:lnTo>
                    <a:pt x="376083" y="1436140"/>
                  </a:lnTo>
                  <a:lnTo>
                    <a:pt x="365927" y="1452965"/>
                  </a:lnTo>
                  <a:lnTo>
                    <a:pt x="356089" y="1470425"/>
                  </a:lnTo>
                  <a:lnTo>
                    <a:pt x="346567" y="1487250"/>
                  </a:lnTo>
                  <a:lnTo>
                    <a:pt x="337998" y="1504392"/>
                  </a:lnTo>
                  <a:lnTo>
                    <a:pt x="329747" y="1521534"/>
                  </a:lnTo>
                  <a:lnTo>
                    <a:pt x="322447" y="1538994"/>
                  </a:lnTo>
                  <a:lnTo>
                    <a:pt x="315465" y="1555819"/>
                  </a:lnTo>
                  <a:lnTo>
                    <a:pt x="308800" y="1572961"/>
                  </a:lnTo>
                  <a:lnTo>
                    <a:pt x="302453" y="1589786"/>
                  </a:lnTo>
                  <a:lnTo>
                    <a:pt x="297058" y="1606928"/>
                  </a:lnTo>
                  <a:lnTo>
                    <a:pt x="291345" y="1623435"/>
                  </a:lnTo>
                  <a:lnTo>
                    <a:pt x="286902" y="1640260"/>
                  </a:lnTo>
                  <a:lnTo>
                    <a:pt x="282459" y="1656767"/>
                  </a:lnTo>
                  <a:lnTo>
                    <a:pt x="278650" y="1673275"/>
                  </a:lnTo>
                  <a:lnTo>
                    <a:pt x="274525" y="1689465"/>
                  </a:lnTo>
                  <a:lnTo>
                    <a:pt x="271351" y="1705337"/>
                  </a:lnTo>
                  <a:lnTo>
                    <a:pt x="268495" y="1721210"/>
                  </a:lnTo>
                  <a:lnTo>
                    <a:pt x="265956" y="1736765"/>
                  </a:lnTo>
                  <a:lnTo>
                    <a:pt x="263734" y="1752002"/>
                  </a:lnTo>
                  <a:lnTo>
                    <a:pt x="261830" y="1766922"/>
                  </a:lnTo>
                  <a:lnTo>
                    <a:pt x="260243" y="1781525"/>
                  </a:lnTo>
                  <a:lnTo>
                    <a:pt x="257387" y="1809460"/>
                  </a:lnTo>
                  <a:lnTo>
                    <a:pt x="255482" y="1836761"/>
                  </a:lnTo>
                  <a:lnTo>
                    <a:pt x="254530" y="1861840"/>
                  </a:lnTo>
                  <a:lnTo>
                    <a:pt x="254530" y="1885331"/>
                  </a:lnTo>
                  <a:lnTo>
                    <a:pt x="254530" y="1906600"/>
                  </a:lnTo>
                  <a:lnTo>
                    <a:pt x="255482" y="1925964"/>
                  </a:lnTo>
                  <a:lnTo>
                    <a:pt x="256752" y="1943107"/>
                  </a:lnTo>
                  <a:lnTo>
                    <a:pt x="257704" y="1958027"/>
                  </a:lnTo>
                  <a:lnTo>
                    <a:pt x="260243" y="1979613"/>
                  </a:lnTo>
                  <a:lnTo>
                    <a:pt x="4126" y="1979613"/>
                  </a:lnTo>
                  <a:lnTo>
                    <a:pt x="2856" y="1963423"/>
                  </a:lnTo>
                  <a:lnTo>
                    <a:pt x="1587" y="1945964"/>
                  </a:lnTo>
                  <a:lnTo>
                    <a:pt x="952" y="1926599"/>
                  </a:lnTo>
                  <a:lnTo>
                    <a:pt x="317" y="1905648"/>
                  </a:lnTo>
                  <a:lnTo>
                    <a:pt x="0" y="1883109"/>
                  </a:lnTo>
                  <a:lnTo>
                    <a:pt x="317" y="1859300"/>
                  </a:lnTo>
                  <a:lnTo>
                    <a:pt x="1269" y="1833904"/>
                  </a:lnTo>
                  <a:lnTo>
                    <a:pt x="2856" y="1807238"/>
                  </a:lnTo>
                  <a:lnTo>
                    <a:pt x="4760" y="1779938"/>
                  </a:lnTo>
                  <a:lnTo>
                    <a:pt x="7934" y="1750732"/>
                  </a:lnTo>
                  <a:lnTo>
                    <a:pt x="11425" y="1721210"/>
                  </a:lnTo>
                  <a:lnTo>
                    <a:pt x="16186" y="1690417"/>
                  </a:lnTo>
                  <a:lnTo>
                    <a:pt x="21581" y="1658672"/>
                  </a:lnTo>
                  <a:lnTo>
                    <a:pt x="24755" y="1643117"/>
                  </a:lnTo>
                  <a:lnTo>
                    <a:pt x="28246" y="1626610"/>
                  </a:lnTo>
                  <a:lnTo>
                    <a:pt x="31737" y="1610737"/>
                  </a:lnTo>
                  <a:lnTo>
                    <a:pt x="36180" y="1594230"/>
                  </a:lnTo>
                  <a:lnTo>
                    <a:pt x="40306" y="1577405"/>
                  </a:lnTo>
                  <a:lnTo>
                    <a:pt x="45066" y="1560898"/>
                  </a:lnTo>
                  <a:lnTo>
                    <a:pt x="51414" y="1538359"/>
                  </a:lnTo>
                  <a:lnTo>
                    <a:pt x="58713" y="1516137"/>
                  </a:lnTo>
                  <a:lnTo>
                    <a:pt x="66647" y="1493599"/>
                  </a:lnTo>
                  <a:lnTo>
                    <a:pt x="75216" y="1470425"/>
                  </a:lnTo>
                  <a:lnTo>
                    <a:pt x="84737" y="1446933"/>
                  </a:lnTo>
                  <a:lnTo>
                    <a:pt x="94893" y="1422807"/>
                  </a:lnTo>
                  <a:lnTo>
                    <a:pt x="105684" y="1398999"/>
                  </a:lnTo>
                  <a:lnTo>
                    <a:pt x="117427" y="1375190"/>
                  </a:lnTo>
                  <a:lnTo>
                    <a:pt x="130121" y="1351381"/>
                  </a:lnTo>
                  <a:lnTo>
                    <a:pt x="143768" y="1326937"/>
                  </a:lnTo>
                  <a:lnTo>
                    <a:pt x="158367" y="1302811"/>
                  </a:lnTo>
                  <a:lnTo>
                    <a:pt x="173601" y="1278685"/>
                  </a:lnTo>
                  <a:lnTo>
                    <a:pt x="190422" y="1254559"/>
                  </a:lnTo>
                  <a:lnTo>
                    <a:pt x="207560" y="1230750"/>
                  </a:lnTo>
                  <a:lnTo>
                    <a:pt x="217081" y="1219005"/>
                  </a:lnTo>
                  <a:lnTo>
                    <a:pt x="226602" y="1206624"/>
                  </a:lnTo>
                  <a:lnTo>
                    <a:pt x="235805" y="1194878"/>
                  </a:lnTo>
                  <a:lnTo>
                    <a:pt x="245961" y="1183133"/>
                  </a:lnTo>
                  <a:lnTo>
                    <a:pt x="256117" y="1171387"/>
                  </a:lnTo>
                  <a:lnTo>
                    <a:pt x="266908" y="1159959"/>
                  </a:lnTo>
                  <a:lnTo>
                    <a:pt x="277381" y="1148213"/>
                  </a:lnTo>
                  <a:lnTo>
                    <a:pt x="288806" y="1137103"/>
                  </a:lnTo>
                  <a:lnTo>
                    <a:pt x="300231" y="1125675"/>
                  </a:lnTo>
                  <a:lnTo>
                    <a:pt x="311974" y="1114246"/>
                  </a:lnTo>
                  <a:lnTo>
                    <a:pt x="323717" y="1102818"/>
                  </a:lnTo>
                  <a:lnTo>
                    <a:pt x="336094" y="1092025"/>
                  </a:lnTo>
                  <a:lnTo>
                    <a:pt x="348789" y="1080914"/>
                  </a:lnTo>
                  <a:lnTo>
                    <a:pt x="361484" y="1070121"/>
                  </a:lnTo>
                  <a:lnTo>
                    <a:pt x="374813" y="1059010"/>
                  </a:lnTo>
                  <a:lnTo>
                    <a:pt x="388143" y="1048534"/>
                  </a:lnTo>
                  <a:lnTo>
                    <a:pt x="402424" y="1037741"/>
                  </a:lnTo>
                  <a:lnTo>
                    <a:pt x="416389" y="1027583"/>
                  </a:lnTo>
                  <a:lnTo>
                    <a:pt x="430988" y="1017107"/>
                  </a:lnTo>
                  <a:lnTo>
                    <a:pt x="445904" y="1007266"/>
                  </a:lnTo>
                  <a:lnTo>
                    <a:pt x="461138" y="997108"/>
                  </a:lnTo>
                  <a:lnTo>
                    <a:pt x="476689" y="987267"/>
                  </a:lnTo>
                  <a:lnTo>
                    <a:pt x="492240" y="977426"/>
                  </a:lnTo>
                  <a:lnTo>
                    <a:pt x="508743" y="968220"/>
                  </a:lnTo>
                  <a:lnTo>
                    <a:pt x="525247" y="958696"/>
                  </a:lnTo>
                  <a:lnTo>
                    <a:pt x="542385" y="949808"/>
                  </a:lnTo>
                  <a:lnTo>
                    <a:pt x="559840" y="940602"/>
                  </a:lnTo>
                  <a:lnTo>
                    <a:pt x="577295" y="931713"/>
                  </a:lnTo>
                  <a:lnTo>
                    <a:pt x="595385" y="923142"/>
                  </a:lnTo>
                  <a:lnTo>
                    <a:pt x="614110" y="914888"/>
                  </a:lnTo>
                  <a:lnTo>
                    <a:pt x="633152" y="906635"/>
                  </a:lnTo>
                  <a:lnTo>
                    <a:pt x="652195" y="898698"/>
                  </a:lnTo>
                  <a:lnTo>
                    <a:pt x="671872" y="891080"/>
                  </a:lnTo>
                  <a:lnTo>
                    <a:pt x="691866" y="883143"/>
                  </a:lnTo>
                  <a:lnTo>
                    <a:pt x="712178" y="876160"/>
                  </a:lnTo>
                  <a:lnTo>
                    <a:pt x="732807" y="868541"/>
                  </a:lnTo>
                  <a:lnTo>
                    <a:pt x="761053" y="858700"/>
                  </a:lnTo>
                  <a:lnTo>
                    <a:pt x="788346" y="848541"/>
                  </a:lnTo>
                  <a:lnTo>
                    <a:pt x="814688" y="837748"/>
                  </a:lnTo>
                  <a:lnTo>
                    <a:pt x="840078" y="826320"/>
                  </a:lnTo>
                  <a:lnTo>
                    <a:pt x="864833" y="814574"/>
                  </a:lnTo>
                  <a:lnTo>
                    <a:pt x="888318" y="801876"/>
                  </a:lnTo>
                  <a:lnTo>
                    <a:pt x="911169" y="789496"/>
                  </a:lnTo>
                  <a:lnTo>
                    <a:pt x="933067" y="776163"/>
                  </a:lnTo>
                  <a:lnTo>
                    <a:pt x="954013" y="762830"/>
                  </a:lnTo>
                  <a:lnTo>
                    <a:pt x="974642" y="749180"/>
                  </a:lnTo>
                  <a:lnTo>
                    <a:pt x="994002" y="734577"/>
                  </a:lnTo>
                  <a:lnTo>
                    <a:pt x="1012409" y="720292"/>
                  </a:lnTo>
                  <a:lnTo>
                    <a:pt x="1030500" y="705372"/>
                  </a:lnTo>
                  <a:lnTo>
                    <a:pt x="1047320" y="690134"/>
                  </a:lnTo>
                  <a:lnTo>
                    <a:pt x="1063823" y="674579"/>
                  </a:lnTo>
                  <a:lnTo>
                    <a:pt x="1079374" y="659024"/>
                  </a:lnTo>
                  <a:lnTo>
                    <a:pt x="1094291" y="642834"/>
                  </a:lnTo>
                  <a:lnTo>
                    <a:pt x="1108890" y="626962"/>
                  </a:lnTo>
                  <a:lnTo>
                    <a:pt x="1122219" y="610772"/>
                  </a:lnTo>
                  <a:lnTo>
                    <a:pt x="1135231" y="594265"/>
                  </a:lnTo>
                  <a:lnTo>
                    <a:pt x="1147292" y="577440"/>
                  </a:lnTo>
                  <a:lnTo>
                    <a:pt x="1159034" y="560615"/>
                  </a:lnTo>
                  <a:lnTo>
                    <a:pt x="1169825" y="543790"/>
                  </a:lnTo>
                  <a:lnTo>
                    <a:pt x="1180298" y="526965"/>
                  </a:lnTo>
                  <a:lnTo>
                    <a:pt x="1189819" y="510141"/>
                  </a:lnTo>
                  <a:lnTo>
                    <a:pt x="1199340" y="492998"/>
                  </a:lnTo>
                  <a:lnTo>
                    <a:pt x="1207909" y="475856"/>
                  </a:lnTo>
                  <a:lnTo>
                    <a:pt x="1216161" y="458714"/>
                  </a:lnTo>
                  <a:lnTo>
                    <a:pt x="1223778" y="441572"/>
                  </a:lnTo>
                  <a:lnTo>
                    <a:pt x="1231077" y="424429"/>
                  </a:lnTo>
                  <a:lnTo>
                    <a:pt x="1237425" y="407605"/>
                  </a:lnTo>
                  <a:lnTo>
                    <a:pt x="1243455" y="390462"/>
                  </a:lnTo>
                  <a:lnTo>
                    <a:pt x="1249485" y="373320"/>
                  </a:lnTo>
                  <a:lnTo>
                    <a:pt x="1254562" y="356495"/>
                  </a:lnTo>
                  <a:lnTo>
                    <a:pt x="1259323" y="340305"/>
                  </a:lnTo>
                  <a:lnTo>
                    <a:pt x="1264084" y="323798"/>
                  </a:lnTo>
                  <a:lnTo>
                    <a:pt x="1267892" y="307291"/>
                  </a:lnTo>
                  <a:lnTo>
                    <a:pt x="1271383" y="291101"/>
                  </a:lnTo>
                  <a:lnTo>
                    <a:pt x="1274874" y="275228"/>
                  </a:lnTo>
                  <a:lnTo>
                    <a:pt x="1277730" y="259356"/>
                  </a:lnTo>
                  <a:lnTo>
                    <a:pt x="1280269" y="243801"/>
                  </a:lnTo>
                  <a:lnTo>
                    <a:pt x="1282808" y="228563"/>
                  </a:lnTo>
                  <a:lnTo>
                    <a:pt x="1284713" y="213643"/>
                  </a:lnTo>
                  <a:lnTo>
                    <a:pt x="1286299" y="199040"/>
                  </a:lnTo>
                  <a:lnTo>
                    <a:pt x="1289156" y="170470"/>
                  </a:lnTo>
                  <a:lnTo>
                    <a:pt x="1291060" y="143804"/>
                  </a:lnTo>
                  <a:lnTo>
                    <a:pt x="1291695" y="118408"/>
                  </a:lnTo>
                  <a:lnTo>
                    <a:pt x="1292329" y="94917"/>
                  </a:lnTo>
                  <a:lnTo>
                    <a:pt x="1291695" y="73331"/>
                  </a:lnTo>
                  <a:lnTo>
                    <a:pt x="1291060" y="54284"/>
                  </a:lnTo>
                  <a:lnTo>
                    <a:pt x="1289790" y="36824"/>
                  </a:lnTo>
                  <a:lnTo>
                    <a:pt x="1288521" y="22221"/>
                  </a:lnTo>
                  <a:lnTo>
                    <a:pt x="1286299" y="0"/>
                  </a:lnTo>
                  <a:close/>
                  <a:moveTo>
                    <a:pt x="463603" y="0"/>
                  </a:moveTo>
                  <a:lnTo>
                    <a:pt x="1082623" y="0"/>
                  </a:lnTo>
                  <a:lnTo>
                    <a:pt x="1088978" y="637"/>
                  </a:lnTo>
                  <a:lnTo>
                    <a:pt x="1095016" y="1273"/>
                  </a:lnTo>
                  <a:lnTo>
                    <a:pt x="1101054" y="2865"/>
                  </a:lnTo>
                  <a:lnTo>
                    <a:pt x="1106773" y="5093"/>
                  </a:lnTo>
                  <a:lnTo>
                    <a:pt x="1112176" y="7639"/>
                  </a:lnTo>
                  <a:lnTo>
                    <a:pt x="1117260" y="10823"/>
                  </a:lnTo>
                  <a:lnTo>
                    <a:pt x="1122026" y="14324"/>
                  </a:lnTo>
                  <a:lnTo>
                    <a:pt x="1126157" y="18144"/>
                  </a:lnTo>
                  <a:lnTo>
                    <a:pt x="1130606" y="22919"/>
                  </a:lnTo>
                  <a:lnTo>
                    <a:pt x="1134102" y="27693"/>
                  </a:lnTo>
                  <a:lnTo>
                    <a:pt x="1137279" y="32786"/>
                  </a:lnTo>
                  <a:lnTo>
                    <a:pt x="1139504" y="37880"/>
                  </a:lnTo>
                  <a:lnTo>
                    <a:pt x="1141411" y="43609"/>
                  </a:lnTo>
                  <a:lnTo>
                    <a:pt x="1142999" y="49657"/>
                  </a:lnTo>
                  <a:lnTo>
                    <a:pt x="1144270" y="56024"/>
                  </a:lnTo>
                  <a:lnTo>
                    <a:pt x="1144588" y="62072"/>
                  </a:lnTo>
                  <a:lnTo>
                    <a:pt x="1144270" y="68438"/>
                  </a:lnTo>
                  <a:lnTo>
                    <a:pt x="1142999" y="74804"/>
                  </a:lnTo>
                  <a:lnTo>
                    <a:pt x="1141411" y="80534"/>
                  </a:lnTo>
                  <a:lnTo>
                    <a:pt x="1139504" y="86264"/>
                  </a:lnTo>
                  <a:lnTo>
                    <a:pt x="1137279" y="91675"/>
                  </a:lnTo>
                  <a:lnTo>
                    <a:pt x="1134102" y="96768"/>
                  </a:lnTo>
                  <a:lnTo>
                    <a:pt x="1130606" y="101543"/>
                  </a:lnTo>
                  <a:lnTo>
                    <a:pt x="1126157" y="105681"/>
                  </a:lnTo>
                  <a:lnTo>
                    <a:pt x="1122026" y="110137"/>
                  </a:lnTo>
                  <a:lnTo>
                    <a:pt x="1117260" y="113639"/>
                  </a:lnTo>
                  <a:lnTo>
                    <a:pt x="1112176" y="116504"/>
                  </a:lnTo>
                  <a:lnTo>
                    <a:pt x="1106773" y="119050"/>
                  </a:lnTo>
                  <a:lnTo>
                    <a:pt x="1101054" y="121278"/>
                  </a:lnTo>
                  <a:lnTo>
                    <a:pt x="1095016" y="122552"/>
                  </a:lnTo>
                  <a:lnTo>
                    <a:pt x="1088978" y="123825"/>
                  </a:lnTo>
                  <a:lnTo>
                    <a:pt x="1082623" y="123825"/>
                  </a:lnTo>
                  <a:lnTo>
                    <a:pt x="463603" y="123825"/>
                  </a:lnTo>
                  <a:lnTo>
                    <a:pt x="457248" y="123825"/>
                  </a:lnTo>
                  <a:lnTo>
                    <a:pt x="450892" y="122552"/>
                  </a:lnTo>
                  <a:lnTo>
                    <a:pt x="445172" y="121278"/>
                  </a:lnTo>
                  <a:lnTo>
                    <a:pt x="439135" y="119050"/>
                  </a:lnTo>
                  <a:lnTo>
                    <a:pt x="433733" y="116504"/>
                  </a:lnTo>
                  <a:lnTo>
                    <a:pt x="428648" y="113639"/>
                  </a:lnTo>
                  <a:lnTo>
                    <a:pt x="423882" y="110137"/>
                  </a:lnTo>
                  <a:lnTo>
                    <a:pt x="419433" y="105681"/>
                  </a:lnTo>
                  <a:lnTo>
                    <a:pt x="415620" y="101543"/>
                  </a:lnTo>
                  <a:lnTo>
                    <a:pt x="412124" y="96768"/>
                  </a:lnTo>
                  <a:lnTo>
                    <a:pt x="408946" y="91675"/>
                  </a:lnTo>
                  <a:lnTo>
                    <a:pt x="406087" y="86264"/>
                  </a:lnTo>
                  <a:lnTo>
                    <a:pt x="404180" y="80534"/>
                  </a:lnTo>
                  <a:lnTo>
                    <a:pt x="402591" y="74804"/>
                  </a:lnTo>
                  <a:lnTo>
                    <a:pt x="401956" y="68438"/>
                  </a:lnTo>
                  <a:lnTo>
                    <a:pt x="401638" y="62072"/>
                  </a:lnTo>
                  <a:lnTo>
                    <a:pt x="401956" y="56024"/>
                  </a:lnTo>
                  <a:lnTo>
                    <a:pt x="402591" y="49657"/>
                  </a:lnTo>
                  <a:lnTo>
                    <a:pt x="404180" y="43609"/>
                  </a:lnTo>
                  <a:lnTo>
                    <a:pt x="406087" y="37880"/>
                  </a:lnTo>
                  <a:lnTo>
                    <a:pt x="408946" y="32786"/>
                  </a:lnTo>
                  <a:lnTo>
                    <a:pt x="412124" y="27693"/>
                  </a:lnTo>
                  <a:lnTo>
                    <a:pt x="415620" y="22919"/>
                  </a:lnTo>
                  <a:lnTo>
                    <a:pt x="419433" y="18144"/>
                  </a:lnTo>
                  <a:lnTo>
                    <a:pt x="423882" y="14324"/>
                  </a:lnTo>
                  <a:lnTo>
                    <a:pt x="428648" y="10823"/>
                  </a:lnTo>
                  <a:lnTo>
                    <a:pt x="433733" y="7639"/>
                  </a:lnTo>
                  <a:lnTo>
                    <a:pt x="439135" y="5093"/>
                  </a:lnTo>
                  <a:lnTo>
                    <a:pt x="445172" y="2865"/>
                  </a:lnTo>
                  <a:lnTo>
                    <a:pt x="450892" y="1273"/>
                  </a:lnTo>
                  <a:lnTo>
                    <a:pt x="457248" y="637"/>
                  </a:lnTo>
                  <a:lnTo>
                    <a:pt x="463603" y="0"/>
                  </a:lnTo>
                  <a:close/>
                  <a:moveTo>
                    <a:pt x="4121" y="0"/>
                  </a:moveTo>
                  <a:lnTo>
                    <a:pt x="259949" y="0"/>
                  </a:lnTo>
                  <a:lnTo>
                    <a:pt x="258047" y="19063"/>
                  </a:lnTo>
                  <a:lnTo>
                    <a:pt x="256779" y="31137"/>
                  </a:lnTo>
                  <a:lnTo>
                    <a:pt x="255511" y="45752"/>
                  </a:lnTo>
                  <a:lnTo>
                    <a:pt x="254877" y="61638"/>
                  </a:lnTo>
                  <a:lnTo>
                    <a:pt x="254243" y="79430"/>
                  </a:lnTo>
                  <a:lnTo>
                    <a:pt x="254243" y="98493"/>
                  </a:lnTo>
                  <a:lnTo>
                    <a:pt x="254243" y="119463"/>
                  </a:lnTo>
                  <a:lnTo>
                    <a:pt x="255194" y="141386"/>
                  </a:lnTo>
                  <a:lnTo>
                    <a:pt x="256779" y="164897"/>
                  </a:lnTo>
                  <a:lnTo>
                    <a:pt x="258681" y="189362"/>
                  </a:lnTo>
                  <a:lnTo>
                    <a:pt x="261851" y="215097"/>
                  </a:lnTo>
                  <a:lnTo>
                    <a:pt x="265338" y="241786"/>
                  </a:lnTo>
                  <a:lnTo>
                    <a:pt x="270093" y="268792"/>
                  </a:lnTo>
                  <a:lnTo>
                    <a:pt x="272629" y="282772"/>
                  </a:lnTo>
                  <a:lnTo>
                    <a:pt x="275800" y="297069"/>
                  </a:lnTo>
                  <a:lnTo>
                    <a:pt x="279287" y="311049"/>
                  </a:lnTo>
                  <a:lnTo>
                    <a:pt x="282774" y="325664"/>
                  </a:lnTo>
                  <a:lnTo>
                    <a:pt x="286895" y="339962"/>
                  </a:lnTo>
                  <a:lnTo>
                    <a:pt x="290699" y="354577"/>
                  </a:lnTo>
                  <a:lnTo>
                    <a:pt x="295454" y="369510"/>
                  </a:lnTo>
                  <a:lnTo>
                    <a:pt x="300526" y="384443"/>
                  </a:lnTo>
                  <a:lnTo>
                    <a:pt x="305599" y="399375"/>
                  </a:lnTo>
                  <a:lnTo>
                    <a:pt x="310988" y="414308"/>
                  </a:lnTo>
                  <a:lnTo>
                    <a:pt x="317011" y="428923"/>
                  </a:lnTo>
                  <a:lnTo>
                    <a:pt x="323668" y="444492"/>
                  </a:lnTo>
                  <a:lnTo>
                    <a:pt x="330326" y="459107"/>
                  </a:lnTo>
                  <a:lnTo>
                    <a:pt x="337300" y="474040"/>
                  </a:lnTo>
                  <a:lnTo>
                    <a:pt x="344591" y="489291"/>
                  </a:lnTo>
                  <a:lnTo>
                    <a:pt x="352516" y="504223"/>
                  </a:lnTo>
                  <a:lnTo>
                    <a:pt x="361076" y="519156"/>
                  </a:lnTo>
                  <a:lnTo>
                    <a:pt x="370269" y="534089"/>
                  </a:lnTo>
                  <a:lnTo>
                    <a:pt x="379145" y="549022"/>
                  </a:lnTo>
                  <a:lnTo>
                    <a:pt x="388973" y="563955"/>
                  </a:lnTo>
                  <a:lnTo>
                    <a:pt x="399117" y="578888"/>
                  </a:lnTo>
                  <a:lnTo>
                    <a:pt x="410212" y="593503"/>
                  </a:lnTo>
                  <a:lnTo>
                    <a:pt x="420991" y="607800"/>
                  </a:lnTo>
                  <a:lnTo>
                    <a:pt x="432720" y="622416"/>
                  </a:lnTo>
                  <a:lnTo>
                    <a:pt x="445401" y="636395"/>
                  </a:lnTo>
                  <a:lnTo>
                    <a:pt x="457764" y="650693"/>
                  </a:lnTo>
                  <a:lnTo>
                    <a:pt x="471079" y="664355"/>
                  </a:lnTo>
                  <a:lnTo>
                    <a:pt x="485344" y="678017"/>
                  </a:lnTo>
                  <a:lnTo>
                    <a:pt x="499610" y="691679"/>
                  </a:lnTo>
                  <a:lnTo>
                    <a:pt x="514509" y="705023"/>
                  </a:lnTo>
                  <a:lnTo>
                    <a:pt x="530043" y="718050"/>
                  </a:lnTo>
                  <a:lnTo>
                    <a:pt x="546527" y="731076"/>
                  </a:lnTo>
                  <a:lnTo>
                    <a:pt x="563012" y="743467"/>
                  </a:lnTo>
                  <a:lnTo>
                    <a:pt x="580764" y="756176"/>
                  </a:lnTo>
                  <a:lnTo>
                    <a:pt x="598517" y="767932"/>
                  </a:lnTo>
                  <a:lnTo>
                    <a:pt x="617538" y="779688"/>
                  </a:lnTo>
                  <a:lnTo>
                    <a:pt x="599468" y="786995"/>
                  </a:lnTo>
                  <a:lnTo>
                    <a:pt x="581716" y="794621"/>
                  </a:lnTo>
                  <a:lnTo>
                    <a:pt x="564597" y="801928"/>
                  </a:lnTo>
                  <a:lnTo>
                    <a:pt x="547478" y="809871"/>
                  </a:lnTo>
                  <a:lnTo>
                    <a:pt x="530677" y="817496"/>
                  </a:lnTo>
                  <a:lnTo>
                    <a:pt x="514192" y="825440"/>
                  </a:lnTo>
                  <a:lnTo>
                    <a:pt x="498025" y="833700"/>
                  </a:lnTo>
                  <a:lnTo>
                    <a:pt x="482174" y="841961"/>
                  </a:lnTo>
                  <a:lnTo>
                    <a:pt x="466323" y="850539"/>
                  </a:lnTo>
                  <a:lnTo>
                    <a:pt x="451107" y="858800"/>
                  </a:lnTo>
                  <a:lnTo>
                    <a:pt x="435890" y="867696"/>
                  </a:lnTo>
                  <a:lnTo>
                    <a:pt x="420991" y="876275"/>
                  </a:lnTo>
                  <a:lnTo>
                    <a:pt x="406408" y="885489"/>
                  </a:lnTo>
                  <a:lnTo>
                    <a:pt x="392143" y="894385"/>
                  </a:lnTo>
                  <a:lnTo>
                    <a:pt x="377877" y="903917"/>
                  </a:lnTo>
                  <a:lnTo>
                    <a:pt x="364246" y="912813"/>
                  </a:lnTo>
                  <a:lnTo>
                    <a:pt x="347444" y="898833"/>
                  </a:lnTo>
                  <a:lnTo>
                    <a:pt x="330643" y="884218"/>
                  </a:lnTo>
                  <a:lnTo>
                    <a:pt x="314475" y="869285"/>
                  </a:lnTo>
                  <a:lnTo>
                    <a:pt x="299258" y="854352"/>
                  </a:lnTo>
                  <a:lnTo>
                    <a:pt x="284359" y="839102"/>
                  </a:lnTo>
                  <a:lnTo>
                    <a:pt x="270093" y="824169"/>
                  </a:lnTo>
                  <a:lnTo>
                    <a:pt x="255828" y="808600"/>
                  </a:lnTo>
                  <a:lnTo>
                    <a:pt x="242513" y="793350"/>
                  </a:lnTo>
                  <a:lnTo>
                    <a:pt x="229833" y="777781"/>
                  </a:lnTo>
                  <a:lnTo>
                    <a:pt x="217152" y="761895"/>
                  </a:lnTo>
                  <a:lnTo>
                    <a:pt x="205106" y="746327"/>
                  </a:lnTo>
                  <a:lnTo>
                    <a:pt x="193377" y="730441"/>
                  </a:lnTo>
                  <a:lnTo>
                    <a:pt x="182281" y="714555"/>
                  </a:lnTo>
                  <a:lnTo>
                    <a:pt x="171820" y="698669"/>
                  </a:lnTo>
                  <a:lnTo>
                    <a:pt x="161676" y="682783"/>
                  </a:lnTo>
                  <a:lnTo>
                    <a:pt x="151848" y="666579"/>
                  </a:lnTo>
                  <a:lnTo>
                    <a:pt x="142021" y="651011"/>
                  </a:lnTo>
                  <a:lnTo>
                    <a:pt x="133145" y="634807"/>
                  </a:lnTo>
                  <a:lnTo>
                    <a:pt x="124585" y="618921"/>
                  </a:lnTo>
                  <a:lnTo>
                    <a:pt x="116660" y="603035"/>
                  </a:lnTo>
                  <a:lnTo>
                    <a:pt x="108418" y="587149"/>
                  </a:lnTo>
                  <a:lnTo>
                    <a:pt x="101126" y="571263"/>
                  </a:lnTo>
                  <a:lnTo>
                    <a:pt x="93835" y="555694"/>
                  </a:lnTo>
                  <a:lnTo>
                    <a:pt x="87178" y="540126"/>
                  </a:lnTo>
                  <a:lnTo>
                    <a:pt x="81155" y="524240"/>
                  </a:lnTo>
                  <a:lnTo>
                    <a:pt x="74814" y="508989"/>
                  </a:lnTo>
                  <a:lnTo>
                    <a:pt x="68791" y="493739"/>
                  </a:lnTo>
                  <a:lnTo>
                    <a:pt x="63719" y="478488"/>
                  </a:lnTo>
                  <a:lnTo>
                    <a:pt x="58330" y="463555"/>
                  </a:lnTo>
                  <a:lnTo>
                    <a:pt x="53575" y="448622"/>
                  </a:lnTo>
                  <a:lnTo>
                    <a:pt x="45015" y="419392"/>
                  </a:lnTo>
                  <a:lnTo>
                    <a:pt x="40260" y="402870"/>
                  </a:lnTo>
                  <a:lnTo>
                    <a:pt x="36139" y="386031"/>
                  </a:lnTo>
                  <a:lnTo>
                    <a:pt x="31701" y="369510"/>
                  </a:lnTo>
                  <a:lnTo>
                    <a:pt x="28214" y="353306"/>
                  </a:lnTo>
                  <a:lnTo>
                    <a:pt x="24727" y="336784"/>
                  </a:lnTo>
                  <a:lnTo>
                    <a:pt x="21557" y="321216"/>
                  </a:lnTo>
                  <a:lnTo>
                    <a:pt x="16167" y="289444"/>
                  </a:lnTo>
                  <a:lnTo>
                    <a:pt x="11412" y="258943"/>
                  </a:lnTo>
                  <a:lnTo>
                    <a:pt x="7925" y="229077"/>
                  </a:lnTo>
                  <a:lnTo>
                    <a:pt x="4755" y="200164"/>
                  </a:lnTo>
                  <a:lnTo>
                    <a:pt x="2853" y="172205"/>
                  </a:lnTo>
                  <a:lnTo>
                    <a:pt x="1268" y="145834"/>
                  </a:lnTo>
                  <a:lnTo>
                    <a:pt x="317" y="120416"/>
                  </a:lnTo>
                  <a:lnTo>
                    <a:pt x="0" y="96587"/>
                  </a:lnTo>
                  <a:lnTo>
                    <a:pt x="317" y="73711"/>
                  </a:lnTo>
                  <a:lnTo>
                    <a:pt x="951" y="53059"/>
                  </a:lnTo>
                  <a:lnTo>
                    <a:pt x="1585" y="33361"/>
                  </a:lnTo>
                  <a:lnTo>
                    <a:pt x="2853" y="15886"/>
                  </a:lnTo>
                  <a:lnTo>
                    <a:pt x="4121" y="0"/>
                  </a:lnTo>
                  <a:close/>
                </a:path>
              </a:pathLst>
            </a:custGeom>
            <a:solidFill>
              <a:schemeClr val="bg1">
                <a:lumMod val="95000"/>
              </a:schemeClr>
            </a:solidFill>
            <a:ln>
              <a:noFill/>
            </a:ln>
            <a:extLst/>
          </p:spPr>
          <p:txBody>
            <a:bodyPr lIns="110754" tIns="55377" rIns="110754" bIns="55377" anchor="ctr">
              <a:scene3d>
                <a:camera prst="orthographicFront"/>
                <a:lightRig rig="threePt" dir="t"/>
              </a:scene3d>
              <a:sp3d contourW="12700">
                <a:contourClr>
                  <a:srgbClr val="FFFFFF"/>
                </a:contourClr>
              </a:sp3d>
            </a:bodyPr>
            <a:lstStyle/>
            <a:p>
              <a:pPr algn="ctr">
                <a:defRPr/>
              </a:pPr>
              <a:endParaRPr lang="zh-CN" altLang="en-US">
                <a:solidFill>
                  <a:schemeClr val="bg1"/>
                </a:solidFill>
                <a:ea typeface="宋体" panose="02010600030101010101" pitchFamily="2" charset="-122"/>
              </a:endParaRPr>
            </a:p>
          </p:txBody>
        </p:sp>
      </p:grpSp>
      <p:grpSp>
        <p:nvGrpSpPr>
          <p:cNvPr id="77" name="组合 76"/>
          <p:cNvGrpSpPr/>
          <p:nvPr/>
        </p:nvGrpSpPr>
        <p:grpSpPr>
          <a:xfrm>
            <a:off x="4498292" y="2745168"/>
            <a:ext cx="6018846" cy="541020"/>
            <a:chOff x="4597712" y="1584494"/>
            <a:chExt cx="5699829" cy="511214"/>
          </a:xfrm>
        </p:grpSpPr>
        <p:sp>
          <p:nvSpPr>
            <p:cNvPr id="78" name="Freeform 5"/>
            <p:cNvSpPr>
              <a:spLocks/>
            </p:cNvSpPr>
            <p:nvPr/>
          </p:nvSpPr>
          <p:spPr bwMode="auto">
            <a:xfrm>
              <a:off x="4597712" y="1584494"/>
              <a:ext cx="5699829" cy="511214"/>
            </a:xfrm>
            <a:custGeom>
              <a:avLst/>
              <a:gdLst>
                <a:gd name="T0" fmla="*/ 12255 w 12769"/>
                <a:gd name="T1" fmla="*/ 31 h 1159"/>
                <a:gd name="T2" fmla="*/ 12727 w 12769"/>
                <a:gd name="T3" fmla="*/ 503 h 1159"/>
                <a:gd name="T4" fmla="*/ 12727 w 12769"/>
                <a:gd name="T5" fmla="*/ 656 h 1159"/>
                <a:gd name="T6" fmla="*/ 12255 w 12769"/>
                <a:gd name="T7" fmla="*/ 1128 h 1159"/>
                <a:gd name="T8" fmla="*/ 12180 w 12769"/>
                <a:gd name="T9" fmla="*/ 1159 h 1159"/>
                <a:gd name="T10" fmla="*/ 591 w 12769"/>
                <a:gd name="T11" fmla="*/ 1159 h 1159"/>
                <a:gd name="T12" fmla="*/ 514 w 12769"/>
                <a:gd name="T13" fmla="*/ 1128 h 1159"/>
                <a:gd name="T14" fmla="*/ 42 w 12769"/>
                <a:gd name="T15" fmla="*/ 656 h 1159"/>
                <a:gd name="T16" fmla="*/ 42 w 12769"/>
                <a:gd name="T17" fmla="*/ 503 h 1159"/>
                <a:gd name="T18" fmla="*/ 514 w 12769"/>
                <a:gd name="T19" fmla="*/ 31 h 1159"/>
                <a:gd name="T20" fmla="*/ 591 w 12769"/>
                <a:gd name="T21" fmla="*/ 0 h 1159"/>
                <a:gd name="T22" fmla="*/ 12178 w 12769"/>
                <a:gd name="T23" fmla="*/ 0 h 1159"/>
                <a:gd name="T24" fmla="*/ 12255 w 12769"/>
                <a:gd name="T25" fmla="*/ 31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69" h="1159">
                  <a:moveTo>
                    <a:pt x="12255" y="31"/>
                  </a:moveTo>
                  <a:lnTo>
                    <a:pt x="12727" y="503"/>
                  </a:lnTo>
                  <a:cubicBezTo>
                    <a:pt x="12769" y="545"/>
                    <a:pt x="12769" y="614"/>
                    <a:pt x="12727" y="656"/>
                  </a:cubicBezTo>
                  <a:lnTo>
                    <a:pt x="12255" y="1128"/>
                  </a:lnTo>
                  <a:cubicBezTo>
                    <a:pt x="12235" y="1148"/>
                    <a:pt x="12208" y="1159"/>
                    <a:pt x="12180" y="1159"/>
                  </a:cubicBezTo>
                  <a:lnTo>
                    <a:pt x="591" y="1159"/>
                  </a:lnTo>
                  <a:cubicBezTo>
                    <a:pt x="563" y="1159"/>
                    <a:pt x="535" y="1149"/>
                    <a:pt x="514" y="1128"/>
                  </a:cubicBezTo>
                  <a:lnTo>
                    <a:pt x="42" y="656"/>
                  </a:lnTo>
                  <a:cubicBezTo>
                    <a:pt x="0" y="614"/>
                    <a:pt x="0" y="545"/>
                    <a:pt x="42" y="503"/>
                  </a:cubicBezTo>
                  <a:lnTo>
                    <a:pt x="514" y="31"/>
                  </a:lnTo>
                  <a:cubicBezTo>
                    <a:pt x="535" y="10"/>
                    <a:pt x="563" y="0"/>
                    <a:pt x="591" y="0"/>
                  </a:cubicBezTo>
                  <a:lnTo>
                    <a:pt x="12178" y="0"/>
                  </a:lnTo>
                  <a:cubicBezTo>
                    <a:pt x="12207" y="0"/>
                    <a:pt x="12235" y="11"/>
                    <a:pt x="12255" y="31"/>
                  </a:cubicBezTo>
                  <a:close/>
                </a:path>
              </a:pathLst>
            </a:custGeom>
            <a:solidFill>
              <a:schemeClr val="tx1">
                <a:lumMod val="75000"/>
                <a:lumOff val="25000"/>
              </a:schemeClr>
            </a:solidFill>
            <a:ln w="12700" cap="flat">
              <a:noFill/>
              <a:prstDash val="solid"/>
              <a:miter lim="800000"/>
              <a:headEnd/>
              <a:tailEnd/>
            </a:ln>
            <a:extLst/>
          </p:spPr>
          <p:txBody>
            <a:bodyPr vert="horz" wrap="square" lIns="110754" tIns="55377" rIns="110754" bIns="55377" numCol="1" anchor="t" anchorCtr="0" compatLnSpc="1">
              <a:prstTxWarp prst="textNoShape">
                <a:avLst/>
              </a:prstTxWarp>
            </a:bodyPr>
            <a:lstStyle/>
            <a:p>
              <a:endParaRPr lang="zh-CN" altLang="en-US">
                <a:solidFill>
                  <a:schemeClr val="bg1"/>
                </a:solidFill>
              </a:endParaRPr>
            </a:p>
          </p:txBody>
        </p:sp>
        <p:sp>
          <p:nvSpPr>
            <p:cNvPr id="79" name="TextBox 48"/>
            <p:cNvSpPr txBox="1"/>
            <p:nvPr/>
          </p:nvSpPr>
          <p:spPr>
            <a:xfrm>
              <a:off x="5533483" y="1665608"/>
              <a:ext cx="3686604" cy="363526"/>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r>
                <a:rPr lang="zh-CN" altLang="en-US" sz="2500" b="1" dirty="0">
                  <a:solidFill>
                    <a:schemeClr val="bg1">
                      <a:lumMod val="95000"/>
                    </a:schemeClr>
                  </a:solidFill>
                </a:rPr>
                <a:t>数据库技术概述</a:t>
              </a:r>
            </a:p>
          </p:txBody>
        </p:sp>
        <p:sp>
          <p:nvSpPr>
            <p:cNvPr id="80" name="Freeform 6"/>
            <p:cNvSpPr>
              <a:spLocks/>
            </p:cNvSpPr>
            <p:nvPr/>
          </p:nvSpPr>
          <p:spPr bwMode="auto">
            <a:xfrm>
              <a:off x="4645597" y="1629495"/>
              <a:ext cx="456082" cy="421211"/>
            </a:xfrm>
            <a:custGeom>
              <a:avLst/>
              <a:gdLst>
                <a:gd name="T0" fmla="*/ 563 w 956"/>
                <a:gd name="T1" fmla="*/ 46 h 956"/>
                <a:gd name="T2" fmla="*/ 910 w 956"/>
                <a:gd name="T3" fmla="*/ 393 h 956"/>
                <a:gd name="T4" fmla="*/ 910 w 956"/>
                <a:gd name="T5" fmla="*/ 563 h 956"/>
                <a:gd name="T6" fmla="*/ 563 w 956"/>
                <a:gd name="T7" fmla="*/ 909 h 956"/>
                <a:gd name="T8" fmla="*/ 393 w 956"/>
                <a:gd name="T9" fmla="*/ 909 h 956"/>
                <a:gd name="T10" fmla="*/ 47 w 956"/>
                <a:gd name="T11" fmla="*/ 563 h 956"/>
                <a:gd name="T12" fmla="*/ 47 w 956"/>
                <a:gd name="T13" fmla="*/ 393 h 956"/>
                <a:gd name="T14" fmla="*/ 393 w 956"/>
                <a:gd name="T15" fmla="*/ 46 h 956"/>
                <a:gd name="T16" fmla="*/ 563 w 956"/>
                <a:gd name="T17" fmla="*/ 46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6" h="956">
                  <a:moveTo>
                    <a:pt x="563" y="46"/>
                  </a:moveTo>
                  <a:lnTo>
                    <a:pt x="910" y="393"/>
                  </a:lnTo>
                  <a:cubicBezTo>
                    <a:pt x="956" y="439"/>
                    <a:pt x="956" y="516"/>
                    <a:pt x="910" y="563"/>
                  </a:cubicBezTo>
                  <a:lnTo>
                    <a:pt x="563" y="909"/>
                  </a:lnTo>
                  <a:cubicBezTo>
                    <a:pt x="517" y="956"/>
                    <a:pt x="440" y="956"/>
                    <a:pt x="393" y="909"/>
                  </a:cubicBezTo>
                  <a:lnTo>
                    <a:pt x="47" y="563"/>
                  </a:lnTo>
                  <a:cubicBezTo>
                    <a:pt x="0" y="516"/>
                    <a:pt x="0" y="439"/>
                    <a:pt x="47" y="393"/>
                  </a:cubicBezTo>
                  <a:lnTo>
                    <a:pt x="393" y="46"/>
                  </a:lnTo>
                  <a:cubicBezTo>
                    <a:pt x="440" y="0"/>
                    <a:pt x="517" y="0"/>
                    <a:pt x="563" y="46"/>
                  </a:cubicBezTo>
                  <a:close/>
                </a:path>
              </a:pathLst>
            </a:custGeom>
            <a:solidFill>
              <a:schemeClr val="bg1">
                <a:lumMod val="95000"/>
              </a:schemeClr>
            </a:solidFill>
            <a:ln w="12700" cap="flat">
              <a:noFill/>
              <a:prstDash val="solid"/>
              <a:miter lim="800000"/>
              <a:headEnd/>
              <a:tailEnd/>
            </a:ln>
          </p:spPr>
          <p:txBody>
            <a:bodyPr vert="horz" wrap="square" lIns="110754" tIns="55377" rIns="110754" bIns="55377" numCol="1" anchor="t" anchorCtr="0" compatLnSpc="1">
              <a:prstTxWarp prst="textNoShape">
                <a:avLst/>
              </a:prstTxWarp>
            </a:bodyPr>
            <a:lstStyle/>
            <a:p>
              <a:endParaRPr lang="zh-CN" altLang="en-US" dirty="0">
                <a:solidFill>
                  <a:schemeClr val="bg1"/>
                </a:solidFill>
              </a:endParaRPr>
            </a:p>
          </p:txBody>
        </p:sp>
        <p:sp>
          <p:nvSpPr>
            <p:cNvPr id="81" name="TextBox 50"/>
            <p:cNvSpPr txBox="1"/>
            <p:nvPr/>
          </p:nvSpPr>
          <p:spPr>
            <a:xfrm>
              <a:off x="4793852" y="1700506"/>
              <a:ext cx="150682" cy="292388"/>
            </a:xfrm>
            <a:prstGeom prst="rect">
              <a:avLst/>
            </a:prstGeom>
            <a:noFill/>
          </p:spPr>
          <p:txBody>
            <a:bodyPr wrap="none" lIns="0" tIns="0" rIns="0" bIns="0"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2</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82" name="KSO_Shape"/>
            <p:cNvSpPr>
              <a:spLocks/>
            </p:cNvSpPr>
            <p:nvPr/>
          </p:nvSpPr>
          <p:spPr bwMode="auto">
            <a:xfrm>
              <a:off x="9615639" y="1670049"/>
              <a:ext cx="286351" cy="360384"/>
            </a:xfrm>
            <a:custGeom>
              <a:avLst/>
              <a:gdLst>
                <a:gd name="T0" fmla="*/ 2147483646 w 4228"/>
                <a:gd name="T1" fmla="*/ 2147483646 h 5910"/>
                <a:gd name="T2" fmla="*/ 2147483646 w 4228"/>
                <a:gd name="T3" fmla="*/ 2147483646 h 5910"/>
                <a:gd name="T4" fmla="*/ 2147483646 w 4228"/>
                <a:gd name="T5" fmla="*/ 2147483646 h 5910"/>
                <a:gd name="T6" fmla="*/ 2147483646 w 4228"/>
                <a:gd name="T7" fmla="*/ 2147483646 h 5910"/>
                <a:gd name="T8" fmla="*/ 2147483646 w 4228"/>
                <a:gd name="T9" fmla="*/ 736754076 h 5910"/>
                <a:gd name="T10" fmla="*/ 2147483646 w 4228"/>
                <a:gd name="T11" fmla="*/ 468900117 h 5910"/>
                <a:gd name="T12" fmla="*/ 2147483646 w 4228"/>
                <a:gd name="T13" fmla="*/ 2147483646 h 5910"/>
                <a:gd name="T14" fmla="*/ 2147483646 w 4228"/>
                <a:gd name="T15" fmla="*/ 2147483646 h 5910"/>
                <a:gd name="T16" fmla="*/ 769768890 w 4228"/>
                <a:gd name="T17" fmla="*/ 2147483646 h 5910"/>
                <a:gd name="T18" fmla="*/ 502005176 w 4228"/>
                <a:gd name="T19" fmla="*/ 2147483646 h 5910"/>
                <a:gd name="T20" fmla="*/ 2147483646 w 4228"/>
                <a:gd name="T21" fmla="*/ 2147483646 h 5910"/>
                <a:gd name="T22" fmla="*/ 2147483646 w 4228"/>
                <a:gd name="T23" fmla="*/ 2147483646 h 5910"/>
                <a:gd name="T24" fmla="*/ 2147483646 w 4228"/>
                <a:gd name="T25" fmla="*/ 2147483646 h 5910"/>
                <a:gd name="T26" fmla="*/ 2147483646 w 4228"/>
                <a:gd name="T27" fmla="*/ 2147483646 h 5910"/>
                <a:gd name="T28" fmla="*/ 2147483646 w 4228"/>
                <a:gd name="T29" fmla="*/ 2147483646 h 5910"/>
                <a:gd name="T30" fmla="*/ 2147483646 w 4228"/>
                <a:gd name="T31" fmla="*/ 2147483646 h 5910"/>
                <a:gd name="T32" fmla="*/ 2147483646 w 4228"/>
                <a:gd name="T33" fmla="*/ 2147483646 h 5910"/>
                <a:gd name="T34" fmla="*/ 2147483646 w 4228"/>
                <a:gd name="T35" fmla="*/ 2147483646 h 5910"/>
                <a:gd name="T36" fmla="*/ 2147483646 w 4228"/>
                <a:gd name="T37" fmla="*/ 2147483646 h 5910"/>
                <a:gd name="T38" fmla="*/ 2147483646 w 4228"/>
                <a:gd name="T39" fmla="*/ 2147483646 h 5910"/>
                <a:gd name="T40" fmla="*/ 2147483646 w 4228"/>
                <a:gd name="T41" fmla="*/ 2147483646 h 5910"/>
                <a:gd name="T42" fmla="*/ 2147483646 w 4228"/>
                <a:gd name="T43" fmla="*/ 2147483646 h 5910"/>
                <a:gd name="T44" fmla="*/ 2147483646 w 4228"/>
                <a:gd name="T45" fmla="*/ 2147483646 h 5910"/>
                <a:gd name="T46" fmla="*/ 2147483646 w 4228"/>
                <a:gd name="T47" fmla="*/ 2147483646 h 5910"/>
                <a:gd name="T48" fmla="*/ 2147483646 w 4228"/>
                <a:gd name="T49" fmla="*/ 2147483646 h 5910"/>
                <a:gd name="T50" fmla="*/ 2147483646 w 4228"/>
                <a:gd name="T51" fmla="*/ 2147483646 h 5910"/>
                <a:gd name="T52" fmla="*/ 2147483646 w 4228"/>
                <a:gd name="T53" fmla="*/ 2147483646 h 5910"/>
                <a:gd name="T54" fmla="*/ 2147483646 w 4228"/>
                <a:gd name="T55" fmla="*/ 2147483646 h 5910"/>
                <a:gd name="T56" fmla="*/ 2147483646 w 4228"/>
                <a:gd name="T57" fmla="*/ 2147483646 h 5910"/>
                <a:gd name="T58" fmla="*/ 2147483646 w 4228"/>
                <a:gd name="T59" fmla="*/ 2147483646 h 5910"/>
                <a:gd name="T60" fmla="*/ 2147483646 w 4228"/>
                <a:gd name="T61" fmla="*/ 2147483646 h 5910"/>
                <a:gd name="T62" fmla="*/ 2147483646 w 4228"/>
                <a:gd name="T63" fmla="*/ 2147483646 h 5910"/>
                <a:gd name="T64" fmla="*/ 2147483646 w 4228"/>
                <a:gd name="T65" fmla="*/ 2147483646 h 5910"/>
                <a:gd name="T66" fmla="*/ 2147483646 w 4228"/>
                <a:gd name="T67" fmla="*/ 2147483646 h 5910"/>
                <a:gd name="T68" fmla="*/ 2147483646 w 4228"/>
                <a:gd name="T69" fmla="*/ 2147483646 h 5910"/>
                <a:gd name="T70" fmla="*/ 2147483646 w 4228"/>
                <a:gd name="T71" fmla="*/ 2147483646 h 5910"/>
                <a:gd name="T72" fmla="*/ 2147483646 w 4228"/>
                <a:gd name="T73" fmla="*/ 2147483646 h 5910"/>
                <a:gd name="T74" fmla="*/ 2147483646 w 4228"/>
                <a:gd name="T75" fmla="*/ 2147483646 h 5910"/>
                <a:gd name="T76" fmla="*/ 2147483646 w 4228"/>
                <a:gd name="T77" fmla="*/ 2147483646 h 5910"/>
                <a:gd name="T78" fmla="*/ 2147483646 w 4228"/>
                <a:gd name="T79" fmla="*/ 2147483646 h 5910"/>
                <a:gd name="T80" fmla="*/ 2147483646 w 4228"/>
                <a:gd name="T81" fmla="*/ 2147483646 h 5910"/>
                <a:gd name="T82" fmla="*/ 2147483646 w 4228"/>
                <a:gd name="T83" fmla="*/ 2147483646 h 5910"/>
                <a:gd name="T84" fmla="*/ 2147483646 w 4228"/>
                <a:gd name="T85" fmla="*/ 2147483646 h 5910"/>
                <a:gd name="T86" fmla="*/ 2147483646 w 4228"/>
                <a:gd name="T87" fmla="*/ 2147483646 h 5910"/>
                <a:gd name="T88" fmla="*/ 2147483646 w 4228"/>
                <a:gd name="T89" fmla="*/ 2147483646 h 5910"/>
                <a:gd name="T90" fmla="*/ 2147483646 w 4228"/>
                <a:gd name="T91" fmla="*/ 2147483646 h 5910"/>
                <a:gd name="T92" fmla="*/ 2147483646 w 4228"/>
                <a:gd name="T93" fmla="*/ 2147483646 h 5910"/>
                <a:gd name="T94" fmla="*/ 2147483646 w 4228"/>
                <a:gd name="T95" fmla="*/ 2147483646 h 5910"/>
                <a:gd name="T96" fmla="*/ 2147483646 w 4228"/>
                <a:gd name="T97" fmla="*/ 2147483646 h 5910"/>
                <a:gd name="T98" fmla="*/ 2147483646 w 4228"/>
                <a:gd name="T99" fmla="*/ 2147483646 h 5910"/>
                <a:gd name="T100" fmla="*/ 2147483646 w 4228"/>
                <a:gd name="T101" fmla="*/ 2147483646 h 5910"/>
                <a:gd name="T102" fmla="*/ 2147483646 w 4228"/>
                <a:gd name="T103" fmla="*/ 2147483646 h 5910"/>
                <a:gd name="T104" fmla="*/ 2147483646 w 4228"/>
                <a:gd name="T105" fmla="*/ 2147483646 h 5910"/>
                <a:gd name="T106" fmla="*/ 2147483646 w 4228"/>
                <a:gd name="T107" fmla="*/ 2147483646 h 5910"/>
                <a:gd name="T108" fmla="*/ 2147483646 w 4228"/>
                <a:gd name="T109" fmla="*/ 2147483646 h 5910"/>
                <a:gd name="T110" fmla="*/ 2147483646 w 4228"/>
                <a:gd name="T111" fmla="*/ 2147483646 h 5910"/>
                <a:gd name="T112" fmla="*/ 2147483646 w 4228"/>
                <a:gd name="T113" fmla="*/ 2147483646 h 5910"/>
                <a:gd name="T114" fmla="*/ 2147483646 w 4228"/>
                <a:gd name="T115" fmla="*/ 2147483646 h 5910"/>
                <a:gd name="T116" fmla="*/ 2147483646 w 4228"/>
                <a:gd name="T117" fmla="*/ 2147483646 h 5910"/>
                <a:gd name="T118" fmla="*/ 2147483646 w 4228"/>
                <a:gd name="T119" fmla="*/ 2147483646 h 5910"/>
                <a:gd name="T120" fmla="*/ 2147483646 w 4228"/>
                <a:gd name="T121" fmla="*/ 2147483646 h 59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228" h="5910">
                  <a:moveTo>
                    <a:pt x="3998" y="2785"/>
                  </a:moveTo>
                  <a:lnTo>
                    <a:pt x="3815" y="2602"/>
                  </a:lnTo>
                  <a:lnTo>
                    <a:pt x="2840" y="1627"/>
                  </a:lnTo>
                  <a:lnTo>
                    <a:pt x="3127" y="1341"/>
                  </a:lnTo>
                  <a:lnTo>
                    <a:pt x="3155" y="1312"/>
                  </a:lnTo>
                  <a:lnTo>
                    <a:pt x="3181" y="1282"/>
                  </a:lnTo>
                  <a:lnTo>
                    <a:pt x="3205" y="1251"/>
                  </a:lnTo>
                  <a:lnTo>
                    <a:pt x="3227" y="1219"/>
                  </a:lnTo>
                  <a:lnTo>
                    <a:pt x="3247" y="1185"/>
                  </a:lnTo>
                  <a:lnTo>
                    <a:pt x="3266" y="1151"/>
                  </a:lnTo>
                  <a:lnTo>
                    <a:pt x="3284" y="1116"/>
                  </a:lnTo>
                  <a:lnTo>
                    <a:pt x="3299" y="1081"/>
                  </a:lnTo>
                  <a:lnTo>
                    <a:pt x="3313" y="1046"/>
                  </a:lnTo>
                  <a:lnTo>
                    <a:pt x="3324" y="1009"/>
                  </a:lnTo>
                  <a:lnTo>
                    <a:pt x="3335" y="972"/>
                  </a:lnTo>
                  <a:lnTo>
                    <a:pt x="3342" y="935"/>
                  </a:lnTo>
                  <a:lnTo>
                    <a:pt x="3349" y="898"/>
                  </a:lnTo>
                  <a:lnTo>
                    <a:pt x="3353" y="861"/>
                  </a:lnTo>
                  <a:lnTo>
                    <a:pt x="3356" y="823"/>
                  </a:lnTo>
                  <a:lnTo>
                    <a:pt x="3357" y="786"/>
                  </a:lnTo>
                  <a:lnTo>
                    <a:pt x="3356" y="748"/>
                  </a:lnTo>
                  <a:lnTo>
                    <a:pt x="3353" y="710"/>
                  </a:lnTo>
                  <a:lnTo>
                    <a:pt x="3349" y="673"/>
                  </a:lnTo>
                  <a:lnTo>
                    <a:pt x="3342" y="635"/>
                  </a:lnTo>
                  <a:lnTo>
                    <a:pt x="3335" y="598"/>
                  </a:lnTo>
                  <a:lnTo>
                    <a:pt x="3324" y="562"/>
                  </a:lnTo>
                  <a:lnTo>
                    <a:pt x="3313" y="526"/>
                  </a:lnTo>
                  <a:lnTo>
                    <a:pt x="3299" y="489"/>
                  </a:lnTo>
                  <a:lnTo>
                    <a:pt x="3284" y="455"/>
                  </a:lnTo>
                  <a:lnTo>
                    <a:pt x="3266" y="420"/>
                  </a:lnTo>
                  <a:lnTo>
                    <a:pt x="3247" y="385"/>
                  </a:lnTo>
                  <a:lnTo>
                    <a:pt x="3227" y="353"/>
                  </a:lnTo>
                  <a:lnTo>
                    <a:pt x="3205" y="321"/>
                  </a:lnTo>
                  <a:lnTo>
                    <a:pt x="3181" y="290"/>
                  </a:lnTo>
                  <a:lnTo>
                    <a:pt x="3155" y="258"/>
                  </a:lnTo>
                  <a:lnTo>
                    <a:pt x="3127" y="229"/>
                  </a:lnTo>
                  <a:lnTo>
                    <a:pt x="3097" y="201"/>
                  </a:lnTo>
                  <a:lnTo>
                    <a:pt x="3067" y="176"/>
                  </a:lnTo>
                  <a:lnTo>
                    <a:pt x="3036" y="151"/>
                  </a:lnTo>
                  <a:lnTo>
                    <a:pt x="3003" y="129"/>
                  </a:lnTo>
                  <a:lnTo>
                    <a:pt x="2970" y="108"/>
                  </a:lnTo>
                  <a:lnTo>
                    <a:pt x="2936" y="89"/>
                  </a:lnTo>
                  <a:lnTo>
                    <a:pt x="2902" y="72"/>
                  </a:lnTo>
                  <a:lnTo>
                    <a:pt x="2866" y="56"/>
                  </a:lnTo>
                  <a:lnTo>
                    <a:pt x="2830" y="43"/>
                  </a:lnTo>
                  <a:lnTo>
                    <a:pt x="2795" y="32"/>
                  </a:lnTo>
                  <a:lnTo>
                    <a:pt x="2758" y="22"/>
                  </a:lnTo>
                  <a:lnTo>
                    <a:pt x="2720" y="14"/>
                  </a:lnTo>
                  <a:lnTo>
                    <a:pt x="2683" y="7"/>
                  </a:lnTo>
                  <a:lnTo>
                    <a:pt x="2645" y="3"/>
                  </a:lnTo>
                  <a:lnTo>
                    <a:pt x="2608" y="0"/>
                  </a:lnTo>
                  <a:lnTo>
                    <a:pt x="2570" y="0"/>
                  </a:lnTo>
                  <a:lnTo>
                    <a:pt x="2532" y="0"/>
                  </a:lnTo>
                  <a:lnTo>
                    <a:pt x="2496" y="3"/>
                  </a:lnTo>
                  <a:lnTo>
                    <a:pt x="2458" y="7"/>
                  </a:lnTo>
                  <a:lnTo>
                    <a:pt x="2421" y="14"/>
                  </a:lnTo>
                  <a:lnTo>
                    <a:pt x="2383" y="22"/>
                  </a:lnTo>
                  <a:lnTo>
                    <a:pt x="2346" y="32"/>
                  </a:lnTo>
                  <a:lnTo>
                    <a:pt x="2310" y="43"/>
                  </a:lnTo>
                  <a:lnTo>
                    <a:pt x="2275" y="56"/>
                  </a:lnTo>
                  <a:lnTo>
                    <a:pt x="2239" y="72"/>
                  </a:lnTo>
                  <a:lnTo>
                    <a:pt x="2205" y="89"/>
                  </a:lnTo>
                  <a:lnTo>
                    <a:pt x="2171" y="108"/>
                  </a:lnTo>
                  <a:lnTo>
                    <a:pt x="2138" y="129"/>
                  </a:lnTo>
                  <a:lnTo>
                    <a:pt x="2105" y="151"/>
                  </a:lnTo>
                  <a:lnTo>
                    <a:pt x="2074" y="176"/>
                  </a:lnTo>
                  <a:lnTo>
                    <a:pt x="2044" y="201"/>
                  </a:lnTo>
                  <a:lnTo>
                    <a:pt x="2015" y="229"/>
                  </a:lnTo>
                  <a:lnTo>
                    <a:pt x="301" y="1950"/>
                  </a:lnTo>
                  <a:lnTo>
                    <a:pt x="284" y="1965"/>
                  </a:lnTo>
                  <a:lnTo>
                    <a:pt x="266" y="1980"/>
                  </a:lnTo>
                  <a:lnTo>
                    <a:pt x="248" y="1996"/>
                  </a:lnTo>
                  <a:lnTo>
                    <a:pt x="231" y="2013"/>
                  </a:lnTo>
                  <a:lnTo>
                    <a:pt x="203" y="2042"/>
                  </a:lnTo>
                  <a:lnTo>
                    <a:pt x="177" y="2072"/>
                  </a:lnTo>
                  <a:lnTo>
                    <a:pt x="153" y="2104"/>
                  </a:lnTo>
                  <a:lnTo>
                    <a:pt x="131" y="2135"/>
                  </a:lnTo>
                  <a:lnTo>
                    <a:pt x="110" y="2169"/>
                  </a:lnTo>
                  <a:lnTo>
                    <a:pt x="91" y="2203"/>
                  </a:lnTo>
                  <a:lnTo>
                    <a:pt x="74" y="2238"/>
                  </a:lnTo>
                  <a:lnTo>
                    <a:pt x="58" y="2273"/>
                  </a:lnTo>
                  <a:lnTo>
                    <a:pt x="45" y="2308"/>
                  </a:lnTo>
                  <a:lnTo>
                    <a:pt x="33" y="2345"/>
                  </a:lnTo>
                  <a:lnTo>
                    <a:pt x="23" y="2382"/>
                  </a:lnTo>
                  <a:lnTo>
                    <a:pt x="15" y="2419"/>
                  </a:lnTo>
                  <a:lnTo>
                    <a:pt x="9" y="2456"/>
                  </a:lnTo>
                  <a:lnTo>
                    <a:pt x="5" y="2493"/>
                  </a:lnTo>
                  <a:lnTo>
                    <a:pt x="1" y="2531"/>
                  </a:lnTo>
                  <a:lnTo>
                    <a:pt x="0" y="2569"/>
                  </a:lnTo>
                  <a:lnTo>
                    <a:pt x="1" y="2606"/>
                  </a:lnTo>
                  <a:lnTo>
                    <a:pt x="5" y="2644"/>
                  </a:lnTo>
                  <a:lnTo>
                    <a:pt x="9" y="2681"/>
                  </a:lnTo>
                  <a:lnTo>
                    <a:pt x="15" y="2719"/>
                  </a:lnTo>
                  <a:lnTo>
                    <a:pt x="23" y="2756"/>
                  </a:lnTo>
                  <a:lnTo>
                    <a:pt x="33" y="2792"/>
                  </a:lnTo>
                  <a:lnTo>
                    <a:pt x="45" y="2829"/>
                  </a:lnTo>
                  <a:lnTo>
                    <a:pt x="58" y="2865"/>
                  </a:lnTo>
                  <a:lnTo>
                    <a:pt x="74" y="2899"/>
                  </a:lnTo>
                  <a:lnTo>
                    <a:pt x="91" y="2934"/>
                  </a:lnTo>
                  <a:lnTo>
                    <a:pt x="110" y="2969"/>
                  </a:lnTo>
                  <a:lnTo>
                    <a:pt x="131" y="3001"/>
                  </a:lnTo>
                  <a:lnTo>
                    <a:pt x="153" y="3033"/>
                  </a:lnTo>
                  <a:lnTo>
                    <a:pt x="177" y="3065"/>
                  </a:lnTo>
                  <a:lnTo>
                    <a:pt x="203" y="3096"/>
                  </a:lnTo>
                  <a:lnTo>
                    <a:pt x="231" y="3125"/>
                  </a:lnTo>
                  <a:lnTo>
                    <a:pt x="1388" y="4281"/>
                  </a:lnTo>
                  <a:lnTo>
                    <a:pt x="1102" y="4567"/>
                  </a:lnTo>
                  <a:lnTo>
                    <a:pt x="1075" y="4597"/>
                  </a:lnTo>
                  <a:lnTo>
                    <a:pt x="1048" y="4627"/>
                  </a:lnTo>
                  <a:lnTo>
                    <a:pt x="1024" y="4658"/>
                  </a:lnTo>
                  <a:lnTo>
                    <a:pt x="1001" y="4691"/>
                  </a:lnTo>
                  <a:lnTo>
                    <a:pt x="981" y="4724"/>
                  </a:lnTo>
                  <a:lnTo>
                    <a:pt x="962" y="4758"/>
                  </a:lnTo>
                  <a:lnTo>
                    <a:pt x="945" y="4792"/>
                  </a:lnTo>
                  <a:lnTo>
                    <a:pt x="930" y="4828"/>
                  </a:lnTo>
                  <a:lnTo>
                    <a:pt x="916" y="4864"/>
                  </a:lnTo>
                  <a:lnTo>
                    <a:pt x="904" y="4899"/>
                  </a:lnTo>
                  <a:lnTo>
                    <a:pt x="894" y="4936"/>
                  </a:lnTo>
                  <a:lnTo>
                    <a:pt x="886" y="4973"/>
                  </a:lnTo>
                  <a:lnTo>
                    <a:pt x="879" y="5011"/>
                  </a:lnTo>
                  <a:lnTo>
                    <a:pt x="875" y="5048"/>
                  </a:lnTo>
                  <a:lnTo>
                    <a:pt x="873" y="5086"/>
                  </a:lnTo>
                  <a:lnTo>
                    <a:pt x="872" y="5123"/>
                  </a:lnTo>
                  <a:lnTo>
                    <a:pt x="873" y="5161"/>
                  </a:lnTo>
                  <a:lnTo>
                    <a:pt x="875" y="5198"/>
                  </a:lnTo>
                  <a:lnTo>
                    <a:pt x="880" y="5236"/>
                  </a:lnTo>
                  <a:lnTo>
                    <a:pt x="886" y="5273"/>
                  </a:lnTo>
                  <a:lnTo>
                    <a:pt x="894" y="5311"/>
                  </a:lnTo>
                  <a:lnTo>
                    <a:pt x="904" y="5347"/>
                  </a:lnTo>
                  <a:lnTo>
                    <a:pt x="916" y="5383"/>
                  </a:lnTo>
                  <a:lnTo>
                    <a:pt x="930" y="5419"/>
                  </a:lnTo>
                  <a:lnTo>
                    <a:pt x="945" y="5455"/>
                  </a:lnTo>
                  <a:lnTo>
                    <a:pt x="962" y="5489"/>
                  </a:lnTo>
                  <a:lnTo>
                    <a:pt x="981" y="5523"/>
                  </a:lnTo>
                  <a:lnTo>
                    <a:pt x="1002" y="5556"/>
                  </a:lnTo>
                  <a:lnTo>
                    <a:pt x="1024" y="5589"/>
                  </a:lnTo>
                  <a:lnTo>
                    <a:pt x="1049" y="5620"/>
                  </a:lnTo>
                  <a:lnTo>
                    <a:pt x="1075" y="5650"/>
                  </a:lnTo>
                  <a:lnTo>
                    <a:pt x="1102" y="5679"/>
                  </a:lnTo>
                  <a:lnTo>
                    <a:pt x="1131" y="5707"/>
                  </a:lnTo>
                  <a:lnTo>
                    <a:pt x="1162" y="5734"/>
                  </a:lnTo>
                  <a:lnTo>
                    <a:pt x="1193" y="5757"/>
                  </a:lnTo>
                  <a:lnTo>
                    <a:pt x="1225" y="5779"/>
                  </a:lnTo>
                  <a:lnTo>
                    <a:pt x="1259" y="5800"/>
                  </a:lnTo>
                  <a:lnTo>
                    <a:pt x="1292" y="5819"/>
                  </a:lnTo>
                  <a:lnTo>
                    <a:pt x="1327" y="5836"/>
                  </a:lnTo>
                  <a:lnTo>
                    <a:pt x="1362" y="5852"/>
                  </a:lnTo>
                  <a:lnTo>
                    <a:pt x="1398" y="5865"/>
                  </a:lnTo>
                  <a:lnTo>
                    <a:pt x="1434" y="5877"/>
                  </a:lnTo>
                  <a:lnTo>
                    <a:pt x="1471" y="5887"/>
                  </a:lnTo>
                  <a:lnTo>
                    <a:pt x="1507" y="5895"/>
                  </a:lnTo>
                  <a:lnTo>
                    <a:pt x="1545" y="5902"/>
                  </a:lnTo>
                  <a:lnTo>
                    <a:pt x="1582" y="5906"/>
                  </a:lnTo>
                  <a:lnTo>
                    <a:pt x="1620" y="5909"/>
                  </a:lnTo>
                  <a:lnTo>
                    <a:pt x="1658" y="5910"/>
                  </a:lnTo>
                  <a:lnTo>
                    <a:pt x="1696" y="5909"/>
                  </a:lnTo>
                  <a:lnTo>
                    <a:pt x="1734" y="5906"/>
                  </a:lnTo>
                  <a:lnTo>
                    <a:pt x="1771" y="5902"/>
                  </a:lnTo>
                  <a:lnTo>
                    <a:pt x="1809" y="5895"/>
                  </a:lnTo>
                  <a:lnTo>
                    <a:pt x="1845" y="5887"/>
                  </a:lnTo>
                  <a:lnTo>
                    <a:pt x="1882" y="5877"/>
                  </a:lnTo>
                  <a:lnTo>
                    <a:pt x="1918" y="5865"/>
                  </a:lnTo>
                  <a:lnTo>
                    <a:pt x="1954" y="5852"/>
                  </a:lnTo>
                  <a:lnTo>
                    <a:pt x="1989" y="5836"/>
                  </a:lnTo>
                  <a:lnTo>
                    <a:pt x="2024" y="5819"/>
                  </a:lnTo>
                  <a:lnTo>
                    <a:pt x="2057" y="5800"/>
                  </a:lnTo>
                  <a:lnTo>
                    <a:pt x="2091" y="5780"/>
                  </a:lnTo>
                  <a:lnTo>
                    <a:pt x="2123" y="5757"/>
                  </a:lnTo>
                  <a:lnTo>
                    <a:pt x="2154" y="5734"/>
                  </a:lnTo>
                  <a:lnTo>
                    <a:pt x="2184" y="5707"/>
                  </a:lnTo>
                  <a:lnTo>
                    <a:pt x="2215" y="5679"/>
                  </a:lnTo>
                  <a:lnTo>
                    <a:pt x="3998" y="3897"/>
                  </a:lnTo>
                  <a:lnTo>
                    <a:pt x="4026" y="3866"/>
                  </a:lnTo>
                  <a:lnTo>
                    <a:pt x="4052" y="3836"/>
                  </a:lnTo>
                  <a:lnTo>
                    <a:pt x="4076" y="3805"/>
                  </a:lnTo>
                  <a:lnTo>
                    <a:pt x="4099" y="3773"/>
                  </a:lnTo>
                  <a:lnTo>
                    <a:pt x="4119" y="3739"/>
                  </a:lnTo>
                  <a:lnTo>
                    <a:pt x="4138" y="3706"/>
                  </a:lnTo>
                  <a:lnTo>
                    <a:pt x="4156" y="3671"/>
                  </a:lnTo>
                  <a:lnTo>
                    <a:pt x="4170" y="3636"/>
                  </a:lnTo>
                  <a:lnTo>
                    <a:pt x="4185" y="3600"/>
                  </a:lnTo>
                  <a:lnTo>
                    <a:pt x="4196" y="3564"/>
                  </a:lnTo>
                  <a:lnTo>
                    <a:pt x="4206" y="3527"/>
                  </a:lnTo>
                  <a:lnTo>
                    <a:pt x="4214" y="3489"/>
                  </a:lnTo>
                  <a:lnTo>
                    <a:pt x="4220" y="3453"/>
                  </a:lnTo>
                  <a:lnTo>
                    <a:pt x="4225" y="3415"/>
                  </a:lnTo>
                  <a:lnTo>
                    <a:pt x="4227" y="3378"/>
                  </a:lnTo>
                  <a:lnTo>
                    <a:pt x="4228" y="3340"/>
                  </a:lnTo>
                  <a:lnTo>
                    <a:pt x="4227" y="3302"/>
                  </a:lnTo>
                  <a:lnTo>
                    <a:pt x="4225" y="3265"/>
                  </a:lnTo>
                  <a:lnTo>
                    <a:pt x="4220" y="3227"/>
                  </a:lnTo>
                  <a:lnTo>
                    <a:pt x="4214" y="3191"/>
                  </a:lnTo>
                  <a:lnTo>
                    <a:pt x="4206" y="3153"/>
                  </a:lnTo>
                  <a:lnTo>
                    <a:pt x="4196" y="3116"/>
                  </a:lnTo>
                  <a:lnTo>
                    <a:pt x="4185" y="3080"/>
                  </a:lnTo>
                  <a:lnTo>
                    <a:pt x="4170" y="3044"/>
                  </a:lnTo>
                  <a:lnTo>
                    <a:pt x="4156" y="3009"/>
                  </a:lnTo>
                  <a:lnTo>
                    <a:pt x="4138" y="2974"/>
                  </a:lnTo>
                  <a:lnTo>
                    <a:pt x="4119" y="2941"/>
                  </a:lnTo>
                  <a:lnTo>
                    <a:pt x="4099" y="2907"/>
                  </a:lnTo>
                  <a:lnTo>
                    <a:pt x="4076" y="2875"/>
                  </a:lnTo>
                  <a:lnTo>
                    <a:pt x="4052" y="2844"/>
                  </a:lnTo>
                  <a:lnTo>
                    <a:pt x="4026" y="2814"/>
                  </a:lnTo>
                  <a:lnTo>
                    <a:pt x="3998" y="2785"/>
                  </a:lnTo>
                  <a:close/>
                  <a:moveTo>
                    <a:pt x="2285" y="499"/>
                  </a:moveTo>
                  <a:lnTo>
                    <a:pt x="2285" y="499"/>
                  </a:lnTo>
                  <a:lnTo>
                    <a:pt x="2300" y="485"/>
                  </a:lnTo>
                  <a:lnTo>
                    <a:pt x="2316" y="471"/>
                  </a:lnTo>
                  <a:lnTo>
                    <a:pt x="2332" y="459"/>
                  </a:lnTo>
                  <a:lnTo>
                    <a:pt x="2348" y="448"/>
                  </a:lnTo>
                  <a:lnTo>
                    <a:pt x="2365" y="437"/>
                  </a:lnTo>
                  <a:lnTo>
                    <a:pt x="2383" y="428"/>
                  </a:lnTo>
                  <a:lnTo>
                    <a:pt x="2401" y="419"/>
                  </a:lnTo>
                  <a:lnTo>
                    <a:pt x="2419" y="411"/>
                  </a:lnTo>
                  <a:lnTo>
                    <a:pt x="2437" y="404"/>
                  </a:lnTo>
                  <a:lnTo>
                    <a:pt x="2456" y="398"/>
                  </a:lnTo>
                  <a:lnTo>
                    <a:pt x="2474" y="393"/>
                  </a:lnTo>
                  <a:lnTo>
                    <a:pt x="2493" y="389"/>
                  </a:lnTo>
                  <a:lnTo>
                    <a:pt x="2512" y="385"/>
                  </a:lnTo>
                  <a:lnTo>
                    <a:pt x="2531" y="383"/>
                  </a:lnTo>
                  <a:lnTo>
                    <a:pt x="2551" y="382"/>
                  </a:lnTo>
                  <a:lnTo>
                    <a:pt x="2570" y="381"/>
                  </a:lnTo>
                  <a:lnTo>
                    <a:pt x="2590" y="382"/>
                  </a:lnTo>
                  <a:lnTo>
                    <a:pt x="2609" y="383"/>
                  </a:lnTo>
                  <a:lnTo>
                    <a:pt x="2628" y="385"/>
                  </a:lnTo>
                  <a:lnTo>
                    <a:pt x="2647" y="389"/>
                  </a:lnTo>
                  <a:lnTo>
                    <a:pt x="2667" y="393"/>
                  </a:lnTo>
                  <a:lnTo>
                    <a:pt x="2685" y="398"/>
                  </a:lnTo>
                  <a:lnTo>
                    <a:pt x="2704" y="404"/>
                  </a:lnTo>
                  <a:lnTo>
                    <a:pt x="2722" y="411"/>
                  </a:lnTo>
                  <a:lnTo>
                    <a:pt x="2741" y="419"/>
                  </a:lnTo>
                  <a:lnTo>
                    <a:pt x="2759" y="428"/>
                  </a:lnTo>
                  <a:lnTo>
                    <a:pt x="2776" y="437"/>
                  </a:lnTo>
                  <a:lnTo>
                    <a:pt x="2792" y="448"/>
                  </a:lnTo>
                  <a:lnTo>
                    <a:pt x="2809" y="459"/>
                  </a:lnTo>
                  <a:lnTo>
                    <a:pt x="2826" y="471"/>
                  </a:lnTo>
                  <a:lnTo>
                    <a:pt x="2841" y="485"/>
                  </a:lnTo>
                  <a:lnTo>
                    <a:pt x="2856" y="499"/>
                  </a:lnTo>
                  <a:lnTo>
                    <a:pt x="2870" y="515"/>
                  </a:lnTo>
                  <a:lnTo>
                    <a:pt x="2884" y="530"/>
                  </a:lnTo>
                  <a:lnTo>
                    <a:pt x="2896" y="546"/>
                  </a:lnTo>
                  <a:lnTo>
                    <a:pt x="2908" y="563"/>
                  </a:lnTo>
                  <a:lnTo>
                    <a:pt x="2918" y="581"/>
                  </a:lnTo>
                  <a:lnTo>
                    <a:pt x="2928" y="597"/>
                  </a:lnTo>
                  <a:lnTo>
                    <a:pt x="2937" y="615"/>
                  </a:lnTo>
                  <a:lnTo>
                    <a:pt x="2945" y="633"/>
                  </a:lnTo>
                  <a:lnTo>
                    <a:pt x="2952" y="652"/>
                  </a:lnTo>
                  <a:lnTo>
                    <a:pt x="2959" y="670"/>
                  </a:lnTo>
                  <a:lnTo>
                    <a:pt x="2963" y="689"/>
                  </a:lnTo>
                  <a:lnTo>
                    <a:pt x="2968" y="708"/>
                  </a:lnTo>
                  <a:lnTo>
                    <a:pt x="2971" y="727"/>
                  </a:lnTo>
                  <a:lnTo>
                    <a:pt x="2973" y="747"/>
                  </a:lnTo>
                  <a:lnTo>
                    <a:pt x="2974" y="766"/>
                  </a:lnTo>
                  <a:lnTo>
                    <a:pt x="2974" y="786"/>
                  </a:lnTo>
                  <a:lnTo>
                    <a:pt x="2974" y="805"/>
                  </a:lnTo>
                  <a:lnTo>
                    <a:pt x="2973" y="824"/>
                  </a:lnTo>
                  <a:lnTo>
                    <a:pt x="2971" y="844"/>
                  </a:lnTo>
                  <a:lnTo>
                    <a:pt x="2968" y="863"/>
                  </a:lnTo>
                  <a:lnTo>
                    <a:pt x="2963" y="882"/>
                  </a:lnTo>
                  <a:lnTo>
                    <a:pt x="2959" y="901"/>
                  </a:lnTo>
                  <a:lnTo>
                    <a:pt x="2952" y="920"/>
                  </a:lnTo>
                  <a:lnTo>
                    <a:pt x="2945" y="938"/>
                  </a:lnTo>
                  <a:lnTo>
                    <a:pt x="2937" y="955"/>
                  </a:lnTo>
                  <a:lnTo>
                    <a:pt x="2928" y="973"/>
                  </a:lnTo>
                  <a:lnTo>
                    <a:pt x="2918" y="991"/>
                  </a:lnTo>
                  <a:lnTo>
                    <a:pt x="2908" y="1008"/>
                  </a:lnTo>
                  <a:lnTo>
                    <a:pt x="2896" y="1025"/>
                  </a:lnTo>
                  <a:lnTo>
                    <a:pt x="2884" y="1040"/>
                  </a:lnTo>
                  <a:lnTo>
                    <a:pt x="2870" y="1056"/>
                  </a:lnTo>
                  <a:lnTo>
                    <a:pt x="2856" y="1071"/>
                  </a:lnTo>
                  <a:lnTo>
                    <a:pt x="2743" y="1184"/>
                  </a:lnTo>
                  <a:lnTo>
                    <a:pt x="1550" y="2377"/>
                  </a:lnTo>
                  <a:lnTo>
                    <a:pt x="1543" y="2353"/>
                  </a:lnTo>
                  <a:lnTo>
                    <a:pt x="1535" y="2327"/>
                  </a:lnTo>
                  <a:lnTo>
                    <a:pt x="1527" y="2303"/>
                  </a:lnTo>
                  <a:lnTo>
                    <a:pt x="1518" y="2278"/>
                  </a:lnTo>
                  <a:lnTo>
                    <a:pt x="1508" y="2255"/>
                  </a:lnTo>
                  <a:lnTo>
                    <a:pt x="1497" y="2230"/>
                  </a:lnTo>
                  <a:lnTo>
                    <a:pt x="1485" y="2207"/>
                  </a:lnTo>
                  <a:lnTo>
                    <a:pt x="1473" y="2183"/>
                  </a:lnTo>
                  <a:lnTo>
                    <a:pt x="1459" y="2161"/>
                  </a:lnTo>
                  <a:lnTo>
                    <a:pt x="1446" y="2139"/>
                  </a:lnTo>
                  <a:lnTo>
                    <a:pt x="1430" y="2116"/>
                  </a:lnTo>
                  <a:lnTo>
                    <a:pt x="1415" y="2094"/>
                  </a:lnTo>
                  <a:lnTo>
                    <a:pt x="1398" y="2073"/>
                  </a:lnTo>
                  <a:lnTo>
                    <a:pt x="1380" y="2053"/>
                  </a:lnTo>
                  <a:lnTo>
                    <a:pt x="1362" y="2033"/>
                  </a:lnTo>
                  <a:lnTo>
                    <a:pt x="1343" y="2013"/>
                  </a:lnTo>
                  <a:lnTo>
                    <a:pt x="1323" y="1994"/>
                  </a:lnTo>
                  <a:lnTo>
                    <a:pt x="1303" y="1976"/>
                  </a:lnTo>
                  <a:lnTo>
                    <a:pt x="1283" y="1958"/>
                  </a:lnTo>
                  <a:lnTo>
                    <a:pt x="1262" y="1941"/>
                  </a:lnTo>
                  <a:lnTo>
                    <a:pt x="1241" y="1926"/>
                  </a:lnTo>
                  <a:lnTo>
                    <a:pt x="1218" y="1911"/>
                  </a:lnTo>
                  <a:lnTo>
                    <a:pt x="1196" y="1897"/>
                  </a:lnTo>
                  <a:lnTo>
                    <a:pt x="1174" y="1883"/>
                  </a:lnTo>
                  <a:lnTo>
                    <a:pt x="1151" y="1871"/>
                  </a:lnTo>
                  <a:lnTo>
                    <a:pt x="1128" y="1860"/>
                  </a:lnTo>
                  <a:lnTo>
                    <a:pt x="1105" y="1849"/>
                  </a:lnTo>
                  <a:lnTo>
                    <a:pt x="1080" y="1839"/>
                  </a:lnTo>
                  <a:lnTo>
                    <a:pt x="1057" y="1830"/>
                  </a:lnTo>
                  <a:lnTo>
                    <a:pt x="1032" y="1821"/>
                  </a:lnTo>
                  <a:lnTo>
                    <a:pt x="1008" y="1814"/>
                  </a:lnTo>
                  <a:lnTo>
                    <a:pt x="983" y="1808"/>
                  </a:lnTo>
                  <a:lnTo>
                    <a:pt x="2285" y="499"/>
                  </a:lnTo>
                  <a:close/>
                  <a:moveTo>
                    <a:pt x="1943" y="5409"/>
                  </a:moveTo>
                  <a:lnTo>
                    <a:pt x="1943" y="5409"/>
                  </a:lnTo>
                  <a:lnTo>
                    <a:pt x="1929" y="5423"/>
                  </a:lnTo>
                  <a:lnTo>
                    <a:pt x="1913" y="5437"/>
                  </a:lnTo>
                  <a:lnTo>
                    <a:pt x="1897" y="5449"/>
                  </a:lnTo>
                  <a:lnTo>
                    <a:pt x="1881" y="5461"/>
                  </a:lnTo>
                  <a:lnTo>
                    <a:pt x="1863" y="5471"/>
                  </a:lnTo>
                  <a:lnTo>
                    <a:pt x="1846" y="5481"/>
                  </a:lnTo>
                  <a:lnTo>
                    <a:pt x="1829" y="5490"/>
                  </a:lnTo>
                  <a:lnTo>
                    <a:pt x="1811" y="5498"/>
                  </a:lnTo>
                  <a:lnTo>
                    <a:pt x="1792" y="5505"/>
                  </a:lnTo>
                  <a:lnTo>
                    <a:pt x="1773" y="5510"/>
                  </a:lnTo>
                  <a:lnTo>
                    <a:pt x="1754" y="5516"/>
                  </a:lnTo>
                  <a:lnTo>
                    <a:pt x="1735" y="5521"/>
                  </a:lnTo>
                  <a:lnTo>
                    <a:pt x="1716" y="5523"/>
                  </a:lnTo>
                  <a:lnTo>
                    <a:pt x="1697" y="5526"/>
                  </a:lnTo>
                  <a:lnTo>
                    <a:pt x="1677" y="5527"/>
                  </a:lnTo>
                  <a:lnTo>
                    <a:pt x="1658" y="5527"/>
                  </a:lnTo>
                  <a:lnTo>
                    <a:pt x="1638" y="5527"/>
                  </a:lnTo>
                  <a:lnTo>
                    <a:pt x="1619" y="5526"/>
                  </a:lnTo>
                  <a:lnTo>
                    <a:pt x="1600" y="5523"/>
                  </a:lnTo>
                  <a:lnTo>
                    <a:pt x="1581" y="5521"/>
                  </a:lnTo>
                  <a:lnTo>
                    <a:pt x="1562" y="5516"/>
                  </a:lnTo>
                  <a:lnTo>
                    <a:pt x="1543" y="5510"/>
                  </a:lnTo>
                  <a:lnTo>
                    <a:pt x="1524" y="5505"/>
                  </a:lnTo>
                  <a:lnTo>
                    <a:pt x="1506" y="5498"/>
                  </a:lnTo>
                  <a:lnTo>
                    <a:pt x="1488" y="5490"/>
                  </a:lnTo>
                  <a:lnTo>
                    <a:pt x="1471" y="5481"/>
                  </a:lnTo>
                  <a:lnTo>
                    <a:pt x="1453" y="5471"/>
                  </a:lnTo>
                  <a:lnTo>
                    <a:pt x="1436" y="5461"/>
                  </a:lnTo>
                  <a:lnTo>
                    <a:pt x="1419" y="5449"/>
                  </a:lnTo>
                  <a:lnTo>
                    <a:pt x="1404" y="5437"/>
                  </a:lnTo>
                  <a:lnTo>
                    <a:pt x="1388" y="5423"/>
                  </a:lnTo>
                  <a:lnTo>
                    <a:pt x="1372" y="5409"/>
                  </a:lnTo>
                  <a:lnTo>
                    <a:pt x="1358" y="5394"/>
                  </a:lnTo>
                  <a:lnTo>
                    <a:pt x="1344" y="5378"/>
                  </a:lnTo>
                  <a:lnTo>
                    <a:pt x="1332" y="5362"/>
                  </a:lnTo>
                  <a:lnTo>
                    <a:pt x="1320" y="5345"/>
                  </a:lnTo>
                  <a:lnTo>
                    <a:pt x="1310" y="5329"/>
                  </a:lnTo>
                  <a:lnTo>
                    <a:pt x="1300" y="5311"/>
                  </a:lnTo>
                  <a:lnTo>
                    <a:pt x="1291" y="5293"/>
                  </a:lnTo>
                  <a:lnTo>
                    <a:pt x="1283" y="5275"/>
                  </a:lnTo>
                  <a:lnTo>
                    <a:pt x="1276" y="5257"/>
                  </a:lnTo>
                  <a:lnTo>
                    <a:pt x="1271" y="5238"/>
                  </a:lnTo>
                  <a:lnTo>
                    <a:pt x="1265" y="5219"/>
                  </a:lnTo>
                  <a:lnTo>
                    <a:pt x="1262" y="5200"/>
                  </a:lnTo>
                  <a:lnTo>
                    <a:pt x="1259" y="5181"/>
                  </a:lnTo>
                  <a:lnTo>
                    <a:pt x="1256" y="5162"/>
                  </a:lnTo>
                  <a:lnTo>
                    <a:pt x="1254" y="5142"/>
                  </a:lnTo>
                  <a:lnTo>
                    <a:pt x="1254" y="5123"/>
                  </a:lnTo>
                  <a:lnTo>
                    <a:pt x="1254" y="5103"/>
                  </a:lnTo>
                  <a:lnTo>
                    <a:pt x="1256" y="5084"/>
                  </a:lnTo>
                  <a:lnTo>
                    <a:pt x="1259" y="5065"/>
                  </a:lnTo>
                  <a:lnTo>
                    <a:pt x="1262" y="5045"/>
                  </a:lnTo>
                  <a:lnTo>
                    <a:pt x="1265" y="5026"/>
                  </a:lnTo>
                  <a:lnTo>
                    <a:pt x="1271" y="5009"/>
                  </a:lnTo>
                  <a:lnTo>
                    <a:pt x="1276" y="4990"/>
                  </a:lnTo>
                  <a:lnTo>
                    <a:pt x="1283" y="4971"/>
                  </a:lnTo>
                  <a:lnTo>
                    <a:pt x="1291" y="4953"/>
                  </a:lnTo>
                  <a:lnTo>
                    <a:pt x="1300" y="4935"/>
                  </a:lnTo>
                  <a:lnTo>
                    <a:pt x="1310" y="4918"/>
                  </a:lnTo>
                  <a:lnTo>
                    <a:pt x="1320" y="4902"/>
                  </a:lnTo>
                  <a:lnTo>
                    <a:pt x="1332" y="4885"/>
                  </a:lnTo>
                  <a:lnTo>
                    <a:pt x="1344" y="4868"/>
                  </a:lnTo>
                  <a:lnTo>
                    <a:pt x="1358" y="4852"/>
                  </a:lnTo>
                  <a:lnTo>
                    <a:pt x="1372" y="4838"/>
                  </a:lnTo>
                  <a:lnTo>
                    <a:pt x="1658" y="4551"/>
                  </a:lnTo>
                  <a:lnTo>
                    <a:pt x="1762" y="4655"/>
                  </a:lnTo>
                  <a:lnTo>
                    <a:pt x="1945" y="4838"/>
                  </a:lnTo>
                  <a:lnTo>
                    <a:pt x="1958" y="4852"/>
                  </a:lnTo>
                  <a:lnTo>
                    <a:pt x="1972" y="4868"/>
                  </a:lnTo>
                  <a:lnTo>
                    <a:pt x="1985" y="4885"/>
                  </a:lnTo>
                  <a:lnTo>
                    <a:pt x="1996" y="4902"/>
                  </a:lnTo>
                  <a:lnTo>
                    <a:pt x="2007" y="4918"/>
                  </a:lnTo>
                  <a:lnTo>
                    <a:pt x="2016" y="4935"/>
                  </a:lnTo>
                  <a:lnTo>
                    <a:pt x="2025" y="4953"/>
                  </a:lnTo>
                  <a:lnTo>
                    <a:pt x="2033" y="4972"/>
                  </a:lnTo>
                  <a:lnTo>
                    <a:pt x="2039" y="4990"/>
                  </a:lnTo>
                  <a:lnTo>
                    <a:pt x="2046" y="5009"/>
                  </a:lnTo>
                  <a:lnTo>
                    <a:pt x="2051" y="5026"/>
                  </a:lnTo>
                  <a:lnTo>
                    <a:pt x="2055" y="5046"/>
                  </a:lnTo>
                  <a:lnTo>
                    <a:pt x="2058" y="5065"/>
                  </a:lnTo>
                  <a:lnTo>
                    <a:pt x="2061" y="5084"/>
                  </a:lnTo>
                  <a:lnTo>
                    <a:pt x="2062" y="5103"/>
                  </a:lnTo>
                  <a:lnTo>
                    <a:pt x="2063" y="5123"/>
                  </a:lnTo>
                  <a:lnTo>
                    <a:pt x="2062" y="5142"/>
                  </a:lnTo>
                  <a:lnTo>
                    <a:pt x="2061" y="5162"/>
                  </a:lnTo>
                  <a:lnTo>
                    <a:pt x="2058" y="5181"/>
                  </a:lnTo>
                  <a:lnTo>
                    <a:pt x="2055" y="5200"/>
                  </a:lnTo>
                  <a:lnTo>
                    <a:pt x="2051" y="5219"/>
                  </a:lnTo>
                  <a:lnTo>
                    <a:pt x="2046" y="5238"/>
                  </a:lnTo>
                  <a:lnTo>
                    <a:pt x="2039" y="5257"/>
                  </a:lnTo>
                  <a:lnTo>
                    <a:pt x="2033" y="5275"/>
                  </a:lnTo>
                  <a:lnTo>
                    <a:pt x="2025" y="5293"/>
                  </a:lnTo>
                  <a:lnTo>
                    <a:pt x="2016" y="5311"/>
                  </a:lnTo>
                  <a:lnTo>
                    <a:pt x="2007" y="5329"/>
                  </a:lnTo>
                  <a:lnTo>
                    <a:pt x="1996" y="5345"/>
                  </a:lnTo>
                  <a:lnTo>
                    <a:pt x="1985" y="5362"/>
                  </a:lnTo>
                  <a:lnTo>
                    <a:pt x="1971" y="5378"/>
                  </a:lnTo>
                  <a:lnTo>
                    <a:pt x="1958" y="5393"/>
                  </a:lnTo>
                  <a:lnTo>
                    <a:pt x="1943" y="5409"/>
                  </a:lnTo>
                  <a:close/>
                  <a:moveTo>
                    <a:pt x="3727" y="3626"/>
                  </a:moveTo>
                  <a:lnTo>
                    <a:pt x="2420" y="4933"/>
                  </a:lnTo>
                  <a:lnTo>
                    <a:pt x="2414" y="4908"/>
                  </a:lnTo>
                  <a:lnTo>
                    <a:pt x="2406" y="4883"/>
                  </a:lnTo>
                  <a:lnTo>
                    <a:pt x="2397" y="4858"/>
                  </a:lnTo>
                  <a:lnTo>
                    <a:pt x="2389" y="4833"/>
                  </a:lnTo>
                  <a:lnTo>
                    <a:pt x="2379" y="4810"/>
                  </a:lnTo>
                  <a:lnTo>
                    <a:pt x="2368" y="4786"/>
                  </a:lnTo>
                  <a:lnTo>
                    <a:pt x="2356" y="4762"/>
                  </a:lnTo>
                  <a:lnTo>
                    <a:pt x="2344" y="4739"/>
                  </a:lnTo>
                  <a:lnTo>
                    <a:pt x="2331" y="4716"/>
                  </a:lnTo>
                  <a:lnTo>
                    <a:pt x="2316" y="4693"/>
                  </a:lnTo>
                  <a:lnTo>
                    <a:pt x="2302" y="4672"/>
                  </a:lnTo>
                  <a:lnTo>
                    <a:pt x="2286" y="4649"/>
                  </a:lnTo>
                  <a:lnTo>
                    <a:pt x="2269" y="4628"/>
                  </a:lnTo>
                  <a:lnTo>
                    <a:pt x="2251" y="4607"/>
                  </a:lnTo>
                  <a:lnTo>
                    <a:pt x="2234" y="4587"/>
                  </a:lnTo>
                  <a:lnTo>
                    <a:pt x="2215" y="4567"/>
                  </a:lnTo>
                  <a:lnTo>
                    <a:pt x="2032" y="4385"/>
                  </a:lnTo>
                  <a:lnTo>
                    <a:pt x="501" y="2855"/>
                  </a:lnTo>
                  <a:lnTo>
                    <a:pt x="487" y="2839"/>
                  </a:lnTo>
                  <a:lnTo>
                    <a:pt x="473" y="2824"/>
                  </a:lnTo>
                  <a:lnTo>
                    <a:pt x="461" y="2807"/>
                  </a:lnTo>
                  <a:lnTo>
                    <a:pt x="449" y="2791"/>
                  </a:lnTo>
                  <a:lnTo>
                    <a:pt x="439" y="2773"/>
                  </a:lnTo>
                  <a:lnTo>
                    <a:pt x="429" y="2757"/>
                  </a:lnTo>
                  <a:lnTo>
                    <a:pt x="420" y="2739"/>
                  </a:lnTo>
                  <a:lnTo>
                    <a:pt x="412" y="2721"/>
                  </a:lnTo>
                  <a:lnTo>
                    <a:pt x="405" y="2702"/>
                  </a:lnTo>
                  <a:lnTo>
                    <a:pt x="400" y="2684"/>
                  </a:lnTo>
                  <a:lnTo>
                    <a:pt x="394" y="2665"/>
                  </a:lnTo>
                  <a:lnTo>
                    <a:pt x="391" y="2646"/>
                  </a:lnTo>
                  <a:lnTo>
                    <a:pt x="387" y="2627"/>
                  </a:lnTo>
                  <a:lnTo>
                    <a:pt x="385" y="2607"/>
                  </a:lnTo>
                  <a:lnTo>
                    <a:pt x="383" y="2588"/>
                  </a:lnTo>
                  <a:lnTo>
                    <a:pt x="383" y="2569"/>
                  </a:lnTo>
                  <a:lnTo>
                    <a:pt x="383" y="2549"/>
                  </a:lnTo>
                  <a:lnTo>
                    <a:pt x="385" y="2530"/>
                  </a:lnTo>
                  <a:lnTo>
                    <a:pt x="387" y="2510"/>
                  </a:lnTo>
                  <a:lnTo>
                    <a:pt x="391" y="2491"/>
                  </a:lnTo>
                  <a:lnTo>
                    <a:pt x="394" y="2472"/>
                  </a:lnTo>
                  <a:lnTo>
                    <a:pt x="400" y="2453"/>
                  </a:lnTo>
                  <a:lnTo>
                    <a:pt x="405" y="2434"/>
                  </a:lnTo>
                  <a:lnTo>
                    <a:pt x="412" y="2416"/>
                  </a:lnTo>
                  <a:lnTo>
                    <a:pt x="420" y="2399"/>
                  </a:lnTo>
                  <a:lnTo>
                    <a:pt x="429" y="2381"/>
                  </a:lnTo>
                  <a:lnTo>
                    <a:pt x="439" y="2363"/>
                  </a:lnTo>
                  <a:lnTo>
                    <a:pt x="449" y="2346"/>
                  </a:lnTo>
                  <a:lnTo>
                    <a:pt x="461" y="2329"/>
                  </a:lnTo>
                  <a:lnTo>
                    <a:pt x="473" y="2314"/>
                  </a:lnTo>
                  <a:lnTo>
                    <a:pt x="487" y="2298"/>
                  </a:lnTo>
                  <a:lnTo>
                    <a:pt x="501" y="2283"/>
                  </a:lnTo>
                  <a:lnTo>
                    <a:pt x="517" y="2268"/>
                  </a:lnTo>
                  <a:lnTo>
                    <a:pt x="532" y="2255"/>
                  </a:lnTo>
                  <a:lnTo>
                    <a:pt x="548" y="2242"/>
                  </a:lnTo>
                  <a:lnTo>
                    <a:pt x="565" y="2231"/>
                  </a:lnTo>
                  <a:lnTo>
                    <a:pt x="581" y="2220"/>
                  </a:lnTo>
                  <a:lnTo>
                    <a:pt x="599" y="2210"/>
                  </a:lnTo>
                  <a:lnTo>
                    <a:pt x="617" y="2202"/>
                  </a:lnTo>
                  <a:lnTo>
                    <a:pt x="635" y="2195"/>
                  </a:lnTo>
                  <a:lnTo>
                    <a:pt x="653" y="2187"/>
                  </a:lnTo>
                  <a:lnTo>
                    <a:pt x="672" y="2181"/>
                  </a:lnTo>
                  <a:lnTo>
                    <a:pt x="691" y="2176"/>
                  </a:lnTo>
                  <a:lnTo>
                    <a:pt x="710" y="2172"/>
                  </a:lnTo>
                  <a:lnTo>
                    <a:pt x="729" y="2169"/>
                  </a:lnTo>
                  <a:lnTo>
                    <a:pt x="748" y="2167"/>
                  </a:lnTo>
                  <a:lnTo>
                    <a:pt x="768" y="2164"/>
                  </a:lnTo>
                  <a:lnTo>
                    <a:pt x="787" y="2164"/>
                  </a:lnTo>
                  <a:lnTo>
                    <a:pt x="807" y="2164"/>
                  </a:lnTo>
                  <a:lnTo>
                    <a:pt x="826" y="2167"/>
                  </a:lnTo>
                  <a:lnTo>
                    <a:pt x="845" y="2169"/>
                  </a:lnTo>
                  <a:lnTo>
                    <a:pt x="865" y="2172"/>
                  </a:lnTo>
                  <a:lnTo>
                    <a:pt x="884" y="2176"/>
                  </a:lnTo>
                  <a:lnTo>
                    <a:pt x="903" y="2181"/>
                  </a:lnTo>
                  <a:lnTo>
                    <a:pt x="921" y="2187"/>
                  </a:lnTo>
                  <a:lnTo>
                    <a:pt x="940" y="2193"/>
                  </a:lnTo>
                  <a:lnTo>
                    <a:pt x="957" y="2202"/>
                  </a:lnTo>
                  <a:lnTo>
                    <a:pt x="975" y="2210"/>
                  </a:lnTo>
                  <a:lnTo>
                    <a:pt x="992" y="2220"/>
                  </a:lnTo>
                  <a:lnTo>
                    <a:pt x="1010" y="2231"/>
                  </a:lnTo>
                  <a:lnTo>
                    <a:pt x="1025" y="2242"/>
                  </a:lnTo>
                  <a:lnTo>
                    <a:pt x="1042" y="2255"/>
                  </a:lnTo>
                  <a:lnTo>
                    <a:pt x="1058" y="2268"/>
                  </a:lnTo>
                  <a:lnTo>
                    <a:pt x="1073" y="2283"/>
                  </a:lnTo>
                  <a:lnTo>
                    <a:pt x="1087" y="2298"/>
                  </a:lnTo>
                  <a:lnTo>
                    <a:pt x="1100" y="2314"/>
                  </a:lnTo>
                  <a:lnTo>
                    <a:pt x="1114" y="2329"/>
                  </a:lnTo>
                  <a:lnTo>
                    <a:pt x="1125" y="2346"/>
                  </a:lnTo>
                  <a:lnTo>
                    <a:pt x="1136" y="2363"/>
                  </a:lnTo>
                  <a:lnTo>
                    <a:pt x="1145" y="2381"/>
                  </a:lnTo>
                  <a:lnTo>
                    <a:pt x="1154" y="2399"/>
                  </a:lnTo>
                  <a:lnTo>
                    <a:pt x="1162" y="2416"/>
                  </a:lnTo>
                  <a:lnTo>
                    <a:pt x="1168" y="2434"/>
                  </a:lnTo>
                  <a:lnTo>
                    <a:pt x="1175" y="2453"/>
                  </a:lnTo>
                  <a:lnTo>
                    <a:pt x="1179" y="2472"/>
                  </a:lnTo>
                  <a:lnTo>
                    <a:pt x="1184" y="2491"/>
                  </a:lnTo>
                  <a:lnTo>
                    <a:pt x="1187" y="2510"/>
                  </a:lnTo>
                  <a:lnTo>
                    <a:pt x="1189" y="2530"/>
                  </a:lnTo>
                  <a:lnTo>
                    <a:pt x="1191" y="2549"/>
                  </a:lnTo>
                  <a:lnTo>
                    <a:pt x="1192" y="2569"/>
                  </a:lnTo>
                  <a:lnTo>
                    <a:pt x="1191" y="2588"/>
                  </a:lnTo>
                  <a:lnTo>
                    <a:pt x="1189" y="2607"/>
                  </a:lnTo>
                  <a:lnTo>
                    <a:pt x="1187" y="2627"/>
                  </a:lnTo>
                  <a:lnTo>
                    <a:pt x="1184" y="2646"/>
                  </a:lnTo>
                  <a:lnTo>
                    <a:pt x="1179" y="2665"/>
                  </a:lnTo>
                  <a:lnTo>
                    <a:pt x="1175" y="2684"/>
                  </a:lnTo>
                  <a:lnTo>
                    <a:pt x="1168" y="2702"/>
                  </a:lnTo>
                  <a:lnTo>
                    <a:pt x="1162" y="2721"/>
                  </a:lnTo>
                  <a:lnTo>
                    <a:pt x="1154" y="2739"/>
                  </a:lnTo>
                  <a:lnTo>
                    <a:pt x="1145" y="2757"/>
                  </a:lnTo>
                  <a:lnTo>
                    <a:pt x="1136" y="2773"/>
                  </a:lnTo>
                  <a:lnTo>
                    <a:pt x="1125" y="2791"/>
                  </a:lnTo>
                  <a:lnTo>
                    <a:pt x="1114" y="2808"/>
                  </a:lnTo>
                  <a:lnTo>
                    <a:pt x="1100" y="2824"/>
                  </a:lnTo>
                  <a:lnTo>
                    <a:pt x="1087" y="2839"/>
                  </a:lnTo>
                  <a:lnTo>
                    <a:pt x="1073" y="2855"/>
                  </a:lnTo>
                  <a:lnTo>
                    <a:pt x="1343" y="3125"/>
                  </a:lnTo>
                  <a:lnTo>
                    <a:pt x="2570" y="1898"/>
                  </a:lnTo>
                  <a:lnTo>
                    <a:pt x="3545" y="2872"/>
                  </a:lnTo>
                  <a:lnTo>
                    <a:pt x="3727" y="3054"/>
                  </a:lnTo>
                  <a:lnTo>
                    <a:pt x="3742" y="3069"/>
                  </a:lnTo>
                  <a:lnTo>
                    <a:pt x="3755" y="3086"/>
                  </a:lnTo>
                  <a:lnTo>
                    <a:pt x="3768" y="3101"/>
                  </a:lnTo>
                  <a:lnTo>
                    <a:pt x="3780" y="3118"/>
                  </a:lnTo>
                  <a:lnTo>
                    <a:pt x="3790" y="3135"/>
                  </a:lnTo>
                  <a:lnTo>
                    <a:pt x="3800" y="3153"/>
                  </a:lnTo>
                  <a:lnTo>
                    <a:pt x="3809" y="3169"/>
                  </a:lnTo>
                  <a:lnTo>
                    <a:pt x="3816" y="3188"/>
                  </a:lnTo>
                  <a:lnTo>
                    <a:pt x="3823" y="3206"/>
                  </a:lnTo>
                  <a:lnTo>
                    <a:pt x="3830" y="3225"/>
                  </a:lnTo>
                  <a:lnTo>
                    <a:pt x="3834" y="3244"/>
                  </a:lnTo>
                  <a:lnTo>
                    <a:pt x="3839" y="3263"/>
                  </a:lnTo>
                  <a:lnTo>
                    <a:pt x="3842" y="3282"/>
                  </a:lnTo>
                  <a:lnTo>
                    <a:pt x="3844" y="3301"/>
                  </a:lnTo>
                  <a:lnTo>
                    <a:pt x="3845" y="3321"/>
                  </a:lnTo>
                  <a:lnTo>
                    <a:pt x="3845" y="3340"/>
                  </a:lnTo>
                  <a:lnTo>
                    <a:pt x="3845" y="3359"/>
                  </a:lnTo>
                  <a:lnTo>
                    <a:pt x="3844" y="3379"/>
                  </a:lnTo>
                  <a:lnTo>
                    <a:pt x="3842" y="3398"/>
                  </a:lnTo>
                  <a:lnTo>
                    <a:pt x="3839" y="3417"/>
                  </a:lnTo>
                  <a:lnTo>
                    <a:pt x="3834" y="3436"/>
                  </a:lnTo>
                  <a:lnTo>
                    <a:pt x="3830" y="3455"/>
                  </a:lnTo>
                  <a:lnTo>
                    <a:pt x="3823" y="3474"/>
                  </a:lnTo>
                  <a:lnTo>
                    <a:pt x="3816" y="3492"/>
                  </a:lnTo>
                  <a:lnTo>
                    <a:pt x="3809" y="3511"/>
                  </a:lnTo>
                  <a:lnTo>
                    <a:pt x="3800" y="3528"/>
                  </a:lnTo>
                  <a:lnTo>
                    <a:pt x="3790" y="3545"/>
                  </a:lnTo>
                  <a:lnTo>
                    <a:pt x="3780" y="3562"/>
                  </a:lnTo>
                  <a:lnTo>
                    <a:pt x="3768" y="3579"/>
                  </a:lnTo>
                  <a:lnTo>
                    <a:pt x="3755" y="3595"/>
                  </a:lnTo>
                  <a:lnTo>
                    <a:pt x="3742" y="3611"/>
                  </a:lnTo>
                  <a:lnTo>
                    <a:pt x="3727" y="3626"/>
                  </a:lnTo>
                  <a:close/>
                  <a:moveTo>
                    <a:pt x="2480" y="2235"/>
                  </a:moveTo>
                  <a:lnTo>
                    <a:pt x="1460" y="3254"/>
                  </a:lnTo>
                  <a:lnTo>
                    <a:pt x="1730" y="3524"/>
                  </a:lnTo>
                  <a:lnTo>
                    <a:pt x="2750" y="2505"/>
                  </a:lnTo>
                  <a:lnTo>
                    <a:pt x="2480" y="2235"/>
                  </a:lnTo>
                  <a:close/>
                  <a:moveTo>
                    <a:pt x="2887" y="2643"/>
                  </a:moveTo>
                  <a:lnTo>
                    <a:pt x="1868" y="3662"/>
                  </a:lnTo>
                  <a:lnTo>
                    <a:pt x="2139" y="3932"/>
                  </a:lnTo>
                  <a:lnTo>
                    <a:pt x="3157" y="2913"/>
                  </a:lnTo>
                  <a:lnTo>
                    <a:pt x="2887" y="2643"/>
                  </a:lnTo>
                  <a:close/>
                  <a:moveTo>
                    <a:pt x="2276" y="4069"/>
                  </a:moveTo>
                  <a:lnTo>
                    <a:pt x="2546" y="4340"/>
                  </a:lnTo>
                  <a:lnTo>
                    <a:pt x="3565" y="3321"/>
                  </a:lnTo>
                  <a:lnTo>
                    <a:pt x="3295" y="3050"/>
                  </a:lnTo>
                  <a:lnTo>
                    <a:pt x="2276" y="4069"/>
                  </a:lnTo>
                  <a:close/>
                </a:path>
              </a:pathLst>
            </a:custGeom>
            <a:solidFill>
              <a:schemeClr val="bg1">
                <a:lumMod val="95000"/>
              </a:schemeClr>
            </a:solidFill>
            <a:ln>
              <a:noFill/>
            </a:ln>
            <a:extLst/>
          </p:spPr>
          <p:txBody>
            <a:bodyPr lIns="110754" tIns="55377" rIns="110754" bIns="55377" anchor="ctr">
              <a:scene3d>
                <a:camera prst="orthographicFront"/>
                <a:lightRig rig="threePt" dir="t"/>
              </a:scene3d>
              <a:sp3d contourW="12700">
                <a:contourClr>
                  <a:srgbClr val="FFFFFF"/>
                </a:contourClr>
              </a:sp3d>
            </a:bodyPr>
            <a:lstStyle/>
            <a:p>
              <a:pPr algn="ctr">
                <a:defRPr/>
              </a:pPr>
              <a:endParaRPr lang="zh-CN" altLang="en-US">
                <a:solidFill>
                  <a:schemeClr val="bg1"/>
                </a:solidFill>
                <a:ea typeface="宋体" panose="02010600030101010101" pitchFamily="2" charset="-122"/>
              </a:endParaRPr>
            </a:p>
          </p:txBody>
        </p:sp>
      </p:grpSp>
      <p:grpSp>
        <p:nvGrpSpPr>
          <p:cNvPr id="34" name="组合 33"/>
          <p:cNvGrpSpPr/>
          <p:nvPr/>
        </p:nvGrpSpPr>
        <p:grpSpPr>
          <a:xfrm>
            <a:off x="4498292" y="4305438"/>
            <a:ext cx="6018846" cy="541020"/>
            <a:chOff x="4597712" y="3010518"/>
            <a:chExt cx="5699829" cy="511214"/>
          </a:xfrm>
        </p:grpSpPr>
        <p:sp>
          <p:nvSpPr>
            <p:cNvPr id="35" name="Freeform 5"/>
            <p:cNvSpPr>
              <a:spLocks/>
            </p:cNvSpPr>
            <p:nvPr/>
          </p:nvSpPr>
          <p:spPr bwMode="auto">
            <a:xfrm>
              <a:off x="4597712" y="3010518"/>
              <a:ext cx="5699829" cy="511214"/>
            </a:xfrm>
            <a:custGeom>
              <a:avLst/>
              <a:gdLst>
                <a:gd name="T0" fmla="*/ 12255 w 12769"/>
                <a:gd name="T1" fmla="*/ 31 h 1159"/>
                <a:gd name="T2" fmla="*/ 12727 w 12769"/>
                <a:gd name="T3" fmla="*/ 503 h 1159"/>
                <a:gd name="T4" fmla="*/ 12727 w 12769"/>
                <a:gd name="T5" fmla="*/ 656 h 1159"/>
                <a:gd name="T6" fmla="*/ 12255 w 12769"/>
                <a:gd name="T7" fmla="*/ 1128 h 1159"/>
                <a:gd name="T8" fmla="*/ 12180 w 12769"/>
                <a:gd name="T9" fmla="*/ 1159 h 1159"/>
                <a:gd name="T10" fmla="*/ 591 w 12769"/>
                <a:gd name="T11" fmla="*/ 1159 h 1159"/>
                <a:gd name="T12" fmla="*/ 514 w 12769"/>
                <a:gd name="T13" fmla="*/ 1128 h 1159"/>
                <a:gd name="T14" fmla="*/ 42 w 12769"/>
                <a:gd name="T15" fmla="*/ 656 h 1159"/>
                <a:gd name="T16" fmla="*/ 42 w 12769"/>
                <a:gd name="T17" fmla="*/ 503 h 1159"/>
                <a:gd name="T18" fmla="*/ 514 w 12769"/>
                <a:gd name="T19" fmla="*/ 31 h 1159"/>
                <a:gd name="T20" fmla="*/ 591 w 12769"/>
                <a:gd name="T21" fmla="*/ 0 h 1159"/>
                <a:gd name="T22" fmla="*/ 12178 w 12769"/>
                <a:gd name="T23" fmla="*/ 0 h 1159"/>
                <a:gd name="T24" fmla="*/ 12255 w 12769"/>
                <a:gd name="T25" fmla="*/ 31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69" h="1159">
                  <a:moveTo>
                    <a:pt x="12255" y="31"/>
                  </a:moveTo>
                  <a:lnTo>
                    <a:pt x="12727" y="503"/>
                  </a:lnTo>
                  <a:cubicBezTo>
                    <a:pt x="12769" y="545"/>
                    <a:pt x="12769" y="614"/>
                    <a:pt x="12727" y="656"/>
                  </a:cubicBezTo>
                  <a:lnTo>
                    <a:pt x="12255" y="1128"/>
                  </a:lnTo>
                  <a:cubicBezTo>
                    <a:pt x="12235" y="1148"/>
                    <a:pt x="12208" y="1159"/>
                    <a:pt x="12180" y="1159"/>
                  </a:cubicBezTo>
                  <a:lnTo>
                    <a:pt x="591" y="1159"/>
                  </a:lnTo>
                  <a:cubicBezTo>
                    <a:pt x="563" y="1159"/>
                    <a:pt x="535" y="1149"/>
                    <a:pt x="514" y="1128"/>
                  </a:cubicBezTo>
                  <a:lnTo>
                    <a:pt x="42" y="656"/>
                  </a:lnTo>
                  <a:cubicBezTo>
                    <a:pt x="0" y="614"/>
                    <a:pt x="0" y="545"/>
                    <a:pt x="42" y="503"/>
                  </a:cubicBezTo>
                  <a:lnTo>
                    <a:pt x="514" y="31"/>
                  </a:lnTo>
                  <a:cubicBezTo>
                    <a:pt x="535" y="10"/>
                    <a:pt x="563" y="0"/>
                    <a:pt x="591" y="0"/>
                  </a:cubicBezTo>
                  <a:lnTo>
                    <a:pt x="12178" y="0"/>
                  </a:lnTo>
                  <a:cubicBezTo>
                    <a:pt x="12207" y="0"/>
                    <a:pt x="12235" y="11"/>
                    <a:pt x="12255" y="31"/>
                  </a:cubicBezTo>
                  <a:close/>
                </a:path>
              </a:pathLst>
            </a:custGeom>
            <a:solidFill>
              <a:schemeClr val="tx1">
                <a:lumMod val="75000"/>
                <a:lumOff val="25000"/>
              </a:schemeClr>
            </a:solidFill>
            <a:ln w="12700" cap="flat">
              <a:noFill/>
              <a:prstDash val="solid"/>
              <a:miter lim="800000"/>
              <a:headEnd/>
              <a:tailEnd/>
            </a:ln>
            <a:extLst/>
          </p:spPr>
          <p:txBody>
            <a:bodyPr vert="horz" wrap="square" lIns="110754" tIns="55377" rIns="110754" bIns="55377" numCol="1" anchor="t" anchorCtr="0" compatLnSpc="1">
              <a:prstTxWarp prst="textNoShape">
                <a:avLst/>
              </a:prstTxWarp>
            </a:bodyPr>
            <a:lstStyle/>
            <a:p>
              <a:endParaRPr lang="zh-CN" altLang="en-US">
                <a:solidFill>
                  <a:schemeClr val="bg1"/>
                </a:solidFill>
              </a:endParaRPr>
            </a:p>
          </p:txBody>
        </p:sp>
        <p:sp>
          <p:nvSpPr>
            <p:cNvPr id="36" name="TextBox 12"/>
            <p:cNvSpPr txBox="1"/>
            <p:nvPr/>
          </p:nvSpPr>
          <p:spPr>
            <a:xfrm>
              <a:off x="5533485" y="3091633"/>
              <a:ext cx="3481718" cy="363526"/>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r>
                <a:rPr lang="zh-CN" altLang="en-US" sz="2500" b="1" dirty="0">
                  <a:solidFill>
                    <a:schemeClr val="bg1">
                      <a:lumMod val="95000"/>
                    </a:schemeClr>
                  </a:solidFill>
                </a:rPr>
                <a:t>大数据技术概述</a:t>
              </a:r>
            </a:p>
          </p:txBody>
        </p:sp>
        <p:sp>
          <p:nvSpPr>
            <p:cNvPr id="37" name="Freeform 6"/>
            <p:cNvSpPr>
              <a:spLocks/>
            </p:cNvSpPr>
            <p:nvPr/>
          </p:nvSpPr>
          <p:spPr bwMode="auto">
            <a:xfrm>
              <a:off x="4645597" y="3055519"/>
              <a:ext cx="456082" cy="421211"/>
            </a:xfrm>
            <a:custGeom>
              <a:avLst/>
              <a:gdLst>
                <a:gd name="T0" fmla="*/ 563 w 956"/>
                <a:gd name="T1" fmla="*/ 46 h 956"/>
                <a:gd name="T2" fmla="*/ 910 w 956"/>
                <a:gd name="T3" fmla="*/ 393 h 956"/>
                <a:gd name="T4" fmla="*/ 910 w 956"/>
                <a:gd name="T5" fmla="*/ 563 h 956"/>
                <a:gd name="T6" fmla="*/ 563 w 956"/>
                <a:gd name="T7" fmla="*/ 909 h 956"/>
                <a:gd name="T8" fmla="*/ 393 w 956"/>
                <a:gd name="T9" fmla="*/ 909 h 956"/>
                <a:gd name="T10" fmla="*/ 47 w 956"/>
                <a:gd name="T11" fmla="*/ 563 h 956"/>
                <a:gd name="T12" fmla="*/ 47 w 956"/>
                <a:gd name="T13" fmla="*/ 393 h 956"/>
                <a:gd name="T14" fmla="*/ 393 w 956"/>
                <a:gd name="T15" fmla="*/ 46 h 956"/>
                <a:gd name="T16" fmla="*/ 563 w 956"/>
                <a:gd name="T17" fmla="*/ 46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6" h="956">
                  <a:moveTo>
                    <a:pt x="563" y="46"/>
                  </a:moveTo>
                  <a:lnTo>
                    <a:pt x="910" y="393"/>
                  </a:lnTo>
                  <a:cubicBezTo>
                    <a:pt x="956" y="439"/>
                    <a:pt x="956" y="516"/>
                    <a:pt x="910" y="563"/>
                  </a:cubicBezTo>
                  <a:lnTo>
                    <a:pt x="563" y="909"/>
                  </a:lnTo>
                  <a:cubicBezTo>
                    <a:pt x="517" y="956"/>
                    <a:pt x="440" y="956"/>
                    <a:pt x="393" y="909"/>
                  </a:cubicBezTo>
                  <a:lnTo>
                    <a:pt x="47" y="563"/>
                  </a:lnTo>
                  <a:cubicBezTo>
                    <a:pt x="0" y="516"/>
                    <a:pt x="0" y="439"/>
                    <a:pt x="47" y="393"/>
                  </a:cubicBezTo>
                  <a:lnTo>
                    <a:pt x="393" y="46"/>
                  </a:lnTo>
                  <a:cubicBezTo>
                    <a:pt x="440" y="0"/>
                    <a:pt x="517" y="0"/>
                    <a:pt x="563" y="46"/>
                  </a:cubicBezTo>
                  <a:close/>
                </a:path>
              </a:pathLst>
            </a:custGeom>
            <a:solidFill>
              <a:schemeClr val="bg1">
                <a:lumMod val="95000"/>
              </a:schemeClr>
            </a:solidFill>
            <a:ln w="12700" cap="flat">
              <a:noFill/>
              <a:prstDash val="solid"/>
              <a:miter lim="800000"/>
              <a:headEnd/>
              <a:tailEnd/>
            </a:ln>
          </p:spPr>
          <p:txBody>
            <a:bodyPr vert="horz" wrap="square" lIns="110754" tIns="55377" rIns="110754" bIns="55377" numCol="1" anchor="t" anchorCtr="0" compatLnSpc="1">
              <a:prstTxWarp prst="textNoShape">
                <a:avLst/>
              </a:prstTxWarp>
            </a:bodyPr>
            <a:lstStyle/>
            <a:p>
              <a:endParaRPr lang="zh-CN" altLang="en-US" dirty="0">
                <a:solidFill>
                  <a:schemeClr val="bg1"/>
                </a:solidFill>
              </a:endParaRPr>
            </a:p>
          </p:txBody>
        </p:sp>
        <p:sp>
          <p:nvSpPr>
            <p:cNvPr id="38" name="TextBox 15"/>
            <p:cNvSpPr txBox="1"/>
            <p:nvPr/>
          </p:nvSpPr>
          <p:spPr>
            <a:xfrm>
              <a:off x="4793852" y="3148870"/>
              <a:ext cx="150682" cy="292388"/>
            </a:xfrm>
            <a:prstGeom prst="rect">
              <a:avLst/>
            </a:prstGeom>
            <a:noFill/>
          </p:spPr>
          <p:txBody>
            <a:bodyPr wrap="none" lIns="0" tIns="0" rIns="0" bIns="0"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3</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40" name="KSO_Shape"/>
            <p:cNvSpPr>
              <a:spLocks/>
            </p:cNvSpPr>
            <p:nvPr/>
          </p:nvSpPr>
          <p:spPr bwMode="auto">
            <a:xfrm>
              <a:off x="9647644" y="3138144"/>
              <a:ext cx="222339" cy="255960"/>
            </a:xfrm>
            <a:custGeom>
              <a:avLst/>
              <a:gdLst>
                <a:gd name="T0" fmla="*/ 1139504 w 1546226"/>
                <a:gd name="T1" fmla="*/ 1893571 h 1979613"/>
                <a:gd name="T2" fmla="*/ 1117260 w 1546226"/>
                <a:gd name="T3" fmla="*/ 1969136 h 1979613"/>
                <a:gd name="T4" fmla="*/ 423882 w 1546226"/>
                <a:gd name="T5" fmla="*/ 1965643 h 1979613"/>
                <a:gd name="T6" fmla="*/ 408946 w 1546226"/>
                <a:gd name="T7" fmla="*/ 1888173 h 1979613"/>
                <a:gd name="T8" fmla="*/ 965201 w 1546226"/>
                <a:gd name="T9" fmla="*/ 1608456 h 1979613"/>
                <a:gd name="T10" fmla="*/ 1020446 w 1546226"/>
                <a:gd name="T11" fmla="*/ 1663701 h 1979613"/>
                <a:gd name="T12" fmla="*/ 977266 w 1546226"/>
                <a:gd name="T13" fmla="*/ 1729106 h 1979613"/>
                <a:gd name="T14" fmla="*/ 536258 w 1546226"/>
                <a:gd name="T15" fmla="*/ 1704658 h 1979613"/>
                <a:gd name="T16" fmla="*/ 543878 w 1546226"/>
                <a:gd name="T17" fmla="*/ 1626236 h 1979613"/>
                <a:gd name="T18" fmla="*/ 859473 w 1546226"/>
                <a:gd name="T19" fmla="*/ 1366838 h 1979613"/>
                <a:gd name="T20" fmla="*/ 895986 w 1546226"/>
                <a:gd name="T21" fmla="*/ 1436370 h 1979613"/>
                <a:gd name="T22" fmla="*/ 835026 w 1546226"/>
                <a:gd name="T23" fmla="*/ 1485900 h 1979613"/>
                <a:gd name="T24" fmla="*/ 652463 w 1546226"/>
                <a:gd name="T25" fmla="*/ 1442403 h 1979613"/>
                <a:gd name="T26" fmla="*/ 681991 w 1546226"/>
                <a:gd name="T27" fmla="*/ 1369695 h 1979613"/>
                <a:gd name="T28" fmla="*/ 1304222 w 1546226"/>
                <a:gd name="T29" fmla="*/ 1188236 h 1979613"/>
                <a:gd name="T30" fmla="*/ 1445365 w 1546226"/>
                <a:gd name="T31" fmla="*/ 1409543 h 1979613"/>
                <a:gd name="T32" fmla="*/ 1521804 w 1546226"/>
                <a:gd name="T33" fmla="*/ 1643532 h 1979613"/>
                <a:gd name="T34" fmla="*/ 1542420 w 1546226"/>
                <a:gd name="T35" fmla="*/ 1979613 h 1979613"/>
                <a:gd name="T36" fmla="*/ 1276311 w 1546226"/>
                <a:gd name="T37" fmla="*/ 1712016 h 1979613"/>
                <a:gd name="T38" fmla="*/ 1209387 w 1546226"/>
                <a:gd name="T39" fmla="*/ 1506880 h 1979613"/>
                <a:gd name="T40" fmla="*/ 1061267 w 1546226"/>
                <a:gd name="T41" fmla="*/ 1303011 h 1979613"/>
                <a:gd name="T42" fmla="*/ 1032087 w 1546226"/>
                <a:gd name="T43" fmla="*/ 1155896 h 1979613"/>
                <a:gd name="T44" fmla="*/ 847726 w 1546226"/>
                <a:gd name="T45" fmla="*/ 496570 h 1979613"/>
                <a:gd name="T46" fmla="*/ 896938 w 1546226"/>
                <a:gd name="T47" fmla="*/ 557212 h 1979613"/>
                <a:gd name="T48" fmla="*/ 847726 w 1546226"/>
                <a:gd name="T49" fmla="*/ 617855 h 1979613"/>
                <a:gd name="T50" fmla="*/ 656908 w 1546226"/>
                <a:gd name="T51" fmla="*/ 586740 h 1979613"/>
                <a:gd name="T52" fmla="*/ 672148 w 1546226"/>
                <a:gd name="T53" fmla="*/ 509270 h 1979613"/>
                <a:gd name="T54" fmla="*/ 988378 w 1546226"/>
                <a:gd name="T55" fmla="*/ 255587 h 1979613"/>
                <a:gd name="T56" fmla="*/ 1017588 w 1546226"/>
                <a:gd name="T57" fmla="*/ 328295 h 1979613"/>
                <a:gd name="T58" fmla="*/ 587375 w 1546226"/>
                <a:gd name="T59" fmla="*/ 371475 h 1979613"/>
                <a:gd name="T60" fmla="*/ 527050 w 1546226"/>
                <a:gd name="T61" fmla="*/ 322262 h 1979613"/>
                <a:gd name="T62" fmla="*/ 563563 w 1546226"/>
                <a:gd name="T63" fmla="*/ 252730 h 1979613"/>
                <a:gd name="T64" fmla="*/ 1543686 w 1546226"/>
                <a:gd name="T65" fmla="*/ 172057 h 1979613"/>
                <a:gd name="T66" fmla="*/ 1479895 w 1546226"/>
                <a:gd name="T67" fmla="*/ 486332 h 1979613"/>
                <a:gd name="T68" fmla="*/ 1310737 w 1546226"/>
                <a:gd name="T69" fmla="*/ 784417 h 1979613"/>
                <a:gd name="T70" fmla="*/ 1144435 w 1546226"/>
                <a:gd name="T71" fmla="*/ 941872 h 1979613"/>
                <a:gd name="T72" fmla="*/ 913707 w 1546226"/>
                <a:gd name="T73" fmla="*/ 1072978 h 1979613"/>
                <a:gd name="T74" fmla="*/ 591894 w 1546226"/>
                <a:gd name="T75" fmla="*/ 1216782 h 1979613"/>
                <a:gd name="T76" fmla="*/ 376083 w 1546226"/>
                <a:gd name="T77" fmla="*/ 1436140 h 1979613"/>
                <a:gd name="T78" fmla="*/ 278650 w 1546226"/>
                <a:gd name="T79" fmla="*/ 1673275 h 1979613"/>
                <a:gd name="T80" fmla="*/ 256752 w 1546226"/>
                <a:gd name="T81" fmla="*/ 1943107 h 1979613"/>
                <a:gd name="T82" fmla="*/ 11425 w 1546226"/>
                <a:gd name="T83" fmla="*/ 1721210 h 1979613"/>
                <a:gd name="T84" fmla="*/ 94893 w 1546226"/>
                <a:gd name="T85" fmla="*/ 1422807 h 1979613"/>
                <a:gd name="T86" fmla="*/ 266908 w 1546226"/>
                <a:gd name="T87" fmla="*/ 1159959 h 1979613"/>
                <a:gd name="T88" fmla="*/ 445904 w 1546226"/>
                <a:gd name="T89" fmla="*/ 1007266 h 1979613"/>
                <a:gd name="T90" fmla="*/ 691866 w 1546226"/>
                <a:gd name="T91" fmla="*/ 883143 h 1979613"/>
                <a:gd name="T92" fmla="*/ 1012409 w 1546226"/>
                <a:gd name="T93" fmla="*/ 720292 h 1979613"/>
                <a:gd name="T94" fmla="*/ 1199340 w 1546226"/>
                <a:gd name="T95" fmla="*/ 492998 h 1979613"/>
                <a:gd name="T96" fmla="*/ 1277730 w 1546226"/>
                <a:gd name="T97" fmla="*/ 259356 h 1979613"/>
                <a:gd name="T98" fmla="*/ 463603 w 1546226"/>
                <a:gd name="T99" fmla="*/ 0 h 1979613"/>
                <a:gd name="T100" fmla="*/ 1141411 w 1546226"/>
                <a:gd name="T101" fmla="*/ 43609 h 1979613"/>
                <a:gd name="T102" fmla="*/ 1112176 w 1546226"/>
                <a:gd name="T103" fmla="*/ 116504 h 1979613"/>
                <a:gd name="T104" fmla="*/ 419433 w 1546226"/>
                <a:gd name="T105" fmla="*/ 105681 h 1979613"/>
                <a:gd name="T106" fmla="*/ 412124 w 1546226"/>
                <a:gd name="T107" fmla="*/ 27693 h 1979613"/>
                <a:gd name="T108" fmla="*/ 256779 w 1546226"/>
                <a:gd name="T109" fmla="*/ 31137 h 1979613"/>
                <a:gd name="T110" fmla="*/ 279287 w 1546226"/>
                <a:gd name="T111" fmla="*/ 311049 h 1979613"/>
                <a:gd name="T112" fmla="*/ 361076 w 1546226"/>
                <a:gd name="T113" fmla="*/ 519156 h 1979613"/>
                <a:gd name="T114" fmla="*/ 530043 w 1546226"/>
                <a:gd name="T115" fmla="*/ 718050 h 1979613"/>
                <a:gd name="T116" fmla="*/ 466323 w 1546226"/>
                <a:gd name="T117" fmla="*/ 850539 h 1979613"/>
                <a:gd name="T118" fmla="*/ 255828 w 1546226"/>
                <a:gd name="T119" fmla="*/ 808600 h 1979613"/>
                <a:gd name="T120" fmla="*/ 108418 w 1546226"/>
                <a:gd name="T121" fmla="*/ 587149 h 1979613"/>
                <a:gd name="T122" fmla="*/ 28214 w 1546226"/>
                <a:gd name="T123" fmla="*/ 353306 h 1979613"/>
                <a:gd name="T124" fmla="*/ 2853 w 1546226"/>
                <a:gd name="T125" fmla="*/ 15886 h 1979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46226" h="1979613">
                  <a:moveTo>
                    <a:pt x="463603" y="1855788"/>
                  </a:moveTo>
                  <a:lnTo>
                    <a:pt x="1082623" y="1855788"/>
                  </a:lnTo>
                  <a:lnTo>
                    <a:pt x="1088978" y="1856106"/>
                  </a:lnTo>
                  <a:lnTo>
                    <a:pt x="1095016" y="1857058"/>
                  </a:lnTo>
                  <a:lnTo>
                    <a:pt x="1101054" y="1858646"/>
                  </a:lnTo>
                  <a:lnTo>
                    <a:pt x="1106773" y="1860551"/>
                  </a:lnTo>
                  <a:lnTo>
                    <a:pt x="1112176" y="1863091"/>
                  </a:lnTo>
                  <a:lnTo>
                    <a:pt x="1117260" y="1866266"/>
                  </a:lnTo>
                  <a:lnTo>
                    <a:pt x="1122026" y="1869758"/>
                  </a:lnTo>
                  <a:lnTo>
                    <a:pt x="1126157" y="1873886"/>
                  </a:lnTo>
                  <a:lnTo>
                    <a:pt x="1130606" y="1878013"/>
                  </a:lnTo>
                  <a:lnTo>
                    <a:pt x="1134102" y="1883093"/>
                  </a:lnTo>
                  <a:lnTo>
                    <a:pt x="1137279" y="1888173"/>
                  </a:lnTo>
                  <a:lnTo>
                    <a:pt x="1139504" y="1893571"/>
                  </a:lnTo>
                  <a:lnTo>
                    <a:pt x="1141411" y="1899286"/>
                  </a:lnTo>
                  <a:lnTo>
                    <a:pt x="1142999" y="1905318"/>
                  </a:lnTo>
                  <a:lnTo>
                    <a:pt x="1144270" y="1911351"/>
                  </a:lnTo>
                  <a:lnTo>
                    <a:pt x="1144588" y="1917701"/>
                  </a:lnTo>
                  <a:lnTo>
                    <a:pt x="1144270" y="1924051"/>
                  </a:lnTo>
                  <a:lnTo>
                    <a:pt x="1142999" y="1930401"/>
                  </a:lnTo>
                  <a:lnTo>
                    <a:pt x="1141411" y="1936116"/>
                  </a:lnTo>
                  <a:lnTo>
                    <a:pt x="1139504" y="1941513"/>
                  </a:lnTo>
                  <a:lnTo>
                    <a:pt x="1137279" y="1947228"/>
                  </a:lnTo>
                  <a:lnTo>
                    <a:pt x="1134102" y="1952308"/>
                  </a:lnTo>
                  <a:lnTo>
                    <a:pt x="1130606" y="1956753"/>
                  </a:lnTo>
                  <a:lnTo>
                    <a:pt x="1126157" y="1961198"/>
                  </a:lnTo>
                  <a:lnTo>
                    <a:pt x="1122026" y="1965643"/>
                  </a:lnTo>
                  <a:lnTo>
                    <a:pt x="1117260" y="1969136"/>
                  </a:lnTo>
                  <a:lnTo>
                    <a:pt x="1112176" y="1972311"/>
                  </a:lnTo>
                  <a:lnTo>
                    <a:pt x="1106773" y="1974533"/>
                  </a:lnTo>
                  <a:lnTo>
                    <a:pt x="1101054" y="1976756"/>
                  </a:lnTo>
                  <a:lnTo>
                    <a:pt x="1095016" y="1978026"/>
                  </a:lnTo>
                  <a:lnTo>
                    <a:pt x="1088978" y="1979296"/>
                  </a:lnTo>
                  <a:lnTo>
                    <a:pt x="1082623" y="1979613"/>
                  </a:lnTo>
                  <a:lnTo>
                    <a:pt x="463603" y="1979613"/>
                  </a:lnTo>
                  <a:lnTo>
                    <a:pt x="457248" y="1979296"/>
                  </a:lnTo>
                  <a:lnTo>
                    <a:pt x="450892" y="1978026"/>
                  </a:lnTo>
                  <a:lnTo>
                    <a:pt x="445172" y="1976756"/>
                  </a:lnTo>
                  <a:lnTo>
                    <a:pt x="439135" y="1974533"/>
                  </a:lnTo>
                  <a:lnTo>
                    <a:pt x="433733" y="1972311"/>
                  </a:lnTo>
                  <a:lnTo>
                    <a:pt x="428648" y="1969136"/>
                  </a:lnTo>
                  <a:lnTo>
                    <a:pt x="423882" y="1965643"/>
                  </a:lnTo>
                  <a:lnTo>
                    <a:pt x="419433" y="1961198"/>
                  </a:lnTo>
                  <a:lnTo>
                    <a:pt x="415620" y="1956753"/>
                  </a:lnTo>
                  <a:lnTo>
                    <a:pt x="412124" y="1952308"/>
                  </a:lnTo>
                  <a:lnTo>
                    <a:pt x="408946" y="1947228"/>
                  </a:lnTo>
                  <a:lnTo>
                    <a:pt x="406087" y="1941513"/>
                  </a:lnTo>
                  <a:lnTo>
                    <a:pt x="404180" y="1936116"/>
                  </a:lnTo>
                  <a:lnTo>
                    <a:pt x="402591" y="1930401"/>
                  </a:lnTo>
                  <a:lnTo>
                    <a:pt x="401956" y="1924051"/>
                  </a:lnTo>
                  <a:lnTo>
                    <a:pt x="401638" y="1917701"/>
                  </a:lnTo>
                  <a:lnTo>
                    <a:pt x="401956" y="1911351"/>
                  </a:lnTo>
                  <a:lnTo>
                    <a:pt x="402591" y="1905318"/>
                  </a:lnTo>
                  <a:lnTo>
                    <a:pt x="404180" y="1899286"/>
                  </a:lnTo>
                  <a:lnTo>
                    <a:pt x="406087" y="1893571"/>
                  </a:lnTo>
                  <a:lnTo>
                    <a:pt x="408946" y="1888173"/>
                  </a:lnTo>
                  <a:lnTo>
                    <a:pt x="412124" y="1883093"/>
                  </a:lnTo>
                  <a:lnTo>
                    <a:pt x="415620" y="1878013"/>
                  </a:lnTo>
                  <a:lnTo>
                    <a:pt x="419433" y="1873886"/>
                  </a:lnTo>
                  <a:lnTo>
                    <a:pt x="423882" y="1869758"/>
                  </a:lnTo>
                  <a:lnTo>
                    <a:pt x="428648" y="1866266"/>
                  </a:lnTo>
                  <a:lnTo>
                    <a:pt x="433733" y="1863091"/>
                  </a:lnTo>
                  <a:lnTo>
                    <a:pt x="439135" y="1860551"/>
                  </a:lnTo>
                  <a:lnTo>
                    <a:pt x="445172" y="1858646"/>
                  </a:lnTo>
                  <a:lnTo>
                    <a:pt x="450892" y="1857058"/>
                  </a:lnTo>
                  <a:lnTo>
                    <a:pt x="457248" y="1856106"/>
                  </a:lnTo>
                  <a:lnTo>
                    <a:pt x="463603" y="1855788"/>
                  </a:lnTo>
                  <a:close/>
                  <a:moveTo>
                    <a:pt x="587375" y="1608138"/>
                  </a:moveTo>
                  <a:lnTo>
                    <a:pt x="958851" y="1608138"/>
                  </a:lnTo>
                  <a:lnTo>
                    <a:pt x="965201" y="1608456"/>
                  </a:lnTo>
                  <a:lnTo>
                    <a:pt x="971551" y="1609408"/>
                  </a:lnTo>
                  <a:lnTo>
                    <a:pt x="977266" y="1610996"/>
                  </a:lnTo>
                  <a:lnTo>
                    <a:pt x="982981" y="1612901"/>
                  </a:lnTo>
                  <a:lnTo>
                    <a:pt x="988378" y="1615758"/>
                  </a:lnTo>
                  <a:lnTo>
                    <a:pt x="993458" y="1618616"/>
                  </a:lnTo>
                  <a:lnTo>
                    <a:pt x="998221" y="1622426"/>
                  </a:lnTo>
                  <a:lnTo>
                    <a:pt x="1002348" y="1626236"/>
                  </a:lnTo>
                  <a:lnTo>
                    <a:pt x="1006793" y="1630998"/>
                  </a:lnTo>
                  <a:lnTo>
                    <a:pt x="1010286" y="1635761"/>
                  </a:lnTo>
                  <a:lnTo>
                    <a:pt x="1013461" y="1640841"/>
                  </a:lnTo>
                  <a:lnTo>
                    <a:pt x="1015683" y="1646238"/>
                  </a:lnTo>
                  <a:lnTo>
                    <a:pt x="1017588" y="1651636"/>
                  </a:lnTo>
                  <a:lnTo>
                    <a:pt x="1019176" y="1657668"/>
                  </a:lnTo>
                  <a:lnTo>
                    <a:pt x="1020446" y="1663701"/>
                  </a:lnTo>
                  <a:lnTo>
                    <a:pt x="1020763" y="1670051"/>
                  </a:lnTo>
                  <a:lnTo>
                    <a:pt x="1020446" y="1676401"/>
                  </a:lnTo>
                  <a:lnTo>
                    <a:pt x="1019176" y="1682751"/>
                  </a:lnTo>
                  <a:lnTo>
                    <a:pt x="1017588" y="1688466"/>
                  </a:lnTo>
                  <a:lnTo>
                    <a:pt x="1015683" y="1694498"/>
                  </a:lnTo>
                  <a:lnTo>
                    <a:pt x="1013461" y="1699578"/>
                  </a:lnTo>
                  <a:lnTo>
                    <a:pt x="1010286" y="1704658"/>
                  </a:lnTo>
                  <a:lnTo>
                    <a:pt x="1006793" y="1709738"/>
                  </a:lnTo>
                  <a:lnTo>
                    <a:pt x="1002348" y="1713866"/>
                  </a:lnTo>
                  <a:lnTo>
                    <a:pt x="998221" y="1717993"/>
                  </a:lnTo>
                  <a:lnTo>
                    <a:pt x="993458" y="1721486"/>
                  </a:lnTo>
                  <a:lnTo>
                    <a:pt x="988378" y="1724661"/>
                  </a:lnTo>
                  <a:lnTo>
                    <a:pt x="982981" y="1727201"/>
                  </a:lnTo>
                  <a:lnTo>
                    <a:pt x="977266" y="1729106"/>
                  </a:lnTo>
                  <a:lnTo>
                    <a:pt x="971551" y="1730693"/>
                  </a:lnTo>
                  <a:lnTo>
                    <a:pt x="965201" y="1731646"/>
                  </a:lnTo>
                  <a:lnTo>
                    <a:pt x="958851" y="1731963"/>
                  </a:lnTo>
                  <a:lnTo>
                    <a:pt x="587375" y="1731963"/>
                  </a:lnTo>
                  <a:lnTo>
                    <a:pt x="581343" y="1731646"/>
                  </a:lnTo>
                  <a:lnTo>
                    <a:pt x="575310" y="1730693"/>
                  </a:lnTo>
                  <a:lnTo>
                    <a:pt x="568960" y="1729106"/>
                  </a:lnTo>
                  <a:lnTo>
                    <a:pt x="563563" y="1727201"/>
                  </a:lnTo>
                  <a:lnTo>
                    <a:pt x="558165" y="1724661"/>
                  </a:lnTo>
                  <a:lnTo>
                    <a:pt x="553085" y="1721486"/>
                  </a:lnTo>
                  <a:lnTo>
                    <a:pt x="548323" y="1717993"/>
                  </a:lnTo>
                  <a:lnTo>
                    <a:pt x="543878" y="1713866"/>
                  </a:lnTo>
                  <a:lnTo>
                    <a:pt x="539750" y="1709738"/>
                  </a:lnTo>
                  <a:lnTo>
                    <a:pt x="536258" y="1704658"/>
                  </a:lnTo>
                  <a:lnTo>
                    <a:pt x="533083" y="1699578"/>
                  </a:lnTo>
                  <a:lnTo>
                    <a:pt x="530543" y="1694498"/>
                  </a:lnTo>
                  <a:lnTo>
                    <a:pt x="528320" y="1688466"/>
                  </a:lnTo>
                  <a:lnTo>
                    <a:pt x="527050" y="1682751"/>
                  </a:lnTo>
                  <a:lnTo>
                    <a:pt x="526098" y="1676401"/>
                  </a:lnTo>
                  <a:lnTo>
                    <a:pt x="525463" y="1670051"/>
                  </a:lnTo>
                  <a:lnTo>
                    <a:pt x="526098" y="1663701"/>
                  </a:lnTo>
                  <a:lnTo>
                    <a:pt x="527050" y="1657668"/>
                  </a:lnTo>
                  <a:lnTo>
                    <a:pt x="528320" y="1651636"/>
                  </a:lnTo>
                  <a:lnTo>
                    <a:pt x="530543" y="1646238"/>
                  </a:lnTo>
                  <a:lnTo>
                    <a:pt x="533083" y="1640841"/>
                  </a:lnTo>
                  <a:lnTo>
                    <a:pt x="536258" y="1635761"/>
                  </a:lnTo>
                  <a:lnTo>
                    <a:pt x="539750" y="1630998"/>
                  </a:lnTo>
                  <a:lnTo>
                    <a:pt x="543878" y="1626236"/>
                  </a:lnTo>
                  <a:lnTo>
                    <a:pt x="548323" y="1622426"/>
                  </a:lnTo>
                  <a:lnTo>
                    <a:pt x="553085" y="1618616"/>
                  </a:lnTo>
                  <a:lnTo>
                    <a:pt x="558165" y="1615758"/>
                  </a:lnTo>
                  <a:lnTo>
                    <a:pt x="563563" y="1612901"/>
                  </a:lnTo>
                  <a:lnTo>
                    <a:pt x="568960" y="1610996"/>
                  </a:lnTo>
                  <a:lnTo>
                    <a:pt x="575310" y="1609408"/>
                  </a:lnTo>
                  <a:lnTo>
                    <a:pt x="581343" y="1608456"/>
                  </a:lnTo>
                  <a:lnTo>
                    <a:pt x="587375" y="1608138"/>
                  </a:lnTo>
                  <a:close/>
                  <a:moveTo>
                    <a:pt x="711201" y="1362075"/>
                  </a:moveTo>
                  <a:lnTo>
                    <a:pt x="835026" y="1362075"/>
                  </a:lnTo>
                  <a:lnTo>
                    <a:pt x="841376" y="1362710"/>
                  </a:lnTo>
                  <a:lnTo>
                    <a:pt x="847726" y="1363345"/>
                  </a:lnTo>
                  <a:lnTo>
                    <a:pt x="853441" y="1364933"/>
                  </a:lnTo>
                  <a:lnTo>
                    <a:pt x="859473" y="1366838"/>
                  </a:lnTo>
                  <a:lnTo>
                    <a:pt x="864553" y="1369695"/>
                  </a:lnTo>
                  <a:lnTo>
                    <a:pt x="869633" y="1372870"/>
                  </a:lnTo>
                  <a:lnTo>
                    <a:pt x="874713" y="1376363"/>
                  </a:lnTo>
                  <a:lnTo>
                    <a:pt x="879158" y="1380173"/>
                  </a:lnTo>
                  <a:lnTo>
                    <a:pt x="882968" y="1384618"/>
                  </a:lnTo>
                  <a:lnTo>
                    <a:pt x="886461" y="1389380"/>
                  </a:lnTo>
                  <a:lnTo>
                    <a:pt x="889636" y="1394460"/>
                  </a:lnTo>
                  <a:lnTo>
                    <a:pt x="892493" y="1399858"/>
                  </a:lnTo>
                  <a:lnTo>
                    <a:pt x="894398" y="1405573"/>
                  </a:lnTo>
                  <a:lnTo>
                    <a:pt x="895986" y="1411605"/>
                  </a:lnTo>
                  <a:lnTo>
                    <a:pt x="896621" y="1417320"/>
                  </a:lnTo>
                  <a:lnTo>
                    <a:pt x="896938" y="1423670"/>
                  </a:lnTo>
                  <a:lnTo>
                    <a:pt x="896621" y="1430338"/>
                  </a:lnTo>
                  <a:lnTo>
                    <a:pt x="895986" y="1436370"/>
                  </a:lnTo>
                  <a:lnTo>
                    <a:pt x="894398" y="1442403"/>
                  </a:lnTo>
                  <a:lnTo>
                    <a:pt x="892493" y="1448118"/>
                  </a:lnTo>
                  <a:lnTo>
                    <a:pt x="889636" y="1453515"/>
                  </a:lnTo>
                  <a:lnTo>
                    <a:pt x="886461" y="1458595"/>
                  </a:lnTo>
                  <a:lnTo>
                    <a:pt x="882968" y="1463358"/>
                  </a:lnTo>
                  <a:lnTo>
                    <a:pt x="879158" y="1467485"/>
                  </a:lnTo>
                  <a:lnTo>
                    <a:pt x="874713" y="1471930"/>
                  </a:lnTo>
                  <a:lnTo>
                    <a:pt x="869633" y="1475423"/>
                  </a:lnTo>
                  <a:lnTo>
                    <a:pt x="864553" y="1478598"/>
                  </a:lnTo>
                  <a:lnTo>
                    <a:pt x="859473" y="1480820"/>
                  </a:lnTo>
                  <a:lnTo>
                    <a:pt x="853441" y="1483360"/>
                  </a:lnTo>
                  <a:lnTo>
                    <a:pt x="847726" y="1484313"/>
                  </a:lnTo>
                  <a:lnTo>
                    <a:pt x="841376" y="1485583"/>
                  </a:lnTo>
                  <a:lnTo>
                    <a:pt x="835026" y="1485900"/>
                  </a:lnTo>
                  <a:lnTo>
                    <a:pt x="711201" y="1485900"/>
                  </a:lnTo>
                  <a:lnTo>
                    <a:pt x="705168" y="1485583"/>
                  </a:lnTo>
                  <a:lnTo>
                    <a:pt x="698818" y="1484313"/>
                  </a:lnTo>
                  <a:lnTo>
                    <a:pt x="692786" y="1483360"/>
                  </a:lnTo>
                  <a:lnTo>
                    <a:pt x="687388" y="1480820"/>
                  </a:lnTo>
                  <a:lnTo>
                    <a:pt x="681991" y="1478598"/>
                  </a:lnTo>
                  <a:lnTo>
                    <a:pt x="676911" y="1475423"/>
                  </a:lnTo>
                  <a:lnTo>
                    <a:pt x="672148" y="1471930"/>
                  </a:lnTo>
                  <a:lnTo>
                    <a:pt x="667703" y="1467485"/>
                  </a:lnTo>
                  <a:lnTo>
                    <a:pt x="663576" y="1463358"/>
                  </a:lnTo>
                  <a:lnTo>
                    <a:pt x="660083" y="1458595"/>
                  </a:lnTo>
                  <a:lnTo>
                    <a:pt x="656908" y="1453515"/>
                  </a:lnTo>
                  <a:lnTo>
                    <a:pt x="654368" y="1448118"/>
                  </a:lnTo>
                  <a:lnTo>
                    <a:pt x="652463" y="1442403"/>
                  </a:lnTo>
                  <a:lnTo>
                    <a:pt x="650876" y="1436370"/>
                  </a:lnTo>
                  <a:lnTo>
                    <a:pt x="649923" y="1430338"/>
                  </a:lnTo>
                  <a:lnTo>
                    <a:pt x="649288" y="1423670"/>
                  </a:lnTo>
                  <a:lnTo>
                    <a:pt x="649923" y="1417320"/>
                  </a:lnTo>
                  <a:lnTo>
                    <a:pt x="650876" y="1411605"/>
                  </a:lnTo>
                  <a:lnTo>
                    <a:pt x="652463" y="1405573"/>
                  </a:lnTo>
                  <a:lnTo>
                    <a:pt x="654368" y="1399858"/>
                  </a:lnTo>
                  <a:lnTo>
                    <a:pt x="656908" y="1394460"/>
                  </a:lnTo>
                  <a:lnTo>
                    <a:pt x="660083" y="1389380"/>
                  </a:lnTo>
                  <a:lnTo>
                    <a:pt x="663576" y="1384618"/>
                  </a:lnTo>
                  <a:lnTo>
                    <a:pt x="667703" y="1380173"/>
                  </a:lnTo>
                  <a:lnTo>
                    <a:pt x="672148" y="1376363"/>
                  </a:lnTo>
                  <a:lnTo>
                    <a:pt x="676911" y="1372870"/>
                  </a:lnTo>
                  <a:lnTo>
                    <a:pt x="681991" y="1369695"/>
                  </a:lnTo>
                  <a:lnTo>
                    <a:pt x="687388" y="1366838"/>
                  </a:lnTo>
                  <a:lnTo>
                    <a:pt x="692786" y="1364933"/>
                  </a:lnTo>
                  <a:lnTo>
                    <a:pt x="698818" y="1363345"/>
                  </a:lnTo>
                  <a:lnTo>
                    <a:pt x="705168" y="1362710"/>
                  </a:lnTo>
                  <a:lnTo>
                    <a:pt x="711201" y="1362075"/>
                  </a:lnTo>
                  <a:close/>
                  <a:moveTo>
                    <a:pt x="1181793" y="1068388"/>
                  </a:moveTo>
                  <a:lnTo>
                    <a:pt x="1199238" y="1082973"/>
                  </a:lnTo>
                  <a:lnTo>
                    <a:pt x="1215731" y="1097240"/>
                  </a:lnTo>
                  <a:lnTo>
                    <a:pt x="1231590" y="1112142"/>
                  </a:lnTo>
                  <a:lnTo>
                    <a:pt x="1247448" y="1127044"/>
                  </a:lnTo>
                  <a:lnTo>
                    <a:pt x="1262038" y="1142262"/>
                  </a:lnTo>
                  <a:lnTo>
                    <a:pt x="1276628" y="1157164"/>
                  </a:lnTo>
                  <a:lnTo>
                    <a:pt x="1290267" y="1172700"/>
                  </a:lnTo>
                  <a:lnTo>
                    <a:pt x="1304222" y="1188236"/>
                  </a:lnTo>
                  <a:lnTo>
                    <a:pt x="1316909" y="1203772"/>
                  </a:lnTo>
                  <a:lnTo>
                    <a:pt x="1329596" y="1219308"/>
                  </a:lnTo>
                  <a:lnTo>
                    <a:pt x="1341332" y="1235160"/>
                  </a:lnTo>
                  <a:lnTo>
                    <a:pt x="1353067" y="1250696"/>
                  </a:lnTo>
                  <a:lnTo>
                    <a:pt x="1363851" y="1266866"/>
                  </a:lnTo>
                  <a:lnTo>
                    <a:pt x="1374952" y="1282402"/>
                  </a:lnTo>
                  <a:lnTo>
                    <a:pt x="1385102" y="1298572"/>
                  </a:lnTo>
                  <a:lnTo>
                    <a:pt x="1394934" y="1314425"/>
                  </a:lnTo>
                  <a:lnTo>
                    <a:pt x="1404132" y="1330278"/>
                  </a:lnTo>
                  <a:lnTo>
                    <a:pt x="1413330" y="1346131"/>
                  </a:lnTo>
                  <a:lnTo>
                    <a:pt x="1421894" y="1362301"/>
                  </a:lnTo>
                  <a:lnTo>
                    <a:pt x="1430141" y="1377837"/>
                  </a:lnTo>
                  <a:lnTo>
                    <a:pt x="1438070" y="1394007"/>
                  </a:lnTo>
                  <a:lnTo>
                    <a:pt x="1445365" y="1409543"/>
                  </a:lnTo>
                  <a:lnTo>
                    <a:pt x="1452343" y="1425079"/>
                  </a:lnTo>
                  <a:lnTo>
                    <a:pt x="1459003" y="1440931"/>
                  </a:lnTo>
                  <a:lnTo>
                    <a:pt x="1465664" y="1456467"/>
                  </a:lnTo>
                  <a:lnTo>
                    <a:pt x="1471690" y="1471686"/>
                  </a:lnTo>
                  <a:lnTo>
                    <a:pt x="1477399" y="1486905"/>
                  </a:lnTo>
                  <a:lnTo>
                    <a:pt x="1483109" y="1502124"/>
                  </a:lnTo>
                  <a:lnTo>
                    <a:pt x="1488183" y="1517025"/>
                  </a:lnTo>
                  <a:lnTo>
                    <a:pt x="1492624" y="1531927"/>
                  </a:lnTo>
                  <a:lnTo>
                    <a:pt x="1501822" y="1561413"/>
                  </a:lnTo>
                  <a:lnTo>
                    <a:pt x="1506579" y="1577901"/>
                  </a:lnTo>
                  <a:lnTo>
                    <a:pt x="1510703" y="1594705"/>
                  </a:lnTo>
                  <a:lnTo>
                    <a:pt x="1514509" y="1611192"/>
                  </a:lnTo>
                  <a:lnTo>
                    <a:pt x="1518315" y="1627045"/>
                  </a:lnTo>
                  <a:lnTo>
                    <a:pt x="1521804" y="1643532"/>
                  </a:lnTo>
                  <a:lnTo>
                    <a:pt x="1524976" y="1659067"/>
                  </a:lnTo>
                  <a:lnTo>
                    <a:pt x="1530685" y="1690773"/>
                  </a:lnTo>
                  <a:lnTo>
                    <a:pt x="1535125" y="1721528"/>
                  </a:lnTo>
                  <a:lnTo>
                    <a:pt x="1538931" y="1751014"/>
                  </a:lnTo>
                  <a:lnTo>
                    <a:pt x="1541786" y="1780184"/>
                  </a:lnTo>
                  <a:lnTo>
                    <a:pt x="1543689" y="1807451"/>
                  </a:lnTo>
                  <a:lnTo>
                    <a:pt x="1545275" y="1834084"/>
                  </a:lnTo>
                  <a:lnTo>
                    <a:pt x="1545909" y="1859448"/>
                  </a:lnTo>
                  <a:lnTo>
                    <a:pt x="1546226" y="1883228"/>
                  </a:lnTo>
                  <a:lnTo>
                    <a:pt x="1546226" y="1905739"/>
                  </a:lnTo>
                  <a:lnTo>
                    <a:pt x="1545592" y="1926665"/>
                  </a:lnTo>
                  <a:lnTo>
                    <a:pt x="1544640" y="1946005"/>
                  </a:lnTo>
                  <a:lnTo>
                    <a:pt x="1543689" y="1963443"/>
                  </a:lnTo>
                  <a:lnTo>
                    <a:pt x="1542420" y="1979613"/>
                  </a:lnTo>
                  <a:lnTo>
                    <a:pt x="1286461" y="1979613"/>
                  </a:lnTo>
                  <a:lnTo>
                    <a:pt x="1288681" y="1961224"/>
                  </a:lnTo>
                  <a:lnTo>
                    <a:pt x="1289632" y="1948859"/>
                  </a:lnTo>
                  <a:lnTo>
                    <a:pt x="1290901" y="1934591"/>
                  </a:lnTo>
                  <a:lnTo>
                    <a:pt x="1291535" y="1919055"/>
                  </a:lnTo>
                  <a:lnTo>
                    <a:pt x="1291853" y="1900983"/>
                  </a:lnTo>
                  <a:lnTo>
                    <a:pt x="1292487" y="1881642"/>
                  </a:lnTo>
                  <a:lnTo>
                    <a:pt x="1291853" y="1861033"/>
                  </a:lnTo>
                  <a:lnTo>
                    <a:pt x="1291218" y="1839156"/>
                  </a:lnTo>
                  <a:lnTo>
                    <a:pt x="1289950" y="1815694"/>
                  </a:lnTo>
                  <a:lnTo>
                    <a:pt x="1287729" y="1791281"/>
                  </a:lnTo>
                  <a:lnTo>
                    <a:pt x="1284875" y="1765916"/>
                  </a:lnTo>
                  <a:lnTo>
                    <a:pt x="1281069" y="1739283"/>
                  </a:lnTo>
                  <a:lnTo>
                    <a:pt x="1276311" y="1712016"/>
                  </a:lnTo>
                  <a:lnTo>
                    <a:pt x="1273456" y="1698383"/>
                  </a:lnTo>
                  <a:lnTo>
                    <a:pt x="1270919" y="1684115"/>
                  </a:lnTo>
                  <a:lnTo>
                    <a:pt x="1267430" y="1669847"/>
                  </a:lnTo>
                  <a:lnTo>
                    <a:pt x="1263624" y="1655263"/>
                  </a:lnTo>
                  <a:lnTo>
                    <a:pt x="1259818" y="1640678"/>
                  </a:lnTo>
                  <a:lnTo>
                    <a:pt x="1256012" y="1626410"/>
                  </a:lnTo>
                  <a:lnTo>
                    <a:pt x="1251254" y="1611509"/>
                  </a:lnTo>
                  <a:lnTo>
                    <a:pt x="1246497" y="1596607"/>
                  </a:lnTo>
                  <a:lnTo>
                    <a:pt x="1241105" y="1581705"/>
                  </a:lnTo>
                  <a:lnTo>
                    <a:pt x="1235713" y="1566803"/>
                  </a:lnTo>
                  <a:lnTo>
                    <a:pt x="1229686" y="1551902"/>
                  </a:lnTo>
                  <a:lnTo>
                    <a:pt x="1223343" y="1536683"/>
                  </a:lnTo>
                  <a:lnTo>
                    <a:pt x="1216365" y="1521781"/>
                  </a:lnTo>
                  <a:lnTo>
                    <a:pt x="1209387" y="1506880"/>
                  </a:lnTo>
                  <a:lnTo>
                    <a:pt x="1201775" y="1491661"/>
                  </a:lnTo>
                  <a:lnTo>
                    <a:pt x="1194163" y="1476759"/>
                  </a:lnTo>
                  <a:lnTo>
                    <a:pt x="1185599" y="1461540"/>
                  </a:lnTo>
                  <a:lnTo>
                    <a:pt x="1176718" y="1446638"/>
                  </a:lnTo>
                  <a:lnTo>
                    <a:pt x="1167520" y="1431737"/>
                  </a:lnTo>
                  <a:lnTo>
                    <a:pt x="1157688" y="1416835"/>
                  </a:lnTo>
                  <a:lnTo>
                    <a:pt x="1147538" y="1402567"/>
                  </a:lnTo>
                  <a:lnTo>
                    <a:pt x="1136437" y="1387666"/>
                  </a:lnTo>
                  <a:lnTo>
                    <a:pt x="1125653" y="1373081"/>
                  </a:lnTo>
                  <a:lnTo>
                    <a:pt x="1113918" y="1359130"/>
                  </a:lnTo>
                  <a:lnTo>
                    <a:pt x="1101231" y="1344545"/>
                  </a:lnTo>
                  <a:lnTo>
                    <a:pt x="1088861" y="1330595"/>
                  </a:lnTo>
                  <a:lnTo>
                    <a:pt x="1075540" y="1316961"/>
                  </a:lnTo>
                  <a:lnTo>
                    <a:pt x="1061267" y="1303011"/>
                  </a:lnTo>
                  <a:lnTo>
                    <a:pt x="1046994" y="1289377"/>
                  </a:lnTo>
                  <a:lnTo>
                    <a:pt x="1032087" y="1276061"/>
                  </a:lnTo>
                  <a:lnTo>
                    <a:pt x="1016228" y="1263062"/>
                  </a:lnTo>
                  <a:lnTo>
                    <a:pt x="1000052" y="1250379"/>
                  </a:lnTo>
                  <a:lnTo>
                    <a:pt x="983242" y="1237697"/>
                  </a:lnTo>
                  <a:lnTo>
                    <a:pt x="965798" y="1225332"/>
                  </a:lnTo>
                  <a:lnTo>
                    <a:pt x="947402" y="1213283"/>
                  </a:lnTo>
                  <a:lnTo>
                    <a:pt x="928688" y="1201552"/>
                  </a:lnTo>
                  <a:lnTo>
                    <a:pt x="946767" y="1194260"/>
                  </a:lnTo>
                  <a:lnTo>
                    <a:pt x="964212" y="1186968"/>
                  </a:lnTo>
                  <a:lnTo>
                    <a:pt x="981973" y="1179358"/>
                  </a:lnTo>
                  <a:lnTo>
                    <a:pt x="998784" y="1171749"/>
                  </a:lnTo>
                  <a:lnTo>
                    <a:pt x="1015594" y="1163822"/>
                  </a:lnTo>
                  <a:lnTo>
                    <a:pt x="1032087" y="1155896"/>
                  </a:lnTo>
                  <a:lnTo>
                    <a:pt x="1048580" y="1147652"/>
                  </a:lnTo>
                  <a:lnTo>
                    <a:pt x="1064122" y="1139726"/>
                  </a:lnTo>
                  <a:lnTo>
                    <a:pt x="1079663" y="1130848"/>
                  </a:lnTo>
                  <a:lnTo>
                    <a:pt x="1095522" y="1122288"/>
                  </a:lnTo>
                  <a:lnTo>
                    <a:pt x="1110429" y="1113727"/>
                  </a:lnTo>
                  <a:lnTo>
                    <a:pt x="1125336" y="1105167"/>
                  </a:lnTo>
                  <a:lnTo>
                    <a:pt x="1139609" y="1096289"/>
                  </a:lnTo>
                  <a:lnTo>
                    <a:pt x="1154199" y="1087094"/>
                  </a:lnTo>
                  <a:lnTo>
                    <a:pt x="1168155" y="1077900"/>
                  </a:lnTo>
                  <a:lnTo>
                    <a:pt x="1181793" y="1068388"/>
                  </a:lnTo>
                  <a:close/>
                  <a:moveTo>
                    <a:pt x="711201" y="495300"/>
                  </a:moveTo>
                  <a:lnTo>
                    <a:pt x="835026" y="495300"/>
                  </a:lnTo>
                  <a:lnTo>
                    <a:pt x="841376" y="495617"/>
                  </a:lnTo>
                  <a:lnTo>
                    <a:pt x="847726" y="496570"/>
                  </a:lnTo>
                  <a:lnTo>
                    <a:pt x="853441" y="498157"/>
                  </a:lnTo>
                  <a:lnTo>
                    <a:pt x="859473" y="500062"/>
                  </a:lnTo>
                  <a:lnTo>
                    <a:pt x="864553" y="502602"/>
                  </a:lnTo>
                  <a:lnTo>
                    <a:pt x="869633" y="505777"/>
                  </a:lnTo>
                  <a:lnTo>
                    <a:pt x="874713" y="509270"/>
                  </a:lnTo>
                  <a:lnTo>
                    <a:pt x="879158" y="513397"/>
                  </a:lnTo>
                  <a:lnTo>
                    <a:pt x="882968" y="518160"/>
                  </a:lnTo>
                  <a:lnTo>
                    <a:pt x="886461" y="522605"/>
                  </a:lnTo>
                  <a:lnTo>
                    <a:pt x="889636" y="527685"/>
                  </a:lnTo>
                  <a:lnTo>
                    <a:pt x="892493" y="533400"/>
                  </a:lnTo>
                  <a:lnTo>
                    <a:pt x="894398" y="538797"/>
                  </a:lnTo>
                  <a:lnTo>
                    <a:pt x="895986" y="544512"/>
                  </a:lnTo>
                  <a:lnTo>
                    <a:pt x="896621" y="550862"/>
                  </a:lnTo>
                  <a:lnTo>
                    <a:pt x="896938" y="557212"/>
                  </a:lnTo>
                  <a:lnTo>
                    <a:pt x="896621" y="563562"/>
                  </a:lnTo>
                  <a:lnTo>
                    <a:pt x="895986" y="569595"/>
                  </a:lnTo>
                  <a:lnTo>
                    <a:pt x="894398" y="575627"/>
                  </a:lnTo>
                  <a:lnTo>
                    <a:pt x="892493" y="581342"/>
                  </a:lnTo>
                  <a:lnTo>
                    <a:pt x="889636" y="586740"/>
                  </a:lnTo>
                  <a:lnTo>
                    <a:pt x="886461" y="591820"/>
                  </a:lnTo>
                  <a:lnTo>
                    <a:pt x="882968" y="596265"/>
                  </a:lnTo>
                  <a:lnTo>
                    <a:pt x="879158" y="601027"/>
                  </a:lnTo>
                  <a:lnTo>
                    <a:pt x="874713" y="605155"/>
                  </a:lnTo>
                  <a:lnTo>
                    <a:pt x="869633" y="608647"/>
                  </a:lnTo>
                  <a:lnTo>
                    <a:pt x="864553" y="611822"/>
                  </a:lnTo>
                  <a:lnTo>
                    <a:pt x="859473" y="614045"/>
                  </a:lnTo>
                  <a:lnTo>
                    <a:pt x="853441" y="616267"/>
                  </a:lnTo>
                  <a:lnTo>
                    <a:pt x="847726" y="617855"/>
                  </a:lnTo>
                  <a:lnTo>
                    <a:pt x="841376" y="618807"/>
                  </a:lnTo>
                  <a:lnTo>
                    <a:pt x="835026" y="619125"/>
                  </a:lnTo>
                  <a:lnTo>
                    <a:pt x="711201" y="619125"/>
                  </a:lnTo>
                  <a:lnTo>
                    <a:pt x="705168" y="618807"/>
                  </a:lnTo>
                  <a:lnTo>
                    <a:pt x="698818" y="617855"/>
                  </a:lnTo>
                  <a:lnTo>
                    <a:pt x="692786" y="616267"/>
                  </a:lnTo>
                  <a:lnTo>
                    <a:pt x="687388" y="614045"/>
                  </a:lnTo>
                  <a:lnTo>
                    <a:pt x="681991" y="611822"/>
                  </a:lnTo>
                  <a:lnTo>
                    <a:pt x="676911" y="608647"/>
                  </a:lnTo>
                  <a:lnTo>
                    <a:pt x="672148" y="605155"/>
                  </a:lnTo>
                  <a:lnTo>
                    <a:pt x="667703" y="601027"/>
                  </a:lnTo>
                  <a:lnTo>
                    <a:pt x="663576" y="596265"/>
                  </a:lnTo>
                  <a:lnTo>
                    <a:pt x="660083" y="591820"/>
                  </a:lnTo>
                  <a:lnTo>
                    <a:pt x="656908" y="586740"/>
                  </a:lnTo>
                  <a:lnTo>
                    <a:pt x="654368" y="581342"/>
                  </a:lnTo>
                  <a:lnTo>
                    <a:pt x="652463" y="575627"/>
                  </a:lnTo>
                  <a:lnTo>
                    <a:pt x="650876" y="569595"/>
                  </a:lnTo>
                  <a:lnTo>
                    <a:pt x="649923" y="563562"/>
                  </a:lnTo>
                  <a:lnTo>
                    <a:pt x="649288" y="557212"/>
                  </a:lnTo>
                  <a:lnTo>
                    <a:pt x="649923" y="550862"/>
                  </a:lnTo>
                  <a:lnTo>
                    <a:pt x="650876" y="544512"/>
                  </a:lnTo>
                  <a:lnTo>
                    <a:pt x="652463" y="538797"/>
                  </a:lnTo>
                  <a:lnTo>
                    <a:pt x="654368" y="533400"/>
                  </a:lnTo>
                  <a:lnTo>
                    <a:pt x="656908" y="527685"/>
                  </a:lnTo>
                  <a:lnTo>
                    <a:pt x="660083" y="522605"/>
                  </a:lnTo>
                  <a:lnTo>
                    <a:pt x="663576" y="518160"/>
                  </a:lnTo>
                  <a:lnTo>
                    <a:pt x="667703" y="513397"/>
                  </a:lnTo>
                  <a:lnTo>
                    <a:pt x="672148" y="509270"/>
                  </a:lnTo>
                  <a:lnTo>
                    <a:pt x="676911" y="505777"/>
                  </a:lnTo>
                  <a:lnTo>
                    <a:pt x="681991" y="502602"/>
                  </a:lnTo>
                  <a:lnTo>
                    <a:pt x="687388" y="500062"/>
                  </a:lnTo>
                  <a:lnTo>
                    <a:pt x="692786" y="498157"/>
                  </a:lnTo>
                  <a:lnTo>
                    <a:pt x="698818" y="496570"/>
                  </a:lnTo>
                  <a:lnTo>
                    <a:pt x="705168" y="495617"/>
                  </a:lnTo>
                  <a:lnTo>
                    <a:pt x="711201" y="495300"/>
                  </a:lnTo>
                  <a:close/>
                  <a:moveTo>
                    <a:pt x="587375" y="247650"/>
                  </a:moveTo>
                  <a:lnTo>
                    <a:pt x="958851" y="247650"/>
                  </a:lnTo>
                  <a:lnTo>
                    <a:pt x="965201" y="247967"/>
                  </a:lnTo>
                  <a:lnTo>
                    <a:pt x="971551" y="249237"/>
                  </a:lnTo>
                  <a:lnTo>
                    <a:pt x="977266" y="250507"/>
                  </a:lnTo>
                  <a:lnTo>
                    <a:pt x="982981" y="252730"/>
                  </a:lnTo>
                  <a:lnTo>
                    <a:pt x="988378" y="255587"/>
                  </a:lnTo>
                  <a:lnTo>
                    <a:pt x="993458" y="258127"/>
                  </a:lnTo>
                  <a:lnTo>
                    <a:pt x="998221" y="262255"/>
                  </a:lnTo>
                  <a:lnTo>
                    <a:pt x="1002348" y="266065"/>
                  </a:lnTo>
                  <a:lnTo>
                    <a:pt x="1006793" y="270510"/>
                  </a:lnTo>
                  <a:lnTo>
                    <a:pt x="1010286" y="274955"/>
                  </a:lnTo>
                  <a:lnTo>
                    <a:pt x="1013461" y="280352"/>
                  </a:lnTo>
                  <a:lnTo>
                    <a:pt x="1015683" y="285750"/>
                  </a:lnTo>
                  <a:lnTo>
                    <a:pt x="1017588" y="291465"/>
                  </a:lnTo>
                  <a:lnTo>
                    <a:pt x="1019176" y="297497"/>
                  </a:lnTo>
                  <a:lnTo>
                    <a:pt x="1020446" y="303212"/>
                  </a:lnTo>
                  <a:lnTo>
                    <a:pt x="1020763" y="309880"/>
                  </a:lnTo>
                  <a:lnTo>
                    <a:pt x="1020446" y="316230"/>
                  </a:lnTo>
                  <a:lnTo>
                    <a:pt x="1019176" y="322262"/>
                  </a:lnTo>
                  <a:lnTo>
                    <a:pt x="1017588" y="328295"/>
                  </a:lnTo>
                  <a:lnTo>
                    <a:pt x="1015683" y="334010"/>
                  </a:lnTo>
                  <a:lnTo>
                    <a:pt x="1013461" y="339407"/>
                  </a:lnTo>
                  <a:lnTo>
                    <a:pt x="1010286" y="344487"/>
                  </a:lnTo>
                  <a:lnTo>
                    <a:pt x="1006793" y="349250"/>
                  </a:lnTo>
                  <a:lnTo>
                    <a:pt x="1002348" y="353377"/>
                  </a:lnTo>
                  <a:lnTo>
                    <a:pt x="998221" y="357505"/>
                  </a:lnTo>
                  <a:lnTo>
                    <a:pt x="993458" y="360997"/>
                  </a:lnTo>
                  <a:lnTo>
                    <a:pt x="988378" y="364172"/>
                  </a:lnTo>
                  <a:lnTo>
                    <a:pt x="982981" y="366712"/>
                  </a:lnTo>
                  <a:lnTo>
                    <a:pt x="977266" y="368617"/>
                  </a:lnTo>
                  <a:lnTo>
                    <a:pt x="971551" y="370205"/>
                  </a:lnTo>
                  <a:lnTo>
                    <a:pt x="965201" y="371475"/>
                  </a:lnTo>
                  <a:lnTo>
                    <a:pt x="958851" y="371475"/>
                  </a:lnTo>
                  <a:lnTo>
                    <a:pt x="587375" y="371475"/>
                  </a:lnTo>
                  <a:lnTo>
                    <a:pt x="581343" y="371475"/>
                  </a:lnTo>
                  <a:lnTo>
                    <a:pt x="575310" y="370205"/>
                  </a:lnTo>
                  <a:lnTo>
                    <a:pt x="568960" y="368617"/>
                  </a:lnTo>
                  <a:lnTo>
                    <a:pt x="563563" y="366712"/>
                  </a:lnTo>
                  <a:lnTo>
                    <a:pt x="558165" y="364172"/>
                  </a:lnTo>
                  <a:lnTo>
                    <a:pt x="553085" y="360997"/>
                  </a:lnTo>
                  <a:lnTo>
                    <a:pt x="548323" y="357505"/>
                  </a:lnTo>
                  <a:lnTo>
                    <a:pt x="543878" y="353377"/>
                  </a:lnTo>
                  <a:lnTo>
                    <a:pt x="539750" y="349250"/>
                  </a:lnTo>
                  <a:lnTo>
                    <a:pt x="536258" y="344487"/>
                  </a:lnTo>
                  <a:lnTo>
                    <a:pt x="533083" y="339407"/>
                  </a:lnTo>
                  <a:lnTo>
                    <a:pt x="530543" y="334010"/>
                  </a:lnTo>
                  <a:lnTo>
                    <a:pt x="528320" y="328295"/>
                  </a:lnTo>
                  <a:lnTo>
                    <a:pt x="527050" y="322262"/>
                  </a:lnTo>
                  <a:lnTo>
                    <a:pt x="526098" y="316230"/>
                  </a:lnTo>
                  <a:lnTo>
                    <a:pt x="525463" y="309880"/>
                  </a:lnTo>
                  <a:lnTo>
                    <a:pt x="526098" y="303212"/>
                  </a:lnTo>
                  <a:lnTo>
                    <a:pt x="527050" y="297497"/>
                  </a:lnTo>
                  <a:lnTo>
                    <a:pt x="528320" y="291465"/>
                  </a:lnTo>
                  <a:lnTo>
                    <a:pt x="530543" y="285750"/>
                  </a:lnTo>
                  <a:lnTo>
                    <a:pt x="533083" y="280352"/>
                  </a:lnTo>
                  <a:lnTo>
                    <a:pt x="536258" y="274955"/>
                  </a:lnTo>
                  <a:lnTo>
                    <a:pt x="539750" y="270510"/>
                  </a:lnTo>
                  <a:lnTo>
                    <a:pt x="543878" y="266065"/>
                  </a:lnTo>
                  <a:lnTo>
                    <a:pt x="548323" y="262255"/>
                  </a:lnTo>
                  <a:lnTo>
                    <a:pt x="553085" y="258127"/>
                  </a:lnTo>
                  <a:lnTo>
                    <a:pt x="558165" y="255587"/>
                  </a:lnTo>
                  <a:lnTo>
                    <a:pt x="563563" y="252730"/>
                  </a:lnTo>
                  <a:lnTo>
                    <a:pt x="568960" y="250507"/>
                  </a:lnTo>
                  <a:lnTo>
                    <a:pt x="575310" y="249237"/>
                  </a:lnTo>
                  <a:lnTo>
                    <a:pt x="581343" y="247967"/>
                  </a:lnTo>
                  <a:lnTo>
                    <a:pt x="587375" y="247650"/>
                  </a:lnTo>
                  <a:close/>
                  <a:moveTo>
                    <a:pt x="1286299" y="0"/>
                  </a:moveTo>
                  <a:lnTo>
                    <a:pt x="1542417" y="0"/>
                  </a:lnTo>
                  <a:lnTo>
                    <a:pt x="1543686" y="15872"/>
                  </a:lnTo>
                  <a:lnTo>
                    <a:pt x="1544638" y="33332"/>
                  </a:lnTo>
                  <a:lnTo>
                    <a:pt x="1545590" y="53014"/>
                  </a:lnTo>
                  <a:lnTo>
                    <a:pt x="1546225" y="73648"/>
                  </a:lnTo>
                  <a:lnTo>
                    <a:pt x="1546225" y="96504"/>
                  </a:lnTo>
                  <a:lnTo>
                    <a:pt x="1545908" y="120313"/>
                  </a:lnTo>
                  <a:lnTo>
                    <a:pt x="1545273" y="145709"/>
                  </a:lnTo>
                  <a:lnTo>
                    <a:pt x="1543686" y="172057"/>
                  </a:lnTo>
                  <a:lnTo>
                    <a:pt x="1541782" y="199993"/>
                  </a:lnTo>
                  <a:lnTo>
                    <a:pt x="1538926" y="228881"/>
                  </a:lnTo>
                  <a:lnTo>
                    <a:pt x="1535117" y="258721"/>
                  </a:lnTo>
                  <a:lnTo>
                    <a:pt x="1530674" y="289196"/>
                  </a:lnTo>
                  <a:lnTo>
                    <a:pt x="1524961" y="320941"/>
                  </a:lnTo>
                  <a:lnTo>
                    <a:pt x="1521788" y="336496"/>
                  </a:lnTo>
                  <a:lnTo>
                    <a:pt x="1518297" y="353003"/>
                  </a:lnTo>
                  <a:lnTo>
                    <a:pt x="1514488" y="369193"/>
                  </a:lnTo>
                  <a:lnTo>
                    <a:pt x="1510680" y="385701"/>
                  </a:lnTo>
                  <a:lnTo>
                    <a:pt x="1506554" y="402525"/>
                  </a:lnTo>
                  <a:lnTo>
                    <a:pt x="1501793" y="419033"/>
                  </a:lnTo>
                  <a:lnTo>
                    <a:pt x="1495129" y="441254"/>
                  </a:lnTo>
                  <a:lnTo>
                    <a:pt x="1488147" y="463476"/>
                  </a:lnTo>
                  <a:lnTo>
                    <a:pt x="1479895" y="486332"/>
                  </a:lnTo>
                  <a:lnTo>
                    <a:pt x="1471009" y="509506"/>
                  </a:lnTo>
                  <a:lnTo>
                    <a:pt x="1461805" y="532997"/>
                  </a:lnTo>
                  <a:lnTo>
                    <a:pt x="1451966" y="556806"/>
                  </a:lnTo>
                  <a:lnTo>
                    <a:pt x="1440858" y="580297"/>
                  </a:lnTo>
                  <a:lnTo>
                    <a:pt x="1428798" y="604741"/>
                  </a:lnTo>
                  <a:lnTo>
                    <a:pt x="1416421" y="628549"/>
                  </a:lnTo>
                  <a:lnTo>
                    <a:pt x="1402774" y="652675"/>
                  </a:lnTo>
                  <a:lnTo>
                    <a:pt x="1388175" y="677119"/>
                  </a:lnTo>
                  <a:lnTo>
                    <a:pt x="1372941" y="700928"/>
                  </a:lnTo>
                  <a:lnTo>
                    <a:pt x="1356438" y="725371"/>
                  </a:lnTo>
                  <a:lnTo>
                    <a:pt x="1338665" y="749180"/>
                  </a:lnTo>
                  <a:lnTo>
                    <a:pt x="1329779" y="760925"/>
                  </a:lnTo>
                  <a:lnTo>
                    <a:pt x="1320258" y="772671"/>
                  </a:lnTo>
                  <a:lnTo>
                    <a:pt x="1310737" y="784417"/>
                  </a:lnTo>
                  <a:lnTo>
                    <a:pt x="1300898" y="796480"/>
                  </a:lnTo>
                  <a:lnTo>
                    <a:pt x="1290743" y="807908"/>
                  </a:lnTo>
                  <a:lnTo>
                    <a:pt x="1279952" y="819654"/>
                  </a:lnTo>
                  <a:lnTo>
                    <a:pt x="1269161" y="831399"/>
                  </a:lnTo>
                  <a:lnTo>
                    <a:pt x="1258054" y="842827"/>
                  </a:lnTo>
                  <a:lnTo>
                    <a:pt x="1246628" y="854256"/>
                  </a:lnTo>
                  <a:lnTo>
                    <a:pt x="1234886" y="865366"/>
                  </a:lnTo>
                  <a:lnTo>
                    <a:pt x="1222826" y="876794"/>
                  </a:lnTo>
                  <a:lnTo>
                    <a:pt x="1210765" y="887905"/>
                  </a:lnTo>
                  <a:lnTo>
                    <a:pt x="1198071" y="898698"/>
                  </a:lnTo>
                  <a:lnTo>
                    <a:pt x="1185376" y="909809"/>
                  </a:lnTo>
                  <a:lnTo>
                    <a:pt x="1172046" y="920285"/>
                  </a:lnTo>
                  <a:lnTo>
                    <a:pt x="1158082" y="931396"/>
                  </a:lnTo>
                  <a:lnTo>
                    <a:pt x="1144435" y="941872"/>
                  </a:lnTo>
                  <a:lnTo>
                    <a:pt x="1130154" y="952030"/>
                  </a:lnTo>
                  <a:lnTo>
                    <a:pt x="1115555" y="962188"/>
                  </a:lnTo>
                  <a:lnTo>
                    <a:pt x="1100638" y="972347"/>
                  </a:lnTo>
                  <a:lnTo>
                    <a:pt x="1085404" y="982505"/>
                  </a:lnTo>
                  <a:lnTo>
                    <a:pt x="1070171" y="992346"/>
                  </a:lnTo>
                  <a:lnTo>
                    <a:pt x="1053985" y="1001869"/>
                  </a:lnTo>
                  <a:lnTo>
                    <a:pt x="1037482" y="1011710"/>
                  </a:lnTo>
                  <a:lnTo>
                    <a:pt x="1021296" y="1020916"/>
                  </a:lnTo>
                  <a:lnTo>
                    <a:pt x="1004158" y="1030122"/>
                  </a:lnTo>
                  <a:lnTo>
                    <a:pt x="986703" y="1039011"/>
                  </a:lnTo>
                  <a:lnTo>
                    <a:pt x="968930" y="1047582"/>
                  </a:lnTo>
                  <a:lnTo>
                    <a:pt x="951157" y="1056153"/>
                  </a:lnTo>
                  <a:lnTo>
                    <a:pt x="932750" y="1065042"/>
                  </a:lnTo>
                  <a:lnTo>
                    <a:pt x="913707" y="1072978"/>
                  </a:lnTo>
                  <a:lnTo>
                    <a:pt x="894665" y="1080914"/>
                  </a:lnTo>
                  <a:lnTo>
                    <a:pt x="874671" y="1088850"/>
                  </a:lnTo>
                  <a:lnTo>
                    <a:pt x="854677" y="1096152"/>
                  </a:lnTo>
                  <a:lnTo>
                    <a:pt x="834365" y="1103771"/>
                  </a:lnTo>
                  <a:lnTo>
                    <a:pt x="813419" y="1110754"/>
                  </a:lnTo>
                  <a:lnTo>
                    <a:pt x="785490" y="1120595"/>
                  </a:lnTo>
                  <a:lnTo>
                    <a:pt x="757879" y="1131071"/>
                  </a:lnTo>
                  <a:lnTo>
                    <a:pt x="731855" y="1142182"/>
                  </a:lnTo>
                  <a:lnTo>
                    <a:pt x="706148" y="1153293"/>
                  </a:lnTo>
                  <a:lnTo>
                    <a:pt x="681710" y="1165038"/>
                  </a:lnTo>
                  <a:lnTo>
                    <a:pt x="658225" y="1177736"/>
                  </a:lnTo>
                  <a:lnTo>
                    <a:pt x="635056" y="1190117"/>
                  </a:lnTo>
                  <a:lnTo>
                    <a:pt x="613158" y="1203450"/>
                  </a:lnTo>
                  <a:lnTo>
                    <a:pt x="591894" y="1216782"/>
                  </a:lnTo>
                  <a:lnTo>
                    <a:pt x="571900" y="1231068"/>
                  </a:lnTo>
                  <a:lnTo>
                    <a:pt x="552223" y="1245035"/>
                  </a:lnTo>
                  <a:lnTo>
                    <a:pt x="533498" y="1259638"/>
                  </a:lnTo>
                  <a:lnTo>
                    <a:pt x="516043" y="1274558"/>
                  </a:lnTo>
                  <a:lnTo>
                    <a:pt x="498588" y="1289796"/>
                  </a:lnTo>
                  <a:lnTo>
                    <a:pt x="482084" y="1305033"/>
                  </a:lnTo>
                  <a:lnTo>
                    <a:pt x="466533" y="1321223"/>
                  </a:lnTo>
                  <a:lnTo>
                    <a:pt x="451617" y="1336778"/>
                  </a:lnTo>
                  <a:lnTo>
                    <a:pt x="437653" y="1352968"/>
                  </a:lnTo>
                  <a:lnTo>
                    <a:pt x="424006" y="1369158"/>
                  </a:lnTo>
                  <a:lnTo>
                    <a:pt x="410993" y="1385666"/>
                  </a:lnTo>
                  <a:lnTo>
                    <a:pt x="398933" y="1402491"/>
                  </a:lnTo>
                  <a:lnTo>
                    <a:pt x="387191" y="1419315"/>
                  </a:lnTo>
                  <a:lnTo>
                    <a:pt x="376083" y="1436140"/>
                  </a:lnTo>
                  <a:lnTo>
                    <a:pt x="365927" y="1452965"/>
                  </a:lnTo>
                  <a:lnTo>
                    <a:pt x="356089" y="1470425"/>
                  </a:lnTo>
                  <a:lnTo>
                    <a:pt x="346567" y="1487250"/>
                  </a:lnTo>
                  <a:lnTo>
                    <a:pt x="337998" y="1504392"/>
                  </a:lnTo>
                  <a:lnTo>
                    <a:pt x="329747" y="1521534"/>
                  </a:lnTo>
                  <a:lnTo>
                    <a:pt x="322447" y="1538994"/>
                  </a:lnTo>
                  <a:lnTo>
                    <a:pt x="315465" y="1555819"/>
                  </a:lnTo>
                  <a:lnTo>
                    <a:pt x="308800" y="1572961"/>
                  </a:lnTo>
                  <a:lnTo>
                    <a:pt x="302453" y="1589786"/>
                  </a:lnTo>
                  <a:lnTo>
                    <a:pt x="297058" y="1606928"/>
                  </a:lnTo>
                  <a:lnTo>
                    <a:pt x="291345" y="1623435"/>
                  </a:lnTo>
                  <a:lnTo>
                    <a:pt x="286902" y="1640260"/>
                  </a:lnTo>
                  <a:lnTo>
                    <a:pt x="282459" y="1656767"/>
                  </a:lnTo>
                  <a:lnTo>
                    <a:pt x="278650" y="1673275"/>
                  </a:lnTo>
                  <a:lnTo>
                    <a:pt x="274525" y="1689465"/>
                  </a:lnTo>
                  <a:lnTo>
                    <a:pt x="271351" y="1705337"/>
                  </a:lnTo>
                  <a:lnTo>
                    <a:pt x="268495" y="1721210"/>
                  </a:lnTo>
                  <a:lnTo>
                    <a:pt x="265956" y="1736765"/>
                  </a:lnTo>
                  <a:lnTo>
                    <a:pt x="263734" y="1752002"/>
                  </a:lnTo>
                  <a:lnTo>
                    <a:pt x="261830" y="1766922"/>
                  </a:lnTo>
                  <a:lnTo>
                    <a:pt x="260243" y="1781525"/>
                  </a:lnTo>
                  <a:lnTo>
                    <a:pt x="257387" y="1809460"/>
                  </a:lnTo>
                  <a:lnTo>
                    <a:pt x="255482" y="1836761"/>
                  </a:lnTo>
                  <a:lnTo>
                    <a:pt x="254530" y="1861840"/>
                  </a:lnTo>
                  <a:lnTo>
                    <a:pt x="254530" y="1885331"/>
                  </a:lnTo>
                  <a:lnTo>
                    <a:pt x="254530" y="1906600"/>
                  </a:lnTo>
                  <a:lnTo>
                    <a:pt x="255482" y="1925964"/>
                  </a:lnTo>
                  <a:lnTo>
                    <a:pt x="256752" y="1943107"/>
                  </a:lnTo>
                  <a:lnTo>
                    <a:pt x="257704" y="1958027"/>
                  </a:lnTo>
                  <a:lnTo>
                    <a:pt x="260243" y="1979613"/>
                  </a:lnTo>
                  <a:lnTo>
                    <a:pt x="4126" y="1979613"/>
                  </a:lnTo>
                  <a:lnTo>
                    <a:pt x="2856" y="1963423"/>
                  </a:lnTo>
                  <a:lnTo>
                    <a:pt x="1587" y="1945964"/>
                  </a:lnTo>
                  <a:lnTo>
                    <a:pt x="952" y="1926599"/>
                  </a:lnTo>
                  <a:lnTo>
                    <a:pt x="317" y="1905648"/>
                  </a:lnTo>
                  <a:lnTo>
                    <a:pt x="0" y="1883109"/>
                  </a:lnTo>
                  <a:lnTo>
                    <a:pt x="317" y="1859300"/>
                  </a:lnTo>
                  <a:lnTo>
                    <a:pt x="1269" y="1833904"/>
                  </a:lnTo>
                  <a:lnTo>
                    <a:pt x="2856" y="1807238"/>
                  </a:lnTo>
                  <a:lnTo>
                    <a:pt x="4760" y="1779938"/>
                  </a:lnTo>
                  <a:lnTo>
                    <a:pt x="7934" y="1750732"/>
                  </a:lnTo>
                  <a:lnTo>
                    <a:pt x="11425" y="1721210"/>
                  </a:lnTo>
                  <a:lnTo>
                    <a:pt x="16186" y="1690417"/>
                  </a:lnTo>
                  <a:lnTo>
                    <a:pt x="21581" y="1658672"/>
                  </a:lnTo>
                  <a:lnTo>
                    <a:pt x="24755" y="1643117"/>
                  </a:lnTo>
                  <a:lnTo>
                    <a:pt x="28246" y="1626610"/>
                  </a:lnTo>
                  <a:lnTo>
                    <a:pt x="31737" y="1610737"/>
                  </a:lnTo>
                  <a:lnTo>
                    <a:pt x="36180" y="1594230"/>
                  </a:lnTo>
                  <a:lnTo>
                    <a:pt x="40306" y="1577405"/>
                  </a:lnTo>
                  <a:lnTo>
                    <a:pt x="45066" y="1560898"/>
                  </a:lnTo>
                  <a:lnTo>
                    <a:pt x="51414" y="1538359"/>
                  </a:lnTo>
                  <a:lnTo>
                    <a:pt x="58713" y="1516137"/>
                  </a:lnTo>
                  <a:lnTo>
                    <a:pt x="66647" y="1493599"/>
                  </a:lnTo>
                  <a:lnTo>
                    <a:pt x="75216" y="1470425"/>
                  </a:lnTo>
                  <a:lnTo>
                    <a:pt x="84737" y="1446933"/>
                  </a:lnTo>
                  <a:lnTo>
                    <a:pt x="94893" y="1422807"/>
                  </a:lnTo>
                  <a:lnTo>
                    <a:pt x="105684" y="1398999"/>
                  </a:lnTo>
                  <a:lnTo>
                    <a:pt x="117427" y="1375190"/>
                  </a:lnTo>
                  <a:lnTo>
                    <a:pt x="130121" y="1351381"/>
                  </a:lnTo>
                  <a:lnTo>
                    <a:pt x="143768" y="1326937"/>
                  </a:lnTo>
                  <a:lnTo>
                    <a:pt x="158367" y="1302811"/>
                  </a:lnTo>
                  <a:lnTo>
                    <a:pt x="173601" y="1278685"/>
                  </a:lnTo>
                  <a:lnTo>
                    <a:pt x="190422" y="1254559"/>
                  </a:lnTo>
                  <a:lnTo>
                    <a:pt x="207560" y="1230750"/>
                  </a:lnTo>
                  <a:lnTo>
                    <a:pt x="217081" y="1219005"/>
                  </a:lnTo>
                  <a:lnTo>
                    <a:pt x="226602" y="1206624"/>
                  </a:lnTo>
                  <a:lnTo>
                    <a:pt x="235805" y="1194878"/>
                  </a:lnTo>
                  <a:lnTo>
                    <a:pt x="245961" y="1183133"/>
                  </a:lnTo>
                  <a:lnTo>
                    <a:pt x="256117" y="1171387"/>
                  </a:lnTo>
                  <a:lnTo>
                    <a:pt x="266908" y="1159959"/>
                  </a:lnTo>
                  <a:lnTo>
                    <a:pt x="277381" y="1148213"/>
                  </a:lnTo>
                  <a:lnTo>
                    <a:pt x="288806" y="1137103"/>
                  </a:lnTo>
                  <a:lnTo>
                    <a:pt x="300231" y="1125675"/>
                  </a:lnTo>
                  <a:lnTo>
                    <a:pt x="311974" y="1114246"/>
                  </a:lnTo>
                  <a:lnTo>
                    <a:pt x="323717" y="1102818"/>
                  </a:lnTo>
                  <a:lnTo>
                    <a:pt x="336094" y="1092025"/>
                  </a:lnTo>
                  <a:lnTo>
                    <a:pt x="348789" y="1080914"/>
                  </a:lnTo>
                  <a:lnTo>
                    <a:pt x="361484" y="1070121"/>
                  </a:lnTo>
                  <a:lnTo>
                    <a:pt x="374813" y="1059010"/>
                  </a:lnTo>
                  <a:lnTo>
                    <a:pt x="388143" y="1048534"/>
                  </a:lnTo>
                  <a:lnTo>
                    <a:pt x="402424" y="1037741"/>
                  </a:lnTo>
                  <a:lnTo>
                    <a:pt x="416389" y="1027583"/>
                  </a:lnTo>
                  <a:lnTo>
                    <a:pt x="430988" y="1017107"/>
                  </a:lnTo>
                  <a:lnTo>
                    <a:pt x="445904" y="1007266"/>
                  </a:lnTo>
                  <a:lnTo>
                    <a:pt x="461138" y="997108"/>
                  </a:lnTo>
                  <a:lnTo>
                    <a:pt x="476689" y="987267"/>
                  </a:lnTo>
                  <a:lnTo>
                    <a:pt x="492240" y="977426"/>
                  </a:lnTo>
                  <a:lnTo>
                    <a:pt x="508743" y="968220"/>
                  </a:lnTo>
                  <a:lnTo>
                    <a:pt x="525247" y="958696"/>
                  </a:lnTo>
                  <a:lnTo>
                    <a:pt x="542385" y="949808"/>
                  </a:lnTo>
                  <a:lnTo>
                    <a:pt x="559840" y="940602"/>
                  </a:lnTo>
                  <a:lnTo>
                    <a:pt x="577295" y="931713"/>
                  </a:lnTo>
                  <a:lnTo>
                    <a:pt x="595385" y="923142"/>
                  </a:lnTo>
                  <a:lnTo>
                    <a:pt x="614110" y="914888"/>
                  </a:lnTo>
                  <a:lnTo>
                    <a:pt x="633152" y="906635"/>
                  </a:lnTo>
                  <a:lnTo>
                    <a:pt x="652195" y="898698"/>
                  </a:lnTo>
                  <a:lnTo>
                    <a:pt x="671872" y="891080"/>
                  </a:lnTo>
                  <a:lnTo>
                    <a:pt x="691866" y="883143"/>
                  </a:lnTo>
                  <a:lnTo>
                    <a:pt x="712178" y="876160"/>
                  </a:lnTo>
                  <a:lnTo>
                    <a:pt x="732807" y="868541"/>
                  </a:lnTo>
                  <a:lnTo>
                    <a:pt x="761053" y="858700"/>
                  </a:lnTo>
                  <a:lnTo>
                    <a:pt x="788346" y="848541"/>
                  </a:lnTo>
                  <a:lnTo>
                    <a:pt x="814688" y="837748"/>
                  </a:lnTo>
                  <a:lnTo>
                    <a:pt x="840078" y="826320"/>
                  </a:lnTo>
                  <a:lnTo>
                    <a:pt x="864833" y="814574"/>
                  </a:lnTo>
                  <a:lnTo>
                    <a:pt x="888318" y="801876"/>
                  </a:lnTo>
                  <a:lnTo>
                    <a:pt x="911169" y="789496"/>
                  </a:lnTo>
                  <a:lnTo>
                    <a:pt x="933067" y="776163"/>
                  </a:lnTo>
                  <a:lnTo>
                    <a:pt x="954013" y="762830"/>
                  </a:lnTo>
                  <a:lnTo>
                    <a:pt x="974642" y="749180"/>
                  </a:lnTo>
                  <a:lnTo>
                    <a:pt x="994002" y="734577"/>
                  </a:lnTo>
                  <a:lnTo>
                    <a:pt x="1012409" y="720292"/>
                  </a:lnTo>
                  <a:lnTo>
                    <a:pt x="1030500" y="705372"/>
                  </a:lnTo>
                  <a:lnTo>
                    <a:pt x="1047320" y="690134"/>
                  </a:lnTo>
                  <a:lnTo>
                    <a:pt x="1063823" y="674579"/>
                  </a:lnTo>
                  <a:lnTo>
                    <a:pt x="1079374" y="659024"/>
                  </a:lnTo>
                  <a:lnTo>
                    <a:pt x="1094291" y="642834"/>
                  </a:lnTo>
                  <a:lnTo>
                    <a:pt x="1108890" y="626962"/>
                  </a:lnTo>
                  <a:lnTo>
                    <a:pt x="1122219" y="610772"/>
                  </a:lnTo>
                  <a:lnTo>
                    <a:pt x="1135231" y="594265"/>
                  </a:lnTo>
                  <a:lnTo>
                    <a:pt x="1147292" y="577440"/>
                  </a:lnTo>
                  <a:lnTo>
                    <a:pt x="1159034" y="560615"/>
                  </a:lnTo>
                  <a:lnTo>
                    <a:pt x="1169825" y="543790"/>
                  </a:lnTo>
                  <a:lnTo>
                    <a:pt x="1180298" y="526965"/>
                  </a:lnTo>
                  <a:lnTo>
                    <a:pt x="1189819" y="510141"/>
                  </a:lnTo>
                  <a:lnTo>
                    <a:pt x="1199340" y="492998"/>
                  </a:lnTo>
                  <a:lnTo>
                    <a:pt x="1207909" y="475856"/>
                  </a:lnTo>
                  <a:lnTo>
                    <a:pt x="1216161" y="458714"/>
                  </a:lnTo>
                  <a:lnTo>
                    <a:pt x="1223778" y="441572"/>
                  </a:lnTo>
                  <a:lnTo>
                    <a:pt x="1231077" y="424429"/>
                  </a:lnTo>
                  <a:lnTo>
                    <a:pt x="1237425" y="407605"/>
                  </a:lnTo>
                  <a:lnTo>
                    <a:pt x="1243455" y="390462"/>
                  </a:lnTo>
                  <a:lnTo>
                    <a:pt x="1249485" y="373320"/>
                  </a:lnTo>
                  <a:lnTo>
                    <a:pt x="1254562" y="356495"/>
                  </a:lnTo>
                  <a:lnTo>
                    <a:pt x="1259323" y="340305"/>
                  </a:lnTo>
                  <a:lnTo>
                    <a:pt x="1264084" y="323798"/>
                  </a:lnTo>
                  <a:lnTo>
                    <a:pt x="1267892" y="307291"/>
                  </a:lnTo>
                  <a:lnTo>
                    <a:pt x="1271383" y="291101"/>
                  </a:lnTo>
                  <a:lnTo>
                    <a:pt x="1274874" y="275228"/>
                  </a:lnTo>
                  <a:lnTo>
                    <a:pt x="1277730" y="259356"/>
                  </a:lnTo>
                  <a:lnTo>
                    <a:pt x="1280269" y="243801"/>
                  </a:lnTo>
                  <a:lnTo>
                    <a:pt x="1282808" y="228563"/>
                  </a:lnTo>
                  <a:lnTo>
                    <a:pt x="1284713" y="213643"/>
                  </a:lnTo>
                  <a:lnTo>
                    <a:pt x="1286299" y="199040"/>
                  </a:lnTo>
                  <a:lnTo>
                    <a:pt x="1289156" y="170470"/>
                  </a:lnTo>
                  <a:lnTo>
                    <a:pt x="1291060" y="143804"/>
                  </a:lnTo>
                  <a:lnTo>
                    <a:pt x="1291695" y="118408"/>
                  </a:lnTo>
                  <a:lnTo>
                    <a:pt x="1292329" y="94917"/>
                  </a:lnTo>
                  <a:lnTo>
                    <a:pt x="1291695" y="73331"/>
                  </a:lnTo>
                  <a:lnTo>
                    <a:pt x="1291060" y="54284"/>
                  </a:lnTo>
                  <a:lnTo>
                    <a:pt x="1289790" y="36824"/>
                  </a:lnTo>
                  <a:lnTo>
                    <a:pt x="1288521" y="22221"/>
                  </a:lnTo>
                  <a:lnTo>
                    <a:pt x="1286299" y="0"/>
                  </a:lnTo>
                  <a:close/>
                  <a:moveTo>
                    <a:pt x="463603" y="0"/>
                  </a:moveTo>
                  <a:lnTo>
                    <a:pt x="1082623" y="0"/>
                  </a:lnTo>
                  <a:lnTo>
                    <a:pt x="1088978" y="637"/>
                  </a:lnTo>
                  <a:lnTo>
                    <a:pt x="1095016" y="1273"/>
                  </a:lnTo>
                  <a:lnTo>
                    <a:pt x="1101054" y="2865"/>
                  </a:lnTo>
                  <a:lnTo>
                    <a:pt x="1106773" y="5093"/>
                  </a:lnTo>
                  <a:lnTo>
                    <a:pt x="1112176" y="7639"/>
                  </a:lnTo>
                  <a:lnTo>
                    <a:pt x="1117260" y="10823"/>
                  </a:lnTo>
                  <a:lnTo>
                    <a:pt x="1122026" y="14324"/>
                  </a:lnTo>
                  <a:lnTo>
                    <a:pt x="1126157" y="18144"/>
                  </a:lnTo>
                  <a:lnTo>
                    <a:pt x="1130606" y="22919"/>
                  </a:lnTo>
                  <a:lnTo>
                    <a:pt x="1134102" y="27693"/>
                  </a:lnTo>
                  <a:lnTo>
                    <a:pt x="1137279" y="32786"/>
                  </a:lnTo>
                  <a:lnTo>
                    <a:pt x="1139504" y="37880"/>
                  </a:lnTo>
                  <a:lnTo>
                    <a:pt x="1141411" y="43609"/>
                  </a:lnTo>
                  <a:lnTo>
                    <a:pt x="1142999" y="49657"/>
                  </a:lnTo>
                  <a:lnTo>
                    <a:pt x="1144270" y="56024"/>
                  </a:lnTo>
                  <a:lnTo>
                    <a:pt x="1144588" y="62072"/>
                  </a:lnTo>
                  <a:lnTo>
                    <a:pt x="1144270" y="68438"/>
                  </a:lnTo>
                  <a:lnTo>
                    <a:pt x="1142999" y="74804"/>
                  </a:lnTo>
                  <a:lnTo>
                    <a:pt x="1141411" y="80534"/>
                  </a:lnTo>
                  <a:lnTo>
                    <a:pt x="1139504" y="86264"/>
                  </a:lnTo>
                  <a:lnTo>
                    <a:pt x="1137279" y="91675"/>
                  </a:lnTo>
                  <a:lnTo>
                    <a:pt x="1134102" y="96768"/>
                  </a:lnTo>
                  <a:lnTo>
                    <a:pt x="1130606" y="101543"/>
                  </a:lnTo>
                  <a:lnTo>
                    <a:pt x="1126157" y="105681"/>
                  </a:lnTo>
                  <a:lnTo>
                    <a:pt x="1122026" y="110137"/>
                  </a:lnTo>
                  <a:lnTo>
                    <a:pt x="1117260" y="113639"/>
                  </a:lnTo>
                  <a:lnTo>
                    <a:pt x="1112176" y="116504"/>
                  </a:lnTo>
                  <a:lnTo>
                    <a:pt x="1106773" y="119050"/>
                  </a:lnTo>
                  <a:lnTo>
                    <a:pt x="1101054" y="121278"/>
                  </a:lnTo>
                  <a:lnTo>
                    <a:pt x="1095016" y="122552"/>
                  </a:lnTo>
                  <a:lnTo>
                    <a:pt x="1088978" y="123825"/>
                  </a:lnTo>
                  <a:lnTo>
                    <a:pt x="1082623" y="123825"/>
                  </a:lnTo>
                  <a:lnTo>
                    <a:pt x="463603" y="123825"/>
                  </a:lnTo>
                  <a:lnTo>
                    <a:pt x="457248" y="123825"/>
                  </a:lnTo>
                  <a:lnTo>
                    <a:pt x="450892" y="122552"/>
                  </a:lnTo>
                  <a:lnTo>
                    <a:pt x="445172" y="121278"/>
                  </a:lnTo>
                  <a:lnTo>
                    <a:pt x="439135" y="119050"/>
                  </a:lnTo>
                  <a:lnTo>
                    <a:pt x="433733" y="116504"/>
                  </a:lnTo>
                  <a:lnTo>
                    <a:pt x="428648" y="113639"/>
                  </a:lnTo>
                  <a:lnTo>
                    <a:pt x="423882" y="110137"/>
                  </a:lnTo>
                  <a:lnTo>
                    <a:pt x="419433" y="105681"/>
                  </a:lnTo>
                  <a:lnTo>
                    <a:pt x="415620" y="101543"/>
                  </a:lnTo>
                  <a:lnTo>
                    <a:pt x="412124" y="96768"/>
                  </a:lnTo>
                  <a:lnTo>
                    <a:pt x="408946" y="91675"/>
                  </a:lnTo>
                  <a:lnTo>
                    <a:pt x="406087" y="86264"/>
                  </a:lnTo>
                  <a:lnTo>
                    <a:pt x="404180" y="80534"/>
                  </a:lnTo>
                  <a:lnTo>
                    <a:pt x="402591" y="74804"/>
                  </a:lnTo>
                  <a:lnTo>
                    <a:pt x="401956" y="68438"/>
                  </a:lnTo>
                  <a:lnTo>
                    <a:pt x="401638" y="62072"/>
                  </a:lnTo>
                  <a:lnTo>
                    <a:pt x="401956" y="56024"/>
                  </a:lnTo>
                  <a:lnTo>
                    <a:pt x="402591" y="49657"/>
                  </a:lnTo>
                  <a:lnTo>
                    <a:pt x="404180" y="43609"/>
                  </a:lnTo>
                  <a:lnTo>
                    <a:pt x="406087" y="37880"/>
                  </a:lnTo>
                  <a:lnTo>
                    <a:pt x="408946" y="32786"/>
                  </a:lnTo>
                  <a:lnTo>
                    <a:pt x="412124" y="27693"/>
                  </a:lnTo>
                  <a:lnTo>
                    <a:pt x="415620" y="22919"/>
                  </a:lnTo>
                  <a:lnTo>
                    <a:pt x="419433" y="18144"/>
                  </a:lnTo>
                  <a:lnTo>
                    <a:pt x="423882" y="14324"/>
                  </a:lnTo>
                  <a:lnTo>
                    <a:pt x="428648" y="10823"/>
                  </a:lnTo>
                  <a:lnTo>
                    <a:pt x="433733" y="7639"/>
                  </a:lnTo>
                  <a:lnTo>
                    <a:pt x="439135" y="5093"/>
                  </a:lnTo>
                  <a:lnTo>
                    <a:pt x="445172" y="2865"/>
                  </a:lnTo>
                  <a:lnTo>
                    <a:pt x="450892" y="1273"/>
                  </a:lnTo>
                  <a:lnTo>
                    <a:pt x="457248" y="637"/>
                  </a:lnTo>
                  <a:lnTo>
                    <a:pt x="463603" y="0"/>
                  </a:lnTo>
                  <a:close/>
                  <a:moveTo>
                    <a:pt x="4121" y="0"/>
                  </a:moveTo>
                  <a:lnTo>
                    <a:pt x="259949" y="0"/>
                  </a:lnTo>
                  <a:lnTo>
                    <a:pt x="258047" y="19063"/>
                  </a:lnTo>
                  <a:lnTo>
                    <a:pt x="256779" y="31137"/>
                  </a:lnTo>
                  <a:lnTo>
                    <a:pt x="255511" y="45752"/>
                  </a:lnTo>
                  <a:lnTo>
                    <a:pt x="254877" y="61638"/>
                  </a:lnTo>
                  <a:lnTo>
                    <a:pt x="254243" y="79430"/>
                  </a:lnTo>
                  <a:lnTo>
                    <a:pt x="254243" y="98493"/>
                  </a:lnTo>
                  <a:lnTo>
                    <a:pt x="254243" y="119463"/>
                  </a:lnTo>
                  <a:lnTo>
                    <a:pt x="255194" y="141386"/>
                  </a:lnTo>
                  <a:lnTo>
                    <a:pt x="256779" y="164897"/>
                  </a:lnTo>
                  <a:lnTo>
                    <a:pt x="258681" y="189362"/>
                  </a:lnTo>
                  <a:lnTo>
                    <a:pt x="261851" y="215097"/>
                  </a:lnTo>
                  <a:lnTo>
                    <a:pt x="265338" y="241786"/>
                  </a:lnTo>
                  <a:lnTo>
                    <a:pt x="270093" y="268792"/>
                  </a:lnTo>
                  <a:lnTo>
                    <a:pt x="272629" y="282772"/>
                  </a:lnTo>
                  <a:lnTo>
                    <a:pt x="275800" y="297069"/>
                  </a:lnTo>
                  <a:lnTo>
                    <a:pt x="279287" y="311049"/>
                  </a:lnTo>
                  <a:lnTo>
                    <a:pt x="282774" y="325664"/>
                  </a:lnTo>
                  <a:lnTo>
                    <a:pt x="286895" y="339962"/>
                  </a:lnTo>
                  <a:lnTo>
                    <a:pt x="290699" y="354577"/>
                  </a:lnTo>
                  <a:lnTo>
                    <a:pt x="295454" y="369510"/>
                  </a:lnTo>
                  <a:lnTo>
                    <a:pt x="300526" y="384443"/>
                  </a:lnTo>
                  <a:lnTo>
                    <a:pt x="305599" y="399375"/>
                  </a:lnTo>
                  <a:lnTo>
                    <a:pt x="310988" y="414308"/>
                  </a:lnTo>
                  <a:lnTo>
                    <a:pt x="317011" y="428923"/>
                  </a:lnTo>
                  <a:lnTo>
                    <a:pt x="323668" y="444492"/>
                  </a:lnTo>
                  <a:lnTo>
                    <a:pt x="330326" y="459107"/>
                  </a:lnTo>
                  <a:lnTo>
                    <a:pt x="337300" y="474040"/>
                  </a:lnTo>
                  <a:lnTo>
                    <a:pt x="344591" y="489291"/>
                  </a:lnTo>
                  <a:lnTo>
                    <a:pt x="352516" y="504223"/>
                  </a:lnTo>
                  <a:lnTo>
                    <a:pt x="361076" y="519156"/>
                  </a:lnTo>
                  <a:lnTo>
                    <a:pt x="370269" y="534089"/>
                  </a:lnTo>
                  <a:lnTo>
                    <a:pt x="379145" y="549022"/>
                  </a:lnTo>
                  <a:lnTo>
                    <a:pt x="388973" y="563955"/>
                  </a:lnTo>
                  <a:lnTo>
                    <a:pt x="399117" y="578888"/>
                  </a:lnTo>
                  <a:lnTo>
                    <a:pt x="410212" y="593503"/>
                  </a:lnTo>
                  <a:lnTo>
                    <a:pt x="420991" y="607800"/>
                  </a:lnTo>
                  <a:lnTo>
                    <a:pt x="432720" y="622416"/>
                  </a:lnTo>
                  <a:lnTo>
                    <a:pt x="445401" y="636395"/>
                  </a:lnTo>
                  <a:lnTo>
                    <a:pt x="457764" y="650693"/>
                  </a:lnTo>
                  <a:lnTo>
                    <a:pt x="471079" y="664355"/>
                  </a:lnTo>
                  <a:lnTo>
                    <a:pt x="485344" y="678017"/>
                  </a:lnTo>
                  <a:lnTo>
                    <a:pt x="499610" y="691679"/>
                  </a:lnTo>
                  <a:lnTo>
                    <a:pt x="514509" y="705023"/>
                  </a:lnTo>
                  <a:lnTo>
                    <a:pt x="530043" y="718050"/>
                  </a:lnTo>
                  <a:lnTo>
                    <a:pt x="546527" y="731076"/>
                  </a:lnTo>
                  <a:lnTo>
                    <a:pt x="563012" y="743467"/>
                  </a:lnTo>
                  <a:lnTo>
                    <a:pt x="580764" y="756176"/>
                  </a:lnTo>
                  <a:lnTo>
                    <a:pt x="598517" y="767932"/>
                  </a:lnTo>
                  <a:lnTo>
                    <a:pt x="617538" y="779688"/>
                  </a:lnTo>
                  <a:lnTo>
                    <a:pt x="599468" y="786995"/>
                  </a:lnTo>
                  <a:lnTo>
                    <a:pt x="581716" y="794621"/>
                  </a:lnTo>
                  <a:lnTo>
                    <a:pt x="564597" y="801928"/>
                  </a:lnTo>
                  <a:lnTo>
                    <a:pt x="547478" y="809871"/>
                  </a:lnTo>
                  <a:lnTo>
                    <a:pt x="530677" y="817496"/>
                  </a:lnTo>
                  <a:lnTo>
                    <a:pt x="514192" y="825440"/>
                  </a:lnTo>
                  <a:lnTo>
                    <a:pt x="498025" y="833700"/>
                  </a:lnTo>
                  <a:lnTo>
                    <a:pt x="482174" y="841961"/>
                  </a:lnTo>
                  <a:lnTo>
                    <a:pt x="466323" y="850539"/>
                  </a:lnTo>
                  <a:lnTo>
                    <a:pt x="451107" y="858800"/>
                  </a:lnTo>
                  <a:lnTo>
                    <a:pt x="435890" y="867696"/>
                  </a:lnTo>
                  <a:lnTo>
                    <a:pt x="420991" y="876275"/>
                  </a:lnTo>
                  <a:lnTo>
                    <a:pt x="406408" y="885489"/>
                  </a:lnTo>
                  <a:lnTo>
                    <a:pt x="392143" y="894385"/>
                  </a:lnTo>
                  <a:lnTo>
                    <a:pt x="377877" y="903917"/>
                  </a:lnTo>
                  <a:lnTo>
                    <a:pt x="364246" y="912813"/>
                  </a:lnTo>
                  <a:lnTo>
                    <a:pt x="347444" y="898833"/>
                  </a:lnTo>
                  <a:lnTo>
                    <a:pt x="330643" y="884218"/>
                  </a:lnTo>
                  <a:lnTo>
                    <a:pt x="314475" y="869285"/>
                  </a:lnTo>
                  <a:lnTo>
                    <a:pt x="299258" y="854352"/>
                  </a:lnTo>
                  <a:lnTo>
                    <a:pt x="284359" y="839102"/>
                  </a:lnTo>
                  <a:lnTo>
                    <a:pt x="270093" y="824169"/>
                  </a:lnTo>
                  <a:lnTo>
                    <a:pt x="255828" y="808600"/>
                  </a:lnTo>
                  <a:lnTo>
                    <a:pt x="242513" y="793350"/>
                  </a:lnTo>
                  <a:lnTo>
                    <a:pt x="229833" y="777781"/>
                  </a:lnTo>
                  <a:lnTo>
                    <a:pt x="217152" y="761895"/>
                  </a:lnTo>
                  <a:lnTo>
                    <a:pt x="205106" y="746327"/>
                  </a:lnTo>
                  <a:lnTo>
                    <a:pt x="193377" y="730441"/>
                  </a:lnTo>
                  <a:lnTo>
                    <a:pt x="182281" y="714555"/>
                  </a:lnTo>
                  <a:lnTo>
                    <a:pt x="171820" y="698669"/>
                  </a:lnTo>
                  <a:lnTo>
                    <a:pt x="161676" y="682783"/>
                  </a:lnTo>
                  <a:lnTo>
                    <a:pt x="151848" y="666579"/>
                  </a:lnTo>
                  <a:lnTo>
                    <a:pt x="142021" y="651011"/>
                  </a:lnTo>
                  <a:lnTo>
                    <a:pt x="133145" y="634807"/>
                  </a:lnTo>
                  <a:lnTo>
                    <a:pt x="124585" y="618921"/>
                  </a:lnTo>
                  <a:lnTo>
                    <a:pt x="116660" y="603035"/>
                  </a:lnTo>
                  <a:lnTo>
                    <a:pt x="108418" y="587149"/>
                  </a:lnTo>
                  <a:lnTo>
                    <a:pt x="101126" y="571263"/>
                  </a:lnTo>
                  <a:lnTo>
                    <a:pt x="93835" y="555694"/>
                  </a:lnTo>
                  <a:lnTo>
                    <a:pt x="87178" y="540126"/>
                  </a:lnTo>
                  <a:lnTo>
                    <a:pt x="81155" y="524240"/>
                  </a:lnTo>
                  <a:lnTo>
                    <a:pt x="74814" y="508989"/>
                  </a:lnTo>
                  <a:lnTo>
                    <a:pt x="68791" y="493739"/>
                  </a:lnTo>
                  <a:lnTo>
                    <a:pt x="63719" y="478488"/>
                  </a:lnTo>
                  <a:lnTo>
                    <a:pt x="58330" y="463555"/>
                  </a:lnTo>
                  <a:lnTo>
                    <a:pt x="53575" y="448622"/>
                  </a:lnTo>
                  <a:lnTo>
                    <a:pt x="45015" y="419392"/>
                  </a:lnTo>
                  <a:lnTo>
                    <a:pt x="40260" y="402870"/>
                  </a:lnTo>
                  <a:lnTo>
                    <a:pt x="36139" y="386031"/>
                  </a:lnTo>
                  <a:lnTo>
                    <a:pt x="31701" y="369510"/>
                  </a:lnTo>
                  <a:lnTo>
                    <a:pt x="28214" y="353306"/>
                  </a:lnTo>
                  <a:lnTo>
                    <a:pt x="24727" y="336784"/>
                  </a:lnTo>
                  <a:lnTo>
                    <a:pt x="21557" y="321216"/>
                  </a:lnTo>
                  <a:lnTo>
                    <a:pt x="16167" y="289444"/>
                  </a:lnTo>
                  <a:lnTo>
                    <a:pt x="11412" y="258943"/>
                  </a:lnTo>
                  <a:lnTo>
                    <a:pt x="7925" y="229077"/>
                  </a:lnTo>
                  <a:lnTo>
                    <a:pt x="4755" y="200164"/>
                  </a:lnTo>
                  <a:lnTo>
                    <a:pt x="2853" y="172205"/>
                  </a:lnTo>
                  <a:lnTo>
                    <a:pt x="1268" y="145834"/>
                  </a:lnTo>
                  <a:lnTo>
                    <a:pt x="317" y="120416"/>
                  </a:lnTo>
                  <a:lnTo>
                    <a:pt x="0" y="96587"/>
                  </a:lnTo>
                  <a:lnTo>
                    <a:pt x="317" y="73711"/>
                  </a:lnTo>
                  <a:lnTo>
                    <a:pt x="951" y="53059"/>
                  </a:lnTo>
                  <a:lnTo>
                    <a:pt x="1585" y="33361"/>
                  </a:lnTo>
                  <a:lnTo>
                    <a:pt x="2853" y="15886"/>
                  </a:lnTo>
                  <a:lnTo>
                    <a:pt x="4121" y="0"/>
                  </a:lnTo>
                  <a:close/>
                </a:path>
              </a:pathLst>
            </a:custGeom>
            <a:solidFill>
              <a:schemeClr val="bg1">
                <a:lumMod val="95000"/>
              </a:schemeClr>
            </a:solidFill>
            <a:ln>
              <a:noFill/>
            </a:ln>
            <a:extLst/>
          </p:spPr>
          <p:txBody>
            <a:bodyPr lIns="110754" tIns="55377" rIns="110754" bIns="55377" anchor="ctr">
              <a:scene3d>
                <a:camera prst="orthographicFront"/>
                <a:lightRig rig="threePt" dir="t"/>
              </a:scene3d>
              <a:sp3d contourW="12700">
                <a:contourClr>
                  <a:srgbClr val="FFFFFF"/>
                </a:contourClr>
              </a:sp3d>
            </a:bodyPr>
            <a:lstStyle/>
            <a:p>
              <a:pPr algn="ctr">
                <a:defRPr/>
              </a:pPr>
              <a:endParaRPr lang="zh-CN" altLang="en-US">
                <a:solidFill>
                  <a:schemeClr val="bg1"/>
                </a:solidFill>
                <a:ea typeface="宋体" panose="02010600030101010101" pitchFamily="2" charset="-122"/>
              </a:endParaRPr>
            </a:p>
          </p:txBody>
        </p:sp>
      </p:grpSp>
    </p:spTree>
    <p:extLst>
      <p:ext uri="{BB962C8B-B14F-4D97-AF65-F5344CB8AC3E}">
        <p14:creationId xmlns:p14="http://schemas.microsoft.com/office/powerpoint/2010/main" val="3745155073"/>
      </p:ext>
    </p:extLst>
  </p:cSld>
  <p:clrMapOvr>
    <a:masterClrMapping/>
  </p:clrMapOvr>
  <mc:AlternateContent xmlns:mc="http://schemas.openxmlformats.org/markup-compatibility/2006" xmlns:p14="http://schemas.microsoft.com/office/powerpoint/2010/main">
    <mc:Choice Requires="p14">
      <p:transition p14:dur="10" advTm="19107"/>
    </mc:Choice>
    <mc:Fallback xmlns="">
      <p:transition advTm="19107"/>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5404043"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2.4.1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关系型数据库主要产品</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9" name="内容占位符 3"/>
          <p:cNvSpPr txBox="1">
            <a:spLocks/>
          </p:cNvSpPr>
          <p:nvPr/>
        </p:nvSpPr>
        <p:spPr bwMode="auto">
          <a:xfrm>
            <a:off x="4355560" y="1643185"/>
            <a:ext cx="4049888" cy="298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rtl="0" fontAlgn="base">
              <a:lnSpc>
                <a:spcPct val="90000"/>
              </a:lnSpc>
              <a:spcBef>
                <a:spcPts val="750"/>
              </a:spcBef>
              <a:spcAft>
                <a:spcPct val="0"/>
              </a:spcAft>
              <a:buFont typeface="Arial" panose="020B0604020202020204" pitchFamily="34" charset="0"/>
              <a:buChar char="•"/>
              <a:defRPr sz="1800" kern="1200">
                <a:solidFill>
                  <a:srgbClr val="293136"/>
                </a:solidFill>
                <a:latin typeface="+mn-lt"/>
                <a:ea typeface="黑体" panose="02010609060101010101" charset="-122"/>
                <a:cs typeface="+mn-cs"/>
              </a:defRPr>
            </a:lvl1pPr>
            <a:lvl2pPr marL="514350" indent="-171450" algn="l" rtl="0" fontAlgn="base">
              <a:lnSpc>
                <a:spcPct val="90000"/>
              </a:lnSpc>
              <a:spcBef>
                <a:spcPts val="375"/>
              </a:spcBef>
              <a:spcAft>
                <a:spcPct val="0"/>
              </a:spcAft>
              <a:buFont typeface="Arial" panose="020B0604020202020204" pitchFamily="34" charset="0"/>
              <a:buChar char="•"/>
              <a:defRPr sz="1500" kern="1200">
                <a:solidFill>
                  <a:srgbClr val="293136"/>
                </a:solidFill>
                <a:latin typeface="+mn-lt"/>
                <a:ea typeface="黑体" panose="02010609060101010101" charset="-122"/>
                <a:cs typeface="+mn-cs"/>
              </a:defRPr>
            </a:lvl2pPr>
            <a:lvl3pPr marL="8572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3pPr>
            <a:lvl4pPr marL="12001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4pPr>
            <a:lvl5pPr marL="15430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0000">
              <a:lnSpc>
                <a:spcPct val="150000"/>
              </a:lnSpc>
              <a:buFont typeface="Wingdings" panose="05000000000000000000" pitchFamily="2" charset="2"/>
              <a:buChar char="Ø"/>
            </a:pPr>
            <a:r>
              <a:rPr lang="en-US" altLang="zh-CN" sz="2800" b="1" dirty="0">
                <a:latin typeface="微软雅黑" panose="020B0503020204020204" pitchFamily="34" charset="-122"/>
                <a:ea typeface="微软雅黑" panose="020B0503020204020204" pitchFamily="34" charset="-122"/>
              </a:rPr>
              <a:t>Oracle</a:t>
            </a:r>
            <a:r>
              <a:rPr lang="zh-CN" altLang="en-US" sz="2800" b="1" dirty="0">
                <a:latin typeface="微软雅黑" panose="020B0503020204020204" pitchFamily="34" charset="-122"/>
                <a:ea typeface="微软雅黑" panose="020B0503020204020204" pitchFamily="34" charset="-122"/>
              </a:rPr>
              <a:t>数据库</a:t>
            </a:r>
          </a:p>
          <a:p>
            <a:pPr lvl="0" indent="-540000">
              <a:lnSpc>
                <a:spcPct val="150000"/>
              </a:lnSpc>
              <a:buFont typeface="Wingdings" panose="05000000000000000000" pitchFamily="2" charset="2"/>
              <a:buChar char="Ø"/>
            </a:pPr>
            <a:r>
              <a:rPr lang="en-US" altLang="zh-CN" sz="2800" b="1" dirty="0">
                <a:latin typeface="微软雅黑" panose="020B0503020204020204" pitchFamily="34" charset="-122"/>
                <a:ea typeface="微软雅黑" panose="020B0503020204020204" pitchFamily="34" charset="-122"/>
              </a:rPr>
              <a:t>MySQL</a:t>
            </a:r>
            <a:r>
              <a:rPr lang="zh-CN" altLang="en-US" sz="2800" b="1" dirty="0">
                <a:latin typeface="微软雅黑" panose="020B0503020204020204" pitchFamily="34" charset="-122"/>
                <a:ea typeface="微软雅黑" panose="020B0503020204020204" pitchFamily="34" charset="-122"/>
              </a:rPr>
              <a:t>数据库</a:t>
            </a:r>
          </a:p>
          <a:p>
            <a:pPr lvl="0" indent="-540000">
              <a:lnSpc>
                <a:spcPct val="150000"/>
              </a:lnSpc>
              <a:buFont typeface="Wingdings" panose="05000000000000000000" pitchFamily="2" charset="2"/>
              <a:buChar char="Ø"/>
            </a:pPr>
            <a:r>
              <a:rPr lang="en-US" altLang="zh-CN" sz="2800" b="1" dirty="0">
                <a:latin typeface="微软雅黑" panose="020B0503020204020204" pitchFamily="34" charset="-122"/>
                <a:ea typeface="微软雅黑" panose="020B0503020204020204" pitchFamily="34" charset="-122"/>
              </a:rPr>
              <a:t>SQL Server</a:t>
            </a:r>
          </a:p>
          <a:p>
            <a:pPr lvl="0" indent="-540000">
              <a:lnSpc>
                <a:spcPct val="150000"/>
              </a:lnSpc>
              <a:buFont typeface="Wingdings" panose="05000000000000000000" pitchFamily="2" charset="2"/>
              <a:buChar char="Ø"/>
            </a:pPr>
            <a:r>
              <a:rPr lang="en-US" altLang="zh-CN" sz="2800" b="1" dirty="0">
                <a:latin typeface="微软雅黑" panose="020B0503020204020204" pitchFamily="34" charset="-122"/>
                <a:ea typeface="微软雅黑" panose="020B0503020204020204" pitchFamily="34" charset="-122"/>
              </a:rPr>
              <a:t>Access</a:t>
            </a:r>
          </a:p>
        </p:txBody>
      </p:sp>
    </p:spTree>
    <p:custDataLst>
      <p:tags r:id="rId1"/>
    </p:custDataLst>
    <p:extLst>
      <p:ext uri="{BB962C8B-B14F-4D97-AF65-F5344CB8AC3E}">
        <p14:creationId xmlns:p14="http://schemas.microsoft.com/office/powerpoint/2010/main" val="2876090534"/>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4993675"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2.4.2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非关系型数据库概述</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2" name="内容占位符 1"/>
          <p:cNvSpPr txBox="1">
            <a:spLocks/>
          </p:cNvSpPr>
          <p:nvPr/>
        </p:nvSpPr>
        <p:spPr bwMode="auto">
          <a:xfrm>
            <a:off x="857250" y="758926"/>
            <a:ext cx="11029950" cy="33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rtl="0" fontAlgn="base">
              <a:lnSpc>
                <a:spcPct val="90000"/>
              </a:lnSpc>
              <a:spcBef>
                <a:spcPts val="750"/>
              </a:spcBef>
              <a:spcAft>
                <a:spcPct val="0"/>
              </a:spcAft>
              <a:buFont typeface="Arial" panose="020B0604020202020204" pitchFamily="34" charset="0"/>
              <a:buChar char="•"/>
              <a:defRPr sz="1800" kern="1200">
                <a:solidFill>
                  <a:srgbClr val="293136"/>
                </a:solidFill>
                <a:latin typeface="+mn-lt"/>
                <a:ea typeface="黑体" panose="02010609060101010101" charset="-122"/>
                <a:cs typeface="+mn-cs"/>
              </a:defRPr>
            </a:lvl1pPr>
            <a:lvl2pPr marL="514350" indent="-171450" algn="l" rtl="0" fontAlgn="base">
              <a:lnSpc>
                <a:spcPct val="90000"/>
              </a:lnSpc>
              <a:spcBef>
                <a:spcPts val="375"/>
              </a:spcBef>
              <a:spcAft>
                <a:spcPct val="0"/>
              </a:spcAft>
              <a:buFont typeface="Arial" panose="020B0604020202020204" pitchFamily="34" charset="0"/>
              <a:buChar char="•"/>
              <a:defRPr sz="1500" kern="1200">
                <a:solidFill>
                  <a:srgbClr val="293136"/>
                </a:solidFill>
                <a:latin typeface="+mn-lt"/>
                <a:ea typeface="黑体" panose="02010609060101010101" charset="-122"/>
                <a:cs typeface="+mn-cs"/>
              </a:defRPr>
            </a:lvl2pPr>
            <a:lvl3pPr marL="8572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3pPr>
            <a:lvl4pPr marL="12001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4pPr>
            <a:lvl5pPr marL="15430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16865" marR="0" lvl="0" indent="-316865" algn="l" defTabSz="914400" rtl="0" eaLnBrk="1" fontAlgn="base" latinLnBrk="0" hangingPunct="1">
              <a:lnSpc>
                <a:spcPct val="100000"/>
              </a:lnSpc>
              <a:spcBef>
                <a:spcPts val="700"/>
              </a:spcBef>
              <a:spcAft>
                <a:spcPct val="0"/>
              </a:spcAft>
              <a:buClrTx/>
              <a:buSzTx/>
              <a:buFont typeface="Wingdings" panose="05000000000000000000" charset="0"/>
              <a:buChar char=""/>
              <a:tabLst/>
              <a:defRPr/>
            </a:pPr>
            <a:r>
              <a:rPr kumimoji="0" lang="zh-CN" altLang="en-US" sz="2800" b="1" i="0" u="none" strike="noStrike" kern="1200" cap="none" spc="0" normalizeH="0" baseline="0" noProof="0" dirty="0">
                <a:ln>
                  <a:noFill/>
                </a:ln>
                <a:solidFill>
                  <a:srgbClr val="293136"/>
                </a:solidFill>
                <a:effectLst/>
                <a:uLnTx/>
                <a:uFillTx/>
                <a:latin typeface="微软雅黑" panose="020B0503020204020204" pitchFamily="34" charset="-122"/>
                <a:ea typeface="微软雅黑" panose="020B0503020204020204" pitchFamily="34" charset="-122"/>
              </a:rPr>
              <a:t>非关系型数据库也称为NoSQL数据库</a:t>
            </a:r>
            <a:r>
              <a:rPr kumimoji="0" lang="zh-CN" altLang="en-US" sz="2800" i="0" u="none" strike="noStrike" kern="1200" cap="none" spc="0" normalizeH="0" baseline="0" noProof="0" dirty="0">
                <a:ln>
                  <a:noFill/>
                </a:ln>
                <a:solidFill>
                  <a:srgbClr val="293136"/>
                </a:solidFill>
                <a:effectLst/>
                <a:uLnTx/>
                <a:uFillTx/>
                <a:latin typeface="微软雅黑" panose="020B0503020204020204" pitchFamily="34" charset="-122"/>
                <a:ea typeface="微软雅黑" panose="020B0503020204020204" pitchFamily="34" charset="-122"/>
              </a:rPr>
              <a:t>，NoSQL 的本意是“Not Only SQL”，而不是“No SQL”的意思（没有SQL语句）。</a:t>
            </a:r>
          </a:p>
          <a:p>
            <a:pPr marL="316865" marR="0" lvl="0" indent="-316865" algn="l" defTabSz="914400" rtl="0" eaLnBrk="1" fontAlgn="base" latinLnBrk="0" hangingPunct="1">
              <a:lnSpc>
                <a:spcPct val="100000"/>
              </a:lnSpc>
              <a:spcBef>
                <a:spcPts val="700"/>
              </a:spcBef>
              <a:spcAft>
                <a:spcPct val="0"/>
              </a:spcAft>
              <a:buClrTx/>
              <a:buSzTx/>
              <a:buFont typeface="Wingdings" panose="05000000000000000000" charset="0"/>
              <a:buChar char=""/>
              <a:tabLst/>
              <a:defRPr/>
            </a:pPr>
            <a:r>
              <a:rPr kumimoji="0" lang="zh-CN" altLang="en-US" sz="2800" i="0" u="none" strike="noStrike" kern="1200" cap="none" spc="0" normalizeH="0" baseline="0" noProof="0" dirty="0">
                <a:ln>
                  <a:noFill/>
                </a:ln>
                <a:solidFill>
                  <a:srgbClr val="293136"/>
                </a:solidFill>
                <a:effectLst/>
                <a:uLnTx/>
                <a:uFillTx/>
                <a:latin typeface="微软雅黑" panose="020B0503020204020204" pitchFamily="34" charset="-122"/>
                <a:ea typeface="微软雅黑" panose="020B0503020204020204" pitchFamily="34" charset="-122"/>
              </a:rPr>
              <a:t>NoSQL的产生并不是要彻底否定关系型数据库，而是作为传统关系型数据库的一个补充。</a:t>
            </a:r>
          </a:p>
          <a:p>
            <a:pPr marL="316865" marR="0" lvl="0" indent="-316865" algn="l" defTabSz="914400" rtl="0" eaLnBrk="1" fontAlgn="base" latinLnBrk="0" hangingPunct="1">
              <a:lnSpc>
                <a:spcPct val="100000"/>
              </a:lnSpc>
              <a:spcBef>
                <a:spcPts val="700"/>
              </a:spcBef>
              <a:spcAft>
                <a:spcPct val="0"/>
              </a:spcAft>
              <a:buClrTx/>
              <a:buSzTx/>
              <a:buFont typeface="Wingdings" panose="05000000000000000000" charset="0"/>
              <a:buChar char=""/>
              <a:tabLst/>
              <a:defRPr/>
            </a:pPr>
            <a:r>
              <a:rPr kumimoji="0" lang="zh-CN" altLang="en-US" sz="2800" i="0" u="none" strike="noStrike" kern="1200" cap="none" spc="0" normalizeH="0" baseline="0" noProof="0" dirty="0">
                <a:ln>
                  <a:noFill/>
                </a:ln>
                <a:solidFill>
                  <a:srgbClr val="293136"/>
                </a:solidFill>
                <a:effectLst/>
                <a:uLnTx/>
                <a:uFillTx/>
                <a:latin typeface="微软雅黑" panose="020B0503020204020204" pitchFamily="34" charset="-122"/>
                <a:ea typeface="微软雅黑" panose="020B0503020204020204" pitchFamily="34" charset="-122"/>
                <a:sym typeface="+mn-ea"/>
              </a:rPr>
              <a:t>NoSQL</a:t>
            </a:r>
            <a:r>
              <a:rPr kumimoji="0" lang="zh-CN" altLang="en-US" sz="2800" i="0" u="none" strike="noStrike" kern="1200" cap="none" spc="0" normalizeH="0" baseline="0" noProof="0" dirty="0">
                <a:ln>
                  <a:noFill/>
                </a:ln>
                <a:solidFill>
                  <a:srgbClr val="293136"/>
                </a:solidFill>
                <a:effectLst/>
                <a:uLnTx/>
                <a:uFillTx/>
                <a:latin typeface="微软雅黑" panose="020B0503020204020204" pitchFamily="34" charset="-122"/>
                <a:ea typeface="微软雅黑" panose="020B0503020204020204" pitchFamily="34" charset="-122"/>
              </a:rPr>
              <a:t>打破了关系型数据库大统一的局面。它的数据存储不需要固定的表结构，通常也不存在连接操作。</a:t>
            </a:r>
          </a:p>
          <a:p>
            <a:pPr marL="316865" marR="0" lvl="0" indent="-316865" algn="l" defTabSz="914400" rtl="0" eaLnBrk="1" fontAlgn="base" latinLnBrk="0" hangingPunct="1">
              <a:lnSpc>
                <a:spcPct val="100000"/>
              </a:lnSpc>
              <a:spcBef>
                <a:spcPts val="700"/>
              </a:spcBef>
              <a:spcAft>
                <a:spcPct val="0"/>
              </a:spcAft>
              <a:buClrTx/>
              <a:buSzTx/>
              <a:buFont typeface="Wingdings" panose="05000000000000000000" charset="0"/>
              <a:buChar char=""/>
              <a:tabLst/>
              <a:defRPr/>
            </a:pPr>
            <a:r>
              <a:rPr kumimoji="0" lang="zh-CN" altLang="en-US" sz="2800" i="0" u="none" strike="noStrike" kern="1200" cap="none" spc="0" normalizeH="0" baseline="0" noProof="0" dirty="0">
                <a:ln>
                  <a:noFill/>
                </a:ln>
                <a:solidFill>
                  <a:srgbClr val="293136"/>
                </a:solidFill>
                <a:effectLst/>
                <a:uLnTx/>
                <a:uFillTx/>
                <a:latin typeface="微软雅黑" panose="020B0503020204020204" pitchFamily="34" charset="-122"/>
                <a:ea typeface="微软雅黑" panose="020B0503020204020204" pitchFamily="34" charset="-122"/>
              </a:rPr>
              <a:t>在大数据存取上具备关系型数据库无法比拟的性能优势。</a:t>
            </a:r>
          </a:p>
        </p:txBody>
      </p:sp>
      <p:sp>
        <p:nvSpPr>
          <p:cNvPr id="13" name="矩形 12"/>
          <p:cNvSpPr/>
          <p:nvPr/>
        </p:nvSpPr>
        <p:spPr>
          <a:xfrm>
            <a:off x="2871970" y="4295184"/>
            <a:ext cx="6701571" cy="2123658"/>
          </a:xfrm>
          <a:prstGeom prst="rect">
            <a:avLst/>
          </a:prstGeom>
        </p:spPr>
        <p:txBody>
          <a:bodyPr wrap="square">
            <a:spAutoFit/>
          </a:bodyPr>
          <a:lstStyle/>
          <a:p>
            <a:pPr marL="457200" lvl="0" indent="-457200" algn="just" fontAlgn="base">
              <a:spcBef>
                <a:spcPts val="750"/>
              </a:spcBef>
              <a:spcAft>
                <a:spcPct val="0"/>
              </a:spcAft>
              <a:buFont typeface="Wingdings" panose="05000000000000000000" pitchFamily="2" charset="2"/>
              <a:buChar char="ü"/>
            </a:pPr>
            <a:r>
              <a:rPr lang="zh-CN" altLang="en-US" sz="2800" b="1" dirty="0">
                <a:solidFill>
                  <a:srgbClr val="293136"/>
                </a:solidFill>
                <a:latin typeface="微软雅黑" panose="020B0503020204020204" pitchFamily="34" charset="-122"/>
                <a:ea typeface="微软雅黑" panose="020B0503020204020204" pitchFamily="34" charset="-122"/>
              </a:rPr>
              <a:t>键值（</a:t>
            </a:r>
            <a:r>
              <a:rPr lang="en-US" altLang="zh-CN" sz="2800" b="1" dirty="0">
                <a:solidFill>
                  <a:srgbClr val="293136"/>
                </a:solidFill>
                <a:latin typeface="微软雅黑" panose="020B0503020204020204" pitchFamily="34" charset="-122"/>
                <a:ea typeface="微软雅黑" panose="020B0503020204020204" pitchFamily="34" charset="-122"/>
              </a:rPr>
              <a:t>Key-Value</a:t>
            </a:r>
            <a:r>
              <a:rPr lang="zh-CN" altLang="en-US" sz="2800" b="1" dirty="0">
                <a:solidFill>
                  <a:srgbClr val="293136"/>
                </a:solidFill>
                <a:latin typeface="微软雅黑" panose="020B0503020204020204" pitchFamily="34" charset="-122"/>
                <a:ea typeface="微软雅黑" panose="020B0503020204020204" pitchFamily="34" charset="-122"/>
              </a:rPr>
              <a:t>）存储数据库</a:t>
            </a:r>
            <a:endParaRPr lang="en-US" altLang="zh-CN" sz="2800" b="1" dirty="0">
              <a:solidFill>
                <a:srgbClr val="293136"/>
              </a:solidFill>
              <a:latin typeface="微软雅黑" panose="020B0503020204020204" pitchFamily="34" charset="-122"/>
              <a:ea typeface="微软雅黑" panose="020B0503020204020204" pitchFamily="34" charset="-122"/>
            </a:endParaRPr>
          </a:p>
          <a:p>
            <a:pPr marL="457200" lvl="0" indent="-457200" algn="just" fontAlgn="base">
              <a:spcBef>
                <a:spcPts val="750"/>
              </a:spcBef>
              <a:spcAft>
                <a:spcPct val="0"/>
              </a:spcAft>
              <a:buFont typeface="Wingdings" panose="05000000000000000000" pitchFamily="2" charset="2"/>
              <a:buChar char="ü"/>
            </a:pPr>
            <a:r>
              <a:rPr lang="zh-CN" altLang="en-US" sz="2800" b="1" dirty="0">
                <a:solidFill>
                  <a:srgbClr val="293136"/>
                </a:solidFill>
                <a:latin typeface="微软雅黑" panose="020B0503020204020204" pitchFamily="34" charset="-122"/>
                <a:ea typeface="微软雅黑" panose="020B0503020204020204" pitchFamily="34" charset="-122"/>
              </a:rPr>
              <a:t>列存储（</a:t>
            </a:r>
            <a:r>
              <a:rPr lang="en-US" altLang="zh-CN" sz="2800" b="1" dirty="0">
                <a:solidFill>
                  <a:srgbClr val="293136"/>
                </a:solidFill>
                <a:latin typeface="微软雅黑" panose="020B0503020204020204" pitchFamily="34" charset="-122"/>
                <a:ea typeface="微软雅黑" panose="020B0503020204020204" pitchFamily="34" charset="-122"/>
              </a:rPr>
              <a:t>Column-oriented</a:t>
            </a:r>
            <a:r>
              <a:rPr lang="zh-CN" altLang="en-US" sz="2800" b="1" dirty="0">
                <a:solidFill>
                  <a:srgbClr val="293136"/>
                </a:solidFill>
                <a:latin typeface="微软雅黑" panose="020B0503020204020204" pitchFamily="34" charset="-122"/>
                <a:ea typeface="微软雅黑" panose="020B0503020204020204" pitchFamily="34" charset="-122"/>
              </a:rPr>
              <a:t>）数据库</a:t>
            </a:r>
            <a:endParaRPr lang="en-US" altLang="zh-CN" sz="2800" b="1" dirty="0">
              <a:solidFill>
                <a:srgbClr val="293136"/>
              </a:solidFill>
              <a:latin typeface="微软雅黑" panose="020B0503020204020204" pitchFamily="34" charset="-122"/>
              <a:ea typeface="微软雅黑" panose="020B0503020204020204" pitchFamily="34" charset="-122"/>
            </a:endParaRPr>
          </a:p>
          <a:p>
            <a:pPr marL="457200" lvl="0" indent="-457200" algn="just" fontAlgn="base">
              <a:spcBef>
                <a:spcPts val="750"/>
              </a:spcBef>
              <a:spcAft>
                <a:spcPct val="0"/>
              </a:spcAft>
              <a:buFont typeface="Wingdings" panose="05000000000000000000" pitchFamily="2" charset="2"/>
              <a:buChar char="ü"/>
            </a:pPr>
            <a:r>
              <a:rPr lang="zh-CN" altLang="en-US" sz="2800" b="1" dirty="0">
                <a:solidFill>
                  <a:srgbClr val="293136"/>
                </a:solidFill>
                <a:latin typeface="微软雅黑" panose="020B0503020204020204" pitchFamily="34" charset="-122"/>
                <a:ea typeface="微软雅黑" panose="020B0503020204020204" pitchFamily="34" charset="-122"/>
              </a:rPr>
              <a:t>面向文档数据库</a:t>
            </a:r>
            <a:endParaRPr lang="en-US" altLang="zh-CN" sz="2800" b="1" dirty="0">
              <a:solidFill>
                <a:srgbClr val="293136"/>
              </a:solidFill>
              <a:latin typeface="微软雅黑" panose="020B0503020204020204" pitchFamily="34" charset="-122"/>
              <a:ea typeface="微软雅黑" panose="020B0503020204020204" pitchFamily="34" charset="-122"/>
            </a:endParaRPr>
          </a:p>
          <a:p>
            <a:pPr marL="457200" lvl="0" indent="-457200" algn="just" fontAlgn="base">
              <a:spcBef>
                <a:spcPts val="750"/>
              </a:spcBef>
              <a:spcAft>
                <a:spcPct val="0"/>
              </a:spcAft>
              <a:buFont typeface="Wingdings" panose="05000000000000000000" pitchFamily="2" charset="2"/>
              <a:buChar char="ü"/>
            </a:pPr>
            <a:r>
              <a:rPr lang="zh-CN" altLang="en-US" sz="2800" b="1" dirty="0">
                <a:solidFill>
                  <a:srgbClr val="293136"/>
                </a:solidFill>
                <a:latin typeface="微软雅黑" panose="020B0503020204020204" pitchFamily="34" charset="-122"/>
                <a:ea typeface="微软雅黑" panose="020B0503020204020204" pitchFamily="34" charset="-122"/>
              </a:rPr>
              <a:t>图形数据库</a:t>
            </a:r>
          </a:p>
        </p:txBody>
      </p:sp>
    </p:spTree>
    <p:custDataLst>
      <p:tags r:id="rId1"/>
    </p:custDataLst>
    <p:extLst>
      <p:ext uri="{BB962C8B-B14F-4D97-AF65-F5344CB8AC3E}">
        <p14:creationId xmlns:p14="http://schemas.microsoft.com/office/powerpoint/2010/main" val="3341451089"/>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8239756"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2.4.2 </a:t>
            </a:r>
            <a:r>
              <a:rPr lang="zh-CN" altLang="zh-CN" sz="3200" b="1" dirty="0">
                <a:gradFill>
                  <a:gsLst>
                    <a:gs pos="0">
                      <a:srgbClr val="E30613"/>
                    </a:gs>
                    <a:gs pos="100000">
                      <a:srgbClr val="81040B"/>
                    </a:gs>
                  </a:gsLst>
                  <a:lin ang="5400000" scaled="1"/>
                </a:gradFill>
                <a:latin typeface="微软雅黑" pitchFamily="34" charset="-122"/>
                <a:ea typeface="微软雅黑" pitchFamily="34" charset="-122"/>
              </a:rPr>
              <a:t>关系</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zh-CN" sz="3200" b="1" dirty="0">
                <a:gradFill>
                  <a:gsLst>
                    <a:gs pos="0">
                      <a:srgbClr val="E30613"/>
                    </a:gs>
                    <a:gs pos="100000">
                      <a:srgbClr val="81040B"/>
                    </a:gs>
                  </a:gsLst>
                  <a:lin ang="5400000" scaled="1"/>
                </a:gradFill>
                <a:latin typeface="微软雅黑" pitchFamily="34" charset="-122"/>
                <a:ea typeface="微软雅黑" pitchFamily="34" charset="-122"/>
              </a:rPr>
              <a:t>非关系型数据库</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非关系型数据库</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2" name="内容占位符 1"/>
          <p:cNvSpPr txBox="1">
            <a:spLocks/>
          </p:cNvSpPr>
          <p:nvPr/>
        </p:nvSpPr>
        <p:spPr bwMode="auto">
          <a:xfrm>
            <a:off x="2719346" y="848086"/>
            <a:ext cx="6753308" cy="5210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rtl="0" fontAlgn="base">
              <a:lnSpc>
                <a:spcPct val="90000"/>
              </a:lnSpc>
              <a:spcBef>
                <a:spcPts val="750"/>
              </a:spcBef>
              <a:spcAft>
                <a:spcPct val="0"/>
              </a:spcAft>
              <a:buFont typeface="Arial" panose="020B0604020202020204" pitchFamily="34" charset="0"/>
              <a:buChar char="•"/>
              <a:defRPr sz="1800" kern="1200">
                <a:solidFill>
                  <a:srgbClr val="293136"/>
                </a:solidFill>
                <a:latin typeface="+mn-lt"/>
                <a:ea typeface="黑体" panose="02010609060101010101" charset="-122"/>
                <a:cs typeface="+mn-cs"/>
              </a:defRPr>
            </a:lvl1pPr>
            <a:lvl2pPr marL="514350" indent="-171450" algn="l" rtl="0" fontAlgn="base">
              <a:lnSpc>
                <a:spcPct val="90000"/>
              </a:lnSpc>
              <a:spcBef>
                <a:spcPts val="375"/>
              </a:spcBef>
              <a:spcAft>
                <a:spcPct val="0"/>
              </a:spcAft>
              <a:buFont typeface="Arial" panose="020B0604020202020204" pitchFamily="34" charset="0"/>
              <a:buChar char="•"/>
              <a:defRPr sz="1500" kern="1200">
                <a:solidFill>
                  <a:srgbClr val="293136"/>
                </a:solidFill>
                <a:latin typeface="+mn-lt"/>
                <a:ea typeface="黑体" panose="02010609060101010101" charset="-122"/>
                <a:cs typeface="+mn-cs"/>
              </a:defRPr>
            </a:lvl2pPr>
            <a:lvl3pPr marL="8572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3pPr>
            <a:lvl4pPr marL="12001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4pPr>
            <a:lvl5pPr marL="15430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16865" indent="-316865">
              <a:lnSpc>
                <a:spcPct val="100000"/>
              </a:lnSpc>
              <a:spcBef>
                <a:spcPts val="700"/>
              </a:spcBef>
              <a:buFont typeface="Wingdings" panose="05000000000000000000" charset="0"/>
              <a:buChar char=""/>
              <a:defRPr/>
            </a:pPr>
            <a:r>
              <a:rPr lang="zh-CN" altLang="zh-CN" sz="2800" b="1" dirty="0">
                <a:latin typeface="微软雅黑" panose="020B0503020204020204" pitchFamily="34" charset="-122"/>
                <a:ea typeface="微软雅黑" panose="020B0503020204020204" pitchFamily="34" charset="-122"/>
              </a:rPr>
              <a:t>非关系数据库通常具有以下的特点</a:t>
            </a:r>
            <a:endParaRPr lang="en-US" altLang="zh-CN" dirty="0"/>
          </a:p>
          <a:p>
            <a:pPr marL="514350" lvl="0" indent="-514350">
              <a:lnSpc>
                <a:spcPct val="100000"/>
              </a:lnSpc>
              <a:spcBef>
                <a:spcPts val="700"/>
              </a:spcBef>
              <a:buFont typeface="+mj-lt"/>
              <a:buAutoNum type="arabicPeriod"/>
              <a:defRPr/>
            </a:pPr>
            <a:r>
              <a:rPr lang="zh-CN" altLang="zh-CN" sz="2800" dirty="0">
                <a:latin typeface="微软雅黑" panose="020B0503020204020204" pitchFamily="34" charset="-122"/>
                <a:ea typeface="微软雅黑" panose="020B0503020204020204" pitchFamily="34" charset="-122"/>
              </a:rPr>
              <a:t>灵活的可扩展性</a:t>
            </a:r>
            <a:endParaRPr lang="en-US" altLang="zh-CN" sz="2800" dirty="0">
              <a:latin typeface="微软雅黑" panose="020B0503020204020204" pitchFamily="34" charset="-122"/>
              <a:ea typeface="微软雅黑" panose="020B0503020204020204" pitchFamily="34" charset="-122"/>
            </a:endParaRPr>
          </a:p>
          <a:p>
            <a:pPr marL="514350" lvl="0" indent="-514350">
              <a:lnSpc>
                <a:spcPct val="100000"/>
              </a:lnSpc>
              <a:spcBef>
                <a:spcPts val="700"/>
              </a:spcBef>
              <a:buFont typeface="+mj-lt"/>
              <a:buAutoNum type="arabicPeriod"/>
              <a:defRPr/>
            </a:pPr>
            <a:r>
              <a:rPr lang="zh-CN" altLang="zh-CN" sz="2800" dirty="0">
                <a:latin typeface="微软雅黑" panose="020B0503020204020204" pitchFamily="34" charset="-122"/>
                <a:ea typeface="微软雅黑" panose="020B0503020204020204" pitchFamily="34" charset="-122"/>
              </a:rPr>
              <a:t>灵活的数据模型</a:t>
            </a:r>
            <a:endParaRPr lang="en-US" altLang="zh-CN" sz="2800" dirty="0">
              <a:latin typeface="微软雅黑" panose="020B0503020204020204" pitchFamily="34" charset="-122"/>
              <a:ea typeface="微软雅黑" panose="020B0503020204020204" pitchFamily="34" charset="-122"/>
            </a:endParaRPr>
          </a:p>
          <a:p>
            <a:pPr marL="514350" indent="-514350">
              <a:lnSpc>
                <a:spcPct val="100000"/>
              </a:lnSpc>
              <a:spcBef>
                <a:spcPts val="700"/>
              </a:spcBef>
              <a:buFont typeface="+mj-lt"/>
              <a:buAutoNum type="arabicPeriod"/>
              <a:defRPr/>
            </a:pPr>
            <a:r>
              <a:rPr lang="zh-CN" altLang="zh-CN" sz="2800" dirty="0">
                <a:latin typeface="微软雅黑" panose="020B0503020204020204" pitchFamily="34" charset="-122"/>
                <a:ea typeface="微软雅黑" panose="020B0503020204020204" pitchFamily="34" charset="-122"/>
              </a:rPr>
              <a:t>大数据高效读写</a:t>
            </a:r>
          </a:p>
          <a:p>
            <a:pPr marL="0" lvl="0" indent="0">
              <a:lnSpc>
                <a:spcPct val="100000"/>
              </a:lnSpc>
              <a:spcBef>
                <a:spcPts val="700"/>
              </a:spcBef>
              <a:buNone/>
              <a:defRPr/>
            </a:pPr>
            <a:endParaRPr kumimoji="0" lang="en-US" altLang="zh-CN" sz="1600" i="0" u="none" strike="noStrike" kern="1200" cap="none" spc="0" normalizeH="0" baseline="0" noProof="0" dirty="0">
              <a:ln>
                <a:noFill/>
              </a:ln>
              <a:solidFill>
                <a:srgbClr val="293136"/>
              </a:solidFill>
              <a:effectLst/>
              <a:uLnTx/>
              <a:uFillTx/>
              <a:latin typeface="微软雅黑" panose="020B0503020204020204" pitchFamily="34" charset="-122"/>
              <a:ea typeface="微软雅黑" panose="020B0503020204020204" pitchFamily="34" charset="-122"/>
            </a:endParaRPr>
          </a:p>
          <a:p>
            <a:pPr marL="316865" lvl="0" indent="-316865">
              <a:lnSpc>
                <a:spcPct val="100000"/>
              </a:lnSpc>
              <a:spcBef>
                <a:spcPts val="700"/>
              </a:spcBef>
              <a:buFont typeface="Wingdings" panose="05000000000000000000" charset="0"/>
              <a:buChar char=""/>
              <a:defRPr/>
            </a:pPr>
            <a:r>
              <a:rPr lang="zh-CN" altLang="zh-CN" sz="2800" b="1" dirty="0">
                <a:latin typeface="微软雅黑" panose="020B0503020204020204" pitchFamily="34" charset="-122"/>
                <a:ea typeface="微软雅黑" panose="020B0503020204020204" pitchFamily="34" charset="-122"/>
              </a:rPr>
              <a:t>非关系数据库的分类</a:t>
            </a:r>
            <a:endParaRPr lang="en-US" altLang="zh-CN" sz="2800" b="1" dirty="0">
              <a:latin typeface="微软雅黑" panose="020B0503020204020204" pitchFamily="34" charset="-122"/>
              <a:ea typeface="微软雅黑" panose="020B0503020204020204" pitchFamily="34" charset="-122"/>
            </a:endParaRPr>
          </a:p>
          <a:p>
            <a:pPr marL="514350" indent="-514350">
              <a:lnSpc>
                <a:spcPct val="100000"/>
              </a:lnSpc>
              <a:spcBef>
                <a:spcPts val="700"/>
              </a:spcBef>
              <a:buFont typeface="+mj-lt"/>
              <a:buAutoNum type="arabicPeriod"/>
              <a:defRPr/>
            </a:pPr>
            <a:r>
              <a:rPr lang="zh-CN" altLang="en-US" sz="2800" dirty="0">
                <a:latin typeface="微软雅黑" panose="020B0503020204020204" pitchFamily="34" charset="-122"/>
                <a:ea typeface="微软雅黑" panose="020B0503020204020204" pitchFamily="34" charset="-122"/>
              </a:rPr>
              <a:t>列存储（</a:t>
            </a:r>
            <a:r>
              <a:rPr lang="en-US" altLang="zh-CN" sz="2800" dirty="0">
                <a:latin typeface="微软雅黑" panose="020B0503020204020204" pitchFamily="34" charset="-122"/>
                <a:ea typeface="微软雅黑" panose="020B0503020204020204" pitchFamily="34" charset="-122"/>
              </a:rPr>
              <a:t>Column-oriented</a:t>
            </a:r>
            <a:r>
              <a:rPr lang="zh-CN" altLang="en-US" sz="2800" dirty="0">
                <a:latin typeface="微软雅黑" panose="020B0503020204020204" pitchFamily="34" charset="-122"/>
                <a:ea typeface="微软雅黑" panose="020B0503020204020204" pitchFamily="34" charset="-122"/>
              </a:rPr>
              <a:t>）数据库</a:t>
            </a:r>
            <a:endParaRPr lang="en-US" altLang="zh-CN" sz="2800" dirty="0">
              <a:latin typeface="微软雅黑" panose="020B0503020204020204" pitchFamily="34" charset="-122"/>
              <a:ea typeface="微软雅黑" panose="020B0503020204020204" pitchFamily="34" charset="-122"/>
            </a:endParaRPr>
          </a:p>
          <a:p>
            <a:pPr marL="514350" indent="-514350">
              <a:lnSpc>
                <a:spcPct val="100000"/>
              </a:lnSpc>
              <a:spcBef>
                <a:spcPts val="700"/>
              </a:spcBef>
              <a:buFont typeface="+mj-lt"/>
              <a:buAutoNum type="arabicPeriod"/>
              <a:defRPr/>
            </a:pPr>
            <a:r>
              <a:rPr lang="zh-CN" altLang="en-US" sz="2800" dirty="0">
                <a:latin typeface="微软雅黑" panose="020B0503020204020204" pitchFamily="34" charset="-122"/>
                <a:ea typeface="微软雅黑" panose="020B0503020204020204" pitchFamily="34" charset="-122"/>
              </a:rPr>
              <a:t>面向文档数据库</a:t>
            </a:r>
            <a:endParaRPr lang="en-US" altLang="zh-CN" sz="2800" dirty="0">
              <a:latin typeface="微软雅黑" panose="020B0503020204020204" pitchFamily="34" charset="-122"/>
              <a:ea typeface="微软雅黑" panose="020B0503020204020204" pitchFamily="34" charset="-122"/>
            </a:endParaRPr>
          </a:p>
          <a:p>
            <a:pPr marL="514350" indent="-514350">
              <a:lnSpc>
                <a:spcPct val="100000"/>
              </a:lnSpc>
              <a:spcBef>
                <a:spcPts val="700"/>
              </a:spcBef>
              <a:buFont typeface="+mj-lt"/>
              <a:buAutoNum type="arabicPeriod"/>
              <a:defRPr/>
            </a:pPr>
            <a:r>
              <a:rPr lang="zh-CN" altLang="en-US" sz="2800" dirty="0">
                <a:latin typeface="微软雅黑" panose="020B0503020204020204" pitchFamily="34" charset="-122"/>
                <a:ea typeface="微软雅黑" panose="020B0503020204020204" pitchFamily="34" charset="-122"/>
              </a:rPr>
              <a:t>键值（</a:t>
            </a:r>
            <a:r>
              <a:rPr lang="en-US" altLang="zh-CN" sz="2800" dirty="0">
                <a:latin typeface="微软雅黑" panose="020B0503020204020204" pitchFamily="34" charset="-122"/>
                <a:ea typeface="微软雅黑" panose="020B0503020204020204" pitchFamily="34" charset="-122"/>
              </a:rPr>
              <a:t>Key-Value</a:t>
            </a:r>
            <a:r>
              <a:rPr lang="zh-CN" altLang="en-US" sz="2800" dirty="0">
                <a:latin typeface="微软雅黑" panose="020B0503020204020204" pitchFamily="34" charset="-122"/>
                <a:ea typeface="微软雅黑" panose="020B0503020204020204" pitchFamily="34" charset="-122"/>
              </a:rPr>
              <a:t>）存储数据库</a:t>
            </a:r>
            <a:endParaRPr lang="en-US" altLang="zh-CN" sz="2800" dirty="0">
              <a:latin typeface="微软雅黑" panose="020B0503020204020204" pitchFamily="34" charset="-122"/>
              <a:ea typeface="微软雅黑" panose="020B0503020204020204" pitchFamily="34" charset="-122"/>
            </a:endParaRPr>
          </a:p>
          <a:p>
            <a:pPr marL="514350" indent="-514350">
              <a:lnSpc>
                <a:spcPct val="100000"/>
              </a:lnSpc>
              <a:spcBef>
                <a:spcPts val="700"/>
              </a:spcBef>
              <a:buFont typeface="+mj-lt"/>
              <a:buAutoNum type="arabicPeriod"/>
              <a:defRPr/>
            </a:pPr>
            <a:r>
              <a:rPr lang="zh-CN" altLang="en-US" sz="2800" dirty="0">
                <a:latin typeface="微软雅黑" panose="020B0503020204020204" pitchFamily="34" charset="-122"/>
                <a:ea typeface="微软雅黑" panose="020B0503020204020204" pitchFamily="34" charset="-122"/>
              </a:rPr>
              <a:t>图形数据库</a:t>
            </a:r>
          </a:p>
          <a:p>
            <a:pPr marL="316865" lvl="0" indent="-316865">
              <a:lnSpc>
                <a:spcPct val="100000"/>
              </a:lnSpc>
              <a:spcBef>
                <a:spcPts val="700"/>
              </a:spcBef>
              <a:buFont typeface="Wingdings" panose="05000000000000000000" charset="0"/>
              <a:buChar char=""/>
              <a:defRPr/>
            </a:pPr>
            <a:endParaRPr lang="zh-CN" altLang="en-US" sz="2800" b="1"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180600882"/>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6948" cy="6858000"/>
          </a:xfrm>
          <a:prstGeom prst="rect">
            <a:avLst/>
          </a:prstGeom>
        </p:spPr>
      </p:pic>
      <p:sp>
        <p:nvSpPr>
          <p:cNvPr id="28" name="圆角矩形 27"/>
          <p:cNvSpPr/>
          <p:nvPr/>
        </p:nvSpPr>
        <p:spPr bwMode="auto">
          <a:xfrm rot="18784635">
            <a:off x="1817615" y="1905815"/>
            <a:ext cx="3095768" cy="3103526"/>
          </a:xfrm>
          <a:prstGeom prst="roundRect">
            <a:avLst>
              <a:gd name="adj" fmla="val 6182"/>
            </a:avLst>
          </a:prstGeom>
          <a:solidFill>
            <a:srgbClr val="37DFE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29" name="圆角矩形 28"/>
          <p:cNvSpPr/>
          <p:nvPr/>
        </p:nvSpPr>
        <p:spPr bwMode="auto">
          <a:xfrm rot="18784635">
            <a:off x="4586818" y="2815167"/>
            <a:ext cx="1136651" cy="1119715"/>
          </a:xfrm>
          <a:prstGeom prst="roundRect">
            <a:avLst>
              <a:gd name="adj" fmla="val 10833"/>
            </a:avLst>
          </a:prstGeom>
          <a:solidFill>
            <a:srgbClr val="1EF6D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30" name="圆角矩形 29"/>
          <p:cNvSpPr/>
          <p:nvPr/>
        </p:nvSpPr>
        <p:spPr bwMode="auto">
          <a:xfrm rot="18784635">
            <a:off x="2098676" y="2187577"/>
            <a:ext cx="2533649" cy="2540000"/>
          </a:xfrm>
          <a:prstGeom prst="roundRect">
            <a:avLst>
              <a:gd name="adj" fmla="val 6182"/>
            </a:avLst>
          </a:prstGeom>
          <a:solidFill>
            <a:srgbClr val="37DFEA">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31" name="圆角矩形 30"/>
          <p:cNvSpPr/>
          <p:nvPr/>
        </p:nvSpPr>
        <p:spPr bwMode="auto">
          <a:xfrm rot="18784635">
            <a:off x="4548718" y="4123267"/>
            <a:ext cx="510116" cy="531284"/>
          </a:xfrm>
          <a:prstGeom prst="roundRect">
            <a:avLst/>
          </a:prstGeom>
          <a:solidFill>
            <a:srgbClr val="32AAE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32" name="TextBox 7"/>
          <p:cNvSpPr txBox="1">
            <a:spLocks noChangeArrowheads="1"/>
          </p:cNvSpPr>
          <p:nvPr/>
        </p:nvSpPr>
        <p:spPr bwMode="auto">
          <a:xfrm>
            <a:off x="2381251" y="2476500"/>
            <a:ext cx="1710725" cy="189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735" b="1" dirty="0">
                <a:latin typeface="+mn-lt"/>
                <a:ea typeface="+mn-ea"/>
                <a:cs typeface="+mn-ea"/>
                <a:sym typeface="+mn-lt"/>
              </a:rPr>
              <a:t>03</a:t>
            </a:r>
            <a:endParaRPr lang="zh-CN" altLang="en-US" sz="11735" b="1" dirty="0">
              <a:latin typeface="+mn-lt"/>
              <a:ea typeface="+mn-ea"/>
              <a:cs typeface="+mn-ea"/>
              <a:sym typeface="+mn-lt"/>
            </a:endParaRPr>
          </a:p>
        </p:txBody>
      </p:sp>
      <p:grpSp>
        <p:nvGrpSpPr>
          <p:cNvPr id="33" name="组合 32"/>
          <p:cNvGrpSpPr/>
          <p:nvPr/>
        </p:nvGrpSpPr>
        <p:grpSpPr>
          <a:xfrm>
            <a:off x="6212369" y="2476500"/>
            <a:ext cx="6079285" cy="1897892"/>
            <a:chOff x="6212369" y="2476500"/>
            <a:chExt cx="6079285" cy="1897892"/>
          </a:xfrm>
        </p:grpSpPr>
        <p:sp>
          <p:nvSpPr>
            <p:cNvPr id="34" name="同侧圆角矩形 33"/>
            <p:cNvSpPr/>
            <p:nvPr/>
          </p:nvSpPr>
          <p:spPr>
            <a:xfrm rot="16200000">
              <a:off x="8303066" y="485458"/>
              <a:ext cx="1897892" cy="5879976"/>
            </a:xfrm>
            <a:prstGeom prst="round2SameRect">
              <a:avLst/>
            </a:prstGeom>
            <a:solidFill>
              <a:srgbClr val="38465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cs typeface="+mn-ea"/>
              </a:endParaRPr>
            </a:p>
          </p:txBody>
        </p:sp>
        <p:sp>
          <p:nvSpPr>
            <p:cNvPr id="35" name="TextBox 20"/>
            <p:cNvSpPr txBox="1"/>
            <p:nvPr/>
          </p:nvSpPr>
          <p:spPr>
            <a:xfrm>
              <a:off x="6212369" y="3009946"/>
              <a:ext cx="6079285" cy="830997"/>
            </a:xfrm>
            <a:prstGeom prst="rect">
              <a:avLst/>
            </a:prstGeom>
            <a:noFill/>
          </p:spPr>
          <p:txBody>
            <a:bodyPr wrap="square" rtlCol="0">
              <a:spAutoFit/>
            </a:bodyPr>
            <a:lstStyle/>
            <a:p>
              <a:pPr algn="ctr"/>
              <a:r>
                <a:rPr lang="zh-CN" altLang="en-US" sz="4800" b="1" dirty="0">
                  <a:solidFill>
                    <a:srgbClr val="1EF6DF"/>
                  </a:solidFill>
                  <a:latin typeface="黑体" panose="02010609060101010101" pitchFamily="49" charset="-122"/>
                  <a:ea typeface="黑体" panose="02010609060101010101" pitchFamily="49" charset="-122"/>
                </a:rPr>
                <a:t>关系型数据库</a:t>
              </a:r>
              <a:r>
                <a:rPr lang="en-US" altLang="zh-CN" sz="4800" b="1" dirty="0">
                  <a:solidFill>
                    <a:srgbClr val="1EF6DF"/>
                  </a:solidFill>
                  <a:latin typeface="黑体" panose="02010609060101010101" pitchFamily="49" charset="-122"/>
                  <a:ea typeface="黑体" panose="02010609060101010101" pitchFamily="49" charset="-122"/>
                </a:rPr>
                <a:t>SQL</a:t>
              </a:r>
              <a:r>
                <a:rPr lang="zh-CN" altLang="en-US" sz="4800" b="1" dirty="0">
                  <a:solidFill>
                    <a:srgbClr val="1EF6DF"/>
                  </a:solidFill>
                  <a:latin typeface="黑体" panose="02010609060101010101" pitchFamily="49" charset="-122"/>
                  <a:ea typeface="黑体" panose="02010609060101010101" pitchFamily="49" charset="-122"/>
                </a:rPr>
                <a:t>语言</a:t>
              </a:r>
            </a:p>
          </p:txBody>
        </p:sp>
      </p:grpSp>
    </p:spTree>
    <p:extLst>
      <p:ext uri="{BB962C8B-B14F-4D97-AF65-F5344CB8AC3E}">
        <p14:creationId xmlns:p14="http://schemas.microsoft.com/office/powerpoint/2010/main" val="3077959727"/>
      </p:ext>
    </p:extLst>
  </p:cSld>
  <p:clrMapOvr>
    <a:masterClrMapping/>
  </p:clrMapOvr>
  <mc:AlternateContent xmlns:mc="http://schemas.openxmlformats.org/markup-compatibility/2006" xmlns:p14="http://schemas.microsoft.com/office/powerpoint/2010/main">
    <mc:Choice Requires="p14">
      <p:transition p14:dur="10" advTm="4373"/>
    </mc:Choice>
    <mc:Fallback xmlns="">
      <p:transition advTm="43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anim calcmode="lin" valueType="num">
                                      <p:cBhvr>
                                        <p:cTn id="8" dur="2000" fill="hold"/>
                                        <p:tgtEl>
                                          <p:spTgt spid="28"/>
                                        </p:tgtEl>
                                        <p:attrNameLst>
                                          <p:attrName>ppt_w</p:attrName>
                                        </p:attrNameLst>
                                      </p:cBhvr>
                                      <p:tavLst>
                                        <p:tav tm="0" fmla="#ppt_w*sin(2.5*pi*$)">
                                          <p:val>
                                            <p:fltVal val="0"/>
                                          </p:val>
                                        </p:tav>
                                        <p:tav tm="100000">
                                          <p:val>
                                            <p:fltVal val="1"/>
                                          </p:val>
                                        </p:tav>
                                      </p:tavLst>
                                    </p:anim>
                                    <p:anim calcmode="lin" valueType="num">
                                      <p:cBhvr>
                                        <p:cTn id="9" dur="2000" fill="hold"/>
                                        <p:tgtEl>
                                          <p:spTgt spid="28"/>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2000"/>
                                        <p:tgtEl>
                                          <p:spTgt spid="29"/>
                                        </p:tgtEl>
                                      </p:cBhvr>
                                    </p:animEffect>
                                    <p:anim calcmode="lin" valueType="num">
                                      <p:cBhvr>
                                        <p:cTn id="13" dur="2000" fill="hold"/>
                                        <p:tgtEl>
                                          <p:spTgt spid="29"/>
                                        </p:tgtEl>
                                        <p:attrNameLst>
                                          <p:attrName>ppt_w</p:attrName>
                                        </p:attrNameLst>
                                      </p:cBhvr>
                                      <p:tavLst>
                                        <p:tav tm="0" fmla="#ppt_w*sin(2.5*pi*$)">
                                          <p:val>
                                            <p:fltVal val="0"/>
                                          </p:val>
                                        </p:tav>
                                        <p:tav tm="100000">
                                          <p:val>
                                            <p:fltVal val="1"/>
                                          </p:val>
                                        </p:tav>
                                      </p:tavLst>
                                    </p:anim>
                                    <p:anim calcmode="lin" valueType="num">
                                      <p:cBhvr>
                                        <p:cTn id="14" dur="2000" fill="hold"/>
                                        <p:tgtEl>
                                          <p:spTgt spid="29"/>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2000"/>
                                        <p:tgtEl>
                                          <p:spTgt spid="30"/>
                                        </p:tgtEl>
                                      </p:cBhvr>
                                    </p:animEffect>
                                    <p:anim calcmode="lin" valueType="num">
                                      <p:cBhvr>
                                        <p:cTn id="18" dur="2000" fill="hold"/>
                                        <p:tgtEl>
                                          <p:spTgt spid="30"/>
                                        </p:tgtEl>
                                        <p:attrNameLst>
                                          <p:attrName>ppt_w</p:attrName>
                                        </p:attrNameLst>
                                      </p:cBhvr>
                                      <p:tavLst>
                                        <p:tav tm="0" fmla="#ppt_w*sin(2.5*pi*$)">
                                          <p:val>
                                            <p:fltVal val="0"/>
                                          </p:val>
                                        </p:tav>
                                        <p:tav tm="100000">
                                          <p:val>
                                            <p:fltVal val="1"/>
                                          </p:val>
                                        </p:tav>
                                      </p:tavLst>
                                    </p:anim>
                                    <p:anim calcmode="lin" valueType="num">
                                      <p:cBhvr>
                                        <p:cTn id="19" dur="2000" fill="hold"/>
                                        <p:tgtEl>
                                          <p:spTgt spid="30"/>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2000"/>
                                        <p:tgtEl>
                                          <p:spTgt spid="31"/>
                                        </p:tgtEl>
                                      </p:cBhvr>
                                    </p:animEffect>
                                    <p:anim calcmode="lin" valueType="num">
                                      <p:cBhvr>
                                        <p:cTn id="23" dur="2000" fill="hold"/>
                                        <p:tgtEl>
                                          <p:spTgt spid="31"/>
                                        </p:tgtEl>
                                        <p:attrNameLst>
                                          <p:attrName>ppt_w</p:attrName>
                                        </p:attrNameLst>
                                      </p:cBhvr>
                                      <p:tavLst>
                                        <p:tav tm="0" fmla="#ppt_w*sin(2.5*pi*$)">
                                          <p:val>
                                            <p:fltVal val="0"/>
                                          </p:val>
                                        </p:tav>
                                        <p:tav tm="100000">
                                          <p:val>
                                            <p:fltVal val="1"/>
                                          </p:val>
                                        </p:tav>
                                      </p:tavLst>
                                    </p:anim>
                                    <p:anim calcmode="lin" valueType="num">
                                      <p:cBhvr>
                                        <p:cTn id="24" dur="2000" fill="hold"/>
                                        <p:tgtEl>
                                          <p:spTgt spid="31"/>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2000"/>
                                        <p:tgtEl>
                                          <p:spTgt spid="32"/>
                                        </p:tgtEl>
                                      </p:cBhvr>
                                    </p:animEffect>
                                    <p:anim calcmode="lin" valueType="num">
                                      <p:cBhvr>
                                        <p:cTn id="28" dur="2000" fill="hold"/>
                                        <p:tgtEl>
                                          <p:spTgt spid="32"/>
                                        </p:tgtEl>
                                        <p:attrNameLst>
                                          <p:attrName>ppt_w</p:attrName>
                                        </p:attrNameLst>
                                      </p:cBhvr>
                                      <p:tavLst>
                                        <p:tav tm="0" fmla="#ppt_w*sin(2.5*pi*$)">
                                          <p:val>
                                            <p:fltVal val="0"/>
                                          </p:val>
                                        </p:tav>
                                        <p:tav tm="100000">
                                          <p:val>
                                            <p:fltVal val="1"/>
                                          </p:val>
                                        </p:tav>
                                      </p:tavLst>
                                    </p:anim>
                                    <p:anim calcmode="lin" valueType="num">
                                      <p:cBhvr>
                                        <p:cTn id="29" dur="2000" fill="hold"/>
                                        <p:tgtEl>
                                          <p:spTgt spid="32"/>
                                        </p:tgtEl>
                                        <p:attrNameLst>
                                          <p:attrName>ppt_h</p:attrName>
                                        </p:attrNameLst>
                                      </p:cBhvr>
                                      <p:tavLst>
                                        <p:tav tm="0">
                                          <p:val>
                                            <p:strVal val="#ppt_h"/>
                                          </p:val>
                                        </p:tav>
                                        <p:tav tm="100000">
                                          <p:val>
                                            <p:strVal val="#ppt_h"/>
                                          </p:val>
                                        </p:tav>
                                      </p:tavLst>
                                    </p:anim>
                                  </p:childTnLst>
                                </p:cTn>
                              </p:par>
                              <p:par>
                                <p:cTn id="30" presetID="2" presetClass="entr" presetSubtype="2" accel="50000" decel="5000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1500" fill="hold"/>
                                        <p:tgtEl>
                                          <p:spTgt spid="33"/>
                                        </p:tgtEl>
                                        <p:attrNameLst>
                                          <p:attrName>ppt_x</p:attrName>
                                        </p:attrNameLst>
                                      </p:cBhvr>
                                      <p:tavLst>
                                        <p:tav tm="0">
                                          <p:val>
                                            <p:strVal val="1+#ppt_w/2"/>
                                          </p:val>
                                        </p:tav>
                                        <p:tav tm="100000">
                                          <p:val>
                                            <p:strVal val="#ppt_x"/>
                                          </p:val>
                                        </p:tav>
                                      </p:tavLst>
                                    </p:anim>
                                    <p:anim calcmode="lin" valueType="num">
                                      <p:cBhvr additive="base">
                                        <p:cTn id="33" dur="1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789820"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3.1 SQL</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语言的由来</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2" name="内容占位符 1"/>
          <p:cNvSpPr txBox="1">
            <a:spLocks/>
          </p:cNvSpPr>
          <p:nvPr/>
        </p:nvSpPr>
        <p:spPr bwMode="auto">
          <a:xfrm>
            <a:off x="2526950" y="1159722"/>
            <a:ext cx="7636958" cy="4678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rtl="0" fontAlgn="base">
              <a:lnSpc>
                <a:spcPct val="90000"/>
              </a:lnSpc>
              <a:spcBef>
                <a:spcPts val="750"/>
              </a:spcBef>
              <a:spcAft>
                <a:spcPct val="0"/>
              </a:spcAft>
              <a:buFont typeface="Arial" panose="020B0604020202020204" pitchFamily="34" charset="0"/>
              <a:buChar char="•"/>
              <a:defRPr sz="1800" kern="1200">
                <a:solidFill>
                  <a:srgbClr val="293136"/>
                </a:solidFill>
                <a:latin typeface="+mn-lt"/>
                <a:ea typeface="黑体" panose="02010609060101010101" charset="-122"/>
                <a:cs typeface="+mn-cs"/>
              </a:defRPr>
            </a:lvl1pPr>
            <a:lvl2pPr marL="514350" indent="-171450" algn="l" rtl="0" fontAlgn="base">
              <a:lnSpc>
                <a:spcPct val="90000"/>
              </a:lnSpc>
              <a:spcBef>
                <a:spcPts val="375"/>
              </a:spcBef>
              <a:spcAft>
                <a:spcPct val="0"/>
              </a:spcAft>
              <a:buFont typeface="Arial" panose="020B0604020202020204" pitchFamily="34" charset="0"/>
              <a:buChar char="•"/>
              <a:defRPr sz="1500" kern="1200">
                <a:solidFill>
                  <a:srgbClr val="293136"/>
                </a:solidFill>
                <a:latin typeface="+mn-lt"/>
                <a:ea typeface="黑体" panose="02010609060101010101" charset="-122"/>
                <a:cs typeface="+mn-cs"/>
              </a:defRPr>
            </a:lvl2pPr>
            <a:lvl3pPr marL="8572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3pPr>
            <a:lvl4pPr marL="12001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4pPr>
            <a:lvl5pPr marL="15430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52000" indent="-252000" algn="just">
              <a:lnSpc>
                <a:spcPct val="100000"/>
              </a:lnSpc>
              <a:spcBef>
                <a:spcPct val="20000"/>
              </a:spcBef>
              <a:buFont typeface="Wingdings" panose="05000000000000000000" pitchFamily="2" charset="2"/>
              <a:buChar char="Ø"/>
            </a:pPr>
            <a:r>
              <a:rPr lang="en-US" altLang="zh-CN" sz="3200" b="1" dirty="0">
                <a:latin typeface="微软雅黑" panose="020B0503020204020204" pitchFamily="34" charset="-122"/>
                <a:ea typeface="微软雅黑" panose="020B0503020204020204" pitchFamily="34" charset="-122"/>
              </a:rPr>
              <a:t>SQL</a:t>
            </a:r>
            <a:r>
              <a:rPr lang="zh-CN" altLang="en-US" sz="3200" b="1" dirty="0">
                <a:latin typeface="微软雅黑" panose="020B0503020204020204" pitchFamily="34" charset="-122"/>
                <a:ea typeface="微软雅黑" panose="020B0503020204020204" pitchFamily="34" charset="-122"/>
              </a:rPr>
              <a:t>语言</a:t>
            </a:r>
            <a:r>
              <a:rPr lang="en-US" altLang="zh-CN" sz="3200" dirty="0">
                <a:latin typeface="微软雅黑" panose="020B0503020204020204" pitchFamily="34" charset="-122"/>
                <a:ea typeface="微软雅黑" panose="020B0503020204020204" pitchFamily="34" charset="-122"/>
              </a:rPr>
              <a:t>--Structured Query Language</a:t>
            </a:r>
            <a:r>
              <a:rPr lang="zh-CN" altLang="en-US" sz="3200" dirty="0">
                <a:latin typeface="微软雅黑" panose="020B0503020204020204" pitchFamily="34" charset="-122"/>
                <a:ea typeface="微软雅黑" panose="020B0503020204020204" pitchFamily="34" charset="-122"/>
              </a:rPr>
              <a:t>（结构化查询语言）的缩写，应用于关系数据库的标准语言</a:t>
            </a:r>
          </a:p>
          <a:p>
            <a:pPr marL="252000" indent="-252000" algn="just">
              <a:lnSpc>
                <a:spcPct val="100000"/>
              </a:lnSpc>
              <a:spcBef>
                <a:spcPct val="20000"/>
              </a:spcBef>
              <a:buFont typeface="Wingdings" panose="05000000000000000000" pitchFamily="2" charset="2"/>
              <a:buChar char="Ø"/>
            </a:pPr>
            <a:r>
              <a:rPr lang="en-US" altLang="zh-CN" sz="3200" b="1" dirty="0">
                <a:latin typeface="微软雅黑" panose="020B0503020204020204" pitchFamily="34" charset="-122"/>
                <a:ea typeface="微软雅黑" panose="020B0503020204020204" pitchFamily="34" charset="-122"/>
              </a:rPr>
              <a:t>SQL</a:t>
            </a:r>
            <a:r>
              <a:rPr lang="zh-CN" altLang="en-US" sz="3200" b="1" dirty="0">
                <a:latin typeface="微软雅黑" panose="020B0503020204020204" pitchFamily="34" charset="-122"/>
                <a:ea typeface="微软雅黑" panose="020B0503020204020204" pitchFamily="34" charset="-122"/>
              </a:rPr>
              <a:t>语言由</a:t>
            </a:r>
            <a:r>
              <a:rPr lang="en-US" altLang="zh-CN" sz="3200" b="1" dirty="0">
                <a:latin typeface="微软雅黑" panose="020B0503020204020204" pitchFamily="34" charset="-122"/>
                <a:ea typeface="微软雅黑" panose="020B0503020204020204" pitchFamily="34" charset="-122"/>
              </a:rPr>
              <a:t>IBM</a:t>
            </a:r>
            <a:r>
              <a:rPr lang="zh-CN" altLang="en-US" sz="3200" b="1" dirty="0">
                <a:latin typeface="微软雅黑" panose="020B0503020204020204" pitchFamily="34" charset="-122"/>
                <a:ea typeface="微软雅黑" panose="020B0503020204020204" pitchFamily="34" charset="-122"/>
              </a:rPr>
              <a:t>等公司倡导，后由美国国家标准局批准</a:t>
            </a:r>
          </a:p>
          <a:p>
            <a:pPr marL="252000" indent="-252000">
              <a:lnSpc>
                <a:spcPct val="100000"/>
              </a:lnSpc>
              <a:spcBef>
                <a:spcPct val="20000"/>
              </a:spcBef>
              <a:buFont typeface="Wingdings" panose="05000000000000000000" pitchFamily="2" charset="2"/>
              <a:buChar char="Ø"/>
            </a:pPr>
            <a:r>
              <a:rPr lang="en-US" altLang="zh-CN" sz="3200" b="1" dirty="0">
                <a:latin typeface="微软雅黑" panose="020B0503020204020204" pitchFamily="34" charset="-122"/>
                <a:ea typeface="微软雅黑" panose="020B0503020204020204" pitchFamily="34" charset="-122"/>
              </a:rPr>
              <a:t>1987 SQL</a:t>
            </a:r>
            <a:r>
              <a:rPr lang="zh-CN" altLang="en-US" sz="3200" b="1" dirty="0">
                <a:latin typeface="微软雅黑" panose="020B0503020204020204" pitchFamily="34" charset="-122"/>
                <a:ea typeface="微软雅黑" panose="020B0503020204020204" pitchFamily="34" charset="-122"/>
              </a:rPr>
              <a:t>标准出台</a:t>
            </a:r>
          </a:p>
          <a:p>
            <a:pPr marL="252000" indent="-252000">
              <a:lnSpc>
                <a:spcPct val="100000"/>
              </a:lnSpc>
              <a:spcBef>
                <a:spcPct val="20000"/>
              </a:spcBef>
              <a:buFont typeface="Wingdings" panose="05000000000000000000" pitchFamily="2" charset="2"/>
              <a:buChar char="Ø"/>
            </a:pPr>
            <a:r>
              <a:rPr lang="en-US" altLang="zh-CN" sz="3200" b="1" dirty="0">
                <a:latin typeface="微软雅黑" panose="020B0503020204020204" pitchFamily="34" charset="-122"/>
                <a:ea typeface="微软雅黑" panose="020B0503020204020204" pitchFamily="34" charset="-122"/>
              </a:rPr>
              <a:t>1992 SQL-92</a:t>
            </a:r>
            <a:r>
              <a:rPr lang="zh-CN" altLang="en-US" sz="3200" b="1" dirty="0">
                <a:latin typeface="微软雅黑" panose="020B0503020204020204" pitchFamily="34" charset="-122"/>
                <a:ea typeface="微软雅黑" panose="020B0503020204020204" pitchFamily="34" charset="-122"/>
              </a:rPr>
              <a:t>标准 （使用最广泛）</a:t>
            </a:r>
          </a:p>
          <a:p>
            <a:pPr marL="252000" indent="-252000">
              <a:lnSpc>
                <a:spcPct val="100000"/>
              </a:lnSpc>
              <a:spcBef>
                <a:spcPct val="20000"/>
              </a:spcBef>
              <a:buFont typeface="Wingdings" panose="05000000000000000000" pitchFamily="2" charset="2"/>
              <a:buChar char="Ø"/>
            </a:pPr>
            <a:r>
              <a:rPr lang="en-US" altLang="zh-CN" sz="3200" b="1" dirty="0">
                <a:latin typeface="微软雅黑" panose="020B0503020204020204" pitchFamily="34" charset="-122"/>
                <a:ea typeface="微软雅黑" panose="020B0503020204020204" pitchFamily="34" charset="-122"/>
              </a:rPr>
              <a:t>1999 SQL-99</a:t>
            </a:r>
            <a:r>
              <a:rPr lang="zh-CN" altLang="en-US" sz="3200" b="1" dirty="0">
                <a:latin typeface="微软雅黑" panose="020B0503020204020204" pitchFamily="34" charset="-122"/>
                <a:ea typeface="微软雅黑" panose="020B0503020204020204" pitchFamily="34" charset="-122"/>
              </a:rPr>
              <a:t>标准</a:t>
            </a:r>
          </a:p>
        </p:txBody>
      </p:sp>
    </p:spTree>
    <p:custDataLst>
      <p:tags r:id="rId1"/>
    </p:custDataLst>
    <p:extLst>
      <p:ext uri="{BB962C8B-B14F-4D97-AF65-F5344CB8AC3E}">
        <p14:creationId xmlns:p14="http://schemas.microsoft.com/office/powerpoint/2010/main" val="1052943437"/>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789820"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3.2 SQL</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语言的特点</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3" name="内容占位符 1"/>
          <p:cNvSpPr txBox="1">
            <a:spLocks/>
          </p:cNvSpPr>
          <p:nvPr/>
        </p:nvSpPr>
        <p:spPr bwMode="auto">
          <a:xfrm>
            <a:off x="1917222" y="1373407"/>
            <a:ext cx="8369779" cy="4183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rtl="0" fontAlgn="base">
              <a:lnSpc>
                <a:spcPct val="90000"/>
              </a:lnSpc>
              <a:spcBef>
                <a:spcPts val="750"/>
              </a:spcBef>
              <a:spcAft>
                <a:spcPct val="0"/>
              </a:spcAft>
              <a:buFont typeface="Arial" panose="020B0604020202020204" pitchFamily="34" charset="0"/>
              <a:buChar char="•"/>
              <a:defRPr sz="1800" kern="1200">
                <a:solidFill>
                  <a:srgbClr val="293136"/>
                </a:solidFill>
                <a:latin typeface="+mn-lt"/>
                <a:ea typeface="黑体" panose="02010609060101010101" charset="-122"/>
                <a:cs typeface="+mn-cs"/>
              </a:defRPr>
            </a:lvl1pPr>
            <a:lvl2pPr marL="514350" indent="-171450" algn="l" rtl="0" fontAlgn="base">
              <a:lnSpc>
                <a:spcPct val="90000"/>
              </a:lnSpc>
              <a:spcBef>
                <a:spcPts val="375"/>
              </a:spcBef>
              <a:spcAft>
                <a:spcPct val="0"/>
              </a:spcAft>
              <a:buFont typeface="Arial" panose="020B0604020202020204" pitchFamily="34" charset="0"/>
              <a:buChar char="•"/>
              <a:defRPr sz="1500" kern="1200">
                <a:solidFill>
                  <a:srgbClr val="293136"/>
                </a:solidFill>
                <a:latin typeface="+mn-lt"/>
                <a:ea typeface="黑体" panose="02010609060101010101" charset="-122"/>
                <a:cs typeface="+mn-cs"/>
              </a:defRPr>
            </a:lvl2pPr>
            <a:lvl3pPr marL="8572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3pPr>
            <a:lvl4pPr marL="12001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4pPr>
            <a:lvl5pPr marL="15430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32000" indent="-396000" algn="just">
              <a:lnSpc>
                <a:spcPct val="150000"/>
              </a:lnSpc>
              <a:spcBef>
                <a:spcPts val="0"/>
              </a:spcBef>
              <a:buFontTx/>
              <a:buChar char="•"/>
            </a:pPr>
            <a:r>
              <a:rPr lang="zh-CN" altLang="en-US" sz="3200" dirty="0">
                <a:solidFill>
                  <a:srgbClr val="CC3300"/>
                </a:solidFill>
                <a:effectLst>
                  <a:outerShdw blurRad="38100" dist="38100" dir="2700000" algn="tl">
                    <a:srgbClr val="000000"/>
                  </a:outerShdw>
                </a:effectLst>
                <a:latin typeface="+mn-ea"/>
                <a:ea typeface="+mn-ea"/>
              </a:rPr>
              <a:t>非过程化</a:t>
            </a:r>
            <a:r>
              <a:rPr lang="en-US" altLang="zh-CN" sz="3200" dirty="0">
                <a:latin typeface="+mn-ea"/>
                <a:ea typeface="+mn-ea"/>
              </a:rPr>
              <a:t>—</a:t>
            </a:r>
            <a:r>
              <a:rPr lang="zh-CN" altLang="en-US" sz="3200" dirty="0">
                <a:solidFill>
                  <a:srgbClr val="333333"/>
                </a:solidFill>
                <a:latin typeface="+mn-ea"/>
                <a:ea typeface="+mn-ea"/>
              </a:rPr>
              <a:t>没有</a:t>
            </a:r>
            <a:r>
              <a:rPr lang="zh-CN" altLang="en-US" sz="3200" dirty="0">
                <a:solidFill>
                  <a:srgbClr val="CC3300"/>
                </a:solidFill>
                <a:latin typeface="+mn-ea"/>
                <a:ea typeface="+mn-ea"/>
              </a:rPr>
              <a:t>循环结构</a:t>
            </a:r>
            <a:r>
              <a:rPr lang="zh-CN" altLang="en-US" sz="3200" dirty="0">
                <a:solidFill>
                  <a:srgbClr val="333333"/>
                </a:solidFill>
                <a:latin typeface="+mn-ea"/>
                <a:ea typeface="+mn-ea"/>
              </a:rPr>
              <a:t>（比如</a:t>
            </a:r>
            <a:r>
              <a:rPr lang="en-US" altLang="zh-CN" sz="3200" dirty="0">
                <a:solidFill>
                  <a:srgbClr val="333333"/>
                </a:solidFill>
                <a:latin typeface="+mn-ea"/>
                <a:ea typeface="+mn-ea"/>
              </a:rPr>
              <a:t>do-while</a:t>
            </a:r>
            <a:r>
              <a:rPr lang="zh-CN" altLang="en-US" sz="3200" dirty="0">
                <a:solidFill>
                  <a:srgbClr val="333333"/>
                </a:solidFill>
                <a:latin typeface="+mn-ea"/>
                <a:ea typeface="+mn-ea"/>
              </a:rPr>
              <a:t>）、</a:t>
            </a:r>
            <a:r>
              <a:rPr lang="zh-CN" altLang="en-US" sz="3200" dirty="0">
                <a:solidFill>
                  <a:srgbClr val="CC3300"/>
                </a:solidFill>
                <a:latin typeface="+mn-ea"/>
                <a:ea typeface="+mn-ea"/>
              </a:rPr>
              <a:t>分支结构</a:t>
            </a:r>
            <a:r>
              <a:rPr lang="zh-CN" altLang="en-US" sz="3200" dirty="0">
                <a:solidFill>
                  <a:srgbClr val="333333"/>
                </a:solidFill>
                <a:latin typeface="+mn-ea"/>
                <a:ea typeface="+mn-ea"/>
              </a:rPr>
              <a:t>以及</a:t>
            </a:r>
            <a:r>
              <a:rPr lang="zh-CN" altLang="en-US" sz="3200" dirty="0">
                <a:solidFill>
                  <a:srgbClr val="CC3300"/>
                </a:solidFill>
                <a:latin typeface="+mn-ea"/>
                <a:ea typeface="+mn-ea"/>
              </a:rPr>
              <a:t>函数定义</a:t>
            </a:r>
            <a:r>
              <a:rPr lang="zh-CN" altLang="en-US" sz="3200" dirty="0">
                <a:solidFill>
                  <a:srgbClr val="333333"/>
                </a:solidFill>
                <a:latin typeface="+mn-ea"/>
                <a:ea typeface="+mn-ea"/>
              </a:rPr>
              <a:t>等等的功能。</a:t>
            </a:r>
          </a:p>
          <a:p>
            <a:pPr marL="432000" indent="-396000" algn="just">
              <a:lnSpc>
                <a:spcPct val="150000"/>
              </a:lnSpc>
              <a:spcBef>
                <a:spcPts val="0"/>
              </a:spcBef>
              <a:buFontTx/>
              <a:buChar char="•"/>
            </a:pPr>
            <a:r>
              <a:rPr lang="zh-CN" altLang="en-US" sz="3200" dirty="0">
                <a:latin typeface="+mn-ea"/>
                <a:ea typeface="+mn-ea"/>
              </a:rPr>
              <a:t>数据库厂商将</a:t>
            </a:r>
            <a:r>
              <a:rPr lang="en-US" altLang="zh-CN" sz="3200" dirty="0">
                <a:latin typeface="+mn-ea"/>
                <a:ea typeface="+mn-ea"/>
              </a:rPr>
              <a:t>SQL</a:t>
            </a:r>
            <a:r>
              <a:rPr lang="zh-CN" altLang="en-US" sz="3200" dirty="0">
                <a:latin typeface="+mn-ea"/>
                <a:ea typeface="+mn-ea"/>
              </a:rPr>
              <a:t>语言扩展为</a:t>
            </a:r>
            <a:r>
              <a:rPr lang="zh-CN" altLang="en-US" sz="3200" dirty="0">
                <a:solidFill>
                  <a:srgbClr val="CC3300"/>
                </a:solidFill>
                <a:latin typeface="+mn-ea"/>
                <a:ea typeface="+mn-ea"/>
              </a:rPr>
              <a:t>过程化</a:t>
            </a:r>
            <a:r>
              <a:rPr lang="zh-CN" altLang="en-US" sz="3200" dirty="0">
                <a:latin typeface="+mn-ea"/>
                <a:ea typeface="+mn-ea"/>
              </a:rPr>
              <a:t>语言。例如：</a:t>
            </a:r>
            <a:r>
              <a:rPr lang="en-US" altLang="zh-CN" sz="3200" dirty="0">
                <a:latin typeface="+mn-ea"/>
                <a:ea typeface="+mn-ea"/>
              </a:rPr>
              <a:t>SQL Server</a:t>
            </a:r>
            <a:r>
              <a:rPr lang="zh-CN" altLang="en-US" sz="3200" dirty="0">
                <a:latin typeface="+mn-ea"/>
                <a:ea typeface="+mn-ea"/>
              </a:rPr>
              <a:t>的</a:t>
            </a:r>
            <a:r>
              <a:rPr lang="en-US" altLang="zh-CN" sz="3200" dirty="0">
                <a:latin typeface="+mn-ea"/>
                <a:ea typeface="+mn-ea"/>
              </a:rPr>
              <a:t>Transact-SQL</a:t>
            </a:r>
            <a:r>
              <a:rPr lang="zh-CN" altLang="en-US" sz="3200" dirty="0">
                <a:latin typeface="+mn-ea"/>
                <a:ea typeface="+mn-ea"/>
              </a:rPr>
              <a:t>，</a:t>
            </a:r>
            <a:r>
              <a:rPr lang="en-US" altLang="zh-CN" sz="3200" dirty="0">
                <a:latin typeface="+mn-ea"/>
                <a:ea typeface="+mn-ea"/>
              </a:rPr>
              <a:t>Oracle </a:t>
            </a:r>
            <a:r>
              <a:rPr lang="zh-CN" altLang="en-US" sz="3200" dirty="0">
                <a:latin typeface="+mn-ea"/>
                <a:ea typeface="+mn-ea"/>
              </a:rPr>
              <a:t>的</a:t>
            </a:r>
            <a:r>
              <a:rPr lang="en-US" altLang="zh-CN" sz="3200" dirty="0">
                <a:latin typeface="+mn-ea"/>
                <a:ea typeface="+mn-ea"/>
              </a:rPr>
              <a:t>PL/SQL</a:t>
            </a:r>
            <a:r>
              <a:rPr lang="zh-CN" altLang="en-US" sz="3200" dirty="0">
                <a:latin typeface="+mn-ea"/>
                <a:ea typeface="+mn-ea"/>
              </a:rPr>
              <a:t>等。</a:t>
            </a:r>
            <a:endParaRPr lang="zh-CN" altLang="en-US" sz="3600" dirty="0">
              <a:latin typeface="+mn-ea"/>
              <a:ea typeface="+mn-ea"/>
            </a:endParaRPr>
          </a:p>
        </p:txBody>
      </p:sp>
    </p:spTree>
    <p:custDataLst>
      <p:tags r:id="rId1"/>
    </p:custDataLst>
    <p:extLst>
      <p:ext uri="{BB962C8B-B14F-4D97-AF65-F5344CB8AC3E}">
        <p14:creationId xmlns:p14="http://schemas.microsoft.com/office/powerpoint/2010/main" val="2554083800"/>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4610558"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3.3 SQL</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语句的执行过程</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2" name="矩形 11"/>
          <p:cNvSpPr/>
          <p:nvPr/>
        </p:nvSpPr>
        <p:spPr>
          <a:xfrm>
            <a:off x="1742745" y="1253051"/>
            <a:ext cx="9605092" cy="4216539"/>
          </a:xfrm>
          <a:prstGeom prst="rect">
            <a:avLst/>
          </a:prstGeom>
        </p:spPr>
        <p:txBody>
          <a:bodyPr wrap="square">
            <a:spAutoFit/>
          </a:bodyPr>
          <a:lstStyle/>
          <a:p>
            <a:pPr>
              <a:lnSpc>
                <a:spcPct val="130000"/>
              </a:lnSpc>
              <a:spcAft>
                <a:spcPts val="1200"/>
              </a:spcAft>
            </a:pPr>
            <a:r>
              <a:rPr lang="zh-CN" altLang="en-US" sz="3000" dirty="0">
                <a:solidFill>
                  <a:srgbClr val="000000"/>
                </a:solidFill>
                <a:latin typeface="微软雅黑" panose="020B0503020204020204" pitchFamily="34" charset="-122"/>
                <a:ea typeface="微软雅黑" panose="020B0503020204020204" pitchFamily="34" charset="-122"/>
              </a:rPr>
              <a:t>第一步：客户端把语句发给服务器端</a:t>
            </a:r>
            <a:r>
              <a:rPr lang="en-US" altLang="zh-CN" sz="3000" dirty="0">
                <a:solidFill>
                  <a:srgbClr val="000000"/>
                </a:solidFill>
                <a:latin typeface="微软雅黑" panose="020B0503020204020204" pitchFamily="34" charset="-122"/>
                <a:ea typeface="微软雅黑" panose="020B0503020204020204" pitchFamily="34" charset="-122"/>
              </a:rPr>
              <a:t>(DBMS)</a:t>
            </a:r>
          </a:p>
          <a:p>
            <a:pPr>
              <a:spcAft>
                <a:spcPts val="600"/>
              </a:spcAft>
            </a:pPr>
            <a:r>
              <a:rPr lang="zh-CN" altLang="en-US" sz="3000" dirty="0">
                <a:solidFill>
                  <a:srgbClr val="000000"/>
                </a:solidFill>
                <a:latin typeface="微软雅黑" panose="020B0503020204020204" pitchFamily="34" charset="-122"/>
                <a:ea typeface="微软雅黑" panose="020B0503020204020204" pitchFamily="34" charset="-122"/>
              </a:rPr>
              <a:t>第二步：语句解析</a:t>
            </a:r>
          </a:p>
          <a:p>
            <a:pPr lvl="1">
              <a:spcAft>
                <a:spcPts val="1200"/>
              </a:spcAft>
            </a:pPr>
            <a:r>
              <a:rPr lang="zh-CN" altLang="en-US" sz="3000" dirty="0">
                <a:solidFill>
                  <a:srgbClr val="000000"/>
                </a:solidFill>
                <a:latin typeface="微软雅黑" panose="020B0503020204020204" pitchFamily="34" charset="-122"/>
                <a:ea typeface="微软雅黑" panose="020B0503020204020204" pitchFamily="34" charset="-122"/>
              </a:rPr>
              <a:t>数据缓存区查询、执行合法性检查、权限检查、语句优化等等</a:t>
            </a:r>
            <a:endParaRPr lang="en-US" altLang="zh-CN" sz="3000" dirty="0">
              <a:solidFill>
                <a:srgbClr val="000000"/>
              </a:solidFill>
              <a:latin typeface="微软雅黑" panose="020B0503020204020204" pitchFamily="34" charset="-122"/>
              <a:ea typeface="微软雅黑" panose="020B0503020204020204" pitchFamily="34" charset="-122"/>
            </a:endParaRPr>
          </a:p>
          <a:p>
            <a:pPr>
              <a:spcAft>
                <a:spcPts val="600"/>
              </a:spcAft>
            </a:pPr>
            <a:r>
              <a:rPr lang="zh-CN" altLang="en-US" sz="3000" dirty="0">
                <a:solidFill>
                  <a:srgbClr val="000000"/>
                </a:solidFill>
                <a:latin typeface="微软雅黑" panose="020B0503020204020204" pitchFamily="34" charset="-122"/>
                <a:ea typeface="微软雅黑" panose="020B0503020204020204" pitchFamily="34" charset="-122"/>
              </a:rPr>
              <a:t>第三步：语句执行</a:t>
            </a:r>
          </a:p>
          <a:p>
            <a:pPr>
              <a:spcAft>
                <a:spcPts val="1200"/>
              </a:spcAft>
            </a:pPr>
            <a:r>
              <a:rPr lang="zh-CN" altLang="en-US" sz="3000" dirty="0">
                <a:solidFill>
                  <a:srgbClr val="000000"/>
                </a:solidFill>
                <a:latin typeface="微软雅黑" panose="020B0503020204020204" pitchFamily="34" charset="-122"/>
                <a:ea typeface="微软雅黑" panose="020B0503020204020204" pitchFamily="34" charset="-122"/>
              </a:rPr>
              <a:t>    数据库服务器进程才会执行这条</a:t>
            </a:r>
            <a:r>
              <a:rPr lang="en-US" altLang="zh-CN" sz="3000" dirty="0">
                <a:solidFill>
                  <a:srgbClr val="000000"/>
                </a:solidFill>
                <a:latin typeface="微软雅黑" panose="020B0503020204020204" pitchFamily="34" charset="-122"/>
                <a:ea typeface="微软雅黑" panose="020B0503020204020204" pitchFamily="34" charset="-122"/>
              </a:rPr>
              <a:t>SQL</a:t>
            </a:r>
            <a:r>
              <a:rPr lang="zh-CN" altLang="en-US" sz="3000" dirty="0">
                <a:solidFill>
                  <a:srgbClr val="000000"/>
                </a:solidFill>
                <a:latin typeface="微软雅黑" panose="020B0503020204020204" pitchFamily="34" charset="-122"/>
                <a:ea typeface="微软雅黑" panose="020B0503020204020204" pitchFamily="34" charset="-122"/>
              </a:rPr>
              <a:t>语句</a:t>
            </a:r>
            <a:endParaRPr lang="en-US" altLang="zh-CN" sz="3000" dirty="0">
              <a:solidFill>
                <a:srgbClr val="000000"/>
              </a:solidFill>
              <a:latin typeface="微软雅黑" panose="020B0503020204020204" pitchFamily="34" charset="-122"/>
              <a:ea typeface="微软雅黑" panose="020B0503020204020204" pitchFamily="34" charset="-122"/>
            </a:endParaRPr>
          </a:p>
          <a:p>
            <a:pPr>
              <a:lnSpc>
                <a:spcPct val="130000"/>
              </a:lnSpc>
            </a:pPr>
            <a:r>
              <a:rPr lang="zh-CN" altLang="en-US" sz="3000" dirty="0">
                <a:solidFill>
                  <a:srgbClr val="000000"/>
                </a:solidFill>
                <a:latin typeface="微软雅黑" panose="020B0503020204020204" pitchFamily="34" charset="-122"/>
                <a:ea typeface="微软雅黑" panose="020B0503020204020204" pitchFamily="34" charset="-122"/>
              </a:rPr>
              <a:t>第四步：数据传回客户端</a:t>
            </a:r>
          </a:p>
        </p:txBody>
      </p:sp>
    </p:spTree>
    <p:custDataLst>
      <p:tags r:id="rId1"/>
    </p:custDataLst>
    <p:extLst>
      <p:ext uri="{BB962C8B-B14F-4D97-AF65-F5344CB8AC3E}">
        <p14:creationId xmlns:p14="http://schemas.microsoft.com/office/powerpoint/2010/main" val="1373986955"/>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4610558"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3.4 SQL</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语句的主要功能</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3" name="内容占位符 1"/>
          <p:cNvSpPr txBox="1">
            <a:spLocks/>
          </p:cNvSpPr>
          <p:nvPr/>
        </p:nvSpPr>
        <p:spPr bwMode="auto">
          <a:xfrm>
            <a:off x="3253842" y="1159722"/>
            <a:ext cx="6558373" cy="4678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rtl="0" fontAlgn="base">
              <a:lnSpc>
                <a:spcPct val="90000"/>
              </a:lnSpc>
              <a:spcBef>
                <a:spcPts val="750"/>
              </a:spcBef>
              <a:spcAft>
                <a:spcPct val="0"/>
              </a:spcAft>
              <a:buFont typeface="Arial" panose="020B0604020202020204" pitchFamily="34" charset="0"/>
              <a:buChar char="•"/>
              <a:defRPr sz="1800" kern="1200">
                <a:solidFill>
                  <a:srgbClr val="293136"/>
                </a:solidFill>
                <a:latin typeface="+mn-lt"/>
                <a:ea typeface="黑体" panose="02010609060101010101" charset="-122"/>
                <a:cs typeface="+mn-cs"/>
              </a:defRPr>
            </a:lvl1pPr>
            <a:lvl2pPr marL="514350" indent="-171450" algn="l" rtl="0" fontAlgn="base">
              <a:lnSpc>
                <a:spcPct val="90000"/>
              </a:lnSpc>
              <a:spcBef>
                <a:spcPts val="375"/>
              </a:spcBef>
              <a:spcAft>
                <a:spcPct val="0"/>
              </a:spcAft>
              <a:buFont typeface="Arial" panose="020B0604020202020204" pitchFamily="34" charset="0"/>
              <a:buChar char="•"/>
              <a:defRPr sz="1500" kern="1200">
                <a:solidFill>
                  <a:srgbClr val="293136"/>
                </a:solidFill>
                <a:latin typeface="+mn-lt"/>
                <a:ea typeface="黑体" panose="02010609060101010101" charset="-122"/>
                <a:cs typeface="+mn-cs"/>
              </a:defRPr>
            </a:lvl2pPr>
            <a:lvl3pPr marL="8572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3pPr>
            <a:lvl4pPr marL="12001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4pPr>
            <a:lvl5pPr marL="15430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just" defTabSz="914400" rtl="0" eaLnBrk="1" fontAlgn="base" latinLnBrk="0" hangingPunct="1">
              <a:lnSpc>
                <a:spcPct val="100000"/>
              </a:lnSpc>
              <a:spcBef>
                <a:spcPct val="20000"/>
              </a:spcBef>
              <a:spcAft>
                <a:spcPct val="0"/>
              </a:spcAft>
              <a:buClrTx/>
              <a:buSzTx/>
              <a:buFontTx/>
              <a:buChar char="•"/>
              <a:tabLst/>
              <a:defRPr/>
            </a:pPr>
            <a:r>
              <a:rPr kumimoji="0" lang="zh-CN" altLang="en-US" sz="3000" b="1" i="0" u="none" strike="noStrike" kern="1200" cap="none" spc="0" normalizeH="0" baseline="0" noProof="0">
                <a:ln>
                  <a:noFill/>
                </a:ln>
                <a:solidFill>
                  <a:srgbClr val="CC3300"/>
                </a:solidFill>
                <a:effectLst/>
                <a:uLnTx/>
                <a:uFillTx/>
                <a:latin typeface="黑体" panose="02010609060101010101" pitchFamily="49" charset="-122"/>
                <a:ea typeface="黑体" panose="02010609060101010101" pitchFamily="49" charset="-122"/>
                <a:cs typeface="+mn-cs"/>
              </a:rPr>
              <a:t> 数据定义</a:t>
            </a:r>
            <a:r>
              <a:rPr kumimoji="0" lang="en-US" altLang="zh-CN" sz="3000" b="1" i="0" u="none" strike="noStrike" kern="1200" cap="none" spc="0" normalizeH="0" baseline="0" noProof="0">
                <a:ln>
                  <a:noFill/>
                </a:ln>
                <a:solidFill>
                  <a:srgbClr val="333333"/>
                </a:solidFill>
                <a:effectLst/>
                <a:uLnTx/>
                <a:uFillTx/>
                <a:latin typeface="黑体" panose="02010609060101010101" pitchFamily="49" charset="-122"/>
                <a:ea typeface="黑体" panose="02010609060101010101" pitchFamily="49" charset="-122"/>
                <a:cs typeface="+mn-cs"/>
              </a:rPr>
              <a:t>(</a:t>
            </a:r>
            <a:r>
              <a:rPr kumimoji="0" lang="zh-CN" altLang="en-US" sz="3000" b="1" i="0" u="none" strike="noStrike" kern="1200" cap="none" spc="0" normalizeH="0" baseline="0" noProof="0">
                <a:ln>
                  <a:noFill/>
                </a:ln>
                <a:solidFill>
                  <a:srgbClr val="333333"/>
                </a:solidFill>
                <a:effectLst/>
                <a:uLnTx/>
                <a:uFillTx/>
                <a:latin typeface="黑体" panose="02010609060101010101" pitchFamily="49" charset="-122"/>
                <a:ea typeface="黑体" panose="02010609060101010101" pitchFamily="49" charset="-122"/>
                <a:cs typeface="+mn-cs"/>
              </a:rPr>
              <a:t>表、索引等</a:t>
            </a:r>
            <a:r>
              <a:rPr kumimoji="0" lang="en-US" altLang="zh-CN" sz="3000" b="1" i="0" u="none" strike="noStrike" kern="1200" cap="none" spc="0" normalizeH="0" baseline="0" noProof="0">
                <a:ln>
                  <a:noFill/>
                </a:ln>
                <a:solidFill>
                  <a:srgbClr val="333333"/>
                </a:solidFill>
                <a:effectLst/>
                <a:uLnTx/>
                <a:uFillTx/>
                <a:latin typeface="黑体" panose="02010609060101010101" pitchFamily="49" charset="-122"/>
                <a:ea typeface="黑体" panose="02010609060101010101" pitchFamily="49" charset="-122"/>
                <a:cs typeface="+mn-cs"/>
              </a:rPr>
              <a:t>)</a:t>
            </a:r>
          </a:p>
          <a:p>
            <a:pPr marL="0" marR="0" lvl="1"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zh-CN" sz="3000" b="0" i="0" u="none" strike="noStrike" kern="1200" cap="none" spc="0" normalizeH="0" baseline="0" noProof="0">
                <a:ln>
                  <a:noFill/>
                </a:ln>
                <a:solidFill>
                  <a:srgbClr val="293136"/>
                </a:solidFill>
                <a:effectLst/>
                <a:uLnTx/>
                <a:uFillTx/>
                <a:latin typeface="Arial"/>
                <a:ea typeface="黑体" panose="02010609060101010101" charset="-122"/>
                <a:cs typeface="+mn-cs"/>
              </a:rPr>
              <a:t>    CREATE</a:t>
            </a:r>
            <a:r>
              <a:rPr kumimoji="0" lang="zh-CN" altLang="en-US" sz="3000" b="0" i="0" u="none" strike="noStrike" kern="1200" cap="none" spc="0" normalizeH="0" baseline="0" noProof="0">
                <a:ln>
                  <a:noFill/>
                </a:ln>
                <a:solidFill>
                  <a:srgbClr val="293136"/>
                </a:solidFill>
                <a:effectLst/>
                <a:uLnTx/>
                <a:uFillTx/>
                <a:latin typeface="Arial"/>
                <a:ea typeface="黑体" panose="02010609060101010101" charset="-122"/>
                <a:cs typeface="+mn-cs"/>
              </a:rPr>
              <a:t>、</a:t>
            </a:r>
            <a:r>
              <a:rPr kumimoji="0" lang="en-US" altLang="zh-CN" sz="3000" b="0" i="0" u="none" strike="noStrike" kern="1200" cap="none" spc="0" normalizeH="0" baseline="0" noProof="0">
                <a:ln>
                  <a:noFill/>
                </a:ln>
                <a:solidFill>
                  <a:srgbClr val="293136"/>
                </a:solidFill>
                <a:effectLst/>
                <a:uLnTx/>
                <a:uFillTx/>
                <a:latin typeface="Arial"/>
                <a:ea typeface="黑体" panose="02010609060101010101" charset="-122"/>
                <a:cs typeface="+mn-cs"/>
              </a:rPr>
              <a:t>DROP </a:t>
            </a:r>
            <a:r>
              <a:rPr kumimoji="0" lang="zh-CN" altLang="en-US" sz="3000" b="0" i="0" u="none" strike="noStrike" kern="1200" cap="none" spc="0" normalizeH="0" baseline="0" noProof="0">
                <a:ln>
                  <a:noFill/>
                </a:ln>
                <a:solidFill>
                  <a:srgbClr val="293136"/>
                </a:solidFill>
                <a:effectLst/>
                <a:uLnTx/>
                <a:uFillTx/>
                <a:latin typeface="Arial"/>
                <a:ea typeface="黑体" panose="02010609060101010101" charset="-122"/>
                <a:cs typeface="+mn-cs"/>
              </a:rPr>
              <a:t>和 </a:t>
            </a:r>
            <a:r>
              <a:rPr kumimoji="0" lang="en-US" altLang="zh-CN" sz="3000" b="0" i="0" u="none" strike="noStrike" kern="1200" cap="none" spc="0" normalizeH="0" baseline="0" noProof="0">
                <a:ln>
                  <a:noFill/>
                </a:ln>
                <a:solidFill>
                  <a:srgbClr val="293136"/>
                </a:solidFill>
                <a:effectLst/>
                <a:uLnTx/>
                <a:uFillTx/>
                <a:latin typeface="Arial"/>
                <a:ea typeface="黑体" panose="02010609060101010101" charset="-122"/>
                <a:cs typeface="+mn-cs"/>
              </a:rPr>
              <a:t>ALTER</a:t>
            </a:r>
            <a:endParaRPr kumimoji="0" lang="en-US" altLang="zh-CN" sz="3000" b="1" i="0" u="none" strike="noStrike" kern="1200" cap="none" spc="0" normalizeH="0" baseline="0" noProof="0">
              <a:ln>
                <a:noFill/>
              </a:ln>
              <a:solidFill>
                <a:srgbClr val="0000FF"/>
              </a:solidFill>
              <a:effectLst/>
              <a:uLnTx/>
              <a:uFillTx/>
              <a:latin typeface="黑体" panose="02010609060101010101" pitchFamily="49" charset="-122"/>
              <a:ea typeface="黑体" panose="02010609060101010101" pitchFamily="49" charset="-122"/>
              <a:cs typeface="+mn-cs"/>
            </a:endParaRPr>
          </a:p>
          <a:p>
            <a:pPr marL="171450" marR="0" lvl="0" indent="-171450" algn="just" defTabSz="914400" rtl="0" eaLnBrk="1" fontAlgn="base" latinLnBrk="0" hangingPunct="1">
              <a:lnSpc>
                <a:spcPct val="100000"/>
              </a:lnSpc>
              <a:spcBef>
                <a:spcPct val="20000"/>
              </a:spcBef>
              <a:spcAft>
                <a:spcPct val="0"/>
              </a:spcAft>
              <a:buClrTx/>
              <a:buSzTx/>
              <a:buFontTx/>
              <a:buChar char="•"/>
              <a:tabLst/>
              <a:defRPr/>
            </a:pPr>
            <a:r>
              <a:rPr kumimoji="0" lang="en-US" altLang="zh-CN" sz="3000" b="1" i="0" u="none" strike="noStrike" kern="1200" cap="none" spc="0" normalizeH="0" baseline="0" noProof="0">
                <a:ln>
                  <a:noFill/>
                </a:ln>
                <a:solidFill>
                  <a:srgbClr val="CC3300"/>
                </a:solidFill>
                <a:effectLst/>
                <a:uLnTx/>
                <a:uFillTx/>
                <a:latin typeface="黑体" panose="02010609060101010101" pitchFamily="49" charset="-122"/>
                <a:ea typeface="黑体" panose="02010609060101010101" pitchFamily="49" charset="-122"/>
                <a:cs typeface="+mn-cs"/>
              </a:rPr>
              <a:t> </a:t>
            </a:r>
            <a:r>
              <a:rPr kumimoji="0" lang="zh-CN" altLang="en-US" sz="3000" b="1" i="0" u="none" strike="noStrike" kern="1200" cap="none" spc="0" normalizeH="0" baseline="0" noProof="0">
                <a:ln>
                  <a:noFill/>
                </a:ln>
                <a:solidFill>
                  <a:srgbClr val="CC3300"/>
                </a:solidFill>
                <a:effectLst/>
                <a:uLnTx/>
                <a:uFillTx/>
                <a:latin typeface="黑体" panose="02010609060101010101" pitchFamily="49" charset="-122"/>
                <a:ea typeface="黑体" panose="02010609060101010101" pitchFamily="49" charset="-122"/>
                <a:cs typeface="+mn-cs"/>
              </a:rPr>
              <a:t>数据操纵</a:t>
            </a:r>
            <a:r>
              <a:rPr kumimoji="0" lang="en-US" altLang="zh-CN" sz="3000" b="1" i="0" u="none" strike="noStrike" kern="1200" cap="none" spc="0" normalizeH="0" baseline="0" noProof="0">
                <a:ln>
                  <a:noFill/>
                </a:ln>
                <a:solidFill>
                  <a:srgbClr val="333333"/>
                </a:solidFill>
                <a:effectLst/>
                <a:uLnTx/>
                <a:uFillTx/>
                <a:latin typeface="黑体" panose="02010609060101010101" pitchFamily="49" charset="-122"/>
                <a:ea typeface="黑体" panose="02010609060101010101" pitchFamily="49" charset="-122"/>
                <a:cs typeface="+mn-cs"/>
              </a:rPr>
              <a:t>(</a:t>
            </a:r>
            <a:r>
              <a:rPr kumimoji="0" lang="zh-CN" altLang="en-US" sz="3000" b="1" i="0" u="none" strike="noStrike" kern="1200" cap="none" spc="0" normalizeH="0" baseline="0" noProof="0">
                <a:ln>
                  <a:noFill/>
                </a:ln>
                <a:solidFill>
                  <a:srgbClr val="333333"/>
                </a:solidFill>
                <a:effectLst/>
                <a:uLnTx/>
                <a:uFillTx/>
                <a:latin typeface="黑体" panose="02010609060101010101" pitchFamily="49" charset="-122"/>
                <a:ea typeface="黑体" panose="02010609060101010101" pitchFamily="49" charset="-122"/>
                <a:cs typeface="+mn-cs"/>
              </a:rPr>
              <a:t>增加、删除和修改数据</a:t>
            </a:r>
            <a:r>
              <a:rPr kumimoji="0" lang="en-US" altLang="zh-CN" sz="3000" b="1" i="0" u="none" strike="noStrike" kern="1200" cap="none" spc="0" normalizeH="0" baseline="0" noProof="0">
                <a:ln>
                  <a:noFill/>
                </a:ln>
                <a:solidFill>
                  <a:srgbClr val="333333"/>
                </a:solidFill>
                <a:effectLst/>
                <a:uLnTx/>
                <a:uFillTx/>
                <a:latin typeface="黑体" panose="02010609060101010101" pitchFamily="49" charset="-122"/>
                <a:ea typeface="黑体" panose="02010609060101010101" pitchFamily="49" charset="-122"/>
                <a:cs typeface="+mn-cs"/>
              </a:rPr>
              <a:t>)</a:t>
            </a: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zh-CN" sz="3000" b="0" i="0" u="none" strike="noStrike" kern="1200" cap="none" spc="0" normalizeH="0" baseline="0" noProof="0">
                <a:ln>
                  <a:noFill/>
                </a:ln>
                <a:solidFill>
                  <a:srgbClr val="293136"/>
                </a:solidFill>
                <a:effectLst/>
                <a:uLnTx/>
                <a:uFillTx/>
                <a:latin typeface="Arial"/>
                <a:ea typeface="黑体" panose="02010609060101010101" charset="-122"/>
                <a:cs typeface="+mn-cs"/>
              </a:rPr>
              <a:t>    INSERT</a:t>
            </a:r>
            <a:r>
              <a:rPr kumimoji="0" lang="zh-CN" altLang="en-US" sz="3000" b="0" i="0" u="none" strike="noStrike" kern="1200" cap="none" spc="0" normalizeH="0" baseline="0" noProof="0">
                <a:ln>
                  <a:noFill/>
                </a:ln>
                <a:solidFill>
                  <a:srgbClr val="293136"/>
                </a:solidFill>
                <a:effectLst/>
                <a:uLnTx/>
                <a:uFillTx/>
                <a:latin typeface="Arial"/>
                <a:ea typeface="黑体" panose="02010609060101010101" charset="-122"/>
                <a:cs typeface="+mn-cs"/>
              </a:rPr>
              <a:t>、</a:t>
            </a:r>
            <a:r>
              <a:rPr kumimoji="0" lang="en-US" altLang="zh-CN" sz="3000" b="0" i="0" u="none" strike="noStrike" kern="1200" cap="none" spc="0" normalizeH="0" baseline="0" noProof="0">
                <a:ln>
                  <a:noFill/>
                </a:ln>
                <a:solidFill>
                  <a:srgbClr val="293136"/>
                </a:solidFill>
                <a:effectLst/>
                <a:uLnTx/>
                <a:uFillTx/>
                <a:latin typeface="Arial"/>
                <a:ea typeface="黑体" panose="02010609060101010101" charset="-122"/>
                <a:cs typeface="+mn-cs"/>
              </a:rPr>
              <a:t>DELETE</a:t>
            </a:r>
            <a:r>
              <a:rPr kumimoji="0" lang="zh-CN" altLang="en-US" sz="3000" b="0" i="0" u="none" strike="noStrike" kern="1200" cap="none" spc="0" normalizeH="0" baseline="0" noProof="0">
                <a:ln>
                  <a:noFill/>
                </a:ln>
                <a:solidFill>
                  <a:srgbClr val="293136"/>
                </a:solidFill>
                <a:effectLst/>
                <a:uLnTx/>
                <a:uFillTx/>
                <a:latin typeface="Arial"/>
                <a:ea typeface="黑体" panose="02010609060101010101" charset="-122"/>
                <a:cs typeface="+mn-cs"/>
              </a:rPr>
              <a:t>和</a:t>
            </a:r>
            <a:r>
              <a:rPr kumimoji="0" lang="en-US" altLang="zh-CN" sz="3000" b="0" i="0" u="none" strike="noStrike" kern="1200" cap="none" spc="0" normalizeH="0" baseline="0" noProof="0">
                <a:ln>
                  <a:noFill/>
                </a:ln>
                <a:solidFill>
                  <a:srgbClr val="293136"/>
                </a:solidFill>
                <a:effectLst/>
                <a:uLnTx/>
                <a:uFillTx/>
                <a:latin typeface="Arial"/>
                <a:ea typeface="黑体" panose="02010609060101010101" charset="-122"/>
                <a:cs typeface="+mn-cs"/>
              </a:rPr>
              <a:t>UPDATE</a:t>
            </a:r>
            <a:endParaRPr kumimoji="0" lang="en-US" altLang="zh-CN" sz="3000" b="1" i="0" u="none" strike="noStrike" kern="1200" cap="none" spc="0" normalizeH="0" baseline="0" noProof="0">
              <a:ln>
                <a:noFill/>
              </a:ln>
              <a:solidFill>
                <a:srgbClr val="0000FF"/>
              </a:solidFill>
              <a:effectLst/>
              <a:uLnTx/>
              <a:uFillTx/>
              <a:latin typeface="黑体" panose="02010609060101010101" pitchFamily="49" charset="-122"/>
              <a:ea typeface="黑体" panose="02010609060101010101" pitchFamily="49" charset="-122"/>
              <a:cs typeface="+mn-cs"/>
            </a:endParaRPr>
          </a:p>
          <a:p>
            <a:pPr marL="171450" marR="0" lvl="1" indent="-171450" algn="just" defTabSz="914400" rtl="0" eaLnBrk="1" fontAlgn="base" latinLnBrk="0" hangingPunct="1">
              <a:lnSpc>
                <a:spcPct val="100000"/>
              </a:lnSpc>
              <a:spcBef>
                <a:spcPct val="20000"/>
              </a:spcBef>
              <a:spcAft>
                <a:spcPct val="0"/>
              </a:spcAft>
              <a:buClrTx/>
              <a:buSzTx/>
              <a:buFontTx/>
              <a:buChar char="•"/>
              <a:tabLst/>
              <a:defRPr/>
            </a:pPr>
            <a:r>
              <a:rPr kumimoji="0" lang="zh-CN" altLang="en-US" sz="3000" b="1" i="0" u="none" strike="noStrike" kern="1200" cap="none" spc="0" normalizeH="0" baseline="0" noProof="0">
                <a:ln>
                  <a:noFill/>
                </a:ln>
                <a:solidFill>
                  <a:srgbClr val="CC3300"/>
                </a:solidFill>
                <a:effectLst/>
                <a:uLnTx/>
                <a:uFillTx/>
                <a:latin typeface="黑体" panose="02010609060101010101" pitchFamily="49" charset="-122"/>
                <a:ea typeface="黑体" panose="02010609060101010101" pitchFamily="49" charset="-122"/>
                <a:cs typeface="+mn-cs"/>
              </a:rPr>
              <a:t> 数据查询</a:t>
            </a:r>
            <a:endParaRPr kumimoji="0" lang="en-US" altLang="zh-CN" sz="3000" b="1" i="0" u="none" strike="noStrike" kern="1200" cap="none" spc="0" normalizeH="0" baseline="0" noProof="0">
              <a:ln>
                <a:noFill/>
              </a:ln>
              <a:solidFill>
                <a:srgbClr val="CC3300"/>
              </a:solidFill>
              <a:effectLst/>
              <a:uLnTx/>
              <a:uFillTx/>
              <a:latin typeface="黑体" panose="02010609060101010101" pitchFamily="49" charset="-122"/>
              <a:ea typeface="黑体" panose="02010609060101010101" pitchFamily="49" charset="-122"/>
              <a:cs typeface="+mn-cs"/>
            </a:endParaRPr>
          </a:p>
          <a:p>
            <a:pPr marL="0" marR="0" lvl="1"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zh-CN" sz="3000" b="1" i="0" u="none" strike="noStrike" kern="1200" cap="none" spc="0" normalizeH="0" baseline="0" noProof="0">
                <a:ln>
                  <a:noFill/>
                </a:ln>
                <a:solidFill>
                  <a:srgbClr val="CC3300"/>
                </a:solidFill>
                <a:effectLst/>
                <a:uLnTx/>
                <a:uFillTx/>
                <a:latin typeface="黑体" panose="02010609060101010101" pitchFamily="49" charset="-122"/>
                <a:ea typeface="黑体" panose="02010609060101010101" pitchFamily="49" charset="-122"/>
                <a:cs typeface="+mn-cs"/>
              </a:rPr>
              <a:t>  </a:t>
            </a:r>
            <a:r>
              <a:rPr kumimoji="0" lang="en-US" altLang="zh-CN" sz="3000" b="0" i="0" u="none" strike="noStrike" kern="1200" cap="none" spc="0" normalizeH="0" baseline="0" noProof="0">
                <a:ln>
                  <a:noFill/>
                </a:ln>
                <a:solidFill>
                  <a:srgbClr val="293136"/>
                </a:solidFill>
                <a:effectLst/>
                <a:uLnTx/>
                <a:uFillTx/>
                <a:latin typeface="Arial"/>
                <a:ea typeface="黑体" panose="02010609060101010101" charset="-122"/>
                <a:cs typeface="+mn-cs"/>
              </a:rPr>
              <a:t>SELECT</a:t>
            </a:r>
          </a:p>
          <a:p>
            <a:pPr marL="171450" marR="0" lvl="0" indent="-171450" algn="just" defTabSz="914400" rtl="0" eaLnBrk="1" fontAlgn="base" latinLnBrk="0" hangingPunct="1">
              <a:lnSpc>
                <a:spcPct val="100000"/>
              </a:lnSpc>
              <a:spcBef>
                <a:spcPct val="20000"/>
              </a:spcBef>
              <a:spcAft>
                <a:spcPct val="0"/>
              </a:spcAft>
              <a:buClrTx/>
              <a:buSzTx/>
              <a:buFontTx/>
              <a:buChar char="•"/>
              <a:tabLst/>
              <a:defRPr/>
            </a:pPr>
            <a:r>
              <a:rPr kumimoji="0" lang="zh-CN" altLang="en-US" sz="3000" b="1" i="0" u="none" strike="noStrike" kern="1200" cap="none" spc="0" normalizeH="0" baseline="0" noProof="0">
                <a:ln>
                  <a:noFill/>
                </a:ln>
                <a:solidFill>
                  <a:srgbClr val="CC3300"/>
                </a:solidFill>
                <a:effectLst/>
                <a:uLnTx/>
                <a:uFillTx/>
                <a:latin typeface="黑体" panose="02010609060101010101" pitchFamily="49" charset="-122"/>
                <a:ea typeface="黑体" panose="02010609060101010101" pitchFamily="49" charset="-122"/>
                <a:cs typeface="+mn-cs"/>
              </a:rPr>
              <a:t> 存取控制</a:t>
            </a:r>
            <a:endParaRPr kumimoji="0" lang="en-US" altLang="zh-CN" sz="3000" b="1" i="0" u="none" strike="noStrike" kern="1200" cap="none" spc="0" normalizeH="0" baseline="0" noProof="0">
              <a:ln>
                <a:noFill/>
              </a:ln>
              <a:solidFill>
                <a:srgbClr val="CC3300"/>
              </a:solidFill>
              <a:effectLst/>
              <a:uLnTx/>
              <a:uFillTx/>
              <a:latin typeface="黑体" panose="02010609060101010101" pitchFamily="49" charset="-122"/>
              <a:ea typeface="黑体" panose="02010609060101010101" pitchFamily="49" charset="-122"/>
              <a:cs typeface="+mn-cs"/>
            </a:endParaRP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zh-CN" sz="3000" b="0" i="0" u="none" strike="noStrike" kern="1200" cap="none" spc="0" normalizeH="0" baseline="0" noProof="0">
                <a:ln>
                  <a:noFill/>
                </a:ln>
                <a:solidFill>
                  <a:srgbClr val="293136"/>
                </a:solidFill>
                <a:effectLst/>
                <a:uLnTx/>
                <a:uFillTx/>
                <a:latin typeface="Arial"/>
                <a:ea typeface="黑体" panose="02010609060101010101" charset="-122"/>
                <a:cs typeface="+mn-cs"/>
              </a:rPr>
              <a:t>    GRANT</a:t>
            </a:r>
            <a:r>
              <a:rPr kumimoji="0" lang="zh-CN" altLang="en-US" sz="3000" b="0" i="0" u="none" strike="noStrike" kern="1200" cap="none" spc="0" normalizeH="0" baseline="0" noProof="0">
                <a:ln>
                  <a:noFill/>
                </a:ln>
                <a:solidFill>
                  <a:srgbClr val="293136"/>
                </a:solidFill>
                <a:effectLst/>
                <a:uLnTx/>
                <a:uFillTx/>
                <a:latin typeface="Arial"/>
                <a:ea typeface="黑体" panose="02010609060101010101" charset="-122"/>
                <a:cs typeface="+mn-cs"/>
              </a:rPr>
              <a:t>和</a:t>
            </a:r>
            <a:r>
              <a:rPr kumimoji="0" lang="en-US" altLang="zh-CN" sz="3000" b="0" i="0" u="none" strike="noStrike" kern="1200" cap="none" spc="0" normalizeH="0" baseline="0" noProof="0">
                <a:ln>
                  <a:noFill/>
                </a:ln>
                <a:solidFill>
                  <a:srgbClr val="293136"/>
                </a:solidFill>
                <a:effectLst/>
                <a:uLnTx/>
                <a:uFillTx/>
                <a:latin typeface="Arial"/>
                <a:ea typeface="黑体" panose="02010609060101010101" charset="-122"/>
                <a:cs typeface="+mn-cs"/>
              </a:rPr>
              <a:t>REVOKE</a:t>
            </a:r>
            <a:r>
              <a:rPr kumimoji="0" lang="zh-CN" altLang="en-US" sz="3000" b="1" i="0" u="none" strike="noStrike" kern="1200" cap="none" spc="0" normalizeH="0" baseline="0" noProof="0">
                <a:ln>
                  <a:noFill/>
                </a:ln>
                <a:solidFill>
                  <a:srgbClr val="333333"/>
                </a:solidFill>
                <a:effectLst/>
                <a:uLnTx/>
                <a:uFillTx/>
                <a:latin typeface="黑体" panose="02010609060101010101" pitchFamily="49" charset="-122"/>
                <a:ea typeface="黑体" panose="02010609060101010101" pitchFamily="49" charset="-122"/>
                <a:cs typeface="+mn-cs"/>
              </a:rPr>
              <a:t> </a:t>
            </a:r>
            <a:endParaRPr kumimoji="0" lang="zh-CN" altLang="en-US" sz="3000" b="1" i="0" u="none" strike="noStrike" kern="1200" cap="none" spc="0" normalizeH="0" baseline="0" noProof="0" dirty="0">
              <a:ln>
                <a:noFill/>
              </a:ln>
              <a:solidFill>
                <a:srgbClr val="333333"/>
              </a:solidFill>
              <a:effectLst/>
              <a:uLnTx/>
              <a:uFillTx/>
              <a:latin typeface="黑体" panose="02010609060101010101" pitchFamily="49" charset="-122"/>
              <a:ea typeface="黑体" panose="02010609060101010101" pitchFamily="49" charset="-122"/>
              <a:cs typeface="+mn-cs"/>
            </a:endParaRPr>
          </a:p>
        </p:txBody>
      </p:sp>
    </p:spTree>
    <p:custDataLst>
      <p:tags r:id="rId1"/>
    </p:custDataLst>
    <p:extLst>
      <p:ext uri="{BB962C8B-B14F-4D97-AF65-F5344CB8AC3E}">
        <p14:creationId xmlns:p14="http://schemas.microsoft.com/office/powerpoint/2010/main" val="3197981532"/>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2558714"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3.5 SQL</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语言</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3" name="内容占位符 1"/>
          <p:cNvSpPr txBox="1">
            <a:spLocks/>
          </p:cNvSpPr>
          <p:nvPr/>
        </p:nvSpPr>
        <p:spPr bwMode="auto">
          <a:xfrm>
            <a:off x="3640550" y="772338"/>
            <a:ext cx="4910900" cy="568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rtl="0" fontAlgn="base">
              <a:lnSpc>
                <a:spcPct val="90000"/>
              </a:lnSpc>
              <a:spcBef>
                <a:spcPts val="750"/>
              </a:spcBef>
              <a:spcAft>
                <a:spcPct val="0"/>
              </a:spcAft>
              <a:buFont typeface="Arial" panose="020B0604020202020204" pitchFamily="34" charset="0"/>
              <a:buChar char="•"/>
              <a:defRPr sz="1800" kern="1200">
                <a:solidFill>
                  <a:srgbClr val="293136"/>
                </a:solidFill>
                <a:latin typeface="+mn-lt"/>
                <a:ea typeface="黑体" panose="02010609060101010101" charset="-122"/>
                <a:cs typeface="+mn-cs"/>
              </a:defRPr>
            </a:lvl1pPr>
            <a:lvl2pPr marL="514350" indent="-171450" algn="l" rtl="0" fontAlgn="base">
              <a:lnSpc>
                <a:spcPct val="90000"/>
              </a:lnSpc>
              <a:spcBef>
                <a:spcPts val="375"/>
              </a:spcBef>
              <a:spcAft>
                <a:spcPct val="0"/>
              </a:spcAft>
              <a:buFont typeface="Arial" panose="020B0604020202020204" pitchFamily="34" charset="0"/>
              <a:buChar char="•"/>
              <a:defRPr sz="1500" kern="1200">
                <a:solidFill>
                  <a:srgbClr val="293136"/>
                </a:solidFill>
                <a:latin typeface="+mn-lt"/>
                <a:ea typeface="黑体" panose="02010609060101010101" charset="-122"/>
                <a:cs typeface="+mn-cs"/>
              </a:defRPr>
            </a:lvl2pPr>
            <a:lvl3pPr marL="8572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3pPr>
            <a:lvl4pPr marL="12001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4pPr>
            <a:lvl5pPr marL="15430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00000"/>
              </a:lnSpc>
              <a:spcBef>
                <a:spcPct val="20000"/>
              </a:spcBef>
              <a:buNone/>
              <a:defRPr/>
            </a:pP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SQL</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语句的基本命令</a:t>
            </a:r>
            <a:endParaRPr kumimoji="0" lang="en-US" altLang="zh-CN" sz="3200" b="1" i="0" u="none" strike="noStrike" kern="120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mn-cs"/>
            </a:endParaRPr>
          </a:p>
          <a:p>
            <a:pPr marL="171450" marR="0" lvl="0" indent="-171450" algn="just" defTabSz="914400" rtl="0" eaLnBrk="1" fontAlgn="base" latinLnBrk="0" hangingPunct="1">
              <a:lnSpc>
                <a:spcPct val="100000"/>
              </a:lnSpc>
              <a:spcBef>
                <a:spcPct val="20000"/>
              </a:spcBef>
              <a:spcAft>
                <a:spcPct val="0"/>
              </a:spcAft>
              <a:buClrTx/>
              <a:buSzTx/>
              <a:buFontTx/>
              <a:buChar char="•"/>
              <a:tabLst/>
              <a:defRPr/>
            </a:pPr>
            <a:r>
              <a:rPr kumimoji="0" lang="zh-CN" altLang="en-US" sz="3000" b="1" i="0" u="none" strike="noStrike" kern="120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mn-cs"/>
              </a:rPr>
              <a:t> 数据表的操作</a:t>
            </a:r>
            <a:endParaRPr kumimoji="0" lang="en-US" altLang="zh-CN" sz="3000" b="1" i="0" u="none" strike="noStrike" kern="120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mn-cs"/>
            </a:endParaRPr>
          </a:p>
          <a:p>
            <a:pPr marL="0" marR="0" lvl="0" indent="0" algn="just" defTabSz="914400" rtl="0" eaLnBrk="1" fontAlgn="base" latinLnBrk="0" hangingPunct="1">
              <a:lnSpc>
                <a:spcPct val="100000"/>
              </a:lnSpc>
              <a:spcBef>
                <a:spcPct val="20000"/>
              </a:spcBef>
              <a:spcAft>
                <a:spcPct val="0"/>
              </a:spcAft>
              <a:buClrTx/>
              <a:buSzTx/>
              <a:buNone/>
              <a:tabLst/>
              <a:defRPr/>
            </a:pPr>
            <a:r>
              <a:rPr kumimoji="0" lang="en-US" altLang="zh-CN" sz="3000" b="0" i="0" u="none" strike="noStrike" kern="1200" cap="none" spc="0" normalizeH="0" baseline="0" noProof="0" dirty="0">
                <a:ln>
                  <a:noFill/>
                </a:ln>
                <a:solidFill>
                  <a:srgbClr val="293136"/>
                </a:solidFill>
                <a:effectLst/>
                <a:uLnTx/>
                <a:uFillTx/>
                <a:latin typeface="Arial"/>
                <a:ea typeface="黑体" panose="02010609060101010101" charset="-122"/>
                <a:cs typeface="+mn-cs"/>
              </a:rPr>
              <a:t>    CREATE TABLE &lt;</a:t>
            </a:r>
            <a:r>
              <a:rPr kumimoji="0" lang="zh-CN" altLang="en-US" sz="3000" b="0" i="0" u="none" strike="noStrike" kern="1200" cap="none" spc="0" normalizeH="0" baseline="0" noProof="0" dirty="0">
                <a:ln>
                  <a:noFill/>
                </a:ln>
                <a:solidFill>
                  <a:srgbClr val="293136"/>
                </a:solidFill>
                <a:effectLst/>
                <a:uLnTx/>
                <a:uFillTx/>
                <a:latin typeface="Arial"/>
                <a:ea typeface="黑体" panose="02010609060101010101" charset="-122"/>
                <a:cs typeface="+mn-cs"/>
              </a:rPr>
              <a:t>表名</a:t>
            </a:r>
            <a:r>
              <a:rPr kumimoji="0" lang="en-US" altLang="zh-CN" sz="3000" b="0" i="0" u="none" strike="noStrike" kern="1200" cap="none" spc="0" normalizeH="0" baseline="0" noProof="0" dirty="0">
                <a:ln>
                  <a:noFill/>
                </a:ln>
                <a:solidFill>
                  <a:srgbClr val="293136"/>
                </a:solidFill>
                <a:effectLst/>
                <a:uLnTx/>
                <a:uFillTx/>
                <a:latin typeface="Arial"/>
                <a:ea typeface="黑体" panose="02010609060101010101" charset="-122"/>
                <a:cs typeface="+mn-cs"/>
              </a:rPr>
              <a:t>&gt;</a:t>
            </a:r>
            <a:endParaRPr lang="en-US" altLang="zh-CN" sz="3000" dirty="0">
              <a:latin typeface="Arial"/>
            </a:endParaRPr>
          </a:p>
          <a:p>
            <a:pPr marL="0" lvl="0" indent="0" algn="just">
              <a:lnSpc>
                <a:spcPct val="100000"/>
              </a:lnSpc>
              <a:spcBef>
                <a:spcPct val="20000"/>
              </a:spcBef>
              <a:buNone/>
              <a:defRPr/>
            </a:pPr>
            <a:r>
              <a:rPr kumimoji="0" lang="en-US" altLang="zh-CN" sz="3000" b="0" i="0" u="none" strike="noStrike" kern="1200" cap="none" spc="0" normalizeH="0" baseline="0" noProof="0" dirty="0">
                <a:ln>
                  <a:noFill/>
                </a:ln>
                <a:solidFill>
                  <a:srgbClr val="293136"/>
                </a:solidFill>
                <a:effectLst/>
                <a:uLnTx/>
                <a:uFillTx/>
                <a:latin typeface="Arial"/>
                <a:ea typeface="黑体" panose="02010609060101010101" charset="-122"/>
                <a:cs typeface="+mn-cs"/>
              </a:rPr>
              <a:t>    </a:t>
            </a:r>
            <a:r>
              <a:rPr lang="en-US" altLang="zh-CN" sz="3000" dirty="0">
                <a:latin typeface="Arial"/>
              </a:rPr>
              <a:t>DROP TABLE &lt;</a:t>
            </a:r>
            <a:r>
              <a:rPr lang="zh-CN" altLang="en-US" sz="3000" dirty="0">
                <a:latin typeface="Arial"/>
              </a:rPr>
              <a:t>表名</a:t>
            </a:r>
            <a:r>
              <a:rPr lang="en-US" altLang="zh-CN" sz="3000" dirty="0">
                <a:latin typeface="Arial"/>
              </a:rPr>
              <a:t>&gt; </a:t>
            </a:r>
            <a:endParaRPr kumimoji="0" lang="en-US" altLang="zh-CN" sz="30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a:p>
            <a:pPr marL="171450" marR="0" lvl="0" indent="-171450" algn="just" defTabSz="914400" rtl="0" eaLnBrk="1" fontAlgn="base" latinLnBrk="0" hangingPunct="1">
              <a:lnSpc>
                <a:spcPct val="100000"/>
              </a:lnSpc>
              <a:spcBef>
                <a:spcPct val="20000"/>
              </a:spcBef>
              <a:spcAft>
                <a:spcPct val="0"/>
              </a:spcAft>
              <a:buClrTx/>
              <a:buSzTx/>
              <a:buFontTx/>
              <a:buChar char="•"/>
              <a:tabLst/>
              <a:defRPr/>
            </a:pPr>
            <a:r>
              <a:rPr kumimoji="0" lang="en-US" altLang="zh-CN" sz="3000" b="1" i="0" u="none" strike="noStrike" kern="120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mn-cs"/>
              </a:rPr>
              <a:t> </a:t>
            </a:r>
            <a:r>
              <a:rPr kumimoji="0" lang="zh-CN" altLang="en-US" sz="3000" b="1" i="0" u="none" strike="noStrike" kern="120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mn-cs"/>
              </a:rPr>
              <a:t>数据表的更新</a:t>
            </a:r>
            <a:endParaRPr kumimoji="0" lang="en-US" altLang="zh-CN" sz="3000" b="1" i="0" u="none" strike="noStrike" kern="120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mn-cs"/>
            </a:endParaRPr>
          </a:p>
          <a:p>
            <a:pPr marL="0" indent="0" algn="just">
              <a:lnSpc>
                <a:spcPct val="100000"/>
              </a:lnSpc>
              <a:spcBef>
                <a:spcPct val="20000"/>
              </a:spcBef>
              <a:buNone/>
              <a:defRPr/>
            </a:pPr>
            <a:r>
              <a:rPr kumimoji="0" lang="en-US" altLang="zh-CN" sz="3000" b="0" i="0" u="none" strike="noStrike" kern="1200" cap="none" spc="0" normalizeH="0" baseline="0" noProof="0" dirty="0">
                <a:ln>
                  <a:noFill/>
                </a:ln>
                <a:solidFill>
                  <a:srgbClr val="293136"/>
                </a:solidFill>
                <a:effectLst/>
                <a:uLnTx/>
                <a:uFillTx/>
                <a:latin typeface="Arial"/>
                <a:ea typeface="黑体" panose="02010609060101010101" charset="-122"/>
                <a:cs typeface="+mn-cs"/>
              </a:rPr>
              <a:t>    INSERT INTO </a:t>
            </a:r>
            <a:r>
              <a:rPr lang="en-US" altLang="zh-CN" sz="3000" dirty="0">
                <a:latin typeface="Arial"/>
              </a:rPr>
              <a:t>&lt;</a:t>
            </a:r>
            <a:r>
              <a:rPr lang="zh-CN" altLang="en-US" sz="3000" dirty="0">
                <a:latin typeface="Arial"/>
              </a:rPr>
              <a:t>表名</a:t>
            </a:r>
            <a:r>
              <a:rPr lang="en-US" altLang="zh-CN" sz="3000" dirty="0">
                <a:latin typeface="Arial"/>
              </a:rPr>
              <a:t>&gt; </a:t>
            </a:r>
            <a:endParaRPr lang="en-US" altLang="zh-CN" sz="3000" b="1" dirty="0">
              <a:solidFill>
                <a:srgbClr val="0000FF"/>
              </a:solidFill>
              <a:latin typeface="黑体" panose="02010609060101010101" pitchFamily="49" charset="-122"/>
              <a:ea typeface="黑体" panose="02010609060101010101" pitchFamily="49" charset="-122"/>
            </a:endParaRPr>
          </a:p>
          <a:p>
            <a:pPr marL="0" lvl="0" indent="0" algn="just">
              <a:lnSpc>
                <a:spcPct val="100000"/>
              </a:lnSpc>
              <a:spcBef>
                <a:spcPct val="20000"/>
              </a:spcBef>
              <a:buNone/>
              <a:defRPr/>
            </a:pPr>
            <a:r>
              <a:rPr lang="zh-CN" altLang="en-US" sz="3000" dirty="0">
                <a:latin typeface="Arial"/>
              </a:rPr>
              <a:t>    </a:t>
            </a:r>
            <a:r>
              <a:rPr lang="en-US" altLang="zh-CN" sz="3000" dirty="0">
                <a:latin typeface="Arial"/>
              </a:rPr>
              <a:t>UPDATE &lt;</a:t>
            </a:r>
            <a:r>
              <a:rPr lang="zh-CN" altLang="en-US" sz="3000" dirty="0">
                <a:latin typeface="Arial"/>
              </a:rPr>
              <a:t>表名</a:t>
            </a:r>
            <a:r>
              <a:rPr lang="en-US" altLang="zh-CN" sz="3000" dirty="0">
                <a:latin typeface="Arial"/>
              </a:rPr>
              <a:t>&gt; SET </a:t>
            </a:r>
          </a:p>
          <a:p>
            <a:pPr marL="0" lvl="0" indent="0" algn="just">
              <a:lnSpc>
                <a:spcPct val="100000"/>
              </a:lnSpc>
              <a:spcBef>
                <a:spcPct val="20000"/>
              </a:spcBef>
              <a:buNone/>
              <a:defRPr/>
            </a:pPr>
            <a:r>
              <a:rPr kumimoji="0" lang="en-US" altLang="zh-CN" sz="3000" b="0" i="0" u="none" strike="noStrike" kern="1200" cap="none" spc="0" normalizeH="0" baseline="0" noProof="0" dirty="0">
                <a:ln>
                  <a:noFill/>
                </a:ln>
                <a:solidFill>
                  <a:srgbClr val="293136"/>
                </a:solidFill>
                <a:effectLst/>
                <a:uLnTx/>
                <a:uFillTx/>
                <a:latin typeface="Arial"/>
                <a:ea typeface="黑体" panose="02010609060101010101" charset="-122"/>
                <a:cs typeface="+mn-cs"/>
              </a:rPr>
              <a:t>    DELETE FROM </a:t>
            </a:r>
            <a:r>
              <a:rPr lang="en-US" altLang="zh-CN" sz="3000" dirty="0">
                <a:latin typeface="Arial"/>
              </a:rPr>
              <a:t>&lt;</a:t>
            </a:r>
            <a:r>
              <a:rPr lang="zh-CN" altLang="en-US" sz="3000" dirty="0">
                <a:latin typeface="Arial"/>
              </a:rPr>
              <a:t>表名</a:t>
            </a:r>
            <a:r>
              <a:rPr lang="en-US" altLang="zh-CN" sz="3000" dirty="0">
                <a:latin typeface="Arial"/>
              </a:rPr>
              <a:t>&gt;</a:t>
            </a:r>
            <a:endParaRPr kumimoji="0" lang="en-US" altLang="zh-CN" sz="30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a:p>
            <a:pPr marL="171450" marR="0" lvl="1" indent="-171450" algn="just" defTabSz="914400" rtl="0" eaLnBrk="1" fontAlgn="base" latinLnBrk="0" hangingPunct="1">
              <a:lnSpc>
                <a:spcPct val="100000"/>
              </a:lnSpc>
              <a:spcBef>
                <a:spcPct val="20000"/>
              </a:spcBef>
              <a:spcAft>
                <a:spcPct val="0"/>
              </a:spcAft>
              <a:buClrTx/>
              <a:buSzTx/>
              <a:buFontTx/>
              <a:buChar char="•"/>
              <a:tabLst/>
              <a:defRPr/>
            </a:pPr>
            <a:r>
              <a:rPr kumimoji="0" lang="zh-CN" altLang="en-US" sz="3000" b="1" i="0" u="none" strike="noStrike" kern="120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mn-cs"/>
              </a:rPr>
              <a:t> 数据查询</a:t>
            </a:r>
            <a:endParaRPr kumimoji="0" lang="en-US" altLang="zh-CN" sz="3000" b="1" i="0" u="none" strike="noStrike" kern="120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mn-cs"/>
            </a:endParaRPr>
          </a:p>
          <a:p>
            <a:pPr marL="0" marR="0" lvl="1"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zh-CN" sz="3000" b="1" i="0" u="none" strike="noStrike" kern="120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mn-cs"/>
              </a:rPr>
              <a:t>  </a:t>
            </a:r>
            <a:r>
              <a:rPr kumimoji="0" lang="en-US" altLang="zh-CN" sz="3000" b="0" i="0" u="none" strike="noStrike" kern="1200" cap="none" spc="0" normalizeH="0" baseline="0" noProof="0" dirty="0">
                <a:ln>
                  <a:noFill/>
                </a:ln>
                <a:solidFill>
                  <a:srgbClr val="293136"/>
                </a:solidFill>
                <a:effectLst/>
                <a:uLnTx/>
                <a:uFillTx/>
                <a:latin typeface="Arial"/>
                <a:ea typeface="黑体" panose="02010609060101010101" charset="-122"/>
                <a:cs typeface="+mn-cs"/>
              </a:rPr>
              <a:t>SELECT</a:t>
            </a:r>
          </a:p>
        </p:txBody>
      </p:sp>
    </p:spTree>
    <p:custDataLst>
      <p:tags r:id="rId1"/>
    </p:custDataLst>
    <p:extLst>
      <p:ext uri="{BB962C8B-B14F-4D97-AF65-F5344CB8AC3E}">
        <p14:creationId xmlns:p14="http://schemas.microsoft.com/office/powerpoint/2010/main" val="2253628182"/>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5160387"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3.5.1 SQL</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语言</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创建数据表</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grpSp>
        <p:nvGrpSpPr>
          <p:cNvPr id="12" name="组合 11"/>
          <p:cNvGrpSpPr/>
          <p:nvPr/>
        </p:nvGrpSpPr>
        <p:grpSpPr>
          <a:xfrm>
            <a:off x="0" y="831228"/>
            <a:ext cx="12192000" cy="904005"/>
            <a:chOff x="0" y="2887645"/>
            <a:chExt cx="12192000" cy="904005"/>
          </a:xfrm>
        </p:grpSpPr>
        <p:sp>
          <p:nvSpPr>
            <p:cNvPr id="14" name="Rectangle 11"/>
            <p:cNvSpPr>
              <a:spLocks noChangeArrowheads="1"/>
            </p:cNvSpPr>
            <p:nvPr/>
          </p:nvSpPr>
          <p:spPr bwMode="auto">
            <a:xfrm>
              <a:off x="0" y="2887645"/>
              <a:ext cx="12192000" cy="904005"/>
            </a:xfrm>
            <a:prstGeom prst="rect">
              <a:avLst/>
            </a:prstGeom>
            <a:solidFill>
              <a:srgbClr val="7B1B1B">
                <a:alpha val="81000"/>
              </a:srgbClr>
            </a:solidFill>
            <a:ln>
              <a:noFill/>
            </a:ln>
            <a:extLst/>
          </p:spPr>
          <p:txBody>
            <a:bodyPr lIns="91319" tIns="45659" rIns="91319" bIns="45659"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sz="3200">
                <a:latin typeface="微软雅黑" pitchFamily="34" charset="-122"/>
                <a:ea typeface="微软雅黑" pitchFamily="34" charset="-122"/>
                <a:sym typeface="Calibri" pitchFamily="34" charset="0"/>
              </a:endParaRPr>
            </a:p>
          </p:txBody>
        </p:sp>
        <p:sp>
          <p:nvSpPr>
            <p:cNvPr id="15" name="矩形 14"/>
            <p:cNvSpPr/>
            <p:nvPr/>
          </p:nvSpPr>
          <p:spPr>
            <a:xfrm>
              <a:off x="1593584" y="2952488"/>
              <a:ext cx="9004832" cy="830997"/>
            </a:xfrm>
            <a:prstGeom prst="rect">
              <a:avLst/>
            </a:prstGeom>
          </p:spPr>
          <p:txBody>
            <a:bodyPr wrap="square">
              <a:spAutoFit/>
            </a:bodyPr>
            <a:lstStyle/>
            <a:p>
              <a:pPr indent="457200" algn="just"/>
              <a:r>
                <a:rPr lang="zh-CN" altLang="en-US" sz="2400" b="1" dirty="0">
                  <a:solidFill>
                    <a:schemeClr val="bg1"/>
                  </a:solidFill>
                  <a:latin typeface="微软雅黑" pitchFamily="34" charset="-122"/>
                  <a:ea typeface="微软雅黑" pitchFamily="34" charset="-122"/>
                  <a:sym typeface="Calibri" pitchFamily="34" charset="0"/>
                </a:rPr>
                <a:t>主要作用是定义表的结构，包括定义表中各个字段的名称、类型、宽度以及主键、有效性、默认值等属性。</a:t>
              </a:r>
            </a:p>
          </p:txBody>
        </p:sp>
      </p:grpSp>
      <p:sp>
        <p:nvSpPr>
          <p:cNvPr id="10" name="矩形 9"/>
          <p:cNvSpPr/>
          <p:nvPr/>
        </p:nvSpPr>
        <p:spPr>
          <a:xfrm>
            <a:off x="1407768" y="2028713"/>
            <a:ext cx="9376464" cy="707886"/>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CREATE TABLE &lt;</a:t>
            </a:r>
            <a:r>
              <a:rPr lang="zh-CN" altLang="en-US" sz="2000" b="1" dirty="0">
                <a:latin typeface="微软雅黑" panose="020B0503020204020204" pitchFamily="34" charset="-122"/>
                <a:ea typeface="微软雅黑" panose="020B0503020204020204" pitchFamily="34" charset="-122"/>
              </a:rPr>
              <a:t>表名</a:t>
            </a:r>
            <a:r>
              <a:rPr lang="en-US" altLang="zh-CN" sz="2000" b="1" dirty="0">
                <a:latin typeface="微软雅黑" panose="020B0503020204020204" pitchFamily="34" charset="-122"/>
                <a:ea typeface="微软雅黑" panose="020B0503020204020204" pitchFamily="34" charset="-122"/>
              </a:rPr>
              <a:t>&gt;(&lt;</a:t>
            </a:r>
            <a:r>
              <a:rPr lang="zh-CN" altLang="en-US" sz="2000" b="1" dirty="0">
                <a:latin typeface="微软雅黑" panose="020B0503020204020204" pitchFamily="34" charset="-122"/>
                <a:ea typeface="微软雅黑" panose="020B0503020204020204" pitchFamily="34" charset="-122"/>
              </a:rPr>
              <a:t>列名</a:t>
            </a:r>
            <a:r>
              <a:rPr lang="en-US" altLang="zh-CN" sz="2000" b="1" dirty="0">
                <a:latin typeface="微软雅黑" panose="020B0503020204020204" pitchFamily="34" charset="-122"/>
                <a:ea typeface="微软雅黑" panose="020B0503020204020204" pitchFamily="34" charset="-122"/>
              </a:rPr>
              <a:t>1&gt;&lt;</a:t>
            </a:r>
            <a:r>
              <a:rPr lang="zh-CN" altLang="en-US" sz="2000" b="1" dirty="0">
                <a:latin typeface="微软雅黑" panose="020B0503020204020204" pitchFamily="34" charset="-122"/>
                <a:ea typeface="微软雅黑" panose="020B0503020204020204" pitchFamily="34" charset="-122"/>
              </a:rPr>
              <a:t>数据类型</a:t>
            </a:r>
            <a:r>
              <a:rPr lang="en-US" altLang="zh-CN" sz="2000" b="1" dirty="0">
                <a:latin typeface="微软雅黑" panose="020B0503020204020204" pitchFamily="34" charset="-122"/>
                <a:ea typeface="微软雅黑" panose="020B0503020204020204" pitchFamily="34" charset="-122"/>
              </a:rPr>
              <a:t>1&gt;[ &lt;</a:t>
            </a:r>
            <a:r>
              <a:rPr lang="zh-CN" altLang="en-US" sz="2000" b="1" dirty="0">
                <a:latin typeface="微软雅黑" panose="020B0503020204020204" pitchFamily="34" charset="-122"/>
                <a:ea typeface="微软雅黑" panose="020B0503020204020204" pitchFamily="34" charset="-122"/>
              </a:rPr>
              <a:t>列级完整性约束条件</a:t>
            </a:r>
            <a:r>
              <a:rPr lang="en-US" altLang="zh-CN" sz="2000" b="1" dirty="0">
                <a:latin typeface="微软雅黑" panose="020B0503020204020204" pitchFamily="34" charset="-122"/>
                <a:ea typeface="微软雅黑" panose="020B0503020204020204" pitchFamily="34" charset="-122"/>
              </a:rPr>
              <a:t>&gt; ] [</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&lt;</a:t>
            </a:r>
            <a:r>
              <a:rPr lang="zh-CN" altLang="en-US" sz="2000" b="1" dirty="0">
                <a:latin typeface="微软雅黑" panose="020B0503020204020204" pitchFamily="34" charset="-122"/>
                <a:ea typeface="微软雅黑" panose="020B0503020204020204" pitchFamily="34" charset="-122"/>
              </a:rPr>
              <a:t>列名</a:t>
            </a:r>
            <a:r>
              <a:rPr lang="en-US" altLang="zh-CN" sz="2000" b="1" dirty="0">
                <a:latin typeface="微软雅黑" panose="020B0503020204020204" pitchFamily="34" charset="-122"/>
                <a:ea typeface="微软雅黑" panose="020B0503020204020204" pitchFamily="34" charset="-122"/>
              </a:rPr>
              <a:t>2&gt;&lt;</a:t>
            </a:r>
            <a:r>
              <a:rPr lang="zh-CN" altLang="en-US" sz="2000" b="1" dirty="0">
                <a:latin typeface="微软雅黑" panose="020B0503020204020204" pitchFamily="34" charset="-122"/>
                <a:ea typeface="微软雅黑" panose="020B0503020204020204" pitchFamily="34" charset="-122"/>
              </a:rPr>
              <a:t>数据类型</a:t>
            </a:r>
            <a:r>
              <a:rPr lang="en-US" altLang="zh-CN" sz="2000" b="1" dirty="0">
                <a:latin typeface="微软雅黑" panose="020B0503020204020204" pitchFamily="34" charset="-122"/>
                <a:ea typeface="微软雅黑" panose="020B0503020204020204" pitchFamily="34" charset="-122"/>
              </a:rPr>
              <a:t>2&gt;[ &lt;</a:t>
            </a:r>
            <a:r>
              <a:rPr lang="zh-CN" altLang="en-US" sz="2000" b="1" dirty="0">
                <a:latin typeface="微软雅黑" panose="020B0503020204020204" pitchFamily="34" charset="-122"/>
                <a:ea typeface="微软雅黑" panose="020B0503020204020204" pitchFamily="34" charset="-122"/>
              </a:rPr>
              <a:t>列级完整性约束条件</a:t>
            </a:r>
            <a:r>
              <a:rPr lang="en-US" altLang="zh-CN" sz="2000" b="1" dirty="0">
                <a:latin typeface="微软雅黑" panose="020B0503020204020204" pitchFamily="34" charset="-122"/>
                <a:ea typeface="微软雅黑" panose="020B0503020204020204" pitchFamily="34" charset="-122"/>
              </a:rPr>
              <a:t>&gt; ]</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…[&lt;</a:t>
            </a:r>
            <a:r>
              <a:rPr lang="zh-CN" altLang="en-US" sz="2000" b="1" dirty="0">
                <a:latin typeface="微软雅黑" panose="020B0503020204020204" pitchFamily="34" charset="-122"/>
                <a:ea typeface="微软雅黑" panose="020B0503020204020204" pitchFamily="34" charset="-122"/>
              </a:rPr>
              <a:t>表级完整性约束条件</a:t>
            </a:r>
            <a:r>
              <a:rPr lang="en-US" altLang="zh-CN" sz="2000" b="1" dirty="0">
                <a:latin typeface="微软雅黑" panose="020B0503020204020204" pitchFamily="34" charset="-122"/>
                <a:ea typeface="微软雅黑" panose="020B0503020204020204" pitchFamily="34" charset="-122"/>
              </a:rPr>
              <a:t>&gt;])</a:t>
            </a:r>
          </a:p>
        </p:txBody>
      </p:sp>
      <p:sp>
        <p:nvSpPr>
          <p:cNvPr id="11" name="矩形 10"/>
          <p:cNvSpPr/>
          <p:nvPr/>
        </p:nvSpPr>
        <p:spPr>
          <a:xfrm>
            <a:off x="1407768" y="2932107"/>
            <a:ext cx="5134546" cy="3831818"/>
          </a:xfrm>
          <a:prstGeom prst="rect">
            <a:avLst/>
          </a:prstGeom>
        </p:spPr>
        <p:txBody>
          <a:bodyPr wrap="square">
            <a:spAutoFit/>
          </a:bodyPr>
          <a:lstStyle/>
          <a:p>
            <a:pPr marL="342900" lvl="0" indent="-342900" algn="just">
              <a:lnSpc>
                <a:spcPct val="150000"/>
              </a:lnSpc>
              <a:spcAft>
                <a:spcPts val="0"/>
              </a:spcAft>
              <a:buFont typeface="Wingdings" panose="05000000000000000000" pitchFamily="2" charset="2"/>
              <a:buChar char=""/>
              <a:tabLst>
                <a:tab pos="533400" algn="l"/>
              </a:tabLs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“表名”是要定义的表的名字；</a:t>
            </a:r>
          </a:p>
          <a:p>
            <a:pPr marL="342900" lvl="0" indent="-342900" algn="just">
              <a:lnSpc>
                <a:spcPct val="150000"/>
              </a:lnSpc>
              <a:spcAft>
                <a:spcPts val="0"/>
              </a:spcAft>
              <a:buFont typeface="Wingdings" panose="05000000000000000000" pitchFamily="2" charset="2"/>
              <a:buChar char=""/>
              <a:tabLst>
                <a:tab pos="533400" algn="l"/>
              </a:tabLs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表由一个或多个列</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属性</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组成，括号中就是该表的各个列</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属性</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，需说明各属性的数据类型；</a:t>
            </a:r>
          </a:p>
          <a:p>
            <a:pPr marL="342900" lvl="0" indent="-342900" algn="just">
              <a:lnSpc>
                <a:spcPct val="150000"/>
              </a:lnSpc>
              <a:spcAft>
                <a:spcPts val="0"/>
              </a:spcAft>
              <a:buFont typeface="Wingdings" panose="05000000000000000000" pitchFamily="2" charset="2"/>
              <a:buChar char=""/>
              <a:tabLst>
                <a:tab pos="533400" algn="l"/>
              </a:tabLs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列级完整性约束条件</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&gt;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是与该表有关的完整性约束条件，可以是“</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NOT NULL</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”表明该属性值不能为空值，可以是“</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UNIQUE</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”表示该属性上的值不能重复，还可以是“</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PRIMARY KEY</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”表示该属性是主键。</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tabLst>
                <a:tab pos="533400" algn="l"/>
              </a:tabLs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数据类型表示该字段的数据类型</a:t>
            </a:r>
            <a:endParaRPr lang="zh-CN" altLang="en-US" dirty="0">
              <a:latin typeface="微软雅黑" panose="020B0503020204020204" pitchFamily="34" charset="-122"/>
              <a:ea typeface="微软雅黑" panose="020B0503020204020204" pitchFamily="34" charset="-122"/>
            </a:endParaRPr>
          </a:p>
        </p:txBody>
      </p:sp>
      <p:graphicFrame>
        <p:nvGraphicFramePr>
          <p:cNvPr id="19" name="表格 18"/>
          <p:cNvGraphicFramePr>
            <a:graphicFrameLocks noGrp="1"/>
          </p:cNvGraphicFramePr>
          <p:nvPr>
            <p:extLst>
              <p:ext uri="{D42A27DB-BD31-4B8C-83A1-F6EECF244321}">
                <p14:modId xmlns:p14="http://schemas.microsoft.com/office/powerpoint/2010/main" val="3677734779"/>
              </p:ext>
            </p:extLst>
          </p:nvPr>
        </p:nvGraphicFramePr>
        <p:xfrm>
          <a:off x="6866162" y="3222172"/>
          <a:ext cx="4357007" cy="2989981"/>
        </p:xfrm>
        <a:graphic>
          <a:graphicData uri="http://schemas.openxmlformats.org/drawingml/2006/table">
            <a:tbl>
              <a:tblPr firstRow="1" firstCol="1" lastRow="1" lastCol="1" bandRow="1" bandCol="1"/>
              <a:tblGrid>
                <a:gridCol w="1295327">
                  <a:extLst>
                    <a:ext uri="{9D8B030D-6E8A-4147-A177-3AD203B41FA5}">
                      <a16:colId xmlns:a16="http://schemas.microsoft.com/office/drawing/2014/main" val="2295668859"/>
                    </a:ext>
                  </a:extLst>
                </a:gridCol>
                <a:gridCol w="1530840">
                  <a:extLst>
                    <a:ext uri="{9D8B030D-6E8A-4147-A177-3AD203B41FA5}">
                      <a16:colId xmlns:a16="http://schemas.microsoft.com/office/drawing/2014/main" val="3244283013"/>
                    </a:ext>
                  </a:extLst>
                </a:gridCol>
                <a:gridCol w="1530840">
                  <a:extLst>
                    <a:ext uri="{9D8B030D-6E8A-4147-A177-3AD203B41FA5}">
                      <a16:colId xmlns:a16="http://schemas.microsoft.com/office/drawing/2014/main" val="1907506431"/>
                    </a:ext>
                  </a:extLst>
                </a:gridCol>
              </a:tblGrid>
              <a:tr h="315450">
                <a:tc rowSpan="4">
                  <a:txBody>
                    <a:bodyPr/>
                    <a:lstStyle/>
                    <a:p>
                      <a:pPr algn="ctr">
                        <a:spcBef>
                          <a:spcPts val="1800"/>
                        </a:spcBef>
                        <a:spcAft>
                          <a:spcPts val="0"/>
                        </a:spcAft>
                      </a:pPr>
                      <a:r>
                        <a:rPr lang="zh-CN" sz="18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数值型数据</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INT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占用</a:t>
                      </a:r>
                      <a:r>
                        <a:rPr lang="en-US" sz="18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a:t>
                      </a:r>
                      <a:r>
                        <a:rPr lang="zh-CN" sz="18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字节的整数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3537819"/>
                  </a:ext>
                </a:extLst>
              </a:tr>
              <a:tr h="315450">
                <a:tc vMerge="1">
                  <a:txBody>
                    <a:bodyPr/>
                    <a:lstStyle/>
                    <a:p>
                      <a:endParaRPr lang="zh-CN" altLang="en-US"/>
                    </a:p>
                  </a:txBody>
                  <a:tcPr/>
                </a:tc>
                <a:tc>
                  <a:txBody>
                    <a:bodyPr/>
                    <a:lstStyle/>
                    <a:p>
                      <a:pPr algn="ctr">
                        <a:spcAft>
                          <a:spcPts val="0"/>
                        </a:spcAft>
                      </a:pPr>
                      <a:r>
                        <a:rPr lang="en-US" sz="18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DECIMAL</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定点数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1419940"/>
                  </a:ext>
                </a:extLst>
              </a:tr>
              <a:tr h="315450">
                <a:tc vMerge="1">
                  <a:txBody>
                    <a:bodyPr/>
                    <a:lstStyle/>
                    <a:p>
                      <a:endParaRPr lang="zh-CN" altLang="en-US"/>
                    </a:p>
                  </a:txBody>
                  <a:tcPr/>
                </a:tc>
                <a:tc>
                  <a:txBody>
                    <a:bodyPr/>
                    <a:lstStyle/>
                    <a:p>
                      <a:pPr algn="ctr">
                        <a:spcAft>
                          <a:spcPts val="0"/>
                        </a:spcAft>
                      </a:pPr>
                      <a:r>
                        <a:rPr lang="en-US" sz="18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FLOAT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单精度实型</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7117705"/>
                  </a:ext>
                </a:extLst>
              </a:tr>
              <a:tr h="315450">
                <a:tc vMerge="1">
                  <a:txBody>
                    <a:bodyPr/>
                    <a:lstStyle/>
                    <a:p>
                      <a:endParaRPr lang="zh-CN" altLang="en-US"/>
                    </a:p>
                  </a:txBody>
                  <a:tcPr/>
                </a:tc>
                <a:tc>
                  <a:txBody>
                    <a:bodyPr/>
                    <a:lstStyle/>
                    <a:p>
                      <a:pPr algn="ctr">
                        <a:spcAft>
                          <a:spcPts val="0"/>
                        </a:spcAft>
                      </a:pPr>
                      <a:r>
                        <a:rPr lang="en-US" sz="18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DOUBLE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双精度实型</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0745811"/>
                  </a:ext>
                </a:extLst>
              </a:tr>
              <a:tr h="315450">
                <a:tc rowSpan="2">
                  <a:txBody>
                    <a:bodyPr/>
                    <a:lstStyle/>
                    <a:p>
                      <a:pPr algn="ctr">
                        <a:spcBef>
                          <a:spcPts val="600"/>
                        </a:spcBef>
                        <a:spcAft>
                          <a:spcPts val="0"/>
                        </a:spcAft>
                      </a:pPr>
                      <a:r>
                        <a:rPr lang="zh-CN" sz="18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字符型数据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CHAR(N)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长度为</a:t>
                      </a:r>
                      <a:r>
                        <a:rPr lang="en-US" sz="18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n</a:t>
                      </a:r>
                      <a:r>
                        <a:rPr lang="zh-CN" sz="18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的定长字符串</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4667709"/>
                  </a:ext>
                </a:extLst>
              </a:tr>
              <a:tr h="630901">
                <a:tc vMerge="1">
                  <a:txBody>
                    <a:bodyPr/>
                    <a:lstStyle/>
                    <a:p>
                      <a:endParaRPr lang="zh-CN" altLang="en-US"/>
                    </a:p>
                  </a:txBody>
                  <a:tcPr/>
                </a:tc>
                <a:tc>
                  <a:txBody>
                    <a:bodyPr/>
                    <a:lstStyle/>
                    <a:p>
                      <a:pPr algn="ctr">
                        <a:spcAft>
                          <a:spcPts val="0"/>
                        </a:spcAft>
                      </a:pPr>
                      <a:r>
                        <a:rPr lang="en-US" sz="18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VARCHAR(N)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最大长度为</a:t>
                      </a:r>
                      <a:r>
                        <a:rPr lang="en-US" sz="18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n</a:t>
                      </a:r>
                      <a:r>
                        <a:rPr lang="zh-CN" sz="18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的变长字符串</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0360560"/>
                  </a:ext>
                </a:extLst>
              </a:tr>
              <a:tr h="315450">
                <a:tc>
                  <a:txBody>
                    <a:bodyPr/>
                    <a:lstStyle/>
                    <a:p>
                      <a:pPr algn="ctr">
                        <a:spcAft>
                          <a:spcPts val="0"/>
                        </a:spcAft>
                      </a:pPr>
                      <a:r>
                        <a:rPr lang="zh-CN" sz="18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日期型数据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DATE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日期型数据</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9022958"/>
                  </a:ext>
                </a:extLst>
              </a:tr>
            </a:tbl>
          </a:graphicData>
        </a:graphic>
      </p:graphicFrame>
    </p:spTree>
    <p:custDataLst>
      <p:tags r:id="rId1"/>
    </p:custDataLst>
    <p:extLst>
      <p:ext uri="{BB962C8B-B14F-4D97-AF65-F5344CB8AC3E}">
        <p14:creationId xmlns:p14="http://schemas.microsoft.com/office/powerpoint/2010/main" val="3870239404"/>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6948" cy="6858000"/>
          </a:xfrm>
          <a:prstGeom prst="rect">
            <a:avLst/>
          </a:prstGeom>
        </p:spPr>
      </p:pic>
      <p:sp>
        <p:nvSpPr>
          <p:cNvPr id="28" name="圆角矩形 27"/>
          <p:cNvSpPr/>
          <p:nvPr/>
        </p:nvSpPr>
        <p:spPr bwMode="auto">
          <a:xfrm rot="18784635">
            <a:off x="1817615" y="1905815"/>
            <a:ext cx="3095768" cy="3103526"/>
          </a:xfrm>
          <a:prstGeom prst="roundRect">
            <a:avLst>
              <a:gd name="adj" fmla="val 6182"/>
            </a:avLst>
          </a:prstGeom>
          <a:solidFill>
            <a:srgbClr val="37DFE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29" name="圆角矩形 28"/>
          <p:cNvSpPr/>
          <p:nvPr/>
        </p:nvSpPr>
        <p:spPr bwMode="auto">
          <a:xfrm rot="18784635">
            <a:off x="4586818" y="2815167"/>
            <a:ext cx="1136651" cy="1119715"/>
          </a:xfrm>
          <a:prstGeom prst="roundRect">
            <a:avLst>
              <a:gd name="adj" fmla="val 10833"/>
            </a:avLst>
          </a:prstGeom>
          <a:solidFill>
            <a:srgbClr val="1EF6D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30" name="圆角矩形 29"/>
          <p:cNvSpPr/>
          <p:nvPr/>
        </p:nvSpPr>
        <p:spPr bwMode="auto">
          <a:xfrm rot="18784635">
            <a:off x="2098676" y="2187577"/>
            <a:ext cx="2533649" cy="2540000"/>
          </a:xfrm>
          <a:prstGeom prst="roundRect">
            <a:avLst>
              <a:gd name="adj" fmla="val 6182"/>
            </a:avLst>
          </a:prstGeom>
          <a:solidFill>
            <a:srgbClr val="37DFEA">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31" name="圆角矩形 30"/>
          <p:cNvSpPr/>
          <p:nvPr/>
        </p:nvSpPr>
        <p:spPr bwMode="auto">
          <a:xfrm rot="18784635">
            <a:off x="4548718" y="4123267"/>
            <a:ext cx="510116" cy="531284"/>
          </a:xfrm>
          <a:prstGeom prst="roundRect">
            <a:avLst/>
          </a:prstGeom>
          <a:solidFill>
            <a:srgbClr val="32AAE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32" name="TextBox 7"/>
          <p:cNvSpPr txBox="1">
            <a:spLocks noChangeArrowheads="1"/>
          </p:cNvSpPr>
          <p:nvPr/>
        </p:nvSpPr>
        <p:spPr bwMode="auto">
          <a:xfrm>
            <a:off x="2381251" y="2476500"/>
            <a:ext cx="1710725" cy="189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735" b="1" dirty="0">
                <a:latin typeface="+mn-lt"/>
                <a:ea typeface="+mn-ea"/>
                <a:cs typeface="+mn-ea"/>
                <a:sym typeface="+mn-lt"/>
              </a:rPr>
              <a:t>01</a:t>
            </a:r>
            <a:endParaRPr lang="zh-CN" altLang="en-US" sz="11735" b="1" dirty="0">
              <a:latin typeface="+mn-lt"/>
              <a:ea typeface="+mn-ea"/>
              <a:cs typeface="+mn-ea"/>
              <a:sym typeface="+mn-lt"/>
            </a:endParaRPr>
          </a:p>
        </p:txBody>
      </p:sp>
      <p:grpSp>
        <p:nvGrpSpPr>
          <p:cNvPr id="33" name="组合 32"/>
          <p:cNvGrpSpPr/>
          <p:nvPr/>
        </p:nvGrpSpPr>
        <p:grpSpPr>
          <a:xfrm>
            <a:off x="6312024" y="2476500"/>
            <a:ext cx="5879976" cy="1897892"/>
            <a:chOff x="6312024" y="2476500"/>
            <a:chExt cx="5879976" cy="1897892"/>
          </a:xfrm>
        </p:grpSpPr>
        <p:sp>
          <p:nvSpPr>
            <p:cNvPr id="34" name="同侧圆角矩形 33"/>
            <p:cNvSpPr/>
            <p:nvPr/>
          </p:nvSpPr>
          <p:spPr>
            <a:xfrm rot="16200000">
              <a:off x="8303066" y="485458"/>
              <a:ext cx="1897892" cy="5879976"/>
            </a:xfrm>
            <a:prstGeom prst="round2SameRect">
              <a:avLst/>
            </a:prstGeom>
            <a:solidFill>
              <a:srgbClr val="38465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cs typeface="+mn-ea"/>
              </a:endParaRPr>
            </a:p>
          </p:txBody>
        </p:sp>
        <p:sp>
          <p:nvSpPr>
            <p:cNvPr id="35" name="TextBox 20"/>
            <p:cNvSpPr txBox="1"/>
            <p:nvPr/>
          </p:nvSpPr>
          <p:spPr>
            <a:xfrm>
              <a:off x="6373734" y="3009946"/>
              <a:ext cx="5756555" cy="830997"/>
            </a:xfrm>
            <a:prstGeom prst="rect">
              <a:avLst/>
            </a:prstGeom>
            <a:noFill/>
          </p:spPr>
          <p:txBody>
            <a:bodyPr wrap="square" rtlCol="0">
              <a:spAutoFit/>
            </a:bodyPr>
            <a:lstStyle/>
            <a:p>
              <a:pPr algn="ctr"/>
              <a:r>
                <a:rPr lang="zh-CN" altLang="en-US" sz="4800" b="1" dirty="0">
                  <a:solidFill>
                    <a:srgbClr val="1EF6DF"/>
                  </a:solidFill>
                  <a:latin typeface="黑体" panose="02010609060101010101" pitchFamily="49" charset="-122"/>
                  <a:ea typeface="黑体" panose="02010609060101010101" pitchFamily="49" charset="-122"/>
                </a:rPr>
                <a:t>数据管理技术的发展</a:t>
              </a:r>
            </a:p>
          </p:txBody>
        </p:sp>
      </p:grpSp>
    </p:spTree>
    <p:extLst>
      <p:ext uri="{BB962C8B-B14F-4D97-AF65-F5344CB8AC3E}">
        <p14:creationId xmlns:p14="http://schemas.microsoft.com/office/powerpoint/2010/main" val="1618081177"/>
      </p:ext>
    </p:extLst>
  </p:cSld>
  <p:clrMapOvr>
    <a:masterClrMapping/>
  </p:clrMapOvr>
  <mc:AlternateContent xmlns:mc="http://schemas.openxmlformats.org/markup-compatibility/2006" xmlns:p14="http://schemas.microsoft.com/office/powerpoint/2010/main">
    <mc:Choice Requires="p14">
      <p:transition p14:dur="10" advTm="4373"/>
    </mc:Choice>
    <mc:Fallback xmlns="">
      <p:transition advTm="43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anim calcmode="lin" valueType="num">
                                      <p:cBhvr>
                                        <p:cTn id="8" dur="2000" fill="hold"/>
                                        <p:tgtEl>
                                          <p:spTgt spid="28"/>
                                        </p:tgtEl>
                                        <p:attrNameLst>
                                          <p:attrName>ppt_w</p:attrName>
                                        </p:attrNameLst>
                                      </p:cBhvr>
                                      <p:tavLst>
                                        <p:tav tm="0" fmla="#ppt_w*sin(2.5*pi*$)">
                                          <p:val>
                                            <p:fltVal val="0"/>
                                          </p:val>
                                        </p:tav>
                                        <p:tav tm="100000">
                                          <p:val>
                                            <p:fltVal val="1"/>
                                          </p:val>
                                        </p:tav>
                                      </p:tavLst>
                                    </p:anim>
                                    <p:anim calcmode="lin" valueType="num">
                                      <p:cBhvr>
                                        <p:cTn id="9" dur="2000" fill="hold"/>
                                        <p:tgtEl>
                                          <p:spTgt spid="28"/>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2000"/>
                                        <p:tgtEl>
                                          <p:spTgt spid="29"/>
                                        </p:tgtEl>
                                      </p:cBhvr>
                                    </p:animEffect>
                                    <p:anim calcmode="lin" valueType="num">
                                      <p:cBhvr>
                                        <p:cTn id="13" dur="2000" fill="hold"/>
                                        <p:tgtEl>
                                          <p:spTgt spid="29"/>
                                        </p:tgtEl>
                                        <p:attrNameLst>
                                          <p:attrName>ppt_w</p:attrName>
                                        </p:attrNameLst>
                                      </p:cBhvr>
                                      <p:tavLst>
                                        <p:tav tm="0" fmla="#ppt_w*sin(2.5*pi*$)">
                                          <p:val>
                                            <p:fltVal val="0"/>
                                          </p:val>
                                        </p:tav>
                                        <p:tav tm="100000">
                                          <p:val>
                                            <p:fltVal val="1"/>
                                          </p:val>
                                        </p:tav>
                                      </p:tavLst>
                                    </p:anim>
                                    <p:anim calcmode="lin" valueType="num">
                                      <p:cBhvr>
                                        <p:cTn id="14" dur="2000" fill="hold"/>
                                        <p:tgtEl>
                                          <p:spTgt spid="29"/>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2000"/>
                                        <p:tgtEl>
                                          <p:spTgt spid="30"/>
                                        </p:tgtEl>
                                      </p:cBhvr>
                                    </p:animEffect>
                                    <p:anim calcmode="lin" valueType="num">
                                      <p:cBhvr>
                                        <p:cTn id="18" dur="2000" fill="hold"/>
                                        <p:tgtEl>
                                          <p:spTgt spid="30"/>
                                        </p:tgtEl>
                                        <p:attrNameLst>
                                          <p:attrName>ppt_w</p:attrName>
                                        </p:attrNameLst>
                                      </p:cBhvr>
                                      <p:tavLst>
                                        <p:tav tm="0" fmla="#ppt_w*sin(2.5*pi*$)">
                                          <p:val>
                                            <p:fltVal val="0"/>
                                          </p:val>
                                        </p:tav>
                                        <p:tav tm="100000">
                                          <p:val>
                                            <p:fltVal val="1"/>
                                          </p:val>
                                        </p:tav>
                                      </p:tavLst>
                                    </p:anim>
                                    <p:anim calcmode="lin" valueType="num">
                                      <p:cBhvr>
                                        <p:cTn id="19" dur="2000" fill="hold"/>
                                        <p:tgtEl>
                                          <p:spTgt spid="30"/>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2000"/>
                                        <p:tgtEl>
                                          <p:spTgt spid="31"/>
                                        </p:tgtEl>
                                      </p:cBhvr>
                                    </p:animEffect>
                                    <p:anim calcmode="lin" valueType="num">
                                      <p:cBhvr>
                                        <p:cTn id="23" dur="2000" fill="hold"/>
                                        <p:tgtEl>
                                          <p:spTgt spid="31"/>
                                        </p:tgtEl>
                                        <p:attrNameLst>
                                          <p:attrName>ppt_w</p:attrName>
                                        </p:attrNameLst>
                                      </p:cBhvr>
                                      <p:tavLst>
                                        <p:tav tm="0" fmla="#ppt_w*sin(2.5*pi*$)">
                                          <p:val>
                                            <p:fltVal val="0"/>
                                          </p:val>
                                        </p:tav>
                                        <p:tav tm="100000">
                                          <p:val>
                                            <p:fltVal val="1"/>
                                          </p:val>
                                        </p:tav>
                                      </p:tavLst>
                                    </p:anim>
                                    <p:anim calcmode="lin" valueType="num">
                                      <p:cBhvr>
                                        <p:cTn id="24" dur="2000" fill="hold"/>
                                        <p:tgtEl>
                                          <p:spTgt spid="31"/>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2000"/>
                                        <p:tgtEl>
                                          <p:spTgt spid="32"/>
                                        </p:tgtEl>
                                      </p:cBhvr>
                                    </p:animEffect>
                                    <p:anim calcmode="lin" valueType="num">
                                      <p:cBhvr>
                                        <p:cTn id="28" dur="2000" fill="hold"/>
                                        <p:tgtEl>
                                          <p:spTgt spid="32"/>
                                        </p:tgtEl>
                                        <p:attrNameLst>
                                          <p:attrName>ppt_w</p:attrName>
                                        </p:attrNameLst>
                                      </p:cBhvr>
                                      <p:tavLst>
                                        <p:tav tm="0" fmla="#ppt_w*sin(2.5*pi*$)">
                                          <p:val>
                                            <p:fltVal val="0"/>
                                          </p:val>
                                        </p:tav>
                                        <p:tav tm="100000">
                                          <p:val>
                                            <p:fltVal val="1"/>
                                          </p:val>
                                        </p:tav>
                                      </p:tavLst>
                                    </p:anim>
                                    <p:anim calcmode="lin" valueType="num">
                                      <p:cBhvr>
                                        <p:cTn id="29" dur="2000" fill="hold"/>
                                        <p:tgtEl>
                                          <p:spTgt spid="32"/>
                                        </p:tgtEl>
                                        <p:attrNameLst>
                                          <p:attrName>ppt_h</p:attrName>
                                        </p:attrNameLst>
                                      </p:cBhvr>
                                      <p:tavLst>
                                        <p:tav tm="0">
                                          <p:val>
                                            <p:strVal val="#ppt_h"/>
                                          </p:val>
                                        </p:tav>
                                        <p:tav tm="100000">
                                          <p:val>
                                            <p:strVal val="#ppt_h"/>
                                          </p:val>
                                        </p:tav>
                                      </p:tavLst>
                                    </p:anim>
                                  </p:childTnLst>
                                </p:cTn>
                              </p:par>
                              <p:par>
                                <p:cTn id="30" presetID="2" presetClass="entr" presetSubtype="2" accel="50000" decel="5000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1500" fill="hold"/>
                                        <p:tgtEl>
                                          <p:spTgt spid="33"/>
                                        </p:tgtEl>
                                        <p:attrNameLst>
                                          <p:attrName>ppt_x</p:attrName>
                                        </p:attrNameLst>
                                      </p:cBhvr>
                                      <p:tavLst>
                                        <p:tav tm="0">
                                          <p:val>
                                            <p:strVal val="1+#ppt_w/2"/>
                                          </p:val>
                                        </p:tav>
                                        <p:tav tm="100000">
                                          <p:val>
                                            <p:strVal val="#ppt_x"/>
                                          </p:val>
                                        </p:tav>
                                      </p:tavLst>
                                    </p:anim>
                                    <p:anim calcmode="lin" valueType="num">
                                      <p:cBhvr additive="base">
                                        <p:cTn id="33" dur="1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5160387"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3.5.1 SQL</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语言</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创建数据表</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9" name="矩形 8"/>
          <p:cNvSpPr/>
          <p:nvPr/>
        </p:nvSpPr>
        <p:spPr>
          <a:xfrm>
            <a:off x="1407368" y="975869"/>
            <a:ext cx="9376864" cy="1200329"/>
          </a:xfrm>
          <a:prstGeom prst="rect">
            <a:avLst/>
          </a:prstGeom>
        </p:spPr>
        <p:txBody>
          <a:bodyPr wrap="square">
            <a:spAutoFit/>
          </a:bodyPr>
          <a:lstStyle/>
          <a:p>
            <a:r>
              <a:rPr lang="zh-CN" altLang="en-US" sz="2400" b="1" dirty="0">
                <a:latin typeface="微软雅黑" panose="020B0503020204020204" pitchFamily="34" charset="-122"/>
                <a:ea typeface="微软雅黑" panose="020B0503020204020204" pitchFamily="34" charset="-122"/>
              </a:rPr>
              <a:t>例</a:t>
            </a:r>
            <a:r>
              <a:rPr lang="en-US" altLang="zh-CN" sz="2400" b="1" dirty="0">
                <a:latin typeface="微软雅黑" panose="020B0503020204020204" pitchFamily="34" charset="-122"/>
                <a:ea typeface="微软雅黑" panose="020B0503020204020204" pitchFamily="34" charset="-122"/>
              </a:rPr>
              <a:t>11.3</a:t>
            </a:r>
            <a:r>
              <a:rPr lang="zh-CN" altLang="en-US" sz="2400" b="1" dirty="0">
                <a:latin typeface="微软雅黑" panose="020B0503020204020204" pitchFamily="34" charset="-122"/>
                <a:ea typeface="微软雅黑" panose="020B0503020204020204" pitchFamily="34" charset="-122"/>
              </a:rPr>
              <a:t>：建立“读者登记”表，该表包含</a:t>
            </a:r>
            <a:r>
              <a:rPr lang="en-US" altLang="zh-CN" sz="2400" b="1" dirty="0">
                <a:latin typeface="微软雅黑" panose="020B0503020204020204" pitchFamily="34" charset="-122"/>
                <a:ea typeface="微软雅黑" panose="020B0503020204020204" pitchFamily="34" charset="-122"/>
              </a:rPr>
              <a:t>5</a:t>
            </a:r>
            <a:r>
              <a:rPr lang="zh-CN" altLang="en-US" sz="2400" b="1" dirty="0">
                <a:latin typeface="微软雅黑" panose="020B0503020204020204" pitchFamily="34" charset="-122"/>
                <a:ea typeface="微软雅黑" panose="020B0503020204020204" pitchFamily="34" charset="-122"/>
              </a:rPr>
              <a:t>个字段，分别是借书证号、姓名、性别、年龄和专业，其中借书证号字段为主键，姓名字段不允许为空。</a:t>
            </a:r>
          </a:p>
        </p:txBody>
      </p:sp>
      <p:sp>
        <p:nvSpPr>
          <p:cNvPr id="18" name="矩形 17"/>
          <p:cNvSpPr/>
          <p:nvPr/>
        </p:nvSpPr>
        <p:spPr>
          <a:xfrm>
            <a:off x="1407768" y="2525798"/>
            <a:ext cx="9376464" cy="707886"/>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CREATE TABLE &lt;</a:t>
            </a:r>
            <a:r>
              <a:rPr lang="zh-CN" altLang="en-US" sz="2000" b="1" dirty="0">
                <a:latin typeface="微软雅黑" panose="020B0503020204020204" pitchFamily="34" charset="-122"/>
                <a:ea typeface="微软雅黑" panose="020B0503020204020204" pitchFamily="34" charset="-122"/>
              </a:rPr>
              <a:t>表名</a:t>
            </a:r>
            <a:r>
              <a:rPr lang="en-US" altLang="zh-CN" sz="2000" b="1" dirty="0">
                <a:latin typeface="微软雅黑" panose="020B0503020204020204" pitchFamily="34" charset="-122"/>
                <a:ea typeface="微软雅黑" panose="020B0503020204020204" pitchFamily="34" charset="-122"/>
              </a:rPr>
              <a:t>&gt;(&lt;</a:t>
            </a:r>
            <a:r>
              <a:rPr lang="zh-CN" altLang="en-US" sz="2000" b="1" dirty="0">
                <a:latin typeface="微软雅黑" panose="020B0503020204020204" pitchFamily="34" charset="-122"/>
                <a:ea typeface="微软雅黑" panose="020B0503020204020204" pitchFamily="34" charset="-122"/>
              </a:rPr>
              <a:t>列名</a:t>
            </a:r>
            <a:r>
              <a:rPr lang="en-US" altLang="zh-CN" sz="2000" b="1" dirty="0">
                <a:latin typeface="微软雅黑" panose="020B0503020204020204" pitchFamily="34" charset="-122"/>
                <a:ea typeface="微软雅黑" panose="020B0503020204020204" pitchFamily="34" charset="-122"/>
              </a:rPr>
              <a:t>1&gt;&lt;</a:t>
            </a:r>
            <a:r>
              <a:rPr lang="zh-CN" altLang="en-US" sz="2000" b="1" dirty="0">
                <a:latin typeface="微软雅黑" panose="020B0503020204020204" pitchFamily="34" charset="-122"/>
                <a:ea typeface="微软雅黑" panose="020B0503020204020204" pitchFamily="34" charset="-122"/>
              </a:rPr>
              <a:t>数据类型</a:t>
            </a:r>
            <a:r>
              <a:rPr lang="en-US" altLang="zh-CN" sz="2000" b="1" dirty="0">
                <a:latin typeface="微软雅黑" panose="020B0503020204020204" pitchFamily="34" charset="-122"/>
                <a:ea typeface="微软雅黑" panose="020B0503020204020204" pitchFamily="34" charset="-122"/>
              </a:rPr>
              <a:t>1&gt;[ &lt;</a:t>
            </a:r>
            <a:r>
              <a:rPr lang="zh-CN" altLang="en-US" sz="2000" b="1" dirty="0">
                <a:latin typeface="微软雅黑" panose="020B0503020204020204" pitchFamily="34" charset="-122"/>
                <a:ea typeface="微软雅黑" panose="020B0503020204020204" pitchFamily="34" charset="-122"/>
              </a:rPr>
              <a:t>列级完整性约束条件</a:t>
            </a:r>
            <a:r>
              <a:rPr lang="en-US" altLang="zh-CN" sz="2000" b="1" dirty="0">
                <a:latin typeface="微软雅黑" panose="020B0503020204020204" pitchFamily="34" charset="-122"/>
                <a:ea typeface="微软雅黑" panose="020B0503020204020204" pitchFamily="34" charset="-122"/>
              </a:rPr>
              <a:t>&gt; ] [</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&lt;</a:t>
            </a:r>
            <a:r>
              <a:rPr lang="zh-CN" altLang="en-US" sz="2000" b="1" dirty="0">
                <a:latin typeface="微软雅黑" panose="020B0503020204020204" pitchFamily="34" charset="-122"/>
                <a:ea typeface="微软雅黑" panose="020B0503020204020204" pitchFamily="34" charset="-122"/>
              </a:rPr>
              <a:t>列名</a:t>
            </a:r>
            <a:r>
              <a:rPr lang="en-US" altLang="zh-CN" sz="2000" b="1" dirty="0">
                <a:latin typeface="微软雅黑" panose="020B0503020204020204" pitchFamily="34" charset="-122"/>
                <a:ea typeface="微软雅黑" panose="020B0503020204020204" pitchFamily="34" charset="-122"/>
              </a:rPr>
              <a:t>2&gt;&lt;</a:t>
            </a:r>
            <a:r>
              <a:rPr lang="zh-CN" altLang="en-US" sz="2000" b="1" dirty="0">
                <a:latin typeface="微软雅黑" panose="020B0503020204020204" pitchFamily="34" charset="-122"/>
                <a:ea typeface="微软雅黑" panose="020B0503020204020204" pitchFamily="34" charset="-122"/>
              </a:rPr>
              <a:t>数据类型</a:t>
            </a:r>
            <a:r>
              <a:rPr lang="en-US" altLang="zh-CN" sz="2000" b="1" dirty="0">
                <a:latin typeface="微软雅黑" panose="020B0503020204020204" pitchFamily="34" charset="-122"/>
                <a:ea typeface="微软雅黑" panose="020B0503020204020204" pitchFamily="34" charset="-122"/>
              </a:rPr>
              <a:t>2&gt;[ &lt;</a:t>
            </a:r>
            <a:r>
              <a:rPr lang="zh-CN" altLang="en-US" sz="2000" b="1" dirty="0">
                <a:latin typeface="微软雅黑" panose="020B0503020204020204" pitchFamily="34" charset="-122"/>
                <a:ea typeface="微软雅黑" panose="020B0503020204020204" pitchFamily="34" charset="-122"/>
              </a:rPr>
              <a:t>列级完整性约束条件</a:t>
            </a:r>
            <a:r>
              <a:rPr lang="en-US" altLang="zh-CN" sz="2000" b="1" dirty="0">
                <a:latin typeface="微软雅黑" panose="020B0503020204020204" pitchFamily="34" charset="-122"/>
                <a:ea typeface="微软雅黑" panose="020B0503020204020204" pitchFamily="34" charset="-122"/>
              </a:rPr>
              <a:t>&gt; ]</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…[&lt;</a:t>
            </a:r>
            <a:r>
              <a:rPr lang="zh-CN" altLang="en-US" sz="2000" b="1" dirty="0">
                <a:latin typeface="微软雅黑" panose="020B0503020204020204" pitchFamily="34" charset="-122"/>
                <a:ea typeface="微软雅黑" panose="020B0503020204020204" pitchFamily="34" charset="-122"/>
              </a:rPr>
              <a:t>表级完整性约束条件</a:t>
            </a:r>
            <a:r>
              <a:rPr lang="en-US" altLang="zh-CN" sz="2000" b="1" dirty="0">
                <a:latin typeface="微软雅黑" panose="020B0503020204020204" pitchFamily="34" charset="-122"/>
                <a:ea typeface="微软雅黑" panose="020B0503020204020204" pitchFamily="34" charset="-122"/>
              </a:rPr>
              <a:t>&gt;])</a:t>
            </a:r>
          </a:p>
        </p:txBody>
      </p:sp>
      <p:sp>
        <p:nvSpPr>
          <p:cNvPr id="16" name="矩形 15"/>
          <p:cNvSpPr/>
          <p:nvPr/>
        </p:nvSpPr>
        <p:spPr>
          <a:xfrm>
            <a:off x="3663043" y="3503990"/>
            <a:ext cx="4865914" cy="2554545"/>
          </a:xfrm>
          <a:prstGeom prst="rect">
            <a:avLst/>
          </a:prstGeom>
        </p:spPr>
        <p:txBody>
          <a:bodyPr wrap="square">
            <a:spAutoFit/>
          </a:bodyPr>
          <a:lstStyle/>
          <a:p>
            <a:pPr algn="just">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 CREATE  TABLE  </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读者登记</a:t>
            </a:r>
          </a:p>
          <a:p>
            <a:pPr indent="333375" algn="just">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600075" algn="just">
              <a:spcAft>
                <a:spcPts val="0"/>
              </a:spcAft>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借书证号</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CHAR(8)  PRIMARY  KEY,  </a:t>
            </a:r>
            <a:endPar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600075" algn="just">
              <a:spcAft>
                <a:spcPts val="0"/>
              </a:spcAft>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姓名 </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CHAR(20)  NOT NULL,</a:t>
            </a:r>
            <a:endPar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600075" algn="just">
              <a:spcAft>
                <a:spcPts val="0"/>
              </a:spcAft>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性别 </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CHAR(2) ,</a:t>
            </a:r>
            <a:endPar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600075" algn="just">
              <a:spcAft>
                <a:spcPts val="0"/>
              </a:spcAft>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年龄</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 INT,</a:t>
            </a:r>
            <a:endPar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600075" algn="just">
              <a:spcAft>
                <a:spcPts val="0"/>
              </a:spcAft>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专业 </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CHAR(10)</a:t>
            </a:r>
            <a:endPar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400050" algn="just">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484680494"/>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5160387"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3.5.2 SQL</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语言</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删除数据表</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grpSp>
        <p:nvGrpSpPr>
          <p:cNvPr id="12" name="组合 11"/>
          <p:cNvGrpSpPr/>
          <p:nvPr/>
        </p:nvGrpSpPr>
        <p:grpSpPr>
          <a:xfrm>
            <a:off x="0" y="831228"/>
            <a:ext cx="12192000" cy="586543"/>
            <a:chOff x="0" y="2887645"/>
            <a:chExt cx="12192000" cy="586543"/>
          </a:xfrm>
        </p:grpSpPr>
        <p:sp>
          <p:nvSpPr>
            <p:cNvPr id="14" name="Rectangle 11"/>
            <p:cNvSpPr>
              <a:spLocks noChangeArrowheads="1"/>
            </p:cNvSpPr>
            <p:nvPr/>
          </p:nvSpPr>
          <p:spPr bwMode="auto">
            <a:xfrm>
              <a:off x="0" y="2887645"/>
              <a:ext cx="12192000" cy="586543"/>
            </a:xfrm>
            <a:prstGeom prst="rect">
              <a:avLst/>
            </a:prstGeom>
            <a:solidFill>
              <a:srgbClr val="7B1B1B">
                <a:alpha val="81000"/>
              </a:srgbClr>
            </a:solidFill>
            <a:ln>
              <a:noFill/>
            </a:ln>
            <a:extLst/>
          </p:spPr>
          <p:txBody>
            <a:bodyPr lIns="91319" tIns="45659" rIns="91319" bIns="45659"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sz="3200">
                <a:latin typeface="微软雅黑" pitchFamily="34" charset="-122"/>
                <a:ea typeface="微软雅黑" pitchFamily="34" charset="-122"/>
                <a:sym typeface="Calibri" pitchFamily="34" charset="0"/>
              </a:endParaRPr>
            </a:p>
          </p:txBody>
        </p:sp>
        <p:sp>
          <p:nvSpPr>
            <p:cNvPr id="15" name="矩形 14"/>
            <p:cNvSpPr/>
            <p:nvPr/>
          </p:nvSpPr>
          <p:spPr>
            <a:xfrm>
              <a:off x="4236677" y="2966021"/>
              <a:ext cx="3718645" cy="461665"/>
            </a:xfrm>
            <a:prstGeom prst="rect">
              <a:avLst/>
            </a:prstGeom>
          </p:spPr>
          <p:txBody>
            <a:bodyPr wrap="square">
              <a:spAutoFit/>
            </a:bodyPr>
            <a:lstStyle/>
            <a:p>
              <a:pPr indent="457200" algn="just"/>
              <a:r>
                <a:rPr lang="zh-CN" altLang="en-US" sz="2400" b="1" dirty="0">
                  <a:solidFill>
                    <a:schemeClr val="bg1"/>
                  </a:solidFill>
                  <a:latin typeface="微软雅黑" pitchFamily="34" charset="-122"/>
                  <a:ea typeface="微软雅黑" pitchFamily="34" charset="-122"/>
                  <a:sym typeface="Calibri" pitchFamily="34" charset="0"/>
                </a:rPr>
                <a:t>主要作用是删除一张表</a:t>
              </a:r>
            </a:p>
          </p:txBody>
        </p:sp>
      </p:grpSp>
      <p:sp>
        <p:nvSpPr>
          <p:cNvPr id="10" name="矩形 9"/>
          <p:cNvSpPr/>
          <p:nvPr/>
        </p:nvSpPr>
        <p:spPr>
          <a:xfrm>
            <a:off x="4454203" y="2249200"/>
            <a:ext cx="3283595" cy="461665"/>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DROP TABLE &lt;</a:t>
            </a:r>
            <a:r>
              <a:rPr lang="zh-CN" altLang="en-US" sz="2400" b="1" dirty="0">
                <a:latin typeface="微软雅黑" panose="020B0503020204020204" pitchFamily="34" charset="-122"/>
                <a:ea typeface="微软雅黑" panose="020B0503020204020204" pitchFamily="34" charset="-122"/>
              </a:rPr>
              <a:t>表名</a:t>
            </a:r>
            <a:r>
              <a:rPr lang="en-US" altLang="zh-CN" sz="2400" b="1" dirty="0">
                <a:latin typeface="微软雅黑" panose="020B0503020204020204" pitchFamily="34" charset="-122"/>
                <a:ea typeface="微软雅黑" panose="020B0503020204020204" pitchFamily="34" charset="-122"/>
              </a:rPr>
              <a:t>&gt;</a:t>
            </a:r>
          </a:p>
        </p:txBody>
      </p:sp>
      <p:sp>
        <p:nvSpPr>
          <p:cNvPr id="16" name="矩形 15"/>
          <p:cNvSpPr/>
          <p:nvPr/>
        </p:nvSpPr>
        <p:spPr>
          <a:xfrm>
            <a:off x="3931299" y="3271535"/>
            <a:ext cx="4329404" cy="461665"/>
          </a:xfrm>
          <a:prstGeom prst="rect">
            <a:avLst/>
          </a:prstGeom>
        </p:spPr>
        <p:txBody>
          <a:bodyPr wrap="square">
            <a:spAutoFit/>
          </a:bodyPr>
          <a:lstStyle/>
          <a:p>
            <a:r>
              <a:rPr lang="zh-CN" altLang="en-US" sz="2400" b="1" dirty="0">
                <a:latin typeface="微软雅黑" panose="020B0503020204020204" pitchFamily="34" charset="-122"/>
                <a:ea typeface="微软雅黑" panose="020B0503020204020204" pitchFamily="34" charset="-122"/>
              </a:rPr>
              <a:t>例</a:t>
            </a:r>
            <a:r>
              <a:rPr lang="en-US" altLang="zh-CN" sz="2400" b="1" dirty="0">
                <a:latin typeface="微软雅黑" panose="020B0503020204020204" pitchFamily="34" charset="-122"/>
                <a:ea typeface="微软雅黑" panose="020B0503020204020204" pitchFamily="34" charset="-122"/>
              </a:rPr>
              <a:t>11.4</a:t>
            </a:r>
            <a:r>
              <a:rPr lang="zh-CN" altLang="en-US" sz="2400" b="1" dirty="0">
                <a:latin typeface="微软雅黑" panose="020B0503020204020204" pitchFamily="34" charset="-122"/>
                <a:ea typeface="微软雅黑" panose="020B0503020204020204" pitchFamily="34" charset="-122"/>
              </a:rPr>
              <a:t>：删除“读者登记”表</a:t>
            </a:r>
          </a:p>
        </p:txBody>
      </p:sp>
      <p:sp>
        <p:nvSpPr>
          <p:cNvPr id="8" name="矩形 7"/>
          <p:cNvSpPr/>
          <p:nvPr/>
        </p:nvSpPr>
        <p:spPr>
          <a:xfrm>
            <a:off x="4381973" y="4412229"/>
            <a:ext cx="3428054" cy="400110"/>
          </a:xfrm>
          <a:prstGeom prst="rect">
            <a:avLst/>
          </a:prstGeom>
        </p:spPr>
        <p:txBody>
          <a:bodyPr wrap="none">
            <a:spAutoFit/>
          </a:bodyPr>
          <a:lstStyle/>
          <a:p>
            <a:pPr indent="266700" algn="just">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 DROP  TABLE</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　读者登记</a:t>
            </a:r>
          </a:p>
        </p:txBody>
      </p:sp>
    </p:spTree>
    <p:custDataLst>
      <p:tags r:id="rId1"/>
    </p:custDataLst>
    <p:extLst>
      <p:ext uri="{BB962C8B-B14F-4D97-AF65-F5344CB8AC3E}">
        <p14:creationId xmlns:p14="http://schemas.microsoft.com/office/powerpoint/2010/main" val="2751602251"/>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4750018"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3.5.3 SQL</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语言</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添加记录</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grpSp>
        <p:nvGrpSpPr>
          <p:cNvPr id="12" name="组合 11"/>
          <p:cNvGrpSpPr/>
          <p:nvPr/>
        </p:nvGrpSpPr>
        <p:grpSpPr>
          <a:xfrm>
            <a:off x="0" y="831228"/>
            <a:ext cx="12192000" cy="586543"/>
            <a:chOff x="0" y="2887645"/>
            <a:chExt cx="12192000" cy="586543"/>
          </a:xfrm>
        </p:grpSpPr>
        <p:sp>
          <p:nvSpPr>
            <p:cNvPr id="14" name="Rectangle 11"/>
            <p:cNvSpPr>
              <a:spLocks noChangeArrowheads="1"/>
            </p:cNvSpPr>
            <p:nvPr/>
          </p:nvSpPr>
          <p:spPr bwMode="auto">
            <a:xfrm>
              <a:off x="0" y="2887645"/>
              <a:ext cx="12192000" cy="586543"/>
            </a:xfrm>
            <a:prstGeom prst="rect">
              <a:avLst/>
            </a:prstGeom>
            <a:solidFill>
              <a:srgbClr val="7B1B1B">
                <a:alpha val="81000"/>
              </a:srgbClr>
            </a:solidFill>
            <a:ln>
              <a:noFill/>
            </a:ln>
            <a:extLst/>
          </p:spPr>
          <p:txBody>
            <a:bodyPr lIns="91319" tIns="45659" rIns="91319" bIns="45659"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sz="3200">
                <a:latin typeface="微软雅黑" pitchFamily="34" charset="-122"/>
                <a:ea typeface="微软雅黑" pitchFamily="34" charset="-122"/>
                <a:sym typeface="Calibri" pitchFamily="34" charset="0"/>
              </a:endParaRPr>
            </a:p>
          </p:txBody>
        </p:sp>
        <p:sp>
          <p:nvSpPr>
            <p:cNvPr id="15" name="矩形 14"/>
            <p:cNvSpPr/>
            <p:nvPr/>
          </p:nvSpPr>
          <p:spPr>
            <a:xfrm>
              <a:off x="783771" y="2976804"/>
              <a:ext cx="10624457" cy="461665"/>
            </a:xfrm>
            <a:prstGeom prst="rect">
              <a:avLst/>
            </a:prstGeom>
          </p:spPr>
          <p:txBody>
            <a:bodyPr wrap="square">
              <a:spAutoFit/>
            </a:bodyPr>
            <a:lstStyle/>
            <a:p>
              <a:pPr indent="457200" algn="just"/>
              <a:r>
                <a:rPr lang="zh-CN" altLang="en-US" sz="2400" b="1">
                  <a:solidFill>
                    <a:schemeClr val="bg1"/>
                  </a:solidFill>
                  <a:latin typeface="微软雅黑" pitchFamily="34" charset="-122"/>
                  <a:ea typeface="微软雅黑" pitchFamily="34" charset="-122"/>
                  <a:sym typeface="Calibri" pitchFamily="34" charset="0"/>
                </a:rPr>
                <a:t>在</a:t>
              </a:r>
              <a:r>
                <a:rPr lang="en-US" altLang="zh-CN" sz="2400" b="1" dirty="0">
                  <a:solidFill>
                    <a:schemeClr val="bg1"/>
                  </a:solidFill>
                  <a:latin typeface="微软雅黑" pitchFamily="34" charset="-122"/>
                  <a:ea typeface="微软雅黑" pitchFamily="34" charset="-122"/>
                  <a:sym typeface="Calibri" pitchFamily="34" charset="0"/>
                </a:rPr>
                <a:t>SQL</a:t>
              </a:r>
              <a:r>
                <a:rPr lang="zh-CN" altLang="en-US" sz="2400" b="1" dirty="0">
                  <a:solidFill>
                    <a:schemeClr val="bg1"/>
                  </a:solidFill>
                  <a:latin typeface="微软雅黑" pitchFamily="34" charset="-122"/>
                  <a:ea typeface="微软雅黑" pitchFamily="34" charset="-122"/>
                  <a:sym typeface="Calibri" pitchFamily="34" charset="0"/>
                </a:rPr>
                <a:t>语言中，添加的记录被加到表的末尾，添加记录使用</a:t>
              </a:r>
              <a:r>
                <a:rPr lang="en-US" altLang="zh-CN" sz="2400" b="1" dirty="0">
                  <a:solidFill>
                    <a:schemeClr val="bg1"/>
                  </a:solidFill>
                  <a:latin typeface="微软雅黑" pitchFamily="34" charset="-122"/>
                  <a:ea typeface="微软雅黑" pitchFamily="34" charset="-122"/>
                  <a:sym typeface="Calibri" pitchFamily="34" charset="0"/>
                </a:rPr>
                <a:t>INSERT</a:t>
              </a:r>
              <a:r>
                <a:rPr lang="zh-CN" altLang="en-US" sz="2400" b="1" dirty="0">
                  <a:solidFill>
                    <a:schemeClr val="bg1"/>
                  </a:solidFill>
                  <a:latin typeface="微软雅黑" pitchFamily="34" charset="-122"/>
                  <a:ea typeface="微软雅黑" pitchFamily="34" charset="-122"/>
                  <a:sym typeface="Calibri" pitchFamily="34" charset="0"/>
                </a:rPr>
                <a:t>命令</a:t>
              </a:r>
            </a:p>
          </p:txBody>
        </p:sp>
      </p:grpSp>
      <p:sp>
        <p:nvSpPr>
          <p:cNvPr id="10" name="矩形 9"/>
          <p:cNvSpPr/>
          <p:nvPr/>
        </p:nvSpPr>
        <p:spPr>
          <a:xfrm>
            <a:off x="1896551" y="2097997"/>
            <a:ext cx="8398898" cy="830997"/>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INSERT INTO  &lt;</a:t>
            </a:r>
            <a:r>
              <a:rPr lang="zh-CN" altLang="en-US" sz="2400" b="1" dirty="0">
                <a:latin typeface="微软雅黑" panose="020B0503020204020204" pitchFamily="34" charset="-122"/>
                <a:ea typeface="微软雅黑" panose="020B0503020204020204" pitchFamily="34" charset="-122"/>
              </a:rPr>
              <a:t>表名</a:t>
            </a:r>
            <a:r>
              <a:rPr lang="en-US" altLang="zh-CN" sz="2400" b="1" dirty="0">
                <a:latin typeface="微软雅黑" panose="020B0503020204020204" pitchFamily="34" charset="-122"/>
                <a:ea typeface="微软雅黑" panose="020B0503020204020204" pitchFamily="34" charset="-122"/>
              </a:rPr>
              <a:t>&gt;  [(&lt;</a:t>
            </a:r>
            <a:r>
              <a:rPr lang="zh-CN" altLang="en-US" sz="2400" b="1" dirty="0">
                <a:latin typeface="微软雅黑" panose="020B0503020204020204" pitchFamily="34" charset="-122"/>
                <a:ea typeface="微软雅黑" panose="020B0503020204020204" pitchFamily="34" charset="-122"/>
              </a:rPr>
              <a:t>字段名</a:t>
            </a:r>
            <a:r>
              <a:rPr lang="en-US" altLang="zh-CN" sz="2400" b="1" dirty="0">
                <a:latin typeface="微软雅黑" panose="020B0503020204020204" pitchFamily="34" charset="-122"/>
                <a:ea typeface="微软雅黑" panose="020B0503020204020204" pitchFamily="34" charset="-122"/>
              </a:rPr>
              <a:t>1&gt;[, &lt;</a:t>
            </a:r>
            <a:r>
              <a:rPr lang="zh-CN" altLang="en-US" sz="2400" b="1" dirty="0">
                <a:latin typeface="微软雅黑" panose="020B0503020204020204" pitchFamily="34" charset="-122"/>
                <a:ea typeface="微软雅黑" panose="020B0503020204020204" pitchFamily="34" charset="-122"/>
              </a:rPr>
              <a:t>字段名</a:t>
            </a:r>
            <a:r>
              <a:rPr lang="en-US" altLang="zh-CN" sz="2400" b="1" dirty="0">
                <a:latin typeface="微软雅黑" panose="020B0503020204020204" pitchFamily="34" charset="-122"/>
                <a:ea typeface="微软雅黑" panose="020B0503020204020204" pitchFamily="34" charset="-122"/>
              </a:rPr>
              <a:t>2&gt;[, ...]])]</a:t>
            </a:r>
          </a:p>
          <a:p>
            <a:r>
              <a:rPr lang="en-US" altLang="zh-CN" sz="2400" b="1" dirty="0">
                <a:latin typeface="微软雅黑" panose="020B0503020204020204" pitchFamily="34" charset="-122"/>
                <a:ea typeface="微软雅黑" panose="020B0503020204020204" pitchFamily="34" charset="-122"/>
              </a:rPr>
              <a:t>           VALUES (&lt;</a:t>
            </a:r>
            <a:r>
              <a:rPr lang="zh-CN" altLang="en-US" sz="2400" b="1" dirty="0">
                <a:latin typeface="微软雅黑" panose="020B0503020204020204" pitchFamily="34" charset="-122"/>
                <a:ea typeface="微软雅黑" panose="020B0503020204020204" pitchFamily="34" charset="-122"/>
              </a:rPr>
              <a:t>表达式</a:t>
            </a:r>
            <a:r>
              <a:rPr lang="en-US" altLang="zh-CN" sz="2400" b="1" dirty="0">
                <a:latin typeface="微软雅黑" panose="020B0503020204020204" pitchFamily="34" charset="-122"/>
                <a:ea typeface="微软雅黑" panose="020B0503020204020204" pitchFamily="34" charset="-122"/>
              </a:rPr>
              <a:t>1&gt;[, &lt;</a:t>
            </a:r>
            <a:r>
              <a:rPr lang="zh-CN" altLang="en-US" sz="2400" b="1" dirty="0">
                <a:latin typeface="微软雅黑" panose="020B0503020204020204" pitchFamily="34" charset="-122"/>
                <a:ea typeface="微软雅黑" panose="020B0503020204020204" pitchFamily="34" charset="-122"/>
              </a:rPr>
              <a:t>表达式</a:t>
            </a:r>
            <a:r>
              <a:rPr lang="en-US" altLang="zh-CN" sz="2400" b="1" dirty="0">
                <a:latin typeface="微软雅黑" panose="020B0503020204020204" pitchFamily="34" charset="-122"/>
                <a:ea typeface="微软雅黑" panose="020B0503020204020204" pitchFamily="34" charset="-122"/>
              </a:rPr>
              <a:t>2&gt;[, ...]])</a:t>
            </a:r>
          </a:p>
        </p:txBody>
      </p:sp>
      <p:sp>
        <p:nvSpPr>
          <p:cNvPr id="18" name="矩形 17"/>
          <p:cNvSpPr/>
          <p:nvPr/>
        </p:nvSpPr>
        <p:spPr>
          <a:xfrm>
            <a:off x="3076091" y="3435049"/>
            <a:ext cx="6039816" cy="1754326"/>
          </a:xfrm>
          <a:prstGeom prst="rect">
            <a:avLst/>
          </a:prstGeom>
        </p:spPr>
        <p:txBody>
          <a:bodyPr wrap="square">
            <a:spAutoFit/>
          </a:bodyPr>
          <a:lstStyle/>
          <a:p>
            <a:pPr marL="342900" lvl="0" indent="-342900" algn="just">
              <a:lnSpc>
                <a:spcPct val="150000"/>
              </a:lnSpc>
              <a:spcAft>
                <a:spcPts val="0"/>
              </a:spcAft>
              <a:buFont typeface="Wingdings" panose="05000000000000000000" pitchFamily="2" charset="2"/>
              <a:buChar char=""/>
              <a:tabLst>
                <a:tab pos="533400" algn="l"/>
              </a:tabLst>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该命令用指定的值向数据表的末尾追加一条新的记录。</a:t>
            </a:r>
          </a:p>
          <a:p>
            <a:pPr marL="342900" lvl="0" indent="-342900" algn="just">
              <a:lnSpc>
                <a:spcPct val="150000"/>
              </a:lnSpc>
              <a:spcAft>
                <a:spcPts val="0"/>
              </a:spcAft>
              <a:buFont typeface="Wingdings" panose="05000000000000000000" pitchFamily="2" charset="2"/>
              <a:buChar char=""/>
              <a:tabLst>
                <a:tab pos="533400" algn="l"/>
              </a:tabLst>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使用该命令时，命令中的字段名与</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VALUES</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值的个数应相同，并且类型一一对应，如果</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VALUES</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值的个数和类型与定义表结构时各字段一致，则可以省略字段名。</a:t>
            </a:r>
          </a:p>
        </p:txBody>
      </p:sp>
    </p:spTree>
    <p:custDataLst>
      <p:tags r:id="rId1"/>
    </p:custDataLst>
    <p:extLst>
      <p:ext uri="{BB962C8B-B14F-4D97-AF65-F5344CB8AC3E}">
        <p14:creationId xmlns:p14="http://schemas.microsoft.com/office/powerpoint/2010/main" val="3564864739"/>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4750018"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3.5.3 SQL</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语言</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添加记录</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9" name="矩形 8"/>
          <p:cNvSpPr/>
          <p:nvPr/>
        </p:nvSpPr>
        <p:spPr>
          <a:xfrm>
            <a:off x="1407368" y="975869"/>
            <a:ext cx="9376864" cy="461665"/>
          </a:xfrm>
          <a:prstGeom prst="rect">
            <a:avLst/>
          </a:prstGeom>
        </p:spPr>
        <p:txBody>
          <a:bodyPr wrap="square">
            <a:spAutoFit/>
          </a:bodyPr>
          <a:lstStyle/>
          <a:p>
            <a:r>
              <a:rPr lang="zh-CN" altLang="en-US" sz="2400" b="1" dirty="0">
                <a:latin typeface="微软雅黑" panose="020B0503020204020204" pitchFamily="34" charset="-122"/>
                <a:ea typeface="微软雅黑" panose="020B0503020204020204" pitchFamily="34" charset="-122"/>
              </a:rPr>
              <a:t>例</a:t>
            </a:r>
            <a:r>
              <a:rPr lang="en-US" altLang="zh-CN" sz="2400" b="1" dirty="0">
                <a:latin typeface="微软雅黑" panose="020B0503020204020204" pitchFamily="34" charset="-122"/>
                <a:ea typeface="微软雅黑" panose="020B0503020204020204" pitchFamily="34" charset="-122"/>
              </a:rPr>
              <a:t>11.5</a:t>
            </a:r>
            <a:r>
              <a:rPr lang="zh-CN" altLang="en-US" sz="2400" b="1" dirty="0">
                <a:latin typeface="微软雅黑" panose="020B0503020204020204" pitchFamily="34" charset="-122"/>
                <a:ea typeface="微软雅黑" panose="020B0503020204020204" pitchFamily="34" charset="-122"/>
              </a:rPr>
              <a:t>：将以下的数据添加到“读者登记”表中</a:t>
            </a:r>
          </a:p>
        </p:txBody>
      </p:sp>
      <p:sp>
        <p:nvSpPr>
          <p:cNvPr id="18" name="矩形 17"/>
          <p:cNvSpPr/>
          <p:nvPr/>
        </p:nvSpPr>
        <p:spPr>
          <a:xfrm>
            <a:off x="2535405" y="2558455"/>
            <a:ext cx="7121189" cy="707886"/>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INSERT INTO  &lt;</a:t>
            </a:r>
            <a:r>
              <a:rPr lang="zh-CN" altLang="en-US" sz="2000" b="1" dirty="0">
                <a:latin typeface="微软雅黑" panose="020B0503020204020204" pitchFamily="34" charset="-122"/>
                <a:ea typeface="微软雅黑" panose="020B0503020204020204" pitchFamily="34" charset="-122"/>
              </a:rPr>
              <a:t>表名</a:t>
            </a:r>
            <a:r>
              <a:rPr lang="en-US" altLang="zh-CN" sz="2000" b="1" dirty="0">
                <a:latin typeface="微软雅黑" panose="020B0503020204020204" pitchFamily="34" charset="-122"/>
                <a:ea typeface="微软雅黑" panose="020B0503020204020204" pitchFamily="34" charset="-122"/>
              </a:rPr>
              <a:t>&gt;  [(&lt;</a:t>
            </a:r>
            <a:r>
              <a:rPr lang="zh-CN" altLang="en-US" sz="2000" b="1" dirty="0">
                <a:latin typeface="微软雅黑" panose="020B0503020204020204" pitchFamily="34" charset="-122"/>
                <a:ea typeface="微软雅黑" panose="020B0503020204020204" pitchFamily="34" charset="-122"/>
              </a:rPr>
              <a:t>字段名</a:t>
            </a:r>
            <a:r>
              <a:rPr lang="en-US" altLang="zh-CN" sz="2000" b="1" dirty="0">
                <a:latin typeface="微软雅黑" panose="020B0503020204020204" pitchFamily="34" charset="-122"/>
                <a:ea typeface="微软雅黑" panose="020B0503020204020204" pitchFamily="34" charset="-122"/>
              </a:rPr>
              <a:t>1&gt;[, &lt;</a:t>
            </a:r>
            <a:r>
              <a:rPr lang="zh-CN" altLang="en-US" sz="2000" b="1" dirty="0">
                <a:latin typeface="微软雅黑" panose="020B0503020204020204" pitchFamily="34" charset="-122"/>
                <a:ea typeface="微软雅黑" panose="020B0503020204020204" pitchFamily="34" charset="-122"/>
              </a:rPr>
              <a:t>字段名</a:t>
            </a:r>
            <a:r>
              <a:rPr lang="en-US" altLang="zh-CN" sz="2000" b="1" dirty="0">
                <a:latin typeface="微软雅黑" panose="020B0503020204020204" pitchFamily="34" charset="-122"/>
                <a:ea typeface="微软雅黑" panose="020B0503020204020204" pitchFamily="34" charset="-122"/>
              </a:rPr>
              <a:t>2&gt;[, ...]])]</a:t>
            </a:r>
          </a:p>
          <a:p>
            <a:r>
              <a:rPr lang="en-US" altLang="zh-CN" sz="2000" b="1" dirty="0">
                <a:latin typeface="微软雅黑" panose="020B0503020204020204" pitchFamily="34" charset="-122"/>
                <a:ea typeface="微软雅黑" panose="020B0503020204020204" pitchFamily="34" charset="-122"/>
              </a:rPr>
              <a:t>           VALUES (&lt;</a:t>
            </a:r>
            <a:r>
              <a:rPr lang="zh-CN" altLang="en-US" sz="2000" b="1" dirty="0">
                <a:latin typeface="微软雅黑" panose="020B0503020204020204" pitchFamily="34" charset="-122"/>
                <a:ea typeface="微软雅黑" panose="020B0503020204020204" pitchFamily="34" charset="-122"/>
              </a:rPr>
              <a:t>表达式</a:t>
            </a:r>
            <a:r>
              <a:rPr lang="en-US" altLang="zh-CN" sz="2000" b="1" dirty="0">
                <a:latin typeface="微软雅黑" panose="020B0503020204020204" pitchFamily="34" charset="-122"/>
                <a:ea typeface="微软雅黑" panose="020B0503020204020204" pitchFamily="34" charset="-122"/>
              </a:rPr>
              <a:t>1&gt;[, &lt;</a:t>
            </a:r>
            <a:r>
              <a:rPr lang="zh-CN" altLang="en-US" sz="2000" b="1" dirty="0">
                <a:latin typeface="微软雅黑" panose="020B0503020204020204" pitchFamily="34" charset="-122"/>
                <a:ea typeface="微软雅黑" panose="020B0503020204020204" pitchFamily="34" charset="-122"/>
              </a:rPr>
              <a:t>表达式</a:t>
            </a:r>
            <a:r>
              <a:rPr lang="en-US" altLang="zh-CN" sz="2000" b="1" dirty="0">
                <a:latin typeface="微软雅黑" panose="020B0503020204020204" pitchFamily="34" charset="-122"/>
                <a:ea typeface="微软雅黑" panose="020B0503020204020204" pitchFamily="34" charset="-122"/>
              </a:rPr>
              <a:t>2&gt;[, ...]])</a:t>
            </a:r>
          </a:p>
        </p:txBody>
      </p:sp>
      <p:sp>
        <p:nvSpPr>
          <p:cNvPr id="16" name="矩形 15"/>
          <p:cNvSpPr/>
          <p:nvPr/>
        </p:nvSpPr>
        <p:spPr>
          <a:xfrm>
            <a:off x="2535205" y="4033319"/>
            <a:ext cx="7121189" cy="707886"/>
          </a:xfrm>
          <a:prstGeom prst="rect">
            <a:avLst/>
          </a:prstGeom>
        </p:spPr>
        <p:txBody>
          <a:bodyPr wrap="square">
            <a:spAutoFit/>
          </a:bodyPr>
          <a:lstStyle/>
          <a:p>
            <a:pPr algn="just">
              <a:spcAft>
                <a:spcPts val="0"/>
              </a:spcAft>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INSER INTO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读者登记（借书证号，姓名，性别，年龄，专业）</a:t>
            </a:r>
          </a:p>
          <a:p>
            <a:pPr algn="just">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VALUE ('20090101',’</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王一平’</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男’</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,19,’</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计算机’</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dirty="0">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1176002234"/>
              </p:ext>
            </p:extLst>
          </p:nvPr>
        </p:nvGraphicFramePr>
        <p:xfrm>
          <a:off x="3426518" y="1608926"/>
          <a:ext cx="5338963" cy="548640"/>
        </p:xfrm>
        <a:graphic>
          <a:graphicData uri="http://schemas.openxmlformats.org/drawingml/2006/table">
            <a:tbl>
              <a:tblPr/>
              <a:tblGrid>
                <a:gridCol w="1164865">
                  <a:extLst>
                    <a:ext uri="{9D8B030D-6E8A-4147-A177-3AD203B41FA5}">
                      <a16:colId xmlns:a16="http://schemas.microsoft.com/office/drawing/2014/main" val="1409866197"/>
                    </a:ext>
                  </a:extLst>
                </a:gridCol>
                <a:gridCol w="1328500">
                  <a:extLst>
                    <a:ext uri="{9D8B030D-6E8A-4147-A177-3AD203B41FA5}">
                      <a16:colId xmlns:a16="http://schemas.microsoft.com/office/drawing/2014/main" val="4099782262"/>
                    </a:ext>
                  </a:extLst>
                </a:gridCol>
                <a:gridCol w="807085">
                  <a:extLst>
                    <a:ext uri="{9D8B030D-6E8A-4147-A177-3AD203B41FA5}">
                      <a16:colId xmlns:a16="http://schemas.microsoft.com/office/drawing/2014/main" val="35962894"/>
                    </a:ext>
                  </a:extLst>
                </a:gridCol>
                <a:gridCol w="970720">
                  <a:extLst>
                    <a:ext uri="{9D8B030D-6E8A-4147-A177-3AD203B41FA5}">
                      <a16:colId xmlns:a16="http://schemas.microsoft.com/office/drawing/2014/main" val="3179668220"/>
                    </a:ext>
                  </a:extLst>
                </a:gridCol>
                <a:gridCol w="1067793">
                  <a:extLst>
                    <a:ext uri="{9D8B030D-6E8A-4147-A177-3AD203B41FA5}">
                      <a16:colId xmlns:a16="http://schemas.microsoft.com/office/drawing/2014/main" val="1889969135"/>
                    </a:ext>
                  </a:extLst>
                </a:gridCol>
              </a:tblGrid>
              <a:tr h="204470">
                <a:tc>
                  <a:txBody>
                    <a:bodyPr/>
                    <a:lstStyle/>
                    <a:p>
                      <a:pPr algn="ctr">
                        <a:spcAft>
                          <a:spcPts val="0"/>
                        </a:spcAft>
                      </a:pPr>
                      <a:r>
                        <a:rPr lang="zh-CN"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借书证号</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5400" marR="254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姓名</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5400" marR="254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性别</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5400" marR="254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年龄</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5400" marR="254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spcAft>
                          <a:spcPts val="0"/>
                        </a:spcAft>
                      </a:pPr>
                      <a:r>
                        <a:rPr lang="zh-CN"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专业</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5400" marR="254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983829458"/>
                  </a:ext>
                </a:extLst>
              </a:tr>
              <a:tr h="212090">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20090101</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5400" marR="254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王一平</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5400" marR="254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男</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5400" marR="254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19</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5400" marR="254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a:spcAft>
                          <a:spcPts val="0"/>
                        </a:spcAft>
                      </a:pPr>
                      <a:r>
                        <a:rPr lang="zh-CN"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计算机</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5400" marR="2540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299939936"/>
                  </a:ext>
                </a:extLst>
              </a:tr>
            </a:tbl>
          </a:graphicData>
        </a:graphic>
      </p:graphicFrame>
    </p:spTree>
    <p:custDataLst>
      <p:tags r:id="rId1"/>
    </p:custDataLst>
    <p:extLst>
      <p:ext uri="{BB962C8B-B14F-4D97-AF65-F5344CB8AC3E}">
        <p14:creationId xmlns:p14="http://schemas.microsoft.com/office/powerpoint/2010/main" val="3817718066"/>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4750018"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3.5.4 SQL</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语言</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修改记录</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grpSp>
        <p:nvGrpSpPr>
          <p:cNvPr id="12" name="组合 11"/>
          <p:cNvGrpSpPr/>
          <p:nvPr/>
        </p:nvGrpSpPr>
        <p:grpSpPr>
          <a:xfrm>
            <a:off x="0" y="831228"/>
            <a:ext cx="12192000" cy="586543"/>
            <a:chOff x="0" y="2887645"/>
            <a:chExt cx="12192000" cy="586543"/>
          </a:xfrm>
        </p:grpSpPr>
        <p:sp>
          <p:nvSpPr>
            <p:cNvPr id="14" name="Rectangle 11"/>
            <p:cNvSpPr>
              <a:spLocks noChangeArrowheads="1"/>
            </p:cNvSpPr>
            <p:nvPr/>
          </p:nvSpPr>
          <p:spPr bwMode="auto">
            <a:xfrm>
              <a:off x="0" y="2887645"/>
              <a:ext cx="12192000" cy="586543"/>
            </a:xfrm>
            <a:prstGeom prst="rect">
              <a:avLst/>
            </a:prstGeom>
            <a:solidFill>
              <a:srgbClr val="7B1B1B">
                <a:alpha val="81000"/>
              </a:srgbClr>
            </a:solidFill>
            <a:ln>
              <a:noFill/>
            </a:ln>
            <a:extLst/>
          </p:spPr>
          <p:txBody>
            <a:bodyPr lIns="91319" tIns="45659" rIns="91319" bIns="45659"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sz="3200">
                <a:latin typeface="微软雅黑" pitchFamily="34" charset="-122"/>
                <a:ea typeface="微软雅黑" pitchFamily="34" charset="-122"/>
                <a:sym typeface="Calibri" pitchFamily="34" charset="0"/>
              </a:endParaRPr>
            </a:p>
          </p:txBody>
        </p:sp>
        <p:sp>
          <p:nvSpPr>
            <p:cNvPr id="15" name="矩形 14"/>
            <p:cNvSpPr/>
            <p:nvPr/>
          </p:nvSpPr>
          <p:spPr>
            <a:xfrm>
              <a:off x="2389413" y="2985306"/>
              <a:ext cx="7413172" cy="461665"/>
            </a:xfrm>
            <a:prstGeom prst="rect">
              <a:avLst/>
            </a:prstGeom>
          </p:spPr>
          <p:txBody>
            <a:bodyPr wrap="square">
              <a:spAutoFit/>
            </a:bodyPr>
            <a:lstStyle/>
            <a:p>
              <a:pPr indent="457200" algn="just"/>
              <a:r>
                <a:rPr lang="zh-CN" altLang="en-US" sz="2400" b="1" dirty="0">
                  <a:solidFill>
                    <a:schemeClr val="bg1"/>
                  </a:solidFill>
                  <a:latin typeface="微软雅黑" pitchFamily="34" charset="-122"/>
                  <a:ea typeface="微软雅黑" pitchFamily="34" charset="-122"/>
                  <a:sym typeface="Calibri" pitchFamily="34" charset="0"/>
                </a:rPr>
                <a:t>修改已输入记录的字段值，可以使用</a:t>
              </a:r>
              <a:r>
                <a:rPr lang="en-US" altLang="zh-CN" sz="2400" b="1" dirty="0">
                  <a:solidFill>
                    <a:schemeClr val="bg1"/>
                  </a:solidFill>
                  <a:latin typeface="微软雅黑" pitchFamily="34" charset="-122"/>
                  <a:ea typeface="微软雅黑" pitchFamily="34" charset="-122"/>
                  <a:sym typeface="Calibri" pitchFamily="34" charset="0"/>
                </a:rPr>
                <a:t>UPDATE</a:t>
              </a:r>
              <a:r>
                <a:rPr lang="zh-CN" altLang="en-US" sz="2400" b="1" dirty="0">
                  <a:solidFill>
                    <a:schemeClr val="bg1"/>
                  </a:solidFill>
                  <a:latin typeface="微软雅黑" pitchFamily="34" charset="-122"/>
                  <a:ea typeface="微软雅黑" pitchFamily="34" charset="-122"/>
                  <a:sym typeface="Calibri" pitchFamily="34" charset="0"/>
                </a:rPr>
                <a:t>命令</a:t>
              </a:r>
            </a:p>
          </p:txBody>
        </p:sp>
      </p:grpSp>
      <p:sp>
        <p:nvSpPr>
          <p:cNvPr id="10" name="矩形 9"/>
          <p:cNvSpPr/>
          <p:nvPr/>
        </p:nvSpPr>
        <p:spPr>
          <a:xfrm>
            <a:off x="1896551" y="2097997"/>
            <a:ext cx="8398898" cy="1200329"/>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UPDATE  </a:t>
            </a:r>
            <a:r>
              <a:rPr lang="zh-CN" altLang="en-US" sz="2400" b="1" dirty="0">
                <a:latin typeface="微软雅黑" panose="020B0503020204020204" pitchFamily="34" charset="-122"/>
                <a:ea typeface="微软雅黑" panose="020B0503020204020204" pitchFamily="34" charset="-122"/>
              </a:rPr>
              <a:t>＜表名＞  </a:t>
            </a:r>
            <a:r>
              <a:rPr lang="en-US" altLang="zh-CN" sz="2400" b="1" dirty="0">
                <a:latin typeface="微软雅黑" panose="020B0503020204020204" pitchFamily="34" charset="-122"/>
                <a:ea typeface="微软雅黑" panose="020B0503020204020204" pitchFamily="34" charset="-122"/>
              </a:rPr>
              <a:t>SET  </a:t>
            </a:r>
            <a:r>
              <a:rPr lang="zh-CN" altLang="en-US" sz="2400" b="1" dirty="0">
                <a:latin typeface="微软雅黑" panose="020B0503020204020204" pitchFamily="34" charset="-122"/>
                <a:ea typeface="微软雅黑" panose="020B0503020204020204" pitchFamily="34" charset="-122"/>
              </a:rPr>
              <a:t>＜字段名</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＞＝＜表达式</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p>
          <a:p>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＜字段名</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＞＝＜表达式</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  </a:t>
            </a:r>
          </a:p>
          <a:p>
            <a:r>
              <a:rPr lang="en-US" altLang="zh-CN" sz="2400" b="1" dirty="0">
                <a:latin typeface="微软雅黑" panose="020B0503020204020204" pitchFamily="34" charset="-122"/>
                <a:ea typeface="微软雅黑" panose="020B0503020204020204" pitchFamily="34" charset="-122"/>
              </a:rPr>
              <a:t> [WHERE  &lt;</a:t>
            </a:r>
            <a:r>
              <a:rPr lang="zh-CN" altLang="en-US" sz="2400" b="1" dirty="0">
                <a:latin typeface="微软雅黑" panose="020B0503020204020204" pitchFamily="34" charset="-122"/>
                <a:ea typeface="微软雅黑" panose="020B0503020204020204" pitchFamily="34" charset="-122"/>
              </a:rPr>
              <a:t>条件</a:t>
            </a:r>
            <a:r>
              <a:rPr lang="en-US" altLang="zh-CN" sz="2400" b="1" dirty="0">
                <a:latin typeface="微软雅黑" panose="020B0503020204020204" pitchFamily="34" charset="-122"/>
                <a:ea typeface="微软雅黑" panose="020B0503020204020204" pitchFamily="34" charset="-122"/>
              </a:rPr>
              <a:t>&gt;]</a:t>
            </a:r>
          </a:p>
        </p:txBody>
      </p:sp>
      <p:sp>
        <p:nvSpPr>
          <p:cNvPr id="18" name="矩形 17"/>
          <p:cNvSpPr/>
          <p:nvPr/>
        </p:nvSpPr>
        <p:spPr>
          <a:xfrm>
            <a:off x="2223845" y="3783392"/>
            <a:ext cx="7744309" cy="1338828"/>
          </a:xfrm>
          <a:prstGeom prst="rect">
            <a:avLst/>
          </a:prstGeom>
        </p:spPr>
        <p:txBody>
          <a:bodyPr wrap="square">
            <a:spAutoFit/>
          </a:bodyPr>
          <a:lstStyle/>
          <a:p>
            <a:pPr marL="342900" lvl="0" indent="-342900" algn="just">
              <a:lnSpc>
                <a:spcPct val="150000"/>
              </a:lnSpc>
              <a:spcAft>
                <a:spcPts val="0"/>
              </a:spcAft>
              <a:buFont typeface="Wingdings" panose="05000000000000000000" pitchFamily="2" charset="2"/>
              <a:buChar char=""/>
              <a:tabLst>
                <a:tab pos="533400" algn="l"/>
              </a:tabLst>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该命令的功能是按给定的表达式的值，修改满足条件的记录的各字段值，其中</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WHERE &lt;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条件</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&gt;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是表示满足条件的记录，命令中如果没有使用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WHERE</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指定条件时，表中所有的记录都被修改。</a:t>
            </a:r>
          </a:p>
        </p:txBody>
      </p:sp>
    </p:spTree>
    <p:custDataLst>
      <p:tags r:id="rId1"/>
    </p:custDataLst>
    <p:extLst>
      <p:ext uri="{BB962C8B-B14F-4D97-AF65-F5344CB8AC3E}">
        <p14:creationId xmlns:p14="http://schemas.microsoft.com/office/powerpoint/2010/main" val="3820030497"/>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4750018"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3.5.4 SQL</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语言</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修改记录</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9" name="矩形 8"/>
          <p:cNvSpPr/>
          <p:nvPr/>
        </p:nvSpPr>
        <p:spPr>
          <a:xfrm>
            <a:off x="1407368" y="975869"/>
            <a:ext cx="9376864" cy="461665"/>
          </a:xfrm>
          <a:prstGeom prst="rect">
            <a:avLst/>
          </a:prstGeom>
        </p:spPr>
        <p:txBody>
          <a:bodyPr wrap="square">
            <a:spAutoFit/>
          </a:bodyPr>
          <a:lstStyle/>
          <a:p>
            <a:r>
              <a:rPr lang="zh-CN" altLang="en-US" sz="2400" b="1" dirty="0">
                <a:latin typeface="微软雅黑" panose="020B0503020204020204" pitchFamily="34" charset="-122"/>
                <a:ea typeface="微软雅黑" panose="020B0503020204020204" pitchFamily="34" charset="-122"/>
              </a:rPr>
              <a:t>例</a:t>
            </a:r>
            <a:r>
              <a:rPr lang="en-US" altLang="zh-CN" sz="2400" b="1" dirty="0">
                <a:latin typeface="微软雅黑" panose="020B0503020204020204" pitchFamily="34" charset="-122"/>
                <a:ea typeface="微软雅黑" panose="020B0503020204020204" pitchFamily="34" charset="-122"/>
              </a:rPr>
              <a:t>11.6</a:t>
            </a:r>
            <a:r>
              <a:rPr lang="zh-CN" altLang="en-US" sz="2400" b="1" dirty="0">
                <a:latin typeface="微软雅黑" panose="020B0503020204020204" pitchFamily="34" charset="-122"/>
                <a:ea typeface="微软雅黑" panose="020B0503020204020204" pitchFamily="34" charset="-122"/>
              </a:rPr>
              <a:t>：将“读者登记”表中第一条记录的年龄改为</a:t>
            </a:r>
            <a:r>
              <a:rPr lang="en-US" altLang="zh-CN" sz="2400" b="1" dirty="0">
                <a:latin typeface="微软雅黑" panose="020B0503020204020204" pitchFamily="34" charset="-122"/>
                <a:ea typeface="微软雅黑" panose="020B0503020204020204" pitchFamily="34" charset="-122"/>
              </a:rPr>
              <a:t>18</a:t>
            </a:r>
            <a:endParaRPr lang="zh-CN" altLang="en-US" sz="2400" b="1" dirty="0">
              <a:latin typeface="微软雅黑" panose="020B0503020204020204" pitchFamily="34" charset="-122"/>
              <a:ea typeface="微软雅黑" panose="020B0503020204020204" pitchFamily="34" charset="-122"/>
            </a:endParaRPr>
          </a:p>
        </p:txBody>
      </p:sp>
      <p:sp>
        <p:nvSpPr>
          <p:cNvPr id="18" name="矩形 17"/>
          <p:cNvSpPr/>
          <p:nvPr/>
        </p:nvSpPr>
        <p:spPr>
          <a:xfrm>
            <a:off x="2535405" y="1927083"/>
            <a:ext cx="7121189" cy="1015663"/>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UPDATE  </a:t>
            </a:r>
            <a:r>
              <a:rPr lang="zh-CN" altLang="en-US" sz="2000" b="1" dirty="0">
                <a:latin typeface="微软雅黑" panose="020B0503020204020204" pitchFamily="34" charset="-122"/>
                <a:ea typeface="微软雅黑" panose="020B0503020204020204" pitchFamily="34" charset="-122"/>
              </a:rPr>
              <a:t>＜表名＞  </a:t>
            </a:r>
            <a:r>
              <a:rPr lang="en-US" altLang="zh-CN" sz="2000" b="1" dirty="0">
                <a:latin typeface="微软雅黑" panose="020B0503020204020204" pitchFamily="34" charset="-122"/>
                <a:ea typeface="微软雅黑" panose="020B0503020204020204" pitchFamily="34" charset="-122"/>
              </a:rPr>
              <a:t>SET  </a:t>
            </a:r>
            <a:r>
              <a:rPr lang="zh-CN" altLang="en-US" sz="2000" b="1" dirty="0">
                <a:latin typeface="微软雅黑" panose="020B0503020204020204" pitchFamily="34" charset="-122"/>
                <a:ea typeface="微软雅黑" panose="020B0503020204020204" pitchFamily="34" charset="-122"/>
              </a:rPr>
              <a:t>＜字段名</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＞＝＜表达式</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a:t>
            </a:r>
          </a:p>
          <a:p>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＜字段名</a:t>
            </a: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＞＝＜表达式</a:t>
            </a: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  </a:t>
            </a:r>
          </a:p>
          <a:p>
            <a:r>
              <a:rPr lang="en-US" altLang="zh-CN" sz="2000" b="1" dirty="0">
                <a:latin typeface="微软雅黑" panose="020B0503020204020204" pitchFamily="34" charset="-122"/>
                <a:ea typeface="微软雅黑" panose="020B0503020204020204" pitchFamily="34" charset="-122"/>
              </a:rPr>
              <a:t> [WHERE  &lt;</a:t>
            </a:r>
            <a:r>
              <a:rPr lang="zh-CN" altLang="en-US" sz="2000" b="1" dirty="0">
                <a:latin typeface="微软雅黑" panose="020B0503020204020204" pitchFamily="34" charset="-122"/>
                <a:ea typeface="微软雅黑" panose="020B0503020204020204" pitchFamily="34" charset="-122"/>
              </a:rPr>
              <a:t>条件</a:t>
            </a:r>
            <a:r>
              <a:rPr lang="en-US" altLang="zh-CN" sz="2000" b="1" dirty="0">
                <a:latin typeface="微软雅黑" panose="020B0503020204020204" pitchFamily="34" charset="-122"/>
                <a:ea typeface="微软雅黑" panose="020B0503020204020204" pitchFamily="34" charset="-122"/>
              </a:rPr>
              <a:t>&gt;]</a:t>
            </a:r>
          </a:p>
        </p:txBody>
      </p:sp>
      <p:sp>
        <p:nvSpPr>
          <p:cNvPr id="16" name="矩形 15"/>
          <p:cNvSpPr/>
          <p:nvPr/>
        </p:nvSpPr>
        <p:spPr>
          <a:xfrm>
            <a:off x="2133017" y="3804719"/>
            <a:ext cx="7925966" cy="400110"/>
          </a:xfrm>
          <a:prstGeom prst="rect">
            <a:avLst/>
          </a:prstGeom>
        </p:spPr>
        <p:txBody>
          <a:bodyPr wrap="square">
            <a:spAutoFit/>
          </a:bodyPr>
          <a:lstStyle/>
          <a:p>
            <a:pPr algn="just">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UPDATE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读者登记  </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SET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年龄＝</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18 WHERE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借书证号</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="20090101" </a:t>
            </a:r>
            <a:endParaRPr lang="zh-CN" altLang="en-US" sz="20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587057978"/>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4750018"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3.5.5 SQL</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语言</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删除记录</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grpSp>
        <p:nvGrpSpPr>
          <p:cNvPr id="12" name="组合 11"/>
          <p:cNvGrpSpPr/>
          <p:nvPr/>
        </p:nvGrpSpPr>
        <p:grpSpPr>
          <a:xfrm>
            <a:off x="0" y="831228"/>
            <a:ext cx="12192000" cy="586543"/>
            <a:chOff x="0" y="2887645"/>
            <a:chExt cx="12192000" cy="586543"/>
          </a:xfrm>
        </p:grpSpPr>
        <p:sp>
          <p:nvSpPr>
            <p:cNvPr id="14" name="Rectangle 11"/>
            <p:cNvSpPr>
              <a:spLocks noChangeArrowheads="1"/>
            </p:cNvSpPr>
            <p:nvPr/>
          </p:nvSpPr>
          <p:spPr bwMode="auto">
            <a:xfrm>
              <a:off x="0" y="2887645"/>
              <a:ext cx="12192000" cy="586543"/>
            </a:xfrm>
            <a:prstGeom prst="rect">
              <a:avLst/>
            </a:prstGeom>
            <a:solidFill>
              <a:srgbClr val="7B1B1B">
                <a:alpha val="81000"/>
              </a:srgbClr>
            </a:solidFill>
            <a:ln>
              <a:noFill/>
            </a:ln>
            <a:extLst/>
          </p:spPr>
          <p:txBody>
            <a:bodyPr lIns="91319" tIns="45659" rIns="91319" bIns="45659"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sz="3200">
                <a:latin typeface="微软雅黑" pitchFamily="34" charset="-122"/>
                <a:ea typeface="微软雅黑" pitchFamily="34" charset="-122"/>
                <a:sym typeface="Calibri" pitchFamily="34" charset="0"/>
              </a:endParaRPr>
            </a:p>
          </p:txBody>
        </p:sp>
        <p:sp>
          <p:nvSpPr>
            <p:cNvPr id="15" name="矩形 14"/>
            <p:cNvSpPr/>
            <p:nvPr/>
          </p:nvSpPr>
          <p:spPr>
            <a:xfrm>
              <a:off x="3937905" y="2985306"/>
              <a:ext cx="4316187" cy="461665"/>
            </a:xfrm>
            <a:prstGeom prst="rect">
              <a:avLst/>
            </a:prstGeom>
          </p:spPr>
          <p:txBody>
            <a:bodyPr wrap="square">
              <a:spAutoFit/>
            </a:bodyPr>
            <a:lstStyle/>
            <a:p>
              <a:pPr indent="457200" algn="just"/>
              <a:r>
                <a:rPr lang="zh-CN" altLang="en-US" sz="2400" b="1" dirty="0">
                  <a:solidFill>
                    <a:schemeClr val="bg1"/>
                  </a:solidFill>
                  <a:latin typeface="微软雅黑" pitchFamily="34" charset="-122"/>
                  <a:ea typeface="微软雅黑" pitchFamily="34" charset="-122"/>
                  <a:sym typeface="Calibri" pitchFamily="34" charset="0"/>
                </a:rPr>
                <a:t>删除记录使用</a:t>
              </a:r>
              <a:r>
                <a:rPr lang="en-US" altLang="zh-CN" sz="2400" b="1" dirty="0">
                  <a:solidFill>
                    <a:schemeClr val="bg1"/>
                  </a:solidFill>
                  <a:latin typeface="微软雅黑" pitchFamily="34" charset="-122"/>
                  <a:ea typeface="微软雅黑" pitchFamily="34" charset="-122"/>
                  <a:sym typeface="Calibri" pitchFamily="34" charset="0"/>
                </a:rPr>
                <a:t>DELETE</a:t>
              </a:r>
              <a:r>
                <a:rPr lang="zh-CN" altLang="en-US" sz="2400" b="1" dirty="0">
                  <a:solidFill>
                    <a:schemeClr val="bg1"/>
                  </a:solidFill>
                  <a:latin typeface="微软雅黑" pitchFamily="34" charset="-122"/>
                  <a:ea typeface="微软雅黑" pitchFamily="34" charset="-122"/>
                  <a:sym typeface="Calibri" pitchFamily="34" charset="0"/>
                </a:rPr>
                <a:t>命令</a:t>
              </a:r>
            </a:p>
          </p:txBody>
        </p:sp>
      </p:grpSp>
      <p:sp>
        <p:nvSpPr>
          <p:cNvPr id="10" name="矩形 9"/>
          <p:cNvSpPr/>
          <p:nvPr/>
        </p:nvSpPr>
        <p:spPr>
          <a:xfrm>
            <a:off x="2738973" y="2254153"/>
            <a:ext cx="6714049" cy="461665"/>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DELETE  FROM   &lt;</a:t>
            </a:r>
            <a:r>
              <a:rPr lang="zh-CN" altLang="en-US" sz="2400" b="1" dirty="0">
                <a:latin typeface="微软雅黑" panose="020B0503020204020204" pitchFamily="34" charset="-122"/>
                <a:ea typeface="微软雅黑" panose="020B0503020204020204" pitchFamily="34" charset="-122"/>
              </a:rPr>
              <a:t>表名</a:t>
            </a:r>
            <a:r>
              <a:rPr lang="en-US" altLang="zh-CN" sz="2400" b="1" dirty="0">
                <a:latin typeface="微软雅黑" panose="020B0503020204020204" pitchFamily="34" charset="-122"/>
                <a:ea typeface="微软雅黑" panose="020B0503020204020204" pitchFamily="34" charset="-122"/>
              </a:rPr>
              <a:t>&gt;  [WHERE  &lt;</a:t>
            </a:r>
            <a:r>
              <a:rPr lang="zh-CN" altLang="en-US" sz="2400" b="1" dirty="0">
                <a:latin typeface="微软雅黑" panose="020B0503020204020204" pitchFamily="34" charset="-122"/>
                <a:ea typeface="微软雅黑" panose="020B0503020204020204" pitchFamily="34" charset="-122"/>
              </a:rPr>
              <a:t>条件</a:t>
            </a:r>
            <a:r>
              <a:rPr lang="en-US" altLang="zh-CN" sz="2400" b="1" dirty="0">
                <a:latin typeface="微软雅黑" panose="020B0503020204020204" pitchFamily="34" charset="-122"/>
                <a:ea typeface="微软雅黑" panose="020B0503020204020204" pitchFamily="34" charset="-122"/>
              </a:rPr>
              <a:t>&gt;]</a:t>
            </a:r>
          </a:p>
        </p:txBody>
      </p:sp>
      <p:sp>
        <p:nvSpPr>
          <p:cNvPr id="18" name="矩形 17"/>
          <p:cNvSpPr/>
          <p:nvPr/>
        </p:nvSpPr>
        <p:spPr>
          <a:xfrm>
            <a:off x="2759887" y="3552200"/>
            <a:ext cx="6693135" cy="923330"/>
          </a:xfrm>
          <a:prstGeom prst="rect">
            <a:avLst/>
          </a:prstGeom>
        </p:spPr>
        <p:txBody>
          <a:bodyPr wrap="square">
            <a:spAutoFit/>
          </a:bodyPr>
          <a:lstStyle/>
          <a:p>
            <a:pPr marL="342900" lvl="0" indent="-342900" algn="just">
              <a:lnSpc>
                <a:spcPct val="150000"/>
              </a:lnSpc>
              <a:spcAft>
                <a:spcPts val="0"/>
              </a:spcAft>
              <a:buFont typeface="Wingdings" panose="05000000000000000000" pitchFamily="2" charset="2"/>
              <a:buChar char=""/>
              <a:tabLst>
                <a:tab pos="533400" algn="l"/>
              </a:tabLst>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该命令的功能是将满足条件的记录删除，省略</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WHERE</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子句时，表中所有的记录都将被删除。</a:t>
            </a:r>
          </a:p>
        </p:txBody>
      </p:sp>
    </p:spTree>
    <p:custDataLst>
      <p:tags r:id="rId1"/>
    </p:custDataLst>
    <p:extLst>
      <p:ext uri="{BB962C8B-B14F-4D97-AF65-F5344CB8AC3E}">
        <p14:creationId xmlns:p14="http://schemas.microsoft.com/office/powerpoint/2010/main" val="2793318424"/>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4750018"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3.5.5 SQL</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语言</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删除记录</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9" name="矩形 8"/>
          <p:cNvSpPr/>
          <p:nvPr/>
        </p:nvSpPr>
        <p:spPr>
          <a:xfrm>
            <a:off x="1407368" y="975869"/>
            <a:ext cx="9376864" cy="461665"/>
          </a:xfrm>
          <a:prstGeom prst="rect">
            <a:avLst/>
          </a:prstGeom>
        </p:spPr>
        <p:txBody>
          <a:bodyPr wrap="square">
            <a:spAutoFit/>
          </a:bodyPr>
          <a:lstStyle/>
          <a:p>
            <a:r>
              <a:rPr lang="zh-CN" altLang="en-US" sz="2400" b="1" dirty="0">
                <a:latin typeface="微软雅黑" panose="020B0503020204020204" pitchFamily="34" charset="-122"/>
                <a:ea typeface="微软雅黑" panose="020B0503020204020204" pitchFamily="34" charset="-122"/>
              </a:rPr>
              <a:t>例</a:t>
            </a:r>
            <a:r>
              <a:rPr lang="en-US" altLang="zh-CN" sz="2400" b="1" dirty="0">
                <a:latin typeface="微软雅黑" panose="020B0503020204020204" pitchFamily="34" charset="-122"/>
                <a:ea typeface="微软雅黑" panose="020B0503020204020204" pitchFamily="34" charset="-122"/>
              </a:rPr>
              <a:t>11.7</a:t>
            </a:r>
            <a:r>
              <a:rPr lang="zh-CN" altLang="en-US" sz="2400" b="1" dirty="0">
                <a:latin typeface="微软雅黑" panose="020B0503020204020204" pitchFamily="34" charset="-122"/>
                <a:ea typeface="微软雅黑" panose="020B0503020204020204" pitchFamily="34" charset="-122"/>
              </a:rPr>
              <a:t>：将“读者登记”表中年龄小于</a:t>
            </a:r>
            <a:r>
              <a:rPr lang="en-US" altLang="zh-CN" sz="2400" b="1" dirty="0">
                <a:latin typeface="微软雅黑" panose="020B0503020204020204" pitchFamily="34" charset="-122"/>
                <a:ea typeface="微软雅黑" panose="020B0503020204020204" pitchFamily="34" charset="-122"/>
              </a:rPr>
              <a:t>20</a:t>
            </a:r>
            <a:r>
              <a:rPr lang="zh-CN" altLang="en-US" sz="2400" b="1" dirty="0">
                <a:latin typeface="微软雅黑" panose="020B0503020204020204" pitchFamily="34" charset="-122"/>
                <a:ea typeface="微软雅黑" panose="020B0503020204020204" pitchFamily="34" charset="-122"/>
              </a:rPr>
              <a:t>的记录删除</a:t>
            </a:r>
          </a:p>
        </p:txBody>
      </p:sp>
      <p:sp>
        <p:nvSpPr>
          <p:cNvPr id="18" name="矩形 17"/>
          <p:cNvSpPr/>
          <p:nvPr/>
        </p:nvSpPr>
        <p:spPr>
          <a:xfrm>
            <a:off x="3281559" y="2101273"/>
            <a:ext cx="5628881" cy="400110"/>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DELETE  FROM   &lt;</a:t>
            </a:r>
            <a:r>
              <a:rPr lang="zh-CN" altLang="en-US" sz="2000" b="1" dirty="0">
                <a:latin typeface="微软雅黑" panose="020B0503020204020204" pitchFamily="34" charset="-122"/>
                <a:ea typeface="微软雅黑" panose="020B0503020204020204" pitchFamily="34" charset="-122"/>
              </a:rPr>
              <a:t>表名</a:t>
            </a:r>
            <a:r>
              <a:rPr lang="en-US" altLang="zh-CN" sz="2000" b="1" dirty="0">
                <a:latin typeface="微软雅黑" panose="020B0503020204020204" pitchFamily="34" charset="-122"/>
                <a:ea typeface="微软雅黑" panose="020B0503020204020204" pitchFamily="34" charset="-122"/>
              </a:rPr>
              <a:t>&gt;  [WHERE  &lt;</a:t>
            </a:r>
            <a:r>
              <a:rPr lang="zh-CN" altLang="en-US" sz="2000" b="1" dirty="0">
                <a:latin typeface="微软雅黑" panose="020B0503020204020204" pitchFamily="34" charset="-122"/>
                <a:ea typeface="微软雅黑" panose="020B0503020204020204" pitchFamily="34" charset="-122"/>
              </a:rPr>
              <a:t>条件</a:t>
            </a:r>
            <a:r>
              <a:rPr lang="en-US" altLang="zh-CN" sz="2000" b="1" dirty="0">
                <a:latin typeface="微软雅黑" panose="020B0503020204020204" pitchFamily="34" charset="-122"/>
                <a:ea typeface="微软雅黑" panose="020B0503020204020204" pitchFamily="34" charset="-122"/>
              </a:rPr>
              <a:t>&gt;]</a:t>
            </a:r>
          </a:p>
        </p:txBody>
      </p:sp>
      <p:sp>
        <p:nvSpPr>
          <p:cNvPr id="16" name="矩形 15"/>
          <p:cNvSpPr/>
          <p:nvPr/>
        </p:nvSpPr>
        <p:spPr>
          <a:xfrm>
            <a:off x="3488380" y="3565233"/>
            <a:ext cx="5214840" cy="400110"/>
          </a:xfrm>
          <a:prstGeom prst="rect">
            <a:avLst/>
          </a:prstGeom>
        </p:spPr>
        <p:txBody>
          <a:bodyPr wrap="square">
            <a:spAutoFit/>
          </a:bodyPr>
          <a:lstStyle/>
          <a:p>
            <a:pPr algn="just">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 DELETE  FROM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读者登记  </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WHERE</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年龄</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&lt;20 </a:t>
            </a:r>
            <a:endParaRPr lang="zh-CN" altLang="en-US" sz="20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814107207"/>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4750018"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3.5.6 SQL</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语言</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数据查询</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grpSp>
        <p:nvGrpSpPr>
          <p:cNvPr id="12" name="组合 11"/>
          <p:cNvGrpSpPr/>
          <p:nvPr/>
        </p:nvGrpSpPr>
        <p:grpSpPr>
          <a:xfrm>
            <a:off x="0" y="831228"/>
            <a:ext cx="12192000" cy="1297990"/>
            <a:chOff x="0" y="2887645"/>
            <a:chExt cx="12192000" cy="1297990"/>
          </a:xfrm>
        </p:grpSpPr>
        <p:sp>
          <p:nvSpPr>
            <p:cNvPr id="14" name="Rectangle 11"/>
            <p:cNvSpPr>
              <a:spLocks noChangeArrowheads="1"/>
            </p:cNvSpPr>
            <p:nvPr/>
          </p:nvSpPr>
          <p:spPr bwMode="auto">
            <a:xfrm>
              <a:off x="0" y="2887645"/>
              <a:ext cx="12192000" cy="1297990"/>
            </a:xfrm>
            <a:prstGeom prst="rect">
              <a:avLst/>
            </a:prstGeom>
            <a:solidFill>
              <a:srgbClr val="7B1B1B">
                <a:alpha val="81000"/>
              </a:srgbClr>
            </a:solidFill>
            <a:ln>
              <a:noFill/>
            </a:ln>
            <a:extLst/>
          </p:spPr>
          <p:txBody>
            <a:bodyPr lIns="91319" tIns="45659" rIns="91319" bIns="45659"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sz="3200">
                <a:latin typeface="微软雅黑" pitchFamily="34" charset="-122"/>
                <a:ea typeface="微软雅黑" pitchFamily="34" charset="-122"/>
                <a:sym typeface="Calibri" pitchFamily="34" charset="0"/>
              </a:endParaRPr>
            </a:p>
          </p:txBody>
        </p:sp>
        <p:sp>
          <p:nvSpPr>
            <p:cNvPr id="15" name="矩形 14"/>
            <p:cNvSpPr/>
            <p:nvPr/>
          </p:nvSpPr>
          <p:spPr>
            <a:xfrm>
              <a:off x="279191" y="2985306"/>
              <a:ext cx="11520923" cy="1200329"/>
            </a:xfrm>
            <a:prstGeom prst="rect">
              <a:avLst/>
            </a:prstGeom>
          </p:spPr>
          <p:txBody>
            <a:bodyPr wrap="square">
              <a:spAutoFit/>
            </a:bodyPr>
            <a:lstStyle/>
            <a:p>
              <a:pPr indent="457200" algn="just"/>
              <a:r>
                <a:rPr lang="zh-CN" altLang="en-US" sz="2400" b="1" dirty="0">
                  <a:solidFill>
                    <a:schemeClr val="bg1"/>
                  </a:solidFill>
                  <a:latin typeface="微软雅黑" pitchFamily="34" charset="-122"/>
                  <a:ea typeface="微软雅黑" pitchFamily="34" charset="-122"/>
                  <a:sym typeface="Calibri" pitchFamily="34" charset="0"/>
                </a:rPr>
                <a:t>查询是</a:t>
              </a:r>
              <a:r>
                <a:rPr lang="en-US" altLang="zh-CN" sz="2400" b="1" dirty="0">
                  <a:solidFill>
                    <a:schemeClr val="bg1"/>
                  </a:solidFill>
                  <a:latin typeface="微软雅黑" pitchFamily="34" charset="-122"/>
                  <a:ea typeface="微软雅黑" pitchFamily="34" charset="-122"/>
                  <a:sym typeface="Calibri" pitchFamily="34" charset="0"/>
                </a:rPr>
                <a:t>SQL</a:t>
              </a:r>
              <a:r>
                <a:rPr lang="zh-CN" altLang="en-US" sz="2400" b="1" dirty="0">
                  <a:solidFill>
                    <a:schemeClr val="bg1"/>
                  </a:solidFill>
                  <a:latin typeface="微软雅黑" pitchFamily="34" charset="-122"/>
                  <a:ea typeface="微软雅黑" pitchFamily="34" charset="-122"/>
                  <a:sym typeface="Calibri" pitchFamily="34" charset="0"/>
                </a:rPr>
                <a:t>语言中非常重要的操作，它能够完成多种查询任务，例如查询满足条件的记录、查询时进行统计计算、也可以对记录排序等，当结合函数进行查询时，可完成更多的诸如计算的功能。</a:t>
              </a:r>
            </a:p>
          </p:txBody>
        </p:sp>
      </p:grpSp>
      <p:sp>
        <p:nvSpPr>
          <p:cNvPr id="10" name="矩形 9"/>
          <p:cNvSpPr/>
          <p:nvPr/>
        </p:nvSpPr>
        <p:spPr>
          <a:xfrm>
            <a:off x="909662" y="2405775"/>
            <a:ext cx="10372675" cy="2554545"/>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 SELECT 	</a:t>
            </a:r>
          </a:p>
          <a:p>
            <a:r>
              <a:rPr lang="en-US" altLang="zh-CN" sz="2000" b="1" dirty="0">
                <a:latin typeface="微软雅黑" panose="020B0503020204020204" pitchFamily="34" charset="-122"/>
                <a:ea typeface="微软雅黑" panose="020B0503020204020204" pitchFamily="34" charset="-122"/>
              </a:rPr>
              <a:t>        [ALL | DISTINCT]</a:t>
            </a:r>
          </a:p>
          <a:p>
            <a:r>
              <a:rPr lang="en-US" altLang="zh-CN" sz="2000" b="1" dirty="0">
                <a:latin typeface="微软雅黑" panose="020B0503020204020204" pitchFamily="34" charset="-122"/>
                <a:ea typeface="微软雅黑" panose="020B0503020204020204" pitchFamily="34" charset="-122"/>
              </a:rPr>
              <a:t>        [&lt;</a:t>
            </a:r>
            <a:r>
              <a:rPr lang="zh-CN" altLang="en-US" sz="2000" b="1" dirty="0">
                <a:latin typeface="微软雅黑" panose="020B0503020204020204" pitchFamily="34" charset="-122"/>
                <a:ea typeface="微软雅黑" panose="020B0503020204020204" pitchFamily="34" charset="-122"/>
              </a:rPr>
              <a:t>别名</a:t>
            </a:r>
            <a:r>
              <a:rPr lang="en-US" altLang="zh-CN" sz="2000" b="1" dirty="0">
                <a:latin typeface="微软雅黑" panose="020B0503020204020204" pitchFamily="34" charset="-122"/>
                <a:ea typeface="微软雅黑" panose="020B0503020204020204" pitchFamily="34" charset="-122"/>
              </a:rPr>
              <a:t>&gt;.]&lt;</a:t>
            </a:r>
            <a:r>
              <a:rPr lang="zh-CN" altLang="en-US" sz="2000" b="1" dirty="0">
                <a:latin typeface="微软雅黑" panose="020B0503020204020204" pitchFamily="34" charset="-122"/>
                <a:ea typeface="微软雅黑" panose="020B0503020204020204" pitchFamily="34" charset="-122"/>
              </a:rPr>
              <a:t>检索项</a:t>
            </a:r>
            <a:r>
              <a:rPr lang="en-US" altLang="zh-CN" sz="2000" b="1" dirty="0">
                <a:latin typeface="微软雅黑" panose="020B0503020204020204" pitchFamily="34" charset="-122"/>
                <a:ea typeface="微软雅黑" panose="020B0503020204020204" pitchFamily="34" charset="-122"/>
              </a:rPr>
              <a:t>&gt; [AS &lt;</a:t>
            </a:r>
            <a:r>
              <a:rPr lang="zh-CN" altLang="en-US" sz="2000" b="1" dirty="0">
                <a:latin typeface="微软雅黑" panose="020B0503020204020204" pitchFamily="34" charset="-122"/>
                <a:ea typeface="微软雅黑" panose="020B0503020204020204" pitchFamily="34" charset="-122"/>
              </a:rPr>
              <a:t>列名称</a:t>
            </a:r>
            <a:r>
              <a:rPr lang="en-US" altLang="zh-CN" sz="2000" b="1" dirty="0">
                <a:latin typeface="微软雅黑" panose="020B0503020204020204" pitchFamily="34" charset="-122"/>
                <a:ea typeface="微软雅黑" panose="020B0503020204020204" pitchFamily="34" charset="-122"/>
              </a:rPr>
              <a:t>&gt;][,[&lt;</a:t>
            </a:r>
            <a:r>
              <a:rPr lang="zh-CN" altLang="en-US" sz="2000" b="1" dirty="0">
                <a:latin typeface="微软雅黑" panose="020B0503020204020204" pitchFamily="34" charset="-122"/>
                <a:ea typeface="微软雅黑" panose="020B0503020204020204" pitchFamily="34" charset="-122"/>
              </a:rPr>
              <a:t>别名</a:t>
            </a:r>
            <a:r>
              <a:rPr lang="en-US" altLang="zh-CN" sz="2000" b="1" dirty="0">
                <a:latin typeface="微软雅黑" panose="020B0503020204020204" pitchFamily="34" charset="-122"/>
                <a:ea typeface="微软雅黑" panose="020B0503020204020204" pitchFamily="34" charset="-122"/>
              </a:rPr>
              <a:t>&gt;.]&lt;</a:t>
            </a:r>
            <a:r>
              <a:rPr lang="zh-CN" altLang="en-US" sz="2000" b="1" dirty="0">
                <a:latin typeface="微软雅黑" panose="020B0503020204020204" pitchFamily="34" charset="-122"/>
                <a:ea typeface="微软雅黑" panose="020B0503020204020204" pitchFamily="34" charset="-122"/>
              </a:rPr>
              <a:t>检索项</a:t>
            </a:r>
            <a:r>
              <a:rPr lang="en-US" altLang="zh-CN" sz="2000" b="1" dirty="0">
                <a:latin typeface="微软雅黑" panose="020B0503020204020204" pitchFamily="34" charset="-122"/>
                <a:ea typeface="微软雅黑" panose="020B0503020204020204" pitchFamily="34" charset="-122"/>
              </a:rPr>
              <a:t>&gt; [AS &lt;</a:t>
            </a:r>
            <a:r>
              <a:rPr lang="zh-CN" altLang="en-US" sz="2000" b="1" dirty="0">
                <a:latin typeface="微软雅黑" panose="020B0503020204020204" pitchFamily="34" charset="-122"/>
                <a:ea typeface="微软雅黑" panose="020B0503020204020204" pitchFamily="34" charset="-122"/>
              </a:rPr>
              <a:t>列名称</a:t>
            </a:r>
            <a:r>
              <a:rPr lang="en-US" altLang="zh-CN" sz="2000" b="1" dirty="0">
                <a:latin typeface="微软雅黑" panose="020B0503020204020204" pitchFamily="34" charset="-122"/>
                <a:ea typeface="微软雅黑" panose="020B0503020204020204" pitchFamily="34" charset="-122"/>
              </a:rPr>
              <a:t>&gt;]  ...] </a:t>
            </a:r>
          </a:p>
          <a:p>
            <a:r>
              <a:rPr lang="en-US" altLang="zh-CN" sz="2000" b="1" dirty="0">
                <a:latin typeface="微软雅黑" panose="020B0503020204020204" pitchFamily="34" charset="-122"/>
                <a:ea typeface="微软雅黑" panose="020B0503020204020204" pitchFamily="34" charset="-122"/>
              </a:rPr>
              <a:t>         FROM &lt;</a:t>
            </a:r>
            <a:r>
              <a:rPr lang="zh-CN" altLang="en-US" sz="2000" b="1" dirty="0">
                <a:latin typeface="微软雅黑" panose="020B0503020204020204" pitchFamily="34" charset="-122"/>
                <a:ea typeface="微软雅黑" panose="020B0503020204020204" pitchFamily="34" charset="-122"/>
              </a:rPr>
              <a:t>表名</a:t>
            </a:r>
            <a:r>
              <a:rPr lang="en-US" altLang="zh-CN" sz="2000" b="1" dirty="0">
                <a:latin typeface="微软雅黑" panose="020B0503020204020204" pitchFamily="34" charset="-122"/>
                <a:ea typeface="微软雅黑" panose="020B0503020204020204" pitchFamily="34" charset="-122"/>
              </a:rPr>
              <a:t>&gt;[, &lt;</a:t>
            </a:r>
            <a:r>
              <a:rPr lang="zh-CN" altLang="en-US" sz="2000" b="1" dirty="0">
                <a:latin typeface="微软雅黑" panose="020B0503020204020204" pitchFamily="34" charset="-122"/>
                <a:ea typeface="微软雅黑" panose="020B0503020204020204" pitchFamily="34" charset="-122"/>
              </a:rPr>
              <a:t>表名</a:t>
            </a:r>
            <a:r>
              <a:rPr lang="en-US" altLang="zh-CN" sz="2000" b="1" dirty="0">
                <a:latin typeface="微软雅黑" panose="020B0503020204020204" pitchFamily="34" charset="-122"/>
                <a:ea typeface="微软雅黑" panose="020B0503020204020204" pitchFamily="34" charset="-122"/>
              </a:rPr>
              <a:t>&gt;...] </a:t>
            </a:r>
          </a:p>
          <a:p>
            <a:r>
              <a:rPr lang="en-US" altLang="zh-CN" sz="2000" b="1" dirty="0">
                <a:latin typeface="微软雅黑" panose="020B0503020204020204" pitchFamily="34" charset="-122"/>
                <a:ea typeface="微软雅黑" panose="020B0503020204020204" pitchFamily="34" charset="-122"/>
              </a:rPr>
              <a:t>	    [WHERE &lt;</a:t>
            </a:r>
            <a:r>
              <a:rPr lang="zh-CN" altLang="en-US" sz="2000" b="1" dirty="0">
                <a:latin typeface="微软雅黑" panose="020B0503020204020204" pitchFamily="34" charset="-122"/>
                <a:ea typeface="微软雅黑" panose="020B0503020204020204" pitchFamily="34" charset="-122"/>
              </a:rPr>
              <a:t>连接条件</a:t>
            </a:r>
            <a:r>
              <a:rPr lang="en-US" altLang="zh-CN" sz="2000" b="1" dirty="0">
                <a:latin typeface="微软雅黑" panose="020B0503020204020204" pitchFamily="34" charset="-122"/>
                <a:ea typeface="微软雅黑" panose="020B0503020204020204" pitchFamily="34" charset="-122"/>
              </a:rPr>
              <a:t>&gt; [AND &lt;</a:t>
            </a:r>
            <a:r>
              <a:rPr lang="zh-CN" altLang="en-US" sz="2000" b="1" dirty="0">
                <a:latin typeface="微软雅黑" panose="020B0503020204020204" pitchFamily="34" charset="-122"/>
                <a:ea typeface="微软雅黑" panose="020B0503020204020204" pitchFamily="34" charset="-122"/>
              </a:rPr>
              <a:t>连接条件</a:t>
            </a:r>
            <a:r>
              <a:rPr lang="en-US" altLang="zh-CN" sz="2000" b="1" dirty="0">
                <a:latin typeface="微软雅黑" panose="020B0503020204020204" pitchFamily="34" charset="-122"/>
                <a:ea typeface="微软雅黑" panose="020B0503020204020204" pitchFamily="34" charset="-122"/>
              </a:rPr>
              <a:t>&gt; ...] </a:t>
            </a:r>
          </a:p>
          <a:p>
            <a:r>
              <a:rPr lang="en-US" altLang="zh-CN" sz="2000" b="1" dirty="0">
                <a:latin typeface="微软雅黑" panose="020B0503020204020204" pitchFamily="34" charset="-122"/>
                <a:ea typeface="微软雅黑" panose="020B0503020204020204" pitchFamily="34" charset="-122"/>
              </a:rPr>
              <a:t>	    [GROUP BY &lt;</a:t>
            </a:r>
            <a:r>
              <a:rPr lang="zh-CN" altLang="en-US" sz="2000" b="1" dirty="0">
                <a:latin typeface="微软雅黑" panose="020B0503020204020204" pitchFamily="34" charset="-122"/>
                <a:ea typeface="微软雅黑" panose="020B0503020204020204" pitchFamily="34" charset="-122"/>
              </a:rPr>
              <a:t>分组列</a:t>
            </a:r>
            <a:r>
              <a:rPr lang="en-US" altLang="zh-CN" sz="2000" b="1" dirty="0">
                <a:latin typeface="微软雅黑" panose="020B0503020204020204" pitchFamily="34" charset="-122"/>
                <a:ea typeface="微软雅黑" panose="020B0503020204020204" pitchFamily="34" charset="-122"/>
              </a:rPr>
              <a:t>&gt;[, &lt;</a:t>
            </a:r>
            <a:r>
              <a:rPr lang="zh-CN" altLang="en-US" sz="2000" b="1" dirty="0">
                <a:latin typeface="微软雅黑" panose="020B0503020204020204" pitchFamily="34" charset="-122"/>
                <a:ea typeface="微软雅黑" panose="020B0503020204020204" pitchFamily="34" charset="-122"/>
              </a:rPr>
              <a:t>分组列</a:t>
            </a:r>
            <a:r>
              <a:rPr lang="en-US" altLang="zh-CN" sz="2000" b="1" dirty="0">
                <a:latin typeface="微软雅黑" panose="020B0503020204020204" pitchFamily="34" charset="-122"/>
                <a:ea typeface="微软雅黑" panose="020B0503020204020204" pitchFamily="34" charset="-122"/>
              </a:rPr>
              <a:t>&gt; ...]]</a:t>
            </a:r>
          </a:p>
          <a:p>
            <a:r>
              <a:rPr lang="en-US" altLang="zh-CN" sz="2000" b="1" dirty="0">
                <a:latin typeface="微软雅黑" panose="020B0503020204020204" pitchFamily="34" charset="-122"/>
                <a:ea typeface="微软雅黑" panose="020B0503020204020204" pitchFamily="34" charset="-122"/>
              </a:rPr>
              <a:t>	    [HAVING &lt;</a:t>
            </a:r>
            <a:r>
              <a:rPr lang="zh-CN" altLang="en-US" sz="2000" b="1" dirty="0">
                <a:latin typeface="微软雅黑" panose="020B0503020204020204" pitchFamily="34" charset="-122"/>
                <a:ea typeface="微软雅黑" panose="020B0503020204020204" pitchFamily="34" charset="-122"/>
              </a:rPr>
              <a:t>条件表达式</a:t>
            </a:r>
            <a:r>
              <a:rPr lang="en-US" altLang="zh-CN" sz="2000" b="1" dirty="0">
                <a:latin typeface="微软雅黑" panose="020B0503020204020204" pitchFamily="34" charset="-122"/>
                <a:ea typeface="微软雅黑" panose="020B0503020204020204" pitchFamily="34" charset="-122"/>
              </a:rPr>
              <a:t>&gt;]</a:t>
            </a:r>
          </a:p>
          <a:p>
            <a:r>
              <a:rPr lang="en-US" altLang="zh-CN" sz="2000" b="1" dirty="0">
                <a:latin typeface="微软雅黑" panose="020B0503020204020204" pitchFamily="34" charset="-122"/>
                <a:ea typeface="微软雅黑" panose="020B0503020204020204" pitchFamily="34" charset="-122"/>
              </a:rPr>
              <a:t>	    [ORDER BY &lt;</a:t>
            </a:r>
            <a:r>
              <a:rPr lang="zh-CN" altLang="en-US" sz="2000" b="1" dirty="0">
                <a:latin typeface="微软雅黑" panose="020B0503020204020204" pitchFamily="34" charset="-122"/>
                <a:ea typeface="微软雅黑" panose="020B0503020204020204" pitchFamily="34" charset="-122"/>
              </a:rPr>
              <a:t>排序关键字</a:t>
            </a:r>
            <a:r>
              <a:rPr lang="en-US" altLang="zh-CN" sz="2000" b="1" dirty="0">
                <a:latin typeface="微软雅黑" panose="020B0503020204020204" pitchFamily="34" charset="-122"/>
                <a:ea typeface="微软雅黑" panose="020B0503020204020204" pitchFamily="34" charset="-122"/>
              </a:rPr>
              <a:t>&gt; [ASC | DESC] [,&lt;</a:t>
            </a:r>
            <a:r>
              <a:rPr lang="zh-CN" altLang="en-US" sz="2000" b="1" dirty="0">
                <a:latin typeface="微软雅黑" panose="020B0503020204020204" pitchFamily="34" charset="-122"/>
                <a:ea typeface="微软雅黑" panose="020B0503020204020204" pitchFamily="34" charset="-122"/>
              </a:rPr>
              <a:t>排序关键字</a:t>
            </a:r>
            <a:r>
              <a:rPr lang="en-US" altLang="zh-CN" sz="2000" b="1" dirty="0">
                <a:latin typeface="微软雅黑" panose="020B0503020204020204" pitchFamily="34" charset="-122"/>
                <a:ea typeface="微软雅黑" panose="020B0503020204020204" pitchFamily="34" charset="-122"/>
              </a:rPr>
              <a:t>&gt; [ASC | DESC] ...]]</a:t>
            </a:r>
          </a:p>
        </p:txBody>
      </p:sp>
      <p:sp>
        <p:nvSpPr>
          <p:cNvPr id="16" name="矩形 15"/>
          <p:cNvSpPr/>
          <p:nvPr/>
        </p:nvSpPr>
        <p:spPr>
          <a:xfrm>
            <a:off x="4296894" y="5309372"/>
            <a:ext cx="3598212" cy="400110"/>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 SELECT…FROM …WHERE</a:t>
            </a:r>
          </a:p>
        </p:txBody>
      </p:sp>
    </p:spTree>
    <p:custDataLst>
      <p:tags r:id="rId1"/>
    </p:custDataLst>
    <p:extLst>
      <p:ext uri="{BB962C8B-B14F-4D97-AF65-F5344CB8AC3E}">
        <p14:creationId xmlns:p14="http://schemas.microsoft.com/office/powerpoint/2010/main" val="828272821"/>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7391767"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3.5.6 SQL</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语言</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数据查询</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输出指定字段</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5" name="矩形 14"/>
          <p:cNvSpPr/>
          <p:nvPr/>
        </p:nvSpPr>
        <p:spPr>
          <a:xfrm>
            <a:off x="279191" y="928889"/>
            <a:ext cx="11520923" cy="1200329"/>
          </a:xfrm>
          <a:prstGeom prst="rect">
            <a:avLst/>
          </a:prstGeom>
        </p:spPr>
        <p:txBody>
          <a:bodyPr wrap="square">
            <a:spAutoFit/>
          </a:bodyPr>
          <a:lstStyle/>
          <a:p>
            <a:pPr indent="457200" algn="just"/>
            <a:r>
              <a:rPr lang="zh-CN" altLang="en-US" sz="2400" b="1" dirty="0">
                <a:solidFill>
                  <a:schemeClr val="bg1"/>
                </a:solidFill>
                <a:latin typeface="微软雅黑" pitchFamily="34" charset="-122"/>
                <a:ea typeface="微软雅黑" pitchFamily="34" charset="-122"/>
                <a:sym typeface="Calibri" pitchFamily="34" charset="0"/>
              </a:rPr>
              <a:t>查询是</a:t>
            </a:r>
            <a:r>
              <a:rPr lang="en-US" altLang="zh-CN" sz="2400" b="1" dirty="0">
                <a:solidFill>
                  <a:schemeClr val="bg1"/>
                </a:solidFill>
                <a:latin typeface="微软雅黑" pitchFamily="34" charset="-122"/>
                <a:ea typeface="微软雅黑" pitchFamily="34" charset="-122"/>
                <a:sym typeface="Calibri" pitchFamily="34" charset="0"/>
              </a:rPr>
              <a:t>SQL</a:t>
            </a:r>
            <a:r>
              <a:rPr lang="zh-CN" altLang="en-US" sz="2400" b="1" dirty="0">
                <a:solidFill>
                  <a:schemeClr val="bg1"/>
                </a:solidFill>
                <a:latin typeface="微软雅黑" pitchFamily="34" charset="-122"/>
                <a:ea typeface="微软雅黑" pitchFamily="34" charset="-122"/>
                <a:sym typeface="Calibri" pitchFamily="34" charset="0"/>
              </a:rPr>
              <a:t>语言中非常重要的操作，它能够完成多种查询任务，例如查询满足条件的记录、查询时进行统计计算、也可以对记录排序等，当结合函数进行查询时，可完成更多的诸如计算的功能。</a:t>
            </a:r>
          </a:p>
        </p:txBody>
      </p:sp>
      <p:sp>
        <p:nvSpPr>
          <p:cNvPr id="18" name="矩形 17"/>
          <p:cNvSpPr/>
          <p:nvPr/>
        </p:nvSpPr>
        <p:spPr>
          <a:xfrm>
            <a:off x="362340" y="982473"/>
            <a:ext cx="9376864" cy="461665"/>
          </a:xfrm>
          <a:prstGeom prst="rect">
            <a:avLst/>
          </a:prstGeom>
        </p:spPr>
        <p:txBody>
          <a:bodyPr wrap="square">
            <a:spAutoFit/>
          </a:bodyPr>
          <a:lstStyle/>
          <a:p>
            <a:r>
              <a:rPr lang="zh-CN" altLang="en-US" sz="2400" b="1" dirty="0">
                <a:latin typeface="微软雅黑" panose="020B0503020204020204" pitchFamily="34" charset="-122"/>
                <a:ea typeface="微软雅黑" panose="020B0503020204020204" pitchFamily="34" charset="-122"/>
              </a:rPr>
              <a:t>例</a:t>
            </a:r>
            <a:r>
              <a:rPr lang="en-US" altLang="zh-CN" sz="2400" b="1" dirty="0">
                <a:latin typeface="微软雅黑" panose="020B0503020204020204" pitchFamily="34" charset="-122"/>
                <a:ea typeface="微软雅黑" panose="020B0503020204020204" pitchFamily="34" charset="-122"/>
              </a:rPr>
              <a:t>11.8</a:t>
            </a:r>
            <a:r>
              <a:rPr lang="zh-CN" altLang="en-US" sz="2400" b="1" dirty="0">
                <a:latin typeface="微软雅黑" panose="020B0503020204020204" pitchFamily="34" charset="-122"/>
                <a:ea typeface="微软雅黑" panose="020B0503020204020204" pitchFamily="34" charset="-122"/>
              </a:rPr>
              <a:t>：显示“读者登记”表中所有记录的每个字段的值</a:t>
            </a:r>
          </a:p>
        </p:txBody>
      </p:sp>
      <p:sp>
        <p:nvSpPr>
          <p:cNvPr id="20" name="矩形 19"/>
          <p:cNvSpPr/>
          <p:nvPr/>
        </p:nvSpPr>
        <p:spPr>
          <a:xfrm>
            <a:off x="1482733" y="1708920"/>
            <a:ext cx="7136077" cy="400110"/>
          </a:xfrm>
          <a:prstGeom prst="rect">
            <a:avLst/>
          </a:prstGeom>
        </p:spPr>
        <p:txBody>
          <a:bodyPr wrap="square">
            <a:spAutoFit/>
          </a:bodyPr>
          <a:lstStyle/>
          <a:p>
            <a:pPr algn="just">
              <a:spcAft>
                <a:spcPts val="0"/>
              </a:spcAft>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SELECT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借书证号</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姓名</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性别</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年龄</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专业  </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FROM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读者登记 </a:t>
            </a:r>
            <a:endParaRPr lang="zh-CN" altLang="en-US" sz="2000" dirty="0">
              <a:latin typeface="微软雅黑" panose="020B0503020204020204" pitchFamily="34" charset="-122"/>
              <a:ea typeface="微软雅黑" panose="020B0503020204020204" pitchFamily="34" charset="-122"/>
            </a:endParaRPr>
          </a:p>
        </p:txBody>
      </p:sp>
      <p:sp>
        <p:nvSpPr>
          <p:cNvPr id="21" name="矩形 20"/>
          <p:cNvSpPr/>
          <p:nvPr/>
        </p:nvSpPr>
        <p:spPr>
          <a:xfrm>
            <a:off x="1569818" y="2231783"/>
            <a:ext cx="7136077" cy="400110"/>
          </a:xfrm>
          <a:prstGeom prst="rect">
            <a:avLst/>
          </a:prstGeom>
        </p:spPr>
        <p:txBody>
          <a:bodyPr wrap="square">
            <a:spAutoFit/>
          </a:bodyPr>
          <a:lstStyle/>
          <a:p>
            <a:pPr algn="just">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SELECT  *  FROM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读者登记</a:t>
            </a:r>
            <a:endParaRPr lang="zh-CN" altLang="en-US" sz="2000" dirty="0">
              <a:latin typeface="微软雅黑" panose="020B0503020204020204" pitchFamily="34" charset="-122"/>
              <a:ea typeface="微软雅黑" panose="020B0503020204020204" pitchFamily="34" charset="-122"/>
            </a:endParaRPr>
          </a:p>
        </p:txBody>
      </p:sp>
      <p:sp>
        <p:nvSpPr>
          <p:cNvPr id="22" name="矩形 21"/>
          <p:cNvSpPr/>
          <p:nvPr/>
        </p:nvSpPr>
        <p:spPr>
          <a:xfrm>
            <a:off x="362340" y="2747487"/>
            <a:ext cx="9376864" cy="461665"/>
          </a:xfrm>
          <a:prstGeom prst="rect">
            <a:avLst/>
          </a:prstGeom>
        </p:spPr>
        <p:txBody>
          <a:bodyPr wrap="square">
            <a:spAutoFit/>
          </a:bodyPr>
          <a:lstStyle/>
          <a:p>
            <a:r>
              <a:rPr lang="zh-CN" altLang="en-US" sz="2400" b="1" dirty="0">
                <a:latin typeface="微软雅黑" panose="020B0503020204020204" pitchFamily="34" charset="-122"/>
                <a:ea typeface="微软雅黑" panose="020B0503020204020204" pitchFamily="34" charset="-122"/>
              </a:rPr>
              <a:t>例</a:t>
            </a:r>
            <a:r>
              <a:rPr lang="en-US" altLang="zh-CN" sz="2400" b="1" dirty="0">
                <a:latin typeface="微软雅黑" panose="020B0503020204020204" pitchFamily="34" charset="-122"/>
                <a:ea typeface="微软雅黑" panose="020B0503020204020204" pitchFamily="34" charset="-122"/>
              </a:rPr>
              <a:t>11.9</a:t>
            </a:r>
            <a:r>
              <a:rPr lang="zh-CN" altLang="en-US" sz="2400" b="1" dirty="0">
                <a:latin typeface="微软雅黑" panose="020B0503020204020204" pitchFamily="34" charset="-122"/>
                <a:ea typeface="微软雅黑" panose="020B0503020204020204" pitchFamily="34" charset="-122"/>
              </a:rPr>
              <a:t>：显示“读者登记”表中每个学生的借书证号、姓名和年龄</a:t>
            </a:r>
          </a:p>
        </p:txBody>
      </p:sp>
      <p:sp>
        <p:nvSpPr>
          <p:cNvPr id="23" name="矩形 22"/>
          <p:cNvSpPr/>
          <p:nvPr/>
        </p:nvSpPr>
        <p:spPr>
          <a:xfrm>
            <a:off x="1526075" y="3460905"/>
            <a:ext cx="7136077" cy="400110"/>
          </a:xfrm>
          <a:prstGeom prst="rect">
            <a:avLst/>
          </a:prstGeom>
        </p:spPr>
        <p:txBody>
          <a:bodyPr wrap="square">
            <a:spAutoFit/>
          </a:bodyPr>
          <a:lstStyle/>
          <a:p>
            <a:pPr algn="just">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 SELECT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借书证号</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姓名</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年龄 </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FROM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读者登记 </a:t>
            </a:r>
            <a:endParaRPr lang="zh-CN" altLang="en-US" sz="2000" dirty="0">
              <a:latin typeface="微软雅黑" panose="020B0503020204020204" pitchFamily="34" charset="-122"/>
              <a:ea typeface="微软雅黑" panose="020B0503020204020204" pitchFamily="34" charset="-122"/>
            </a:endParaRPr>
          </a:p>
        </p:txBody>
      </p:sp>
      <p:sp>
        <p:nvSpPr>
          <p:cNvPr id="25" name="矩形 24"/>
          <p:cNvSpPr/>
          <p:nvPr/>
        </p:nvSpPr>
        <p:spPr>
          <a:xfrm>
            <a:off x="445859" y="4112768"/>
            <a:ext cx="9376864" cy="461665"/>
          </a:xfrm>
          <a:prstGeom prst="rect">
            <a:avLst/>
          </a:prstGeom>
        </p:spPr>
        <p:txBody>
          <a:bodyPr wrap="square">
            <a:spAutoFit/>
          </a:bodyPr>
          <a:lstStyle/>
          <a:p>
            <a:r>
              <a:rPr lang="zh-CN" altLang="en-US" sz="2400" b="1" dirty="0">
                <a:latin typeface="微软雅黑" panose="020B0503020204020204" pitchFamily="34" charset="-122"/>
                <a:ea typeface="微软雅黑" panose="020B0503020204020204" pitchFamily="34" charset="-122"/>
              </a:rPr>
              <a:t>例</a:t>
            </a:r>
            <a:r>
              <a:rPr lang="en-US" altLang="zh-CN" sz="2400" b="1" dirty="0">
                <a:latin typeface="微软雅黑" panose="020B0503020204020204" pitchFamily="34" charset="-122"/>
                <a:ea typeface="微软雅黑" panose="020B0503020204020204" pitchFamily="34" charset="-122"/>
              </a:rPr>
              <a:t>11.10</a:t>
            </a:r>
            <a:r>
              <a:rPr lang="zh-CN" altLang="en-US" sz="2400" b="1" dirty="0">
                <a:latin typeface="微软雅黑" panose="020B0503020204020204" pitchFamily="34" charset="-122"/>
                <a:ea typeface="微软雅黑" panose="020B0503020204020204" pitchFamily="34" charset="-122"/>
              </a:rPr>
              <a:t>：对“读者登记”表，列出所有不同的专业</a:t>
            </a:r>
          </a:p>
        </p:txBody>
      </p:sp>
      <p:sp>
        <p:nvSpPr>
          <p:cNvPr id="26" name="矩形 25"/>
          <p:cNvSpPr/>
          <p:nvPr/>
        </p:nvSpPr>
        <p:spPr>
          <a:xfrm>
            <a:off x="1609594" y="4826186"/>
            <a:ext cx="7136077" cy="400110"/>
          </a:xfrm>
          <a:prstGeom prst="rect">
            <a:avLst/>
          </a:prstGeom>
        </p:spPr>
        <p:txBody>
          <a:bodyPr wrap="square">
            <a:spAutoFit/>
          </a:bodyPr>
          <a:lstStyle/>
          <a:p>
            <a:pPr algn="just">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SELECT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专业  </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FROM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读者登记</a:t>
            </a:r>
            <a:endParaRPr lang="zh-CN" altLang="en-US" sz="2000" dirty="0">
              <a:latin typeface="微软雅黑" panose="020B0503020204020204" pitchFamily="34" charset="-122"/>
              <a:ea typeface="微软雅黑" panose="020B0503020204020204" pitchFamily="34" charset="-122"/>
            </a:endParaRPr>
          </a:p>
        </p:txBody>
      </p:sp>
      <p:sp>
        <p:nvSpPr>
          <p:cNvPr id="28" name="矩形 27"/>
          <p:cNvSpPr/>
          <p:nvPr/>
        </p:nvSpPr>
        <p:spPr>
          <a:xfrm>
            <a:off x="1609594" y="5444455"/>
            <a:ext cx="7136077" cy="400110"/>
          </a:xfrm>
          <a:prstGeom prst="rect">
            <a:avLst/>
          </a:prstGeom>
        </p:spPr>
        <p:txBody>
          <a:bodyPr wrap="square">
            <a:spAutoFit/>
          </a:bodyPr>
          <a:lstStyle/>
          <a:p>
            <a:pPr algn="just">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SELECT  DISTINCT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专业  </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FROM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读者登记</a:t>
            </a:r>
            <a:endParaRPr lang="zh-CN" altLang="en-US" sz="20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747622631"/>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5" grpId="0"/>
      <p:bldP spid="26"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4623382"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1.1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数据管理技术与发展</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grpSp>
        <p:nvGrpSpPr>
          <p:cNvPr id="11" name="组合 10"/>
          <p:cNvGrpSpPr/>
          <p:nvPr/>
        </p:nvGrpSpPr>
        <p:grpSpPr>
          <a:xfrm>
            <a:off x="0" y="1197560"/>
            <a:ext cx="12192000" cy="892104"/>
            <a:chOff x="0" y="2887645"/>
            <a:chExt cx="12192000" cy="892104"/>
          </a:xfrm>
        </p:grpSpPr>
        <p:sp>
          <p:nvSpPr>
            <p:cNvPr id="13" name="Rectangle 11"/>
            <p:cNvSpPr>
              <a:spLocks noChangeArrowheads="1"/>
            </p:cNvSpPr>
            <p:nvPr/>
          </p:nvSpPr>
          <p:spPr bwMode="auto">
            <a:xfrm>
              <a:off x="0" y="2887645"/>
              <a:ext cx="12192000" cy="881773"/>
            </a:xfrm>
            <a:prstGeom prst="rect">
              <a:avLst/>
            </a:prstGeom>
            <a:solidFill>
              <a:srgbClr val="7B1B1B">
                <a:alpha val="81000"/>
              </a:srgbClr>
            </a:solidFill>
            <a:ln>
              <a:noFill/>
            </a:ln>
            <a:extLst/>
          </p:spPr>
          <p:txBody>
            <a:bodyPr lIns="91319" tIns="45659" rIns="91319" bIns="45659"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sz="3200">
                <a:latin typeface="微软雅黑" pitchFamily="34" charset="-122"/>
                <a:ea typeface="微软雅黑" pitchFamily="34" charset="-122"/>
                <a:sym typeface="Calibri" pitchFamily="34" charset="0"/>
              </a:endParaRPr>
            </a:p>
          </p:txBody>
        </p:sp>
        <p:sp>
          <p:nvSpPr>
            <p:cNvPr id="14" name="矩形 13"/>
            <p:cNvSpPr/>
            <p:nvPr/>
          </p:nvSpPr>
          <p:spPr>
            <a:xfrm>
              <a:off x="1625578" y="2948752"/>
              <a:ext cx="9278007" cy="830997"/>
            </a:xfrm>
            <a:prstGeom prst="rect">
              <a:avLst/>
            </a:prstGeom>
          </p:spPr>
          <p:txBody>
            <a:bodyPr wrap="square">
              <a:spAutoFit/>
            </a:bodyPr>
            <a:lstStyle/>
            <a:p>
              <a:pPr indent="457200" algn="just"/>
              <a:r>
                <a:rPr lang="zh-CN" altLang="en-US" sz="2400" b="1" dirty="0">
                  <a:solidFill>
                    <a:schemeClr val="bg1"/>
                  </a:solidFill>
                  <a:latin typeface="微软雅黑" pitchFamily="34" charset="-122"/>
                  <a:ea typeface="微软雅黑" pitchFamily="34" charset="-122"/>
                  <a:sym typeface="Calibri" pitchFamily="34" charset="0"/>
                </a:rPr>
                <a:t>数据管理是指对数据进行分类、组织、编码、存储、检索和维护等环节的操作。它是数据处理的核心。</a:t>
              </a:r>
            </a:p>
          </p:txBody>
        </p:sp>
      </p:grpSp>
      <p:sp>
        <p:nvSpPr>
          <p:cNvPr id="9" name="矩形 8"/>
          <p:cNvSpPr/>
          <p:nvPr/>
        </p:nvSpPr>
        <p:spPr>
          <a:xfrm>
            <a:off x="3216581" y="2500735"/>
            <a:ext cx="6096000" cy="2948499"/>
          </a:xfrm>
          <a:prstGeom prst="rect">
            <a:avLst/>
          </a:prstGeom>
        </p:spPr>
        <p:txBody>
          <a:bodyPr>
            <a:spAutoFit/>
          </a:bodyPr>
          <a:lstStyle/>
          <a:p>
            <a:pPr marL="342900" lvl="0" indent="-342900" fontAlgn="base">
              <a:spcBef>
                <a:spcPct val="20000"/>
              </a:spcBef>
              <a:spcAft>
                <a:spcPct val="0"/>
              </a:spcAft>
              <a:buClr>
                <a:srgbClr val="CC9900"/>
              </a:buClr>
              <a:buSzPct val="65000"/>
              <a:buFont typeface="Wingdings" panose="05000000000000000000" pitchFamily="2" charset="2"/>
              <a:buChar char="n"/>
            </a:pPr>
            <a:r>
              <a:rPr lang="zh-CN" altLang="en-US" sz="3200" kern="0" dirty="0">
                <a:solidFill>
                  <a:srgbClr val="0000CC"/>
                </a:solidFill>
                <a:latin typeface="微软雅黑" panose="020B0503020204020204" pitchFamily="34" charset="-122"/>
                <a:ea typeface="微软雅黑" panose="020B0503020204020204" pitchFamily="34" charset="-122"/>
              </a:rPr>
              <a:t>数据管理经历了四个发展阶段</a:t>
            </a:r>
          </a:p>
          <a:p>
            <a:pPr marL="669925" lvl="1" indent="-325438" fontAlgn="base">
              <a:spcBef>
                <a:spcPct val="20000"/>
              </a:spcBef>
              <a:spcAft>
                <a:spcPct val="0"/>
              </a:spcAft>
              <a:buClr>
                <a:srgbClr val="0000CC"/>
              </a:buClr>
              <a:buSzPct val="60000"/>
              <a:buFont typeface="Wingdings" panose="05000000000000000000" pitchFamily="2" charset="2"/>
              <a:buChar char="l"/>
            </a:pPr>
            <a:r>
              <a:rPr lang="zh-CN" altLang="en-US" sz="3200" b="1" kern="0" dirty="0">
                <a:solidFill>
                  <a:srgbClr val="000000"/>
                </a:solidFill>
                <a:latin typeface="微软雅黑" panose="020B0503020204020204" pitchFamily="34" charset="-122"/>
                <a:ea typeface="微软雅黑" panose="020B0503020204020204" pitchFamily="34" charset="-122"/>
              </a:rPr>
              <a:t>人工管理</a:t>
            </a:r>
          </a:p>
          <a:p>
            <a:pPr marL="669925" lvl="1" indent="-325438" fontAlgn="base">
              <a:spcBef>
                <a:spcPct val="20000"/>
              </a:spcBef>
              <a:spcAft>
                <a:spcPct val="0"/>
              </a:spcAft>
              <a:buClr>
                <a:srgbClr val="0000CC"/>
              </a:buClr>
              <a:buSzPct val="60000"/>
              <a:buFont typeface="Wingdings" panose="05000000000000000000" pitchFamily="2" charset="2"/>
              <a:buChar char="l"/>
            </a:pPr>
            <a:r>
              <a:rPr lang="zh-CN" altLang="en-US" sz="3200" b="1" kern="0" dirty="0">
                <a:solidFill>
                  <a:srgbClr val="000000"/>
                </a:solidFill>
                <a:latin typeface="微软雅黑" panose="020B0503020204020204" pitchFamily="34" charset="-122"/>
                <a:ea typeface="微软雅黑" panose="020B0503020204020204" pitchFamily="34" charset="-122"/>
              </a:rPr>
              <a:t>文件系统</a:t>
            </a:r>
          </a:p>
          <a:p>
            <a:pPr marL="669925" lvl="1" indent="-325438" fontAlgn="base">
              <a:spcBef>
                <a:spcPct val="20000"/>
              </a:spcBef>
              <a:spcAft>
                <a:spcPct val="0"/>
              </a:spcAft>
              <a:buClr>
                <a:srgbClr val="0000CC"/>
              </a:buClr>
              <a:buSzPct val="60000"/>
              <a:buFont typeface="Wingdings" panose="05000000000000000000" pitchFamily="2" charset="2"/>
              <a:buChar char="l"/>
            </a:pPr>
            <a:r>
              <a:rPr lang="zh-CN" altLang="en-US" sz="3200" b="1" kern="0" dirty="0">
                <a:solidFill>
                  <a:srgbClr val="000000"/>
                </a:solidFill>
                <a:latin typeface="微软雅黑" panose="020B0503020204020204" pitchFamily="34" charset="-122"/>
                <a:ea typeface="微软雅黑" panose="020B0503020204020204" pitchFamily="34" charset="-122"/>
              </a:rPr>
              <a:t>数据库系统 </a:t>
            </a:r>
            <a:endParaRPr lang="en-US" altLang="zh-CN" sz="3200" b="1" kern="0" dirty="0">
              <a:solidFill>
                <a:srgbClr val="000000"/>
              </a:solidFill>
              <a:latin typeface="微软雅黑" panose="020B0503020204020204" pitchFamily="34" charset="-122"/>
              <a:ea typeface="微软雅黑" panose="020B0503020204020204" pitchFamily="34" charset="-122"/>
            </a:endParaRPr>
          </a:p>
          <a:p>
            <a:pPr marL="669925" lvl="1" indent="-325438" fontAlgn="base">
              <a:spcBef>
                <a:spcPct val="20000"/>
              </a:spcBef>
              <a:spcAft>
                <a:spcPct val="0"/>
              </a:spcAft>
              <a:buClr>
                <a:srgbClr val="0000CC"/>
              </a:buClr>
              <a:buSzPct val="60000"/>
              <a:buFont typeface="Wingdings" panose="05000000000000000000" pitchFamily="2" charset="2"/>
              <a:buChar char="l"/>
            </a:pPr>
            <a:r>
              <a:rPr lang="zh-CN" altLang="en-US" sz="3200" b="1" kern="0" dirty="0">
                <a:solidFill>
                  <a:srgbClr val="000000"/>
                </a:solidFill>
                <a:latin typeface="微软雅黑" panose="020B0503020204020204" pitchFamily="34" charset="-122"/>
                <a:ea typeface="微软雅黑" panose="020B0503020204020204" pitchFamily="34" charset="-122"/>
              </a:rPr>
              <a:t>大数据管理</a:t>
            </a:r>
          </a:p>
        </p:txBody>
      </p:sp>
    </p:spTree>
    <p:custDataLst>
      <p:tags r:id="rId1"/>
    </p:custDataLst>
    <p:extLst>
      <p:ext uri="{BB962C8B-B14F-4D97-AF65-F5344CB8AC3E}">
        <p14:creationId xmlns:p14="http://schemas.microsoft.com/office/powerpoint/2010/main" val="3292890576"/>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8622873"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3.5.6 SQL</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语言</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数据查询</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查询满足条件的记录</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5" name="矩形 14"/>
          <p:cNvSpPr/>
          <p:nvPr/>
        </p:nvSpPr>
        <p:spPr>
          <a:xfrm>
            <a:off x="279191" y="928889"/>
            <a:ext cx="11520923" cy="1200329"/>
          </a:xfrm>
          <a:prstGeom prst="rect">
            <a:avLst/>
          </a:prstGeom>
        </p:spPr>
        <p:txBody>
          <a:bodyPr wrap="square">
            <a:spAutoFit/>
          </a:bodyPr>
          <a:lstStyle/>
          <a:p>
            <a:pPr indent="457200" algn="just"/>
            <a:r>
              <a:rPr lang="zh-CN" altLang="en-US" sz="2400" b="1" dirty="0">
                <a:solidFill>
                  <a:schemeClr val="bg1"/>
                </a:solidFill>
                <a:latin typeface="微软雅黑" pitchFamily="34" charset="-122"/>
                <a:ea typeface="微软雅黑" pitchFamily="34" charset="-122"/>
                <a:sym typeface="Calibri" pitchFamily="34" charset="0"/>
              </a:rPr>
              <a:t>查询是</a:t>
            </a:r>
            <a:r>
              <a:rPr lang="en-US" altLang="zh-CN" sz="2400" b="1" dirty="0">
                <a:solidFill>
                  <a:schemeClr val="bg1"/>
                </a:solidFill>
                <a:latin typeface="微软雅黑" pitchFamily="34" charset="-122"/>
                <a:ea typeface="微软雅黑" pitchFamily="34" charset="-122"/>
                <a:sym typeface="Calibri" pitchFamily="34" charset="0"/>
              </a:rPr>
              <a:t>SQL</a:t>
            </a:r>
            <a:r>
              <a:rPr lang="zh-CN" altLang="en-US" sz="2400" b="1" dirty="0">
                <a:solidFill>
                  <a:schemeClr val="bg1"/>
                </a:solidFill>
                <a:latin typeface="微软雅黑" pitchFamily="34" charset="-122"/>
                <a:ea typeface="微软雅黑" pitchFamily="34" charset="-122"/>
                <a:sym typeface="Calibri" pitchFamily="34" charset="0"/>
              </a:rPr>
              <a:t>语言中非常重要的操作，它能够完成多种查询任务，例如查询满足条件的记录、查询时进行统计计算、也可以对记录排序等，当结合函数进行查询时，可完成更多的诸如计算的功能。</a:t>
            </a:r>
          </a:p>
        </p:txBody>
      </p:sp>
      <p:sp>
        <p:nvSpPr>
          <p:cNvPr id="18" name="矩形 17"/>
          <p:cNvSpPr/>
          <p:nvPr/>
        </p:nvSpPr>
        <p:spPr>
          <a:xfrm>
            <a:off x="362339" y="982473"/>
            <a:ext cx="11633718" cy="461665"/>
          </a:xfrm>
          <a:prstGeom prst="rect">
            <a:avLst/>
          </a:prstGeom>
        </p:spPr>
        <p:txBody>
          <a:bodyPr wrap="square">
            <a:spAutoFit/>
          </a:bodyPr>
          <a:lstStyle/>
          <a:p>
            <a:r>
              <a:rPr lang="zh-CN" altLang="en-US" sz="2400" b="1" dirty="0">
                <a:latin typeface="微软雅黑" panose="020B0503020204020204" pitchFamily="34" charset="-122"/>
                <a:ea typeface="微软雅黑" panose="020B0503020204020204" pitchFamily="34" charset="-122"/>
              </a:rPr>
              <a:t>例</a:t>
            </a:r>
            <a:r>
              <a:rPr lang="en-US" altLang="zh-CN" sz="2400" b="1" dirty="0">
                <a:latin typeface="微软雅黑" panose="020B0503020204020204" pitchFamily="34" charset="-122"/>
                <a:ea typeface="微软雅黑" panose="020B0503020204020204" pitchFamily="34" charset="-122"/>
              </a:rPr>
              <a:t>11.11</a:t>
            </a:r>
            <a:r>
              <a:rPr lang="zh-CN" altLang="en-US" sz="2400" b="1" dirty="0">
                <a:latin typeface="微软雅黑" panose="020B0503020204020204" pitchFamily="34" charset="-122"/>
                <a:ea typeface="微软雅黑" panose="020B0503020204020204" pitchFamily="34" charset="-122"/>
              </a:rPr>
              <a:t>：显示“读者登记”表中所有“计算机”专业学生的姓名、年龄和专业字段</a:t>
            </a:r>
          </a:p>
        </p:txBody>
      </p:sp>
      <p:sp>
        <p:nvSpPr>
          <p:cNvPr id="20" name="矩形 19"/>
          <p:cNvSpPr/>
          <p:nvPr/>
        </p:nvSpPr>
        <p:spPr>
          <a:xfrm>
            <a:off x="1805538" y="1718558"/>
            <a:ext cx="3328753" cy="1015663"/>
          </a:xfrm>
          <a:prstGeom prst="rect">
            <a:avLst/>
          </a:prstGeom>
        </p:spPr>
        <p:txBody>
          <a:bodyPr wrap="square">
            <a:spAutoFit/>
          </a:bodyPr>
          <a:lstStyle/>
          <a:p>
            <a:pPr algn="just">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SELECT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姓名</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年龄</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专业 </a:t>
            </a:r>
          </a:p>
          <a:p>
            <a:pPr algn="just">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FROM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读者登记 </a:t>
            </a:r>
          </a:p>
          <a:p>
            <a:pPr algn="just">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WHERE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专业</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计算机’ </a:t>
            </a:r>
            <a:endParaRPr lang="zh-CN" altLang="en-US" sz="2000" dirty="0">
              <a:latin typeface="微软雅黑" panose="020B0503020204020204" pitchFamily="34" charset="-122"/>
              <a:ea typeface="微软雅黑" panose="020B0503020204020204" pitchFamily="34" charset="-122"/>
            </a:endParaRPr>
          </a:p>
        </p:txBody>
      </p:sp>
      <p:sp>
        <p:nvSpPr>
          <p:cNvPr id="22" name="矩形 21"/>
          <p:cNvSpPr/>
          <p:nvPr/>
        </p:nvSpPr>
        <p:spPr>
          <a:xfrm>
            <a:off x="445859" y="3632211"/>
            <a:ext cx="9376864" cy="461665"/>
          </a:xfrm>
          <a:prstGeom prst="rect">
            <a:avLst/>
          </a:prstGeom>
        </p:spPr>
        <p:txBody>
          <a:bodyPr wrap="square">
            <a:spAutoFit/>
          </a:bodyPr>
          <a:lstStyle/>
          <a:p>
            <a:r>
              <a:rPr lang="zh-CN" altLang="en-US" sz="2400" b="1" dirty="0">
                <a:latin typeface="微软雅黑" panose="020B0503020204020204" pitchFamily="34" charset="-122"/>
                <a:ea typeface="微软雅黑" panose="020B0503020204020204" pitchFamily="34" charset="-122"/>
              </a:rPr>
              <a:t>例</a:t>
            </a:r>
            <a:r>
              <a:rPr lang="en-US" altLang="zh-CN" sz="2400" b="1" dirty="0">
                <a:latin typeface="微软雅黑" panose="020B0503020204020204" pitchFamily="34" charset="-122"/>
                <a:ea typeface="微软雅黑" panose="020B0503020204020204" pitchFamily="34" charset="-122"/>
              </a:rPr>
              <a:t>11.12</a:t>
            </a:r>
            <a:r>
              <a:rPr lang="zh-CN" altLang="en-US" sz="2400" b="1" dirty="0">
                <a:latin typeface="微软雅黑" panose="020B0503020204020204" pitchFamily="34" charset="-122"/>
                <a:ea typeface="微软雅黑" panose="020B0503020204020204" pitchFamily="34" charset="-122"/>
              </a:rPr>
              <a:t>：查询“读者登记”表中年龄为</a:t>
            </a:r>
            <a:r>
              <a:rPr lang="en-US" altLang="zh-CN" sz="2400" b="1" dirty="0">
                <a:latin typeface="微软雅黑" panose="020B0503020204020204" pitchFamily="34" charset="-122"/>
                <a:ea typeface="微软雅黑" panose="020B0503020204020204" pitchFamily="34" charset="-122"/>
              </a:rPr>
              <a:t>20</a:t>
            </a:r>
            <a:r>
              <a:rPr lang="zh-CN" altLang="en-US" sz="2400" b="1" dirty="0">
                <a:latin typeface="微软雅黑" panose="020B0503020204020204" pitchFamily="34" charset="-122"/>
                <a:ea typeface="微软雅黑" panose="020B0503020204020204" pitchFamily="34" charset="-122"/>
              </a:rPr>
              <a:t>的女生的记录</a:t>
            </a:r>
          </a:p>
        </p:txBody>
      </p:sp>
      <p:sp>
        <p:nvSpPr>
          <p:cNvPr id="23" name="矩形 22"/>
          <p:cNvSpPr/>
          <p:nvPr/>
        </p:nvSpPr>
        <p:spPr>
          <a:xfrm>
            <a:off x="1805538" y="4237214"/>
            <a:ext cx="4439296" cy="1015663"/>
          </a:xfrm>
          <a:prstGeom prst="rect">
            <a:avLst/>
          </a:prstGeom>
        </p:spPr>
        <p:txBody>
          <a:bodyPr wrap="square">
            <a:spAutoFit/>
          </a:bodyPr>
          <a:lstStyle/>
          <a:p>
            <a:pPr algn="just">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SELECT  * </a:t>
            </a:r>
          </a:p>
          <a:p>
            <a:pPr algn="just">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FROM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读者登记</a:t>
            </a:r>
          </a:p>
          <a:p>
            <a:pPr algn="just">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WHERE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年龄</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=20  AND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性别</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女’ </a:t>
            </a:r>
            <a:endParaRPr lang="zh-CN" altLang="en-US" sz="20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454957642"/>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8622873"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3.5.6 SQL</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语言</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数据查询</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指定字段的排序输出</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5" name="矩形 14"/>
          <p:cNvSpPr/>
          <p:nvPr/>
        </p:nvSpPr>
        <p:spPr>
          <a:xfrm>
            <a:off x="279191" y="928889"/>
            <a:ext cx="11520923" cy="1200329"/>
          </a:xfrm>
          <a:prstGeom prst="rect">
            <a:avLst/>
          </a:prstGeom>
        </p:spPr>
        <p:txBody>
          <a:bodyPr wrap="square">
            <a:spAutoFit/>
          </a:bodyPr>
          <a:lstStyle/>
          <a:p>
            <a:pPr indent="457200" algn="just"/>
            <a:r>
              <a:rPr lang="zh-CN" altLang="en-US" sz="2400" b="1" dirty="0">
                <a:solidFill>
                  <a:schemeClr val="bg1"/>
                </a:solidFill>
                <a:latin typeface="微软雅黑" pitchFamily="34" charset="-122"/>
                <a:ea typeface="微软雅黑" pitchFamily="34" charset="-122"/>
                <a:sym typeface="Calibri" pitchFamily="34" charset="0"/>
              </a:rPr>
              <a:t>查询是</a:t>
            </a:r>
            <a:r>
              <a:rPr lang="en-US" altLang="zh-CN" sz="2400" b="1" dirty="0">
                <a:solidFill>
                  <a:schemeClr val="bg1"/>
                </a:solidFill>
                <a:latin typeface="微软雅黑" pitchFamily="34" charset="-122"/>
                <a:ea typeface="微软雅黑" pitchFamily="34" charset="-122"/>
                <a:sym typeface="Calibri" pitchFamily="34" charset="0"/>
              </a:rPr>
              <a:t>SQL</a:t>
            </a:r>
            <a:r>
              <a:rPr lang="zh-CN" altLang="en-US" sz="2400" b="1" dirty="0">
                <a:solidFill>
                  <a:schemeClr val="bg1"/>
                </a:solidFill>
                <a:latin typeface="微软雅黑" pitchFamily="34" charset="-122"/>
                <a:ea typeface="微软雅黑" pitchFamily="34" charset="-122"/>
                <a:sym typeface="Calibri" pitchFamily="34" charset="0"/>
              </a:rPr>
              <a:t>语言中非常重要的操作，它能够完成多种查询任务，例如查询满足条件的记录、查询时进行统计计算、也可以对记录排序等，当结合函数进行查询时，可完成更多的诸如计算的功能。</a:t>
            </a:r>
          </a:p>
        </p:txBody>
      </p:sp>
      <p:sp>
        <p:nvSpPr>
          <p:cNvPr id="18" name="矩形 17"/>
          <p:cNvSpPr/>
          <p:nvPr/>
        </p:nvSpPr>
        <p:spPr>
          <a:xfrm>
            <a:off x="362339" y="982473"/>
            <a:ext cx="11633718" cy="461665"/>
          </a:xfrm>
          <a:prstGeom prst="rect">
            <a:avLst/>
          </a:prstGeom>
        </p:spPr>
        <p:txBody>
          <a:bodyPr wrap="square">
            <a:spAutoFit/>
          </a:bodyPr>
          <a:lstStyle/>
          <a:p>
            <a:r>
              <a:rPr lang="zh-CN" altLang="en-US" sz="2400" b="1" dirty="0">
                <a:latin typeface="微软雅黑" panose="020B0503020204020204" pitchFamily="34" charset="-122"/>
                <a:ea typeface="微软雅黑" panose="020B0503020204020204" pitchFamily="34" charset="-122"/>
              </a:rPr>
              <a:t>例</a:t>
            </a:r>
            <a:r>
              <a:rPr lang="en-US" altLang="zh-CN" sz="2400" b="1" dirty="0">
                <a:latin typeface="微软雅黑" panose="020B0503020204020204" pitchFamily="34" charset="-122"/>
                <a:ea typeface="微软雅黑" panose="020B0503020204020204" pitchFamily="34" charset="-122"/>
              </a:rPr>
              <a:t>11.15</a:t>
            </a:r>
            <a:r>
              <a:rPr lang="zh-CN" altLang="en-US" sz="2400" b="1" dirty="0">
                <a:latin typeface="微软雅黑" panose="020B0503020204020204" pitchFamily="34" charset="-122"/>
                <a:ea typeface="微软雅黑" panose="020B0503020204020204" pitchFamily="34" charset="-122"/>
              </a:rPr>
              <a:t>：按年龄降序显示“读者登记”表中的所有记录</a:t>
            </a:r>
          </a:p>
        </p:txBody>
      </p:sp>
      <p:sp>
        <p:nvSpPr>
          <p:cNvPr id="20" name="矩形 19"/>
          <p:cNvSpPr/>
          <p:nvPr/>
        </p:nvSpPr>
        <p:spPr>
          <a:xfrm>
            <a:off x="1831642" y="1762504"/>
            <a:ext cx="3328753" cy="1015663"/>
          </a:xfrm>
          <a:prstGeom prst="rect">
            <a:avLst/>
          </a:prstGeom>
        </p:spPr>
        <p:txBody>
          <a:bodyPr wrap="square">
            <a:spAutoFit/>
          </a:bodyPr>
          <a:lstStyle/>
          <a:p>
            <a:pPr algn="just">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SELECT  *</a:t>
            </a:r>
          </a:p>
          <a:p>
            <a:pPr algn="just">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FROM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读者登记 </a:t>
            </a:r>
          </a:p>
          <a:p>
            <a:pPr algn="just">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ORDER  BY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年龄 </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DESC</a:t>
            </a:r>
          </a:p>
        </p:txBody>
      </p:sp>
      <p:sp>
        <p:nvSpPr>
          <p:cNvPr id="8" name="矩形 7"/>
          <p:cNvSpPr/>
          <p:nvPr/>
        </p:nvSpPr>
        <p:spPr>
          <a:xfrm>
            <a:off x="1912958" y="3798320"/>
            <a:ext cx="8035577" cy="1569660"/>
          </a:xfrm>
          <a:prstGeom prst="rect">
            <a:avLst/>
          </a:prstGeom>
        </p:spPr>
        <p:txBody>
          <a:bodyPr wrap="square">
            <a:spAutoFit/>
          </a:bodyPr>
          <a:lstStyle/>
          <a:p>
            <a:pPr indent="276225" algn="just">
              <a:spcAft>
                <a:spcPts val="0"/>
              </a:spcAft>
            </a:pP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命令中的短语“</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ORDER  BY </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年龄</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 DESC</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”表示按年龄的降序输出结果。这里的关键字</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DESC</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表示按降序排列，如果要按升序排列可以使用关键字</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ASC</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，不指定排序关键字时，默认的是升序排列。 </a:t>
            </a:r>
          </a:p>
        </p:txBody>
      </p:sp>
    </p:spTree>
    <p:custDataLst>
      <p:tags r:id="rId1"/>
    </p:custDataLst>
    <p:extLst>
      <p:ext uri="{BB962C8B-B14F-4D97-AF65-F5344CB8AC3E}">
        <p14:creationId xmlns:p14="http://schemas.microsoft.com/office/powerpoint/2010/main" val="3830978203"/>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9033242"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3.5.6 SQL</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语言</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数据查询</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使用查询进行统计计算</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4" name="矩形 13"/>
          <p:cNvSpPr/>
          <p:nvPr/>
        </p:nvSpPr>
        <p:spPr>
          <a:xfrm>
            <a:off x="279191" y="928889"/>
            <a:ext cx="11520923" cy="1200329"/>
          </a:xfrm>
          <a:prstGeom prst="rect">
            <a:avLst/>
          </a:prstGeom>
        </p:spPr>
        <p:txBody>
          <a:bodyPr wrap="square">
            <a:spAutoFit/>
          </a:bodyPr>
          <a:lstStyle/>
          <a:p>
            <a:pPr indent="457200" algn="just"/>
            <a:r>
              <a:rPr lang="zh-CN" altLang="en-US" sz="2400" b="1" dirty="0">
                <a:solidFill>
                  <a:schemeClr val="bg1"/>
                </a:solidFill>
                <a:latin typeface="微软雅黑" pitchFamily="34" charset="-122"/>
                <a:ea typeface="微软雅黑" pitchFamily="34" charset="-122"/>
                <a:sym typeface="Calibri" pitchFamily="34" charset="0"/>
              </a:rPr>
              <a:t>查询是</a:t>
            </a:r>
            <a:r>
              <a:rPr lang="en-US" altLang="zh-CN" sz="2400" b="1" dirty="0">
                <a:solidFill>
                  <a:schemeClr val="bg1"/>
                </a:solidFill>
                <a:latin typeface="微软雅黑" pitchFamily="34" charset="-122"/>
                <a:ea typeface="微软雅黑" pitchFamily="34" charset="-122"/>
                <a:sym typeface="Calibri" pitchFamily="34" charset="0"/>
              </a:rPr>
              <a:t>SQL</a:t>
            </a:r>
            <a:r>
              <a:rPr lang="zh-CN" altLang="en-US" sz="2400" b="1" dirty="0">
                <a:solidFill>
                  <a:schemeClr val="bg1"/>
                </a:solidFill>
                <a:latin typeface="微软雅黑" pitchFamily="34" charset="-122"/>
                <a:ea typeface="微软雅黑" pitchFamily="34" charset="-122"/>
                <a:sym typeface="Calibri" pitchFamily="34" charset="0"/>
              </a:rPr>
              <a:t>语言中非常重要的操作，它能够完成多种查询任务，例如查询满足条件的记录、查询时进行统计计算、也可以对记录排序等，当结合函数进行查询时，可完成更多的诸如计算的功能。</a:t>
            </a:r>
          </a:p>
        </p:txBody>
      </p:sp>
      <p:sp>
        <p:nvSpPr>
          <p:cNvPr id="16" name="矩形 15"/>
          <p:cNvSpPr/>
          <p:nvPr/>
        </p:nvSpPr>
        <p:spPr>
          <a:xfrm>
            <a:off x="1819187" y="951400"/>
            <a:ext cx="6658947" cy="461665"/>
          </a:xfrm>
          <a:prstGeom prst="rect">
            <a:avLst/>
          </a:prstGeom>
        </p:spPr>
        <p:txBody>
          <a:bodyPr wrap="square">
            <a:spAutoFit/>
          </a:bodyPr>
          <a:lstStyle/>
          <a:p>
            <a:r>
              <a:rPr lang="zh-CN" altLang="en-US" sz="2400" b="1" dirty="0">
                <a:latin typeface="微软雅黑" panose="020B0503020204020204" pitchFamily="34" charset="-122"/>
                <a:ea typeface="微软雅黑" panose="020B0503020204020204" pitchFamily="34" charset="-122"/>
              </a:rPr>
              <a:t>例</a:t>
            </a:r>
            <a:r>
              <a:rPr lang="en-US" altLang="zh-CN" sz="2400" b="1" dirty="0">
                <a:latin typeface="微软雅黑" panose="020B0503020204020204" pitchFamily="34" charset="-122"/>
                <a:ea typeface="微软雅黑" panose="020B0503020204020204" pitchFamily="34" charset="-122"/>
              </a:rPr>
              <a:t>11.16</a:t>
            </a:r>
            <a:r>
              <a:rPr lang="zh-CN" altLang="en-US" sz="2400" b="1" dirty="0">
                <a:latin typeface="微软雅黑" panose="020B0503020204020204" pitchFamily="34" charset="-122"/>
                <a:ea typeface="微软雅黑" panose="020B0503020204020204" pitchFamily="34" charset="-122"/>
              </a:rPr>
              <a:t>   统计“读者登记”表中的学生人数</a:t>
            </a:r>
          </a:p>
        </p:txBody>
      </p:sp>
      <p:sp>
        <p:nvSpPr>
          <p:cNvPr id="19" name="矩形 18"/>
          <p:cNvSpPr/>
          <p:nvPr/>
        </p:nvSpPr>
        <p:spPr>
          <a:xfrm>
            <a:off x="3337236" y="1883307"/>
            <a:ext cx="4636178" cy="400110"/>
          </a:xfrm>
          <a:prstGeom prst="rect">
            <a:avLst/>
          </a:prstGeom>
        </p:spPr>
        <p:txBody>
          <a:bodyPr wrap="square">
            <a:spAutoFit/>
          </a:bodyPr>
          <a:lstStyle/>
          <a:p>
            <a:pPr algn="just">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SELECT  COUNT(*)  FROM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读者登记</a:t>
            </a:r>
            <a:endParaRPr lang="zh-CN" altLang="en-US" sz="2000" dirty="0">
              <a:latin typeface="微软雅黑" panose="020B0503020204020204" pitchFamily="34" charset="-122"/>
              <a:ea typeface="微软雅黑" panose="020B0503020204020204" pitchFamily="34" charset="-122"/>
            </a:endParaRPr>
          </a:p>
        </p:txBody>
      </p:sp>
      <p:sp>
        <p:nvSpPr>
          <p:cNvPr id="21" name="矩形 20"/>
          <p:cNvSpPr/>
          <p:nvPr/>
        </p:nvSpPr>
        <p:spPr>
          <a:xfrm>
            <a:off x="1912097" y="2967335"/>
            <a:ext cx="8367803" cy="461665"/>
          </a:xfrm>
          <a:prstGeom prst="rect">
            <a:avLst/>
          </a:prstGeom>
        </p:spPr>
        <p:txBody>
          <a:bodyPr wrap="square">
            <a:spAutoFit/>
          </a:bodyPr>
          <a:lstStyle/>
          <a:p>
            <a:r>
              <a:rPr lang="zh-CN" altLang="en-US" sz="2400" b="1" dirty="0">
                <a:latin typeface="微软雅黑" panose="020B0503020204020204" pitchFamily="34" charset="-122"/>
                <a:ea typeface="微软雅黑" panose="020B0503020204020204" pitchFamily="34" charset="-122"/>
              </a:rPr>
              <a:t>例</a:t>
            </a:r>
            <a:r>
              <a:rPr lang="en-US" altLang="zh-CN" sz="2400" b="1" dirty="0">
                <a:latin typeface="微软雅黑" panose="020B0503020204020204" pitchFamily="34" charset="-122"/>
                <a:ea typeface="微软雅黑" panose="020B0503020204020204" pitchFamily="34" charset="-122"/>
              </a:rPr>
              <a:t>11.18</a:t>
            </a:r>
            <a:r>
              <a:rPr lang="zh-CN" altLang="en-US" sz="2400" b="1" dirty="0">
                <a:latin typeface="微软雅黑" panose="020B0503020204020204" pitchFamily="34" charset="-122"/>
                <a:ea typeface="微软雅黑" panose="020B0503020204020204" pitchFamily="34" charset="-122"/>
              </a:rPr>
              <a:t>   统计“读者登记”表中“计算机”专业的学生人数</a:t>
            </a:r>
          </a:p>
        </p:txBody>
      </p:sp>
      <p:sp>
        <p:nvSpPr>
          <p:cNvPr id="22" name="矩形 21"/>
          <p:cNvSpPr/>
          <p:nvPr/>
        </p:nvSpPr>
        <p:spPr>
          <a:xfrm>
            <a:off x="3337236" y="3728508"/>
            <a:ext cx="6033840" cy="2554545"/>
          </a:xfrm>
          <a:prstGeom prst="rect">
            <a:avLst/>
          </a:prstGeom>
        </p:spPr>
        <p:txBody>
          <a:bodyPr wrap="square">
            <a:spAutoFit/>
          </a:bodyPr>
          <a:lstStyle/>
          <a:p>
            <a:pPr algn="just">
              <a:spcAft>
                <a:spcPts val="0"/>
              </a:spcAft>
            </a:pPr>
            <a:r>
              <a:rPr lang="en-US" altLang="zh-CN" sz="2000" dirty="0">
                <a:latin typeface="微软雅黑" panose="020B0503020204020204" pitchFamily="34" charset="-122"/>
                <a:ea typeface="微软雅黑" panose="020B0503020204020204" pitchFamily="34" charset="-122"/>
              </a:rPr>
              <a:t>SELECT  COUNT(*)  AS </a:t>
            </a:r>
            <a:r>
              <a:rPr lang="zh-CN" altLang="en-US" sz="2000" dirty="0">
                <a:latin typeface="微软雅黑" panose="020B0503020204020204" pitchFamily="34" charset="-122"/>
                <a:ea typeface="微软雅黑" panose="020B0503020204020204" pitchFamily="34" charset="-122"/>
              </a:rPr>
              <a:t>人数  </a:t>
            </a:r>
            <a:r>
              <a:rPr lang="en-US" altLang="zh-CN" sz="2000" dirty="0">
                <a:latin typeface="微软雅黑" panose="020B0503020204020204" pitchFamily="34" charset="-122"/>
                <a:ea typeface="微软雅黑" panose="020B0503020204020204" pitchFamily="34" charset="-122"/>
              </a:rPr>
              <a:t>FROM  </a:t>
            </a:r>
            <a:r>
              <a:rPr lang="zh-CN" altLang="en-US" sz="2000" dirty="0">
                <a:latin typeface="微软雅黑" panose="020B0503020204020204" pitchFamily="34" charset="-122"/>
                <a:ea typeface="微软雅黑" panose="020B0503020204020204" pitchFamily="34" charset="-122"/>
              </a:rPr>
              <a:t>读者登记 </a:t>
            </a:r>
            <a:r>
              <a:rPr lang="en-US" altLang="zh-CN" sz="2000" dirty="0">
                <a:latin typeface="微软雅黑" panose="020B0503020204020204" pitchFamily="34" charset="-122"/>
                <a:ea typeface="微软雅黑" panose="020B0503020204020204" pitchFamily="34" charset="-122"/>
              </a:rPr>
              <a:t>WHERE </a:t>
            </a:r>
            <a:r>
              <a:rPr lang="zh-CN" altLang="en-US" sz="2000" dirty="0">
                <a:latin typeface="微软雅黑" panose="020B0503020204020204" pitchFamily="34" charset="-122"/>
                <a:ea typeface="微软雅黑" panose="020B0503020204020204" pitchFamily="34" charset="-122"/>
              </a:rPr>
              <a:t>专业</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计算机”</a:t>
            </a:r>
          </a:p>
          <a:p>
            <a:pPr algn="just">
              <a:spcAft>
                <a:spcPts val="0"/>
              </a:spcAft>
            </a:pPr>
            <a:r>
              <a:rPr lang="zh-CN" altLang="en-US" sz="2000" dirty="0">
                <a:latin typeface="微软雅黑" panose="020B0503020204020204" pitchFamily="34" charset="-122"/>
                <a:ea typeface="微软雅黑" panose="020B0503020204020204" pitchFamily="34" charset="-122"/>
              </a:rPr>
              <a:t>或</a:t>
            </a:r>
          </a:p>
          <a:p>
            <a:pPr algn="just">
              <a:spcAft>
                <a:spcPts val="0"/>
              </a:spcAft>
            </a:pPr>
            <a:r>
              <a:rPr lang="en-US" altLang="zh-CN" sz="2000" dirty="0">
                <a:latin typeface="微软雅黑" panose="020B0503020204020204" pitchFamily="34" charset="-122"/>
                <a:ea typeface="微软雅黑" panose="020B0503020204020204" pitchFamily="34" charset="-122"/>
              </a:rPr>
              <a:t>SELECT  </a:t>
            </a:r>
            <a:r>
              <a:rPr lang="zh-CN" altLang="en-US" sz="2000" dirty="0">
                <a:latin typeface="微软雅黑" panose="020B0503020204020204" pitchFamily="34" charset="-122"/>
                <a:ea typeface="微软雅黑" panose="020B0503020204020204" pitchFamily="34" charset="-122"/>
              </a:rPr>
              <a:t>专业，</a:t>
            </a:r>
            <a:r>
              <a:rPr lang="en-US" altLang="zh-CN" sz="2000" dirty="0">
                <a:latin typeface="微软雅黑" panose="020B0503020204020204" pitchFamily="34" charset="-122"/>
                <a:ea typeface="微软雅黑" panose="020B0503020204020204" pitchFamily="34" charset="-122"/>
              </a:rPr>
              <a:t>COUNT(*)  AS </a:t>
            </a:r>
            <a:r>
              <a:rPr lang="zh-CN" altLang="en-US" sz="2000" dirty="0">
                <a:latin typeface="微软雅黑" panose="020B0503020204020204" pitchFamily="34" charset="-122"/>
                <a:ea typeface="微软雅黑" panose="020B0503020204020204" pitchFamily="34" charset="-122"/>
              </a:rPr>
              <a:t>人数  </a:t>
            </a:r>
          </a:p>
          <a:p>
            <a:pPr algn="just">
              <a:spcAft>
                <a:spcPts val="0"/>
              </a:spcAft>
            </a:pPr>
            <a:r>
              <a:rPr lang="en-US" altLang="zh-CN" sz="2000" dirty="0">
                <a:latin typeface="微软雅黑" panose="020B0503020204020204" pitchFamily="34" charset="-122"/>
                <a:ea typeface="微软雅黑" panose="020B0503020204020204" pitchFamily="34" charset="-122"/>
              </a:rPr>
              <a:t>FROM  </a:t>
            </a:r>
            <a:r>
              <a:rPr lang="zh-CN" altLang="en-US" sz="2000" dirty="0">
                <a:latin typeface="微软雅黑" panose="020B0503020204020204" pitchFamily="34" charset="-122"/>
                <a:ea typeface="微软雅黑" panose="020B0503020204020204" pitchFamily="34" charset="-122"/>
              </a:rPr>
              <a:t>读者登记 </a:t>
            </a:r>
          </a:p>
          <a:p>
            <a:pPr algn="just">
              <a:spcAft>
                <a:spcPts val="0"/>
              </a:spcAft>
            </a:pPr>
            <a:r>
              <a:rPr lang="en-US" altLang="zh-CN" sz="2000" dirty="0">
                <a:latin typeface="微软雅黑" panose="020B0503020204020204" pitchFamily="34" charset="-122"/>
                <a:ea typeface="微软雅黑" panose="020B0503020204020204" pitchFamily="34" charset="-122"/>
              </a:rPr>
              <a:t>GROUP BY </a:t>
            </a:r>
            <a:r>
              <a:rPr lang="zh-CN" altLang="en-US" sz="2000" dirty="0">
                <a:latin typeface="微软雅黑" panose="020B0503020204020204" pitchFamily="34" charset="-122"/>
                <a:ea typeface="微软雅黑" panose="020B0503020204020204" pitchFamily="34" charset="-122"/>
              </a:rPr>
              <a:t>专业</a:t>
            </a:r>
          </a:p>
          <a:p>
            <a:pPr algn="just">
              <a:spcAft>
                <a:spcPts val="0"/>
              </a:spcAft>
            </a:pPr>
            <a:r>
              <a:rPr lang="en-US" altLang="zh-CN" sz="2000" dirty="0">
                <a:latin typeface="微软雅黑" panose="020B0503020204020204" pitchFamily="34" charset="-122"/>
                <a:ea typeface="微软雅黑" panose="020B0503020204020204" pitchFamily="34" charset="-122"/>
              </a:rPr>
              <a:t>HAVING </a:t>
            </a:r>
            <a:r>
              <a:rPr lang="zh-CN" altLang="en-US" sz="2000" dirty="0">
                <a:latin typeface="微软雅黑" panose="020B0503020204020204" pitchFamily="34" charset="-122"/>
                <a:ea typeface="微软雅黑" panose="020B0503020204020204" pitchFamily="34" charset="-122"/>
              </a:rPr>
              <a:t>专业</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计算机”</a:t>
            </a:r>
          </a:p>
          <a:p>
            <a:pPr algn="just">
              <a:spcAft>
                <a:spcPts val="0"/>
              </a:spcAft>
            </a:pPr>
            <a:endParaRPr lang="zh-CN" altLang="en-US" sz="20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900976146"/>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6571030"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3.5.6 SQL</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语言</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数据查询</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多表查询</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5" name="矩形 14"/>
          <p:cNvSpPr/>
          <p:nvPr/>
        </p:nvSpPr>
        <p:spPr>
          <a:xfrm>
            <a:off x="279191" y="928889"/>
            <a:ext cx="11520923" cy="1200329"/>
          </a:xfrm>
          <a:prstGeom prst="rect">
            <a:avLst/>
          </a:prstGeom>
        </p:spPr>
        <p:txBody>
          <a:bodyPr wrap="square">
            <a:spAutoFit/>
          </a:bodyPr>
          <a:lstStyle/>
          <a:p>
            <a:pPr indent="457200" algn="just"/>
            <a:r>
              <a:rPr lang="zh-CN" altLang="en-US" sz="2400" b="1" dirty="0">
                <a:solidFill>
                  <a:schemeClr val="bg1"/>
                </a:solidFill>
                <a:latin typeface="微软雅黑" pitchFamily="34" charset="-122"/>
                <a:ea typeface="微软雅黑" pitchFamily="34" charset="-122"/>
                <a:sym typeface="Calibri" pitchFamily="34" charset="0"/>
              </a:rPr>
              <a:t>查询是</a:t>
            </a:r>
            <a:r>
              <a:rPr lang="en-US" altLang="zh-CN" sz="2400" b="1" dirty="0">
                <a:solidFill>
                  <a:schemeClr val="bg1"/>
                </a:solidFill>
                <a:latin typeface="微软雅黑" pitchFamily="34" charset="-122"/>
                <a:ea typeface="微软雅黑" pitchFamily="34" charset="-122"/>
                <a:sym typeface="Calibri" pitchFamily="34" charset="0"/>
              </a:rPr>
              <a:t>SQL</a:t>
            </a:r>
            <a:r>
              <a:rPr lang="zh-CN" altLang="en-US" sz="2400" b="1" dirty="0">
                <a:solidFill>
                  <a:schemeClr val="bg1"/>
                </a:solidFill>
                <a:latin typeface="微软雅黑" pitchFamily="34" charset="-122"/>
                <a:ea typeface="微软雅黑" pitchFamily="34" charset="-122"/>
                <a:sym typeface="Calibri" pitchFamily="34" charset="0"/>
              </a:rPr>
              <a:t>语言中非常重要的操作，它能够完成多种查询任务，例如查询满足条件的记录、查询时进行统计计算、也可以对记录排序等，当结合函数进行查询时，可完成更多的诸如计算的功能。</a:t>
            </a:r>
          </a:p>
        </p:txBody>
      </p:sp>
      <p:sp>
        <p:nvSpPr>
          <p:cNvPr id="18" name="矩形 17"/>
          <p:cNvSpPr/>
          <p:nvPr/>
        </p:nvSpPr>
        <p:spPr>
          <a:xfrm>
            <a:off x="1806058" y="2216634"/>
            <a:ext cx="8579881" cy="400110"/>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例</a:t>
            </a:r>
            <a:r>
              <a:rPr lang="en-US" altLang="zh-CN" sz="2000" b="1" dirty="0">
                <a:latin typeface="微软雅黑" panose="020B0503020204020204" pitchFamily="34" charset="-122"/>
                <a:ea typeface="微软雅黑" panose="020B0503020204020204" pitchFamily="34" charset="-122"/>
              </a:rPr>
              <a:t>11.19</a:t>
            </a:r>
            <a:r>
              <a:rPr lang="zh-CN" altLang="en-US" sz="2000" b="1" dirty="0">
                <a:latin typeface="微软雅黑" panose="020B0503020204020204" pitchFamily="34" charset="-122"/>
                <a:ea typeface="微软雅黑" panose="020B0503020204020204" pitchFamily="34" charset="-122"/>
              </a:rPr>
              <a:t>  查询有那些同学借过书。显示借阅同学的借书证号、姓名、专业</a:t>
            </a:r>
          </a:p>
        </p:txBody>
      </p:sp>
      <p:sp>
        <p:nvSpPr>
          <p:cNvPr id="20" name="矩形 19"/>
          <p:cNvSpPr/>
          <p:nvPr/>
        </p:nvSpPr>
        <p:spPr>
          <a:xfrm>
            <a:off x="1848435" y="2687820"/>
            <a:ext cx="5354635" cy="1015663"/>
          </a:xfrm>
          <a:prstGeom prst="rect">
            <a:avLst/>
          </a:prstGeom>
        </p:spPr>
        <p:txBody>
          <a:bodyPr wrap="square">
            <a:spAutoFit/>
          </a:bodyPr>
          <a:lstStyle/>
          <a:p>
            <a:pPr algn="just">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SELECT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读者登记</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借书证号，姓名，专业</a:t>
            </a:r>
          </a:p>
          <a:p>
            <a:pPr algn="just">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FROM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读者登记，借阅表 </a:t>
            </a:r>
          </a:p>
          <a:p>
            <a:pPr algn="just">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WHERE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读者登记</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借书证号</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借阅表</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借书证号</a:t>
            </a:r>
          </a:p>
        </p:txBody>
      </p:sp>
      <p:sp>
        <p:nvSpPr>
          <p:cNvPr id="10" name="矩形 9"/>
          <p:cNvSpPr/>
          <p:nvPr/>
        </p:nvSpPr>
        <p:spPr>
          <a:xfrm>
            <a:off x="1806058" y="1126776"/>
            <a:ext cx="7911933" cy="830997"/>
          </a:xfrm>
          <a:prstGeom prst="rect">
            <a:avLst/>
          </a:prstGeom>
        </p:spPr>
        <p:txBody>
          <a:bodyPr wrap="square">
            <a:spAutoFit/>
          </a:bodyPr>
          <a:lstStyle/>
          <a:p>
            <a:r>
              <a:rPr lang="zh-CN" altLang="en-US" sz="2400" b="1" dirty="0">
                <a:latin typeface="微软雅黑" panose="020B0503020204020204" pitchFamily="34" charset="-122"/>
                <a:ea typeface="微软雅黑" panose="020B0503020204020204" pitchFamily="34" charset="-122"/>
              </a:rPr>
              <a:t>多表查询是在</a:t>
            </a:r>
            <a:r>
              <a:rPr lang="en-US" altLang="zh-CN" sz="2400" b="1" dirty="0">
                <a:latin typeface="微软雅黑" panose="020B0503020204020204" pitchFamily="34" charset="-122"/>
                <a:ea typeface="微软雅黑" panose="020B0503020204020204" pitchFamily="34" charset="-122"/>
              </a:rPr>
              <a:t>FROM</a:t>
            </a:r>
            <a:r>
              <a:rPr lang="zh-CN" altLang="en-US" sz="2400" b="1" dirty="0">
                <a:latin typeface="微软雅黑" panose="020B0503020204020204" pitchFamily="34" charset="-122"/>
                <a:ea typeface="微软雅黑" panose="020B0503020204020204" pitchFamily="34" charset="-122"/>
              </a:rPr>
              <a:t>字句中列出多个表，通过多个表之间的共同字段建立联系，完成查询过程。常用的是等值连接。</a:t>
            </a:r>
          </a:p>
        </p:txBody>
      </p:sp>
      <p:sp>
        <p:nvSpPr>
          <p:cNvPr id="8" name="矩形 7">
            <a:extLst>
              <a:ext uri="{FF2B5EF4-FFF2-40B4-BE49-F238E27FC236}">
                <a16:creationId xmlns:a16="http://schemas.microsoft.com/office/drawing/2014/main" id="{EAA749F3-E328-4CB9-B7BC-B5DC1D48139C}"/>
              </a:ext>
            </a:extLst>
          </p:cNvPr>
          <p:cNvSpPr/>
          <p:nvPr/>
        </p:nvSpPr>
        <p:spPr>
          <a:xfrm>
            <a:off x="1806058" y="5573131"/>
            <a:ext cx="4404124" cy="369332"/>
          </a:xfrm>
          <a:prstGeom prst="rect">
            <a:avLst/>
          </a:prstGeom>
        </p:spPr>
        <p:txBody>
          <a:bodyPr wrap="square">
            <a:spAutoFit/>
          </a:bodyPr>
          <a:lstStyle/>
          <a:p>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SELECT  MIN(</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年龄</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FROM  </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读者登记 </a:t>
            </a:r>
            <a:endParaRPr lang="zh-CN" altLang="en-US" dirty="0"/>
          </a:p>
        </p:txBody>
      </p:sp>
      <p:sp>
        <p:nvSpPr>
          <p:cNvPr id="16" name="矩形 15">
            <a:extLst>
              <a:ext uri="{FF2B5EF4-FFF2-40B4-BE49-F238E27FC236}">
                <a16:creationId xmlns:a16="http://schemas.microsoft.com/office/drawing/2014/main" id="{034D4794-62B6-4745-AEBF-2FD42D089AE9}"/>
              </a:ext>
            </a:extLst>
          </p:cNvPr>
          <p:cNvSpPr/>
          <p:nvPr/>
        </p:nvSpPr>
        <p:spPr>
          <a:xfrm>
            <a:off x="1806058" y="4983829"/>
            <a:ext cx="4969316" cy="400110"/>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例</a:t>
            </a:r>
            <a:r>
              <a:rPr lang="en-US" altLang="zh-CN" sz="2000" b="1" dirty="0">
                <a:latin typeface="微软雅黑" panose="020B0503020204020204" pitchFamily="34" charset="-122"/>
                <a:ea typeface="微软雅黑" panose="020B0503020204020204" pitchFamily="34" charset="-122"/>
              </a:rPr>
              <a:t>11.20</a:t>
            </a:r>
            <a:r>
              <a:rPr lang="zh-CN" altLang="en-US" sz="2000" b="1" dirty="0">
                <a:latin typeface="微软雅黑" panose="020B0503020204020204" pitchFamily="34" charset="-122"/>
                <a:ea typeface="微软雅黑" panose="020B0503020204020204" pitchFamily="34" charset="-122"/>
              </a:rPr>
              <a:t>  查询读者的最小年龄。</a:t>
            </a:r>
          </a:p>
        </p:txBody>
      </p:sp>
      <p:sp>
        <p:nvSpPr>
          <p:cNvPr id="9" name="矩形 8">
            <a:extLst>
              <a:ext uri="{FF2B5EF4-FFF2-40B4-BE49-F238E27FC236}">
                <a16:creationId xmlns:a16="http://schemas.microsoft.com/office/drawing/2014/main" id="{D0CC0EF4-FA4C-4B7D-915E-33EA2F88806B}"/>
              </a:ext>
            </a:extLst>
          </p:cNvPr>
          <p:cNvSpPr/>
          <p:nvPr/>
        </p:nvSpPr>
        <p:spPr>
          <a:xfrm>
            <a:off x="1806057" y="4019384"/>
            <a:ext cx="9097528" cy="830997"/>
          </a:xfrm>
          <a:prstGeom prst="rect">
            <a:avLst/>
          </a:prstGeom>
        </p:spPr>
        <p:txBody>
          <a:bodyPr wrap="square">
            <a:spAutoFit/>
          </a:bodyPr>
          <a:lstStyle/>
          <a:p>
            <a:pPr>
              <a:spcBef>
                <a:spcPct val="0"/>
              </a:spcBef>
              <a:defRPr/>
            </a:pPr>
            <a:r>
              <a:rPr lang="zh-CN" altLang="en-US" sz="2400" b="1" dirty="0">
                <a:latin typeface="微软雅黑" panose="020B0503020204020204" pitchFamily="34" charset="-122"/>
                <a:ea typeface="微软雅黑" panose="020B0503020204020204" pitchFamily="34" charset="-122"/>
              </a:rPr>
              <a:t>使用库函数进行统计查询，常用库函数如下：</a:t>
            </a:r>
            <a:endParaRPr lang="en-US" altLang="zh-CN" sz="2400" b="1" dirty="0">
              <a:latin typeface="微软雅黑" panose="020B0503020204020204" pitchFamily="34" charset="-122"/>
              <a:ea typeface="微软雅黑" panose="020B0503020204020204" pitchFamily="34" charset="-122"/>
            </a:endParaRPr>
          </a:p>
          <a:p>
            <a:pPr algn="just">
              <a:defRPr/>
            </a:pPr>
            <a:r>
              <a:rPr lang="en-US" altLang="zh-CN" sz="2400" b="1" dirty="0">
                <a:latin typeface="微软雅黑" panose="020B0503020204020204" pitchFamily="34" charset="-122"/>
                <a:ea typeface="微软雅黑" panose="020B0503020204020204" pitchFamily="34" charset="-122"/>
              </a:rPr>
              <a:t>SUM()</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AVG()</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MIN()</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MAX()</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COUNT()</a:t>
            </a: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COUNT(</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980332829"/>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1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087512"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3.6 SQLite</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简介</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2" name="Rectangle 3"/>
          <p:cNvSpPr txBox="1">
            <a:spLocks noChangeArrowheads="1"/>
          </p:cNvSpPr>
          <p:nvPr/>
        </p:nvSpPr>
        <p:spPr bwMode="auto">
          <a:xfrm>
            <a:off x="1705815" y="1075455"/>
            <a:ext cx="9197770" cy="5592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CC"/>
                </a:solidFill>
                <a:latin typeface="+mn-lt"/>
                <a:ea typeface="+mn-ea"/>
                <a:cs typeface="+mn-cs"/>
              </a:defRPr>
            </a:lvl1pPr>
            <a:lvl2pPr marL="669925" indent="-325438" algn="l" rtl="0" eaLnBrk="0" fontAlgn="base" hangingPunct="0">
              <a:spcBef>
                <a:spcPct val="20000"/>
              </a:spcBef>
              <a:spcAft>
                <a:spcPct val="0"/>
              </a:spcAft>
              <a:buClr>
                <a:srgbClr val="0000CC"/>
              </a:buClr>
              <a:buSzPct val="60000"/>
              <a:buFont typeface="Wingdings" panose="05000000000000000000" pitchFamily="2" charset="2"/>
              <a:buChar char="l"/>
              <a:defRPr sz="2600" b="1">
                <a:solidFill>
                  <a:schemeClr val="tx1"/>
                </a:solidFill>
                <a:latin typeface="+mn-lt"/>
                <a:ea typeface="楷体" pitchFamily="49" charset="-122"/>
                <a:cs typeface="+mn-cs"/>
              </a:defRPr>
            </a:lvl2pPr>
            <a:lvl3pPr marL="1022350" indent="-350838" algn="l" rtl="0" eaLnBrk="0" fontAlgn="base" hangingPunct="0">
              <a:spcBef>
                <a:spcPct val="20000"/>
              </a:spcBef>
              <a:spcAft>
                <a:spcPct val="0"/>
              </a:spcAft>
              <a:buClr>
                <a:srgbClr val="FF0000"/>
              </a:buClr>
              <a:buSzPct val="65000"/>
              <a:buFont typeface="Wingdings" panose="05000000000000000000" pitchFamily="2" charset="2"/>
              <a:buChar char="p"/>
              <a:defRPr sz="2200" b="1">
                <a:solidFill>
                  <a:schemeClr val="tx1"/>
                </a:solidFill>
                <a:latin typeface="+mn-lt"/>
                <a:ea typeface="+mj-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j-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j-ea"/>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一种关系型数据库管理系统，在其上可以建立轻型数据库</a:t>
            </a:r>
            <a:endPar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创始人是</a:t>
            </a:r>
            <a:r>
              <a:rPr kumimoji="0" lang="en-US" altLang="zh-CN" sz="2400" b="1"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rPr>
              <a:t>D.RichardHipp</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endPar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设计目标是嵌入式应用，目前已经在很多嵌入式产品中得到应用，它占用资源非常的低，在嵌入式设备中，可能只需要几百</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K</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的内存就够了。</a:t>
            </a:r>
            <a:endPar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支持</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Windows/Linux/Unix</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等主流的操作系统，同时能够跟很多程序语言相结合，比如</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Java</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C/C++</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C#</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Python</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 、</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PHP</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等，还有</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ODBC(Open Database Connectivity)</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接口</a:t>
            </a:r>
            <a:endPar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处理速度比</a:t>
            </a:r>
            <a:r>
              <a:rPr kumimoji="0" lang="en-US" altLang="zh-CN" sz="2400" b="1"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rPr>
              <a:t>Mysql</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PostgreSQL</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这两款开源的世界著名数据库管理系统都快。</a:t>
            </a:r>
            <a:endPar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第一版诞生于</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2000</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年</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5</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月。 目前推出</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SQLite 3</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版。</a:t>
            </a:r>
            <a:endPar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lvl="0">
              <a:buClr>
                <a:srgbClr val="CC9900"/>
              </a:buClr>
            </a:pP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官网：</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www.sqlite.org</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　　</a:t>
            </a:r>
            <a:r>
              <a:rPr lang="en-US" altLang="zh-CN" sz="2400" b="1" kern="0" dirty="0">
                <a:solidFill>
                  <a:schemeClr val="tx1"/>
                </a:solidFill>
                <a:latin typeface="微软雅黑" panose="020B0503020204020204" pitchFamily="34" charset="-122"/>
                <a:ea typeface="微软雅黑" panose="020B0503020204020204" pitchFamily="34" charset="-122"/>
              </a:rPr>
              <a:t>version 3.30.1</a:t>
            </a:r>
            <a:endPar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750176866"/>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868175"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3.6.1 SQLite</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的应用</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3" name="Rectangle 3"/>
          <p:cNvSpPr txBox="1">
            <a:spLocks noChangeArrowheads="1"/>
          </p:cNvSpPr>
          <p:nvPr/>
        </p:nvSpPr>
        <p:spPr bwMode="auto">
          <a:xfrm>
            <a:off x="1846384" y="953135"/>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CC"/>
                </a:solidFill>
                <a:latin typeface="+mn-lt"/>
                <a:ea typeface="+mn-ea"/>
                <a:cs typeface="+mn-cs"/>
              </a:defRPr>
            </a:lvl1pPr>
            <a:lvl2pPr marL="669925" indent="-325438" algn="l" rtl="0" eaLnBrk="0" fontAlgn="base" hangingPunct="0">
              <a:spcBef>
                <a:spcPct val="20000"/>
              </a:spcBef>
              <a:spcAft>
                <a:spcPct val="0"/>
              </a:spcAft>
              <a:buClr>
                <a:srgbClr val="0000CC"/>
              </a:buClr>
              <a:buSzPct val="60000"/>
              <a:buFont typeface="Wingdings" panose="05000000000000000000" pitchFamily="2" charset="2"/>
              <a:buChar char="l"/>
              <a:defRPr sz="2600" b="1">
                <a:solidFill>
                  <a:schemeClr val="tx1"/>
                </a:solidFill>
                <a:latin typeface="+mn-lt"/>
                <a:ea typeface="楷体" pitchFamily="49" charset="-122"/>
                <a:cs typeface="+mn-cs"/>
              </a:defRPr>
            </a:lvl2pPr>
            <a:lvl3pPr marL="1022350" indent="-350838" algn="l" rtl="0" eaLnBrk="0" fontAlgn="base" hangingPunct="0">
              <a:spcBef>
                <a:spcPct val="20000"/>
              </a:spcBef>
              <a:spcAft>
                <a:spcPct val="0"/>
              </a:spcAft>
              <a:buClr>
                <a:srgbClr val="FF0000"/>
              </a:buClr>
              <a:buSzPct val="65000"/>
              <a:buFont typeface="Wingdings" panose="05000000000000000000" pitchFamily="2" charset="2"/>
              <a:buChar char="p"/>
              <a:defRPr sz="2200" b="1">
                <a:solidFill>
                  <a:schemeClr val="tx1"/>
                </a:solidFill>
                <a:latin typeface="+mn-lt"/>
                <a:ea typeface="+mj-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j-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j-ea"/>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en-US" altLang="zh-CN" sz="3000" b="0" i="0" u="none" strike="noStrike" kern="0" cap="none" spc="0" normalizeH="0" baseline="0" noProof="0">
                <a:ln>
                  <a:noFill/>
                </a:ln>
                <a:solidFill>
                  <a:srgbClr val="0000CC"/>
                </a:solidFill>
                <a:effectLst/>
                <a:uLnTx/>
                <a:uFillTx/>
                <a:latin typeface="Arial"/>
                <a:ea typeface="黑体"/>
              </a:rPr>
              <a:t>SQLite</a:t>
            </a:r>
            <a:r>
              <a:rPr kumimoji="0" lang="zh-CN" altLang="en-US" sz="3000" b="0" i="0" u="none" strike="noStrike" kern="0" cap="none" spc="0" normalizeH="0" baseline="0" noProof="0">
                <a:ln>
                  <a:noFill/>
                </a:ln>
                <a:solidFill>
                  <a:srgbClr val="0000CC"/>
                </a:solidFill>
                <a:effectLst/>
                <a:uLnTx/>
                <a:uFillTx/>
                <a:latin typeface="Arial"/>
                <a:ea typeface="黑体"/>
              </a:rPr>
              <a:t>大量用于手机，</a:t>
            </a:r>
            <a:r>
              <a:rPr kumimoji="0" lang="en-US" altLang="zh-CN" sz="3000" b="0" i="0" u="none" strike="noStrike" kern="0" cap="none" spc="0" normalizeH="0" baseline="0" noProof="0">
                <a:ln>
                  <a:noFill/>
                </a:ln>
                <a:solidFill>
                  <a:srgbClr val="0000CC"/>
                </a:solidFill>
                <a:effectLst/>
                <a:uLnTx/>
                <a:uFillTx/>
                <a:latin typeface="Arial"/>
                <a:ea typeface="黑体"/>
              </a:rPr>
              <a:t>PDA</a:t>
            </a:r>
            <a:r>
              <a:rPr kumimoji="0" lang="zh-CN" altLang="en-US" sz="3000" b="0" i="0" u="none" strike="noStrike" kern="0" cap="none" spc="0" normalizeH="0" baseline="0" noProof="0">
                <a:ln>
                  <a:noFill/>
                </a:ln>
                <a:solidFill>
                  <a:srgbClr val="0000CC"/>
                </a:solidFill>
                <a:effectLst/>
                <a:uLnTx/>
                <a:uFillTx/>
                <a:latin typeface="Arial"/>
                <a:ea typeface="黑体"/>
              </a:rPr>
              <a:t>，</a:t>
            </a:r>
            <a:r>
              <a:rPr kumimoji="0" lang="en-US" altLang="zh-CN" sz="3000" b="0" i="0" u="none" strike="noStrike" kern="0" cap="none" spc="0" normalizeH="0" baseline="0" noProof="0">
                <a:ln>
                  <a:noFill/>
                </a:ln>
                <a:solidFill>
                  <a:srgbClr val="0000CC"/>
                </a:solidFill>
                <a:effectLst/>
                <a:uLnTx/>
                <a:uFillTx/>
                <a:latin typeface="Arial"/>
                <a:ea typeface="黑体"/>
              </a:rPr>
              <a:t>MP3</a:t>
            </a:r>
            <a:r>
              <a:rPr kumimoji="0" lang="zh-CN" altLang="en-US" sz="3000" b="0" i="0" u="none" strike="noStrike" kern="0" cap="none" spc="0" normalizeH="0" baseline="0" noProof="0">
                <a:ln>
                  <a:noFill/>
                </a:ln>
                <a:solidFill>
                  <a:srgbClr val="0000CC"/>
                </a:solidFill>
                <a:effectLst/>
                <a:uLnTx/>
                <a:uFillTx/>
                <a:latin typeface="Arial"/>
                <a:ea typeface="黑体"/>
              </a:rPr>
              <a:t>播放器以及机顶盒设备中。</a:t>
            </a:r>
          </a:p>
          <a:p>
            <a:pPr marL="669925" marR="0" lvl="1" indent="-325438" algn="l" defTabSz="914400" rtl="0" eaLnBrk="0" fontAlgn="base" latinLnBrk="0" hangingPunct="0">
              <a:lnSpc>
                <a:spcPct val="100000"/>
              </a:lnSpc>
              <a:spcBef>
                <a:spcPct val="20000"/>
              </a:spcBef>
              <a:spcAft>
                <a:spcPct val="0"/>
              </a:spcAft>
              <a:buClr>
                <a:srgbClr val="0000CC"/>
              </a:buClr>
              <a:buSzPct val="60000"/>
              <a:buFont typeface="Wingdings" panose="05000000000000000000" pitchFamily="2" charset="2"/>
              <a:buChar char="l"/>
              <a:tabLst/>
              <a:defRPr/>
            </a:pPr>
            <a:r>
              <a:rPr kumimoji="0" lang="en-US" altLang="zh-CN" sz="2200" b="1" i="0" u="none" strike="noStrike" kern="0" cap="none" spc="0" normalizeH="0" baseline="0" noProof="0">
                <a:ln>
                  <a:noFill/>
                </a:ln>
                <a:solidFill>
                  <a:srgbClr val="000000"/>
                </a:solidFill>
                <a:effectLst/>
                <a:uLnTx/>
                <a:uFillTx/>
                <a:latin typeface="Arial"/>
                <a:ea typeface="楷体" pitchFamily="49" charset="-122"/>
              </a:rPr>
              <a:t>Mozilla Firefox</a:t>
            </a:r>
            <a:r>
              <a:rPr kumimoji="0" lang="zh-CN" altLang="en-US" sz="2200" b="1" i="0" u="none" strike="noStrike" kern="0" cap="none" spc="0" normalizeH="0" baseline="0" noProof="0">
                <a:ln>
                  <a:noFill/>
                </a:ln>
                <a:solidFill>
                  <a:srgbClr val="000000"/>
                </a:solidFill>
                <a:effectLst/>
                <a:uLnTx/>
                <a:uFillTx/>
                <a:latin typeface="Arial"/>
                <a:ea typeface="楷体" pitchFamily="49" charset="-122"/>
              </a:rPr>
              <a:t>使用</a:t>
            </a:r>
            <a:r>
              <a:rPr kumimoji="0" lang="en-US" altLang="zh-CN" sz="2200" b="1" i="0" u="none" strike="noStrike" kern="0" cap="none" spc="0" normalizeH="0" baseline="0" noProof="0">
                <a:ln>
                  <a:noFill/>
                </a:ln>
                <a:solidFill>
                  <a:srgbClr val="000000"/>
                </a:solidFill>
                <a:effectLst/>
                <a:uLnTx/>
                <a:uFillTx/>
                <a:latin typeface="Arial"/>
                <a:ea typeface="楷体" pitchFamily="49" charset="-122"/>
              </a:rPr>
              <a:t>SQLite</a:t>
            </a:r>
            <a:r>
              <a:rPr kumimoji="0" lang="zh-CN" altLang="en-US" sz="2200" b="1" i="0" u="none" strike="noStrike" kern="0" cap="none" spc="0" normalizeH="0" baseline="0" noProof="0">
                <a:ln>
                  <a:noFill/>
                </a:ln>
                <a:solidFill>
                  <a:srgbClr val="000000"/>
                </a:solidFill>
                <a:effectLst/>
                <a:uLnTx/>
                <a:uFillTx/>
                <a:latin typeface="Arial"/>
                <a:ea typeface="楷体" pitchFamily="49" charset="-122"/>
              </a:rPr>
              <a:t>作为数据库。</a:t>
            </a:r>
          </a:p>
          <a:p>
            <a:pPr marL="669925" marR="0" lvl="1" indent="-325438" algn="l" defTabSz="914400" rtl="0" eaLnBrk="0" fontAlgn="base" latinLnBrk="0" hangingPunct="0">
              <a:lnSpc>
                <a:spcPct val="100000"/>
              </a:lnSpc>
              <a:spcBef>
                <a:spcPct val="20000"/>
              </a:spcBef>
              <a:spcAft>
                <a:spcPct val="0"/>
              </a:spcAft>
              <a:buClr>
                <a:srgbClr val="0000CC"/>
              </a:buClr>
              <a:buSzPct val="60000"/>
              <a:buFont typeface="Wingdings" panose="05000000000000000000" pitchFamily="2" charset="2"/>
              <a:buChar char="l"/>
              <a:tabLst/>
              <a:defRPr/>
            </a:pPr>
            <a:r>
              <a:rPr kumimoji="0" lang="en-US" altLang="zh-CN" sz="2200" b="1" i="0" u="none" strike="noStrike" kern="0" cap="none" spc="0" normalizeH="0" baseline="0" noProof="0">
                <a:ln>
                  <a:noFill/>
                </a:ln>
                <a:solidFill>
                  <a:srgbClr val="000000"/>
                </a:solidFill>
                <a:effectLst/>
                <a:uLnTx/>
                <a:uFillTx/>
                <a:latin typeface="Arial"/>
                <a:ea typeface="楷体" pitchFamily="49" charset="-122"/>
              </a:rPr>
              <a:t>Mac</a:t>
            </a:r>
            <a:r>
              <a:rPr kumimoji="0" lang="zh-CN" altLang="en-US" sz="2200" b="1" i="0" u="none" strike="noStrike" kern="0" cap="none" spc="0" normalizeH="0" baseline="0" noProof="0">
                <a:ln>
                  <a:noFill/>
                </a:ln>
                <a:solidFill>
                  <a:srgbClr val="000000"/>
                </a:solidFill>
                <a:effectLst/>
                <a:uLnTx/>
                <a:uFillTx/>
                <a:latin typeface="Arial"/>
                <a:ea typeface="楷体" pitchFamily="49" charset="-122"/>
              </a:rPr>
              <a:t>计算机中包含了多份</a:t>
            </a:r>
            <a:r>
              <a:rPr kumimoji="0" lang="en-US" altLang="zh-CN" sz="2200" b="1" i="0" u="none" strike="noStrike" kern="0" cap="none" spc="0" normalizeH="0" baseline="0" noProof="0">
                <a:ln>
                  <a:noFill/>
                </a:ln>
                <a:solidFill>
                  <a:srgbClr val="000000"/>
                </a:solidFill>
                <a:effectLst/>
                <a:uLnTx/>
                <a:uFillTx/>
                <a:latin typeface="Arial"/>
                <a:ea typeface="楷体" pitchFamily="49" charset="-122"/>
              </a:rPr>
              <a:t>SQLite</a:t>
            </a:r>
            <a:r>
              <a:rPr kumimoji="0" lang="zh-CN" altLang="en-US" sz="2200" b="1" i="0" u="none" strike="noStrike" kern="0" cap="none" spc="0" normalizeH="0" baseline="0" noProof="0">
                <a:ln>
                  <a:noFill/>
                </a:ln>
                <a:solidFill>
                  <a:srgbClr val="000000"/>
                </a:solidFill>
                <a:effectLst/>
                <a:uLnTx/>
                <a:uFillTx/>
                <a:latin typeface="Arial"/>
                <a:ea typeface="楷体" pitchFamily="49" charset="-122"/>
              </a:rPr>
              <a:t>的拷贝，用于不同的应用。</a:t>
            </a:r>
          </a:p>
          <a:p>
            <a:pPr marL="669925" marR="0" lvl="1" indent="-325438" algn="l" defTabSz="914400" rtl="0" eaLnBrk="0" fontAlgn="base" latinLnBrk="0" hangingPunct="0">
              <a:lnSpc>
                <a:spcPct val="100000"/>
              </a:lnSpc>
              <a:spcBef>
                <a:spcPct val="20000"/>
              </a:spcBef>
              <a:spcAft>
                <a:spcPct val="0"/>
              </a:spcAft>
              <a:buClr>
                <a:srgbClr val="0000CC"/>
              </a:buClr>
              <a:buSzPct val="60000"/>
              <a:buFont typeface="Wingdings" panose="05000000000000000000" pitchFamily="2" charset="2"/>
              <a:buChar char="l"/>
              <a:tabLst/>
              <a:defRPr/>
            </a:pPr>
            <a:r>
              <a:rPr kumimoji="0" lang="en-US" altLang="zh-CN" sz="2200" b="1" i="0" u="none" strike="noStrike" kern="0" cap="none" spc="0" normalizeH="0" baseline="0" noProof="0">
                <a:ln>
                  <a:noFill/>
                </a:ln>
                <a:solidFill>
                  <a:srgbClr val="000000"/>
                </a:solidFill>
                <a:effectLst/>
                <a:uLnTx/>
                <a:uFillTx/>
                <a:latin typeface="Arial"/>
                <a:ea typeface="楷体" pitchFamily="49" charset="-122"/>
              </a:rPr>
              <a:t>PHP</a:t>
            </a:r>
            <a:r>
              <a:rPr kumimoji="0" lang="zh-CN" altLang="en-US" sz="2200" b="1" i="0" u="none" strike="noStrike" kern="0" cap="none" spc="0" normalizeH="0" baseline="0" noProof="0">
                <a:ln>
                  <a:noFill/>
                </a:ln>
                <a:solidFill>
                  <a:srgbClr val="000000"/>
                </a:solidFill>
                <a:effectLst/>
                <a:uLnTx/>
                <a:uFillTx/>
                <a:latin typeface="Arial"/>
                <a:ea typeface="楷体" pitchFamily="49" charset="-122"/>
              </a:rPr>
              <a:t>将</a:t>
            </a:r>
            <a:r>
              <a:rPr kumimoji="0" lang="en-US" altLang="zh-CN" sz="2200" b="1" i="0" u="none" strike="noStrike" kern="0" cap="none" spc="0" normalizeH="0" baseline="0" noProof="0">
                <a:ln>
                  <a:noFill/>
                </a:ln>
                <a:solidFill>
                  <a:srgbClr val="000000"/>
                </a:solidFill>
                <a:effectLst/>
                <a:uLnTx/>
                <a:uFillTx/>
                <a:latin typeface="Arial"/>
                <a:ea typeface="楷体" pitchFamily="49" charset="-122"/>
              </a:rPr>
              <a:t>SQLite</a:t>
            </a:r>
            <a:r>
              <a:rPr kumimoji="0" lang="zh-CN" altLang="en-US" sz="2200" b="1" i="0" u="none" strike="noStrike" kern="0" cap="none" spc="0" normalizeH="0" baseline="0" noProof="0">
                <a:ln>
                  <a:noFill/>
                </a:ln>
                <a:solidFill>
                  <a:srgbClr val="000000"/>
                </a:solidFill>
                <a:effectLst/>
                <a:uLnTx/>
                <a:uFillTx/>
                <a:latin typeface="Arial"/>
                <a:ea typeface="楷体" pitchFamily="49" charset="-122"/>
              </a:rPr>
              <a:t>作为内置的数据库。</a:t>
            </a:r>
          </a:p>
          <a:p>
            <a:pPr marL="669925" marR="0" lvl="1" indent="-325438" algn="l" defTabSz="914400" rtl="0" eaLnBrk="0" fontAlgn="base" latinLnBrk="0" hangingPunct="0">
              <a:lnSpc>
                <a:spcPct val="100000"/>
              </a:lnSpc>
              <a:spcBef>
                <a:spcPct val="20000"/>
              </a:spcBef>
              <a:spcAft>
                <a:spcPct val="0"/>
              </a:spcAft>
              <a:buClr>
                <a:srgbClr val="0000CC"/>
              </a:buClr>
              <a:buSzPct val="60000"/>
              <a:buFont typeface="Wingdings" panose="05000000000000000000" pitchFamily="2" charset="2"/>
              <a:buChar char="l"/>
              <a:tabLst/>
              <a:defRPr/>
            </a:pPr>
            <a:r>
              <a:rPr kumimoji="0" lang="en-US" altLang="zh-CN" sz="2200" b="1" i="0" u="none" strike="noStrike" kern="0" cap="none" spc="0" normalizeH="0" baseline="0" noProof="0">
                <a:ln>
                  <a:noFill/>
                </a:ln>
                <a:solidFill>
                  <a:srgbClr val="000000"/>
                </a:solidFill>
                <a:effectLst/>
                <a:uLnTx/>
                <a:uFillTx/>
                <a:latin typeface="Arial"/>
                <a:ea typeface="楷体" pitchFamily="49" charset="-122"/>
              </a:rPr>
              <a:t>Skype</a:t>
            </a:r>
            <a:r>
              <a:rPr kumimoji="0" lang="zh-CN" altLang="en-US" sz="2200" b="1" i="0" u="none" strike="noStrike" kern="0" cap="none" spc="0" normalizeH="0" baseline="0" noProof="0">
                <a:ln>
                  <a:noFill/>
                </a:ln>
                <a:solidFill>
                  <a:srgbClr val="000000"/>
                </a:solidFill>
                <a:effectLst/>
                <a:uLnTx/>
                <a:uFillTx/>
                <a:latin typeface="Arial"/>
                <a:ea typeface="楷体" pitchFamily="49" charset="-122"/>
              </a:rPr>
              <a:t>客户端软件在内部使用</a:t>
            </a:r>
            <a:r>
              <a:rPr kumimoji="0" lang="en-US" altLang="zh-CN" sz="2200" b="1" i="0" u="none" strike="noStrike" kern="0" cap="none" spc="0" normalizeH="0" baseline="0" noProof="0">
                <a:ln>
                  <a:noFill/>
                </a:ln>
                <a:solidFill>
                  <a:srgbClr val="000000"/>
                </a:solidFill>
                <a:effectLst/>
                <a:uLnTx/>
                <a:uFillTx/>
                <a:latin typeface="Arial"/>
                <a:ea typeface="楷体" pitchFamily="49" charset="-122"/>
              </a:rPr>
              <a:t>SQLite</a:t>
            </a:r>
            <a:r>
              <a:rPr kumimoji="0" lang="zh-CN" altLang="en-US" sz="2200" b="1" i="0" u="none" strike="noStrike" kern="0" cap="none" spc="0" normalizeH="0" baseline="0" noProof="0">
                <a:ln>
                  <a:noFill/>
                </a:ln>
                <a:solidFill>
                  <a:srgbClr val="000000"/>
                </a:solidFill>
                <a:effectLst/>
                <a:uLnTx/>
                <a:uFillTx/>
                <a:latin typeface="Arial"/>
                <a:ea typeface="楷体" pitchFamily="49" charset="-122"/>
              </a:rPr>
              <a:t>。</a:t>
            </a:r>
          </a:p>
          <a:p>
            <a:pPr marL="669925" marR="0" lvl="1" indent="-325438" algn="l" defTabSz="914400" rtl="0" eaLnBrk="0" fontAlgn="base" latinLnBrk="0" hangingPunct="0">
              <a:lnSpc>
                <a:spcPct val="100000"/>
              </a:lnSpc>
              <a:spcBef>
                <a:spcPct val="20000"/>
              </a:spcBef>
              <a:spcAft>
                <a:spcPct val="0"/>
              </a:spcAft>
              <a:buClr>
                <a:srgbClr val="0000CC"/>
              </a:buClr>
              <a:buSzPct val="60000"/>
              <a:buFont typeface="Wingdings" panose="05000000000000000000" pitchFamily="2" charset="2"/>
              <a:buChar char="l"/>
              <a:tabLst/>
              <a:defRPr/>
            </a:pPr>
            <a:r>
              <a:rPr kumimoji="0" lang="en-US" altLang="zh-CN" sz="2200" b="1" i="0" u="none" strike="noStrike" kern="0" cap="none" spc="0" normalizeH="0" baseline="0" noProof="0">
                <a:ln>
                  <a:noFill/>
                </a:ln>
                <a:solidFill>
                  <a:srgbClr val="000000"/>
                </a:solidFill>
                <a:effectLst/>
                <a:uLnTx/>
                <a:uFillTx/>
                <a:latin typeface="Arial"/>
                <a:ea typeface="楷体" pitchFamily="49" charset="-122"/>
              </a:rPr>
              <a:t>Symbian OS(</a:t>
            </a:r>
            <a:r>
              <a:rPr kumimoji="0" lang="zh-CN" altLang="en-US" sz="2200" b="1" i="0" u="none" strike="noStrike" kern="0" cap="none" spc="0" normalizeH="0" baseline="0" noProof="0">
                <a:ln>
                  <a:noFill/>
                </a:ln>
                <a:solidFill>
                  <a:srgbClr val="000000"/>
                </a:solidFill>
                <a:effectLst/>
                <a:uLnTx/>
                <a:uFillTx/>
                <a:latin typeface="Arial"/>
                <a:ea typeface="楷体" pitchFamily="49" charset="-122"/>
              </a:rPr>
              <a:t>智能手机操作平台的领航</a:t>
            </a:r>
            <a:r>
              <a:rPr kumimoji="0" lang="en-US" altLang="zh-CN" sz="2200" b="1" i="0" u="none" strike="noStrike" kern="0" cap="none" spc="0" normalizeH="0" baseline="0" noProof="0">
                <a:ln>
                  <a:noFill/>
                </a:ln>
                <a:solidFill>
                  <a:srgbClr val="000000"/>
                </a:solidFill>
                <a:effectLst/>
                <a:uLnTx/>
                <a:uFillTx/>
                <a:latin typeface="Arial"/>
                <a:ea typeface="楷体" pitchFamily="49" charset="-122"/>
              </a:rPr>
              <a:t>)</a:t>
            </a:r>
            <a:r>
              <a:rPr kumimoji="0" lang="zh-CN" altLang="en-US" sz="2200" b="1" i="0" u="none" strike="noStrike" kern="0" cap="none" spc="0" normalizeH="0" baseline="0" noProof="0">
                <a:ln>
                  <a:noFill/>
                </a:ln>
                <a:solidFill>
                  <a:srgbClr val="000000"/>
                </a:solidFill>
                <a:effectLst/>
                <a:uLnTx/>
                <a:uFillTx/>
                <a:latin typeface="Arial"/>
                <a:ea typeface="楷体" pitchFamily="49" charset="-122"/>
              </a:rPr>
              <a:t>内置</a:t>
            </a:r>
            <a:r>
              <a:rPr kumimoji="0" lang="en-US" altLang="zh-CN" sz="2200" b="1" i="0" u="none" strike="noStrike" kern="0" cap="none" spc="0" normalizeH="0" baseline="0" noProof="0">
                <a:ln>
                  <a:noFill/>
                </a:ln>
                <a:solidFill>
                  <a:srgbClr val="000000"/>
                </a:solidFill>
                <a:effectLst/>
                <a:uLnTx/>
                <a:uFillTx/>
                <a:latin typeface="Arial"/>
                <a:ea typeface="楷体" pitchFamily="49" charset="-122"/>
              </a:rPr>
              <a:t>SQLite</a:t>
            </a:r>
            <a:r>
              <a:rPr kumimoji="0" lang="zh-CN" altLang="en-US" sz="2200" b="1" i="0" u="none" strike="noStrike" kern="0" cap="none" spc="0" normalizeH="0" baseline="0" noProof="0">
                <a:ln>
                  <a:noFill/>
                </a:ln>
                <a:solidFill>
                  <a:srgbClr val="000000"/>
                </a:solidFill>
                <a:effectLst/>
                <a:uLnTx/>
                <a:uFillTx/>
                <a:latin typeface="Arial"/>
                <a:ea typeface="楷体" pitchFamily="49" charset="-122"/>
              </a:rPr>
              <a:t>。</a:t>
            </a:r>
          </a:p>
          <a:p>
            <a:pPr marL="669925" marR="0" lvl="1" indent="-325438" algn="l" defTabSz="914400" rtl="0" eaLnBrk="0" fontAlgn="base" latinLnBrk="0" hangingPunct="0">
              <a:lnSpc>
                <a:spcPct val="100000"/>
              </a:lnSpc>
              <a:spcBef>
                <a:spcPct val="20000"/>
              </a:spcBef>
              <a:spcAft>
                <a:spcPct val="0"/>
              </a:spcAft>
              <a:buClr>
                <a:srgbClr val="0000CC"/>
              </a:buClr>
              <a:buSzPct val="60000"/>
              <a:buFont typeface="Wingdings" panose="05000000000000000000" pitchFamily="2" charset="2"/>
              <a:buChar char="l"/>
              <a:tabLst/>
              <a:defRPr/>
            </a:pPr>
            <a:r>
              <a:rPr kumimoji="0" lang="en-US" altLang="zh-CN" sz="2200" b="1" i="0" u="none" strike="noStrike" kern="0" cap="none" spc="0" normalizeH="0" baseline="0" noProof="0">
                <a:ln>
                  <a:noFill/>
                </a:ln>
                <a:solidFill>
                  <a:srgbClr val="000000"/>
                </a:solidFill>
                <a:effectLst/>
                <a:uLnTx/>
                <a:uFillTx/>
                <a:latin typeface="Arial"/>
                <a:ea typeface="楷体" pitchFamily="49" charset="-122"/>
              </a:rPr>
              <a:t>AOL</a:t>
            </a:r>
            <a:r>
              <a:rPr kumimoji="0" lang="zh-CN" altLang="en-US" sz="2200" b="1" i="0" u="none" strike="noStrike" kern="0" cap="none" spc="0" normalizeH="0" baseline="0" noProof="0">
                <a:ln>
                  <a:noFill/>
                </a:ln>
                <a:solidFill>
                  <a:srgbClr val="000000"/>
                </a:solidFill>
                <a:effectLst/>
                <a:uLnTx/>
                <a:uFillTx/>
                <a:latin typeface="Arial"/>
                <a:ea typeface="楷体" pitchFamily="49" charset="-122"/>
              </a:rPr>
              <a:t>邮件客户端绑定了</a:t>
            </a:r>
            <a:r>
              <a:rPr kumimoji="0" lang="en-US" altLang="zh-CN" sz="2200" b="1" i="0" u="none" strike="noStrike" kern="0" cap="none" spc="0" normalizeH="0" baseline="0" noProof="0">
                <a:ln>
                  <a:noFill/>
                </a:ln>
                <a:solidFill>
                  <a:srgbClr val="000000"/>
                </a:solidFill>
                <a:effectLst/>
                <a:uLnTx/>
                <a:uFillTx/>
                <a:latin typeface="Arial"/>
                <a:ea typeface="楷体" pitchFamily="49" charset="-122"/>
              </a:rPr>
              <a:t>SQLite</a:t>
            </a:r>
            <a:r>
              <a:rPr kumimoji="0" lang="zh-CN" altLang="en-US" sz="2200" b="1" i="0" u="none" strike="noStrike" kern="0" cap="none" spc="0" normalizeH="0" baseline="0" noProof="0">
                <a:ln>
                  <a:noFill/>
                </a:ln>
                <a:solidFill>
                  <a:srgbClr val="000000"/>
                </a:solidFill>
                <a:effectLst/>
                <a:uLnTx/>
                <a:uFillTx/>
                <a:latin typeface="Arial"/>
                <a:ea typeface="楷体" pitchFamily="49" charset="-122"/>
              </a:rPr>
              <a:t>。</a:t>
            </a:r>
          </a:p>
          <a:p>
            <a:pPr marL="669925" marR="0" lvl="1" indent="-325438" algn="l" defTabSz="914400" rtl="0" eaLnBrk="0" fontAlgn="base" latinLnBrk="0" hangingPunct="0">
              <a:lnSpc>
                <a:spcPct val="100000"/>
              </a:lnSpc>
              <a:spcBef>
                <a:spcPct val="20000"/>
              </a:spcBef>
              <a:spcAft>
                <a:spcPct val="0"/>
              </a:spcAft>
              <a:buClr>
                <a:srgbClr val="0000CC"/>
              </a:buClr>
              <a:buSzPct val="60000"/>
              <a:buFont typeface="Wingdings" panose="05000000000000000000" pitchFamily="2" charset="2"/>
              <a:buChar char="l"/>
              <a:tabLst/>
              <a:defRPr/>
            </a:pPr>
            <a:r>
              <a:rPr kumimoji="0" lang="en-US" altLang="zh-CN" sz="2200" b="1" i="0" u="none" strike="noStrike" kern="0" cap="none" spc="0" normalizeH="0" baseline="0" noProof="0">
                <a:ln>
                  <a:noFill/>
                </a:ln>
                <a:solidFill>
                  <a:srgbClr val="000000"/>
                </a:solidFill>
                <a:effectLst/>
                <a:uLnTx/>
                <a:uFillTx/>
                <a:latin typeface="Arial"/>
                <a:ea typeface="楷体" pitchFamily="49" charset="-122"/>
              </a:rPr>
              <a:t>Solaris 10</a:t>
            </a:r>
            <a:r>
              <a:rPr kumimoji="0" lang="zh-CN" altLang="en-US" sz="2200" b="1" i="0" u="none" strike="noStrike" kern="0" cap="none" spc="0" normalizeH="0" baseline="0" noProof="0">
                <a:ln>
                  <a:noFill/>
                </a:ln>
                <a:solidFill>
                  <a:srgbClr val="000000"/>
                </a:solidFill>
                <a:effectLst/>
                <a:uLnTx/>
                <a:uFillTx/>
                <a:latin typeface="Arial"/>
                <a:ea typeface="楷体" pitchFamily="49" charset="-122"/>
              </a:rPr>
              <a:t>在启动过程中需要使用</a:t>
            </a:r>
            <a:r>
              <a:rPr kumimoji="0" lang="en-US" altLang="zh-CN" sz="2200" b="1" i="0" u="none" strike="noStrike" kern="0" cap="none" spc="0" normalizeH="0" baseline="0" noProof="0">
                <a:ln>
                  <a:noFill/>
                </a:ln>
                <a:solidFill>
                  <a:srgbClr val="000000"/>
                </a:solidFill>
                <a:effectLst/>
                <a:uLnTx/>
                <a:uFillTx/>
                <a:latin typeface="Arial"/>
                <a:ea typeface="楷体" pitchFamily="49" charset="-122"/>
              </a:rPr>
              <a:t>SQLite</a:t>
            </a:r>
            <a:r>
              <a:rPr kumimoji="0" lang="zh-CN" altLang="en-US" sz="2200" b="1" i="0" u="none" strike="noStrike" kern="0" cap="none" spc="0" normalizeH="0" baseline="0" noProof="0">
                <a:ln>
                  <a:noFill/>
                </a:ln>
                <a:solidFill>
                  <a:srgbClr val="000000"/>
                </a:solidFill>
                <a:effectLst/>
                <a:uLnTx/>
                <a:uFillTx/>
                <a:latin typeface="Arial"/>
                <a:ea typeface="楷体" pitchFamily="49" charset="-122"/>
              </a:rPr>
              <a:t>。</a:t>
            </a:r>
          </a:p>
          <a:p>
            <a:pPr marL="669925" marR="0" lvl="1" indent="-325438" algn="l" defTabSz="914400" rtl="0" eaLnBrk="0" fontAlgn="base" latinLnBrk="0" hangingPunct="0">
              <a:lnSpc>
                <a:spcPct val="100000"/>
              </a:lnSpc>
              <a:spcBef>
                <a:spcPct val="20000"/>
              </a:spcBef>
              <a:spcAft>
                <a:spcPct val="0"/>
              </a:spcAft>
              <a:buClr>
                <a:srgbClr val="0000CC"/>
              </a:buClr>
              <a:buSzPct val="60000"/>
              <a:buFont typeface="Wingdings" panose="05000000000000000000" pitchFamily="2" charset="2"/>
              <a:buChar char="l"/>
              <a:tabLst/>
              <a:defRPr/>
            </a:pPr>
            <a:r>
              <a:rPr kumimoji="0" lang="en-US" altLang="zh-CN" sz="2200" b="1" i="0" u="none" strike="noStrike" kern="0" cap="none" spc="0" normalizeH="0" baseline="0" noProof="0">
                <a:ln>
                  <a:noFill/>
                </a:ln>
                <a:solidFill>
                  <a:srgbClr val="000000"/>
                </a:solidFill>
                <a:effectLst/>
                <a:uLnTx/>
                <a:uFillTx/>
                <a:latin typeface="Arial"/>
                <a:ea typeface="楷体" pitchFamily="49" charset="-122"/>
              </a:rPr>
              <a:t>McAfee</a:t>
            </a:r>
            <a:r>
              <a:rPr kumimoji="0" lang="zh-CN" altLang="en-US" sz="2200" b="1" i="0" u="none" strike="noStrike" kern="0" cap="none" spc="0" normalizeH="0" baseline="0" noProof="0">
                <a:ln>
                  <a:noFill/>
                </a:ln>
                <a:solidFill>
                  <a:srgbClr val="000000"/>
                </a:solidFill>
                <a:effectLst/>
                <a:uLnTx/>
                <a:uFillTx/>
                <a:latin typeface="Arial"/>
                <a:ea typeface="楷体" pitchFamily="49" charset="-122"/>
              </a:rPr>
              <a:t>杀毒软件使用</a:t>
            </a:r>
            <a:r>
              <a:rPr kumimoji="0" lang="en-US" altLang="zh-CN" sz="2200" b="1" i="0" u="none" strike="noStrike" kern="0" cap="none" spc="0" normalizeH="0" baseline="0" noProof="0">
                <a:ln>
                  <a:noFill/>
                </a:ln>
                <a:solidFill>
                  <a:srgbClr val="000000"/>
                </a:solidFill>
                <a:effectLst/>
                <a:uLnTx/>
                <a:uFillTx/>
                <a:latin typeface="Arial"/>
                <a:ea typeface="楷体" pitchFamily="49" charset="-122"/>
              </a:rPr>
              <a:t>SQLite</a:t>
            </a:r>
            <a:r>
              <a:rPr kumimoji="0" lang="zh-CN" altLang="en-US" sz="2200" b="1" i="0" u="none" strike="noStrike" kern="0" cap="none" spc="0" normalizeH="0" baseline="0" noProof="0">
                <a:ln>
                  <a:noFill/>
                </a:ln>
                <a:solidFill>
                  <a:srgbClr val="000000"/>
                </a:solidFill>
                <a:effectLst/>
                <a:uLnTx/>
                <a:uFillTx/>
                <a:latin typeface="Arial"/>
                <a:ea typeface="楷体" pitchFamily="49" charset="-122"/>
              </a:rPr>
              <a:t>。</a:t>
            </a:r>
          </a:p>
          <a:p>
            <a:pPr marL="669925" marR="0" lvl="1" indent="-325438" algn="l" defTabSz="914400" rtl="0" eaLnBrk="0" fontAlgn="base" latinLnBrk="0" hangingPunct="0">
              <a:lnSpc>
                <a:spcPct val="100000"/>
              </a:lnSpc>
              <a:spcBef>
                <a:spcPct val="20000"/>
              </a:spcBef>
              <a:spcAft>
                <a:spcPct val="0"/>
              </a:spcAft>
              <a:buClr>
                <a:srgbClr val="0000CC"/>
              </a:buClr>
              <a:buSzPct val="60000"/>
              <a:buFont typeface="Wingdings" panose="05000000000000000000" pitchFamily="2" charset="2"/>
              <a:buChar char="l"/>
              <a:tabLst/>
              <a:defRPr/>
            </a:pPr>
            <a:r>
              <a:rPr kumimoji="0" lang="en-US" altLang="zh-CN" sz="2200" b="1" i="0" u="none" strike="noStrike" kern="0" cap="none" spc="0" normalizeH="0" baseline="0" noProof="0">
                <a:ln>
                  <a:noFill/>
                </a:ln>
                <a:solidFill>
                  <a:srgbClr val="000000"/>
                </a:solidFill>
                <a:effectLst/>
                <a:uLnTx/>
                <a:uFillTx/>
                <a:latin typeface="Arial"/>
                <a:ea typeface="楷体" pitchFamily="49" charset="-122"/>
              </a:rPr>
              <a:t>iPhones</a:t>
            </a:r>
            <a:r>
              <a:rPr kumimoji="0" lang="zh-CN" altLang="en-US" sz="2200" b="1" i="0" u="none" strike="noStrike" kern="0" cap="none" spc="0" normalizeH="0" baseline="0" noProof="0">
                <a:ln>
                  <a:noFill/>
                </a:ln>
                <a:solidFill>
                  <a:srgbClr val="000000"/>
                </a:solidFill>
                <a:effectLst/>
                <a:uLnTx/>
                <a:uFillTx/>
                <a:latin typeface="Arial"/>
                <a:ea typeface="楷体" pitchFamily="49" charset="-122"/>
              </a:rPr>
              <a:t>使用</a:t>
            </a:r>
            <a:r>
              <a:rPr kumimoji="0" lang="en-US" altLang="zh-CN" sz="2200" b="1" i="0" u="none" strike="noStrike" kern="0" cap="none" spc="0" normalizeH="0" baseline="0" noProof="0">
                <a:ln>
                  <a:noFill/>
                </a:ln>
                <a:solidFill>
                  <a:srgbClr val="000000"/>
                </a:solidFill>
                <a:effectLst/>
                <a:uLnTx/>
                <a:uFillTx/>
                <a:latin typeface="Arial"/>
                <a:ea typeface="楷体" pitchFamily="49" charset="-122"/>
              </a:rPr>
              <a:t>SQLite</a:t>
            </a:r>
            <a:r>
              <a:rPr kumimoji="0" lang="zh-CN" altLang="en-US" sz="2200" b="1" i="0" u="none" strike="noStrike" kern="0" cap="none" spc="0" normalizeH="0" baseline="0" noProof="0">
                <a:ln>
                  <a:noFill/>
                </a:ln>
                <a:solidFill>
                  <a:srgbClr val="000000"/>
                </a:solidFill>
                <a:effectLst/>
                <a:uLnTx/>
                <a:uFillTx/>
                <a:latin typeface="Arial"/>
                <a:ea typeface="楷体" pitchFamily="49" charset="-122"/>
              </a:rPr>
              <a:t>。</a:t>
            </a:r>
          </a:p>
          <a:p>
            <a:pPr marL="669925" marR="0" lvl="1" indent="-325438" algn="l" defTabSz="914400" rtl="0" eaLnBrk="0" fontAlgn="base" latinLnBrk="0" hangingPunct="0">
              <a:lnSpc>
                <a:spcPct val="100000"/>
              </a:lnSpc>
              <a:spcBef>
                <a:spcPct val="20000"/>
              </a:spcBef>
              <a:spcAft>
                <a:spcPct val="0"/>
              </a:spcAft>
              <a:buClr>
                <a:srgbClr val="0000CC"/>
              </a:buClr>
              <a:buSzPct val="60000"/>
              <a:buFont typeface="Wingdings" panose="05000000000000000000" pitchFamily="2" charset="2"/>
              <a:buChar char="l"/>
              <a:tabLst/>
              <a:defRPr/>
            </a:pPr>
            <a:r>
              <a:rPr kumimoji="0" lang="en-US" altLang="zh-CN" sz="2200" b="1" i="0" u="none" strike="noStrike" kern="0" cap="none" spc="0" normalizeH="0" baseline="0" noProof="0">
                <a:ln>
                  <a:noFill/>
                </a:ln>
                <a:solidFill>
                  <a:srgbClr val="000000"/>
                </a:solidFill>
                <a:effectLst/>
                <a:uLnTx/>
                <a:uFillTx/>
                <a:latin typeface="Arial"/>
                <a:ea typeface="楷体" pitchFamily="49" charset="-122"/>
              </a:rPr>
              <a:t>Symbian</a:t>
            </a:r>
            <a:r>
              <a:rPr kumimoji="0" lang="zh-CN" altLang="en-US" sz="2200" b="1" i="0" u="none" strike="noStrike" kern="0" cap="none" spc="0" normalizeH="0" baseline="0" noProof="0">
                <a:ln>
                  <a:noFill/>
                </a:ln>
                <a:solidFill>
                  <a:srgbClr val="000000"/>
                </a:solidFill>
                <a:effectLst/>
                <a:uLnTx/>
                <a:uFillTx/>
                <a:latin typeface="Arial"/>
                <a:ea typeface="楷体" pitchFamily="49" charset="-122"/>
              </a:rPr>
              <a:t>和</a:t>
            </a:r>
            <a:r>
              <a:rPr kumimoji="0" lang="en-US" altLang="zh-CN" sz="2200" b="1" i="0" u="none" strike="noStrike" kern="0" cap="none" spc="0" normalizeH="0" baseline="0" noProof="0">
                <a:ln>
                  <a:noFill/>
                </a:ln>
                <a:solidFill>
                  <a:srgbClr val="000000"/>
                </a:solidFill>
                <a:effectLst/>
                <a:uLnTx/>
                <a:uFillTx/>
                <a:latin typeface="Arial"/>
                <a:ea typeface="楷体" pitchFamily="49" charset="-122"/>
              </a:rPr>
              <a:t>Apple</a:t>
            </a:r>
            <a:r>
              <a:rPr kumimoji="0" lang="zh-CN" altLang="en-US" sz="2200" b="1" i="0" u="none" strike="noStrike" kern="0" cap="none" spc="0" normalizeH="0" baseline="0" noProof="0">
                <a:ln>
                  <a:noFill/>
                </a:ln>
                <a:solidFill>
                  <a:srgbClr val="000000"/>
                </a:solidFill>
                <a:effectLst/>
                <a:uLnTx/>
                <a:uFillTx/>
                <a:latin typeface="Arial"/>
                <a:ea typeface="楷体" pitchFamily="49" charset="-122"/>
              </a:rPr>
              <a:t>以外的很多手机生产厂商使用</a:t>
            </a:r>
            <a:r>
              <a:rPr kumimoji="0" lang="en-US" altLang="zh-CN" sz="2200" b="1" i="0" u="none" strike="noStrike" kern="0" cap="none" spc="0" normalizeH="0" baseline="0" noProof="0">
                <a:ln>
                  <a:noFill/>
                </a:ln>
                <a:solidFill>
                  <a:srgbClr val="000000"/>
                </a:solidFill>
                <a:effectLst/>
                <a:uLnTx/>
                <a:uFillTx/>
                <a:latin typeface="Arial"/>
                <a:ea typeface="楷体" pitchFamily="49" charset="-122"/>
              </a:rPr>
              <a:t>SQLite</a:t>
            </a:r>
            <a:r>
              <a:rPr kumimoji="0" lang="zh-CN" altLang="en-US" sz="2200" b="1" i="0" u="none" strike="noStrike" kern="0" cap="none" spc="0" normalizeH="0" baseline="0" noProof="0">
                <a:ln>
                  <a:noFill/>
                </a:ln>
                <a:solidFill>
                  <a:srgbClr val="000000"/>
                </a:solidFill>
                <a:effectLst/>
                <a:uLnTx/>
                <a:uFillTx/>
                <a:latin typeface="Arial"/>
                <a:ea typeface="楷体" pitchFamily="49" charset="-122"/>
              </a:rPr>
              <a:t>。</a:t>
            </a:r>
            <a:endParaRPr kumimoji="0" lang="zh-CN" altLang="en-US" sz="2200" b="1" i="0" u="none" strike="noStrike" kern="0" cap="none" spc="0" normalizeH="0" baseline="0" noProof="0" dirty="0">
              <a:ln>
                <a:noFill/>
              </a:ln>
              <a:solidFill>
                <a:srgbClr val="000000"/>
              </a:solidFill>
              <a:effectLst/>
              <a:uLnTx/>
              <a:uFillTx/>
              <a:latin typeface="Arial"/>
              <a:ea typeface="楷体" pitchFamily="49" charset="-122"/>
            </a:endParaRPr>
          </a:p>
        </p:txBody>
      </p:sp>
    </p:spTree>
    <p:custDataLst>
      <p:tags r:id="rId1"/>
    </p:custDataLst>
    <p:extLst>
      <p:ext uri="{BB962C8B-B14F-4D97-AF65-F5344CB8AC3E}">
        <p14:creationId xmlns:p14="http://schemas.microsoft.com/office/powerpoint/2010/main" val="1031053057"/>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868175"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3.6.2 SQLite</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的安装</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4" name="Rectangle 3"/>
          <p:cNvSpPr txBox="1">
            <a:spLocks noChangeArrowheads="1"/>
          </p:cNvSpPr>
          <p:nvPr/>
        </p:nvSpPr>
        <p:spPr bwMode="auto">
          <a:xfrm>
            <a:off x="2139461" y="926123"/>
            <a:ext cx="84582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CC"/>
                </a:solidFill>
                <a:latin typeface="+mn-lt"/>
                <a:ea typeface="+mn-ea"/>
                <a:cs typeface="+mn-cs"/>
              </a:defRPr>
            </a:lvl1pPr>
            <a:lvl2pPr marL="669925" indent="-325438" algn="l" rtl="0" eaLnBrk="0" fontAlgn="base" hangingPunct="0">
              <a:spcBef>
                <a:spcPct val="20000"/>
              </a:spcBef>
              <a:spcAft>
                <a:spcPct val="0"/>
              </a:spcAft>
              <a:buClr>
                <a:srgbClr val="0000CC"/>
              </a:buClr>
              <a:buSzPct val="60000"/>
              <a:buFont typeface="Wingdings" panose="05000000000000000000" pitchFamily="2" charset="2"/>
              <a:buChar char="l"/>
              <a:defRPr sz="2600" b="1">
                <a:solidFill>
                  <a:schemeClr val="tx1"/>
                </a:solidFill>
                <a:latin typeface="+mn-lt"/>
                <a:ea typeface="楷体" pitchFamily="49" charset="-122"/>
                <a:cs typeface="+mn-cs"/>
              </a:defRPr>
            </a:lvl2pPr>
            <a:lvl3pPr marL="1022350" indent="-350838" algn="l" rtl="0" eaLnBrk="0" fontAlgn="base" hangingPunct="0">
              <a:spcBef>
                <a:spcPct val="20000"/>
              </a:spcBef>
              <a:spcAft>
                <a:spcPct val="0"/>
              </a:spcAft>
              <a:buClr>
                <a:srgbClr val="FF0000"/>
              </a:buClr>
              <a:buSzPct val="65000"/>
              <a:buFont typeface="Wingdings" panose="05000000000000000000" pitchFamily="2" charset="2"/>
              <a:buChar char="p"/>
              <a:defRPr sz="2200" b="1">
                <a:solidFill>
                  <a:schemeClr val="tx1"/>
                </a:solidFill>
                <a:latin typeface="+mn-lt"/>
                <a:ea typeface="+mj-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j-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j-ea"/>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CC"/>
                </a:solidFill>
                <a:effectLst/>
                <a:uLnTx/>
                <a:uFillTx/>
                <a:latin typeface="Arial"/>
                <a:ea typeface="黑体"/>
              </a:rPr>
              <a:t>下载</a:t>
            </a:r>
          </a:p>
          <a:p>
            <a:pPr marL="669925" marR="0" lvl="1" indent="-325438" algn="l" defTabSz="914400" rtl="0" eaLnBrk="0" fontAlgn="base" latinLnBrk="0" hangingPunct="0">
              <a:lnSpc>
                <a:spcPct val="100000"/>
              </a:lnSpc>
              <a:spcBef>
                <a:spcPct val="20000"/>
              </a:spcBef>
              <a:spcAft>
                <a:spcPct val="0"/>
              </a:spcAft>
              <a:buClr>
                <a:srgbClr val="0000CC"/>
              </a:buClr>
              <a:buSzPct val="60000"/>
              <a:buFont typeface="Wingdings" panose="05000000000000000000" pitchFamily="2" charset="2"/>
              <a:buChar char="l"/>
              <a:tabLst/>
              <a:defRPr/>
            </a:pPr>
            <a:r>
              <a:rPr kumimoji="0" lang="en-US" altLang="zh-CN" sz="2200" b="1" i="0" u="none" strike="noStrike" kern="0" cap="none" spc="0" normalizeH="0" baseline="0" noProof="0">
                <a:ln>
                  <a:noFill/>
                </a:ln>
                <a:solidFill>
                  <a:srgbClr val="000000"/>
                </a:solidFill>
                <a:effectLst/>
                <a:uLnTx/>
                <a:uFillTx/>
                <a:latin typeface="Arial"/>
                <a:ea typeface="楷体" pitchFamily="49" charset="-122"/>
              </a:rPr>
              <a:t>http://www.sqlite.org/2017/sqlite-tools-win32-x86-3210000.zip</a:t>
            </a:r>
            <a:r>
              <a:rPr kumimoji="0" lang="zh-CN" altLang="en-US" sz="2200" b="1" i="0" u="none" strike="noStrike" kern="0" cap="none" spc="0" normalizeH="0" baseline="0" noProof="0">
                <a:ln>
                  <a:noFill/>
                </a:ln>
                <a:solidFill>
                  <a:srgbClr val="000000"/>
                </a:solidFill>
                <a:effectLst/>
                <a:uLnTx/>
                <a:uFillTx/>
                <a:latin typeface="Arial"/>
                <a:ea typeface="楷体" pitchFamily="49" charset="-122"/>
              </a:rPr>
              <a:t>（</a:t>
            </a:r>
            <a:r>
              <a:rPr kumimoji="0" lang="en-US" altLang="zh-CN" sz="2200" b="1" i="0" u="none" strike="noStrike" kern="0" cap="none" spc="0" normalizeH="0" baseline="0" noProof="0">
                <a:ln>
                  <a:noFill/>
                </a:ln>
                <a:solidFill>
                  <a:srgbClr val="000000"/>
                </a:solidFill>
                <a:effectLst/>
                <a:uLnTx/>
                <a:uFillTx/>
                <a:latin typeface="Arial"/>
                <a:ea typeface="楷体" pitchFamily="49" charset="-122"/>
              </a:rPr>
              <a:t> sqlite-tools-win32-x86-3210000.zip</a:t>
            </a:r>
            <a:r>
              <a:rPr kumimoji="0" lang="zh-CN" altLang="en-US" sz="2200" b="1" i="0" u="none" strike="noStrike" kern="0" cap="none" spc="0" normalizeH="0" baseline="0" noProof="0">
                <a:ln>
                  <a:noFill/>
                </a:ln>
                <a:solidFill>
                  <a:srgbClr val="000000"/>
                </a:solidFill>
                <a:effectLst/>
                <a:uLnTx/>
                <a:uFillTx/>
                <a:latin typeface="Arial"/>
                <a:ea typeface="楷体" pitchFamily="49" charset="-122"/>
              </a:rPr>
              <a:t>）</a:t>
            </a:r>
            <a:endParaRPr kumimoji="0" lang="en-US" altLang="zh-CN" sz="2200" b="1" i="0" u="none" strike="noStrike" kern="0" cap="none" spc="0" normalizeH="0" baseline="0" noProof="0">
              <a:ln>
                <a:noFill/>
              </a:ln>
              <a:solidFill>
                <a:srgbClr val="000000"/>
              </a:solidFill>
              <a:effectLst/>
              <a:uLnTx/>
              <a:uFillTx/>
              <a:latin typeface="Arial"/>
              <a:ea typeface="楷体" pitchFamily="49" charset="-122"/>
            </a:endParaRP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CC"/>
                </a:solidFill>
                <a:effectLst/>
                <a:uLnTx/>
                <a:uFillTx/>
                <a:latin typeface="Arial"/>
                <a:ea typeface="黑体"/>
              </a:rPr>
              <a:t>解压</a:t>
            </a:r>
          </a:p>
          <a:p>
            <a:pPr marL="669925" marR="0" lvl="1" indent="-325438" algn="l" defTabSz="914400" rtl="0" eaLnBrk="0" fontAlgn="base" latinLnBrk="0" hangingPunct="0">
              <a:lnSpc>
                <a:spcPct val="100000"/>
              </a:lnSpc>
              <a:spcBef>
                <a:spcPct val="20000"/>
              </a:spcBef>
              <a:spcAft>
                <a:spcPct val="0"/>
              </a:spcAft>
              <a:buClr>
                <a:srgbClr val="0000CC"/>
              </a:buClr>
              <a:buSzPct val="60000"/>
              <a:buFont typeface="Wingdings" panose="05000000000000000000" pitchFamily="2" charset="2"/>
              <a:buChar char="l"/>
              <a:tabLst/>
              <a:defRPr/>
            </a:pPr>
            <a:r>
              <a:rPr kumimoji="0" lang="en-US" altLang="zh-CN" sz="2200" b="1" i="0" u="none" strike="noStrike" kern="0" cap="none" spc="0" normalizeH="0" baseline="0" noProof="0">
                <a:ln>
                  <a:noFill/>
                </a:ln>
                <a:solidFill>
                  <a:srgbClr val="000000"/>
                </a:solidFill>
                <a:effectLst/>
                <a:uLnTx/>
                <a:uFillTx/>
                <a:latin typeface="Arial"/>
                <a:ea typeface="楷体" pitchFamily="49" charset="-122"/>
              </a:rPr>
              <a:t>sqlite-tools-win32-x86-3210000.zip   -&gt;   sqlite3.exe</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CC"/>
                </a:solidFill>
                <a:effectLst/>
                <a:uLnTx/>
                <a:uFillTx/>
                <a:latin typeface="Arial"/>
                <a:ea typeface="黑体"/>
              </a:rPr>
              <a:t>交互式命令</a:t>
            </a:r>
          </a:p>
          <a:p>
            <a:pPr marL="669925" marR="0" lvl="1" indent="-325438" algn="l" defTabSz="914400" rtl="0" eaLnBrk="0" fontAlgn="base" latinLnBrk="0" hangingPunct="0">
              <a:lnSpc>
                <a:spcPct val="100000"/>
              </a:lnSpc>
              <a:spcBef>
                <a:spcPct val="20000"/>
              </a:spcBef>
              <a:spcAft>
                <a:spcPct val="0"/>
              </a:spcAft>
              <a:buClr>
                <a:srgbClr val="0000CC"/>
              </a:buClr>
              <a:buSzPct val="60000"/>
              <a:buFont typeface="Wingdings" panose="05000000000000000000" pitchFamily="2" charset="2"/>
              <a:buChar char="l"/>
              <a:tabLst/>
              <a:defRPr/>
            </a:pPr>
            <a:r>
              <a:rPr kumimoji="0" lang="zh-CN" altLang="en-US" sz="2200" b="1" i="0" u="none" strike="noStrike" kern="0" cap="none" spc="0" normalizeH="0" baseline="0" noProof="0">
                <a:ln>
                  <a:noFill/>
                </a:ln>
                <a:solidFill>
                  <a:srgbClr val="000000"/>
                </a:solidFill>
                <a:effectLst/>
                <a:uLnTx/>
                <a:uFillTx/>
                <a:latin typeface="Arial"/>
                <a:ea typeface="楷体" pitchFamily="49" charset="-122"/>
              </a:rPr>
              <a:t>在控制台下输入</a:t>
            </a:r>
            <a:r>
              <a:rPr kumimoji="0" lang="en-US" altLang="zh-CN" sz="2200" b="1" i="0" u="none" strike="noStrike" kern="0" cap="none" spc="0" normalizeH="0" baseline="0" noProof="0">
                <a:ln>
                  <a:noFill/>
                </a:ln>
                <a:solidFill>
                  <a:srgbClr val="000000"/>
                </a:solidFill>
                <a:effectLst/>
                <a:uLnTx/>
                <a:uFillTx/>
                <a:latin typeface="Arial"/>
                <a:ea typeface="楷体" pitchFamily="49" charset="-122"/>
              </a:rPr>
              <a:t>SQLie3</a:t>
            </a:r>
            <a:r>
              <a:rPr kumimoji="0" lang="zh-CN" altLang="en-US" sz="2200" b="1" i="0" u="none" strike="noStrike" kern="0" cap="none" spc="0" normalizeH="0" baseline="0" noProof="0">
                <a:ln>
                  <a:noFill/>
                </a:ln>
                <a:solidFill>
                  <a:srgbClr val="000000"/>
                </a:solidFill>
                <a:effectLst/>
                <a:uLnTx/>
                <a:uFillTx/>
                <a:latin typeface="Arial"/>
                <a:ea typeface="楷体" pitchFamily="49" charset="-122"/>
              </a:rPr>
              <a:t>命令</a:t>
            </a:r>
            <a:r>
              <a:rPr kumimoji="0" lang="en-US" altLang="zh-CN" sz="2200" b="1" i="0" u="none" strike="noStrike" kern="0" cap="none" spc="0" normalizeH="0" baseline="0" noProof="0">
                <a:ln>
                  <a:noFill/>
                </a:ln>
                <a:solidFill>
                  <a:srgbClr val="000000"/>
                </a:solidFill>
                <a:effectLst/>
                <a:uLnTx/>
                <a:uFillTx/>
                <a:latin typeface="Arial"/>
                <a:ea typeface="楷体" pitchFamily="49" charset="-122"/>
              </a:rPr>
              <a:t>(</a:t>
            </a:r>
            <a:r>
              <a:rPr kumimoji="0" lang="zh-CN" altLang="en-US" sz="2200" b="1" i="0" u="none" strike="noStrike" kern="0" cap="none" spc="0" normalizeH="0" baseline="0" noProof="0">
                <a:ln>
                  <a:noFill/>
                </a:ln>
                <a:solidFill>
                  <a:srgbClr val="000000"/>
                </a:solidFill>
                <a:effectLst/>
                <a:uLnTx/>
                <a:uFillTx/>
                <a:latin typeface="Arial"/>
                <a:ea typeface="楷体" pitchFamily="49" charset="-122"/>
              </a:rPr>
              <a:t>双击</a:t>
            </a:r>
            <a:r>
              <a:rPr kumimoji="0" lang="en-US" altLang="zh-CN" sz="2200" b="1" i="0" u="none" strike="noStrike" kern="0" cap="none" spc="0" normalizeH="0" baseline="0" noProof="0">
                <a:ln>
                  <a:noFill/>
                </a:ln>
                <a:solidFill>
                  <a:srgbClr val="000000"/>
                </a:solidFill>
                <a:effectLst/>
                <a:uLnTx/>
                <a:uFillTx/>
                <a:latin typeface="Arial"/>
                <a:ea typeface="楷体" pitchFamily="49" charset="-122"/>
              </a:rPr>
              <a:t>sqlite)</a:t>
            </a:r>
          </a:p>
          <a:p>
            <a:pPr marL="669925" marR="0" lvl="1" indent="-325438" algn="l" defTabSz="914400" rtl="0" eaLnBrk="0" fontAlgn="base" latinLnBrk="0" hangingPunct="0">
              <a:lnSpc>
                <a:spcPct val="100000"/>
              </a:lnSpc>
              <a:spcBef>
                <a:spcPct val="20000"/>
              </a:spcBef>
              <a:spcAft>
                <a:spcPct val="0"/>
              </a:spcAft>
              <a:buClr>
                <a:srgbClr val="0000CC"/>
              </a:buClr>
              <a:buSzPct val="60000"/>
              <a:buFont typeface="Wingdings" panose="05000000000000000000" pitchFamily="2" charset="2"/>
              <a:buChar char="l"/>
              <a:tabLst/>
              <a:defRPr/>
            </a:pPr>
            <a:endParaRPr kumimoji="0" lang="en-US" altLang="zh-CN" sz="2200" b="1" i="0" u="none" strike="noStrike" kern="0" cap="none" spc="0" normalizeH="0" baseline="0" noProof="0">
              <a:ln>
                <a:noFill/>
              </a:ln>
              <a:solidFill>
                <a:srgbClr val="000000"/>
              </a:solidFill>
              <a:effectLst/>
              <a:uLnTx/>
              <a:uFillTx/>
              <a:latin typeface="Arial"/>
              <a:ea typeface="楷体" pitchFamily="49" charset="-122"/>
            </a:endParaRPr>
          </a:p>
          <a:p>
            <a:pPr marL="669925" marR="0" lvl="1" indent="-325438" algn="l" defTabSz="914400" rtl="0" eaLnBrk="0" fontAlgn="base" latinLnBrk="0" hangingPunct="0">
              <a:lnSpc>
                <a:spcPct val="100000"/>
              </a:lnSpc>
              <a:spcBef>
                <a:spcPct val="20000"/>
              </a:spcBef>
              <a:spcAft>
                <a:spcPct val="0"/>
              </a:spcAft>
              <a:buClr>
                <a:srgbClr val="0000CC"/>
              </a:buClr>
              <a:buSzPct val="60000"/>
              <a:buFont typeface="Wingdings" panose="05000000000000000000" pitchFamily="2" charset="2"/>
              <a:buChar char="l"/>
              <a:tabLst/>
              <a:defRPr/>
            </a:pPr>
            <a:endParaRPr kumimoji="0" lang="zh-CN" altLang="en-US" sz="2200" b="1" i="0" u="none" strike="noStrike" kern="0" cap="none" spc="0" normalizeH="0" baseline="0" noProof="0" dirty="0">
              <a:ln>
                <a:noFill/>
              </a:ln>
              <a:solidFill>
                <a:srgbClr val="000000"/>
              </a:solidFill>
              <a:effectLst/>
              <a:uLnTx/>
              <a:uFillTx/>
              <a:latin typeface="Arial"/>
              <a:ea typeface="楷体" pitchFamily="49" charset="-122"/>
            </a:endParaRPr>
          </a:p>
        </p:txBody>
      </p:sp>
      <p:pic>
        <p:nvPicPr>
          <p:cNvPr id="1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0061" y="4249618"/>
            <a:ext cx="6523038"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849416967"/>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868175"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3.6.3 SQLite</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的使用</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3" name="内容占位符 2"/>
          <p:cNvSpPr txBox="1">
            <a:spLocks/>
          </p:cNvSpPr>
          <p:nvPr/>
        </p:nvSpPr>
        <p:spPr bwMode="auto">
          <a:xfrm>
            <a:off x="2074985" y="808621"/>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CC"/>
                </a:solidFill>
                <a:latin typeface="+mn-lt"/>
                <a:ea typeface="+mn-ea"/>
                <a:cs typeface="+mn-cs"/>
              </a:defRPr>
            </a:lvl1pPr>
            <a:lvl2pPr marL="669925" indent="-325438" algn="l" rtl="0" eaLnBrk="0" fontAlgn="base" hangingPunct="0">
              <a:spcBef>
                <a:spcPct val="20000"/>
              </a:spcBef>
              <a:spcAft>
                <a:spcPct val="0"/>
              </a:spcAft>
              <a:buClr>
                <a:srgbClr val="0000CC"/>
              </a:buClr>
              <a:buSzPct val="60000"/>
              <a:buFont typeface="Wingdings" panose="05000000000000000000" pitchFamily="2" charset="2"/>
              <a:buChar char="l"/>
              <a:defRPr sz="2600" b="1">
                <a:solidFill>
                  <a:schemeClr val="tx1"/>
                </a:solidFill>
                <a:latin typeface="+mn-lt"/>
                <a:ea typeface="楷体" pitchFamily="49" charset="-122"/>
                <a:cs typeface="+mn-cs"/>
              </a:defRPr>
            </a:lvl2pPr>
            <a:lvl3pPr marL="1022350" indent="-350838" algn="l" rtl="0" eaLnBrk="0" fontAlgn="base" hangingPunct="0">
              <a:spcBef>
                <a:spcPct val="20000"/>
              </a:spcBef>
              <a:spcAft>
                <a:spcPct val="0"/>
              </a:spcAft>
              <a:buClr>
                <a:srgbClr val="FF0000"/>
              </a:buClr>
              <a:buSzPct val="65000"/>
              <a:buFont typeface="Wingdings" panose="05000000000000000000" pitchFamily="2" charset="2"/>
              <a:buChar char="p"/>
              <a:defRPr sz="2200" b="1">
                <a:solidFill>
                  <a:schemeClr val="tx1"/>
                </a:solidFill>
                <a:latin typeface="+mn-lt"/>
                <a:ea typeface="+mj-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j-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j-ea"/>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en-US" altLang="zh-CN" sz="3000" b="0" i="0" u="none" strike="noStrike" kern="0" cap="none" spc="0" normalizeH="0" baseline="0" noProof="0">
                <a:ln>
                  <a:noFill/>
                </a:ln>
                <a:solidFill>
                  <a:srgbClr val="0000CC"/>
                </a:solidFill>
                <a:effectLst/>
                <a:uLnTx/>
                <a:uFillTx/>
                <a:latin typeface="Arial"/>
                <a:ea typeface="黑体"/>
              </a:rPr>
              <a:t>sqlite&gt;</a:t>
            </a:r>
            <a:r>
              <a:rPr kumimoji="0" lang="zh-CN" altLang="en-US" sz="3000" b="0" i="0" u="none" strike="noStrike" kern="0" cap="none" spc="0" normalizeH="0" baseline="0" noProof="0">
                <a:ln>
                  <a:noFill/>
                </a:ln>
                <a:solidFill>
                  <a:srgbClr val="0000CC"/>
                </a:solidFill>
                <a:effectLst/>
                <a:uLnTx/>
                <a:uFillTx/>
                <a:latin typeface="Arial"/>
                <a:ea typeface="黑体"/>
              </a:rPr>
              <a:t>下输入下列命令：</a:t>
            </a:r>
            <a:endParaRPr kumimoji="0" lang="en-US" altLang="zh-CN" sz="3000" b="0" i="0" u="none" strike="noStrike" kern="0" cap="none" spc="0" normalizeH="0" baseline="0" noProof="0">
              <a:ln>
                <a:noFill/>
              </a:ln>
              <a:solidFill>
                <a:srgbClr val="0000CC"/>
              </a:solidFill>
              <a:effectLst/>
              <a:uLnTx/>
              <a:uFillTx/>
              <a:latin typeface="Arial"/>
              <a:ea typeface="黑体"/>
            </a:endParaRPr>
          </a:p>
          <a:p>
            <a:pPr marL="669925" marR="0" lvl="1" indent="-325438" algn="l" defTabSz="914400" rtl="0" eaLnBrk="0" fontAlgn="base" latinLnBrk="0" hangingPunct="0">
              <a:lnSpc>
                <a:spcPct val="100000"/>
              </a:lnSpc>
              <a:spcBef>
                <a:spcPct val="20000"/>
              </a:spcBef>
              <a:spcAft>
                <a:spcPct val="0"/>
              </a:spcAft>
              <a:buClr>
                <a:srgbClr val="0000CC"/>
              </a:buClr>
              <a:buSzPct val="60000"/>
              <a:buFont typeface="Wingdings" panose="05000000000000000000" pitchFamily="2" charset="2"/>
              <a:buChar char="l"/>
              <a:tabLst/>
              <a:defRPr/>
            </a:pPr>
            <a:r>
              <a:rPr kumimoji="0" lang="en-US" altLang="zh-CN" sz="2600" b="1" i="0" u="none" strike="noStrike" kern="0" cap="none" spc="0" normalizeH="0" baseline="0" noProof="0">
                <a:ln>
                  <a:noFill/>
                </a:ln>
                <a:solidFill>
                  <a:srgbClr val="FF0000"/>
                </a:solidFill>
                <a:effectLst/>
                <a:uLnTx/>
                <a:uFillTx/>
                <a:latin typeface="Arial"/>
                <a:ea typeface="楷体" pitchFamily="49" charset="-122"/>
              </a:rPr>
              <a:t>.open students.db</a:t>
            </a:r>
          </a:p>
          <a:p>
            <a:pPr marL="669925" marR="0" lvl="1" indent="-325438" algn="l" defTabSz="914400" rtl="0" eaLnBrk="0" fontAlgn="base" latinLnBrk="0" hangingPunct="0">
              <a:lnSpc>
                <a:spcPct val="100000"/>
              </a:lnSpc>
              <a:spcBef>
                <a:spcPct val="20000"/>
              </a:spcBef>
              <a:spcAft>
                <a:spcPct val="0"/>
              </a:spcAft>
              <a:buClr>
                <a:srgbClr val="0000CC"/>
              </a:buClr>
              <a:buSzPct val="60000"/>
              <a:buFont typeface="Wingdings" panose="05000000000000000000" pitchFamily="2" charset="2"/>
              <a:buChar char="l"/>
              <a:tabLst/>
              <a:defRPr/>
            </a:pPr>
            <a:r>
              <a:rPr kumimoji="0" lang="en-US" altLang="zh-CN" sz="2400" b="1" i="0" u="none" strike="noStrike" kern="0" cap="none" spc="0" normalizeH="0" baseline="0" noProof="0">
                <a:ln>
                  <a:noFill/>
                </a:ln>
                <a:solidFill>
                  <a:srgbClr val="FF0000"/>
                </a:solidFill>
                <a:effectLst/>
                <a:uLnTx/>
                <a:uFillTx/>
                <a:latin typeface="Arial"/>
                <a:ea typeface="楷体" pitchFamily="49" charset="-122"/>
              </a:rPr>
              <a:t>create table </a:t>
            </a:r>
            <a:r>
              <a:rPr kumimoji="0" lang="en-US" altLang="zh-CN" sz="2400" b="1" i="0" u="none" strike="noStrike" kern="0" cap="none" spc="0" normalizeH="0" baseline="0" noProof="0">
                <a:ln>
                  <a:noFill/>
                </a:ln>
                <a:solidFill>
                  <a:srgbClr val="000000"/>
                </a:solidFill>
                <a:effectLst/>
                <a:uLnTx/>
                <a:uFillTx/>
                <a:latin typeface="Arial"/>
                <a:ea typeface="楷体" pitchFamily="49" charset="-122"/>
              </a:rPr>
              <a:t>student(cname varchar(20),number varchar(10),name varchar(40),score float);</a:t>
            </a:r>
          </a:p>
          <a:p>
            <a:pPr marL="669925" marR="0" lvl="1" indent="-325438" algn="l" defTabSz="914400" rtl="0" eaLnBrk="0" fontAlgn="base" latinLnBrk="0" hangingPunct="0">
              <a:lnSpc>
                <a:spcPct val="100000"/>
              </a:lnSpc>
              <a:spcBef>
                <a:spcPct val="20000"/>
              </a:spcBef>
              <a:spcAft>
                <a:spcPct val="0"/>
              </a:spcAft>
              <a:buClr>
                <a:srgbClr val="0000CC"/>
              </a:buClr>
              <a:buSzPct val="60000"/>
              <a:buFont typeface="Wingdings" panose="05000000000000000000" pitchFamily="2" charset="2"/>
              <a:buChar char="l"/>
              <a:tabLst/>
              <a:defRPr/>
            </a:pPr>
            <a:r>
              <a:rPr kumimoji="0" lang="en-US" altLang="zh-CN" sz="2400" b="1" i="0" u="none" strike="noStrike" kern="0" cap="none" spc="0" normalizeH="0" baseline="0" noProof="0">
                <a:ln>
                  <a:noFill/>
                </a:ln>
                <a:solidFill>
                  <a:srgbClr val="FF0000"/>
                </a:solidFill>
                <a:effectLst/>
                <a:uLnTx/>
                <a:uFillTx/>
                <a:latin typeface="Arial"/>
                <a:ea typeface="楷体" pitchFamily="49" charset="-122"/>
              </a:rPr>
              <a:t>insert into</a:t>
            </a:r>
            <a:r>
              <a:rPr kumimoji="0" lang="en-US" altLang="zh-CN" sz="2400" b="1" i="0" u="none" strike="noStrike" kern="0" cap="none" spc="0" normalizeH="0" baseline="0" noProof="0">
                <a:ln>
                  <a:noFill/>
                </a:ln>
                <a:solidFill>
                  <a:srgbClr val="000000"/>
                </a:solidFill>
                <a:effectLst/>
                <a:uLnTx/>
                <a:uFillTx/>
                <a:latin typeface="Arial"/>
                <a:ea typeface="楷体" pitchFamily="49" charset="-122"/>
              </a:rPr>
              <a:t> student </a:t>
            </a:r>
            <a:r>
              <a:rPr kumimoji="0" lang="en-US" altLang="zh-CN" sz="2400" b="1" i="0" u="none" strike="noStrike" kern="0" cap="none" spc="0" normalizeH="0" baseline="0" noProof="0">
                <a:ln>
                  <a:noFill/>
                </a:ln>
                <a:solidFill>
                  <a:srgbClr val="FF0000"/>
                </a:solidFill>
                <a:effectLst/>
                <a:uLnTx/>
                <a:uFillTx/>
                <a:latin typeface="Arial"/>
                <a:ea typeface="楷体" pitchFamily="49" charset="-122"/>
              </a:rPr>
              <a:t>values</a:t>
            </a:r>
            <a:r>
              <a:rPr kumimoji="0" lang="en-US" altLang="zh-CN" sz="2400" b="1" i="0" u="none" strike="noStrike" kern="0" cap="none" spc="0" normalizeH="0" baseline="0" noProof="0">
                <a:ln>
                  <a:noFill/>
                </a:ln>
                <a:solidFill>
                  <a:srgbClr val="000000"/>
                </a:solidFill>
                <a:effectLst/>
                <a:uLnTx/>
                <a:uFillTx/>
                <a:latin typeface="Arial"/>
                <a:ea typeface="楷体" pitchFamily="49" charset="-122"/>
              </a:rPr>
              <a:t>("</a:t>
            </a:r>
            <a:r>
              <a:rPr kumimoji="0" lang="zh-CN" altLang="en-US" sz="2400" b="1" i="0" u="none" strike="noStrike" kern="0" cap="none" spc="0" normalizeH="0" baseline="0" noProof="0">
                <a:ln>
                  <a:noFill/>
                </a:ln>
                <a:solidFill>
                  <a:srgbClr val="000000"/>
                </a:solidFill>
                <a:effectLst/>
                <a:uLnTx/>
                <a:uFillTx/>
                <a:latin typeface="Arial"/>
                <a:ea typeface="楷体" pitchFamily="49" charset="-122"/>
              </a:rPr>
              <a:t>物理</a:t>
            </a:r>
            <a:r>
              <a:rPr kumimoji="0" lang="en-US" altLang="zh-CN" sz="2400" b="1" i="0" u="none" strike="noStrike" kern="0" cap="none" spc="0" normalizeH="0" baseline="0" noProof="0">
                <a:ln>
                  <a:noFill/>
                </a:ln>
                <a:solidFill>
                  <a:srgbClr val="000000"/>
                </a:solidFill>
                <a:effectLst/>
                <a:uLnTx/>
                <a:uFillTx/>
                <a:latin typeface="Arial"/>
                <a:ea typeface="楷体" pitchFamily="49" charset="-122"/>
              </a:rPr>
              <a:t>51","215001001","</a:t>
            </a:r>
            <a:r>
              <a:rPr kumimoji="0" lang="zh-CN" altLang="en-US" sz="2400" b="1" i="0" u="none" strike="noStrike" kern="0" cap="none" spc="0" normalizeH="0" baseline="0" noProof="0">
                <a:ln>
                  <a:noFill/>
                </a:ln>
                <a:solidFill>
                  <a:srgbClr val="000000"/>
                </a:solidFill>
                <a:effectLst/>
                <a:uLnTx/>
                <a:uFillTx/>
                <a:latin typeface="Arial"/>
                <a:ea typeface="楷体" pitchFamily="49" charset="-122"/>
              </a:rPr>
              <a:t>张三</a:t>
            </a:r>
            <a:r>
              <a:rPr kumimoji="0" lang="en-US" altLang="zh-CN" sz="2400" b="1" i="0" u="none" strike="noStrike" kern="0" cap="none" spc="0" normalizeH="0" baseline="0" noProof="0">
                <a:ln>
                  <a:noFill/>
                </a:ln>
                <a:solidFill>
                  <a:srgbClr val="000000"/>
                </a:solidFill>
                <a:effectLst/>
                <a:uLnTx/>
                <a:uFillTx/>
                <a:latin typeface="Arial"/>
                <a:ea typeface="楷体" pitchFamily="49" charset="-122"/>
              </a:rPr>
              <a:t>",91);</a:t>
            </a:r>
          </a:p>
          <a:p>
            <a:pPr marL="669925" marR="0" lvl="1" indent="-325438" algn="l" defTabSz="914400" rtl="0" eaLnBrk="0" fontAlgn="base" latinLnBrk="0" hangingPunct="0">
              <a:lnSpc>
                <a:spcPct val="100000"/>
              </a:lnSpc>
              <a:spcBef>
                <a:spcPct val="20000"/>
              </a:spcBef>
              <a:spcAft>
                <a:spcPct val="0"/>
              </a:spcAft>
              <a:buClr>
                <a:srgbClr val="0000CC"/>
              </a:buClr>
              <a:buSzPct val="60000"/>
              <a:buFont typeface="Wingdings" panose="05000000000000000000" pitchFamily="2" charset="2"/>
              <a:buChar char="l"/>
              <a:tabLst/>
              <a:defRPr/>
            </a:pPr>
            <a:r>
              <a:rPr kumimoji="0" lang="en-US" altLang="zh-CN" sz="2400" b="1" i="0" u="none" strike="noStrike" kern="0" cap="none" spc="0" normalizeH="0" baseline="0" noProof="0">
                <a:ln>
                  <a:noFill/>
                </a:ln>
                <a:solidFill>
                  <a:srgbClr val="FF0000"/>
                </a:solidFill>
                <a:effectLst/>
                <a:uLnTx/>
                <a:uFillTx/>
                <a:latin typeface="Arial"/>
                <a:ea typeface="楷体" pitchFamily="49" charset="-122"/>
              </a:rPr>
              <a:t>insert into</a:t>
            </a:r>
            <a:r>
              <a:rPr kumimoji="0" lang="en-US" altLang="zh-CN" sz="2400" b="1" i="0" u="none" strike="noStrike" kern="0" cap="none" spc="0" normalizeH="0" baseline="0" noProof="0">
                <a:ln>
                  <a:noFill/>
                </a:ln>
                <a:solidFill>
                  <a:srgbClr val="000000"/>
                </a:solidFill>
                <a:effectLst/>
                <a:uLnTx/>
                <a:uFillTx/>
                <a:latin typeface="Arial"/>
                <a:ea typeface="楷体" pitchFamily="49" charset="-122"/>
              </a:rPr>
              <a:t> student </a:t>
            </a:r>
            <a:r>
              <a:rPr kumimoji="0" lang="en-US" altLang="zh-CN" sz="2400" b="1" i="0" u="none" strike="noStrike" kern="0" cap="none" spc="0" normalizeH="0" baseline="0" noProof="0">
                <a:ln>
                  <a:noFill/>
                </a:ln>
                <a:solidFill>
                  <a:srgbClr val="FF0000"/>
                </a:solidFill>
                <a:effectLst/>
                <a:uLnTx/>
                <a:uFillTx/>
                <a:latin typeface="Arial"/>
                <a:ea typeface="楷体" pitchFamily="49" charset="-122"/>
              </a:rPr>
              <a:t>values</a:t>
            </a:r>
            <a:r>
              <a:rPr kumimoji="0" lang="en-US" altLang="zh-CN" sz="2400" b="1" i="0" u="none" strike="noStrike" kern="0" cap="none" spc="0" normalizeH="0" baseline="0" noProof="0">
                <a:ln>
                  <a:noFill/>
                </a:ln>
                <a:solidFill>
                  <a:srgbClr val="000000"/>
                </a:solidFill>
                <a:effectLst/>
                <a:uLnTx/>
                <a:uFillTx/>
                <a:latin typeface="Arial"/>
                <a:ea typeface="楷体" pitchFamily="49" charset="-122"/>
              </a:rPr>
              <a:t>("</a:t>
            </a:r>
            <a:r>
              <a:rPr kumimoji="0" lang="zh-CN" altLang="en-US" sz="2400" b="1" i="0" u="none" strike="noStrike" kern="0" cap="none" spc="0" normalizeH="0" baseline="0" noProof="0">
                <a:ln>
                  <a:noFill/>
                </a:ln>
                <a:solidFill>
                  <a:srgbClr val="000000"/>
                </a:solidFill>
                <a:effectLst/>
                <a:uLnTx/>
                <a:uFillTx/>
                <a:latin typeface="Arial"/>
                <a:ea typeface="楷体" pitchFamily="49" charset="-122"/>
              </a:rPr>
              <a:t>物理</a:t>
            </a:r>
            <a:r>
              <a:rPr kumimoji="0" lang="en-US" altLang="zh-CN" sz="2400" b="1" i="0" u="none" strike="noStrike" kern="0" cap="none" spc="0" normalizeH="0" baseline="0" noProof="0">
                <a:ln>
                  <a:noFill/>
                </a:ln>
                <a:solidFill>
                  <a:srgbClr val="000000"/>
                </a:solidFill>
                <a:effectLst/>
                <a:uLnTx/>
                <a:uFillTx/>
                <a:latin typeface="Arial"/>
                <a:ea typeface="楷体" pitchFamily="49" charset="-122"/>
              </a:rPr>
              <a:t>51","215001002","</a:t>
            </a:r>
            <a:r>
              <a:rPr kumimoji="0" lang="zh-CN" altLang="en-US" sz="2400" b="1" i="0" u="none" strike="noStrike" kern="0" cap="none" spc="0" normalizeH="0" baseline="0" noProof="0">
                <a:ln>
                  <a:noFill/>
                </a:ln>
                <a:solidFill>
                  <a:srgbClr val="000000"/>
                </a:solidFill>
                <a:effectLst/>
                <a:uLnTx/>
                <a:uFillTx/>
                <a:latin typeface="Arial"/>
                <a:ea typeface="楷体" pitchFamily="49" charset="-122"/>
              </a:rPr>
              <a:t>李斯</a:t>
            </a:r>
            <a:r>
              <a:rPr kumimoji="0" lang="en-US" altLang="zh-CN" sz="2400" b="1" i="0" u="none" strike="noStrike" kern="0" cap="none" spc="0" normalizeH="0" baseline="0" noProof="0">
                <a:ln>
                  <a:noFill/>
                </a:ln>
                <a:solidFill>
                  <a:srgbClr val="000000"/>
                </a:solidFill>
                <a:effectLst/>
                <a:uLnTx/>
                <a:uFillTx/>
                <a:latin typeface="Arial"/>
                <a:ea typeface="楷体" pitchFamily="49" charset="-122"/>
              </a:rPr>
              <a:t>",92);</a:t>
            </a:r>
            <a:endParaRPr kumimoji="0" lang="zh-CN" altLang="en-US" sz="2400" b="1" i="0" u="none" strike="noStrike" kern="0" cap="none" spc="0" normalizeH="0" baseline="0" noProof="0">
              <a:ln>
                <a:noFill/>
              </a:ln>
              <a:solidFill>
                <a:srgbClr val="000000"/>
              </a:solidFill>
              <a:effectLst/>
              <a:uLnTx/>
              <a:uFillTx/>
              <a:latin typeface="Arial"/>
              <a:ea typeface="楷体" pitchFamily="49" charset="-122"/>
            </a:endParaRPr>
          </a:p>
          <a:p>
            <a:pPr marL="669925" marR="0" lvl="1" indent="-325438" algn="l" defTabSz="914400" rtl="0" eaLnBrk="0" fontAlgn="base" latinLnBrk="0" hangingPunct="0">
              <a:lnSpc>
                <a:spcPct val="100000"/>
              </a:lnSpc>
              <a:spcBef>
                <a:spcPct val="20000"/>
              </a:spcBef>
              <a:spcAft>
                <a:spcPct val="0"/>
              </a:spcAft>
              <a:buClr>
                <a:srgbClr val="0000CC"/>
              </a:buClr>
              <a:buSzPct val="60000"/>
              <a:buFont typeface="Wingdings" panose="05000000000000000000" pitchFamily="2" charset="2"/>
              <a:buChar char="l"/>
              <a:tabLst/>
              <a:defRPr/>
            </a:pPr>
            <a:r>
              <a:rPr kumimoji="0" lang="en-US" altLang="zh-CN" sz="2400" b="1" i="0" u="none" strike="noStrike" kern="0" cap="none" spc="0" normalizeH="0" baseline="0" noProof="0">
                <a:ln>
                  <a:noFill/>
                </a:ln>
                <a:solidFill>
                  <a:srgbClr val="FF0000"/>
                </a:solidFill>
                <a:effectLst/>
                <a:uLnTx/>
                <a:uFillTx/>
                <a:latin typeface="Arial"/>
                <a:ea typeface="楷体" pitchFamily="49" charset="-122"/>
              </a:rPr>
              <a:t>insert</a:t>
            </a:r>
            <a:r>
              <a:rPr kumimoji="0" lang="en-US" altLang="zh-CN" sz="2400" b="1" i="0" u="none" strike="noStrike" kern="0" cap="none" spc="0" normalizeH="0" baseline="0" noProof="0">
                <a:ln>
                  <a:noFill/>
                </a:ln>
                <a:solidFill>
                  <a:srgbClr val="000000"/>
                </a:solidFill>
                <a:effectLst/>
                <a:uLnTx/>
                <a:uFillTx/>
                <a:latin typeface="Arial"/>
                <a:ea typeface="楷体" pitchFamily="49" charset="-122"/>
              </a:rPr>
              <a:t> </a:t>
            </a:r>
            <a:r>
              <a:rPr kumimoji="0" lang="en-US" altLang="zh-CN" sz="2400" b="1" i="0" u="none" strike="noStrike" kern="0" cap="none" spc="0" normalizeH="0" baseline="0" noProof="0">
                <a:ln>
                  <a:noFill/>
                </a:ln>
                <a:solidFill>
                  <a:srgbClr val="FF0000"/>
                </a:solidFill>
                <a:effectLst/>
                <a:uLnTx/>
                <a:uFillTx/>
                <a:latin typeface="Arial"/>
                <a:ea typeface="楷体" pitchFamily="49" charset="-122"/>
              </a:rPr>
              <a:t>into</a:t>
            </a:r>
            <a:r>
              <a:rPr kumimoji="0" lang="en-US" altLang="zh-CN" sz="2400" b="1" i="0" u="none" strike="noStrike" kern="0" cap="none" spc="0" normalizeH="0" baseline="0" noProof="0">
                <a:ln>
                  <a:noFill/>
                </a:ln>
                <a:solidFill>
                  <a:srgbClr val="000000"/>
                </a:solidFill>
                <a:effectLst/>
                <a:uLnTx/>
                <a:uFillTx/>
                <a:latin typeface="Arial"/>
                <a:ea typeface="楷体" pitchFamily="49" charset="-122"/>
              </a:rPr>
              <a:t> student </a:t>
            </a:r>
            <a:r>
              <a:rPr kumimoji="0" lang="en-US" altLang="zh-CN" sz="2400" b="1" i="0" u="none" strike="noStrike" kern="0" cap="none" spc="0" normalizeH="0" baseline="0" noProof="0">
                <a:ln>
                  <a:noFill/>
                </a:ln>
                <a:solidFill>
                  <a:srgbClr val="FF0000"/>
                </a:solidFill>
                <a:effectLst/>
                <a:uLnTx/>
                <a:uFillTx/>
                <a:latin typeface="Arial"/>
                <a:ea typeface="楷体" pitchFamily="49" charset="-122"/>
              </a:rPr>
              <a:t>values</a:t>
            </a:r>
            <a:r>
              <a:rPr kumimoji="0" lang="en-US" altLang="zh-CN" sz="2400" b="1" i="0" u="none" strike="noStrike" kern="0" cap="none" spc="0" normalizeH="0" baseline="0" noProof="0">
                <a:ln>
                  <a:noFill/>
                </a:ln>
                <a:solidFill>
                  <a:srgbClr val="000000"/>
                </a:solidFill>
                <a:effectLst/>
                <a:uLnTx/>
                <a:uFillTx/>
                <a:latin typeface="Arial"/>
                <a:ea typeface="楷体" pitchFamily="49" charset="-122"/>
              </a:rPr>
              <a:t>("</a:t>
            </a:r>
            <a:r>
              <a:rPr kumimoji="0" lang="zh-CN" altLang="en-US" sz="2400" b="1" i="0" u="none" strike="noStrike" kern="0" cap="none" spc="0" normalizeH="0" baseline="0" noProof="0">
                <a:ln>
                  <a:noFill/>
                </a:ln>
                <a:solidFill>
                  <a:srgbClr val="000000"/>
                </a:solidFill>
                <a:effectLst/>
                <a:uLnTx/>
                <a:uFillTx/>
                <a:latin typeface="Arial"/>
                <a:ea typeface="楷体" pitchFamily="49" charset="-122"/>
              </a:rPr>
              <a:t>物理</a:t>
            </a:r>
            <a:r>
              <a:rPr kumimoji="0" lang="en-US" altLang="zh-CN" sz="2400" b="1" i="0" u="none" strike="noStrike" kern="0" cap="none" spc="0" normalizeH="0" baseline="0" noProof="0">
                <a:ln>
                  <a:noFill/>
                </a:ln>
                <a:solidFill>
                  <a:srgbClr val="000000"/>
                </a:solidFill>
                <a:effectLst/>
                <a:uLnTx/>
                <a:uFillTx/>
                <a:latin typeface="Arial"/>
                <a:ea typeface="楷体" pitchFamily="49" charset="-122"/>
              </a:rPr>
              <a:t>51","215001003","</a:t>
            </a:r>
            <a:r>
              <a:rPr kumimoji="0" lang="zh-CN" altLang="en-US" sz="2400" b="1" i="0" u="none" strike="noStrike" kern="0" cap="none" spc="0" normalizeH="0" baseline="0" noProof="0">
                <a:ln>
                  <a:noFill/>
                </a:ln>
                <a:solidFill>
                  <a:srgbClr val="000000"/>
                </a:solidFill>
                <a:effectLst/>
                <a:uLnTx/>
                <a:uFillTx/>
                <a:latin typeface="Arial"/>
                <a:ea typeface="楷体" pitchFamily="49" charset="-122"/>
              </a:rPr>
              <a:t>王伟</a:t>
            </a:r>
            <a:r>
              <a:rPr kumimoji="0" lang="en-US" altLang="zh-CN" sz="2400" b="1" i="0" u="none" strike="noStrike" kern="0" cap="none" spc="0" normalizeH="0" baseline="0" noProof="0">
                <a:ln>
                  <a:noFill/>
                </a:ln>
                <a:solidFill>
                  <a:srgbClr val="000000"/>
                </a:solidFill>
                <a:effectLst/>
                <a:uLnTx/>
                <a:uFillTx/>
                <a:latin typeface="Arial"/>
                <a:ea typeface="楷体" pitchFamily="49" charset="-122"/>
              </a:rPr>
              <a:t>",88);</a:t>
            </a:r>
            <a:endParaRPr kumimoji="0" lang="zh-CN" altLang="en-US" sz="2400" b="1" i="0" u="none" strike="noStrike" kern="0" cap="none" spc="0" normalizeH="0" baseline="0" noProof="0">
              <a:ln>
                <a:noFill/>
              </a:ln>
              <a:solidFill>
                <a:srgbClr val="000000"/>
              </a:solidFill>
              <a:effectLst/>
              <a:uLnTx/>
              <a:uFillTx/>
              <a:latin typeface="Arial"/>
              <a:ea typeface="楷体" pitchFamily="49" charset="-122"/>
            </a:endParaRPr>
          </a:p>
          <a:p>
            <a:pPr marL="669925" marR="0" lvl="1" indent="-325438" algn="l" defTabSz="914400" rtl="0" eaLnBrk="0" fontAlgn="base" latinLnBrk="0" hangingPunct="0">
              <a:lnSpc>
                <a:spcPct val="100000"/>
              </a:lnSpc>
              <a:spcBef>
                <a:spcPct val="20000"/>
              </a:spcBef>
              <a:spcAft>
                <a:spcPct val="0"/>
              </a:spcAft>
              <a:buClr>
                <a:srgbClr val="0000CC"/>
              </a:buClr>
              <a:buSzPct val="60000"/>
              <a:buFont typeface="Wingdings" panose="05000000000000000000" pitchFamily="2" charset="2"/>
              <a:buChar char="l"/>
              <a:tabLst/>
              <a:defRPr/>
            </a:pPr>
            <a:r>
              <a:rPr kumimoji="0" lang="en-US" altLang="zh-CN" sz="2400" b="1" i="0" u="none" strike="noStrike" kern="0" cap="none" spc="0" normalizeH="0" baseline="0" noProof="0">
                <a:ln>
                  <a:noFill/>
                </a:ln>
                <a:solidFill>
                  <a:srgbClr val="FF0000"/>
                </a:solidFill>
                <a:effectLst/>
                <a:uLnTx/>
                <a:uFillTx/>
                <a:latin typeface="Arial"/>
                <a:ea typeface="楷体" pitchFamily="49" charset="-122"/>
              </a:rPr>
              <a:t>insert</a:t>
            </a:r>
            <a:r>
              <a:rPr kumimoji="0" lang="en-US" altLang="zh-CN" sz="2400" b="1" i="0" u="none" strike="noStrike" kern="0" cap="none" spc="0" normalizeH="0" baseline="0" noProof="0">
                <a:ln>
                  <a:noFill/>
                </a:ln>
                <a:solidFill>
                  <a:srgbClr val="000000"/>
                </a:solidFill>
                <a:effectLst/>
                <a:uLnTx/>
                <a:uFillTx/>
                <a:latin typeface="Arial"/>
                <a:ea typeface="楷体" pitchFamily="49" charset="-122"/>
              </a:rPr>
              <a:t> </a:t>
            </a:r>
            <a:r>
              <a:rPr kumimoji="0" lang="en-US" altLang="zh-CN" sz="2400" b="1" i="0" u="none" strike="noStrike" kern="0" cap="none" spc="0" normalizeH="0" baseline="0" noProof="0">
                <a:ln>
                  <a:noFill/>
                </a:ln>
                <a:solidFill>
                  <a:srgbClr val="FF0000"/>
                </a:solidFill>
                <a:effectLst/>
                <a:uLnTx/>
                <a:uFillTx/>
                <a:latin typeface="Arial"/>
                <a:ea typeface="楷体" pitchFamily="49" charset="-122"/>
              </a:rPr>
              <a:t>into</a:t>
            </a:r>
            <a:r>
              <a:rPr kumimoji="0" lang="en-US" altLang="zh-CN" sz="2400" b="1" i="0" u="none" strike="noStrike" kern="0" cap="none" spc="0" normalizeH="0" baseline="0" noProof="0">
                <a:ln>
                  <a:noFill/>
                </a:ln>
                <a:solidFill>
                  <a:srgbClr val="000000"/>
                </a:solidFill>
                <a:effectLst/>
                <a:uLnTx/>
                <a:uFillTx/>
                <a:latin typeface="Arial"/>
                <a:ea typeface="楷体" pitchFamily="49" charset="-122"/>
              </a:rPr>
              <a:t> student </a:t>
            </a:r>
            <a:r>
              <a:rPr kumimoji="0" lang="en-US" altLang="zh-CN" sz="2400" b="1" i="0" u="none" strike="noStrike" kern="0" cap="none" spc="0" normalizeH="0" baseline="0" noProof="0">
                <a:ln>
                  <a:noFill/>
                </a:ln>
                <a:solidFill>
                  <a:srgbClr val="FF0000"/>
                </a:solidFill>
                <a:effectLst/>
                <a:uLnTx/>
                <a:uFillTx/>
                <a:latin typeface="Arial"/>
                <a:ea typeface="楷体" pitchFamily="49" charset="-122"/>
              </a:rPr>
              <a:t>values</a:t>
            </a:r>
            <a:r>
              <a:rPr kumimoji="0" lang="en-US" altLang="zh-CN" sz="2400" b="1" i="0" u="none" strike="noStrike" kern="0" cap="none" spc="0" normalizeH="0" baseline="0" noProof="0">
                <a:ln>
                  <a:noFill/>
                </a:ln>
                <a:solidFill>
                  <a:srgbClr val="000000"/>
                </a:solidFill>
                <a:effectLst/>
                <a:uLnTx/>
                <a:uFillTx/>
                <a:latin typeface="Arial"/>
                <a:ea typeface="楷体" pitchFamily="49" charset="-122"/>
              </a:rPr>
              <a:t>("</a:t>
            </a:r>
            <a:r>
              <a:rPr kumimoji="0" lang="zh-CN" altLang="en-US" sz="2400" b="1" i="0" u="none" strike="noStrike" kern="0" cap="none" spc="0" normalizeH="0" baseline="0" noProof="0">
                <a:ln>
                  <a:noFill/>
                </a:ln>
                <a:solidFill>
                  <a:srgbClr val="000000"/>
                </a:solidFill>
                <a:effectLst/>
                <a:uLnTx/>
                <a:uFillTx/>
                <a:latin typeface="Arial"/>
                <a:ea typeface="楷体" pitchFamily="49" charset="-122"/>
              </a:rPr>
              <a:t>物理</a:t>
            </a:r>
            <a:r>
              <a:rPr kumimoji="0" lang="en-US" altLang="zh-CN" sz="2400" b="1" i="0" u="none" strike="noStrike" kern="0" cap="none" spc="0" normalizeH="0" baseline="0" noProof="0">
                <a:ln>
                  <a:noFill/>
                </a:ln>
                <a:solidFill>
                  <a:srgbClr val="000000"/>
                </a:solidFill>
                <a:effectLst/>
                <a:uLnTx/>
                <a:uFillTx/>
                <a:latin typeface="Arial"/>
                <a:ea typeface="楷体" pitchFamily="49" charset="-122"/>
              </a:rPr>
              <a:t>52","215001061","</a:t>
            </a:r>
            <a:r>
              <a:rPr kumimoji="0" lang="zh-CN" altLang="en-US" sz="2400" b="1" i="0" u="none" strike="noStrike" kern="0" cap="none" spc="0" normalizeH="0" baseline="0" noProof="0">
                <a:ln>
                  <a:noFill/>
                </a:ln>
                <a:solidFill>
                  <a:srgbClr val="000000"/>
                </a:solidFill>
                <a:effectLst/>
                <a:uLnTx/>
                <a:uFillTx/>
                <a:latin typeface="Arial"/>
                <a:ea typeface="楷体" pitchFamily="49" charset="-122"/>
              </a:rPr>
              <a:t>孙犁</a:t>
            </a:r>
            <a:r>
              <a:rPr kumimoji="0" lang="en-US" altLang="zh-CN" sz="2400" b="1" i="0" u="none" strike="noStrike" kern="0" cap="none" spc="0" normalizeH="0" baseline="0" noProof="0">
                <a:ln>
                  <a:noFill/>
                </a:ln>
                <a:solidFill>
                  <a:srgbClr val="000000"/>
                </a:solidFill>
                <a:effectLst/>
                <a:uLnTx/>
                <a:uFillTx/>
                <a:latin typeface="Arial"/>
                <a:ea typeface="楷体" pitchFamily="49" charset="-122"/>
              </a:rPr>
              <a:t>",45);</a:t>
            </a:r>
            <a:endParaRPr kumimoji="0" lang="zh-CN" altLang="en-US" sz="2400" b="1" i="0" u="none" strike="noStrike" kern="0" cap="none" spc="0" normalizeH="0" baseline="0" noProof="0" dirty="0">
              <a:ln>
                <a:noFill/>
              </a:ln>
              <a:solidFill>
                <a:srgbClr val="000000"/>
              </a:solidFill>
              <a:effectLst/>
              <a:uLnTx/>
              <a:uFillTx/>
              <a:latin typeface="Arial"/>
              <a:ea typeface="楷体" pitchFamily="49" charset="-122"/>
            </a:endParaRPr>
          </a:p>
        </p:txBody>
      </p:sp>
    </p:spTree>
    <p:custDataLst>
      <p:tags r:id="rId1"/>
    </p:custDataLst>
    <p:extLst>
      <p:ext uri="{BB962C8B-B14F-4D97-AF65-F5344CB8AC3E}">
        <p14:creationId xmlns:p14="http://schemas.microsoft.com/office/powerpoint/2010/main" val="26014070"/>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868175"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3.6.3 SQLite</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的使用</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2" name="内容占位符 2"/>
          <p:cNvSpPr txBox="1">
            <a:spLocks/>
          </p:cNvSpPr>
          <p:nvPr/>
        </p:nvSpPr>
        <p:spPr bwMode="auto">
          <a:xfrm>
            <a:off x="1453423" y="834006"/>
            <a:ext cx="8229600" cy="57540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CC"/>
                </a:solidFill>
                <a:latin typeface="+mn-lt"/>
                <a:ea typeface="+mn-ea"/>
                <a:cs typeface="+mn-cs"/>
              </a:defRPr>
            </a:lvl1pPr>
            <a:lvl2pPr marL="669925" indent="-325438" algn="l" rtl="0" eaLnBrk="0" fontAlgn="base" hangingPunct="0">
              <a:spcBef>
                <a:spcPct val="20000"/>
              </a:spcBef>
              <a:spcAft>
                <a:spcPct val="0"/>
              </a:spcAft>
              <a:buClr>
                <a:srgbClr val="0000CC"/>
              </a:buClr>
              <a:buSzPct val="60000"/>
              <a:buFont typeface="Wingdings" panose="05000000000000000000" pitchFamily="2" charset="2"/>
              <a:buChar char="l"/>
              <a:defRPr sz="2600" b="1">
                <a:solidFill>
                  <a:schemeClr val="tx1"/>
                </a:solidFill>
                <a:latin typeface="+mn-lt"/>
                <a:ea typeface="楷体" pitchFamily="49" charset="-122"/>
                <a:cs typeface="+mn-cs"/>
              </a:defRPr>
            </a:lvl2pPr>
            <a:lvl3pPr marL="1022350" indent="-350838" algn="l" rtl="0" eaLnBrk="0" fontAlgn="base" hangingPunct="0">
              <a:spcBef>
                <a:spcPct val="20000"/>
              </a:spcBef>
              <a:spcAft>
                <a:spcPct val="0"/>
              </a:spcAft>
              <a:buClr>
                <a:srgbClr val="FF0000"/>
              </a:buClr>
              <a:buSzPct val="65000"/>
              <a:buFont typeface="Wingdings" panose="05000000000000000000" pitchFamily="2" charset="2"/>
              <a:buChar char="p"/>
              <a:defRPr sz="2200" b="1">
                <a:solidFill>
                  <a:schemeClr val="tx1"/>
                </a:solidFill>
                <a:latin typeface="+mn-lt"/>
                <a:ea typeface="+mj-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j-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j-ea"/>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9pPr>
          </a:lstStyle>
          <a:p>
            <a:pPr marL="342900" marR="0" lvl="1"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en-US" altLang="zh-CN" sz="2600" b="1" i="0" u="none" strike="noStrike" kern="0" cap="none" spc="0" normalizeH="0" baseline="0" noProof="0" dirty="0">
                <a:ln>
                  <a:noFill/>
                </a:ln>
                <a:solidFill>
                  <a:srgbClr val="FF0000"/>
                </a:solidFill>
                <a:effectLst/>
                <a:uLnTx/>
                <a:uFillTx/>
                <a:latin typeface="Arial"/>
                <a:ea typeface="楷体" pitchFamily="49" charset="-122"/>
              </a:rPr>
              <a:t>select</a:t>
            </a:r>
            <a:r>
              <a:rPr kumimoji="0" lang="en-US" altLang="zh-CN" sz="2600" b="1" i="0" u="none" strike="noStrike" kern="0" cap="none" spc="0" normalizeH="0" baseline="0" noProof="0" dirty="0">
                <a:ln>
                  <a:noFill/>
                </a:ln>
                <a:solidFill>
                  <a:srgbClr val="000000"/>
                </a:solidFill>
                <a:effectLst/>
                <a:uLnTx/>
                <a:uFillTx/>
                <a:latin typeface="Arial"/>
                <a:ea typeface="楷体" pitchFamily="49" charset="-122"/>
              </a:rPr>
              <a:t>  *  </a:t>
            </a:r>
            <a:r>
              <a:rPr kumimoji="0" lang="en-US" altLang="zh-CN" sz="2600" b="1" i="0" u="none" strike="noStrike" kern="0" cap="none" spc="0" normalizeH="0" baseline="0" noProof="0" dirty="0">
                <a:ln>
                  <a:noFill/>
                </a:ln>
                <a:solidFill>
                  <a:srgbClr val="FF0000"/>
                </a:solidFill>
                <a:effectLst/>
                <a:uLnTx/>
                <a:uFillTx/>
                <a:latin typeface="Arial"/>
                <a:ea typeface="楷体" pitchFamily="49" charset="-122"/>
              </a:rPr>
              <a:t>from</a:t>
            </a:r>
            <a:r>
              <a:rPr kumimoji="0" lang="en-US" altLang="zh-CN" sz="2600" b="1" i="0" u="none" strike="noStrike" kern="0" cap="none" spc="0" normalizeH="0" baseline="0" noProof="0" dirty="0">
                <a:ln>
                  <a:noFill/>
                </a:ln>
                <a:solidFill>
                  <a:srgbClr val="000000"/>
                </a:solidFill>
                <a:effectLst/>
                <a:uLnTx/>
                <a:uFillTx/>
                <a:latin typeface="Arial"/>
                <a:ea typeface="楷体" pitchFamily="49" charset="-122"/>
              </a:rPr>
              <a:t> student ;</a:t>
            </a:r>
          </a:p>
          <a:p>
            <a:pPr marL="342900" marR="0" lvl="1"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en-US" altLang="zh-CN" sz="2600" b="1" i="0" u="none" strike="noStrike" kern="0" cap="none" spc="0" normalizeH="0" baseline="0" noProof="0" dirty="0">
                <a:ln>
                  <a:noFill/>
                </a:ln>
                <a:solidFill>
                  <a:srgbClr val="FF0000"/>
                </a:solidFill>
                <a:effectLst/>
                <a:uLnTx/>
                <a:uFillTx/>
                <a:latin typeface="Arial"/>
                <a:ea typeface="楷体" pitchFamily="49" charset="-122"/>
              </a:rPr>
              <a:t>select</a:t>
            </a:r>
            <a:r>
              <a:rPr kumimoji="0" lang="en-US" altLang="zh-CN" sz="2600" b="1" i="0" u="none" strike="noStrike" kern="0" cap="none" spc="0" normalizeH="0" baseline="0" noProof="0" dirty="0">
                <a:ln>
                  <a:noFill/>
                </a:ln>
                <a:solidFill>
                  <a:srgbClr val="000000"/>
                </a:solidFill>
                <a:effectLst/>
                <a:uLnTx/>
                <a:uFillTx/>
                <a:latin typeface="Arial"/>
                <a:ea typeface="楷体" pitchFamily="49" charset="-122"/>
              </a:rPr>
              <a:t>  *  </a:t>
            </a:r>
            <a:r>
              <a:rPr kumimoji="0" lang="en-US" altLang="zh-CN" sz="2600" b="1" i="0" u="none" strike="noStrike" kern="0" cap="none" spc="0" normalizeH="0" baseline="0" noProof="0" dirty="0">
                <a:ln>
                  <a:noFill/>
                </a:ln>
                <a:solidFill>
                  <a:srgbClr val="FF0000"/>
                </a:solidFill>
                <a:effectLst/>
                <a:uLnTx/>
                <a:uFillTx/>
                <a:latin typeface="Arial"/>
                <a:ea typeface="楷体" pitchFamily="49" charset="-122"/>
              </a:rPr>
              <a:t>from</a:t>
            </a:r>
            <a:r>
              <a:rPr kumimoji="0" lang="en-US" altLang="zh-CN" sz="2600" b="1" i="0" u="none" strike="noStrike" kern="0" cap="none" spc="0" normalizeH="0" baseline="0" noProof="0" dirty="0">
                <a:ln>
                  <a:noFill/>
                </a:ln>
                <a:solidFill>
                  <a:srgbClr val="000000"/>
                </a:solidFill>
                <a:effectLst/>
                <a:uLnTx/>
                <a:uFillTx/>
                <a:latin typeface="Arial"/>
                <a:ea typeface="楷体" pitchFamily="49" charset="-122"/>
              </a:rPr>
              <a:t>  student where score&lt;60;</a:t>
            </a:r>
            <a:endParaRPr kumimoji="0" lang="zh-CN" altLang="en-US" sz="2600" b="1" i="0" u="none" strike="noStrike" kern="0" cap="none" spc="0" normalizeH="0" baseline="0" noProof="0" dirty="0">
              <a:ln>
                <a:noFill/>
              </a:ln>
              <a:solidFill>
                <a:srgbClr val="000000"/>
              </a:solidFill>
              <a:effectLst/>
              <a:uLnTx/>
              <a:uFillTx/>
              <a:latin typeface="Arial"/>
              <a:ea typeface="楷体" pitchFamily="49" charset="-122"/>
            </a:endParaRPr>
          </a:p>
          <a:p>
            <a:pPr marL="342900" marR="0" lvl="1"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en-US" altLang="zh-CN" sz="2600" b="1" i="0" u="none" strike="noStrike" kern="0" cap="none" spc="0" normalizeH="0" baseline="0" noProof="0" dirty="0">
                <a:ln>
                  <a:noFill/>
                </a:ln>
                <a:solidFill>
                  <a:srgbClr val="FF0000"/>
                </a:solidFill>
                <a:effectLst/>
                <a:uLnTx/>
                <a:uFillTx/>
                <a:latin typeface="Arial"/>
                <a:ea typeface="楷体" pitchFamily="49" charset="-122"/>
              </a:rPr>
              <a:t>select</a:t>
            </a:r>
            <a:r>
              <a:rPr kumimoji="0" lang="en-US" altLang="zh-CN" sz="2600" b="1" i="0" u="none" strike="noStrike" kern="0" cap="none" spc="0" normalizeH="0" baseline="0" noProof="0" dirty="0">
                <a:ln>
                  <a:noFill/>
                </a:ln>
                <a:solidFill>
                  <a:srgbClr val="000000"/>
                </a:solidFill>
                <a:effectLst/>
                <a:uLnTx/>
                <a:uFillTx/>
                <a:latin typeface="Arial"/>
                <a:ea typeface="楷体" pitchFamily="49" charset="-122"/>
              </a:rPr>
              <a:t>  *  </a:t>
            </a:r>
            <a:r>
              <a:rPr kumimoji="0" lang="en-US" altLang="zh-CN" sz="2600" b="1" i="0" u="none" strike="noStrike" kern="0" cap="none" spc="0" normalizeH="0" baseline="0" noProof="0" dirty="0">
                <a:ln>
                  <a:noFill/>
                </a:ln>
                <a:solidFill>
                  <a:srgbClr val="FF0000"/>
                </a:solidFill>
                <a:effectLst/>
                <a:uLnTx/>
                <a:uFillTx/>
                <a:latin typeface="Arial"/>
                <a:ea typeface="楷体" pitchFamily="49" charset="-122"/>
              </a:rPr>
              <a:t>from</a:t>
            </a:r>
            <a:r>
              <a:rPr kumimoji="0" lang="en-US" altLang="zh-CN" sz="2600" b="1" i="0" u="none" strike="noStrike" kern="0" cap="none" spc="0" normalizeH="0" baseline="0" noProof="0" dirty="0">
                <a:ln>
                  <a:noFill/>
                </a:ln>
                <a:solidFill>
                  <a:srgbClr val="000000"/>
                </a:solidFill>
                <a:effectLst/>
                <a:uLnTx/>
                <a:uFillTx/>
                <a:latin typeface="Arial"/>
                <a:ea typeface="楷体" pitchFamily="49" charset="-122"/>
              </a:rPr>
              <a:t>  student where score&gt;60;</a:t>
            </a:r>
          </a:p>
          <a:p>
            <a:pPr marL="342900" marR="0" lvl="1"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en-US" altLang="zh-CN" sz="2600" b="1" i="0" u="none" strike="noStrike" kern="0" cap="none" spc="0" normalizeH="0" baseline="0" noProof="0" dirty="0">
                <a:ln>
                  <a:noFill/>
                </a:ln>
                <a:solidFill>
                  <a:srgbClr val="FF0000"/>
                </a:solidFill>
                <a:effectLst/>
                <a:uLnTx/>
                <a:uFillTx/>
                <a:latin typeface="Arial"/>
                <a:ea typeface="楷体" pitchFamily="49" charset="-122"/>
              </a:rPr>
              <a:t>update</a:t>
            </a:r>
            <a:r>
              <a:rPr kumimoji="0" lang="en-US" altLang="zh-CN" sz="2600" b="1" i="0" u="none" strike="noStrike" kern="0" cap="none" spc="0" normalizeH="0" baseline="0" noProof="0" dirty="0">
                <a:ln>
                  <a:noFill/>
                </a:ln>
                <a:solidFill>
                  <a:srgbClr val="000000"/>
                </a:solidFill>
                <a:effectLst/>
                <a:uLnTx/>
                <a:uFillTx/>
                <a:latin typeface="Arial"/>
                <a:ea typeface="楷体" pitchFamily="49" charset="-122"/>
              </a:rPr>
              <a:t> student </a:t>
            </a:r>
            <a:r>
              <a:rPr kumimoji="0" lang="en-US" altLang="zh-CN" sz="2600" b="1" i="0" u="none" strike="noStrike" kern="0" cap="none" spc="0" normalizeH="0" baseline="0" noProof="0" dirty="0">
                <a:ln>
                  <a:noFill/>
                </a:ln>
                <a:solidFill>
                  <a:srgbClr val="FF0000"/>
                </a:solidFill>
                <a:effectLst/>
                <a:uLnTx/>
                <a:uFillTx/>
                <a:latin typeface="Arial"/>
                <a:ea typeface="楷体" pitchFamily="49" charset="-122"/>
              </a:rPr>
              <a:t>set</a:t>
            </a:r>
            <a:r>
              <a:rPr kumimoji="0" lang="en-US" altLang="zh-CN" sz="2600" b="1" i="0" u="none" strike="noStrike" kern="0" cap="none" spc="0" normalizeH="0" baseline="0" noProof="0" dirty="0">
                <a:ln>
                  <a:noFill/>
                </a:ln>
                <a:solidFill>
                  <a:srgbClr val="000000"/>
                </a:solidFill>
                <a:effectLst/>
                <a:uLnTx/>
                <a:uFillTx/>
                <a:latin typeface="Arial"/>
                <a:ea typeface="楷体" pitchFamily="49" charset="-122"/>
              </a:rPr>
              <a:t> </a:t>
            </a:r>
            <a:r>
              <a:rPr kumimoji="0" lang="en-US" altLang="zh-CN" sz="2600" b="1" i="0" u="none" strike="noStrike" kern="0" cap="none" spc="0" normalizeH="0" baseline="0" noProof="0" dirty="0" err="1">
                <a:ln>
                  <a:noFill/>
                </a:ln>
                <a:solidFill>
                  <a:srgbClr val="000000"/>
                </a:solidFill>
                <a:effectLst/>
                <a:uLnTx/>
                <a:uFillTx/>
                <a:latin typeface="Arial"/>
                <a:ea typeface="楷体" pitchFamily="49" charset="-122"/>
              </a:rPr>
              <a:t>cname</a:t>
            </a:r>
            <a:r>
              <a:rPr kumimoji="0" lang="en-US" altLang="zh-CN" sz="2600" b="1" i="0" u="none" strike="noStrike" kern="0" cap="none" spc="0" normalizeH="0" baseline="0" noProof="0" dirty="0">
                <a:ln>
                  <a:noFill/>
                </a:ln>
                <a:solidFill>
                  <a:srgbClr val="000000"/>
                </a:solidFill>
                <a:effectLst/>
                <a:uLnTx/>
                <a:uFillTx/>
                <a:latin typeface="Arial"/>
                <a:ea typeface="楷体" pitchFamily="49" charset="-122"/>
              </a:rPr>
              <a:t>="</a:t>
            </a:r>
            <a:r>
              <a:rPr kumimoji="0" lang="zh-CN" altLang="en-US" sz="2600" b="1" i="0" u="none" strike="noStrike" kern="0" cap="none" spc="0" normalizeH="0" baseline="0" noProof="0" dirty="0">
                <a:ln>
                  <a:noFill/>
                </a:ln>
                <a:solidFill>
                  <a:srgbClr val="000000"/>
                </a:solidFill>
                <a:effectLst/>
                <a:uLnTx/>
                <a:uFillTx/>
                <a:latin typeface="Arial"/>
                <a:ea typeface="楷体" pitchFamily="49" charset="-122"/>
              </a:rPr>
              <a:t>物理</a:t>
            </a:r>
            <a:r>
              <a:rPr kumimoji="0" lang="en-US" altLang="zh-CN" sz="2600" b="1" i="0" u="none" strike="noStrike" kern="0" cap="none" spc="0" normalizeH="0" baseline="0" noProof="0" dirty="0">
                <a:ln>
                  <a:noFill/>
                </a:ln>
                <a:solidFill>
                  <a:srgbClr val="000000"/>
                </a:solidFill>
                <a:effectLst/>
                <a:uLnTx/>
                <a:uFillTx/>
                <a:latin typeface="Arial"/>
                <a:ea typeface="楷体" pitchFamily="49" charset="-122"/>
              </a:rPr>
              <a:t>52" </a:t>
            </a:r>
            <a:r>
              <a:rPr kumimoji="0" lang="en-US" altLang="zh-CN" sz="2600" b="1" i="0" u="none" strike="noStrike" kern="0" cap="none" spc="0" normalizeH="0" baseline="0" noProof="0" dirty="0">
                <a:ln>
                  <a:noFill/>
                </a:ln>
                <a:solidFill>
                  <a:srgbClr val="FF0000"/>
                </a:solidFill>
                <a:effectLst/>
                <a:uLnTx/>
                <a:uFillTx/>
                <a:latin typeface="Arial"/>
                <a:ea typeface="楷体" pitchFamily="49" charset="-122"/>
              </a:rPr>
              <a:t>where</a:t>
            </a:r>
            <a:r>
              <a:rPr kumimoji="0" lang="en-US" altLang="zh-CN" sz="2600" b="1" i="0" u="none" strike="noStrike" kern="0" cap="none" spc="0" normalizeH="0" baseline="0" noProof="0" dirty="0">
                <a:ln>
                  <a:noFill/>
                </a:ln>
                <a:solidFill>
                  <a:srgbClr val="000000"/>
                </a:solidFill>
                <a:effectLst/>
                <a:uLnTx/>
                <a:uFillTx/>
                <a:latin typeface="Arial"/>
                <a:ea typeface="楷体" pitchFamily="49" charset="-122"/>
              </a:rPr>
              <a:t> number="215001001";</a:t>
            </a:r>
          </a:p>
          <a:p>
            <a:pPr marL="342900" marR="0" lvl="1"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en-US" altLang="zh-CN" sz="2600" b="1" i="0" u="none" strike="noStrike" kern="0" cap="none" spc="0" normalizeH="0" baseline="0" noProof="0" dirty="0">
                <a:ln>
                  <a:noFill/>
                </a:ln>
                <a:solidFill>
                  <a:srgbClr val="FF0000"/>
                </a:solidFill>
                <a:effectLst/>
                <a:uLnTx/>
                <a:uFillTx/>
                <a:latin typeface="Arial"/>
                <a:ea typeface="楷体" pitchFamily="49" charset="-122"/>
              </a:rPr>
              <a:t>select</a:t>
            </a:r>
            <a:r>
              <a:rPr kumimoji="0" lang="en-US" altLang="zh-CN" sz="2600" b="1" i="0" u="none" strike="noStrike" kern="0" cap="none" spc="0" normalizeH="0" baseline="0" noProof="0" dirty="0">
                <a:ln>
                  <a:noFill/>
                </a:ln>
                <a:solidFill>
                  <a:srgbClr val="000000"/>
                </a:solidFill>
                <a:effectLst/>
                <a:uLnTx/>
                <a:uFillTx/>
                <a:latin typeface="Arial"/>
                <a:ea typeface="楷体" pitchFamily="49" charset="-122"/>
              </a:rPr>
              <a:t> * </a:t>
            </a:r>
            <a:r>
              <a:rPr kumimoji="0" lang="en-US" altLang="zh-CN" sz="2600" b="1" i="0" u="none" strike="noStrike" kern="0" cap="none" spc="0" normalizeH="0" baseline="0" noProof="0" dirty="0">
                <a:ln>
                  <a:noFill/>
                </a:ln>
                <a:solidFill>
                  <a:srgbClr val="FF0000"/>
                </a:solidFill>
                <a:effectLst/>
                <a:uLnTx/>
                <a:uFillTx/>
                <a:latin typeface="Arial"/>
                <a:ea typeface="楷体" pitchFamily="49" charset="-122"/>
              </a:rPr>
              <a:t>from</a:t>
            </a:r>
            <a:r>
              <a:rPr kumimoji="0" lang="en-US" altLang="zh-CN" sz="2600" b="1" i="0" u="none" strike="noStrike" kern="0" cap="none" spc="0" normalizeH="0" baseline="0" noProof="0" dirty="0">
                <a:ln>
                  <a:noFill/>
                </a:ln>
                <a:solidFill>
                  <a:srgbClr val="000000"/>
                </a:solidFill>
                <a:effectLst/>
                <a:uLnTx/>
                <a:uFillTx/>
                <a:latin typeface="Arial"/>
                <a:ea typeface="楷体" pitchFamily="49" charset="-122"/>
              </a:rPr>
              <a:t> student </a:t>
            </a:r>
            <a:r>
              <a:rPr kumimoji="0" lang="en-US" altLang="zh-CN" sz="2600" b="1" i="0" u="none" strike="noStrike" kern="0" cap="none" spc="0" normalizeH="0" baseline="0" noProof="0" dirty="0">
                <a:ln>
                  <a:noFill/>
                </a:ln>
                <a:solidFill>
                  <a:srgbClr val="FF0000"/>
                </a:solidFill>
                <a:effectLst/>
                <a:uLnTx/>
                <a:uFillTx/>
                <a:latin typeface="Arial"/>
                <a:ea typeface="楷体" pitchFamily="49" charset="-122"/>
              </a:rPr>
              <a:t>where</a:t>
            </a:r>
            <a:r>
              <a:rPr kumimoji="0" lang="en-US" altLang="zh-CN" sz="2600" b="1" i="0" u="none" strike="noStrike" kern="0" cap="none" spc="0" normalizeH="0" baseline="0" noProof="0" dirty="0">
                <a:ln>
                  <a:noFill/>
                </a:ln>
                <a:solidFill>
                  <a:srgbClr val="000000"/>
                </a:solidFill>
                <a:effectLst/>
                <a:uLnTx/>
                <a:uFillTx/>
                <a:latin typeface="Arial"/>
                <a:ea typeface="楷体" pitchFamily="49" charset="-122"/>
              </a:rPr>
              <a:t> </a:t>
            </a:r>
            <a:r>
              <a:rPr kumimoji="0" lang="en-US" altLang="zh-CN" sz="2600" b="1" i="0" u="none" strike="noStrike" kern="0" cap="none" spc="0" normalizeH="0" baseline="0" noProof="0" dirty="0" err="1">
                <a:ln>
                  <a:noFill/>
                </a:ln>
                <a:solidFill>
                  <a:srgbClr val="000000"/>
                </a:solidFill>
                <a:effectLst/>
                <a:uLnTx/>
                <a:uFillTx/>
                <a:latin typeface="Arial"/>
                <a:ea typeface="楷体" pitchFamily="49" charset="-122"/>
              </a:rPr>
              <a:t>cname</a:t>
            </a:r>
            <a:r>
              <a:rPr kumimoji="0" lang="en-US" altLang="zh-CN" sz="2600" b="1" i="0" u="none" strike="noStrike" kern="0" cap="none" spc="0" normalizeH="0" baseline="0" noProof="0" dirty="0">
                <a:ln>
                  <a:noFill/>
                </a:ln>
                <a:solidFill>
                  <a:srgbClr val="000000"/>
                </a:solidFill>
                <a:effectLst/>
                <a:uLnTx/>
                <a:uFillTx/>
                <a:latin typeface="Arial"/>
                <a:ea typeface="楷体" pitchFamily="49" charset="-122"/>
              </a:rPr>
              <a:t>="</a:t>
            </a:r>
            <a:r>
              <a:rPr kumimoji="0" lang="zh-CN" altLang="en-US" sz="2600" b="1" i="0" u="none" strike="noStrike" kern="0" cap="none" spc="0" normalizeH="0" baseline="0" noProof="0" dirty="0">
                <a:ln>
                  <a:noFill/>
                </a:ln>
                <a:solidFill>
                  <a:srgbClr val="000000"/>
                </a:solidFill>
                <a:effectLst/>
                <a:uLnTx/>
                <a:uFillTx/>
                <a:latin typeface="Arial"/>
                <a:ea typeface="楷体" pitchFamily="49" charset="-122"/>
              </a:rPr>
              <a:t>物理</a:t>
            </a:r>
            <a:r>
              <a:rPr kumimoji="0" lang="en-US" altLang="zh-CN" sz="2600" b="1" i="0" u="none" strike="noStrike" kern="0" cap="none" spc="0" normalizeH="0" baseline="0" noProof="0" dirty="0">
                <a:ln>
                  <a:noFill/>
                </a:ln>
                <a:solidFill>
                  <a:srgbClr val="000000"/>
                </a:solidFill>
                <a:effectLst/>
                <a:uLnTx/>
                <a:uFillTx/>
                <a:latin typeface="Arial"/>
                <a:ea typeface="楷体" pitchFamily="49" charset="-122"/>
              </a:rPr>
              <a:t>51";</a:t>
            </a:r>
          </a:p>
          <a:p>
            <a:pPr marL="342900" marR="0" lvl="1"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en-US" altLang="zh-CN" sz="2600" b="1" i="0" u="none" strike="noStrike" kern="0" cap="none" spc="0" normalizeH="0" baseline="0" noProof="0" dirty="0">
                <a:ln>
                  <a:noFill/>
                </a:ln>
                <a:solidFill>
                  <a:srgbClr val="000000"/>
                </a:solidFill>
                <a:effectLst/>
                <a:uLnTx/>
                <a:uFillTx/>
                <a:latin typeface="Arial"/>
                <a:ea typeface="楷体" pitchFamily="49" charset="-122"/>
              </a:rPr>
              <a:t>.</a:t>
            </a:r>
            <a:r>
              <a:rPr kumimoji="0" lang="en-US" altLang="zh-CN" sz="2600" b="1" i="0" u="none" strike="noStrike" kern="0" cap="none" spc="0" normalizeH="0" baseline="0" noProof="0" dirty="0">
                <a:ln>
                  <a:noFill/>
                </a:ln>
                <a:solidFill>
                  <a:srgbClr val="FF0000"/>
                </a:solidFill>
                <a:effectLst/>
                <a:uLnTx/>
                <a:uFillTx/>
                <a:latin typeface="Arial"/>
                <a:ea typeface="楷体" pitchFamily="49" charset="-122"/>
              </a:rPr>
              <a:t>quit</a:t>
            </a:r>
          </a:p>
          <a:p>
            <a:pPr marL="15875"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dirty="0">
                <a:ln>
                  <a:noFill/>
                </a:ln>
                <a:solidFill>
                  <a:srgbClr val="0000CC"/>
                </a:solidFill>
                <a:effectLst/>
                <a:uLnTx/>
                <a:uFillTx/>
                <a:latin typeface="Arial"/>
                <a:ea typeface="黑体"/>
              </a:rPr>
              <a:t>再次启动</a:t>
            </a:r>
            <a:r>
              <a:rPr kumimoji="0" lang="en-US" altLang="zh-CN" sz="3000" b="0" i="0" u="none" strike="noStrike" kern="0" cap="none" spc="0" normalizeH="0" baseline="0" noProof="0" dirty="0" err="1">
                <a:ln>
                  <a:noFill/>
                </a:ln>
                <a:solidFill>
                  <a:srgbClr val="0000CC"/>
                </a:solidFill>
                <a:effectLst/>
                <a:uLnTx/>
                <a:uFillTx/>
                <a:latin typeface="Arial"/>
                <a:ea typeface="黑体"/>
              </a:rPr>
              <a:t>Sqlite</a:t>
            </a:r>
            <a:endParaRPr kumimoji="0" lang="en-US" altLang="zh-CN" sz="3000" b="0" i="0" u="none" strike="noStrike" kern="0" cap="none" spc="0" normalizeH="0" baseline="0" noProof="0" dirty="0">
              <a:ln>
                <a:noFill/>
              </a:ln>
              <a:solidFill>
                <a:srgbClr val="0000CC"/>
              </a:solidFill>
              <a:effectLst/>
              <a:uLnTx/>
              <a:uFillTx/>
              <a:latin typeface="Arial"/>
              <a:ea typeface="黑体"/>
            </a:endParaRPr>
          </a:p>
          <a:p>
            <a:pPr marL="342900" marR="0" lvl="1"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en-US" altLang="zh-CN" sz="2600" b="1" i="0" u="none" strike="noStrike" kern="0" cap="none" spc="0" normalizeH="0" baseline="0" noProof="0" dirty="0">
                <a:ln>
                  <a:noFill/>
                </a:ln>
                <a:solidFill>
                  <a:srgbClr val="000000"/>
                </a:solidFill>
                <a:effectLst/>
                <a:uLnTx/>
                <a:uFillTx/>
                <a:latin typeface="Arial"/>
                <a:ea typeface="楷体" pitchFamily="49" charset="-122"/>
              </a:rPr>
              <a:t>.</a:t>
            </a:r>
            <a:r>
              <a:rPr kumimoji="0" lang="en-US" altLang="zh-CN" sz="2600" b="1" i="0" u="none" strike="noStrike" kern="0" cap="none" spc="0" normalizeH="0" baseline="0" noProof="0" dirty="0">
                <a:ln>
                  <a:noFill/>
                </a:ln>
                <a:solidFill>
                  <a:srgbClr val="FF0000"/>
                </a:solidFill>
                <a:effectLst/>
                <a:uLnTx/>
                <a:uFillTx/>
                <a:latin typeface="Arial"/>
                <a:ea typeface="楷体" pitchFamily="49" charset="-122"/>
              </a:rPr>
              <a:t>open</a:t>
            </a:r>
            <a:r>
              <a:rPr kumimoji="0" lang="en-US" altLang="zh-CN" sz="2600" b="1" i="0" u="none" strike="noStrike" kern="0" cap="none" spc="0" normalizeH="0" baseline="0" noProof="0" dirty="0">
                <a:ln>
                  <a:noFill/>
                </a:ln>
                <a:solidFill>
                  <a:srgbClr val="000000"/>
                </a:solidFill>
                <a:effectLst/>
                <a:uLnTx/>
                <a:uFillTx/>
                <a:latin typeface="Arial"/>
                <a:ea typeface="楷体" pitchFamily="49" charset="-122"/>
              </a:rPr>
              <a:t> </a:t>
            </a:r>
            <a:r>
              <a:rPr kumimoji="0" lang="en-US" altLang="zh-CN" sz="2600" b="1" i="0" u="none" strike="noStrike" kern="0" cap="none" spc="0" normalizeH="0" baseline="0" noProof="0" dirty="0" err="1">
                <a:ln>
                  <a:noFill/>
                </a:ln>
                <a:solidFill>
                  <a:srgbClr val="000000"/>
                </a:solidFill>
                <a:effectLst/>
                <a:uLnTx/>
                <a:uFillTx/>
                <a:latin typeface="Arial"/>
                <a:ea typeface="楷体" pitchFamily="49" charset="-122"/>
              </a:rPr>
              <a:t>student.db</a:t>
            </a:r>
            <a:endParaRPr kumimoji="0" lang="en-US" altLang="zh-CN" sz="2600" b="1" i="0" u="none" strike="noStrike" kern="0" cap="none" spc="0" normalizeH="0" baseline="0" noProof="0" dirty="0">
              <a:ln>
                <a:noFill/>
              </a:ln>
              <a:solidFill>
                <a:srgbClr val="000000"/>
              </a:solidFill>
              <a:effectLst/>
              <a:uLnTx/>
              <a:uFillTx/>
              <a:latin typeface="Arial"/>
              <a:ea typeface="楷体" pitchFamily="49" charset="-122"/>
            </a:endParaRPr>
          </a:p>
          <a:p>
            <a:pPr marL="342900" marR="0" lvl="1"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en-US" altLang="zh-CN" sz="2600" b="1" i="0" u="none" strike="noStrike" kern="0" cap="none" spc="0" normalizeH="0" baseline="0" noProof="0" dirty="0">
                <a:ln>
                  <a:noFill/>
                </a:ln>
                <a:solidFill>
                  <a:srgbClr val="000000"/>
                </a:solidFill>
                <a:effectLst/>
                <a:uLnTx/>
                <a:uFillTx/>
                <a:latin typeface="Arial"/>
                <a:ea typeface="楷体" pitchFamily="49" charset="-122"/>
              </a:rPr>
              <a:t>.</a:t>
            </a:r>
            <a:r>
              <a:rPr kumimoji="0" lang="en-US" altLang="zh-CN" sz="2600" b="1" i="0" u="none" strike="noStrike" kern="0" cap="none" spc="0" normalizeH="0" baseline="0" noProof="0" dirty="0">
                <a:ln>
                  <a:noFill/>
                </a:ln>
                <a:solidFill>
                  <a:srgbClr val="FF0000"/>
                </a:solidFill>
                <a:effectLst/>
                <a:uLnTx/>
                <a:uFillTx/>
                <a:latin typeface="Arial"/>
                <a:ea typeface="楷体" pitchFamily="49" charset="-122"/>
              </a:rPr>
              <a:t>tables</a:t>
            </a:r>
          </a:p>
          <a:p>
            <a:pPr marL="342900" marR="0" lvl="1"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en-US" altLang="zh-CN" sz="2600" b="1" i="0" u="none" strike="noStrike" kern="0" cap="none" spc="0" normalizeH="0" baseline="0" noProof="0" dirty="0">
                <a:ln>
                  <a:noFill/>
                </a:ln>
                <a:solidFill>
                  <a:srgbClr val="FF0000"/>
                </a:solidFill>
                <a:effectLst/>
                <a:uLnTx/>
                <a:uFillTx/>
                <a:latin typeface="Arial"/>
                <a:ea typeface="楷体" pitchFamily="49" charset="-122"/>
              </a:rPr>
              <a:t>select</a:t>
            </a:r>
            <a:r>
              <a:rPr kumimoji="0" lang="en-US" altLang="zh-CN" sz="2600" b="1" i="0" u="none" strike="noStrike" kern="0" cap="none" spc="0" normalizeH="0" baseline="0" noProof="0" dirty="0">
                <a:ln>
                  <a:noFill/>
                </a:ln>
                <a:solidFill>
                  <a:srgbClr val="000000"/>
                </a:solidFill>
                <a:effectLst/>
                <a:uLnTx/>
                <a:uFillTx/>
                <a:latin typeface="Arial"/>
                <a:ea typeface="楷体" pitchFamily="49" charset="-122"/>
              </a:rPr>
              <a:t>  *  </a:t>
            </a:r>
            <a:r>
              <a:rPr kumimoji="0" lang="en-US" altLang="zh-CN" sz="2600" b="1" i="0" u="none" strike="noStrike" kern="0" cap="none" spc="0" normalizeH="0" baseline="0" noProof="0" dirty="0">
                <a:ln>
                  <a:noFill/>
                </a:ln>
                <a:solidFill>
                  <a:srgbClr val="FF0000"/>
                </a:solidFill>
                <a:effectLst/>
                <a:uLnTx/>
                <a:uFillTx/>
                <a:latin typeface="Arial"/>
                <a:ea typeface="楷体" pitchFamily="49" charset="-122"/>
              </a:rPr>
              <a:t>from</a:t>
            </a:r>
            <a:r>
              <a:rPr kumimoji="0" lang="en-US" altLang="zh-CN" sz="2600" b="1" i="0" u="none" strike="noStrike" kern="0" cap="none" spc="0" normalizeH="0" baseline="0" noProof="0" dirty="0">
                <a:ln>
                  <a:noFill/>
                </a:ln>
                <a:solidFill>
                  <a:srgbClr val="000000"/>
                </a:solidFill>
                <a:effectLst/>
                <a:uLnTx/>
                <a:uFillTx/>
                <a:latin typeface="Arial"/>
                <a:ea typeface="楷体" pitchFamily="49" charset="-122"/>
              </a:rPr>
              <a:t> student;</a:t>
            </a:r>
            <a:endParaRPr kumimoji="0" lang="zh-CN" altLang="en-US" sz="2600" b="1" i="0" u="none" strike="noStrike" kern="0" cap="none" spc="0" normalizeH="0" baseline="0" noProof="0" dirty="0">
              <a:ln>
                <a:noFill/>
              </a:ln>
              <a:solidFill>
                <a:srgbClr val="000000"/>
              </a:solidFill>
              <a:effectLst/>
              <a:uLnTx/>
              <a:uFillTx/>
              <a:latin typeface="Arial"/>
              <a:ea typeface="楷体" pitchFamily="49" charset="-122"/>
            </a:endParaRPr>
          </a:p>
        </p:txBody>
      </p:sp>
    </p:spTree>
    <p:custDataLst>
      <p:tags r:id="rId1"/>
    </p:custDataLst>
    <p:extLst>
      <p:ext uri="{BB962C8B-B14F-4D97-AF65-F5344CB8AC3E}">
        <p14:creationId xmlns:p14="http://schemas.microsoft.com/office/powerpoint/2010/main" val="1402382246"/>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868175"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3.6.3 SQLite</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的使用</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3" name="内容占位符 2"/>
          <p:cNvSpPr txBox="1">
            <a:spLocks/>
          </p:cNvSpPr>
          <p:nvPr/>
        </p:nvSpPr>
        <p:spPr bwMode="auto">
          <a:xfrm>
            <a:off x="1448930" y="933155"/>
            <a:ext cx="8229600" cy="377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CC"/>
                </a:solidFill>
                <a:latin typeface="+mn-lt"/>
                <a:ea typeface="+mn-ea"/>
                <a:cs typeface="+mn-cs"/>
              </a:defRPr>
            </a:lvl1pPr>
            <a:lvl2pPr marL="669925" indent="-325438" algn="l" rtl="0" eaLnBrk="0" fontAlgn="base" hangingPunct="0">
              <a:spcBef>
                <a:spcPct val="20000"/>
              </a:spcBef>
              <a:spcAft>
                <a:spcPct val="0"/>
              </a:spcAft>
              <a:buClr>
                <a:srgbClr val="0000CC"/>
              </a:buClr>
              <a:buSzPct val="60000"/>
              <a:buFont typeface="Wingdings" panose="05000000000000000000" pitchFamily="2" charset="2"/>
              <a:buChar char="l"/>
              <a:defRPr sz="2600" b="1">
                <a:solidFill>
                  <a:schemeClr val="tx1"/>
                </a:solidFill>
                <a:latin typeface="+mn-lt"/>
                <a:ea typeface="楷体" pitchFamily="49" charset="-122"/>
                <a:cs typeface="+mn-cs"/>
              </a:defRPr>
            </a:lvl2pPr>
            <a:lvl3pPr marL="1022350" indent="-350838" algn="l" rtl="0" eaLnBrk="0" fontAlgn="base" hangingPunct="0">
              <a:spcBef>
                <a:spcPct val="20000"/>
              </a:spcBef>
              <a:spcAft>
                <a:spcPct val="0"/>
              </a:spcAft>
              <a:buClr>
                <a:srgbClr val="FF0000"/>
              </a:buClr>
              <a:buSzPct val="65000"/>
              <a:buFont typeface="Wingdings" panose="05000000000000000000" pitchFamily="2" charset="2"/>
              <a:buChar char="p"/>
              <a:defRPr sz="2200" b="1">
                <a:solidFill>
                  <a:schemeClr val="tx1"/>
                </a:solidFill>
                <a:latin typeface="+mn-lt"/>
                <a:ea typeface="+mj-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j-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j-ea"/>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en-US" altLang="zh-CN" sz="3000" b="0" i="0" u="none" strike="noStrike" kern="0" cap="none" spc="0" normalizeH="0" baseline="0" noProof="0" dirty="0" err="1">
                <a:ln>
                  <a:noFill/>
                </a:ln>
                <a:solidFill>
                  <a:srgbClr val="000000">
                    <a:lumMod val="95000"/>
                    <a:lumOff val="5000"/>
                  </a:srgbClr>
                </a:solidFill>
                <a:effectLst/>
                <a:uLnTx/>
                <a:uFillTx/>
                <a:latin typeface="Arial"/>
                <a:ea typeface="黑体"/>
              </a:rPr>
              <a:t>sqlite</a:t>
            </a:r>
            <a:r>
              <a:rPr kumimoji="0" lang="en-US" altLang="zh-CN" sz="3000" b="0" i="0" u="none" strike="noStrike" kern="0" cap="none" spc="0" normalizeH="0" baseline="0" noProof="0" dirty="0">
                <a:ln>
                  <a:noFill/>
                </a:ln>
                <a:solidFill>
                  <a:srgbClr val="000000">
                    <a:lumMod val="95000"/>
                    <a:lumOff val="5000"/>
                  </a:srgbClr>
                </a:solidFill>
                <a:effectLst/>
                <a:uLnTx/>
                <a:uFillTx/>
                <a:latin typeface="Arial"/>
                <a:ea typeface="黑体"/>
              </a:rPr>
              <a:t>&gt; </a:t>
            </a:r>
            <a:r>
              <a:rPr kumimoji="0" lang="en-US" altLang="zh-CN" sz="3000" b="0" i="0" u="none" strike="noStrike" kern="0" cap="none" spc="0" normalizeH="0" baseline="0" noProof="0" dirty="0">
                <a:ln>
                  <a:noFill/>
                </a:ln>
                <a:solidFill>
                  <a:srgbClr val="0000CC"/>
                </a:solidFill>
                <a:effectLst/>
                <a:uLnTx/>
                <a:uFillTx/>
                <a:latin typeface="Arial"/>
                <a:ea typeface="黑体"/>
              </a:rPr>
              <a:t>create table </a:t>
            </a:r>
            <a:r>
              <a:rPr kumimoji="0" lang="en-US" altLang="zh-CN" sz="3000" b="0" i="0" u="none" strike="noStrike" kern="0" cap="none" spc="0" normalizeH="0" baseline="0" noProof="0" dirty="0" err="1">
                <a:ln>
                  <a:noFill/>
                </a:ln>
                <a:solidFill>
                  <a:srgbClr val="0000CC"/>
                </a:solidFill>
                <a:effectLst/>
                <a:uLnTx/>
                <a:uFillTx/>
                <a:latin typeface="Arial"/>
                <a:ea typeface="黑体"/>
              </a:rPr>
              <a:t>tmp</a:t>
            </a:r>
            <a:r>
              <a:rPr kumimoji="0" lang="en-US" altLang="zh-CN" sz="3000" b="0" i="0" u="none" strike="noStrike" kern="0" cap="none" spc="0" normalizeH="0" baseline="0" noProof="0" dirty="0">
                <a:ln>
                  <a:noFill/>
                </a:ln>
                <a:solidFill>
                  <a:srgbClr val="0000CC"/>
                </a:solidFill>
                <a:effectLst/>
                <a:uLnTx/>
                <a:uFillTx/>
                <a:latin typeface="Arial"/>
                <a:ea typeface="黑体"/>
              </a:rPr>
              <a:t>(name varchar(20),number varchar(20),score float);</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en-US" altLang="zh-CN" sz="3000" b="0" i="0" u="none" strike="noStrike" kern="0" cap="none" spc="0" normalizeH="0" baseline="0" noProof="0" dirty="0" err="1">
                <a:ln>
                  <a:noFill/>
                </a:ln>
                <a:solidFill>
                  <a:srgbClr val="000000">
                    <a:lumMod val="95000"/>
                    <a:lumOff val="5000"/>
                  </a:srgbClr>
                </a:solidFill>
                <a:effectLst/>
                <a:uLnTx/>
                <a:uFillTx/>
                <a:latin typeface="Arial"/>
                <a:ea typeface="黑体"/>
              </a:rPr>
              <a:t>sqlite</a:t>
            </a:r>
            <a:r>
              <a:rPr kumimoji="0" lang="en-US" altLang="zh-CN" sz="3000" b="0" i="0" u="none" strike="noStrike" kern="0" cap="none" spc="0" normalizeH="0" baseline="0" noProof="0" dirty="0">
                <a:ln>
                  <a:noFill/>
                </a:ln>
                <a:solidFill>
                  <a:srgbClr val="000000">
                    <a:lumMod val="95000"/>
                    <a:lumOff val="5000"/>
                  </a:srgbClr>
                </a:solidFill>
                <a:effectLst/>
                <a:uLnTx/>
                <a:uFillTx/>
                <a:latin typeface="Arial"/>
                <a:ea typeface="黑体"/>
              </a:rPr>
              <a:t>&gt; </a:t>
            </a:r>
            <a:r>
              <a:rPr kumimoji="0" lang="en-US" altLang="zh-CN" sz="3000" b="0" i="0" u="none" strike="noStrike" kern="0" cap="none" spc="0" normalizeH="0" baseline="0" noProof="0" dirty="0">
                <a:ln>
                  <a:noFill/>
                </a:ln>
                <a:solidFill>
                  <a:srgbClr val="0000CC"/>
                </a:solidFill>
                <a:effectLst/>
                <a:uLnTx/>
                <a:uFillTx/>
                <a:latin typeface="Arial"/>
                <a:ea typeface="黑体"/>
              </a:rPr>
              <a:t>.tables</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None/>
              <a:tabLst/>
              <a:defRPr/>
            </a:pPr>
            <a:r>
              <a:rPr kumimoji="0" lang="en-US" altLang="zh-CN" sz="3000" b="0" i="0" u="none" strike="noStrike" kern="0" cap="none" spc="0" normalizeH="0" baseline="0" noProof="0" dirty="0">
                <a:ln>
                  <a:noFill/>
                </a:ln>
                <a:solidFill>
                  <a:srgbClr val="0000CC"/>
                </a:solidFill>
                <a:effectLst/>
                <a:uLnTx/>
                <a:uFillTx/>
                <a:latin typeface="Arial"/>
                <a:ea typeface="黑体"/>
              </a:rPr>
              <a:t>   student  </a:t>
            </a:r>
            <a:r>
              <a:rPr kumimoji="0" lang="en-US" altLang="zh-CN" sz="3000" b="0" i="0" u="none" strike="noStrike" kern="0" cap="none" spc="0" normalizeH="0" baseline="0" noProof="0" dirty="0" err="1">
                <a:ln>
                  <a:noFill/>
                </a:ln>
                <a:solidFill>
                  <a:srgbClr val="0000CC"/>
                </a:solidFill>
                <a:effectLst/>
                <a:uLnTx/>
                <a:uFillTx/>
                <a:latin typeface="Arial"/>
                <a:ea typeface="黑体"/>
              </a:rPr>
              <a:t>tmp</a:t>
            </a:r>
            <a:endParaRPr kumimoji="0" lang="en-US" altLang="zh-CN" sz="3000" b="0" i="0" u="none" strike="noStrike" kern="0" cap="none" spc="0" normalizeH="0" baseline="0" noProof="0" dirty="0">
              <a:ln>
                <a:noFill/>
              </a:ln>
              <a:solidFill>
                <a:srgbClr val="0000CC"/>
              </a:solidFill>
              <a:effectLst/>
              <a:uLnTx/>
              <a:uFillTx/>
              <a:latin typeface="Arial"/>
              <a:ea typeface="黑体"/>
            </a:endParaRP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en-US" altLang="zh-CN" sz="3000" b="0" i="0" u="none" strike="noStrike" kern="0" cap="none" spc="0" normalizeH="0" baseline="0" noProof="0" dirty="0" err="1">
                <a:ln>
                  <a:noFill/>
                </a:ln>
                <a:solidFill>
                  <a:srgbClr val="000000">
                    <a:lumMod val="95000"/>
                    <a:lumOff val="5000"/>
                  </a:srgbClr>
                </a:solidFill>
                <a:effectLst/>
                <a:uLnTx/>
                <a:uFillTx/>
                <a:latin typeface="Arial"/>
                <a:ea typeface="黑体"/>
              </a:rPr>
              <a:t>sqlite</a:t>
            </a:r>
            <a:r>
              <a:rPr kumimoji="0" lang="en-US" altLang="zh-CN" sz="3000" b="0" i="0" u="none" strike="noStrike" kern="0" cap="none" spc="0" normalizeH="0" baseline="0" noProof="0" dirty="0">
                <a:ln>
                  <a:noFill/>
                </a:ln>
                <a:solidFill>
                  <a:srgbClr val="000000">
                    <a:lumMod val="95000"/>
                    <a:lumOff val="5000"/>
                  </a:srgbClr>
                </a:solidFill>
                <a:effectLst/>
                <a:uLnTx/>
                <a:uFillTx/>
                <a:latin typeface="Arial"/>
                <a:ea typeface="黑体"/>
              </a:rPr>
              <a:t>&gt; </a:t>
            </a:r>
            <a:r>
              <a:rPr kumimoji="0" lang="en-US" altLang="zh-CN" sz="3000" b="0" i="0" u="none" strike="noStrike" kern="0" cap="none" spc="0" normalizeH="0" baseline="0" noProof="0" dirty="0">
                <a:ln>
                  <a:noFill/>
                </a:ln>
                <a:solidFill>
                  <a:srgbClr val="0000CC"/>
                </a:solidFill>
                <a:effectLst/>
                <a:uLnTx/>
                <a:uFillTx/>
                <a:latin typeface="Arial"/>
                <a:ea typeface="黑体"/>
              </a:rPr>
              <a:t>drop table </a:t>
            </a:r>
            <a:r>
              <a:rPr kumimoji="0" lang="en-US" altLang="zh-CN" sz="3000" b="0" i="0" u="none" strike="noStrike" kern="0" cap="none" spc="0" normalizeH="0" baseline="0" noProof="0" dirty="0" err="1">
                <a:ln>
                  <a:noFill/>
                </a:ln>
                <a:solidFill>
                  <a:srgbClr val="0000CC"/>
                </a:solidFill>
                <a:effectLst/>
                <a:uLnTx/>
                <a:uFillTx/>
                <a:latin typeface="Arial"/>
                <a:ea typeface="黑体"/>
              </a:rPr>
              <a:t>tmp</a:t>
            </a:r>
            <a:r>
              <a:rPr kumimoji="0" lang="en-US" altLang="zh-CN" sz="3000" b="0" i="0" u="none" strike="noStrike" kern="0" cap="none" spc="0" normalizeH="0" baseline="0" noProof="0" dirty="0">
                <a:ln>
                  <a:noFill/>
                </a:ln>
                <a:solidFill>
                  <a:srgbClr val="0000CC"/>
                </a:solidFill>
                <a:effectLst/>
                <a:uLnTx/>
                <a:uFillTx/>
                <a:latin typeface="Arial"/>
                <a:ea typeface="黑体"/>
              </a:rPr>
              <a:t>;</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en-US" altLang="zh-CN" sz="3000" b="0" i="0" u="none" strike="noStrike" kern="0" cap="none" spc="0" normalizeH="0" baseline="0" noProof="0" dirty="0" err="1">
                <a:ln>
                  <a:noFill/>
                </a:ln>
                <a:solidFill>
                  <a:srgbClr val="000000">
                    <a:lumMod val="95000"/>
                    <a:lumOff val="5000"/>
                  </a:srgbClr>
                </a:solidFill>
                <a:effectLst/>
                <a:uLnTx/>
                <a:uFillTx/>
                <a:latin typeface="Arial"/>
                <a:ea typeface="黑体"/>
              </a:rPr>
              <a:t>sqlite</a:t>
            </a:r>
            <a:r>
              <a:rPr kumimoji="0" lang="en-US" altLang="zh-CN" sz="3000" b="0" i="0" u="none" strike="noStrike" kern="0" cap="none" spc="0" normalizeH="0" baseline="0" noProof="0" dirty="0">
                <a:ln>
                  <a:noFill/>
                </a:ln>
                <a:solidFill>
                  <a:srgbClr val="000000">
                    <a:lumMod val="95000"/>
                    <a:lumOff val="5000"/>
                  </a:srgbClr>
                </a:solidFill>
                <a:effectLst/>
                <a:uLnTx/>
                <a:uFillTx/>
                <a:latin typeface="Arial"/>
                <a:ea typeface="黑体"/>
              </a:rPr>
              <a:t>&gt; </a:t>
            </a:r>
            <a:r>
              <a:rPr kumimoji="0" lang="en-US" altLang="zh-CN" sz="3000" b="0" i="0" u="none" strike="noStrike" kern="0" cap="none" spc="0" normalizeH="0" baseline="0" noProof="0" dirty="0">
                <a:ln>
                  <a:noFill/>
                </a:ln>
                <a:solidFill>
                  <a:srgbClr val="0000CC"/>
                </a:solidFill>
                <a:effectLst/>
                <a:uLnTx/>
                <a:uFillTx/>
                <a:latin typeface="Arial"/>
                <a:ea typeface="黑体"/>
              </a:rPr>
              <a:t>.tables</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None/>
              <a:tabLst/>
              <a:defRPr/>
            </a:pPr>
            <a:r>
              <a:rPr kumimoji="0" lang="en-US" altLang="zh-CN" sz="3000" b="0" i="0" u="none" strike="noStrike" kern="0" cap="none" spc="0" normalizeH="0" baseline="0" noProof="0" dirty="0">
                <a:ln>
                  <a:noFill/>
                </a:ln>
                <a:solidFill>
                  <a:srgbClr val="0000CC"/>
                </a:solidFill>
                <a:effectLst/>
                <a:uLnTx/>
                <a:uFillTx/>
                <a:latin typeface="Arial"/>
                <a:ea typeface="黑体"/>
              </a:rPr>
              <a:t>   student</a:t>
            </a:r>
            <a:endParaRPr kumimoji="0" lang="zh-CN" altLang="en-US" sz="3000" b="0" i="0" u="none" strike="noStrike" kern="0" cap="none" spc="0" normalizeH="0" baseline="0" noProof="0" dirty="0">
              <a:ln>
                <a:noFill/>
              </a:ln>
              <a:solidFill>
                <a:srgbClr val="0000CC"/>
              </a:solidFill>
              <a:effectLst/>
              <a:uLnTx/>
              <a:uFillTx/>
              <a:latin typeface="Arial"/>
              <a:ea typeface="黑体"/>
            </a:endParaRPr>
          </a:p>
        </p:txBody>
      </p:sp>
    </p:spTree>
    <p:custDataLst>
      <p:tags r:id="rId1"/>
    </p:custDataLst>
    <p:extLst>
      <p:ext uri="{BB962C8B-B14F-4D97-AF65-F5344CB8AC3E}">
        <p14:creationId xmlns:p14="http://schemas.microsoft.com/office/powerpoint/2010/main" val="104889084"/>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6854762"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1.2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数据管理技术发展</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人工管理阶段</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9" name="Rectangle 3"/>
          <p:cNvSpPr txBox="1">
            <a:spLocks noChangeArrowheads="1"/>
          </p:cNvSpPr>
          <p:nvPr/>
        </p:nvSpPr>
        <p:spPr bwMode="auto">
          <a:xfrm>
            <a:off x="1621021" y="3257867"/>
            <a:ext cx="8229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CC"/>
                </a:solidFill>
                <a:latin typeface="+mn-lt"/>
                <a:ea typeface="+mn-ea"/>
                <a:cs typeface="+mn-cs"/>
              </a:defRPr>
            </a:lvl1pPr>
            <a:lvl2pPr marL="669925" indent="-325438" algn="l" rtl="0" eaLnBrk="0" fontAlgn="base" hangingPunct="0">
              <a:spcBef>
                <a:spcPct val="20000"/>
              </a:spcBef>
              <a:spcAft>
                <a:spcPct val="0"/>
              </a:spcAft>
              <a:buClr>
                <a:srgbClr val="0000CC"/>
              </a:buClr>
              <a:buSzPct val="60000"/>
              <a:buFont typeface="Wingdings" panose="05000000000000000000" pitchFamily="2" charset="2"/>
              <a:buChar char="l"/>
              <a:defRPr sz="2600" b="1">
                <a:solidFill>
                  <a:schemeClr val="tx1"/>
                </a:solidFill>
                <a:latin typeface="+mn-lt"/>
                <a:ea typeface="楷体" pitchFamily="49" charset="-122"/>
                <a:cs typeface="+mn-cs"/>
              </a:defRPr>
            </a:lvl2pPr>
            <a:lvl3pPr marL="1022350" indent="-350838" algn="l" rtl="0" eaLnBrk="0" fontAlgn="base" hangingPunct="0">
              <a:spcBef>
                <a:spcPct val="20000"/>
              </a:spcBef>
              <a:spcAft>
                <a:spcPct val="0"/>
              </a:spcAft>
              <a:buClr>
                <a:srgbClr val="FF0000"/>
              </a:buClr>
              <a:buSzPct val="65000"/>
              <a:buFont typeface="Wingdings" panose="05000000000000000000" pitchFamily="2" charset="2"/>
              <a:buChar char="p"/>
              <a:defRPr sz="2200" b="1">
                <a:solidFill>
                  <a:schemeClr val="tx1"/>
                </a:solidFill>
                <a:latin typeface="+mn-lt"/>
                <a:ea typeface="+mj-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j-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j-ea"/>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9pPr>
          </a:lstStyle>
          <a:p>
            <a:pPr marL="342900" marR="0" lvl="0" indent="-342900" algn="l"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1" i="0" u="none" strike="noStrike" kern="0" cap="none" spc="0" normalizeH="0" baseline="0" noProof="0" dirty="0">
                <a:ln>
                  <a:noFill/>
                </a:ln>
                <a:solidFill>
                  <a:srgbClr val="0000CC"/>
                </a:solidFill>
                <a:effectLst/>
                <a:uLnTx/>
                <a:uFillTx/>
                <a:latin typeface="Arial"/>
                <a:ea typeface="黑体"/>
              </a:rPr>
              <a:t>特点：</a:t>
            </a:r>
            <a:endParaRPr kumimoji="0" lang="en-US" altLang="zh-CN" sz="2800" b="1" i="0" u="none" strike="noStrike" kern="0" cap="none" spc="0" normalizeH="0" baseline="0" noProof="0" dirty="0">
              <a:ln>
                <a:noFill/>
              </a:ln>
              <a:solidFill>
                <a:srgbClr val="0000CC"/>
              </a:solidFill>
              <a:effectLst/>
              <a:uLnTx/>
              <a:uFillTx/>
              <a:latin typeface="Arial"/>
              <a:ea typeface="黑体"/>
            </a:endParaRPr>
          </a:p>
          <a:p>
            <a:pPr marL="457200" marR="0" lvl="1" indent="-342900" eaLnBrk="1" hangingPunct="1">
              <a:lnSpc>
                <a:spcPct val="100000"/>
              </a:lnSpc>
              <a:buClr>
                <a:srgbClr val="CC9900"/>
              </a:buClr>
              <a:buSzPct val="65000"/>
              <a:buFont typeface="Wingdings" panose="05000000000000000000" pitchFamily="2" charset="2"/>
              <a:buChar char="n"/>
              <a:tabLst/>
              <a:defRPr/>
            </a:pPr>
            <a:r>
              <a:rPr lang="zh-CN" altLang="en-US" sz="2400" b="0" dirty="0">
                <a:solidFill>
                  <a:srgbClr val="293136"/>
                </a:solidFill>
                <a:latin typeface="微软雅黑" panose="020B0503020204020204" pitchFamily="34" charset="-122"/>
                <a:ea typeface="微软雅黑" panose="020B0503020204020204" pitchFamily="34" charset="-122"/>
              </a:rPr>
              <a:t>数据和应用程序一一对应</a:t>
            </a:r>
            <a:endParaRPr lang="en-US" altLang="zh-CN" sz="2400" b="0" dirty="0">
              <a:solidFill>
                <a:srgbClr val="293136"/>
              </a:solidFill>
              <a:latin typeface="微软雅黑" panose="020B0503020204020204" pitchFamily="34" charset="-122"/>
              <a:ea typeface="微软雅黑" panose="020B0503020204020204" pitchFamily="34" charset="-122"/>
            </a:endParaRPr>
          </a:p>
          <a:p>
            <a:pPr marL="457200" marR="0" lvl="1" indent="-342900" eaLnBrk="1" hangingPunct="1">
              <a:lnSpc>
                <a:spcPct val="100000"/>
              </a:lnSpc>
              <a:buClr>
                <a:srgbClr val="CC9900"/>
              </a:buClr>
              <a:buSzPct val="65000"/>
              <a:buFont typeface="Wingdings" panose="05000000000000000000" pitchFamily="2" charset="2"/>
              <a:buChar char="n"/>
              <a:tabLst/>
              <a:defRPr/>
            </a:pPr>
            <a:r>
              <a:rPr lang="zh-CN" altLang="en-US" sz="2400" b="0" dirty="0">
                <a:solidFill>
                  <a:srgbClr val="293136"/>
                </a:solidFill>
                <a:latin typeface="微软雅黑" panose="020B0503020204020204" pitchFamily="34" charset="-122"/>
                <a:ea typeface="微软雅黑" panose="020B0503020204020204" pitchFamily="34" charset="-122"/>
              </a:rPr>
              <a:t>数据不进行独立存储，不能实现共享。</a:t>
            </a:r>
          </a:p>
          <a:p>
            <a:pPr marL="457200" marR="0" lvl="1" indent="-342900" eaLnBrk="1" hangingPunct="1">
              <a:lnSpc>
                <a:spcPct val="100000"/>
              </a:lnSpc>
              <a:buClr>
                <a:srgbClr val="CC9900"/>
              </a:buClr>
              <a:buSzPct val="65000"/>
              <a:buFont typeface="Wingdings" panose="05000000000000000000" pitchFamily="2" charset="2"/>
              <a:buChar char="n"/>
              <a:tabLst/>
              <a:defRPr/>
            </a:pPr>
            <a:r>
              <a:rPr lang="zh-CN" altLang="en-US" sz="2400" b="0" dirty="0">
                <a:solidFill>
                  <a:srgbClr val="293136"/>
                </a:solidFill>
                <a:latin typeface="微软雅黑" panose="020B0503020204020204" pitchFamily="34" charset="-122"/>
                <a:ea typeface="微软雅黑" panose="020B0503020204020204" pitchFamily="34" charset="-122"/>
              </a:rPr>
              <a:t>各程序之间所用的数据彼此孤立，数据组织缺乏逻辑性和独立性</a:t>
            </a:r>
            <a:endParaRPr lang="en-US" altLang="zh-CN" sz="2400" b="0" dirty="0">
              <a:solidFill>
                <a:srgbClr val="293136"/>
              </a:solidFill>
              <a:latin typeface="微软雅黑" panose="020B0503020204020204" pitchFamily="34" charset="-122"/>
              <a:ea typeface="微软雅黑" panose="020B0503020204020204" pitchFamily="34" charset="-122"/>
            </a:endParaRPr>
          </a:p>
          <a:p>
            <a:pPr marL="457200" marR="0" lvl="1" indent="-342900" eaLnBrk="1" hangingPunct="1">
              <a:lnSpc>
                <a:spcPct val="100000"/>
              </a:lnSpc>
              <a:buClr>
                <a:srgbClr val="CC9900"/>
              </a:buClr>
              <a:buSzPct val="65000"/>
              <a:buFont typeface="Wingdings" panose="05000000000000000000" pitchFamily="2" charset="2"/>
              <a:buChar char="n"/>
              <a:tabLst/>
              <a:defRPr/>
            </a:pPr>
            <a:r>
              <a:rPr lang="zh-CN" altLang="en-US" sz="2400" b="0" dirty="0">
                <a:solidFill>
                  <a:srgbClr val="293136"/>
                </a:solidFill>
                <a:latin typeface="微软雅黑" panose="020B0503020204020204" pitchFamily="34" charset="-122"/>
                <a:ea typeface="微软雅黑" panose="020B0503020204020204" pitchFamily="34" charset="-122"/>
              </a:rPr>
              <a:t>各程序之间有大量的数据冗余存在。</a:t>
            </a:r>
          </a:p>
        </p:txBody>
      </p:sp>
      <p:pic>
        <p:nvPicPr>
          <p:cNvPr id="2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1950" y="871070"/>
            <a:ext cx="4230771" cy="319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3"/>
          <p:cNvSpPr txBox="1">
            <a:spLocks noChangeArrowheads="1"/>
          </p:cNvSpPr>
          <p:nvPr/>
        </p:nvSpPr>
        <p:spPr bwMode="auto">
          <a:xfrm>
            <a:off x="1621021" y="1029335"/>
            <a:ext cx="4713678" cy="1676400"/>
          </a:xfrm>
          <a:prstGeom prst="rect">
            <a:avLst/>
          </a:prstGeom>
          <a:noFill/>
          <a:ln w="9525">
            <a:noFill/>
            <a:miter lim="800000"/>
            <a:headEnd/>
            <a:tailEnd/>
          </a:ln>
        </p:spPr>
        <p:txBody>
          <a:bodyPr/>
          <a:lstStyle/>
          <a:p>
            <a:pPr marL="342900" indent="-342900" fontAlgn="base">
              <a:spcBef>
                <a:spcPct val="20000"/>
              </a:spcBef>
              <a:spcAft>
                <a:spcPct val="0"/>
              </a:spcAft>
              <a:buClr>
                <a:srgbClr val="CC9900"/>
              </a:buClr>
              <a:buSzPct val="65000"/>
              <a:buFont typeface="Wingdings" pitchFamily="2" charset="2"/>
              <a:buChar char="n"/>
              <a:defRPr/>
            </a:pPr>
            <a:r>
              <a:rPr lang="zh-CN" altLang="en-US" sz="2800" b="1" kern="0" dirty="0">
                <a:solidFill>
                  <a:srgbClr val="0000CC"/>
                </a:solidFill>
                <a:latin typeface="Arial"/>
                <a:ea typeface="黑体"/>
              </a:rPr>
              <a:t>特征：</a:t>
            </a:r>
            <a:endParaRPr lang="en-US" altLang="zh-CN" sz="2800" b="1" kern="0" dirty="0">
              <a:solidFill>
                <a:srgbClr val="0000CC"/>
              </a:solidFill>
              <a:latin typeface="Arial"/>
              <a:ea typeface="黑体"/>
            </a:endParaRPr>
          </a:p>
          <a:p>
            <a:pPr lvl="1" fontAlgn="base">
              <a:spcBef>
                <a:spcPct val="20000"/>
              </a:spcBef>
              <a:spcAft>
                <a:spcPct val="0"/>
              </a:spcAft>
              <a:buClr>
                <a:srgbClr val="CC9900"/>
              </a:buClr>
              <a:buSzPct val="65000"/>
              <a:defRPr/>
            </a:pPr>
            <a:r>
              <a:rPr lang="zh-CN" altLang="en-US" sz="2400" dirty="0">
                <a:solidFill>
                  <a:srgbClr val="293136"/>
                </a:solidFill>
                <a:latin typeface="微软雅黑" panose="020B0503020204020204" pitchFamily="34" charset="-122"/>
                <a:ea typeface="微软雅黑" panose="020B0503020204020204" pitchFamily="34" charset="-122"/>
              </a:rPr>
              <a:t>数据依赖于特定的应用程序，数据与程序不可分割。</a:t>
            </a:r>
            <a:endParaRPr lang="en-US" altLang="zh-CN" sz="2400" dirty="0">
              <a:solidFill>
                <a:srgbClr val="293136"/>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533382172"/>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4278544"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3.6.4 SQLite</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基本操作</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2" name="内容占位符 2"/>
          <p:cNvSpPr txBox="1">
            <a:spLocks/>
          </p:cNvSpPr>
          <p:nvPr/>
        </p:nvSpPr>
        <p:spPr bwMode="auto">
          <a:xfrm>
            <a:off x="1083647" y="745585"/>
            <a:ext cx="10018523" cy="5620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CC"/>
                </a:solidFill>
                <a:latin typeface="+mn-lt"/>
                <a:ea typeface="+mn-ea"/>
                <a:cs typeface="+mn-cs"/>
              </a:defRPr>
            </a:lvl1pPr>
            <a:lvl2pPr marL="669925" indent="-325438" algn="l" rtl="0" eaLnBrk="0" fontAlgn="base" hangingPunct="0">
              <a:spcBef>
                <a:spcPct val="20000"/>
              </a:spcBef>
              <a:spcAft>
                <a:spcPct val="0"/>
              </a:spcAft>
              <a:buClr>
                <a:srgbClr val="0000CC"/>
              </a:buClr>
              <a:buSzPct val="60000"/>
              <a:buFont typeface="Wingdings" panose="05000000000000000000" pitchFamily="2" charset="2"/>
              <a:buChar char="l"/>
              <a:defRPr sz="2600" b="1">
                <a:solidFill>
                  <a:schemeClr val="tx1"/>
                </a:solidFill>
                <a:latin typeface="+mn-lt"/>
                <a:ea typeface="楷体" pitchFamily="49" charset="-122"/>
                <a:cs typeface="+mn-cs"/>
              </a:defRPr>
            </a:lvl2pPr>
            <a:lvl3pPr marL="1022350" indent="-350838" algn="l" rtl="0" eaLnBrk="0" fontAlgn="base" hangingPunct="0">
              <a:spcBef>
                <a:spcPct val="20000"/>
              </a:spcBef>
              <a:spcAft>
                <a:spcPct val="0"/>
              </a:spcAft>
              <a:buClr>
                <a:srgbClr val="FF0000"/>
              </a:buClr>
              <a:buSzPct val="65000"/>
              <a:buFont typeface="Wingdings" panose="05000000000000000000" pitchFamily="2" charset="2"/>
              <a:buChar char="p"/>
              <a:defRPr sz="2200" b="1">
                <a:solidFill>
                  <a:schemeClr val="tx1"/>
                </a:solidFill>
                <a:latin typeface="+mn-lt"/>
                <a:ea typeface="+mj-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j-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j-ea"/>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9pPr>
          </a:lstStyle>
          <a:p>
            <a:pPr marL="342900" marR="0" lvl="0" indent="-342900" algn="l" defTabSz="914400" rtl="0" eaLnBrk="0" fontAlgn="base" latinLnBrk="0" hangingPunct="0">
              <a:lnSpc>
                <a:spcPct val="100000"/>
              </a:lnSpc>
              <a:spcBef>
                <a:spcPct val="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dirty="0">
                <a:ln>
                  <a:noFill/>
                </a:ln>
                <a:solidFill>
                  <a:srgbClr val="0000CC"/>
                </a:solidFill>
                <a:effectLst/>
                <a:uLnTx/>
                <a:uFillTx/>
                <a:latin typeface="Arial"/>
                <a:ea typeface="黑体"/>
              </a:rPr>
              <a:t>打开</a:t>
            </a:r>
            <a:r>
              <a:rPr kumimoji="0" lang="en-US" altLang="zh-CN" sz="3000" b="0" i="0" u="none" strike="noStrike" kern="0" cap="none" spc="0" normalizeH="0" baseline="0" noProof="0" dirty="0">
                <a:ln>
                  <a:noFill/>
                </a:ln>
                <a:solidFill>
                  <a:srgbClr val="0000CC"/>
                </a:solidFill>
                <a:effectLst/>
                <a:uLnTx/>
                <a:uFillTx/>
                <a:latin typeface="Arial"/>
                <a:ea typeface="黑体"/>
              </a:rPr>
              <a:t>/</a:t>
            </a:r>
            <a:r>
              <a:rPr kumimoji="0" lang="zh-CN" altLang="en-US" sz="3000" b="0" i="0" u="none" strike="noStrike" kern="0" cap="none" spc="0" normalizeH="0" baseline="0" noProof="0" dirty="0">
                <a:ln>
                  <a:noFill/>
                </a:ln>
                <a:solidFill>
                  <a:srgbClr val="0000CC"/>
                </a:solidFill>
                <a:effectLst/>
                <a:uLnTx/>
                <a:uFillTx/>
                <a:latin typeface="Arial"/>
                <a:ea typeface="黑体"/>
              </a:rPr>
              <a:t>创建数据库</a:t>
            </a:r>
            <a:endParaRPr kumimoji="0" lang="en-US" altLang="zh-CN" sz="3000" b="0" i="0" u="none" strike="noStrike" kern="0" cap="none" spc="0" normalizeH="0" baseline="0" noProof="0" dirty="0">
              <a:ln>
                <a:noFill/>
              </a:ln>
              <a:solidFill>
                <a:srgbClr val="0000CC"/>
              </a:solidFill>
              <a:effectLst/>
              <a:uLnTx/>
              <a:uFillTx/>
              <a:latin typeface="Arial"/>
              <a:ea typeface="黑体"/>
            </a:endParaRPr>
          </a:p>
          <a:p>
            <a:pPr marL="669925" marR="0" lvl="1" indent="-325438" algn="l" defTabSz="914400" rtl="0" eaLnBrk="0" fontAlgn="base" latinLnBrk="0" hangingPunct="0">
              <a:lnSpc>
                <a:spcPct val="100000"/>
              </a:lnSpc>
              <a:spcBef>
                <a:spcPct val="0"/>
              </a:spcBef>
              <a:spcAft>
                <a:spcPct val="0"/>
              </a:spcAft>
              <a:buClr>
                <a:srgbClr val="0000CC"/>
              </a:buClr>
              <a:buSzPct val="60000"/>
              <a:buFont typeface="Wingdings" panose="05000000000000000000" pitchFamily="2" charset="2"/>
              <a:buNone/>
              <a:tabLst/>
              <a:defRPr/>
            </a:pPr>
            <a:r>
              <a:rPr kumimoji="0" lang="en-US" altLang="zh-CN" sz="2600" b="1" i="0" u="none" strike="noStrike" kern="0" cap="none" spc="0" normalizeH="0" baseline="0" noProof="0" dirty="0">
                <a:ln>
                  <a:noFill/>
                </a:ln>
                <a:solidFill>
                  <a:srgbClr val="000000"/>
                </a:solidFill>
                <a:effectLst/>
                <a:uLnTx/>
                <a:uFillTx/>
                <a:latin typeface="Arial"/>
                <a:ea typeface="楷体" pitchFamily="49" charset="-122"/>
              </a:rPr>
              <a:t>.open   learning</a:t>
            </a:r>
          </a:p>
          <a:p>
            <a:pPr marL="342900" marR="0" lvl="0" indent="-342900" algn="l" defTabSz="914400" rtl="0" eaLnBrk="0" fontAlgn="base" latinLnBrk="0" hangingPunct="0">
              <a:lnSpc>
                <a:spcPct val="100000"/>
              </a:lnSpc>
              <a:spcBef>
                <a:spcPct val="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dirty="0">
                <a:ln>
                  <a:noFill/>
                </a:ln>
                <a:solidFill>
                  <a:srgbClr val="0000CC"/>
                </a:solidFill>
                <a:effectLst/>
                <a:uLnTx/>
                <a:uFillTx/>
                <a:latin typeface="Arial"/>
                <a:ea typeface="黑体"/>
              </a:rPr>
              <a:t>创建数据表</a:t>
            </a:r>
            <a:endParaRPr kumimoji="0" lang="en-US" altLang="zh-CN" sz="3000" b="0" i="0" u="none" strike="noStrike" kern="0" cap="none" spc="0" normalizeH="0" baseline="0" noProof="0" dirty="0">
              <a:ln>
                <a:noFill/>
              </a:ln>
              <a:solidFill>
                <a:srgbClr val="0000CC"/>
              </a:solidFill>
              <a:effectLst/>
              <a:uLnTx/>
              <a:uFillTx/>
              <a:latin typeface="Arial"/>
              <a:ea typeface="黑体"/>
            </a:endParaRPr>
          </a:p>
          <a:p>
            <a:pPr marL="669925" marR="0" lvl="1" indent="-325438" algn="l" defTabSz="914400" rtl="0" eaLnBrk="0" fontAlgn="base" latinLnBrk="0" hangingPunct="0">
              <a:lnSpc>
                <a:spcPct val="100000"/>
              </a:lnSpc>
              <a:spcBef>
                <a:spcPct val="0"/>
              </a:spcBef>
              <a:spcAft>
                <a:spcPct val="0"/>
              </a:spcAft>
              <a:buClr>
                <a:srgbClr val="0000CC"/>
              </a:buClr>
              <a:buSzPct val="60000"/>
              <a:buFont typeface="Wingdings" panose="05000000000000000000" pitchFamily="2" charset="2"/>
              <a:buNone/>
              <a:tabLst/>
              <a:defRPr/>
            </a:pPr>
            <a:r>
              <a:rPr kumimoji="0" lang="en-US" altLang="zh-CN" sz="2600" b="1" i="0" u="none" strike="noStrike" kern="0" cap="none" spc="0" normalizeH="0" baseline="0" noProof="0" dirty="0">
                <a:ln>
                  <a:noFill/>
                </a:ln>
                <a:solidFill>
                  <a:srgbClr val="000000"/>
                </a:solidFill>
                <a:effectLst/>
                <a:uLnTx/>
                <a:uFillTx/>
                <a:latin typeface="Arial"/>
                <a:ea typeface="楷体" pitchFamily="49" charset="-122"/>
              </a:rPr>
              <a:t>create table student(</a:t>
            </a:r>
            <a:r>
              <a:rPr kumimoji="0" lang="en-US" altLang="zh-CN" sz="2600" b="1" i="0" u="none" strike="noStrike" kern="0" cap="none" spc="0" normalizeH="0" baseline="0" noProof="0" dirty="0" err="1">
                <a:ln>
                  <a:noFill/>
                </a:ln>
                <a:solidFill>
                  <a:srgbClr val="000000"/>
                </a:solidFill>
                <a:effectLst/>
                <a:uLnTx/>
                <a:uFillTx/>
                <a:latin typeface="Arial"/>
                <a:ea typeface="楷体" pitchFamily="49" charset="-122"/>
              </a:rPr>
              <a:t>sclass</a:t>
            </a:r>
            <a:r>
              <a:rPr kumimoji="0" lang="en-US" altLang="zh-CN" sz="2600" b="1" i="0" u="none" strike="noStrike" kern="0" cap="none" spc="0" normalizeH="0" baseline="0" noProof="0" dirty="0">
                <a:ln>
                  <a:noFill/>
                </a:ln>
                <a:solidFill>
                  <a:srgbClr val="000000"/>
                </a:solidFill>
                <a:effectLst/>
                <a:uLnTx/>
                <a:uFillTx/>
                <a:latin typeface="Arial"/>
                <a:ea typeface="楷体" pitchFamily="49" charset="-122"/>
              </a:rPr>
              <a:t> char(20),</a:t>
            </a:r>
            <a:r>
              <a:rPr kumimoji="0" lang="en-US" altLang="zh-CN" sz="2600" b="1" i="0" u="none" strike="noStrike" kern="0" cap="none" spc="0" normalizeH="0" baseline="0" noProof="0" dirty="0" err="1">
                <a:ln>
                  <a:noFill/>
                </a:ln>
                <a:solidFill>
                  <a:srgbClr val="000000"/>
                </a:solidFill>
                <a:effectLst/>
                <a:uLnTx/>
                <a:uFillTx/>
                <a:latin typeface="Arial"/>
                <a:ea typeface="楷体" pitchFamily="49" charset="-122"/>
              </a:rPr>
              <a:t>snumb</a:t>
            </a:r>
            <a:r>
              <a:rPr kumimoji="0" lang="en-US" altLang="zh-CN" sz="2600" b="1" i="0" u="none" strike="noStrike" kern="0" cap="none" spc="0" normalizeH="0" baseline="0" noProof="0" dirty="0">
                <a:ln>
                  <a:noFill/>
                </a:ln>
                <a:solidFill>
                  <a:srgbClr val="000000"/>
                </a:solidFill>
                <a:effectLst/>
                <a:uLnTx/>
                <a:uFillTx/>
                <a:latin typeface="Arial"/>
                <a:ea typeface="楷体" pitchFamily="49" charset="-122"/>
              </a:rPr>
              <a:t> char(10));</a:t>
            </a:r>
          </a:p>
          <a:p>
            <a:pPr marL="342900" marR="0" lvl="0" indent="-342900" algn="l" defTabSz="914400" rtl="0" eaLnBrk="0" fontAlgn="base" latinLnBrk="0" hangingPunct="0">
              <a:lnSpc>
                <a:spcPct val="100000"/>
              </a:lnSpc>
              <a:spcBef>
                <a:spcPct val="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dirty="0">
                <a:ln>
                  <a:noFill/>
                </a:ln>
                <a:solidFill>
                  <a:srgbClr val="0000CC"/>
                </a:solidFill>
                <a:effectLst/>
                <a:uLnTx/>
                <a:uFillTx/>
                <a:latin typeface="Arial"/>
                <a:ea typeface="黑体"/>
              </a:rPr>
              <a:t>插入数据</a:t>
            </a:r>
            <a:endParaRPr kumimoji="0" lang="en-US" altLang="zh-CN" sz="3000" b="0" i="0" u="none" strike="noStrike" kern="0" cap="none" spc="0" normalizeH="0" baseline="0" noProof="0" dirty="0">
              <a:ln>
                <a:noFill/>
              </a:ln>
              <a:solidFill>
                <a:srgbClr val="0000CC"/>
              </a:solidFill>
              <a:effectLst/>
              <a:uLnTx/>
              <a:uFillTx/>
              <a:latin typeface="Arial"/>
              <a:ea typeface="黑体"/>
            </a:endParaRPr>
          </a:p>
          <a:p>
            <a:pPr marL="669925" marR="0" lvl="1" indent="-325438" algn="l" defTabSz="914400" rtl="0" eaLnBrk="0" fontAlgn="base" latinLnBrk="0" hangingPunct="0">
              <a:lnSpc>
                <a:spcPct val="100000"/>
              </a:lnSpc>
              <a:spcBef>
                <a:spcPct val="0"/>
              </a:spcBef>
              <a:spcAft>
                <a:spcPct val="0"/>
              </a:spcAft>
              <a:buClr>
                <a:srgbClr val="0000CC"/>
              </a:buClr>
              <a:buSzPct val="60000"/>
              <a:buFont typeface="Wingdings" panose="05000000000000000000" pitchFamily="2" charset="2"/>
              <a:buNone/>
              <a:tabLst/>
              <a:defRPr/>
            </a:pPr>
            <a:r>
              <a:rPr kumimoji="0" lang="en-US" altLang="zh-CN" sz="2600" b="1" i="0" u="none" strike="noStrike" kern="0" cap="none" spc="0" normalizeH="0" baseline="0" noProof="0" dirty="0">
                <a:ln>
                  <a:noFill/>
                </a:ln>
                <a:solidFill>
                  <a:srgbClr val="000000"/>
                </a:solidFill>
                <a:effectLst/>
                <a:uLnTx/>
                <a:uFillTx/>
                <a:latin typeface="Arial"/>
                <a:ea typeface="楷体" pitchFamily="49" charset="-122"/>
              </a:rPr>
              <a:t>insert into student values('huaxue01','101','zhang',18);</a:t>
            </a:r>
          </a:p>
          <a:p>
            <a:pPr lvl="0">
              <a:spcBef>
                <a:spcPct val="0"/>
              </a:spcBef>
              <a:buClr>
                <a:srgbClr val="CC9900"/>
              </a:buClr>
              <a:defRPr/>
            </a:pPr>
            <a:r>
              <a:rPr lang="zh-CN" altLang="en-US" kern="0" dirty="0">
                <a:latin typeface="Arial"/>
                <a:ea typeface="黑体"/>
              </a:rPr>
              <a:t>修改数据</a:t>
            </a:r>
            <a:endParaRPr lang="en-US" altLang="zh-CN" kern="0" dirty="0">
              <a:latin typeface="Arial"/>
              <a:ea typeface="黑体"/>
            </a:endParaRPr>
          </a:p>
          <a:p>
            <a:pPr lvl="1">
              <a:spcBef>
                <a:spcPct val="0"/>
              </a:spcBef>
              <a:buNone/>
            </a:pPr>
            <a:r>
              <a:rPr lang="en-US" altLang="zh-CN" kern="0" dirty="0">
                <a:solidFill>
                  <a:srgbClr val="000000"/>
                </a:solidFill>
                <a:latin typeface="Arial"/>
              </a:rPr>
              <a:t>update </a:t>
            </a:r>
            <a:r>
              <a:rPr lang="zh-CN" altLang="en-US" kern="0" dirty="0">
                <a:solidFill>
                  <a:srgbClr val="000000"/>
                </a:solidFill>
                <a:latin typeface="Arial"/>
              </a:rPr>
              <a:t>读者登记  </a:t>
            </a:r>
            <a:r>
              <a:rPr lang="en-US" altLang="zh-CN" kern="0" dirty="0">
                <a:solidFill>
                  <a:srgbClr val="000000"/>
                </a:solidFill>
                <a:latin typeface="Arial"/>
              </a:rPr>
              <a:t>set </a:t>
            </a:r>
            <a:r>
              <a:rPr lang="zh-CN" altLang="en-US" kern="0" dirty="0">
                <a:solidFill>
                  <a:srgbClr val="000000"/>
                </a:solidFill>
                <a:latin typeface="Arial"/>
              </a:rPr>
              <a:t>年龄＝</a:t>
            </a:r>
            <a:r>
              <a:rPr lang="en-US" altLang="zh-CN" kern="0" dirty="0">
                <a:solidFill>
                  <a:srgbClr val="000000"/>
                </a:solidFill>
                <a:latin typeface="Arial"/>
              </a:rPr>
              <a:t>18 where </a:t>
            </a:r>
            <a:r>
              <a:rPr lang="zh-CN" altLang="en-US" kern="0" dirty="0">
                <a:solidFill>
                  <a:srgbClr val="000000"/>
                </a:solidFill>
                <a:latin typeface="Arial"/>
              </a:rPr>
              <a:t>借书证号</a:t>
            </a:r>
            <a:r>
              <a:rPr lang="en-US" altLang="zh-CN" kern="0" dirty="0">
                <a:solidFill>
                  <a:srgbClr val="000000"/>
                </a:solidFill>
                <a:latin typeface="Arial"/>
              </a:rPr>
              <a:t>="20090101" </a:t>
            </a:r>
          </a:p>
          <a:p>
            <a:pPr lvl="0">
              <a:spcBef>
                <a:spcPct val="0"/>
              </a:spcBef>
              <a:buClr>
                <a:srgbClr val="CC9900"/>
              </a:buClr>
              <a:defRPr/>
            </a:pPr>
            <a:r>
              <a:rPr lang="zh-CN" altLang="en-US" kern="0" dirty="0">
                <a:latin typeface="Arial"/>
                <a:ea typeface="黑体"/>
              </a:rPr>
              <a:t>删除表、删除记录</a:t>
            </a:r>
            <a:endParaRPr lang="en-US" altLang="zh-CN" kern="0" dirty="0">
              <a:latin typeface="Arial"/>
              <a:ea typeface="黑体"/>
            </a:endParaRPr>
          </a:p>
          <a:p>
            <a:pPr lvl="1">
              <a:spcBef>
                <a:spcPct val="0"/>
              </a:spcBef>
              <a:buNone/>
            </a:pPr>
            <a:r>
              <a:rPr lang="en-US" altLang="zh-CN" kern="0" dirty="0">
                <a:solidFill>
                  <a:srgbClr val="000000"/>
                </a:solidFill>
                <a:latin typeface="Arial"/>
              </a:rPr>
              <a:t>drop table person; </a:t>
            </a:r>
          </a:p>
          <a:p>
            <a:pPr lvl="1">
              <a:spcBef>
                <a:spcPct val="0"/>
              </a:spcBef>
              <a:buNone/>
            </a:pPr>
            <a:r>
              <a:rPr lang="en-US" altLang="zh-CN" kern="0" dirty="0">
                <a:solidFill>
                  <a:srgbClr val="000000"/>
                </a:solidFill>
                <a:latin typeface="Arial"/>
              </a:rPr>
              <a:t>delete  from </a:t>
            </a:r>
            <a:r>
              <a:rPr lang="zh-CN" altLang="en-US" kern="0" dirty="0">
                <a:solidFill>
                  <a:srgbClr val="000000"/>
                </a:solidFill>
                <a:latin typeface="Arial"/>
              </a:rPr>
              <a:t>读者登记  </a:t>
            </a:r>
            <a:r>
              <a:rPr lang="en-US" altLang="zh-CN" kern="0" dirty="0">
                <a:solidFill>
                  <a:srgbClr val="000000"/>
                </a:solidFill>
                <a:latin typeface="Arial"/>
              </a:rPr>
              <a:t>where </a:t>
            </a:r>
            <a:r>
              <a:rPr lang="zh-CN" altLang="en-US" kern="0" dirty="0">
                <a:solidFill>
                  <a:srgbClr val="000000"/>
                </a:solidFill>
                <a:latin typeface="Arial"/>
              </a:rPr>
              <a:t>年龄</a:t>
            </a:r>
            <a:r>
              <a:rPr lang="en-US" altLang="zh-CN" kern="0" dirty="0">
                <a:solidFill>
                  <a:srgbClr val="000000"/>
                </a:solidFill>
                <a:latin typeface="Arial"/>
              </a:rPr>
              <a:t>&lt;20 </a:t>
            </a:r>
            <a:endParaRPr kumimoji="0" lang="en-US" altLang="zh-CN" sz="2600" b="1" i="0" u="none" strike="noStrike" kern="0" cap="none" spc="0" normalizeH="0" baseline="0" noProof="0" dirty="0">
              <a:ln>
                <a:noFill/>
              </a:ln>
              <a:solidFill>
                <a:srgbClr val="000000"/>
              </a:solidFill>
              <a:effectLst/>
              <a:uLnTx/>
              <a:uFillTx/>
              <a:latin typeface="Arial"/>
              <a:ea typeface="楷体" pitchFamily="49" charset="-122"/>
            </a:endParaRPr>
          </a:p>
          <a:p>
            <a:pPr marL="342900" marR="0" lvl="0" indent="-342900" algn="l" defTabSz="914400" rtl="0" eaLnBrk="0" fontAlgn="base" latinLnBrk="0" hangingPunct="0">
              <a:lnSpc>
                <a:spcPct val="100000"/>
              </a:lnSpc>
              <a:spcBef>
                <a:spcPct val="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dirty="0">
                <a:ln>
                  <a:noFill/>
                </a:ln>
                <a:solidFill>
                  <a:srgbClr val="0000CC"/>
                </a:solidFill>
                <a:effectLst/>
                <a:uLnTx/>
                <a:uFillTx/>
                <a:latin typeface="Arial"/>
                <a:ea typeface="黑体"/>
              </a:rPr>
              <a:t>查询   </a:t>
            </a:r>
            <a:r>
              <a:rPr kumimoji="0" lang="en-US" altLang="zh-CN" sz="2600" b="1" i="0" u="none" strike="noStrike" kern="0" cap="none" spc="0" normalizeH="0" baseline="0" noProof="0" dirty="0">
                <a:ln>
                  <a:noFill/>
                </a:ln>
                <a:solidFill>
                  <a:srgbClr val="000000"/>
                </a:solidFill>
                <a:effectLst/>
                <a:uLnTx/>
                <a:uFillTx/>
                <a:latin typeface="Arial"/>
                <a:ea typeface="楷体" pitchFamily="49" charset="-122"/>
              </a:rPr>
              <a:t>select * from student;</a:t>
            </a:r>
          </a:p>
          <a:p>
            <a:pPr marL="342900" marR="0" lvl="0" indent="-342900" algn="l" defTabSz="914400" rtl="0" eaLnBrk="0" fontAlgn="base" latinLnBrk="0" hangingPunct="0">
              <a:lnSpc>
                <a:spcPct val="100000"/>
              </a:lnSpc>
              <a:spcBef>
                <a:spcPct val="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dirty="0">
                <a:ln>
                  <a:noFill/>
                </a:ln>
                <a:solidFill>
                  <a:srgbClr val="0000CC"/>
                </a:solidFill>
                <a:effectLst/>
                <a:uLnTx/>
                <a:uFillTx/>
                <a:latin typeface="Arial"/>
                <a:ea typeface="黑体"/>
              </a:rPr>
              <a:t>退出数据库  </a:t>
            </a:r>
            <a:r>
              <a:rPr kumimoji="0" lang="en-US" altLang="zh-CN" sz="2600" b="1" i="0" u="none" strike="noStrike" kern="0" cap="none" spc="0" normalizeH="0" baseline="0" noProof="0" dirty="0">
                <a:ln>
                  <a:noFill/>
                </a:ln>
                <a:solidFill>
                  <a:srgbClr val="000000"/>
                </a:solidFill>
                <a:effectLst/>
                <a:uLnTx/>
                <a:uFillTx/>
                <a:latin typeface="Arial"/>
                <a:ea typeface="楷体" pitchFamily="49" charset="-122"/>
              </a:rPr>
              <a:t>.quit</a:t>
            </a:r>
            <a:endParaRPr kumimoji="0" lang="zh-CN" altLang="en-US" sz="2600" b="1" i="0" u="none" strike="noStrike" kern="0" cap="none" spc="0" normalizeH="0" baseline="0" noProof="0" dirty="0">
              <a:ln>
                <a:noFill/>
              </a:ln>
              <a:solidFill>
                <a:srgbClr val="000000"/>
              </a:solidFill>
              <a:effectLst/>
              <a:uLnTx/>
              <a:uFillTx/>
              <a:latin typeface="Arial"/>
              <a:ea typeface="楷体" pitchFamily="49" charset="-122"/>
            </a:endParaRPr>
          </a:p>
        </p:txBody>
      </p:sp>
    </p:spTree>
    <p:custDataLst>
      <p:tags r:id="rId1"/>
    </p:custDataLst>
    <p:extLst>
      <p:ext uri="{BB962C8B-B14F-4D97-AF65-F5344CB8AC3E}">
        <p14:creationId xmlns:p14="http://schemas.microsoft.com/office/powerpoint/2010/main" val="1633785803"/>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2941831"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3.6.5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常用命令</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4" name="内容占位符 2"/>
          <p:cNvSpPr txBox="1">
            <a:spLocks/>
          </p:cNvSpPr>
          <p:nvPr/>
        </p:nvSpPr>
        <p:spPr bwMode="auto">
          <a:xfrm>
            <a:off x="2215661" y="724530"/>
            <a:ext cx="4038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2800">
                <a:solidFill>
                  <a:srgbClr val="0000CC"/>
                </a:solidFill>
                <a:latin typeface="+mn-lt"/>
                <a:ea typeface="+mn-ea"/>
                <a:cs typeface="+mn-cs"/>
              </a:defRPr>
            </a:lvl1pPr>
            <a:lvl2pPr marL="669925" indent="-325438" algn="l" rtl="0" eaLnBrk="0" fontAlgn="base" hangingPunct="0">
              <a:spcBef>
                <a:spcPct val="20000"/>
              </a:spcBef>
              <a:spcAft>
                <a:spcPct val="0"/>
              </a:spcAft>
              <a:buClr>
                <a:srgbClr val="0000CC"/>
              </a:buClr>
              <a:buSzPct val="60000"/>
              <a:buFont typeface="Wingdings" panose="05000000000000000000" pitchFamily="2" charset="2"/>
              <a:buChar char="l"/>
              <a:defRPr sz="2400" b="1">
                <a:solidFill>
                  <a:schemeClr val="tx1"/>
                </a:solidFill>
                <a:latin typeface="+mn-lt"/>
                <a:ea typeface="楷体" pitchFamily="49" charset="-122"/>
                <a:cs typeface="+mn-cs"/>
              </a:defRPr>
            </a:lvl2pPr>
            <a:lvl3pPr marL="1022350" indent="-350838" algn="l" rtl="0" eaLnBrk="0" fontAlgn="base" hangingPunct="0">
              <a:spcBef>
                <a:spcPct val="20000"/>
              </a:spcBef>
              <a:spcAft>
                <a:spcPct val="0"/>
              </a:spcAft>
              <a:buClr>
                <a:srgbClr val="FF0000"/>
              </a:buClr>
              <a:buSzPct val="65000"/>
              <a:buFont typeface="Wingdings" panose="05000000000000000000" pitchFamily="2" charset="2"/>
              <a:buChar char="p"/>
              <a:defRPr sz="2000" b="1">
                <a:solidFill>
                  <a:schemeClr val="tx1"/>
                </a:solidFill>
                <a:latin typeface="+mn-lt"/>
                <a:ea typeface="+mj-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1800" b="1">
                <a:solidFill>
                  <a:schemeClr val="tx1"/>
                </a:solidFill>
                <a:latin typeface="+mn-lt"/>
                <a:ea typeface="+mj-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1800" b="1">
                <a:solidFill>
                  <a:schemeClr val="tx1"/>
                </a:solidFill>
                <a:latin typeface="+mn-lt"/>
                <a:ea typeface="+mj-ea"/>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1800" b="1">
                <a:solidFill>
                  <a:schemeClr val="tx1"/>
                </a:solidFill>
                <a:latin typeface="+mn-lt"/>
                <a:ea typeface="+mj-ea"/>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1800" b="1">
                <a:solidFill>
                  <a:schemeClr val="tx1"/>
                </a:solidFill>
                <a:latin typeface="+mn-lt"/>
                <a:ea typeface="+mj-ea"/>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1800" b="1">
                <a:solidFill>
                  <a:schemeClr val="tx1"/>
                </a:solidFill>
                <a:latin typeface="+mn-lt"/>
                <a:ea typeface="+mj-ea"/>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1800" b="1">
                <a:solidFill>
                  <a:schemeClr val="tx1"/>
                </a:solidFill>
                <a:latin typeface="+mn-lt"/>
                <a:ea typeface="+mj-ea"/>
                <a:cs typeface="+mn-cs"/>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a:ln>
                  <a:noFill/>
                </a:ln>
                <a:solidFill>
                  <a:srgbClr val="0000CC"/>
                </a:solidFill>
                <a:effectLst/>
                <a:uLnTx/>
                <a:uFillTx/>
                <a:latin typeface="Arial"/>
                <a:ea typeface="黑体"/>
              </a:rPr>
              <a:t>打开数据文件</a:t>
            </a:r>
            <a:endParaRPr kumimoji="0" lang="en-US" altLang="zh-CN" sz="2800" b="0" i="0" u="none" strike="noStrike" kern="0" cap="none" spc="0" normalizeH="0" baseline="0" noProof="0">
              <a:ln>
                <a:noFill/>
              </a:ln>
              <a:solidFill>
                <a:srgbClr val="0000CC"/>
              </a:solidFill>
              <a:effectLst/>
              <a:uLnTx/>
              <a:uFillTx/>
              <a:latin typeface="Arial"/>
              <a:ea typeface="黑体"/>
            </a:endParaRPr>
          </a:p>
          <a:p>
            <a:pPr marL="669925" marR="0" lvl="1" indent="-325438" algn="l" defTabSz="914400" rtl="0" eaLnBrk="0" fontAlgn="base" latinLnBrk="0" hangingPunct="0">
              <a:lnSpc>
                <a:spcPct val="100000"/>
              </a:lnSpc>
              <a:spcBef>
                <a:spcPct val="20000"/>
              </a:spcBef>
              <a:spcAft>
                <a:spcPct val="0"/>
              </a:spcAft>
              <a:buClr>
                <a:srgbClr val="0000CC"/>
              </a:buClr>
              <a:buSzPct val="60000"/>
              <a:buFont typeface="Wingdings" panose="05000000000000000000" pitchFamily="2" charset="2"/>
              <a:buChar char="l"/>
              <a:tabLst/>
              <a:defRPr/>
            </a:pPr>
            <a:r>
              <a:rPr kumimoji="0" lang="en-US" altLang="zh-CN" sz="2400" b="1" i="0" u="none" strike="noStrike" kern="0" cap="none" spc="0" normalizeH="0" baseline="0" noProof="0">
                <a:ln>
                  <a:noFill/>
                </a:ln>
                <a:solidFill>
                  <a:srgbClr val="000000"/>
                </a:solidFill>
                <a:effectLst/>
                <a:uLnTx/>
                <a:uFillTx/>
                <a:latin typeface="Arial"/>
                <a:ea typeface="楷体" pitchFamily="49" charset="-122"/>
              </a:rPr>
              <a:t>.open FILE</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a:ln>
                  <a:noFill/>
                </a:ln>
                <a:solidFill>
                  <a:srgbClr val="0000CC"/>
                </a:solidFill>
                <a:effectLst/>
                <a:uLnTx/>
                <a:uFillTx/>
                <a:latin typeface="Arial"/>
                <a:ea typeface="黑体"/>
              </a:rPr>
              <a:t>保存数据文件</a:t>
            </a:r>
            <a:endParaRPr kumimoji="0" lang="en-US" altLang="zh-CN" sz="2800" b="0" i="0" u="none" strike="noStrike" kern="0" cap="none" spc="0" normalizeH="0" baseline="0" noProof="0">
              <a:ln>
                <a:noFill/>
              </a:ln>
              <a:solidFill>
                <a:srgbClr val="0000CC"/>
              </a:solidFill>
              <a:effectLst/>
              <a:uLnTx/>
              <a:uFillTx/>
              <a:latin typeface="Arial"/>
              <a:ea typeface="黑体"/>
            </a:endParaRPr>
          </a:p>
          <a:p>
            <a:pPr marL="669925" marR="0" lvl="1" indent="-325438" algn="l" defTabSz="914400" rtl="0" eaLnBrk="0" fontAlgn="base" latinLnBrk="0" hangingPunct="0">
              <a:lnSpc>
                <a:spcPct val="100000"/>
              </a:lnSpc>
              <a:spcBef>
                <a:spcPct val="20000"/>
              </a:spcBef>
              <a:spcAft>
                <a:spcPct val="0"/>
              </a:spcAft>
              <a:buClr>
                <a:srgbClr val="0000CC"/>
              </a:buClr>
              <a:buSzPct val="60000"/>
              <a:buFont typeface="Wingdings" panose="05000000000000000000" pitchFamily="2" charset="2"/>
              <a:buChar char="l"/>
              <a:tabLst/>
              <a:defRPr/>
            </a:pPr>
            <a:r>
              <a:rPr kumimoji="0" lang="en-US" altLang="zh-CN" sz="2400" b="1" i="0" u="none" strike="noStrike" kern="0" cap="none" spc="0" normalizeH="0" baseline="0" noProof="0">
                <a:ln>
                  <a:noFill/>
                </a:ln>
                <a:solidFill>
                  <a:srgbClr val="000000"/>
                </a:solidFill>
                <a:effectLst/>
                <a:uLnTx/>
                <a:uFillTx/>
                <a:latin typeface="Arial"/>
                <a:ea typeface="楷体" pitchFamily="49" charset="-122"/>
              </a:rPr>
              <a:t>.save FILE</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a:ln>
                  <a:noFill/>
                </a:ln>
                <a:solidFill>
                  <a:srgbClr val="0000CC"/>
                </a:solidFill>
                <a:effectLst/>
                <a:uLnTx/>
                <a:uFillTx/>
                <a:latin typeface="Arial"/>
                <a:ea typeface="黑体"/>
              </a:rPr>
              <a:t>显示数据表</a:t>
            </a:r>
            <a:endParaRPr kumimoji="0" lang="en-US" altLang="zh-CN" sz="2800" b="0" i="0" u="none" strike="noStrike" kern="0" cap="none" spc="0" normalizeH="0" baseline="0" noProof="0">
              <a:ln>
                <a:noFill/>
              </a:ln>
              <a:solidFill>
                <a:srgbClr val="0000CC"/>
              </a:solidFill>
              <a:effectLst/>
              <a:uLnTx/>
              <a:uFillTx/>
              <a:latin typeface="Arial"/>
              <a:ea typeface="黑体"/>
            </a:endParaRPr>
          </a:p>
          <a:p>
            <a:pPr marL="669925" marR="0" lvl="1" indent="-325438" algn="l" defTabSz="914400" rtl="0" eaLnBrk="0" fontAlgn="base" latinLnBrk="0" hangingPunct="0">
              <a:lnSpc>
                <a:spcPct val="100000"/>
              </a:lnSpc>
              <a:spcBef>
                <a:spcPct val="20000"/>
              </a:spcBef>
              <a:spcAft>
                <a:spcPct val="0"/>
              </a:spcAft>
              <a:buClr>
                <a:srgbClr val="0000CC"/>
              </a:buClr>
              <a:buSzPct val="60000"/>
              <a:buFont typeface="Wingdings" panose="05000000000000000000" pitchFamily="2" charset="2"/>
              <a:buChar char="l"/>
              <a:tabLst/>
              <a:defRPr/>
            </a:pPr>
            <a:r>
              <a:rPr kumimoji="0" lang="en-US" altLang="zh-CN" sz="2400" b="1" i="0" u="none" strike="noStrike" kern="0" cap="none" spc="0" normalizeH="0" baseline="0" noProof="0">
                <a:ln>
                  <a:noFill/>
                </a:ln>
                <a:solidFill>
                  <a:srgbClr val="000000"/>
                </a:solidFill>
                <a:effectLst/>
                <a:uLnTx/>
                <a:uFillTx/>
                <a:latin typeface="Arial"/>
                <a:ea typeface="楷体" pitchFamily="49" charset="-122"/>
              </a:rPr>
              <a:t>.tables</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a:ln>
                  <a:noFill/>
                </a:ln>
                <a:solidFill>
                  <a:srgbClr val="0000CC"/>
                </a:solidFill>
                <a:effectLst/>
                <a:uLnTx/>
                <a:uFillTx/>
                <a:latin typeface="Arial"/>
                <a:ea typeface="黑体"/>
              </a:rPr>
              <a:t>退出</a:t>
            </a:r>
            <a:endParaRPr kumimoji="0" lang="en-US" altLang="zh-CN" sz="2800" b="0" i="0" u="none" strike="noStrike" kern="0" cap="none" spc="0" normalizeH="0" baseline="0" noProof="0">
              <a:ln>
                <a:noFill/>
              </a:ln>
              <a:solidFill>
                <a:srgbClr val="0000CC"/>
              </a:solidFill>
              <a:effectLst/>
              <a:uLnTx/>
              <a:uFillTx/>
              <a:latin typeface="Arial"/>
              <a:ea typeface="黑体"/>
            </a:endParaRPr>
          </a:p>
          <a:p>
            <a:pPr marL="669925" marR="0" lvl="1" indent="-325438" algn="l" defTabSz="914400" rtl="0" eaLnBrk="0" fontAlgn="base" latinLnBrk="0" hangingPunct="0">
              <a:lnSpc>
                <a:spcPct val="100000"/>
              </a:lnSpc>
              <a:spcBef>
                <a:spcPct val="20000"/>
              </a:spcBef>
              <a:spcAft>
                <a:spcPct val="0"/>
              </a:spcAft>
              <a:buClr>
                <a:srgbClr val="0000CC"/>
              </a:buClr>
              <a:buSzPct val="60000"/>
              <a:buFont typeface="Wingdings" panose="05000000000000000000" pitchFamily="2" charset="2"/>
              <a:buChar char="l"/>
              <a:tabLst/>
              <a:defRPr/>
            </a:pPr>
            <a:r>
              <a:rPr kumimoji="0" lang="en-US" altLang="zh-CN" sz="2400" b="1" i="0" u="none" strike="noStrike" kern="0" cap="none" spc="0" normalizeH="0" baseline="0" noProof="0">
                <a:ln>
                  <a:noFill/>
                </a:ln>
                <a:solidFill>
                  <a:srgbClr val="000000"/>
                </a:solidFill>
                <a:effectLst/>
                <a:uLnTx/>
                <a:uFillTx/>
                <a:latin typeface="Arial"/>
                <a:ea typeface="楷体" pitchFamily="49" charset="-122"/>
              </a:rPr>
              <a:t>.quit</a:t>
            </a:r>
          </a:p>
          <a:p>
            <a:pPr marL="669925" marR="0" lvl="1" indent="-325438" algn="l" defTabSz="914400" rtl="0" eaLnBrk="0" fontAlgn="base" latinLnBrk="0" hangingPunct="0">
              <a:lnSpc>
                <a:spcPct val="100000"/>
              </a:lnSpc>
              <a:spcBef>
                <a:spcPct val="20000"/>
              </a:spcBef>
              <a:spcAft>
                <a:spcPct val="0"/>
              </a:spcAft>
              <a:buClr>
                <a:srgbClr val="0000CC"/>
              </a:buClr>
              <a:buSzPct val="60000"/>
              <a:buFont typeface="Wingdings" panose="05000000000000000000" pitchFamily="2" charset="2"/>
              <a:buChar char="l"/>
              <a:tabLst/>
              <a:defRPr/>
            </a:pPr>
            <a:r>
              <a:rPr kumimoji="0" lang="en-US" altLang="zh-CN" sz="2400" b="1" i="0" u="none" strike="noStrike" kern="0" cap="none" spc="0" normalizeH="0" baseline="0" noProof="0">
                <a:ln>
                  <a:noFill/>
                </a:ln>
                <a:solidFill>
                  <a:srgbClr val="000000"/>
                </a:solidFill>
                <a:effectLst/>
                <a:uLnTx/>
                <a:uFillTx/>
                <a:latin typeface="Arial"/>
                <a:ea typeface="楷体" pitchFamily="49" charset="-122"/>
              </a:rPr>
              <a:t>.exit</a:t>
            </a:r>
            <a:endParaRPr kumimoji="0" lang="zh-CN" altLang="en-US" sz="2400" b="1" i="0" u="none" strike="noStrike" kern="0" cap="none" spc="0" normalizeH="0" baseline="0" noProof="0">
              <a:ln>
                <a:noFill/>
              </a:ln>
              <a:solidFill>
                <a:srgbClr val="000000"/>
              </a:solidFill>
              <a:effectLst/>
              <a:uLnTx/>
              <a:uFillTx/>
              <a:latin typeface="Arial"/>
              <a:ea typeface="楷体" pitchFamily="49" charset="-122"/>
            </a:endParaRP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a:ln>
                  <a:noFill/>
                </a:ln>
                <a:solidFill>
                  <a:srgbClr val="0000CC"/>
                </a:solidFill>
                <a:effectLst/>
                <a:uLnTx/>
                <a:uFillTx/>
                <a:latin typeface="Arial"/>
                <a:ea typeface="黑体"/>
              </a:rPr>
              <a:t>显示创建表的语句</a:t>
            </a:r>
            <a:endParaRPr kumimoji="0" lang="en-US" altLang="zh-CN" sz="2800" b="0" i="0" u="none" strike="noStrike" kern="0" cap="none" spc="0" normalizeH="0" baseline="0" noProof="0">
              <a:ln>
                <a:noFill/>
              </a:ln>
              <a:solidFill>
                <a:srgbClr val="0000CC"/>
              </a:solidFill>
              <a:effectLst/>
              <a:uLnTx/>
              <a:uFillTx/>
              <a:latin typeface="Arial"/>
              <a:ea typeface="黑体"/>
            </a:endParaRPr>
          </a:p>
          <a:p>
            <a:pPr marL="669925" marR="0" lvl="1" indent="-325438" algn="l" defTabSz="914400" rtl="0" eaLnBrk="0" fontAlgn="base" latinLnBrk="0" hangingPunct="0">
              <a:lnSpc>
                <a:spcPct val="100000"/>
              </a:lnSpc>
              <a:spcBef>
                <a:spcPct val="20000"/>
              </a:spcBef>
              <a:spcAft>
                <a:spcPct val="0"/>
              </a:spcAft>
              <a:buClr>
                <a:srgbClr val="0000CC"/>
              </a:buClr>
              <a:buSzPct val="60000"/>
              <a:buFont typeface="Wingdings" panose="05000000000000000000" pitchFamily="2" charset="2"/>
              <a:buChar char="l"/>
              <a:tabLst/>
              <a:defRPr/>
            </a:pPr>
            <a:r>
              <a:rPr kumimoji="0" lang="en-US" altLang="zh-CN" sz="2400" b="1" i="0" u="none" strike="noStrike" kern="0" cap="none" spc="0" normalizeH="0" baseline="0" noProof="0">
                <a:ln>
                  <a:noFill/>
                </a:ln>
                <a:solidFill>
                  <a:srgbClr val="000000"/>
                </a:solidFill>
                <a:effectLst/>
                <a:uLnTx/>
                <a:uFillTx/>
                <a:latin typeface="Arial"/>
                <a:ea typeface="楷体" pitchFamily="49" charset="-122"/>
              </a:rPr>
              <a:t>.schema ?TABLE?</a:t>
            </a:r>
            <a:endParaRPr kumimoji="0" lang="en-US" altLang="zh-CN" sz="2400" b="1" i="0" u="none" strike="noStrike" kern="0" cap="none" spc="0" normalizeH="0" baseline="0" noProof="0" dirty="0">
              <a:ln>
                <a:noFill/>
              </a:ln>
              <a:solidFill>
                <a:srgbClr val="000000"/>
              </a:solidFill>
              <a:effectLst/>
              <a:uLnTx/>
              <a:uFillTx/>
              <a:latin typeface="Arial"/>
              <a:ea typeface="楷体" pitchFamily="49" charset="-122"/>
            </a:endParaRPr>
          </a:p>
        </p:txBody>
      </p:sp>
      <p:sp>
        <p:nvSpPr>
          <p:cNvPr id="15" name="内容占位符 6"/>
          <p:cNvSpPr txBox="1">
            <a:spLocks/>
          </p:cNvSpPr>
          <p:nvPr/>
        </p:nvSpPr>
        <p:spPr bwMode="auto">
          <a:xfrm>
            <a:off x="6406661" y="706950"/>
            <a:ext cx="4038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2800">
                <a:solidFill>
                  <a:srgbClr val="0000CC"/>
                </a:solidFill>
                <a:latin typeface="+mn-lt"/>
                <a:ea typeface="+mn-ea"/>
                <a:cs typeface="+mn-cs"/>
              </a:defRPr>
            </a:lvl1pPr>
            <a:lvl2pPr marL="669925" indent="-325438" algn="l" rtl="0" eaLnBrk="0" fontAlgn="base" hangingPunct="0">
              <a:spcBef>
                <a:spcPct val="20000"/>
              </a:spcBef>
              <a:spcAft>
                <a:spcPct val="0"/>
              </a:spcAft>
              <a:buClr>
                <a:srgbClr val="0000CC"/>
              </a:buClr>
              <a:buSzPct val="60000"/>
              <a:buFont typeface="Wingdings" panose="05000000000000000000" pitchFamily="2" charset="2"/>
              <a:buChar char="l"/>
              <a:defRPr sz="2400" b="1">
                <a:solidFill>
                  <a:schemeClr val="tx1"/>
                </a:solidFill>
                <a:latin typeface="+mn-lt"/>
                <a:ea typeface="楷体" pitchFamily="49" charset="-122"/>
                <a:cs typeface="+mn-cs"/>
              </a:defRPr>
            </a:lvl2pPr>
            <a:lvl3pPr marL="1022350" indent="-350838" algn="l" rtl="0" eaLnBrk="0" fontAlgn="base" hangingPunct="0">
              <a:spcBef>
                <a:spcPct val="20000"/>
              </a:spcBef>
              <a:spcAft>
                <a:spcPct val="0"/>
              </a:spcAft>
              <a:buClr>
                <a:srgbClr val="FF0000"/>
              </a:buClr>
              <a:buSzPct val="65000"/>
              <a:buFont typeface="Wingdings" panose="05000000000000000000" pitchFamily="2" charset="2"/>
              <a:buChar char="p"/>
              <a:defRPr sz="2000" b="1">
                <a:solidFill>
                  <a:schemeClr val="tx1"/>
                </a:solidFill>
                <a:latin typeface="+mn-lt"/>
                <a:ea typeface="+mj-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1800" b="1">
                <a:solidFill>
                  <a:schemeClr val="tx1"/>
                </a:solidFill>
                <a:latin typeface="+mn-lt"/>
                <a:ea typeface="+mj-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1800" b="1">
                <a:solidFill>
                  <a:schemeClr val="tx1"/>
                </a:solidFill>
                <a:latin typeface="+mn-lt"/>
                <a:ea typeface="+mj-ea"/>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1800" b="1">
                <a:solidFill>
                  <a:schemeClr val="tx1"/>
                </a:solidFill>
                <a:latin typeface="+mn-lt"/>
                <a:ea typeface="+mj-ea"/>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1800" b="1">
                <a:solidFill>
                  <a:schemeClr val="tx1"/>
                </a:solidFill>
                <a:latin typeface="+mn-lt"/>
                <a:ea typeface="+mj-ea"/>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1800" b="1">
                <a:solidFill>
                  <a:schemeClr val="tx1"/>
                </a:solidFill>
                <a:latin typeface="+mn-lt"/>
                <a:ea typeface="+mj-ea"/>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1800" b="1">
                <a:solidFill>
                  <a:schemeClr val="tx1"/>
                </a:solidFill>
                <a:latin typeface="+mn-lt"/>
                <a:ea typeface="+mj-ea"/>
                <a:cs typeface="+mn-cs"/>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00CC"/>
                </a:solidFill>
                <a:effectLst/>
                <a:uLnTx/>
                <a:uFillTx/>
                <a:latin typeface="Arial"/>
                <a:ea typeface="黑体"/>
              </a:rPr>
              <a:t>设置数据分隔符</a:t>
            </a:r>
            <a:endParaRPr kumimoji="0" lang="en-US" altLang="zh-CN" sz="2800" b="0" i="0" u="none" strike="noStrike" kern="0" cap="none" spc="0" normalizeH="0" baseline="0" noProof="0" dirty="0">
              <a:ln>
                <a:noFill/>
              </a:ln>
              <a:solidFill>
                <a:srgbClr val="0000CC"/>
              </a:solidFill>
              <a:effectLst/>
              <a:uLnTx/>
              <a:uFillTx/>
              <a:latin typeface="Arial"/>
              <a:ea typeface="黑体"/>
            </a:endParaRPr>
          </a:p>
          <a:p>
            <a:pPr marL="669925" marR="0" lvl="1" indent="-325438" algn="l" defTabSz="914400" rtl="0" eaLnBrk="0" fontAlgn="base" latinLnBrk="0" hangingPunct="0">
              <a:lnSpc>
                <a:spcPct val="100000"/>
              </a:lnSpc>
              <a:spcBef>
                <a:spcPct val="20000"/>
              </a:spcBef>
              <a:spcAft>
                <a:spcPct val="0"/>
              </a:spcAft>
              <a:buClr>
                <a:srgbClr val="0000CC"/>
              </a:buClr>
              <a:buSzPct val="60000"/>
              <a:buFont typeface="Wingdings" panose="05000000000000000000" pitchFamily="2" charset="2"/>
              <a:buChar char="l"/>
              <a:tabLst/>
              <a:defRPr/>
            </a:pPr>
            <a:r>
              <a:rPr kumimoji="0" lang="en-US" altLang="zh-CN" sz="2400" b="1" i="0" u="none" strike="noStrike" kern="0" cap="none" spc="0" normalizeH="0" baseline="0" noProof="0" dirty="0">
                <a:ln>
                  <a:noFill/>
                </a:ln>
                <a:solidFill>
                  <a:srgbClr val="000000"/>
                </a:solidFill>
                <a:effectLst/>
                <a:uLnTx/>
                <a:uFillTx/>
                <a:latin typeface="Arial"/>
                <a:ea typeface="楷体" pitchFamily="49" charset="-122"/>
              </a:rPr>
              <a:t>separator  "\t"</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00CC"/>
                </a:solidFill>
                <a:effectLst/>
                <a:uLnTx/>
                <a:uFillTx/>
                <a:latin typeface="Arial"/>
                <a:ea typeface="黑体"/>
              </a:rPr>
              <a:t>执行文件中的</a:t>
            </a:r>
            <a:r>
              <a:rPr kumimoji="0" lang="en-US" altLang="zh-CN" sz="2800" b="0" i="0" u="none" strike="noStrike" kern="0" cap="none" spc="0" normalizeH="0" baseline="0" noProof="0" dirty="0" err="1">
                <a:ln>
                  <a:noFill/>
                </a:ln>
                <a:solidFill>
                  <a:srgbClr val="0000CC"/>
                </a:solidFill>
                <a:effectLst/>
                <a:uLnTx/>
                <a:uFillTx/>
                <a:latin typeface="Arial"/>
                <a:ea typeface="黑体"/>
              </a:rPr>
              <a:t>sql</a:t>
            </a:r>
            <a:r>
              <a:rPr kumimoji="0" lang="zh-CN" altLang="en-US" sz="2800" b="0" i="0" u="none" strike="noStrike" kern="0" cap="none" spc="0" normalizeH="0" baseline="0" noProof="0" dirty="0">
                <a:ln>
                  <a:noFill/>
                </a:ln>
                <a:solidFill>
                  <a:srgbClr val="0000CC"/>
                </a:solidFill>
                <a:effectLst/>
                <a:uLnTx/>
                <a:uFillTx/>
                <a:latin typeface="Arial"/>
                <a:ea typeface="黑体"/>
              </a:rPr>
              <a:t>语句</a:t>
            </a:r>
            <a:endParaRPr kumimoji="0" lang="en-US" altLang="zh-CN" sz="2800" b="0" i="0" u="none" strike="noStrike" kern="0" cap="none" spc="0" normalizeH="0" baseline="0" noProof="0" dirty="0">
              <a:ln>
                <a:noFill/>
              </a:ln>
              <a:solidFill>
                <a:srgbClr val="0000CC"/>
              </a:solidFill>
              <a:effectLst/>
              <a:uLnTx/>
              <a:uFillTx/>
              <a:latin typeface="Arial"/>
              <a:ea typeface="黑体"/>
            </a:endParaRPr>
          </a:p>
          <a:p>
            <a:pPr marL="669925" marR="0" lvl="1" indent="-325438" algn="l" defTabSz="914400" rtl="0" eaLnBrk="0" fontAlgn="base" latinLnBrk="0" hangingPunct="0">
              <a:lnSpc>
                <a:spcPct val="100000"/>
              </a:lnSpc>
              <a:spcBef>
                <a:spcPct val="20000"/>
              </a:spcBef>
              <a:spcAft>
                <a:spcPct val="0"/>
              </a:spcAft>
              <a:buClr>
                <a:srgbClr val="0000CC"/>
              </a:buClr>
              <a:buSzPct val="60000"/>
              <a:buFont typeface="Wingdings" panose="05000000000000000000" pitchFamily="2" charset="2"/>
              <a:buChar char="l"/>
              <a:tabLst/>
              <a:defRPr/>
            </a:pPr>
            <a:r>
              <a:rPr kumimoji="0" lang="en-US" altLang="zh-CN" sz="2400" b="1" i="0" u="none" strike="noStrike" kern="0" cap="none" spc="0" normalizeH="0" baseline="0" noProof="0" dirty="0">
                <a:ln>
                  <a:noFill/>
                </a:ln>
                <a:solidFill>
                  <a:srgbClr val="000000"/>
                </a:solidFill>
                <a:effectLst/>
                <a:uLnTx/>
                <a:uFillTx/>
                <a:latin typeface="Arial"/>
                <a:ea typeface="楷体" pitchFamily="49" charset="-122"/>
              </a:rPr>
              <a:t>.read   FILENAME</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00CC"/>
                </a:solidFill>
                <a:effectLst/>
                <a:uLnTx/>
                <a:uFillTx/>
                <a:latin typeface="Arial"/>
                <a:ea typeface="黑体"/>
              </a:rPr>
              <a:t>从文本文件中导入数据</a:t>
            </a:r>
            <a:endParaRPr kumimoji="0" lang="en-US" altLang="zh-CN" sz="2800" b="0" i="0" u="none" strike="noStrike" kern="0" cap="none" spc="0" normalizeH="0" baseline="0" noProof="0" dirty="0">
              <a:ln>
                <a:noFill/>
              </a:ln>
              <a:solidFill>
                <a:srgbClr val="0000CC"/>
              </a:solidFill>
              <a:effectLst/>
              <a:uLnTx/>
              <a:uFillTx/>
              <a:latin typeface="Arial"/>
              <a:ea typeface="黑体"/>
            </a:endParaRPr>
          </a:p>
          <a:p>
            <a:pPr marL="669925" marR="0" lvl="1" indent="-325438" algn="l" defTabSz="914400" rtl="0" eaLnBrk="0" fontAlgn="base" latinLnBrk="0" hangingPunct="0">
              <a:lnSpc>
                <a:spcPct val="100000"/>
              </a:lnSpc>
              <a:spcBef>
                <a:spcPct val="20000"/>
              </a:spcBef>
              <a:spcAft>
                <a:spcPct val="0"/>
              </a:spcAft>
              <a:buClr>
                <a:srgbClr val="0000CC"/>
              </a:buClr>
              <a:buSzPct val="60000"/>
              <a:buFont typeface="Wingdings" panose="05000000000000000000" pitchFamily="2" charset="2"/>
              <a:buChar char="l"/>
              <a:tabLst/>
              <a:defRPr/>
            </a:pPr>
            <a:r>
              <a:rPr kumimoji="0" lang="en-US" altLang="zh-CN" sz="2400" b="1" i="0" u="none" strike="noStrike" kern="0" cap="none" spc="0" normalizeH="0" baseline="0" noProof="0" dirty="0">
                <a:ln>
                  <a:noFill/>
                </a:ln>
                <a:solidFill>
                  <a:srgbClr val="000000"/>
                </a:solidFill>
                <a:effectLst/>
                <a:uLnTx/>
                <a:uFillTx/>
                <a:latin typeface="Arial"/>
                <a:ea typeface="楷体" pitchFamily="49" charset="-122"/>
              </a:rPr>
              <a:t>.import FILE TABLE</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00CC"/>
                </a:solidFill>
                <a:effectLst/>
                <a:uLnTx/>
                <a:uFillTx/>
                <a:latin typeface="Arial"/>
                <a:ea typeface="黑体"/>
              </a:rPr>
              <a:t>显示数据库敏名</a:t>
            </a:r>
            <a:endParaRPr kumimoji="0" lang="en-US" altLang="zh-CN" sz="2800" b="0" i="0" u="none" strike="noStrike" kern="0" cap="none" spc="0" normalizeH="0" baseline="0" noProof="0" dirty="0">
              <a:ln>
                <a:noFill/>
              </a:ln>
              <a:solidFill>
                <a:srgbClr val="0000CC"/>
              </a:solidFill>
              <a:effectLst/>
              <a:uLnTx/>
              <a:uFillTx/>
              <a:latin typeface="Arial"/>
              <a:ea typeface="黑体"/>
            </a:endParaRPr>
          </a:p>
          <a:p>
            <a:pPr marL="669925" marR="0" lvl="1" indent="-325438" algn="l" defTabSz="914400" rtl="0" eaLnBrk="0" fontAlgn="base" latinLnBrk="0" hangingPunct="0">
              <a:lnSpc>
                <a:spcPct val="100000"/>
              </a:lnSpc>
              <a:spcBef>
                <a:spcPct val="20000"/>
              </a:spcBef>
              <a:spcAft>
                <a:spcPct val="0"/>
              </a:spcAft>
              <a:buClr>
                <a:srgbClr val="0000CC"/>
              </a:buClr>
              <a:buSzPct val="60000"/>
              <a:buFont typeface="Wingdings" panose="05000000000000000000" pitchFamily="2" charset="2"/>
              <a:buChar char="l"/>
              <a:tabLst/>
              <a:defRPr/>
            </a:pPr>
            <a:r>
              <a:rPr kumimoji="0" lang="en-US" altLang="zh-CN" sz="2400" b="1" i="0" u="none" strike="noStrike" kern="0" cap="none" spc="0" normalizeH="0" baseline="0" noProof="0" dirty="0">
                <a:ln>
                  <a:noFill/>
                </a:ln>
                <a:solidFill>
                  <a:srgbClr val="000000"/>
                </a:solidFill>
                <a:effectLst/>
                <a:uLnTx/>
                <a:uFillTx/>
                <a:latin typeface="Arial"/>
                <a:ea typeface="楷体" pitchFamily="49" charset="-122"/>
              </a:rPr>
              <a:t>.databases</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00CC"/>
                </a:solidFill>
                <a:effectLst/>
                <a:uLnTx/>
                <a:uFillTx/>
                <a:latin typeface="Arial"/>
                <a:ea typeface="黑体"/>
              </a:rPr>
              <a:t>显示或关闭表头</a:t>
            </a:r>
            <a:endParaRPr kumimoji="0" lang="en-US" altLang="zh-CN" sz="2800" b="0" i="0" u="none" strike="noStrike" kern="0" cap="none" spc="0" normalizeH="0" baseline="0" noProof="0" dirty="0">
              <a:ln>
                <a:noFill/>
              </a:ln>
              <a:solidFill>
                <a:srgbClr val="0000CC"/>
              </a:solidFill>
              <a:effectLst/>
              <a:uLnTx/>
              <a:uFillTx/>
              <a:latin typeface="Arial"/>
              <a:ea typeface="黑体"/>
            </a:endParaRPr>
          </a:p>
          <a:p>
            <a:pPr marL="669925" marR="0" lvl="1" indent="-325438" algn="l" defTabSz="914400" rtl="0" eaLnBrk="0" fontAlgn="base" latinLnBrk="0" hangingPunct="0">
              <a:lnSpc>
                <a:spcPct val="100000"/>
              </a:lnSpc>
              <a:spcBef>
                <a:spcPct val="20000"/>
              </a:spcBef>
              <a:spcAft>
                <a:spcPct val="0"/>
              </a:spcAft>
              <a:buClr>
                <a:srgbClr val="0000CC"/>
              </a:buClr>
              <a:buSzPct val="60000"/>
              <a:buFont typeface="Wingdings" panose="05000000000000000000" pitchFamily="2" charset="2"/>
              <a:buChar char="l"/>
              <a:tabLst/>
              <a:defRPr/>
            </a:pPr>
            <a:r>
              <a:rPr kumimoji="0" lang="en-US" altLang="zh-CN" sz="2400" b="1" i="0" u="none" strike="noStrike" kern="0" cap="none" spc="0" normalizeH="0" baseline="0" noProof="0" dirty="0">
                <a:ln>
                  <a:noFill/>
                </a:ln>
                <a:solidFill>
                  <a:srgbClr val="000000"/>
                </a:solidFill>
                <a:effectLst/>
                <a:uLnTx/>
                <a:uFillTx/>
                <a:latin typeface="Arial"/>
                <a:ea typeface="楷体" pitchFamily="49" charset="-122"/>
              </a:rPr>
              <a:t>.header   on/off</a:t>
            </a:r>
          </a:p>
        </p:txBody>
      </p:sp>
      <p:grpSp>
        <p:nvGrpSpPr>
          <p:cNvPr id="16" name="组合 15"/>
          <p:cNvGrpSpPr/>
          <p:nvPr/>
        </p:nvGrpSpPr>
        <p:grpSpPr>
          <a:xfrm>
            <a:off x="0" y="6029177"/>
            <a:ext cx="12192000" cy="589871"/>
            <a:chOff x="0" y="2887645"/>
            <a:chExt cx="12192000" cy="589871"/>
          </a:xfrm>
        </p:grpSpPr>
        <p:sp>
          <p:nvSpPr>
            <p:cNvPr id="18" name="Rectangle 11"/>
            <p:cNvSpPr>
              <a:spLocks noChangeArrowheads="1"/>
            </p:cNvSpPr>
            <p:nvPr/>
          </p:nvSpPr>
          <p:spPr bwMode="auto">
            <a:xfrm>
              <a:off x="0" y="2887645"/>
              <a:ext cx="12192000" cy="589871"/>
            </a:xfrm>
            <a:prstGeom prst="rect">
              <a:avLst/>
            </a:prstGeom>
            <a:solidFill>
              <a:srgbClr val="7B1B1B">
                <a:alpha val="81000"/>
              </a:srgbClr>
            </a:solidFill>
            <a:ln>
              <a:noFill/>
            </a:ln>
            <a:extLst/>
          </p:spPr>
          <p:txBody>
            <a:bodyPr lIns="91319" tIns="45659" rIns="91319" bIns="45659"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sz="3200">
                <a:latin typeface="微软雅黑" pitchFamily="34" charset="-122"/>
                <a:ea typeface="微软雅黑" pitchFamily="34" charset="-122"/>
                <a:sym typeface="Calibri" pitchFamily="34" charset="0"/>
              </a:endParaRPr>
            </a:p>
          </p:txBody>
        </p:sp>
        <p:sp>
          <p:nvSpPr>
            <p:cNvPr id="19" name="矩形 18"/>
            <p:cNvSpPr/>
            <p:nvPr/>
          </p:nvSpPr>
          <p:spPr>
            <a:xfrm>
              <a:off x="1993843" y="2976805"/>
              <a:ext cx="8257988" cy="461665"/>
            </a:xfrm>
            <a:prstGeom prst="rect">
              <a:avLst/>
            </a:prstGeom>
          </p:spPr>
          <p:txBody>
            <a:bodyPr wrap="square">
              <a:spAutoFit/>
            </a:bodyPr>
            <a:lstStyle/>
            <a:p>
              <a:pPr indent="457200" algn="just"/>
              <a:r>
                <a:rPr lang="en-US" altLang="zh-CN" sz="2400" b="1" dirty="0">
                  <a:solidFill>
                    <a:schemeClr val="bg1"/>
                  </a:solidFill>
                  <a:latin typeface="微软雅黑" pitchFamily="34" charset="-122"/>
                  <a:ea typeface="微软雅黑" pitchFamily="34" charset="-122"/>
                  <a:sym typeface="Calibri" pitchFamily="34" charset="0"/>
                </a:rPr>
                <a:t>SQL</a:t>
              </a:r>
              <a:r>
                <a:rPr lang="zh-CN" altLang="en-US" sz="2400" b="1" dirty="0">
                  <a:solidFill>
                    <a:schemeClr val="bg1"/>
                  </a:solidFill>
                  <a:latin typeface="微软雅黑" pitchFamily="34" charset="-122"/>
                  <a:ea typeface="微软雅黑" pitchFamily="34" charset="-122"/>
                  <a:sym typeface="Calibri" pitchFamily="34" charset="0"/>
                </a:rPr>
                <a:t>命令不区分大小写！！！</a:t>
              </a:r>
              <a:r>
                <a:rPr lang="en-US" altLang="zh-CN" sz="2400" b="1" dirty="0" err="1">
                  <a:solidFill>
                    <a:schemeClr val="bg1"/>
                  </a:solidFill>
                  <a:latin typeface="微软雅黑" pitchFamily="34" charset="-122"/>
                  <a:ea typeface="微软雅黑" pitchFamily="34" charset="-122"/>
                  <a:sym typeface="Calibri" pitchFamily="34" charset="0"/>
                </a:rPr>
                <a:t>Sqlite</a:t>
              </a:r>
              <a:r>
                <a:rPr lang="zh-CN" altLang="en-US" sz="2400" b="1" dirty="0">
                  <a:solidFill>
                    <a:schemeClr val="bg1"/>
                  </a:solidFill>
                  <a:latin typeface="微软雅黑" pitchFamily="34" charset="-122"/>
                  <a:ea typeface="微软雅黑" pitchFamily="34" charset="-122"/>
                  <a:sym typeface="Calibri" pitchFamily="34" charset="0"/>
                </a:rPr>
                <a:t>控制命令区分大小写</a:t>
              </a:r>
            </a:p>
          </p:txBody>
        </p:sp>
      </p:grpSp>
    </p:spTree>
    <p:custDataLst>
      <p:tags r:id="rId1"/>
    </p:custDataLst>
    <p:extLst>
      <p:ext uri="{BB962C8B-B14F-4D97-AF65-F5344CB8AC3E}">
        <p14:creationId xmlns:p14="http://schemas.microsoft.com/office/powerpoint/2010/main" val="3078753743"/>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2941831"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3.6.6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外关键字</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2" name="内容占位符 1"/>
          <p:cNvSpPr txBox="1">
            <a:spLocks/>
          </p:cNvSpPr>
          <p:nvPr/>
        </p:nvSpPr>
        <p:spPr bwMode="auto">
          <a:xfrm>
            <a:off x="1694716" y="781399"/>
            <a:ext cx="5970924" cy="5277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rtl="0" fontAlgn="base">
              <a:lnSpc>
                <a:spcPct val="90000"/>
              </a:lnSpc>
              <a:spcBef>
                <a:spcPts val="750"/>
              </a:spcBef>
              <a:spcAft>
                <a:spcPct val="0"/>
              </a:spcAft>
              <a:buFont typeface="Arial" panose="020B0604020202020204" pitchFamily="34" charset="0"/>
              <a:buChar char="•"/>
              <a:defRPr sz="1800" kern="1200">
                <a:solidFill>
                  <a:srgbClr val="293136"/>
                </a:solidFill>
                <a:latin typeface="+mn-lt"/>
                <a:ea typeface="黑体" panose="02010609060101010101" charset="-122"/>
                <a:cs typeface="+mn-cs"/>
              </a:defRPr>
            </a:lvl1pPr>
            <a:lvl2pPr marL="514350" indent="-171450" algn="l" rtl="0" fontAlgn="base">
              <a:lnSpc>
                <a:spcPct val="90000"/>
              </a:lnSpc>
              <a:spcBef>
                <a:spcPts val="375"/>
              </a:spcBef>
              <a:spcAft>
                <a:spcPct val="0"/>
              </a:spcAft>
              <a:buFont typeface="Arial" panose="020B0604020202020204" pitchFamily="34" charset="0"/>
              <a:buChar char="•"/>
              <a:defRPr sz="1500" kern="1200">
                <a:solidFill>
                  <a:srgbClr val="293136"/>
                </a:solidFill>
                <a:latin typeface="+mn-lt"/>
                <a:ea typeface="黑体" panose="02010609060101010101" charset="-122"/>
                <a:cs typeface="+mn-cs"/>
              </a:defRPr>
            </a:lvl2pPr>
            <a:lvl3pPr marL="8572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3pPr>
            <a:lvl4pPr marL="12001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4pPr>
            <a:lvl5pPr marL="15430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600"/>
              </a:spcBef>
              <a:spcAft>
                <a:spcPts val="60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293136"/>
                </a:solidFill>
                <a:effectLst/>
                <a:uLnTx/>
                <a:uFillTx/>
                <a:latin typeface="Arial"/>
                <a:ea typeface="黑体" panose="02010609060101010101" charset="-122"/>
                <a:cs typeface="+mn-cs"/>
              </a:rPr>
              <a:t>建立“借阅”表：</a:t>
            </a:r>
            <a:endParaRPr kumimoji="0" lang="en-US" altLang="zh-CN" sz="2800" b="0" i="0" u="none" strike="noStrike" kern="1200" cap="none" spc="0" normalizeH="0" baseline="0" noProof="0" dirty="0">
              <a:ln>
                <a:noFill/>
              </a:ln>
              <a:solidFill>
                <a:srgbClr val="293136"/>
              </a:solidFill>
              <a:effectLst/>
              <a:uLnTx/>
              <a:uFillTx/>
              <a:latin typeface="Arial"/>
              <a:ea typeface="黑体" panose="02010609060101010101" charset="-122"/>
              <a:cs typeface="+mn-cs"/>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002060"/>
                </a:solidFill>
                <a:effectLst/>
                <a:uLnTx/>
                <a:uFillTx/>
                <a:latin typeface="Arial"/>
                <a:ea typeface="黑体" panose="02010609060101010101" charset="-122"/>
                <a:cs typeface="+mn-cs"/>
              </a:rPr>
              <a:t>     </a:t>
            </a:r>
            <a:r>
              <a:rPr kumimoji="0" lang="zh-CN" altLang="en-US" sz="2800" b="1" i="0" u="none" strike="noStrike" kern="1200" cap="none" spc="0" normalizeH="0" baseline="0" noProof="0" dirty="0">
                <a:ln>
                  <a:noFill/>
                </a:ln>
                <a:solidFill>
                  <a:srgbClr val="002060"/>
                </a:solidFill>
                <a:effectLst/>
                <a:uLnTx/>
                <a:uFillTx/>
                <a:latin typeface="宋体" panose="02010600030101010101" pitchFamily="2" charset="-122"/>
                <a:ea typeface="宋体" panose="02010600030101010101" pitchFamily="2" charset="-122"/>
                <a:cs typeface="+mn-cs"/>
              </a:rPr>
              <a:t>学号，文本，主键</a:t>
            </a:r>
            <a:endParaRPr kumimoji="0" lang="en-US" altLang="zh-CN" sz="2800" b="1" i="0" u="none" strike="noStrike" kern="1200" cap="none" spc="0" normalizeH="0" baseline="0" noProof="0" dirty="0">
              <a:ln>
                <a:noFill/>
              </a:ln>
              <a:solidFill>
                <a:srgbClr val="00206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002060"/>
                </a:solidFill>
                <a:effectLst/>
                <a:uLnTx/>
                <a:uFillTx/>
                <a:latin typeface="宋体" panose="02010600030101010101" pitchFamily="2" charset="-122"/>
                <a:ea typeface="宋体" panose="02010600030101010101" pitchFamily="2" charset="-122"/>
                <a:cs typeface="+mn-cs"/>
              </a:rPr>
              <a:t>   书名，文本</a:t>
            </a:r>
            <a:endParaRPr kumimoji="0" lang="en-US" altLang="zh-CN" sz="2800" b="1" i="0" u="none" strike="noStrike" kern="1200" cap="none" spc="0" normalizeH="0" baseline="0" noProof="0" dirty="0">
              <a:ln>
                <a:noFill/>
              </a:ln>
              <a:solidFill>
                <a:srgbClr val="00206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002060"/>
                </a:solidFill>
                <a:effectLst/>
                <a:uLnTx/>
                <a:uFillTx/>
                <a:latin typeface="宋体" panose="02010600030101010101" pitchFamily="2" charset="-122"/>
                <a:ea typeface="宋体" panose="02010600030101010101" pitchFamily="2" charset="-122"/>
                <a:cs typeface="+mn-cs"/>
              </a:rPr>
              <a:t>   借出日期，日期</a:t>
            </a:r>
            <a:endParaRPr kumimoji="0" lang="en-US" altLang="zh-CN" sz="2800" b="1" i="0" u="none" strike="noStrike" kern="1200" cap="none" spc="0" normalizeH="0" baseline="0" noProof="0" dirty="0">
              <a:ln>
                <a:noFill/>
              </a:ln>
              <a:solidFill>
                <a:srgbClr val="00206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endParaRPr kumimoji="0" lang="en-US" altLang="zh-CN" sz="2800" b="1" i="0" u="none" strike="noStrike" kern="1200" cap="none" spc="0" normalizeH="0" baseline="0" noProof="0" dirty="0">
              <a:ln>
                <a:noFill/>
              </a:ln>
              <a:solidFill>
                <a:srgbClr val="002060"/>
              </a:solidFill>
              <a:effectLst/>
              <a:uLnTx/>
              <a:uFillTx/>
              <a:latin typeface="宋体" panose="02010600030101010101" pitchFamily="2" charset="-122"/>
              <a:ea typeface="宋体" panose="02010600030101010101" pitchFamily="2" charset="-122"/>
              <a:cs typeface="+mn-cs"/>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800" b="0" i="0" u="none" strike="noStrike" kern="1200" cap="none" spc="0" normalizeH="0" baseline="0" noProof="0" dirty="0">
                <a:ln>
                  <a:noFill/>
                </a:ln>
                <a:solidFill>
                  <a:srgbClr val="293136"/>
                </a:solidFill>
                <a:effectLst/>
                <a:uLnTx/>
                <a:uFillTx/>
                <a:latin typeface="Arial"/>
                <a:ea typeface="黑体" panose="02010609060101010101" charset="-122"/>
                <a:cs typeface="+mn-cs"/>
              </a:rPr>
              <a:t>CREATE TABLE </a:t>
            </a:r>
            <a:r>
              <a:rPr kumimoji="0" lang="zh-CN" altLang="en-US" sz="2800" b="0" i="0" u="none" strike="noStrike" kern="1200" cap="none" spc="0" normalizeH="0" baseline="0" noProof="0" dirty="0">
                <a:ln>
                  <a:noFill/>
                </a:ln>
                <a:solidFill>
                  <a:srgbClr val="293136"/>
                </a:solidFill>
                <a:effectLst/>
                <a:uLnTx/>
                <a:uFillTx/>
                <a:latin typeface="Arial"/>
                <a:ea typeface="黑体" panose="02010609060101010101" charset="-122"/>
                <a:cs typeface="+mn-cs"/>
              </a:rPr>
              <a:t> </a:t>
            </a:r>
            <a:r>
              <a:rPr kumimoji="0" lang="en-US" altLang="zh-CN" sz="2800" b="0" i="0" u="none" strike="noStrike" kern="1200" cap="none" spc="0" normalizeH="0" baseline="0" noProof="0" dirty="0">
                <a:ln>
                  <a:noFill/>
                </a:ln>
                <a:solidFill>
                  <a:srgbClr val="293136"/>
                </a:solidFill>
                <a:effectLst/>
                <a:uLnTx/>
                <a:uFillTx/>
                <a:latin typeface="Arial"/>
                <a:ea typeface="黑体" panose="02010609060101010101" charset="-122"/>
                <a:cs typeface="+mn-cs"/>
              </a:rPr>
              <a:t>borrow</a:t>
            </a:r>
          </a:p>
          <a:p>
            <a:pPr marL="0" marR="0" lvl="0" indent="0" algn="l" defTabSz="914400" rtl="0" eaLnBrk="1" fontAlgn="base" latinLnBrk="0" hangingPunct="1">
              <a:lnSpc>
                <a:spcPct val="100000"/>
              </a:lnSpc>
              <a:spcBef>
                <a:spcPts val="0"/>
              </a:spcBef>
              <a:spcAft>
                <a:spcPts val="0"/>
              </a:spcAft>
              <a:buClrTx/>
              <a:buSzTx/>
              <a:buNone/>
              <a:tabLst/>
              <a:defRPr/>
            </a:pPr>
            <a:r>
              <a:rPr kumimoji="0" lang="en-US" altLang="zh-CN" sz="2800" b="0" i="0" u="none" strike="noStrike" kern="1200" cap="none" spc="0" normalizeH="0" baseline="0" noProof="0" dirty="0">
                <a:ln>
                  <a:noFill/>
                </a:ln>
                <a:solidFill>
                  <a:srgbClr val="293136"/>
                </a:solidFill>
                <a:effectLst/>
                <a:uLnTx/>
                <a:uFillTx/>
                <a:latin typeface="Arial"/>
                <a:ea typeface="黑体" panose="02010609060101010101" charset="-122"/>
                <a:cs typeface="+mn-cs"/>
              </a:rPr>
              <a:t>  ( </a:t>
            </a:r>
          </a:p>
          <a:p>
            <a:pPr marL="0" marR="0" lvl="0" indent="0" algn="l" defTabSz="914400" rtl="0" eaLnBrk="1" fontAlgn="base" latinLnBrk="0" hangingPunct="1">
              <a:lnSpc>
                <a:spcPct val="90000"/>
              </a:lnSpc>
              <a:spcBef>
                <a:spcPts val="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293136"/>
                </a:solidFill>
                <a:effectLst/>
                <a:uLnTx/>
                <a:uFillTx/>
                <a:latin typeface="Arial"/>
                <a:ea typeface="黑体" panose="02010609060101010101" charset="-122"/>
                <a:cs typeface="+mn-cs"/>
              </a:rPr>
              <a:t>     </a:t>
            </a:r>
            <a:r>
              <a:rPr kumimoji="0" lang="en-US" altLang="zh-CN" sz="2800" b="0" i="0" u="none" strike="noStrike" kern="1200" cap="none" spc="0" normalizeH="0" baseline="0" noProof="0" dirty="0" err="1">
                <a:ln>
                  <a:noFill/>
                </a:ln>
                <a:solidFill>
                  <a:srgbClr val="293136"/>
                </a:solidFill>
                <a:effectLst/>
                <a:uLnTx/>
                <a:uFillTx/>
                <a:latin typeface="Arial"/>
                <a:ea typeface="黑体" panose="02010609060101010101" charset="-122"/>
                <a:cs typeface="+mn-cs"/>
              </a:rPr>
              <a:t>stu_id</a:t>
            </a:r>
            <a:r>
              <a:rPr kumimoji="0" lang="en-US" altLang="zh-CN" sz="2800" b="0" i="0" u="none" strike="noStrike" kern="1200" cap="none" spc="0" normalizeH="0" baseline="0" noProof="0" dirty="0">
                <a:ln>
                  <a:noFill/>
                </a:ln>
                <a:solidFill>
                  <a:srgbClr val="293136"/>
                </a:solidFill>
                <a:effectLst/>
                <a:uLnTx/>
                <a:uFillTx/>
                <a:latin typeface="Arial"/>
                <a:ea typeface="黑体" panose="02010609060101010101" charset="-122"/>
                <a:cs typeface="+mn-cs"/>
              </a:rPr>
              <a:t> varchar(10) </a:t>
            </a:r>
            <a:r>
              <a:rPr kumimoji="0" lang="zh-CN" altLang="en-US" sz="2800" b="0" i="0" u="none" strike="noStrike" kern="1200" cap="none" spc="0" normalizeH="0" baseline="0" noProof="0" dirty="0">
                <a:ln>
                  <a:noFill/>
                </a:ln>
                <a:solidFill>
                  <a:srgbClr val="293136"/>
                </a:solidFill>
                <a:effectLst/>
                <a:uLnTx/>
                <a:uFillTx/>
                <a:latin typeface="Arial"/>
                <a:ea typeface="黑体" panose="02010609060101010101" charset="-122"/>
                <a:cs typeface="+mn-cs"/>
              </a:rPr>
              <a:t> </a:t>
            </a:r>
            <a:r>
              <a:rPr kumimoji="0" lang="en-US" altLang="zh-CN" sz="2800" b="0" i="0" u="none" strike="noStrike" kern="1200" cap="none" spc="0" normalizeH="0" baseline="0" noProof="0" dirty="0">
                <a:ln>
                  <a:noFill/>
                </a:ln>
                <a:solidFill>
                  <a:srgbClr val="293136"/>
                </a:solidFill>
                <a:effectLst/>
                <a:uLnTx/>
                <a:uFillTx/>
                <a:latin typeface="Arial"/>
                <a:ea typeface="黑体" panose="02010609060101010101" charset="-122"/>
                <a:cs typeface="+mn-cs"/>
              </a:rPr>
              <a:t>primary key,</a:t>
            </a:r>
          </a:p>
          <a:p>
            <a:pPr marL="514350" marR="0" lvl="1" indent="-171450" algn="l" defTabSz="914400" rtl="0" eaLnBrk="1" fontAlgn="base" latinLnBrk="0" hangingPunct="1">
              <a:lnSpc>
                <a:spcPct val="100000"/>
              </a:lnSpc>
              <a:spcBef>
                <a:spcPts val="0"/>
              </a:spcBef>
              <a:spcAft>
                <a:spcPts val="0"/>
              </a:spcAft>
              <a:buClrTx/>
              <a:buSzTx/>
              <a:buFont typeface="Wingdings" panose="05000000000000000000" pitchFamily="2" charset="2"/>
              <a:buNone/>
              <a:tabLst/>
              <a:defRPr/>
            </a:pPr>
            <a:r>
              <a:rPr kumimoji="0" lang="en-US" altLang="zh-CN" sz="2800" b="0" i="0" u="none" strike="noStrike" kern="1200" cap="none" spc="0" normalizeH="0" baseline="0" noProof="0" dirty="0">
                <a:ln>
                  <a:noFill/>
                </a:ln>
                <a:solidFill>
                  <a:srgbClr val="293136"/>
                </a:solidFill>
                <a:effectLst/>
                <a:uLnTx/>
                <a:uFillTx/>
                <a:latin typeface="Arial"/>
                <a:ea typeface="黑体" panose="02010609060101010101" charset="-122"/>
                <a:cs typeface="+mn-cs"/>
              </a:rPr>
              <a:t>  </a:t>
            </a:r>
            <a:r>
              <a:rPr kumimoji="0" lang="en-US" altLang="zh-CN" sz="2800" b="0" i="0" u="none" strike="noStrike" kern="1200" cap="none" spc="0" normalizeH="0" baseline="0" noProof="0" dirty="0" err="1">
                <a:ln>
                  <a:noFill/>
                </a:ln>
                <a:solidFill>
                  <a:srgbClr val="293136"/>
                </a:solidFill>
                <a:effectLst/>
                <a:uLnTx/>
                <a:uFillTx/>
                <a:latin typeface="Arial"/>
                <a:ea typeface="黑体" panose="02010609060101010101" charset="-122"/>
                <a:cs typeface="+mn-cs"/>
              </a:rPr>
              <a:t>bName</a:t>
            </a:r>
            <a:r>
              <a:rPr kumimoji="0" lang="en-US" altLang="zh-CN" sz="2800" b="0" i="0" u="none" strike="noStrike" kern="1200" cap="none" spc="0" normalizeH="0" baseline="0" noProof="0" dirty="0">
                <a:ln>
                  <a:noFill/>
                </a:ln>
                <a:solidFill>
                  <a:srgbClr val="293136"/>
                </a:solidFill>
                <a:effectLst/>
                <a:uLnTx/>
                <a:uFillTx/>
                <a:latin typeface="Arial"/>
                <a:ea typeface="黑体" panose="02010609060101010101" charset="-122"/>
                <a:cs typeface="+mn-cs"/>
              </a:rPr>
              <a:t> varchar(20),</a:t>
            </a:r>
          </a:p>
          <a:p>
            <a:pPr marL="514350" marR="0" lvl="1" indent="-171450" algn="l" defTabSz="914400" rtl="0" eaLnBrk="1" fontAlgn="base" latinLnBrk="0" hangingPunct="1">
              <a:lnSpc>
                <a:spcPct val="100000"/>
              </a:lnSpc>
              <a:spcBef>
                <a:spcPts val="0"/>
              </a:spcBef>
              <a:spcAft>
                <a:spcPts val="0"/>
              </a:spcAft>
              <a:buClrTx/>
              <a:buSzTx/>
              <a:buFont typeface="Wingdings" panose="05000000000000000000" pitchFamily="2" charset="2"/>
              <a:buNone/>
              <a:tabLst/>
              <a:defRPr/>
            </a:pPr>
            <a:r>
              <a:rPr kumimoji="0" lang="zh-CN" altLang="en-US" sz="2800" b="0" i="0" u="none" strike="noStrike" kern="1200" cap="none" spc="0" normalizeH="0" baseline="0" noProof="0" dirty="0">
                <a:ln>
                  <a:noFill/>
                </a:ln>
                <a:solidFill>
                  <a:srgbClr val="293136"/>
                </a:solidFill>
                <a:effectLst/>
                <a:uLnTx/>
                <a:uFillTx/>
                <a:latin typeface="Arial"/>
                <a:ea typeface="黑体" panose="02010609060101010101" charset="-122"/>
                <a:cs typeface="+mn-cs"/>
              </a:rPr>
              <a:t>  </a:t>
            </a:r>
            <a:r>
              <a:rPr kumimoji="0" lang="en-US" altLang="zh-CN" sz="2800" b="0" i="0" u="none" strike="noStrike" kern="1200" cap="none" spc="0" normalizeH="0" baseline="0" noProof="0" dirty="0" err="1">
                <a:ln>
                  <a:noFill/>
                </a:ln>
                <a:solidFill>
                  <a:srgbClr val="293136"/>
                </a:solidFill>
                <a:effectLst/>
                <a:uLnTx/>
                <a:uFillTx/>
                <a:latin typeface="Arial"/>
                <a:ea typeface="黑体" panose="02010609060101010101" charset="-122"/>
                <a:cs typeface="+mn-cs"/>
              </a:rPr>
              <a:t>bdate</a:t>
            </a:r>
            <a:r>
              <a:rPr kumimoji="0" lang="zh-CN" altLang="en-US" sz="2800" b="0" i="0" u="none" strike="noStrike" kern="1200" cap="none" spc="0" normalizeH="0" baseline="0" noProof="0" dirty="0">
                <a:ln>
                  <a:noFill/>
                </a:ln>
                <a:solidFill>
                  <a:srgbClr val="293136"/>
                </a:solidFill>
                <a:effectLst/>
                <a:uLnTx/>
                <a:uFillTx/>
                <a:latin typeface="Arial"/>
                <a:ea typeface="黑体" panose="02010609060101010101" charset="-122"/>
                <a:cs typeface="+mn-cs"/>
              </a:rPr>
              <a:t>  </a:t>
            </a:r>
            <a:r>
              <a:rPr kumimoji="0" lang="en-US" altLang="zh-CN" sz="2800" b="0" i="0" u="none" strike="noStrike" kern="1200" cap="none" spc="0" normalizeH="0" baseline="0" noProof="0" dirty="0">
                <a:ln>
                  <a:noFill/>
                </a:ln>
                <a:solidFill>
                  <a:srgbClr val="293136"/>
                </a:solidFill>
                <a:effectLst/>
                <a:uLnTx/>
                <a:uFillTx/>
                <a:latin typeface="Arial"/>
                <a:ea typeface="黑体" panose="02010609060101010101" charset="-122"/>
                <a:cs typeface="+mn-cs"/>
              </a:rPr>
              <a:t>Date</a:t>
            </a:r>
          </a:p>
          <a:p>
            <a:pPr marL="514350" marR="0" lvl="1" indent="-171450" algn="l" defTabSz="914400" rtl="0" eaLnBrk="1" fontAlgn="base" latinLnBrk="0" hangingPunct="1">
              <a:lnSpc>
                <a:spcPct val="100000"/>
              </a:lnSpc>
              <a:spcBef>
                <a:spcPts val="0"/>
              </a:spcBef>
              <a:spcAft>
                <a:spcPts val="0"/>
              </a:spcAft>
              <a:buClrTx/>
              <a:buSzTx/>
              <a:buFont typeface="Wingdings" panose="05000000000000000000" pitchFamily="2" charset="2"/>
              <a:buNone/>
              <a:tabLst/>
              <a:defRPr/>
            </a:pPr>
            <a:r>
              <a:rPr kumimoji="0" lang="en-US" altLang="zh-CN" sz="2800" b="0" i="0" u="none" strike="noStrike" kern="1200" cap="none" spc="0" normalizeH="0" baseline="0" noProof="0" dirty="0">
                <a:ln>
                  <a:noFill/>
                </a:ln>
                <a:solidFill>
                  <a:srgbClr val="293136"/>
                </a:solidFill>
                <a:effectLst/>
                <a:uLnTx/>
                <a:uFillTx/>
                <a:latin typeface="Arial"/>
                <a:ea typeface="黑体" panose="02010609060101010101" charset="-122"/>
                <a:cs typeface="+mn-cs"/>
              </a:rPr>
              <a:t>) ;</a:t>
            </a:r>
            <a:endParaRPr kumimoji="0" lang="zh-CN" altLang="en-US" sz="2800" b="0" i="0" u="none" strike="noStrike" kern="1200" cap="none" spc="0" normalizeH="0" baseline="0" noProof="0" dirty="0">
              <a:ln>
                <a:noFill/>
              </a:ln>
              <a:solidFill>
                <a:srgbClr val="293136"/>
              </a:solidFill>
              <a:effectLst/>
              <a:uLnTx/>
              <a:uFillTx/>
              <a:latin typeface="Arial"/>
              <a:ea typeface="黑体" panose="02010609060101010101" charset="-122"/>
              <a:cs typeface="+mn-cs"/>
            </a:endParaRPr>
          </a:p>
        </p:txBody>
      </p:sp>
      <p:pic>
        <p:nvPicPr>
          <p:cNvPr id="13" name="图片 12"/>
          <p:cNvPicPr>
            <a:picLocks noChangeAspect="1"/>
          </p:cNvPicPr>
          <p:nvPr/>
        </p:nvPicPr>
        <p:blipFill>
          <a:blip r:embed="rId6"/>
          <a:stretch>
            <a:fillRect/>
          </a:stretch>
        </p:blipFill>
        <p:spPr>
          <a:xfrm>
            <a:off x="6096000" y="4712685"/>
            <a:ext cx="5942888" cy="2038382"/>
          </a:xfrm>
          <a:prstGeom prst="rect">
            <a:avLst/>
          </a:prstGeom>
        </p:spPr>
      </p:pic>
    </p:spTree>
    <p:custDataLst>
      <p:tags r:id="rId1"/>
    </p:custDataLst>
    <p:extLst>
      <p:ext uri="{BB962C8B-B14F-4D97-AF65-F5344CB8AC3E}">
        <p14:creationId xmlns:p14="http://schemas.microsoft.com/office/powerpoint/2010/main" val="1185714735"/>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2941831"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3.6.6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外关键字</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5" name="内容占位符 1"/>
          <p:cNvSpPr txBox="1">
            <a:spLocks/>
          </p:cNvSpPr>
          <p:nvPr/>
        </p:nvSpPr>
        <p:spPr bwMode="auto">
          <a:xfrm>
            <a:off x="1651563" y="888231"/>
            <a:ext cx="5868183" cy="534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rtl="0" fontAlgn="base">
              <a:lnSpc>
                <a:spcPct val="90000"/>
              </a:lnSpc>
              <a:spcBef>
                <a:spcPts val="750"/>
              </a:spcBef>
              <a:spcAft>
                <a:spcPct val="0"/>
              </a:spcAft>
              <a:buFont typeface="Arial" panose="020B0604020202020204" pitchFamily="34" charset="0"/>
              <a:buChar char="•"/>
              <a:defRPr sz="1800" kern="1200">
                <a:solidFill>
                  <a:srgbClr val="293136"/>
                </a:solidFill>
                <a:latin typeface="+mn-lt"/>
                <a:ea typeface="黑体" panose="02010609060101010101" charset="-122"/>
                <a:cs typeface="+mn-cs"/>
              </a:defRPr>
            </a:lvl1pPr>
            <a:lvl2pPr marL="514350" indent="-171450" algn="l" rtl="0" fontAlgn="base">
              <a:lnSpc>
                <a:spcPct val="90000"/>
              </a:lnSpc>
              <a:spcBef>
                <a:spcPts val="375"/>
              </a:spcBef>
              <a:spcAft>
                <a:spcPct val="0"/>
              </a:spcAft>
              <a:buFont typeface="Arial" panose="020B0604020202020204" pitchFamily="34" charset="0"/>
              <a:buChar char="•"/>
              <a:defRPr sz="1500" kern="1200">
                <a:solidFill>
                  <a:srgbClr val="293136"/>
                </a:solidFill>
                <a:latin typeface="+mn-lt"/>
                <a:ea typeface="黑体" panose="02010609060101010101" charset="-122"/>
                <a:cs typeface="+mn-cs"/>
              </a:defRPr>
            </a:lvl2pPr>
            <a:lvl3pPr marL="8572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3pPr>
            <a:lvl4pPr marL="12001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4pPr>
            <a:lvl5pPr marL="15430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914400" rtl="0" eaLnBrk="1" fontAlgn="base" latinLnBrk="0" hangingPunct="1">
              <a:lnSpc>
                <a:spcPct val="110000"/>
              </a:lnSpc>
              <a:spcBef>
                <a:spcPts val="750"/>
              </a:spcBef>
              <a:spcAft>
                <a:spcPct val="0"/>
              </a:spcAft>
              <a:buClrTx/>
              <a:buSzTx/>
              <a:buFont typeface="Wingdings" panose="05000000000000000000" charset="0"/>
              <a:buChar char=""/>
              <a:tabLst/>
              <a:defRPr/>
            </a:pPr>
            <a:r>
              <a:rPr kumimoji="0" lang="zh-CN" altLang="en-US" sz="2800" b="0" i="0" u="none" strike="noStrike" kern="1200" cap="none" spc="0" normalizeH="0" baseline="0" noProof="0">
                <a:ln>
                  <a:noFill/>
                </a:ln>
                <a:solidFill>
                  <a:srgbClr val="293136"/>
                </a:solidFill>
                <a:effectLst/>
                <a:uLnTx/>
                <a:uFillTx/>
                <a:latin typeface="Arial"/>
                <a:ea typeface="黑体" panose="02010609060101010101" charset="-122"/>
                <a:cs typeface="+mn-cs"/>
              </a:rPr>
              <a:t>向借阅表插入一条数据</a:t>
            </a:r>
            <a:endParaRPr kumimoji="0" lang="zh-CN" altLang="en-US" sz="2800" b="0" i="0" u="none" strike="noStrike" kern="1200" cap="none" spc="0" normalizeH="0" baseline="0" noProof="0" dirty="0">
              <a:ln>
                <a:noFill/>
              </a:ln>
              <a:solidFill>
                <a:srgbClr val="293136"/>
              </a:solidFill>
              <a:effectLst/>
              <a:uLnTx/>
              <a:uFillTx/>
              <a:latin typeface="Arial"/>
              <a:ea typeface="黑体" panose="02010609060101010101" charset="-122"/>
              <a:cs typeface="+mn-cs"/>
            </a:endParaRPr>
          </a:p>
        </p:txBody>
      </p:sp>
      <p:sp>
        <p:nvSpPr>
          <p:cNvPr id="16" name="矩形 15"/>
          <p:cNvSpPr/>
          <p:nvPr/>
        </p:nvSpPr>
        <p:spPr>
          <a:xfrm>
            <a:off x="1651563" y="1417107"/>
            <a:ext cx="7958239" cy="830997"/>
          </a:xfrm>
          <a:prstGeom prst="rect">
            <a:avLst/>
          </a:prstGeom>
        </p:spPr>
        <p:txBody>
          <a:bodyPr wrap="square">
            <a:spAutoFit/>
          </a:bodyPr>
          <a:lstStyle/>
          <a:p>
            <a:r>
              <a:rPr lang="en-US" altLang="zh-CN" sz="2400" b="1" dirty="0">
                <a:solidFill>
                  <a:srgbClr val="000000"/>
                </a:solidFill>
                <a:latin typeface="Arial"/>
                <a:ea typeface="SimHei"/>
              </a:rPr>
              <a:t>INSERT INTO borrow</a:t>
            </a:r>
            <a:r>
              <a:rPr lang="zh-CN" altLang="en-US" sz="2400" b="1" dirty="0">
                <a:solidFill>
                  <a:srgbClr val="000000"/>
                </a:solidFill>
                <a:latin typeface="Arial"/>
                <a:ea typeface="SimHei"/>
              </a:rPr>
              <a:t> </a:t>
            </a:r>
            <a:r>
              <a:rPr lang="en-US" altLang="zh-CN" sz="2400" b="1" dirty="0">
                <a:solidFill>
                  <a:srgbClr val="000000"/>
                </a:solidFill>
                <a:latin typeface="Arial"/>
                <a:ea typeface="SimHei"/>
              </a:rPr>
              <a:t>VALUES ('20110103', '</a:t>
            </a:r>
            <a:r>
              <a:rPr lang="zh-CN" altLang="en-US" sz="2400" b="1" dirty="0">
                <a:solidFill>
                  <a:srgbClr val="000000"/>
                </a:solidFill>
                <a:latin typeface="Arial"/>
                <a:ea typeface="SimHei"/>
              </a:rPr>
              <a:t>电路基础</a:t>
            </a:r>
            <a:r>
              <a:rPr lang="en-US" altLang="zh-CN" sz="2400" b="1" dirty="0">
                <a:solidFill>
                  <a:srgbClr val="000000"/>
                </a:solidFill>
                <a:latin typeface="Arial"/>
                <a:ea typeface="SimHei"/>
              </a:rPr>
              <a:t>', '2015-05-10');</a:t>
            </a:r>
          </a:p>
        </p:txBody>
      </p:sp>
      <p:sp>
        <p:nvSpPr>
          <p:cNvPr id="18" name="内容占位符 1"/>
          <p:cNvSpPr txBox="1">
            <a:spLocks/>
          </p:cNvSpPr>
          <p:nvPr/>
        </p:nvSpPr>
        <p:spPr bwMode="auto">
          <a:xfrm>
            <a:off x="1651562" y="4181101"/>
            <a:ext cx="8126571" cy="1011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rtl="0" fontAlgn="base">
              <a:lnSpc>
                <a:spcPct val="90000"/>
              </a:lnSpc>
              <a:spcBef>
                <a:spcPts val="750"/>
              </a:spcBef>
              <a:spcAft>
                <a:spcPct val="0"/>
              </a:spcAft>
              <a:buFont typeface="Arial" panose="020B0604020202020204" pitchFamily="34" charset="0"/>
              <a:buChar char="•"/>
              <a:defRPr sz="1800" kern="1200">
                <a:solidFill>
                  <a:srgbClr val="293136"/>
                </a:solidFill>
                <a:latin typeface="+mn-lt"/>
                <a:ea typeface="黑体" panose="02010609060101010101" charset="-122"/>
                <a:cs typeface="+mn-cs"/>
              </a:defRPr>
            </a:lvl1pPr>
            <a:lvl2pPr marL="514350" indent="-171450" algn="l" rtl="0" fontAlgn="base">
              <a:lnSpc>
                <a:spcPct val="90000"/>
              </a:lnSpc>
              <a:spcBef>
                <a:spcPts val="375"/>
              </a:spcBef>
              <a:spcAft>
                <a:spcPct val="0"/>
              </a:spcAft>
              <a:buFont typeface="Arial" panose="020B0604020202020204" pitchFamily="34" charset="0"/>
              <a:buChar char="•"/>
              <a:defRPr sz="1500" kern="1200">
                <a:solidFill>
                  <a:srgbClr val="293136"/>
                </a:solidFill>
                <a:latin typeface="+mn-lt"/>
                <a:ea typeface="黑体" panose="02010609060101010101" charset="-122"/>
                <a:cs typeface="+mn-cs"/>
              </a:defRPr>
            </a:lvl2pPr>
            <a:lvl3pPr marL="8572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3pPr>
            <a:lvl4pPr marL="12001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4pPr>
            <a:lvl5pPr marL="15430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52000" indent="-252000">
              <a:lnSpc>
                <a:spcPct val="110000"/>
              </a:lnSpc>
              <a:buFont typeface="Wingdings" panose="05000000000000000000" charset="0"/>
              <a:buChar char=""/>
            </a:pPr>
            <a:r>
              <a:rPr lang="zh-CN" altLang="en-US" sz="2800" b="1" dirty="0">
                <a:latin typeface="Arial"/>
              </a:rPr>
              <a:t>正常</a:t>
            </a:r>
            <a:r>
              <a:rPr lang="zh-CN" altLang="en-US" sz="2800" dirty="0">
                <a:latin typeface="Arial"/>
              </a:rPr>
              <a:t>，如果 </a:t>
            </a:r>
            <a:r>
              <a:rPr lang="en-US" altLang="zh-CN" sz="2800" dirty="0">
                <a:latin typeface="Arial"/>
              </a:rPr>
              <a:t>borrow</a:t>
            </a:r>
            <a:r>
              <a:rPr lang="zh-CN" altLang="en-US" sz="2800" dirty="0">
                <a:latin typeface="Arial"/>
              </a:rPr>
              <a:t> 表和前面的 </a:t>
            </a:r>
            <a:r>
              <a:rPr lang="en-US" altLang="zh-CN" sz="2800" dirty="0">
                <a:latin typeface="Arial"/>
              </a:rPr>
              <a:t>reader</a:t>
            </a:r>
            <a:r>
              <a:rPr lang="zh-CN" altLang="en-US" sz="2800" dirty="0">
                <a:latin typeface="Arial"/>
              </a:rPr>
              <a:t> 相关，那么</a:t>
            </a:r>
            <a:r>
              <a:rPr lang="en-US" altLang="zh-CN" sz="2800" dirty="0">
                <a:latin typeface="Arial"/>
              </a:rPr>
              <a:t>20110103</a:t>
            </a:r>
            <a:r>
              <a:rPr lang="zh-CN" altLang="en-US" sz="2800" dirty="0">
                <a:latin typeface="Arial"/>
              </a:rPr>
              <a:t>应存在于</a:t>
            </a:r>
            <a:r>
              <a:rPr lang="en-US" altLang="zh-CN" sz="2800" dirty="0">
                <a:latin typeface="Arial"/>
              </a:rPr>
              <a:t>reader</a:t>
            </a:r>
            <a:r>
              <a:rPr lang="zh-CN" altLang="en-US" sz="2800" dirty="0">
                <a:latin typeface="Arial"/>
              </a:rPr>
              <a:t>中。但并非如此。</a:t>
            </a:r>
          </a:p>
        </p:txBody>
      </p:sp>
      <p:sp>
        <p:nvSpPr>
          <p:cNvPr id="19" name="矩形 18"/>
          <p:cNvSpPr/>
          <p:nvPr/>
        </p:nvSpPr>
        <p:spPr>
          <a:xfrm>
            <a:off x="1651562" y="5192425"/>
            <a:ext cx="6992468" cy="566309"/>
          </a:xfrm>
          <a:prstGeom prst="rect">
            <a:avLst/>
          </a:prstGeom>
        </p:spPr>
        <p:txBody>
          <a:bodyPr wrap="square">
            <a:spAutoFit/>
          </a:bodyPr>
          <a:lstStyle/>
          <a:p>
            <a:pPr>
              <a:lnSpc>
                <a:spcPct val="110000"/>
              </a:lnSpc>
              <a:buFont typeface="Wingdings" panose="05000000000000000000" charset="0"/>
              <a:buChar char=""/>
            </a:pPr>
            <a:r>
              <a:rPr lang="zh-CN" altLang="en-US" sz="2800" b="1" dirty="0">
                <a:solidFill>
                  <a:srgbClr val="000000"/>
                </a:solidFill>
                <a:latin typeface="Arial"/>
                <a:ea typeface="SimHei"/>
              </a:rPr>
              <a:t>不存在的人有了借阅记录，数据不一致。 </a:t>
            </a:r>
          </a:p>
        </p:txBody>
      </p:sp>
      <p:pic>
        <p:nvPicPr>
          <p:cNvPr id="20" name="图片 19"/>
          <p:cNvPicPr>
            <a:picLocks noChangeAspect="1"/>
          </p:cNvPicPr>
          <p:nvPr/>
        </p:nvPicPr>
        <p:blipFill>
          <a:blip r:embed="rId6"/>
          <a:stretch>
            <a:fillRect/>
          </a:stretch>
        </p:blipFill>
        <p:spPr>
          <a:xfrm>
            <a:off x="1651562" y="2327708"/>
            <a:ext cx="8436253" cy="1731218"/>
          </a:xfrm>
          <a:prstGeom prst="rect">
            <a:avLst/>
          </a:prstGeom>
        </p:spPr>
      </p:pic>
    </p:spTree>
    <p:custDataLst>
      <p:tags r:id="rId1"/>
    </p:custDataLst>
    <p:extLst>
      <p:ext uri="{BB962C8B-B14F-4D97-AF65-F5344CB8AC3E}">
        <p14:creationId xmlns:p14="http://schemas.microsoft.com/office/powerpoint/2010/main" val="2173296315"/>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2941831"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3.6.6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外关键字</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3" name="内容占位符 1"/>
          <p:cNvSpPr txBox="1">
            <a:spLocks/>
          </p:cNvSpPr>
          <p:nvPr/>
        </p:nvSpPr>
        <p:spPr bwMode="auto">
          <a:xfrm>
            <a:off x="2287917" y="981660"/>
            <a:ext cx="830315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rtl="0" fontAlgn="base">
              <a:lnSpc>
                <a:spcPct val="90000"/>
              </a:lnSpc>
              <a:spcBef>
                <a:spcPts val="750"/>
              </a:spcBef>
              <a:spcAft>
                <a:spcPct val="0"/>
              </a:spcAft>
              <a:buFont typeface="Arial" panose="020B0604020202020204" pitchFamily="34" charset="0"/>
              <a:buChar char="•"/>
              <a:defRPr sz="1800" kern="1200">
                <a:solidFill>
                  <a:srgbClr val="293136"/>
                </a:solidFill>
                <a:latin typeface="+mn-lt"/>
                <a:ea typeface="黑体" panose="02010609060101010101" charset="-122"/>
                <a:cs typeface="+mn-cs"/>
              </a:defRPr>
            </a:lvl1pPr>
            <a:lvl2pPr marL="514350" indent="-171450" algn="l" rtl="0" fontAlgn="base">
              <a:lnSpc>
                <a:spcPct val="90000"/>
              </a:lnSpc>
              <a:spcBef>
                <a:spcPts val="375"/>
              </a:spcBef>
              <a:spcAft>
                <a:spcPct val="0"/>
              </a:spcAft>
              <a:buFont typeface="Arial" panose="020B0604020202020204" pitchFamily="34" charset="0"/>
              <a:buChar char="•"/>
              <a:defRPr sz="1500" kern="1200">
                <a:solidFill>
                  <a:srgbClr val="293136"/>
                </a:solidFill>
                <a:latin typeface="+mn-lt"/>
                <a:ea typeface="黑体" panose="02010609060101010101" charset="-122"/>
                <a:cs typeface="+mn-cs"/>
              </a:defRPr>
            </a:lvl2pPr>
            <a:lvl3pPr marL="8572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3pPr>
            <a:lvl4pPr marL="12001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4pPr>
            <a:lvl5pPr marL="15430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9144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a:ln>
                  <a:noFill/>
                </a:ln>
                <a:solidFill>
                  <a:srgbClr val="293136"/>
                </a:solidFill>
                <a:effectLst/>
                <a:uLnTx/>
                <a:uFillTx/>
                <a:latin typeface="Arial"/>
                <a:ea typeface="黑体" panose="02010609060101010101" charset="-122"/>
                <a:cs typeface="+mn-cs"/>
              </a:rPr>
              <a:t>正确做法：要建立 </a:t>
            </a:r>
            <a:r>
              <a:rPr kumimoji="0" lang="en-US" altLang="zh-CN" sz="2800" b="0" i="0" u="none" strike="noStrike" kern="1200" cap="none" spc="0" normalizeH="0" baseline="0" noProof="0">
                <a:ln>
                  <a:noFill/>
                </a:ln>
                <a:solidFill>
                  <a:srgbClr val="293136"/>
                </a:solidFill>
                <a:effectLst/>
                <a:uLnTx/>
                <a:uFillTx/>
                <a:latin typeface="Arial"/>
                <a:ea typeface="黑体" panose="02010609060101010101" charset="-122"/>
                <a:cs typeface="+mn-cs"/>
              </a:rPr>
              <a:t>borrow</a:t>
            </a:r>
            <a:r>
              <a:rPr kumimoji="0" lang="zh-CN" altLang="en-US" sz="2800" b="0" i="0" u="none" strike="noStrike" kern="1200" cap="none" spc="0" normalizeH="0" baseline="0" noProof="0">
                <a:ln>
                  <a:noFill/>
                </a:ln>
                <a:solidFill>
                  <a:srgbClr val="293136"/>
                </a:solidFill>
                <a:effectLst/>
                <a:uLnTx/>
                <a:uFillTx/>
                <a:latin typeface="Arial"/>
                <a:ea typeface="黑体" panose="02010609060101010101" charset="-122"/>
                <a:cs typeface="+mn-cs"/>
              </a:rPr>
              <a:t> 表和 </a:t>
            </a:r>
            <a:r>
              <a:rPr kumimoji="0" lang="en-US" altLang="zh-CN" sz="2800" b="0" i="0" u="none" strike="noStrike" kern="1200" cap="none" spc="0" normalizeH="0" baseline="0" noProof="0">
                <a:ln>
                  <a:noFill/>
                </a:ln>
                <a:solidFill>
                  <a:srgbClr val="293136"/>
                </a:solidFill>
                <a:effectLst/>
                <a:uLnTx/>
                <a:uFillTx/>
                <a:latin typeface="Arial"/>
                <a:ea typeface="黑体" panose="02010609060101010101" charset="-122"/>
                <a:cs typeface="+mn-cs"/>
              </a:rPr>
              <a:t>reader</a:t>
            </a:r>
            <a:r>
              <a:rPr kumimoji="0" lang="zh-CN" altLang="en-US" sz="2800" b="0" i="0" u="none" strike="noStrike" kern="1200" cap="none" spc="0" normalizeH="0" baseline="0" noProof="0">
                <a:ln>
                  <a:noFill/>
                </a:ln>
                <a:solidFill>
                  <a:srgbClr val="293136"/>
                </a:solidFill>
                <a:effectLst/>
                <a:uLnTx/>
                <a:uFillTx/>
                <a:latin typeface="Arial"/>
                <a:ea typeface="黑体" panose="02010609060101010101" charset="-122"/>
                <a:cs typeface="+mn-cs"/>
              </a:rPr>
              <a:t> 的外键联系</a:t>
            </a:r>
            <a:endParaRPr kumimoji="0" lang="en-US" altLang="zh-CN" sz="2800" b="0" i="0" u="none" strike="noStrike" kern="1200" cap="none" spc="0" normalizeH="0" baseline="0" noProof="0">
              <a:ln>
                <a:noFill/>
              </a:ln>
              <a:solidFill>
                <a:srgbClr val="293136"/>
              </a:solidFill>
              <a:effectLst/>
              <a:uLnTx/>
              <a:uFillTx/>
              <a:latin typeface="Arial"/>
              <a:ea typeface="黑体" panose="02010609060101010101" charset="-122"/>
              <a:cs typeface="+mn-cs"/>
            </a:endParaRPr>
          </a:p>
          <a:p>
            <a:pPr marL="0" marR="0" lvl="0" indent="0" algn="l" defTabSz="914400" rtl="0" eaLnBrk="1" fontAlgn="base" latinLnBrk="0" hangingPunct="1">
              <a:lnSpc>
                <a:spcPct val="90000"/>
              </a:lnSpc>
              <a:spcBef>
                <a:spcPts val="750"/>
              </a:spcBef>
              <a:spcAft>
                <a:spcPct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293136"/>
              </a:solidFill>
              <a:effectLst/>
              <a:uLnTx/>
              <a:uFillTx/>
              <a:latin typeface="Arial"/>
              <a:ea typeface="黑体" panose="02010609060101010101" charset="-122"/>
              <a:cs typeface="+mn-cs"/>
            </a:endParaRPr>
          </a:p>
        </p:txBody>
      </p:sp>
      <p:sp>
        <p:nvSpPr>
          <p:cNvPr id="14" name="文本框 13"/>
          <p:cNvSpPr txBox="1"/>
          <p:nvPr/>
        </p:nvSpPr>
        <p:spPr>
          <a:xfrm>
            <a:off x="2287917" y="1530218"/>
            <a:ext cx="8066852" cy="2246769"/>
          </a:xfrm>
          <a:prstGeom prst="rect">
            <a:avLst/>
          </a:prstGeom>
          <a:noFill/>
          <a:ln w="9525">
            <a:noFill/>
          </a:ln>
        </p:spPr>
        <p:txBody>
          <a:bodyPr wrap="square">
            <a:spAutoFit/>
          </a:bodyPr>
          <a:lstStyle/>
          <a:p>
            <a:r>
              <a:rPr lang="en-US" altLang="zh-CN" sz="2800" dirty="0">
                <a:solidFill>
                  <a:srgbClr val="000000"/>
                </a:solidFill>
                <a:latin typeface="Arial"/>
                <a:ea typeface="SimHei"/>
              </a:rPr>
              <a:t>CREATE TABLE borrow(</a:t>
            </a:r>
          </a:p>
          <a:p>
            <a:pPr lvl="1"/>
            <a:r>
              <a:rPr lang="en-US" altLang="zh-CN" sz="2800" dirty="0" err="1">
                <a:solidFill>
                  <a:srgbClr val="000000"/>
                </a:solidFill>
                <a:latin typeface="Arial"/>
                <a:ea typeface="SimHei"/>
              </a:rPr>
              <a:t>stu_id</a:t>
            </a:r>
            <a:r>
              <a:rPr lang="en-US" altLang="zh-CN" sz="2800" dirty="0">
                <a:solidFill>
                  <a:srgbClr val="000000"/>
                </a:solidFill>
                <a:latin typeface="Arial"/>
                <a:ea typeface="SimHei"/>
              </a:rPr>
              <a:t> </a:t>
            </a:r>
            <a:r>
              <a:rPr lang="en-US" altLang="zh-CN" sz="2800" dirty="0" err="1">
                <a:solidFill>
                  <a:srgbClr val="000000"/>
                </a:solidFill>
                <a:latin typeface="Arial"/>
                <a:ea typeface="SimHei"/>
              </a:rPr>
              <a:t>varchar</a:t>
            </a:r>
            <a:r>
              <a:rPr lang="en-US" altLang="zh-CN" sz="2800" dirty="0">
                <a:solidFill>
                  <a:srgbClr val="000000"/>
                </a:solidFill>
                <a:latin typeface="Arial"/>
                <a:ea typeface="SimHei"/>
              </a:rPr>
              <a:t>(10)</a:t>
            </a:r>
            <a:r>
              <a:rPr lang="zh-CN" altLang="en-US" sz="2800" dirty="0">
                <a:solidFill>
                  <a:srgbClr val="000000"/>
                </a:solidFill>
                <a:latin typeface="Arial"/>
                <a:ea typeface="SimHei"/>
              </a:rPr>
              <a:t> </a:t>
            </a:r>
            <a:r>
              <a:rPr lang="en-US" altLang="zh-CN" sz="2800" dirty="0">
                <a:solidFill>
                  <a:srgbClr val="000000"/>
                </a:solidFill>
                <a:latin typeface="Arial"/>
                <a:ea typeface="SimHei"/>
              </a:rPr>
              <a:t>primary key,</a:t>
            </a:r>
          </a:p>
          <a:p>
            <a:pPr lvl="1">
              <a:buFont typeface="Wingdings" panose="05000000000000000000" pitchFamily="2" charset="2"/>
              <a:buNone/>
            </a:pPr>
            <a:r>
              <a:rPr lang="en-US" altLang="zh-CN" sz="2800" dirty="0" err="1">
                <a:solidFill>
                  <a:srgbClr val="000000"/>
                </a:solidFill>
                <a:latin typeface="Arial"/>
                <a:ea typeface="SimHei"/>
              </a:rPr>
              <a:t>bName</a:t>
            </a:r>
            <a:r>
              <a:rPr lang="en-US" altLang="zh-CN" sz="2800" dirty="0">
                <a:solidFill>
                  <a:srgbClr val="000000"/>
                </a:solidFill>
                <a:latin typeface="Arial"/>
                <a:ea typeface="SimHei"/>
              </a:rPr>
              <a:t> </a:t>
            </a:r>
            <a:r>
              <a:rPr lang="en-US" altLang="zh-CN" sz="2800" dirty="0" err="1">
                <a:solidFill>
                  <a:srgbClr val="000000"/>
                </a:solidFill>
                <a:latin typeface="Arial"/>
                <a:ea typeface="SimHei"/>
              </a:rPr>
              <a:t>varchar</a:t>
            </a:r>
            <a:r>
              <a:rPr lang="en-US" altLang="zh-CN" sz="2800" dirty="0">
                <a:solidFill>
                  <a:srgbClr val="000000"/>
                </a:solidFill>
                <a:latin typeface="Arial"/>
                <a:ea typeface="SimHei"/>
              </a:rPr>
              <a:t>(20),</a:t>
            </a:r>
          </a:p>
          <a:p>
            <a:pPr lvl="1">
              <a:buFont typeface="Wingdings" panose="05000000000000000000" pitchFamily="2" charset="2"/>
              <a:buNone/>
            </a:pPr>
            <a:r>
              <a:rPr lang="en-US" altLang="zh-CN" sz="2800" dirty="0" err="1">
                <a:solidFill>
                  <a:srgbClr val="000000"/>
                </a:solidFill>
                <a:latin typeface="Arial"/>
                <a:ea typeface="SimHei"/>
              </a:rPr>
              <a:t>bdate</a:t>
            </a:r>
            <a:r>
              <a:rPr lang="zh-CN" altLang="en-US" sz="2800" dirty="0">
                <a:solidFill>
                  <a:srgbClr val="000000"/>
                </a:solidFill>
                <a:latin typeface="Arial"/>
                <a:ea typeface="SimHei"/>
              </a:rPr>
              <a:t>  </a:t>
            </a:r>
            <a:r>
              <a:rPr lang="en-US" altLang="zh-CN" sz="2800" dirty="0">
                <a:solidFill>
                  <a:srgbClr val="000000"/>
                </a:solidFill>
                <a:latin typeface="Arial"/>
                <a:ea typeface="SimHei"/>
              </a:rPr>
              <a:t>Date,</a:t>
            </a:r>
          </a:p>
          <a:p>
            <a:pPr lvl="1">
              <a:buFont typeface="Wingdings" panose="05000000000000000000" pitchFamily="2" charset="2"/>
              <a:buNone/>
            </a:pPr>
            <a:r>
              <a:rPr lang="en-US" altLang="zh-CN" sz="2800" dirty="0">
                <a:solidFill>
                  <a:srgbClr val="FF0000"/>
                </a:solidFill>
                <a:latin typeface="Arial"/>
                <a:ea typeface="SimHei"/>
              </a:rPr>
              <a:t>foreign key</a:t>
            </a:r>
            <a:r>
              <a:rPr lang="en-US" altLang="zh-CN" sz="2800" dirty="0">
                <a:solidFill>
                  <a:srgbClr val="000000"/>
                </a:solidFill>
                <a:latin typeface="Arial"/>
                <a:ea typeface="SimHei"/>
              </a:rPr>
              <a:t>(</a:t>
            </a:r>
            <a:r>
              <a:rPr lang="en-US" altLang="zh-CN" sz="2800" dirty="0" err="1">
                <a:solidFill>
                  <a:srgbClr val="000000"/>
                </a:solidFill>
                <a:latin typeface="Arial"/>
                <a:ea typeface="SimHei"/>
              </a:rPr>
              <a:t>stu_id</a:t>
            </a:r>
            <a:r>
              <a:rPr lang="en-US" altLang="zh-CN" sz="2800" dirty="0">
                <a:solidFill>
                  <a:srgbClr val="000000"/>
                </a:solidFill>
                <a:latin typeface="Arial"/>
                <a:ea typeface="SimHei"/>
              </a:rPr>
              <a:t>) </a:t>
            </a:r>
            <a:r>
              <a:rPr lang="en-US" altLang="zh-CN" sz="2800" dirty="0">
                <a:solidFill>
                  <a:srgbClr val="FF0000"/>
                </a:solidFill>
                <a:latin typeface="Arial"/>
                <a:ea typeface="SimHei"/>
              </a:rPr>
              <a:t>references</a:t>
            </a:r>
            <a:r>
              <a:rPr lang="en-US" altLang="zh-CN" sz="2800" dirty="0">
                <a:solidFill>
                  <a:srgbClr val="000000"/>
                </a:solidFill>
                <a:latin typeface="Arial"/>
                <a:ea typeface="SimHei"/>
              </a:rPr>
              <a:t> reader(</a:t>
            </a:r>
            <a:r>
              <a:rPr lang="en-US" altLang="zh-CN" sz="2800" dirty="0" err="1">
                <a:solidFill>
                  <a:srgbClr val="000000"/>
                </a:solidFill>
                <a:latin typeface="Arial"/>
                <a:ea typeface="SimHei"/>
              </a:rPr>
              <a:t>stu_id</a:t>
            </a:r>
            <a:r>
              <a:rPr lang="en-US" altLang="zh-CN" sz="2800" dirty="0">
                <a:solidFill>
                  <a:srgbClr val="000000"/>
                </a:solidFill>
                <a:latin typeface="Arial"/>
                <a:ea typeface="SimHei"/>
              </a:rPr>
              <a:t>)) ;</a:t>
            </a:r>
            <a:endParaRPr lang="zh-CN" altLang="en-US" sz="2800" dirty="0">
              <a:solidFill>
                <a:srgbClr val="000000"/>
              </a:solidFill>
              <a:latin typeface="Arial"/>
              <a:ea typeface="SimHei"/>
            </a:endParaRPr>
          </a:p>
        </p:txBody>
      </p:sp>
      <p:pic>
        <p:nvPicPr>
          <p:cNvPr id="15" name="图片 14"/>
          <p:cNvPicPr>
            <a:picLocks noChangeAspect="1"/>
          </p:cNvPicPr>
          <p:nvPr/>
        </p:nvPicPr>
        <p:blipFill>
          <a:blip r:embed="rId6"/>
          <a:stretch>
            <a:fillRect/>
          </a:stretch>
        </p:blipFill>
        <p:spPr>
          <a:xfrm>
            <a:off x="2405675" y="3842843"/>
            <a:ext cx="7634003" cy="2646049"/>
          </a:xfrm>
          <a:prstGeom prst="rect">
            <a:avLst/>
          </a:prstGeom>
        </p:spPr>
      </p:pic>
    </p:spTree>
    <p:custDataLst>
      <p:tags r:id="rId1"/>
    </p:custDataLst>
    <p:extLst>
      <p:ext uri="{BB962C8B-B14F-4D97-AF65-F5344CB8AC3E}">
        <p14:creationId xmlns:p14="http://schemas.microsoft.com/office/powerpoint/2010/main" val="2927636236"/>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2941831"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3.6.6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外关键字</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1" name="内容占位符 3"/>
          <p:cNvSpPr txBox="1">
            <a:spLocks/>
          </p:cNvSpPr>
          <p:nvPr/>
        </p:nvSpPr>
        <p:spPr bwMode="auto">
          <a:xfrm>
            <a:off x="2102954" y="1197560"/>
            <a:ext cx="9098445" cy="323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rtl="0" fontAlgn="base">
              <a:lnSpc>
                <a:spcPct val="90000"/>
              </a:lnSpc>
              <a:spcBef>
                <a:spcPts val="750"/>
              </a:spcBef>
              <a:spcAft>
                <a:spcPct val="0"/>
              </a:spcAft>
              <a:buFont typeface="Arial" panose="020B0604020202020204" pitchFamily="34" charset="0"/>
              <a:buChar char="•"/>
              <a:defRPr sz="1800" kern="1200">
                <a:solidFill>
                  <a:srgbClr val="293136"/>
                </a:solidFill>
                <a:latin typeface="+mn-lt"/>
                <a:ea typeface="黑体" panose="02010609060101010101" charset="-122"/>
                <a:cs typeface="+mn-cs"/>
              </a:defRPr>
            </a:lvl1pPr>
            <a:lvl2pPr marL="514350" indent="-171450" algn="l" rtl="0" fontAlgn="base">
              <a:lnSpc>
                <a:spcPct val="90000"/>
              </a:lnSpc>
              <a:spcBef>
                <a:spcPts val="375"/>
              </a:spcBef>
              <a:spcAft>
                <a:spcPct val="0"/>
              </a:spcAft>
              <a:buFont typeface="Arial" panose="020B0604020202020204" pitchFamily="34" charset="0"/>
              <a:buChar char="•"/>
              <a:defRPr sz="1500" kern="1200">
                <a:solidFill>
                  <a:srgbClr val="293136"/>
                </a:solidFill>
                <a:latin typeface="+mn-lt"/>
                <a:ea typeface="黑体" panose="02010609060101010101" charset="-122"/>
                <a:cs typeface="+mn-cs"/>
              </a:defRPr>
            </a:lvl2pPr>
            <a:lvl3pPr marL="8572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3pPr>
            <a:lvl4pPr marL="12001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4pPr>
            <a:lvl5pPr marL="15430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Ø"/>
              <a:tabLst/>
              <a:defRPr/>
            </a:pPr>
            <a:r>
              <a:rPr kumimoji="0" lang="en-US" altLang="zh-CN" sz="2800" b="0" i="0" u="none" strike="noStrike" kern="1200" cap="none" spc="0" normalizeH="0" baseline="0" noProof="0">
                <a:ln>
                  <a:noFill/>
                </a:ln>
                <a:solidFill>
                  <a:srgbClr val="293136"/>
                </a:solidFill>
                <a:effectLst/>
                <a:uLnTx/>
                <a:uFillTx/>
                <a:latin typeface="Arial"/>
                <a:ea typeface="黑体" panose="02010609060101010101" charset="-122"/>
                <a:cs typeface="+mn-cs"/>
              </a:rPr>
              <a:t>sqlite</a:t>
            </a:r>
            <a:r>
              <a:rPr kumimoji="0" lang="zh-CN" altLang="en-US" sz="2800" b="0" i="0" u="none" strike="noStrike" kern="1200" cap="none" spc="0" normalizeH="0" baseline="0" noProof="0">
                <a:ln>
                  <a:noFill/>
                </a:ln>
                <a:solidFill>
                  <a:srgbClr val="293136"/>
                </a:solidFill>
                <a:effectLst/>
                <a:uLnTx/>
                <a:uFillTx/>
                <a:latin typeface="Arial"/>
                <a:ea typeface="黑体" panose="02010609060101010101" charset="-122"/>
                <a:cs typeface="+mn-cs"/>
              </a:rPr>
              <a:t>默认情况下外键是无效的。</a:t>
            </a:r>
            <a:endParaRPr kumimoji="0" lang="en-US" altLang="zh-CN" sz="2800" b="0" i="0" u="none" strike="noStrike" kern="1200" cap="none" spc="0" normalizeH="0" baseline="0" noProof="0">
              <a:ln>
                <a:noFill/>
              </a:ln>
              <a:solidFill>
                <a:srgbClr val="293136"/>
              </a:solidFill>
              <a:effectLst/>
              <a:uLnTx/>
              <a:uFillTx/>
              <a:latin typeface="Arial"/>
              <a:ea typeface="黑体" panose="02010609060101010101" charset="-122"/>
              <a:cs typeface="+mn-cs"/>
            </a:endParaRPr>
          </a:p>
          <a:p>
            <a:pPr marL="0" marR="0" lvl="0" indent="0" algn="l" defTabSz="914400" rtl="0" eaLnBrk="1" fontAlgn="base" latinLnBrk="0" hangingPunct="1">
              <a:lnSpc>
                <a:spcPct val="100000"/>
              </a:lnSpc>
              <a:spcBef>
                <a:spcPts val="60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a:ln>
                  <a:noFill/>
                </a:ln>
                <a:solidFill>
                  <a:srgbClr val="0070C0"/>
                </a:solidFill>
                <a:effectLst/>
                <a:uLnTx/>
                <a:uFillTx/>
                <a:latin typeface="Arial"/>
                <a:ea typeface="黑体" panose="02010609060101010101" charset="-122"/>
                <a:cs typeface="+mn-cs"/>
              </a:rPr>
              <a:t>sqlite&gt; PRAGMA foreign_keys;   </a:t>
            </a:r>
            <a:r>
              <a:rPr kumimoji="0" lang="zh-CN" altLang="en-US" sz="2800" b="0" i="0" u="none" strike="noStrike" kern="1200" cap="none" spc="0" normalizeH="0" baseline="0" noProof="0">
                <a:ln>
                  <a:noFill/>
                </a:ln>
                <a:solidFill>
                  <a:srgbClr val="0070C0"/>
                </a:solidFill>
                <a:effectLst/>
                <a:uLnTx/>
                <a:uFillTx/>
                <a:latin typeface="Arial"/>
                <a:ea typeface="黑体" panose="02010609060101010101" charset="-122"/>
                <a:cs typeface="+mn-cs"/>
              </a:rPr>
              <a:t>    </a:t>
            </a:r>
            <a:r>
              <a:rPr kumimoji="0" lang="en-US" altLang="zh-CN" sz="2800" b="0" i="0" u="none" strike="noStrike" kern="1200" cap="none" spc="0" normalizeH="0" baseline="0" noProof="0">
                <a:ln>
                  <a:noFill/>
                </a:ln>
                <a:solidFill>
                  <a:srgbClr val="0070C0"/>
                </a:solidFill>
                <a:effectLst/>
                <a:uLnTx/>
                <a:uFillTx/>
                <a:latin typeface="Arial"/>
                <a:ea typeface="黑体" panose="02010609060101010101" charset="-122"/>
                <a:cs typeface="+mn-cs"/>
              </a:rPr>
              <a:t>  #</a:t>
            </a:r>
            <a:r>
              <a:rPr kumimoji="0" lang="zh-CN" altLang="zh-CN" sz="2800" b="0" i="0" u="none" strike="noStrike" kern="1200" cap="none" spc="0" normalizeH="0" baseline="0" noProof="0">
                <a:ln>
                  <a:noFill/>
                </a:ln>
                <a:solidFill>
                  <a:srgbClr val="0070C0"/>
                </a:solidFill>
                <a:effectLst/>
                <a:uLnTx/>
                <a:uFillTx/>
                <a:latin typeface="Arial"/>
                <a:ea typeface="黑体" panose="02010609060101010101" charset="-122"/>
                <a:cs typeface="+mn-cs"/>
              </a:rPr>
              <a:t>显示状态</a:t>
            </a:r>
            <a:r>
              <a:rPr kumimoji="0" lang="en-US" altLang="zh-CN" sz="2800" b="0" i="0" u="none" strike="noStrike" kern="1200" cap="none" spc="0" normalizeH="0" baseline="0" noProof="0">
                <a:ln>
                  <a:noFill/>
                </a:ln>
                <a:solidFill>
                  <a:srgbClr val="0070C0"/>
                </a:solidFill>
                <a:effectLst/>
                <a:uLnTx/>
                <a:uFillTx/>
                <a:latin typeface="Arial"/>
                <a:ea typeface="黑体" panose="02010609060101010101" charset="-122"/>
                <a:cs typeface="+mn-cs"/>
              </a:rPr>
              <a:t>    </a:t>
            </a:r>
          </a:p>
          <a:p>
            <a:pPr marL="0" marR="0" lvl="0" indent="0" algn="l" defTabSz="914400" rtl="0" eaLnBrk="1" fontAlgn="base" latinLnBrk="0" hangingPunct="1">
              <a:lnSpc>
                <a:spcPct val="100000"/>
              </a:lnSpc>
              <a:spcBef>
                <a:spcPts val="60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a:ln>
                  <a:noFill/>
                </a:ln>
                <a:solidFill>
                  <a:srgbClr val="0070C0"/>
                </a:solidFill>
                <a:effectLst/>
                <a:uLnTx/>
                <a:uFillTx/>
                <a:latin typeface="Arial"/>
                <a:ea typeface="黑体" panose="02010609060101010101" charset="-122"/>
                <a:cs typeface="+mn-cs"/>
              </a:rPr>
              <a:t>0                                    </a:t>
            </a:r>
            <a:r>
              <a:rPr kumimoji="0" lang="zh-CN" altLang="en-US" sz="2800" b="0" i="0" u="none" strike="noStrike" kern="1200" cap="none" spc="0" normalizeH="0" baseline="0" noProof="0">
                <a:ln>
                  <a:noFill/>
                </a:ln>
                <a:solidFill>
                  <a:srgbClr val="0070C0"/>
                </a:solidFill>
                <a:effectLst/>
                <a:uLnTx/>
                <a:uFillTx/>
                <a:latin typeface="Arial"/>
                <a:ea typeface="黑体" panose="02010609060101010101" charset="-122"/>
                <a:cs typeface="+mn-cs"/>
              </a:rPr>
              <a:t>                     </a:t>
            </a:r>
            <a:r>
              <a:rPr kumimoji="0" lang="en-US" altLang="zh-CN" sz="2800" b="0" i="0" u="none" strike="noStrike" kern="1200" cap="none" spc="0" normalizeH="0" baseline="0" noProof="0">
                <a:ln>
                  <a:noFill/>
                </a:ln>
                <a:solidFill>
                  <a:srgbClr val="0070C0"/>
                </a:solidFill>
                <a:effectLst/>
                <a:uLnTx/>
                <a:uFillTx/>
                <a:latin typeface="Arial"/>
                <a:ea typeface="黑体" panose="02010609060101010101" charset="-122"/>
                <a:cs typeface="+mn-cs"/>
              </a:rPr>
              <a:t>#</a:t>
            </a:r>
            <a:r>
              <a:rPr kumimoji="0" lang="zh-CN" altLang="zh-CN" sz="2800" b="0" i="0" u="none" strike="noStrike" kern="1200" cap="none" spc="0" normalizeH="0" baseline="0" noProof="0">
                <a:ln>
                  <a:noFill/>
                </a:ln>
                <a:solidFill>
                  <a:srgbClr val="0070C0"/>
                </a:solidFill>
                <a:effectLst/>
                <a:uLnTx/>
                <a:uFillTx/>
                <a:latin typeface="Arial"/>
                <a:ea typeface="黑体" panose="02010609060101010101" charset="-122"/>
                <a:cs typeface="+mn-cs"/>
              </a:rPr>
              <a:t>显示结果</a:t>
            </a:r>
            <a:r>
              <a:rPr kumimoji="0" lang="en-US" altLang="zh-CN" sz="2800" b="0" i="0" u="none" strike="noStrike" kern="1200" cap="none" spc="0" normalizeH="0" baseline="0" noProof="0">
                <a:ln>
                  <a:noFill/>
                </a:ln>
                <a:solidFill>
                  <a:srgbClr val="0070C0"/>
                </a:solidFill>
                <a:effectLst/>
                <a:uLnTx/>
                <a:uFillTx/>
                <a:latin typeface="Arial"/>
                <a:ea typeface="黑体" panose="02010609060101010101" charset="-122"/>
                <a:cs typeface="+mn-cs"/>
              </a:rPr>
              <a:t>   </a:t>
            </a:r>
          </a:p>
          <a:p>
            <a:pPr marL="0" marR="0" lvl="0" indent="0" algn="l" defTabSz="914400" rtl="0" eaLnBrk="1" fontAlgn="base" latinLnBrk="0" hangingPunct="1">
              <a:lnSpc>
                <a:spcPct val="100000"/>
              </a:lnSpc>
              <a:spcBef>
                <a:spcPts val="60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a:ln>
                  <a:noFill/>
                </a:ln>
                <a:solidFill>
                  <a:srgbClr val="0070C0"/>
                </a:solidFill>
                <a:effectLst/>
                <a:uLnTx/>
                <a:uFillTx/>
                <a:latin typeface="Arial"/>
                <a:ea typeface="黑体" panose="02010609060101010101" charset="-122"/>
                <a:cs typeface="+mn-cs"/>
              </a:rPr>
              <a:t>sqlite&gt; PRAGMA foreign_keys = ON;   </a:t>
            </a:r>
            <a:r>
              <a:rPr kumimoji="0" lang="zh-CN" altLang="en-US" sz="2800" b="0" i="0" u="none" strike="noStrike" kern="1200" cap="none" spc="0" normalizeH="0" baseline="0" noProof="0">
                <a:ln>
                  <a:noFill/>
                </a:ln>
                <a:solidFill>
                  <a:srgbClr val="0070C0"/>
                </a:solidFill>
                <a:effectLst/>
                <a:uLnTx/>
                <a:uFillTx/>
                <a:latin typeface="Arial"/>
                <a:ea typeface="黑体" panose="02010609060101010101" charset="-122"/>
                <a:cs typeface="+mn-cs"/>
              </a:rPr>
              <a:t>     </a:t>
            </a:r>
            <a:r>
              <a:rPr kumimoji="0" lang="en-US" altLang="zh-CN" sz="2800" b="0" i="0" u="none" strike="noStrike" kern="1200" cap="none" spc="0" normalizeH="0" baseline="0" noProof="0">
                <a:ln>
                  <a:noFill/>
                </a:ln>
                <a:solidFill>
                  <a:srgbClr val="0070C0"/>
                </a:solidFill>
                <a:effectLst/>
                <a:uLnTx/>
                <a:uFillTx/>
                <a:latin typeface="Arial"/>
                <a:ea typeface="黑体" panose="02010609060101010101" charset="-122"/>
                <a:cs typeface="+mn-cs"/>
              </a:rPr>
              <a:t>#</a:t>
            </a:r>
            <a:r>
              <a:rPr kumimoji="0" lang="zh-CN" altLang="zh-CN" sz="2800" b="0" i="0" u="none" strike="noStrike" kern="1200" cap="none" spc="0" normalizeH="0" baseline="0" noProof="0">
                <a:ln>
                  <a:noFill/>
                </a:ln>
                <a:solidFill>
                  <a:srgbClr val="0070C0"/>
                </a:solidFill>
                <a:effectLst/>
                <a:uLnTx/>
                <a:uFillTx/>
                <a:latin typeface="Arial"/>
                <a:ea typeface="黑体" panose="02010609060101010101" charset="-122"/>
                <a:cs typeface="+mn-cs"/>
              </a:rPr>
              <a:t>打开</a:t>
            </a:r>
            <a:endParaRPr kumimoji="0" lang="en-US" altLang="zh-CN" sz="2800" b="0" i="0" u="none" strike="noStrike" kern="1200" cap="none" spc="0" normalizeH="0" baseline="0" noProof="0">
              <a:ln>
                <a:noFill/>
              </a:ln>
              <a:solidFill>
                <a:srgbClr val="0070C0"/>
              </a:solidFill>
              <a:effectLst/>
              <a:uLnTx/>
              <a:uFillTx/>
              <a:latin typeface="Arial"/>
              <a:ea typeface="黑体" panose="02010609060101010101" charset="-122"/>
              <a:cs typeface="+mn-cs"/>
            </a:endParaRPr>
          </a:p>
          <a:p>
            <a:pPr marL="0" marR="0" lvl="0" indent="0" algn="l" defTabSz="914400" rtl="0" eaLnBrk="1" fontAlgn="base" latinLnBrk="0" hangingPunct="1">
              <a:lnSpc>
                <a:spcPct val="100000"/>
              </a:lnSpc>
              <a:spcBef>
                <a:spcPts val="60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a:ln>
                  <a:noFill/>
                </a:ln>
                <a:solidFill>
                  <a:srgbClr val="0070C0"/>
                </a:solidFill>
                <a:effectLst/>
                <a:uLnTx/>
                <a:uFillTx/>
                <a:latin typeface="Arial"/>
                <a:ea typeface="黑体" panose="02010609060101010101" charset="-122"/>
                <a:cs typeface="+mn-cs"/>
              </a:rPr>
              <a:t>sqlite&gt; PRAGMA foreign_keys;      </a:t>
            </a:r>
            <a:r>
              <a:rPr kumimoji="0" lang="zh-CN" altLang="en-US" sz="2800" b="0" i="0" u="none" strike="noStrike" kern="1200" cap="none" spc="0" normalizeH="0" baseline="0" noProof="0">
                <a:ln>
                  <a:noFill/>
                </a:ln>
                <a:solidFill>
                  <a:srgbClr val="0070C0"/>
                </a:solidFill>
                <a:effectLst/>
                <a:uLnTx/>
                <a:uFillTx/>
                <a:latin typeface="Arial"/>
                <a:ea typeface="黑体" panose="02010609060101010101" charset="-122"/>
                <a:cs typeface="+mn-cs"/>
              </a:rPr>
              <a:t>     </a:t>
            </a:r>
            <a:r>
              <a:rPr kumimoji="0" lang="en-US" altLang="zh-CN" sz="2800" b="0" i="0" u="none" strike="noStrike" kern="1200" cap="none" spc="0" normalizeH="0" baseline="0" noProof="0">
                <a:ln>
                  <a:noFill/>
                </a:ln>
                <a:solidFill>
                  <a:srgbClr val="0070C0"/>
                </a:solidFill>
                <a:effectLst/>
                <a:uLnTx/>
                <a:uFillTx/>
                <a:latin typeface="Arial"/>
                <a:ea typeface="黑体" panose="02010609060101010101" charset="-122"/>
                <a:cs typeface="+mn-cs"/>
              </a:rPr>
              <a:t>#</a:t>
            </a:r>
            <a:r>
              <a:rPr kumimoji="0" lang="zh-CN" altLang="zh-CN" sz="2800" b="0" i="0" u="none" strike="noStrike" kern="1200" cap="none" spc="0" normalizeH="0" baseline="0" noProof="0">
                <a:ln>
                  <a:noFill/>
                </a:ln>
                <a:solidFill>
                  <a:srgbClr val="0070C0"/>
                </a:solidFill>
                <a:effectLst/>
                <a:uLnTx/>
                <a:uFillTx/>
                <a:latin typeface="Arial"/>
                <a:ea typeface="黑体" panose="02010609060101010101" charset="-122"/>
                <a:cs typeface="+mn-cs"/>
              </a:rPr>
              <a:t>显示状态</a:t>
            </a:r>
            <a:r>
              <a:rPr kumimoji="0" lang="en-US" altLang="zh-CN" sz="2800" b="0" i="0" u="none" strike="noStrike" kern="1200" cap="none" spc="0" normalizeH="0" baseline="0" noProof="0">
                <a:ln>
                  <a:noFill/>
                </a:ln>
                <a:solidFill>
                  <a:srgbClr val="0070C0"/>
                </a:solidFill>
                <a:effectLst/>
                <a:uLnTx/>
                <a:uFillTx/>
                <a:latin typeface="Arial"/>
                <a:ea typeface="黑体" panose="02010609060101010101" charset="-122"/>
                <a:cs typeface="+mn-cs"/>
              </a:rPr>
              <a:t>  </a:t>
            </a:r>
          </a:p>
          <a:p>
            <a:pPr marL="0" marR="0" lvl="0" indent="0" algn="l" defTabSz="914400" rtl="0" eaLnBrk="1" fontAlgn="base" latinLnBrk="0" hangingPunct="1">
              <a:lnSpc>
                <a:spcPct val="100000"/>
              </a:lnSpc>
              <a:spcBef>
                <a:spcPts val="60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a:ln>
                  <a:noFill/>
                </a:ln>
                <a:solidFill>
                  <a:srgbClr val="0070C0"/>
                </a:solidFill>
                <a:effectLst/>
                <a:uLnTx/>
                <a:uFillTx/>
                <a:latin typeface="Arial"/>
                <a:ea typeface="黑体" panose="02010609060101010101" charset="-122"/>
                <a:cs typeface="+mn-cs"/>
              </a:rPr>
              <a:t>1                               </a:t>
            </a:r>
            <a:r>
              <a:rPr kumimoji="0" lang="zh-CN" altLang="en-US" sz="2800" b="0" i="0" u="none" strike="noStrike" kern="1200" cap="none" spc="0" normalizeH="0" baseline="0" noProof="0">
                <a:ln>
                  <a:noFill/>
                </a:ln>
                <a:solidFill>
                  <a:srgbClr val="0070C0"/>
                </a:solidFill>
                <a:effectLst/>
                <a:uLnTx/>
                <a:uFillTx/>
                <a:latin typeface="Arial"/>
                <a:ea typeface="黑体" panose="02010609060101010101" charset="-122"/>
                <a:cs typeface="+mn-cs"/>
              </a:rPr>
              <a:t>        </a:t>
            </a:r>
            <a:r>
              <a:rPr kumimoji="0" lang="en-US" altLang="zh-CN" sz="2800" b="0" i="0" u="none" strike="noStrike" kern="1200" cap="none" spc="0" normalizeH="0" baseline="0" noProof="0">
                <a:ln>
                  <a:noFill/>
                </a:ln>
                <a:solidFill>
                  <a:srgbClr val="0070C0"/>
                </a:solidFill>
                <a:effectLst/>
                <a:uLnTx/>
                <a:uFillTx/>
                <a:latin typeface="Arial"/>
                <a:ea typeface="黑体" panose="02010609060101010101" charset="-122"/>
                <a:cs typeface="+mn-cs"/>
              </a:rPr>
              <a:t>#</a:t>
            </a:r>
            <a:r>
              <a:rPr kumimoji="0" lang="zh-CN" altLang="zh-CN" sz="2800" b="0" i="0" u="none" strike="noStrike" kern="1200" cap="none" spc="0" normalizeH="0" baseline="0" noProof="0">
                <a:ln>
                  <a:noFill/>
                </a:ln>
                <a:solidFill>
                  <a:srgbClr val="0070C0"/>
                </a:solidFill>
                <a:effectLst/>
                <a:uLnTx/>
                <a:uFillTx/>
                <a:latin typeface="Arial"/>
                <a:ea typeface="黑体" panose="02010609060101010101" charset="-122"/>
                <a:cs typeface="+mn-cs"/>
              </a:rPr>
              <a:t>显示结果</a:t>
            </a:r>
            <a:r>
              <a:rPr kumimoji="0" lang="en-US" altLang="zh-CN" sz="2800" b="0" i="0" u="none" strike="noStrike" kern="1200" cap="none" spc="0" normalizeH="0" baseline="0" noProof="0">
                <a:ln>
                  <a:noFill/>
                </a:ln>
                <a:solidFill>
                  <a:srgbClr val="0070C0"/>
                </a:solidFill>
                <a:effectLst/>
                <a:uLnTx/>
                <a:uFillTx/>
                <a:latin typeface="Arial"/>
                <a:ea typeface="黑体" panose="02010609060101010101" charset="-122"/>
                <a:cs typeface="+mn-cs"/>
              </a:rPr>
              <a:t>1</a:t>
            </a:r>
            <a:r>
              <a:rPr kumimoji="0" lang="zh-CN" altLang="zh-CN" sz="2800" b="0" i="0" u="none" strike="noStrike" kern="1200" cap="none" spc="0" normalizeH="0" baseline="0" noProof="0">
                <a:ln>
                  <a:noFill/>
                </a:ln>
                <a:solidFill>
                  <a:srgbClr val="0070C0"/>
                </a:solidFill>
                <a:effectLst/>
                <a:uLnTx/>
                <a:uFillTx/>
                <a:latin typeface="Arial"/>
                <a:ea typeface="黑体" panose="02010609060101010101" charset="-122"/>
                <a:cs typeface="+mn-cs"/>
              </a:rPr>
              <a:t>，已经打开</a:t>
            </a:r>
            <a:r>
              <a:rPr kumimoji="0" lang="en-US" altLang="zh-CN" sz="2800" b="0" i="0" u="none" strike="noStrike" kern="1200" cap="none" spc="0" normalizeH="0" baseline="0" noProof="0">
                <a:ln>
                  <a:noFill/>
                </a:ln>
                <a:solidFill>
                  <a:srgbClr val="0070C0"/>
                </a:solidFill>
                <a:effectLst/>
                <a:uLnTx/>
                <a:uFillTx/>
                <a:latin typeface="Arial"/>
                <a:ea typeface="黑体" panose="02010609060101010101" charset="-122"/>
                <a:cs typeface="+mn-cs"/>
              </a:rPr>
              <a:t>        </a:t>
            </a:r>
            <a:endParaRPr kumimoji="0" lang="en-US" altLang="zh-CN" sz="2800" b="0" i="0" u="none" strike="noStrike" kern="1200" cap="none" spc="0" normalizeH="0" baseline="0" noProof="0" dirty="0">
              <a:ln>
                <a:noFill/>
              </a:ln>
              <a:solidFill>
                <a:srgbClr val="0070C0"/>
              </a:solidFill>
              <a:effectLst/>
              <a:uLnTx/>
              <a:uFillTx/>
              <a:latin typeface="Arial"/>
              <a:ea typeface="黑体" panose="02010609060101010101" charset="-122"/>
              <a:cs typeface="+mn-cs"/>
            </a:endParaRPr>
          </a:p>
        </p:txBody>
      </p:sp>
    </p:spTree>
    <p:custDataLst>
      <p:tags r:id="rId1"/>
    </p:custDataLst>
    <p:extLst>
      <p:ext uri="{BB962C8B-B14F-4D97-AF65-F5344CB8AC3E}">
        <p14:creationId xmlns:p14="http://schemas.microsoft.com/office/powerpoint/2010/main" val="1199756821"/>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2941831"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3.6.6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外关键字</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4" name="内容占位符 1"/>
          <p:cNvSpPr txBox="1">
            <a:spLocks/>
          </p:cNvSpPr>
          <p:nvPr/>
        </p:nvSpPr>
        <p:spPr bwMode="auto">
          <a:xfrm>
            <a:off x="2072500" y="1197560"/>
            <a:ext cx="5868183" cy="534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rtl="0" fontAlgn="base">
              <a:lnSpc>
                <a:spcPct val="90000"/>
              </a:lnSpc>
              <a:spcBef>
                <a:spcPts val="750"/>
              </a:spcBef>
              <a:spcAft>
                <a:spcPct val="0"/>
              </a:spcAft>
              <a:buFont typeface="Arial" panose="020B0604020202020204" pitchFamily="34" charset="0"/>
              <a:buChar char="•"/>
              <a:defRPr sz="1800" kern="1200">
                <a:solidFill>
                  <a:srgbClr val="293136"/>
                </a:solidFill>
                <a:latin typeface="+mn-lt"/>
                <a:ea typeface="黑体" panose="02010609060101010101" charset="-122"/>
                <a:cs typeface="+mn-cs"/>
              </a:defRPr>
            </a:lvl1pPr>
            <a:lvl2pPr marL="514350" indent="-171450" algn="l" rtl="0" fontAlgn="base">
              <a:lnSpc>
                <a:spcPct val="90000"/>
              </a:lnSpc>
              <a:spcBef>
                <a:spcPts val="375"/>
              </a:spcBef>
              <a:spcAft>
                <a:spcPct val="0"/>
              </a:spcAft>
              <a:buFont typeface="Arial" panose="020B0604020202020204" pitchFamily="34" charset="0"/>
              <a:buChar char="•"/>
              <a:defRPr sz="1500" kern="1200">
                <a:solidFill>
                  <a:srgbClr val="293136"/>
                </a:solidFill>
                <a:latin typeface="+mn-lt"/>
                <a:ea typeface="黑体" panose="02010609060101010101" charset="-122"/>
                <a:cs typeface="+mn-cs"/>
              </a:defRPr>
            </a:lvl2pPr>
            <a:lvl3pPr marL="8572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3pPr>
            <a:lvl4pPr marL="12001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4pPr>
            <a:lvl5pPr marL="15430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914400" rtl="0" eaLnBrk="1" fontAlgn="base" latinLnBrk="0" hangingPunct="1">
              <a:lnSpc>
                <a:spcPct val="110000"/>
              </a:lnSpc>
              <a:spcBef>
                <a:spcPts val="750"/>
              </a:spcBef>
              <a:spcAft>
                <a:spcPct val="0"/>
              </a:spcAft>
              <a:buClrTx/>
              <a:buSzTx/>
              <a:buFont typeface="Wingdings" panose="05000000000000000000" charset="0"/>
              <a:buChar char=""/>
              <a:tabLst/>
              <a:defRPr/>
            </a:pPr>
            <a:r>
              <a:rPr kumimoji="0" lang="zh-CN" altLang="en-US" sz="2800" b="0" i="0" u="none" strike="noStrike" kern="1200" cap="none" spc="0" normalizeH="0" baseline="0" noProof="0">
                <a:ln>
                  <a:noFill/>
                </a:ln>
                <a:solidFill>
                  <a:srgbClr val="C00000"/>
                </a:solidFill>
                <a:effectLst/>
                <a:uLnTx/>
                <a:uFillTx/>
                <a:latin typeface="Arial"/>
                <a:ea typeface="黑体" panose="02010609060101010101" charset="-122"/>
                <a:cs typeface="+mn-cs"/>
              </a:rPr>
              <a:t>再次</a:t>
            </a:r>
            <a:r>
              <a:rPr kumimoji="0" lang="zh-CN" altLang="en-US" sz="2800" b="0" i="0" u="none" strike="noStrike" kern="1200" cap="none" spc="0" normalizeH="0" baseline="0" noProof="0">
                <a:ln>
                  <a:noFill/>
                </a:ln>
                <a:solidFill>
                  <a:srgbClr val="293136"/>
                </a:solidFill>
                <a:effectLst/>
                <a:uLnTx/>
                <a:uFillTx/>
                <a:latin typeface="Arial"/>
                <a:ea typeface="黑体" panose="02010609060101010101" charset="-122"/>
                <a:cs typeface="+mn-cs"/>
              </a:rPr>
              <a:t>向借阅表插入一条数据</a:t>
            </a:r>
            <a:endParaRPr kumimoji="0" lang="zh-CN" altLang="en-US" sz="2800" b="0" i="0" u="none" strike="noStrike" kern="1200" cap="none" spc="0" normalizeH="0" baseline="0" noProof="0" dirty="0">
              <a:ln>
                <a:noFill/>
              </a:ln>
              <a:solidFill>
                <a:srgbClr val="293136"/>
              </a:solidFill>
              <a:effectLst/>
              <a:uLnTx/>
              <a:uFillTx/>
              <a:latin typeface="Arial"/>
              <a:ea typeface="黑体" panose="02010609060101010101" charset="-122"/>
              <a:cs typeface="+mn-cs"/>
            </a:endParaRPr>
          </a:p>
        </p:txBody>
      </p:sp>
      <p:sp>
        <p:nvSpPr>
          <p:cNvPr id="15" name="矩形 14"/>
          <p:cNvSpPr/>
          <p:nvPr/>
        </p:nvSpPr>
        <p:spPr>
          <a:xfrm>
            <a:off x="2072500" y="1726436"/>
            <a:ext cx="7958239" cy="830997"/>
          </a:xfrm>
          <a:prstGeom prst="rect">
            <a:avLst/>
          </a:prstGeom>
        </p:spPr>
        <p:txBody>
          <a:bodyPr wrap="square">
            <a:spAutoFit/>
          </a:bodyPr>
          <a:lstStyle/>
          <a:p>
            <a:r>
              <a:rPr lang="en-US" altLang="zh-CN" sz="2400" b="1" dirty="0">
                <a:solidFill>
                  <a:srgbClr val="000000"/>
                </a:solidFill>
                <a:latin typeface="Arial"/>
                <a:ea typeface="SimHei"/>
              </a:rPr>
              <a:t>INSERT INTO borrow</a:t>
            </a:r>
            <a:r>
              <a:rPr lang="zh-CN" altLang="en-US" sz="2400" b="1" dirty="0">
                <a:solidFill>
                  <a:srgbClr val="000000"/>
                </a:solidFill>
                <a:latin typeface="Arial"/>
                <a:ea typeface="SimHei"/>
              </a:rPr>
              <a:t> </a:t>
            </a:r>
            <a:r>
              <a:rPr lang="en-US" altLang="zh-CN" sz="2400" b="1" dirty="0">
                <a:solidFill>
                  <a:srgbClr val="000000"/>
                </a:solidFill>
                <a:latin typeface="Arial"/>
                <a:ea typeface="SimHei"/>
              </a:rPr>
              <a:t>VALUES ('20110103', '</a:t>
            </a:r>
            <a:r>
              <a:rPr lang="zh-CN" altLang="en-US" sz="2400" b="1" dirty="0">
                <a:solidFill>
                  <a:srgbClr val="000000"/>
                </a:solidFill>
                <a:latin typeface="Arial"/>
                <a:ea typeface="SimHei"/>
              </a:rPr>
              <a:t>电路基础</a:t>
            </a:r>
            <a:r>
              <a:rPr lang="en-US" altLang="zh-CN" sz="2400" b="1" dirty="0">
                <a:solidFill>
                  <a:srgbClr val="000000"/>
                </a:solidFill>
                <a:latin typeface="Arial"/>
                <a:ea typeface="SimHei"/>
              </a:rPr>
              <a:t>', '2015-05-10');</a:t>
            </a:r>
          </a:p>
        </p:txBody>
      </p:sp>
      <p:pic>
        <p:nvPicPr>
          <p:cNvPr id="16" name="图片 15"/>
          <p:cNvPicPr>
            <a:picLocks noChangeAspect="1"/>
          </p:cNvPicPr>
          <p:nvPr/>
        </p:nvPicPr>
        <p:blipFill>
          <a:blip r:embed="rId6"/>
          <a:stretch>
            <a:fillRect/>
          </a:stretch>
        </p:blipFill>
        <p:spPr>
          <a:xfrm>
            <a:off x="2072500" y="2656003"/>
            <a:ext cx="8304410" cy="1660882"/>
          </a:xfrm>
          <a:prstGeom prst="rect">
            <a:avLst/>
          </a:prstGeom>
        </p:spPr>
      </p:pic>
      <p:sp>
        <p:nvSpPr>
          <p:cNvPr id="18" name="内容占位符 1"/>
          <p:cNvSpPr txBox="1">
            <a:spLocks/>
          </p:cNvSpPr>
          <p:nvPr/>
        </p:nvSpPr>
        <p:spPr bwMode="auto">
          <a:xfrm>
            <a:off x="2072500" y="4415455"/>
            <a:ext cx="4382833" cy="534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rtl="0" fontAlgn="base">
              <a:lnSpc>
                <a:spcPct val="90000"/>
              </a:lnSpc>
              <a:spcBef>
                <a:spcPts val="750"/>
              </a:spcBef>
              <a:spcAft>
                <a:spcPct val="0"/>
              </a:spcAft>
              <a:buFont typeface="Arial" panose="020B0604020202020204" pitchFamily="34" charset="0"/>
              <a:buChar char="•"/>
              <a:defRPr sz="1800" kern="1200">
                <a:solidFill>
                  <a:srgbClr val="293136"/>
                </a:solidFill>
                <a:latin typeface="+mn-lt"/>
                <a:ea typeface="黑体" panose="02010609060101010101" charset="-122"/>
                <a:cs typeface="+mn-cs"/>
              </a:defRPr>
            </a:lvl1pPr>
            <a:lvl2pPr marL="514350" indent="-171450" algn="l" rtl="0" fontAlgn="base">
              <a:lnSpc>
                <a:spcPct val="90000"/>
              </a:lnSpc>
              <a:spcBef>
                <a:spcPts val="375"/>
              </a:spcBef>
              <a:spcAft>
                <a:spcPct val="0"/>
              </a:spcAft>
              <a:buFont typeface="Arial" panose="020B0604020202020204" pitchFamily="34" charset="0"/>
              <a:buChar char="•"/>
              <a:defRPr sz="1500" kern="1200">
                <a:solidFill>
                  <a:srgbClr val="293136"/>
                </a:solidFill>
                <a:latin typeface="+mn-lt"/>
                <a:ea typeface="黑体" panose="02010609060101010101" charset="-122"/>
                <a:cs typeface="+mn-cs"/>
              </a:defRPr>
            </a:lvl2pPr>
            <a:lvl3pPr marL="8572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3pPr>
            <a:lvl4pPr marL="12001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4pPr>
            <a:lvl5pPr marL="15430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10000"/>
              </a:lnSpc>
              <a:buFont typeface="Wingdings" panose="05000000000000000000" charset="0"/>
              <a:buChar char=""/>
            </a:pPr>
            <a:r>
              <a:rPr lang="zh-CN" altLang="en-US" sz="2800" dirty="0">
                <a:solidFill>
                  <a:srgbClr val="C00000"/>
                </a:solidFill>
                <a:latin typeface="Arial"/>
              </a:rPr>
              <a:t>失败。不满足外码约束</a:t>
            </a:r>
            <a:endParaRPr lang="zh-CN" altLang="en-US" sz="2800" dirty="0">
              <a:latin typeface="Arial"/>
            </a:endParaRPr>
          </a:p>
        </p:txBody>
      </p:sp>
    </p:spTree>
    <p:custDataLst>
      <p:tags r:id="rId1"/>
    </p:custDataLst>
    <p:extLst>
      <p:ext uri="{BB962C8B-B14F-4D97-AF65-F5344CB8AC3E}">
        <p14:creationId xmlns:p14="http://schemas.microsoft.com/office/powerpoint/2010/main" val="2142280796"/>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2941831"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3.6.6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外关键字</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24" name="内容占位符 1"/>
          <p:cNvSpPr txBox="1">
            <a:spLocks/>
          </p:cNvSpPr>
          <p:nvPr/>
        </p:nvSpPr>
        <p:spPr bwMode="auto">
          <a:xfrm>
            <a:off x="1843900" y="930289"/>
            <a:ext cx="6612324" cy="534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rtl="0" fontAlgn="base">
              <a:lnSpc>
                <a:spcPct val="90000"/>
              </a:lnSpc>
              <a:spcBef>
                <a:spcPts val="750"/>
              </a:spcBef>
              <a:spcAft>
                <a:spcPct val="0"/>
              </a:spcAft>
              <a:buFont typeface="Arial" panose="020B0604020202020204" pitchFamily="34" charset="0"/>
              <a:buChar char="•"/>
              <a:defRPr sz="1800" kern="1200">
                <a:solidFill>
                  <a:srgbClr val="293136"/>
                </a:solidFill>
                <a:latin typeface="+mn-lt"/>
                <a:ea typeface="黑体" panose="02010609060101010101" charset="-122"/>
                <a:cs typeface="+mn-cs"/>
              </a:defRPr>
            </a:lvl1pPr>
            <a:lvl2pPr marL="514350" indent="-171450" algn="l" rtl="0" fontAlgn="base">
              <a:lnSpc>
                <a:spcPct val="90000"/>
              </a:lnSpc>
              <a:spcBef>
                <a:spcPts val="375"/>
              </a:spcBef>
              <a:spcAft>
                <a:spcPct val="0"/>
              </a:spcAft>
              <a:buFont typeface="Arial" panose="020B0604020202020204" pitchFamily="34" charset="0"/>
              <a:buChar char="•"/>
              <a:defRPr sz="1500" kern="1200">
                <a:solidFill>
                  <a:srgbClr val="293136"/>
                </a:solidFill>
                <a:latin typeface="+mn-lt"/>
                <a:ea typeface="黑体" panose="02010609060101010101" charset="-122"/>
                <a:cs typeface="+mn-cs"/>
              </a:defRPr>
            </a:lvl2pPr>
            <a:lvl3pPr marL="8572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3pPr>
            <a:lvl4pPr marL="12001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4pPr>
            <a:lvl5pPr marL="15430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914400" rtl="0" eaLnBrk="1" fontAlgn="base" latinLnBrk="0" hangingPunct="1">
              <a:lnSpc>
                <a:spcPct val="110000"/>
              </a:lnSpc>
              <a:spcBef>
                <a:spcPts val="750"/>
              </a:spcBef>
              <a:spcAft>
                <a:spcPct val="0"/>
              </a:spcAft>
              <a:buClrTx/>
              <a:buSzTx/>
              <a:buFont typeface="Wingdings" panose="05000000000000000000" charset="0"/>
              <a:buChar char=""/>
              <a:tabLst/>
              <a:defRPr/>
            </a:pPr>
            <a:r>
              <a:rPr kumimoji="0" lang="zh-CN" altLang="en-US" sz="2800" b="0" i="0" u="none" strike="noStrike" kern="1200" cap="none" spc="0" normalizeH="0" baseline="0" noProof="0">
                <a:ln>
                  <a:noFill/>
                </a:ln>
                <a:solidFill>
                  <a:srgbClr val="293136"/>
                </a:solidFill>
                <a:effectLst/>
                <a:uLnTx/>
                <a:uFillTx/>
                <a:latin typeface="Arial"/>
                <a:ea typeface="黑体" panose="02010609060101010101" charset="-122"/>
                <a:cs typeface="+mn-cs"/>
              </a:rPr>
              <a:t>向借阅表插入一条合理数据，成功！</a:t>
            </a:r>
            <a:endParaRPr kumimoji="0" lang="zh-CN" altLang="en-US" sz="2800" b="0" i="0" u="none" strike="noStrike" kern="1200" cap="none" spc="0" normalizeH="0" baseline="0" noProof="0" dirty="0">
              <a:ln>
                <a:noFill/>
              </a:ln>
              <a:solidFill>
                <a:srgbClr val="293136"/>
              </a:solidFill>
              <a:effectLst/>
              <a:uLnTx/>
              <a:uFillTx/>
              <a:latin typeface="Arial"/>
              <a:ea typeface="黑体" panose="02010609060101010101" charset="-122"/>
              <a:cs typeface="+mn-cs"/>
            </a:endParaRPr>
          </a:p>
        </p:txBody>
      </p:sp>
      <p:sp>
        <p:nvSpPr>
          <p:cNvPr id="25" name="矩形 24"/>
          <p:cNvSpPr/>
          <p:nvPr/>
        </p:nvSpPr>
        <p:spPr>
          <a:xfrm>
            <a:off x="1843900" y="1459165"/>
            <a:ext cx="7958239" cy="830997"/>
          </a:xfrm>
          <a:prstGeom prst="rect">
            <a:avLst/>
          </a:prstGeom>
        </p:spPr>
        <p:txBody>
          <a:bodyPr wrap="square">
            <a:spAutoFit/>
          </a:bodyPr>
          <a:lstStyle/>
          <a:p>
            <a:r>
              <a:rPr lang="en-US" altLang="zh-CN" sz="2400" b="1" dirty="0">
                <a:solidFill>
                  <a:srgbClr val="000000"/>
                </a:solidFill>
                <a:latin typeface="Arial"/>
                <a:ea typeface="SimHei"/>
              </a:rPr>
              <a:t>INSERT INTO borrow</a:t>
            </a:r>
            <a:r>
              <a:rPr lang="zh-CN" altLang="en-US" sz="2400" b="1" dirty="0">
                <a:solidFill>
                  <a:srgbClr val="000000"/>
                </a:solidFill>
                <a:latin typeface="Arial"/>
                <a:ea typeface="SimHei"/>
              </a:rPr>
              <a:t> </a:t>
            </a:r>
            <a:r>
              <a:rPr lang="en-US" altLang="zh-CN" sz="2400" b="1" dirty="0">
                <a:solidFill>
                  <a:srgbClr val="000000"/>
                </a:solidFill>
                <a:latin typeface="Arial"/>
                <a:ea typeface="SimHei"/>
              </a:rPr>
              <a:t>VALUES ('20100301', '</a:t>
            </a:r>
            <a:r>
              <a:rPr lang="zh-CN" altLang="en-US" sz="2400" b="1" dirty="0">
                <a:solidFill>
                  <a:srgbClr val="000000"/>
                </a:solidFill>
                <a:latin typeface="Arial"/>
                <a:ea typeface="SimHei"/>
              </a:rPr>
              <a:t>电路基础</a:t>
            </a:r>
            <a:r>
              <a:rPr lang="en-US" altLang="zh-CN" sz="2400" b="1" dirty="0">
                <a:solidFill>
                  <a:srgbClr val="000000"/>
                </a:solidFill>
                <a:latin typeface="Arial"/>
                <a:ea typeface="SimHei"/>
              </a:rPr>
              <a:t>', '2015-05-10');</a:t>
            </a:r>
          </a:p>
        </p:txBody>
      </p:sp>
      <p:pic>
        <p:nvPicPr>
          <p:cNvPr id="26" name="图片 25"/>
          <p:cNvPicPr>
            <a:picLocks noChangeAspect="1"/>
          </p:cNvPicPr>
          <p:nvPr/>
        </p:nvPicPr>
        <p:blipFill>
          <a:blip r:embed="rId6"/>
          <a:stretch>
            <a:fillRect/>
          </a:stretch>
        </p:blipFill>
        <p:spPr>
          <a:xfrm>
            <a:off x="1843900" y="2290162"/>
            <a:ext cx="8497055" cy="1891194"/>
          </a:xfrm>
          <a:prstGeom prst="rect">
            <a:avLst/>
          </a:prstGeom>
        </p:spPr>
      </p:pic>
      <p:pic>
        <p:nvPicPr>
          <p:cNvPr id="28" name="图片 27"/>
          <p:cNvPicPr>
            <a:picLocks noChangeAspect="1"/>
          </p:cNvPicPr>
          <p:nvPr/>
        </p:nvPicPr>
        <p:blipFill>
          <a:blip r:embed="rId7"/>
          <a:stretch>
            <a:fillRect/>
          </a:stretch>
        </p:blipFill>
        <p:spPr>
          <a:xfrm>
            <a:off x="1843900" y="4330411"/>
            <a:ext cx="8524592" cy="1897323"/>
          </a:xfrm>
          <a:prstGeom prst="rect">
            <a:avLst/>
          </a:prstGeom>
        </p:spPr>
      </p:pic>
    </p:spTree>
    <p:custDataLst>
      <p:tags r:id="rId1"/>
    </p:custDataLst>
    <p:extLst>
      <p:ext uri="{BB962C8B-B14F-4D97-AF65-F5344CB8AC3E}">
        <p14:creationId xmlns:p14="http://schemas.microsoft.com/office/powerpoint/2010/main" val="1552988463"/>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6948" cy="6858000"/>
          </a:xfrm>
          <a:prstGeom prst="rect">
            <a:avLst/>
          </a:prstGeom>
        </p:spPr>
      </p:pic>
      <p:sp>
        <p:nvSpPr>
          <p:cNvPr id="28" name="圆角矩形 27"/>
          <p:cNvSpPr/>
          <p:nvPr/>
        </p:nvSpPr>
        <p:spPr bwMode="auto">
          <a:xfrm rot="18784635">
            <a:off x="1817615" y="1905815"/>
            <a:ext cx="3095768" cy="3103526"/>
          </a:xfrm>
          <a:prstGeom prst="roundRect">
            <a:avLst>
              <a:gd name="adj" fmla="val 6182"/>
            </a:avLst>
          </a:prstGeom>
          <a:solidFill>
            <a:srgbClr val="37DFE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29" name="圆角矩形 28"/>
          <p:cNvSpPr/>
          <p:nvPr/>
        </p:nvSpPr>
        <p:spPr bwMode="auto">
          <a:xfrm rot="18784635">
            <a:off x="4586818" y="2815167"/>
            <a:ext cx="1136651" cy="1119715"/>
          </a:xfrm>
          <a:prstGeom prst="roundRect">
            <a:avLst>
              <a:gd name="adj" fmla="val 10833"/>
            </a:avLst>
          </a:prstGeom>
          <a:solidFill>
            <a:srgbClr val="1EF6D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30" name="圆角矩形 29"/>
          <p:cNvSpPr/>
          <p:nvPr/>
        </p:nvSpPr>
        <p:spPr bwMode="auto">
          <a:xfrm rot="18784635">
            <a:off x="2098676" y="2187577"/>
            <a:ext cx="2533649" cy="2540000"/>
          </a:xfrm>
          <a:prstGeom prst="roundRect">
            <a:avLst>
              <a:gd name="adj" fmla="val 6182"/>
            </a:avLst>
          </a:prstGeom>
          <a:solidFill>
            <a:srgbClr val="37DFEA">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31" name="圆角矩形 30"/>
          <p:cNvSpPr/>
          <p:nvPr/>
        </p:nvSpPr>
        <p:spPr bwMode="auto">
          <a:xfrm rot="18784635">
            <a:off x="4548718" y="4123267"/>
            <a:ext cx="510116" cy="531284"/>
          </a:xfrm>
          <a:prstGeom prst="roundRect">
            <a:avLst/>
          </a:prstGeom>
          <a:solidFill>
            <a:srgbClr val="32AAE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32" name="TextBox 7"/>
          <p:cNvSpPr txBox="1">
            <a:spLocks noChangeArrowheads="1"/>
          </p:cNvSpPr>
          <p:nvPr/>
        </p:nvSpPr>
        <p:spPr bwMode="auto">
          <a:xfrm>
            <a:off x="2381251" y="2476500"/>
            <a:ext cx="1710725" cy="189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735" b="1" dirty="0">
                <a:latin typeface="+mn-lt"/>
                <a:ea typeface="+mn-ea"/>
                <a:cs typeface="+mn-ea"/>
                <a:sym typeface="+mn-lt"/>
              </a:rPr>
              <a:t>04</a:t>
            </a:r>
            <a:endParaRPr lang="zh-CN" altLang="en-US" sz="11735" b="1" dirty="0">
              <a:latin typeface="+mn-lt"/>
              <a:ea typeface="+mn-ea"/>
              <a:cs typeface="+mn-ea"/>
              <a:sym typeface="+mn-lt"/>
            </a:endParaRPr>
          </a:p>
        </p:txBody>
      </p:sp>
      <p:grpSp>
        <p:nvGrpSpPr>
          <p:cNvPr id="33" name="组合 32"/>
          <p:cNvGrpSpPr/>
          <p:nvPr/>
        </p:nvGrpSpPr>
        <p:grpSpPr>
          <a:xfrm>
            <a:off x="6312024" y="2476500"/>
            <a:ext cx="5879976" cy="1897892"/>
            <a:chOff x="6312024" y="2476500"/>
            <a:chExt cx="5879976" cy="1897892"/>
          </a:xfrm>
        </p:grpSpPr>
        <p:sp>
          <p:nvSpPr>
            <p:cNvPr id="34" name="同侧圆角矩形 33"/>
            <p:cNvSpPr/>
            <p:nvPr/>
          </p:nvSpPr>
          <p:spPr>
            <a:xfrm rot="16200000">
              <a:off x="8303066" y="485458"/>
              <a:ext cx="1897892" cy="5879976"/>
            </a:xfrm>
            <a:prstGeom prst="round2SameRect">
              <a:avLst/>
            </a:prstGeom>
            <a:solidFill>
              <a:srgbClr val="38465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cs typeface="+mn-ea"/>
              </a:endParaRPr>
            </a:p>
          </p:txBody>
        </p:sp>
        <p:sp>
          <p:nvSpPr>
            <p:cNvPr id="35" name="TextBox 20"/>
            <p:cNvSpPr txBox="1"/>
            <p:nvPr/>
          </p:nvSpPr>
          <p:spPr>
            <a:xfrm>
              <a:off x="6373734" y="3009946"/>
              <a:ext cx="5756555" cy="830997"/>
            </a:xfrm>
            <a:prstGeom prst="rect">
              <a:avLst/>
            </a:prstGeom>
            <a:noFill/>
          </p:spPr>
          <p:txBody>
            <a:bodyPr wrap="square" rtlCol="0">
              <a:spAutoFit/>
            </a:bodyPr>
            <a:lstStyle/>
            <a:p>
              <a:pPr algn="ctr"/>
              <a:r>
                <a:rPr lang="zh-CN" altLang="en-US" sz="4800" b="1" dirty="0">
                  <a:solidFill>
                    <a:srgbClr val="1EF6DF"/>
                  </a:solidFill>
                  <a:latin typeface="黑体" panose="02010609060101010101" pitchFamily="49" charset="-122"/>
                  <a:ea typeface="黑体" panose="02010609060101010101" pitchFamily="49" charset="-122"/>
                </a:rPr>
                <a:t>大数据技术概述</a:t>
              </a:r>
            </a:p>
          </p:txBody>
        </p:sp>
      </p:grpSp>
    </p:spTree>
    <p:extLst>
      <p:ext uri="{BB962C8B-B14F-4D97-AF65-F5344CB8AC3E}">
        <p14:creationId xmlns:p14="http://schemas.microsoft.com/office/powerpoint/2010/main" val="2790689657"/>
      </p:ext>
    </p:extLst>
  </p:cSld>
  <p:clrMapOvr>
    <a:masterClrMapping/>
  </p:clrMapOvr>
  <mc:AlternateContent xmlns:mc="http://schemas.openxmlformats.org/markup-compatibility/2006" xmlns:p14="http://schemas.microsoft.com/office/powerpoint/2010/main">
    <mc:Choice Requires="p14">
      <p:transition p14:dur="10" advTm="4373"/>
    </mc:Choice>
    <mc:Fallback xmlns="">
      <p:transition advTm="43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anim calcmode="lin" valueType="num">
                                      <p:cBhvr>
                                        <p:cTn id="8" dur="2000" fill="hold"/>
                                        <p:tgtEl>
                                          <p:spTgt spid="28"/>
                                        </p:tgtEl>
                                        <p:attrNameLst>
                                          <p:attrName>ppt_w</p:attrName>
                                        </p:attrNameLst>
                                      </p:cBhvr>
                                      <p:tavLst>
                                        <p:tav tm="0" fmla="#ppt_w*sin(2.5*pi*$)">
                                          <p:val>
                                            <p:fltVal val="0"/>
                                          </p:val>
                                        </p:tav>
                                        <p:tav tm="100000">
                                          <p:val>
                                            <p:fltVal val="1"/>
                                          </p:val>
                                        </p:tav>
                                      </p:tavLst>
                                    </p:anim>
                                    <p:anim calcmode="lin" valueType="num">
                                      <p:cBhvr>
                                        <p:cTn id="9" dur="2000" fill="hold"/>
                                        <p:tgtEl>
                                          <p:spTgt spid="28"/>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2000"/>
                                        <p:tgtEl>
                                          <p:spTgt spid="29"/>
                                        </p:tgtEl>
                                      </p:cBhvr>
                                    </p:animEffect>
                                    <p:anim calcmode="lin" valueType="num">
                                      <p:cBhvr>
                                        <p:cTn id="13" dur="2000" fill="hold"/>
                                        <p:tgtEl>
                                          <p:spTgt spid="29"/>
                                        </p:tgtEl>
                                        <p:attrNameLst>
                                          <p:attrName>ppt_w</p:attrName>
                                        </p:attrNameLst>
                                      </p:cBhvr>
                                      <p:tavLst>
                                        <p:tav tm="0" fmla="#ppt_w*sin(2.5*pi*$)">
                                          <p:val>
                                            <p:fltVal val="0"/>
                                          </p:val>
                                        </p:tav>
                                        <p:tav tm="100000">
                                          <p:val>
                                            <p:fltVal val="1"/>
                                          </p:val>
                                        </p:tav>
                                      </p:tavLst>
                                    </p:anim>
                                    <p:anim calcmode="lin" valueType="num">
                                      <p:cBhvr>
                                        <p:cTn id="14" dur="2000" fill="hold"/>
                                        <p:tgtEl>
                                          <p:spTgt spid="29"/>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2000"/>
                                        <p:tgtEl>
                                          <p:spTgt spid="30"/>
                                        </p:tgtEl>
                                      </p:cBhvr>
                                    </p:animEffect>
                                    <p:anim calcmode="lin" valueType="num">
                                      <p:cBhvr>
                                        <p:cTn id="18" dur="2000" fill="hold"/>
                                        <p:tgtEl>
                                          <p:spTgt spid="30"/>
                                        </p:tgtEl>
                                        <p:attrNameLst>
                                          <p:attrName>ppt_w</p:attrName>
                                        </p:attrNameLst>
                                      </p:cBhvr>
                                      <p:tavLst>
                                        <p:tav tm="0" fmla="#ppt_w*sin(2.5*pi*$)">
                                          <p:val>
                                            <p:fltVal val="0"/>
                                          </p:val>
                                        </p:tav>
                                        <p:tav tm="100000">
                                          <p:val>
                                            <p:fltVal val="1"/>
                                          </p:val>
                                        </p:tav>
                                      </p:tavLst>
                                    </p:anim>
                                    <p:anim calcmode="lin" valueType="num">
                                      <p:cBhvr>
                                        <p:cTn id="19" dur="2000" fill="hold"/>
                                        <p:tgtEl>
                                          <p:spTgt spid="30"/>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2000"/>
                                        <p:tgtEl>
                                          <p:spTgt spid="31"/>
                                        </p:tgtEl>
                                      </p:cBhvr>
                                    </p:animEffect>
                                    <p:anim calcmode="lin" valueType="num">
                                      <p:cBhvr>
                                        <p:cTn id="23" dur="2000" fill="hold"/>
                                        <p:tgtEl>
                                          <p:spTgt spid="31"/>
                                        </p:tgtEl>
                                        <p:attrNameLst>
                                          <p:attrName>ppt_w</p:attrName>
                                        </p:attrNameLst>
                                      </p:cBhvr>
                                      <p:tavLst>
                                        <p:tav tm="0" fmla="#ppt_w*sin(2.5*pi*$)">
                                          <p:val>
                                            <p:fltVal val="0"/>
                                          </p:val>
                                        </p:tav>
                                        <p:tav tm="100000">
                                          <p:val>
                                            <p:fltVal val="1"/>
                                          </p:val>
                                        </p:tav>
                                      </p:tavLst>
                                    </p:anim>
                                    <p:anim calcmode="lin" valueType="num">
                                      <p:cBhvr>
                                        <p:cTn id="24" dur="2000" fill="hold"/>
                                        <p:tgtEl>
                                          <p:spTgt spid="31"/>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2000"/>
                                        <p:tgtEl>
                                          <p:spTgt spid="32"/>
                                        </p:tgtEl>
                                      </p:cBhvr>
                                    </p:animEffect>
                                    <p:anim calcmode="lin" valueType="num">
                                      <p:cBhvr>
                                        <p:cTn id="28" dur="2000" fill="hold"/>
                                        <p:tgtEl>
                                          <p:spTgt spid="32"/>
                                        </p:tgtEl>
                                        <p:attrNameLst>
                                          <p:attrName>ppt_w</p:attrName>
                                        </p:attrNameLst>
                                      </p:cBhvr>
                                      <p:tavLst>
                                        <p:tav tm="0" fmla="#ppt_w*sin(2.5*pi*$)">
                                          <p:val>
                                            <p:fltVal val="0"/>
                                          </p:val>
                                        </p:tav>
                                        <p:tav tm="100000">
                                          <p:val>
                                            <p:fltVal val="1"/>
                                          </p:val>
                                        </p:tav>
                                      </p:tavLst>
                                    </p:anim>
                                    <p:anim calcmode="lin" valueType="num">
                                      <p:cBhvr>
                                        <p:cTn id="29" dur="2000" fill="hold"/>
                                        <p:tgtEl>
                                          <p:spTgt spid="32"/>
                                        </p:tgtEl>
                                        <p:attrNameLst>
                                          <p:attrName>ppt_h</p:attrName>
                                        </p:attrNameLst>
                                      </p:cBhvr>
                                      <p:tavLst>
                                        <p:tav tm="0">
                                          <p:val>
                                            <p:strVal val="#ppt_h"/>
                                          </p:val>
                                        </p:tav>
                                        <p:tav tm="100000">
                                          <p:val>
                                            <p:strVal val="#ppt_h"/>
                                          </p:val>
                                        </p:tav>
                                      </p:tavLst>
                                    </p:anim>
                                  </p:childTnLst>
                                </p:cTn>
                              </p:par>
                              <p:par>
                                <p:cTn id="30" presetID="2" presetClass="entr" presetSubtype="2" accel="50000" decel="5000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1500" fill="hold"/>
                                        <p:tgtEl>
                                          <p:spTgt spid="33"/>
                                        </p:tgtEl>
                                        <p:attrNameLst>
                                          <p:attrName>ppt_x</p:attrName>
                                        </p:attrNameLst>
                                      </p:cBhvr>
                                      <p:tavLst>
                                        <p:tav tm="0">
                                          <p:val>
                                            <p:strVal val="1+#ppt_w/2"/>
                                          </p:val>
                                        </p:tav>
                                        <p:tav tm="100000">
                                          <p:val>
                                            <p:strVal val="#ppt_x"/>
                                          </p:val>
                                        </p:tav>
                                      </p:tavLst>
                                    </p:anim>
                                    <p:anim calcmode="lin" valueType="num">
                                      <p:cBhvr additive="base">
                                        <p:cTn id="33" dur="1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392275"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4.1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大数据的定义</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9" name="矩形 8"/>
          <p:cNvSpPr/>
          <p:nvPr/>
        </p:nvSpPr>
        <p:spPr>
          <a:xfrm>
            <a:off x="1994733" y="1243786"/>
            <a:ext cx="8202533" cy="4370427"/>
          </a:xfrm>
          <a:prstGeom prst="rect">
            <a:avLst/>
          </a:prstGeom>
        </p:spPr>
        <p:txBody>
          <a:bodyPr wrap="square">
            <a:spAutoFit/>
          </a:bodyPr>
          <a:lstStyle/>
          <a:p>
            <a:pPr marL="669925" lvl="1" indent="-325438" fontAlgn="base">
              <a:lnSpc>
                <a:spcPct val="150000"/>
              </a:lnSpc>
              <a:spcBef>
                <a:spcPct val="20000"/>
              </a:spcBef>
              <a:spcAft>
                <a:spcPct val="0"/>
              </a:spcAft>
              <a:buClr>
                <a:srgbClr val="0000CC"/>
              </a:buClr>
              <a:buSzPct val="60000"/>
              <a:buFont typeface="Wingdings" panose="05000000000000000000" pitchFamily="2" charset="2"/>
              <a:buChar char="l"/>
            </a:pPr>
            <a:r>
              <a:rPr lang="zh-CN" altLang="en-US" sz="2000" kern="0" dirty="0">
                <a:solidFill>
                  <a:srgbClr val="000000"/>
                </a:solidFill>
                <a:latin typeface="微软雅黑" panose="020B0503020204020204" pitchFamily="34" charset="-122"/>
                <a:ea typeface="微软雅黑" panose="020B0503020204020204" pitchFamily="34" charset="-122"/>
              </a:rPr>
              <a:t>大数据一词由英文</a:t>
            </a:r>
            <a:r>
              <a:rPr lang="zh-CN" altLang="en-US" sz="2000" b="1" kern="0" dirty="0">
                <a:solidFill>
                  <a:srgbClr val="000000"/>
                </a:solidFill>
                <a:latin typeface="微软雅黑" panose="020B0503020204020204" pitchFamily="34" charset="-122"/>
                <a:ea typeface="微软雅黑" panose="020B0503020204020204" pitchFamily="34" charset="-122"/>
              </a:rPr>
              <a:t>“</a:t>
            </a:r>
            <a:r>
              <a:rPr lang="en-US" altLang="zh-CN" sz="2000" b="1" kern="0" dirty="0">
                <a:solidFill>
                  <a:srgbClr val="000000"/>
                </a:solidFill>
                <a:latin typeface="微软雅黑" panose="020B0503020204020204" pitchFamily="34" charset="-122"/>
                <a:ea typeface="微软雅黑" panose="020B0503020204020204" pitchFamily="34" charset="-122"/>
              </a:rPr>
              <a:t>Big Data”</a:t>
            </a:r>
            <a:r>
              <a:rPr lang="zh-CN" altLang="en-US" sz="2000" kern="0" dirty="0">
                <a:solidFill>
                  <a:srgbClr val="000000"/>
                </a:solidFill>
                <a:latin typeface="微软雅黑" panose="020B0503020204020204" pitchFamily="34" charset="-122"/>
                <a:ea typeface="微软雅黑" panose="020B0503020204020204" pitchFamily="34" charset="-122"/>
              </a:rPr>
              <a:t>翻译而来，是最近几年兴起的概念，它目前还没有一个统一的定义。</a:t>
            </a:r>
          </a:p>
          <a:p>
            <a:pPr marL="669925" lvl="1" indent="-325438" fontAlgn="base">
              <a:lnSpc>
                <a:spcPct val="150000"/>
              </a:lnSpc>
              <a:spcBef>
                <a:spcPct val="20000"/>
              </a:spcBef>
              <a:spcAft>
                <a:spcPct val="0"/>
              </a:spcAft>
              <a:buClr>
                <a:srgbClr val="0000CC"/>
              </a:buClr>
              <a:buSzPct val="60000"/>
              <a:buFont typeface="Wingdings" panose="05000000000000000000" pitchFamily="2" charset="2"/>
              <a:buChar char="l"/>
            </a:pPr>
            <a:r>
              <a:rPr lang="zh-CN" altLang="en-US" sz="2000" b="1" kern="0" dirty="0">
                <a:solidFill>
                  <a:srgbClr val="000000"/>
                </a:solidFill>
                <a:latin typeface="微软雅黑" panose="020B0503020204020204" pitchFamily="34" charset="-122"/>
                <a:ea typeface="微软雅黑" panose="020B0503020204020204" pitchFamily="34" charset="-122"/>
              </a:rPr>
              <a:t>大数据的“大”是相对而言的</a:t>
            </a:r>
            <a:r>
              <a:rPr lang="zh-CN" altLang="en-US" sz="2000" kern="0" dirty="0">
                <a:solidFill>
                  <a:srgbClr val="000000"/>
                </a:solidFill>
                <a:latin typeface="微软雅黑" panose="020B0503020204020204" pitchFamily="34" charset="-122"/>
                <a:ea typeface="微软雅黑" panose="020B0503020204020204" pitchFamily="34" charset="-122"/>
              </a:rPr>
              <a:t>，是指所处理的数据规模巨大到无法通过目前主流数据库软件工具，在可以接受的时间内完成抓取、储存、管理和分析，并从中提取出有价值的信息。简而言之，大数据可以被认为是数据量巨大而且数据类型复杂的数据集合。</a:t>
            </a:r>
          </a:p>
          <a:p>
            <a:pPr marL="669925" lvl="1" indent="-325438" fontAlgn="base">
              <a:lnSpc>
                <a:spcPct val="150000"/>
              </a:lnSpc>
              <a:spcBef>
                <a:spcPct val="20000"/>
              </a:spcBef>
              <a:spcAft>
                <a:spcPct val="0"/>
              </a:spcAft>
              <a:buClr>
                <a:srgbClr val="0000CC"/>
              </a:buClr>
              <a:buSzPct val="60000"/>
              <a:buFont typeface="Wingdings" panose="05000000000000000000" pitchFamily="2" charset="2"/>
              <a:buChar char="l"/>
            </a:pPr>
            <a:r>
              <a:rPr lang="zh-CN" altLang="en-US" sz="2000" b="1" kern="0" dirty="0">
                <a:solidFill>
                  <a:srgbClr val="000000"/>
                </a:solidFill>
                <a:latin typeface="微软雅黑" panose="020B0503020204020204" pitchFamily="34" charset="-122"/>
                <a:ea typeface="微软雅黑" panose="020B0503020204020204" pitchFamily="34" charset="-122"/>
              </a:rPr>
              <a:t>这个“大”是与时俱进的，</a:t>
            </a:r>
            <a:r>
              <a:rPr lang="zh-CN" altLang="en-US" sz="2000" kern="0" dirty="0">
                <a:solidFill>
                  <a:srgbClr val="000000"/>
                </a:solidFill>
                <a:latin typeface="微软雅黑" panose="020B0503020204020204" pitchFamily="34" charset="-122"/>
                <a:ea typeface="微软雅黑" panose="020B0503020204020204" pitchFamily="34" charset="-122"/>
              </a:rPr>
              <a:t>不能以超过多少太字节的数据量来界定大数据与普通数据。随着人类大数据处理技术的不断进步，大数据的标准也不断提高。</a:t>
            </a:r>
          </a:p>
        </p:txBody>
      </p:sp>
    </p:spTree>
    <p:custDataLst>
      <p:tags r:id="rId1"/>
    </p:custDataLst>
    <p:extLst>
      <p:ext uri="{BB962C8B-B14F-4D97-AF65-F5344CB8AC3E}">
        <p14:creationId xmlns:p14="http://schemas.microsoft.com/office/powerpoint/2010/main" val="2764260163"/>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6854762"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1.2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数据管理技术发展</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文件系统阶段</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4" name="Rectangle 3"/>
          <p:cNvSpPr txBox="1">
            <a:spLocks noChangeArrowheads="1"/>
          </p:cNvSpPr>
          <p:nvPr/>
        </p:nvSpPr>
        <p:spPr bwMode="auto">
          <a:xfrm>
            <a:off x="2010615" y="4311789"/>
            <a:ext cx="5029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CC"/>
                </a:solidFill>
                <a:latin typeface="+mn-lt"/>
                <a:ea typeface="+mn-ea"/>
                <a:cs typeface="+mn-cs"/>
              </a:defRPr>
            </a:lvl1pPr>
            <a:lvl2pPr marL="669925" indent="-325438" algn="l" rtl="0" eaLnBrk="0" fontAlgn="base" hangingPunct="0">
              <a:spcBef>
                <a:spcPct val="20000"/>
              </a:spcBef>
              <a:spcAft>
                <a:spcPct val="0"/>
              </a:spcAft>
              <a:buClr>
                <a:srgbClr val="0000CC"/>
              </a:buClr>
              <a:buSzPct val="60000"/>
              <a:buFont typeface="Wingdings" panose="05000000000000000000" pitchFamily="2" charset="2"/>
              <a:buChar char="l"/>
              <a:defRPr sz="2600" b="1">
                <a:solidFill>
                  <a:schemeClr val="tx1"/>
                </a:solidFill>
                <a:latin typeface="+mn-lt"/>
                <a:ea typeface="楷体" pitchFamily="49" charset="-122"/>
                <a:cs typeface="+mn-cs"/>
              </a:defRPr>
            </a:lvl2pPr>
            <a:lvl3pPr marL="1022350" indent="-350838" algn="l" rtl="0" eaLnBrk="0" fontAlgn="base" hangingPunct="0">
              <a:spcBef>
                <a:spcPct val="20000"/>
              </a:spcBef>
              <a:spcAft>
                <a:spcPct val="0"/>
              </a:spcAft>
              <a:buClr>
                <a:srgbClr val="FF0000"/>
              </a:buClr>
              <a:buSzPct val="65000"/>
              <a:buFont typeface="Wingdings" panose="05000000000000000000" pitchFamily="2" charset="2"/>
              <a:buChar char="p"/>
              <a:defRPr sz="2200" b="1">
                <a:solidFill>
                  <a:schemeClr val="tx1"/>
                </a:solidFill>
                <a:latin typeface="+mn-lt"/>
                <a:ea typeface="+mj-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j-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j-ea"/>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9pPr>
          </a:lstStyle>
          <a:p>
            <a:pPr marL="342900" marR="0" lvl="0" indent="-342900" algn="l"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dirty="0">
                <a:ln>
                  <a:noFill/>
                </a:ln>
                <a:solidFill>
                  <a:srgbClr val="0000CC"/>
                </a:solidFill>
                <a:effectLst/>
                <a:uLnTx/>
                <a:uFillTx/>
                <a:latin typeface="Arial"/>
                <a:ea typeface="黑体"/>
              </a:rPr>
              <a:t>优点</a:t>
            </a:r>
          </a:p>
          <a:p>
            <a:pPr marL="669925" marR="0" lvl="1" indent="-325438" algn="l" defTabSz="914400" rtl="0" eaLnBrk="1" fontAlgn="base" latinLnBrk="0" hangingPunct="1">
              <a:lnSpc>
                <a:spcPct val="100000"/>
              </a:lnSpc>
              <a:spcBef>
                <a:spcPct val="20000"/>
              </a:spcBef>
              <a:spcAft>
                <a:spcPct val="0"/>
              </a:spcAft>
              <a:buClr>
                <a:srgbClr val="0000CC"/>
              </a:buClr>
              <a:buSzPct val="60000"/>
              <a:buFont typeface="Wingdings" panose="05000000000000000000" pitchFamily="2" charset="2"/>
              <a:buNone/>
              <a:tabLst/>
              <a:defRPr/>
            </a:pPr>
            <a:r>
              <a:rPr lang="zh-CN" altLang="en-US" sz="2400" b="0" dirty="0">
                <a:solidFill>
                  <a:srgbClr val="293136"/>
                </a:solidFill>
                <a:latin typeface="微软雅黑" panose="020B0503020204020204" pitchFamily="34" charset="-122"/>
                <a:ea typeface="微软雅黑" panose="020B0503020204020204" pitchFamily="34" charset="-122"/>
              </a:rPr>
              <a:t>数据可以长期保存</a:t>
            </a:r>
            <a:endParaRPr lang="en-US" altLang="zh-CN" sz="2400" b="0" dirty="0">
              <a:solidFill>
                <a:srgbClr val="293136"/>
              </a:solidFill>
              <a:latin typeface="微软雅黑" panose="020B0503020204020204" pitchFamily="34" charset="-122"/>
              <a:ea typeface="微软雅黑" panose="020B0503020204020204" pitchFamily="34" charset="-122"/>
            </a:endParaRPr>
          </a:p>
          <a:p>
            <a:pPr marL="669925" marR="0" lvl="1" indent="-325438" algn="l" defTabSz="914400" rtl="0" eaLnBrk="1" fontAlgn="base" latinLnBrk="0" hangingPunct="1">
              <a:lnSpc>
                <a:spcPct val="100000"/>
              </a:lnSpc>
              <a:spcBef>
                <a:spcPct val="20000"/>
              </a:spcBef>
              <a:spcAft>
                <a:spcPct val="0"/>
              </a:spcAft>
              <a:buClr>
                <a:srgbClr val="0000CC"/>
              </a:buClr>
              <a:buSzPct val="60000"/>
              <a:buFont typeface="Wingdings" panose="05000000000000000000" pitchFamily="2" charset="2"/>
              <a:buNone/>
              <a:tabLst/>
              <a:defRPr/>
            </a:pPr>
            <a:r>
              <a:rPr lang="zh-CN" altLang="en-US" sz="2400" b="0" dirty="0">
                <a:solidFill>
                  <a:srgbClr val="293136"/>
                </a:solidFill>
                <a:latin typeface="微软雅黑" panose="020B0503020204020204" pitchFamily="34" charset="-122"/>
                <a:ea typeface="微软雅黑" panose="020B0503020204020204" pitchFamily="34" charset="-122"/>
              </a:rPr>
              <a:t>数据具有一定的独立性。</a:t>
            </a:r>
          </a:p>
          <a:p>
            <a:pPr marL="669925" marR="0" lvl="1" indent="-325438" algn="l" defTabSz="914400" rtl="0" eaLnBrk="1" fontAlgn="base" latinLnBrk="0" hangingPunct="1">
              <a:lnSpc>
                <a:spcPct val="100000"/>
              </a:lnSpc>
              <a:spcBef>
                <a:spcPct val="20000"/>
              </a:spcBef>
              <a:spcAft>
                <a:spcPct val="0"/>
              </a:spcAft>
              <a:buClr>
                <a:srgbClr val="0000CC"/>
              </a:buClr>
              <a:buSzPct val="60000"/>
              <a:buFont typeface="Wingdings" panose="05000000000000000000" pitchFamily="2" charset="2"/>
              <a:buNone/>
              <a:tabLst/>
              <a:defRPr/>
            </a:pPr>
            <a:r>
              <a:rPr lang="zh-CN" altLang="en-US" sz="2400" b="0" dirty="0">
                <a:solidFill>
                  <a:srgbClr val="293136"/>
                </a:solidFill>
                <a:latin typeface="微软雅黑" panose="020B0503020204020204" pitchFamily="34" charset="-122"/>
                <a:ea typeface="微软雅黑" panose="020B0503020204020204" pitchFamily="34" charset="-122"/>
              </a:rPr>
              <a:t>数据具有共享性。</a:t>
            </a:r>
          </a:p>
        </p:txBody>
      </p:sp>
      <p:pic>
        <p:nvPicPr>
          <p:cNvPr id="1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8415" y="747980"/>
            <a:ext cx="571500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3"/>
          <p:cNvSpPr txBox="1">
            <a:spLocks noChangeArrowheads="1"/>
          </p:cNvSpPr>
          <p:nvPr/>
        </p:nvSpPr>
        <p:spPr bwMode="auto">
          <a:xfrm>
            <a:off x="1858215" y="2822970"/>
            <a:ext cx="8229600" cy="1447800"/>
          </a:xfrm>
          <a:prstGeom prst="rect">
            <a:avLst/>
          </a:prstGeom>
          <a:noFill/>
          <a:ln w="9525">
            <a:noFill/>
            <a:miter lim="800000"/>
            <a:headEnd/>
            <a:tailEnd/>
          </a:ln>
        </p:spPr>
        <p:txBody>
          <a:bodyPr/>
          <a:lstStyle/>
          <a:p>
            <a:pPr marL="342900" indent="-342900" fontAlgn="base">
              <a:spcBef>
                <a:spcPct val="20000"/>
              </a:spcBef>
              <a:spcAft>
                <a:spcPct val="0"/>
              </a:spcAft>
              <a:buClr>
                <a:srgbClr val="CC9900"/>
              </a:buClr>
              <a:buSzPct val="65000"/>
              <a:buFont typeface="Wingdings" pitchFamily="2" charset="2"/>
              <a:buChar char="n"/>
              <a:defRPr/>
            </a:pPr>
            <a:r>
              <a:rPr lang="zh-CN" altLang="en-US" sz="2600" kern="0" dirty="0">
                <a:solidFill>
                  <a:srgbClr val="0000CC"/>
                </a:solidFill>
                <a:latin typeface="Arial"/>
                <a:ea typeface="黑体"/>
              </a:rPr>
              <a:t>特征：</a:t>
            </a:r>
          </a:p>
          <a:p>
            <a:pPr marL="669925" lvl="1" indent="-325438" fontAlgn="base">
              <a:spcBef>
                <a:spcPct val="20000"/>
              </a:spcBef>
              <a:spcAft>
                <a:spcPct val="0"/>
              </a:spcAft>
              <a:buClr>
                <a:srgbClr val="0000CC"/>
              </a:buClr>
              <a:buSzPct val="60000"/>
              <a:buFont typeface="Wingdings" pitchFamily="2" charset="2"/>
              <a:buNone/>
              <a:defRPr/>
            </a:pPr>
            <a:r>
              <a:rPr lang="zh-CN" altLang="en-US" sz="2400" dirty="0">
                <a:solidFill>
                  <a:srgbClr val="293136"/>
                </a:solidFill>
                <a:latin typeface="微软雅黑" panose="020B0503020204020204" pitchFamily="34" charset="-122"/>
                <a:ea typeface="微软雅黑" panose="020B0503020204020204" pitchFamily="34" charset="-122"/>
              </a:rPr>
              <a:t>    程序和数据分开存储，程序可以通过文件系统读写不同的数据文件；一个数据文件可以被不同的程序使用。</a:t>
            </a:r>
          </a:p>
        </p:txBody>
      </p:sp>
      <p:sp>
        <p:nvSpPr>
          <p:cNvPr id="18" name="Rectangle 3"/>
          <p:cNvSpPr txBox="1">
            <a:spLocks noChangeArrowheads="1"/>
          </p:cNvSpPr>
          <p:nvPr/>
        </p:nvSpPr>
        <p:spPr bwMode="auto">
          <a:xfrm>
            <a:off x="5820615" y="4387989"/>
            <a:ext cx="5029200" cy="2057400"/>
          </a:xfrm>
          <a:prstGeom prst="rect">
            <a:avLst/>
          </a:prstGeom>
          <a:noFill/>
          <a:ln w="9525">
            <a:noFill/>
            <a:miter lim="800000"/>
            <a:headEnd/>
            <a:tailEnd/>
          </a:ln>
        </p:spPr>
        <p:txBody>
          <a:bodyPr/>
          <a:lstStyle/>
          <a:p>
            <a:pPr marL="342900" indent="-342900" fontAlgn="base">
              <a:spcBef>
                <a:spcPct val="20000"/>
              </a:spcBef>
              <a:spcAft>
                <a:spcPct val="0"/>
              </a:spcAft>
              <a:buClr>
                <a:srgbClr val="CC9900"/>
              </a:buClr>
              <a:buSzPct val="65000"/>
              <a:buFont typeface="Wingdings" pitchFamily="2" charset="2"/>
              <a:buChar char="n"/>
              <a:defRPr/>
            </a:pPr>
            <a:r>
              <a:rPr lang="zh-CN" altLang="en-US" sz="2600" kern="0" dirty="0">
                <a:solidFill>
                  <a:srgbClr val="0000CC"/>
                </a:solidFill>
                <a:latin typeface="Arial"/>
                <a:ea typeface="黑体"/>
              </a:rPr>
              <a:t>缺点：</a:t>
            </a:r>
          </a:p>
          <a:p>
            <a:pPr marL="669925" lvl="1" indent="-325438" fontAlgn="base">
              <a:spcBef>
                <a:spcPct val="20000"/>
              </a:spcBef>
              <a:spcAft>
                <a:spcPct val="0"/>
              </a:spcAft>
              <a:buClr>
                <a:srgbClr val="0000CC"/>
              </a:buClr>
              <a:buSzPct val="60000"/>
              <a:buFont typeface="Wingdings" pitchFamily="2" charset="2"/>
              <a:buNone/>
              <a:defRPr/>
            </a:pPr>
            <a:r>
              <a:rPr lang="zh-CN" altLang="en-US" sz="2400" dirty="0">
                <a:solidFill>
                  <a:srgbClr val="293136"/>
                </a:solidFill>
                <a:latin typeface="微软雅黑" panose="020B0503020204020204" pitchFamily="34" charset="-122"/>
                <a:ea typeface="微软雅黑" panose="020B0503020204020204" pitchFamily="34" charset="-122"/>
              </a:rPr>
              <a:t>    程序只能读写一定结构的数据，共享性不够。</a:t>
            </a:r>
          </a:p>
          <a:p>
            <a:pPr marL="669925" lvl="1" indent="-325438" fontAlgn="base">
              <a:spcBef>
                <a:spcPct val="20000"/>
              </a:spcBef>
              <a:spcAft>
                <a:spcPct val="0"/>
              </a:spcAft>
              <a:buClr>
                <a:srgbClr val="0000CC"/>
              </a:buClr>
              <a:buSzPct val="60000"/>
              <a:buFont typeface="Wingdings" pitchFamily="2" charset="2"/>
              <a:buNone/>
              <a:defRPr/>
            </a:pPr>
            <a:r>
              <a:rPr lang="zh-CN" altLang="en-US" sz="2400" dirty="0">
                <a:solidFill>
                  <a:srgbClr val="293136"/>
                </a:solidFill>
                <a:latin typeface="微软雅黑" panose="020B0503020204020204" pitchFamily="34" charset="-122"/>
                <a:ea typeface="微软雅黑" panose="020B0503020204020204" pitchFamily="34" charset="-122"/>
              </a:rPr>
              <a:t>    数据文件间联系松散，数据存在冗余和不一致现象。</a:t>
            </a:r>
          </a:p>
        </p:txBody>
      </p:sp>
    </p:spTree>
    <p:custDataLst>
      <p:tags r:id="rId1"/>
    </p:custDataLst>
    <p:extLst>
      <p:ext uri="{BB962C8B-B14F-4D97-AF65-F5344CB8AC3E}">
        <p14:creationId xmlns:p14="http://schemas.microsoft.com/office/powerpoint/2010/main" val="883005393"/>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dissolve">
                                      <p:cBhvr>
                                        <p:cTn id="12" dur="500"/>
                                        <p:tgtEl>
                                          <p:spTgt spid="14">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animEffect transition="in" filter="dissolve">
                                      <p:cBhvr>
                                        <p:cTn id="15" dur="500"/>
                                        <p:tgtEl>
                                          <p:spTgt spid="14">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4">
                                            <p:txEl>
                                              <p:pRg st="2" end="2"/>
                                            </p:txEl>
                                          </p:spTgt>
                                        </p:tgtEl>
                                        <p:attrNameLst>
                                          <p:attrName>style.visibility</p:attrName>
                                        </p:attrNameLst>
                                      </p:cBhvr>
                                      <p:to>
                                        <p:strVal val="visible"/>
                                      </p:to>
                                    </p:set>
                                    <p:animEffect transition="in" filter="dissolve">
                                      <p:cBhvr>
                                        <p:cTn id="18" dur="500"/>
                                        <p:tgtEl>
                                          <p:spTgt spid="14">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4">
                                            <p:txEl>
                                              <p:pRg st="3" end="3"/>
                                            </p:txEl>
                                          </p:spTgt>
                                        </p:tgtEl>
                                        <p:attrNameLst>
                                          <p:attrName>style.visibility</p:attrName>
                                        </p:attrNameLst>
                                      </p:cBhvr>
                                      <p:to>
                                        <p:strVal val="visible"/>
                                      </p:to>
                                    </p:set>
                                    <p:animEffect transition="in" filter="dissolve">
                                      <p:cBhvr>
                                        <p:cTn id="21" dur="500"/>
                                        <p:tgtEl>
                                          <p:spTgt spid="1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dissolv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6" grpId="0"/>
      <p:bldP spid="1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392275"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4.2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大数据的特征</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9" name="矩形 8"/>
          <p:cNvSpPr/>
          <p:nvPr/>
        </p:nvSpPr>
        <p:spPr>
          <a:xfrm>
            <a:off x="1557981" y="884557"/>
            <a:ext cx="9076038" cy="5355312"/>
          </a:xfrm>
          <a:prstGeom prst="rect">
            <a:avLst/>
          </a:prstGeom>
        </p:spPr>
        <p:txBody>
          <a:bodyPr wrap="square">
            <a:spAutoFit/>
          </a:bodyPr>
          <a:lstStyle/>
          <a:p>
            <a:pPr marL="669925" lvl="1" indent="-325438" fontAlgn="base">
              <a:lnSpc>
                <a:spcPct val="150000"/>
              </a:lnSpc>
              <a:spcBef>
                <a:spcPct val="20000"/>
              </a:spcBef>
              <a:spcAft>
                <a:spcPct val="0"/>
              </a:spcAft>
              <a:buClr>
                <a:srgbClr val="0000CC"/>
              </a:buClr>
              <a:buSzPct val="60000"/>
              <a:buFont typeface="Wingdings" panose="05000000000000000000" pitchFamily="2" charset="2"/>
              <a:buChar char="l"/>
            </a:pPr>
            <a:r>
              <a:rPr lang="zh-CN" altLang="en-US" sz="2000" b="1" kern="0" dirty="0">
                <a:solidFill>
                  <a:srgbClr val="000000"/>
                </a:solidFill>
                <a:latin typeface="微软雅黑" panose="020B0503020204020204" pitchFamily="34" charset="-122"/>
                <a:ea typeface="微软雅黑" panose="020B0503020204020204" pitchFamily="34" charset="-122"/>
              </a:rPr>
              <a:t>数据体量巨大（</a:t>
            </a:r>
            <a:r>
              <a:rPr lang="en-US" altLang="zh-CN" sz="2000" b="1" kern="0" dirty="0">
                <a:solidFill>
                  <a:srgbClr val="000000"/>
                </a:solidFill>
                <a:latin typeface="微软雅黑" panose="020B0503020204020204" pitchFamily="34" charset="-122"/>
                <a:ea typeface="微软雅黑" panose="020B0503020204020204" pitchFamily="34" charset="-122"/>
              </a:rPr>
              <a:t>Volume</a:t>
            </a:r>
            <a:r>
              <a:rPr lang="zh-CN" altLang="en-US" sz="2000" b="1" kern="0" dirty="0">
                <a:solidFill>
                  <a:srgbClr val="000000"/>
                </a:solidFill>
                <a:latin typeface="微软雅黑" panose="020B0503020204020204" pitchFamily="34" charset="-122"/>
                <a:ea typeface="微软雅黑" panose="020B0503020204020204" pitchFamily="34" charset="-122"/>
              </a:rPr>
              <a:t>）：</a:t>
            </a:r>
            <a:r>
              <a:rPr lang="zh-CN" altLang="en-US" sz="2000" kern="0" dirty="0">
                <a:solidFill>
                  <a:srgbClr val="000000"/>
                </a:solidFill>
                <a:latin typeface="微软雅黑" panose="020B0503020204020204" pitchFamily="34" charset="-122"/>
                <a:ea typeface="微软雅黑" panose="020B0503020204020204" pitchFamily="34" charset="-122"/>
              </a:rPr>
              <a:t>当今世界需要进行及时处理以提取有用信息的数据数量级已经从</a:t>
            </a:r>
            <a:r>
              <a:rPr lang="en-US" altLang="zh-CN" sz="2000" kern="0" dirty="0">
                <a:solidFill>
                  <a:srgbClr val="000000"/>
                </a:solidFill>
                <a:latin typeface="微软雅黑" panose="020B0503020204020204" pitchFamily="34" charset="-122"/>
                <a:ea typeface="微软雅黑" panose="020B0503020204020204" pitchFamily="34" charset="-122"/>
              </a:rPr>
              <a:t>TB</a:t>
            </a:r>
            <a:r>
              <a:rPr lang="zh-CN" altLang="en-US" sz="2000" kern="0" dirty="0">
                <a:solidFill>
                  <a:srgbClr val="000000"/>
                </a:solidFill>
                <a:latin typeface="微软雅黑" panose="020B0503020204020204" pitchFamily="34" charset="-122"/>
                <a:ea typeface="微软雅黑" panose="020B0503020204020204" pitchFamily="34" charset="-122"/>
              </a:rPr>
              <a:t>级别，跃升到</a:t>
            </a:r>
            <a:r>
              <a:rPr lang="en-US" altLang="zh-CN" sz="2000" kern="0" dirty="0">
                <a:solidFill>
                  <a:srgbClr val="000000"/>
                </a:solidFill>
                <a:latin typeface="微软雅黑" panose="020B0503020204020204" pitchFamily="34" charset="-122"/>
                <a:ea typeface="微软雅黑" panose="020B0503020204020204" pitchFamily="34" charset="-122"/>
              </a:rPr>
              <a:t>PB</a:t>
            </a:r>
            <a:r>
              <a:rPr lang="zh-CN" altLang="en-US" sz="2000" kern="0" dirty="0">
                <a:solidFill>
                  <a:srgbClr val="000000"/>
                </a:solidFill>
                <a:latin typeface="微软雅黑" panose="020B0503020204020204" pitchFamily="34" charset="-122"/>
                <a:ea typeface="微软雅黑" panose="020B0503020204020204" pitchFamily="34" charset="-122"/>
              </a:rPr>
              <a:t>甚至</a:t>
            </a:r>
            <a:r>
              <a:rPr lang="en-US" altLang="zh-CN" sz="2000" kern="0" dirty="0">
                <a:solidFill>
                  <a:srgbClr val="000000"/>
                </a:solidFill>
                <a:latin typeface="微软雅黑" panose="020B0503020204020204" pitchFamily="34" charset="-122"/>
                <a:ea typeface="微软雅黑" panose="020B0503020204020204" pitchFamily="34" charset="-122"/>
              </a:rPr>
              <a:t>EB</a:t>
            </a:r>
            <a:r>
              <a:rPr lang="zh-CN" altLang="en-US" sz="2000" kern="0" dirty="0">
                <a:solidFill>
                  <a:srgbClr val="000000"/>
                </a:solidFill>
                <a:latin typeface="微软雅黑" panose="020B0503020204020204" pitchFamily="34" charset="-122"/>
                <a:ea typeface="微软雅黑" panose="020B0503020204020204" pitchFamily="34" charset="-122"/>
              </a:rPr>
              <a:t>级别（</a:t>
            </a:r>
            <a:r>
              <a:rPr lang="en-US" altLang="zh-CN" sz="2000" kern="0" dirty="0">
                <a:solidFill>
                  <a:srgbClr val="000000"/>
                </a:solidFill>
                <a:latin typeface="微软雅黑" panose="020B0503020204020204" pitchFamily="34" charset="-122"/>
                <a:ea typeface="微软雅黑" panose="020B0503020204020204" pitchFamily="34" charset="-122"/>
              </a:rPr>
              <a:t>petabyte 1PB=1024TB</a:t>
            </a:r>
            <a:r>
              <a:rPr lang="zh-CN" altLang="en-US" sz="2000" kern="0" dirty="0">
                <a:solidFill>
                  <a:srgbClr val="000000"/>
                </a:solidFill>
                <a:latin typeface="微软雅黑" panose="020B0503020204020204" pitchFamily="34" charset="-122"/>
                <a:ea typeface="微软雅黑" panose="020B0503020204020204" pitchFamily="34" charset="-122"/>
              </a:rPr>
              <a:t>，</a:t>
            </a:r>
            <a:r>
              <a:rPr lang="en-US" altLang="zh-CN" sz="2000" kern="0" dirty="0" err="1">
                <a:solidFill>
                  <a:srgbClr val="000000"/>
                </a:solidFill>
                <a:latin typeface="微软雅黑" panose="020B0503020204020204" pitchFamily="34" charset="-122"/>
                <a:ea typeface="微软雅黑" panose="020B0503020204020204" pitchFamily="34" charset="-122"/>
              </a:rPr>
              <a:t>exabyte</a:t>
            </a:r>
            <a:r>
              <a:rPr lang="en-US" altLang="zh-CN" sz="2000" kern="0" dirty="0">
                <a:solidFill>
                  <a:srgbClr val="000000"/>
                </a:solidFill>
                <a:latin typeface="微软雅黑" panose="020B0503020204020204" pitchFamily="34" charset="-122"/>
                <a:ea typeface="微软雅黑" panose="020B0503020204020204" pitchFamily="34" charset="-122"/>
              </a:rPr>
              <a:t> 1EB=1024PB</a:t>
            </a:r>
            <a:r>
              <a:rPr lang="zh-CN" altLang="en-US" sz="2000" kern="0" dirty="0">
                <a:solidFill>
                  <a:srgbClr val="000000"/>
                </a:solidFill>
                <a:latin typeface="微软雅黑" panose="020B0503020204020204" pitchFamily="34" charset="-122"/>
                <a:ea typeface="微软雅黑" panose="020B0503020204020204" pitchFamily="34" charset="-122"/>
              </a:rPr>
              <a:t>）。</a:t>
            </a:r>
            <a:endParaRPr lang="en-US" altLang="zh-CN" sz="2000" kern="0" dirty="0">
              <a:solidFill>
                <a:srgbClr val="000000"/>
              </a:solidFill>
              <a:latin typeface="微软雅黑" panose="020B0503020204020204" pitchFamily="34" charset="-122"/>
              <a:ea typeface="微软雅黑" panose="020B0503020204020204" pitchFamily="34" charset="-122"/>
            </a:endParaRPr>
          </a:p>
          <a:p>
            <a:pPr marL="669925" lvl="1" indent="-325438" fontAlgn="base">
              <a:lnSpc>
                <a:spcPct val="150000"/>
              </a:lnSpc>
              <a:spcBef>
                <a:spcPct val="20000"/>
              </a:spcBef>
              <a:spcAft>
                <a:spcPct val="0"/>
              </a:spcAft>
              <a:buClr>
                <a:srgbClr val="0000CC"/>
              </a:buClr>
              <a:buSzPct val="60000"/>
              <a:buFont typeface="Wingdings" panose="05000000000000000000" pitchFamily="2" charset="2"/>
              <a:buChar char="l"/>
            </a:pPr>
            <a:r>
              <a:rPr lang="zh-CN" altLang="en-US" sz="2000" b="1" kern="0" dirty="0">
                <a:solidFill>
                  <a:srgbClr val="000000"/>
                </a:solidFill>
                <a:latin typeface="微软雅黑" panose="020B0503020204020204" pitchFamily="34" charset="-122"/>
                <a:ea typeface="微软雅黑" panose="020B0503020204020204" pitchFamily="34" charset="-122"/>
              </a:rPr>
              <a:t>数据类型复杂（</a:t>
            </a:r>
            <a:r>
              <a:rPr lang="en-US" altLang="zh-CN" sz="2000" b="1" kern="0" dirty="0" err="1">
                <a:solidFill>
                  <a:srgbClr val="000000"/>
                </a:solidFill>
                <a:latin typeface="微软雅黑" panose="020B0503020204020204" pitchFamily="34" charset="-122"/>
                <a:ea typeface="微软雅黑" panose="020B0503020204020204" pitchFamily="34" charset="-122"/>
              </a:rPr>
              <a:t>Variery</a:t>
            </a:r>
            <a:r>
              <a:rPr lang="zh-CN" altLang="en-US" sz="2000" b="1" kern="0" dirty="0">
                <a:solidFill>
                  <a:srgbClr val="000000"/>
                </a:solidFill>
                <a:latin typeface="微软雅黑" panose="020B0503020204020204" pitchFamily="34" charset="-122"/>
                <a:ea typeface="微软雅黑" panose="020B0503020204020204" pitchFamily="34" charset="-122"/>
              </a:rPr>
              <a:t>）：</a:t>
            </a:r>
            <a:r>
              <a:rPr lang="zh-CN" altLang="en-US" sz="2000" kern="0" dirty="0">
                <a:solidFill>
                  <a:srgbClr val="000000"/>
                </a:solidFill>
                <a:latin typeface="微软雅黑" panose="020B0503020204020204" pitchFamily="34" charset="-122"/>
                <a:ea typeface="微软雅黑" panose="020B0503020204020204" pitchFamily="34" charset="-122"/>
              </a:rPr>
              <a:t>大数据的挑战不仅是数据量的大，也体现在数据类型的复杂和多样性上。非结构和半结构数据正是大数据处理的难点所在。现在，互联网上产生的非结构数据占据了大数据的绝大部分比重。 </a:t>
            </a:r>
          </a:p>
          <a:p>
            <a:pPr marL="669925" lvl="1" indent="-325438" fontAlgn="base">
              <a:lnSpc>
                <a:spcPct val="150000"/>
              </a:lnSpc>
              <a:spcBef>
                <a:spcPct val="20000"/>
              </a:spcBef>
              <a:spcAft>
                <a:spcPct val="0"/>
              </a:spcAft>
              <a:buClr>
                <a:srgbClr val="0000CC"/>
              </a:buClr>
              <a:buSzPct val="60000"/>
              <a:buFont typeface="Wingdings" panose="05000000000000000000" pitchFamily="2" charset="2"/>
              <a:buChar char="l"/>
            </a:pPr>
            <a:r>
              <a:rPr lang="zh-CN" altLang="en-US" sz="2000" b="1" kern="0" dirty="0">
                <a:solidFill>
                  <a:srgbClr val="000000"/>
                </a:solidFill>
                <a:latin typeface="微软雅黑" panose="020B0503020204020204" pitchFamily="34" charset="-122"/>
                <a:ea typeface="微软雅黑" panose="020B0503020204020204" pitchFamily="34" charset="-122"/>
              </a:rPr>
              <a:t>处理速度快（</a:t>
            </a:r>
            <a:r>
              <a:rPr lang="en-US" altLang="zh-CN" sz="2000" b="1" kern="0" dirty="0">
                <a:solidFill>
                  <a:srgbClr val="000000"/>
                </a:solidFill>
                <a:latin typeface="微软雅黑" panose="020B0503020204020204" pitchFamily="34" charset="-122"/>
                <a:ea typeface="微软雅黑" panose="020B0503020204020204" pitchFamily="34" charset="-122"/>
              </a:rPr>
              <a:t>Velocity</a:t>
            </a:r>
            <a:r>
              <a:rPr lang="zh-CN" altLang="en-US" sz="2000" b="1" kern="0" dirty="0">
                <a:solidFill>
                  <a:srgbClr val="000000"/>
                </a:solidFill>
                <a:latin typeface="微软雅黑" panose="020B0503020204020204" pitchFamily="34" charset="-122"/>
                <a:ea typeface="微软雅黑" panose="020B0503020204020204" pitchFamily="34" charset="-122"/>
              </a:rPr>
              <a:t>）：</a:t>
            </a:r>
            <a:r>
              <a:rPr lang="zh-CN" altLang="en-US" sz="2000" kern="0" dirty="0">
                <a:solidFill>
                  <a:srgbClr val="000000"/>
                </a:solidFill>
                <a:latin typeface="微软雅黑" panose="020B0503020204020204" pitchFamily="34" charset="-122"/>
                <a:ea typeface="微软雅黑" panose="020B0503020204020204" pitchFamily="34" charset="-122"/>
              </a:rPr>
              <a:t>信息的价值在于及时获得有效信息，超过特定时限的信息就失去了使用的的价值。</a:t>
            </a:r>
            <a:endParaRPr lang="en-US" altLang="zh-CN" sz="2000" kern="0" dirty="0">
              <a:solidFill>
                <a:srgbClr val="000000"/>
              </a:solidFill>
              <a:latin typeface="微软雅黑" panose="020B0503020204020204" pitchFamily="34" charset="-122"/>
              <a:ea typeface="微软雅黑" panose="020B0503020204020204" pitchFamily="34" charset="-122"/>
            </a:endParaRPr>
          </a:p>
          <a:p>
            <a:pPr marL="669925" lvl="1" indent="-325438" fontAlgn="base">
              <a:lnSpc>
                <a:spcPct val="150000"/>
              </a:lnSpc>
              <a:spcBef>
                <a:spcPct val="20000"/>
              </a:spcBef>
              <a:spcAft>
                <a:spcPct val="0"/>
              </a:spcAft>
              <a:buClr>
                <a:srgbClr val="0000CC"/>
              </a:buClr>
              <a:buSzPct val="60000"/>
              <a:buFont typeface="Wingdings" panose="05000000000000000000" pitchFamily="2" charset="2"/>
              <a:buChar char="l"/>
            </a:pPr>
            <a:r>
              <a:rPr lang="zh-CN" altLang="en-US" sz="2000" b="1" kern="0" dirty="0">
                <a:solidFill>
                  <a:srgbClr val="000000"/>
                </a:solidFill>
                <a:latin typeface="微软雅黑" panose="020B0503020204020204" pitchFamily="34" charset="-122"/>
                <a:ea typeface="微软雅黑" panose="020B0503020204020204" pitchFamily="34" charset="-122"/>
              </a:rPr>
              <a:t>价值密度低（</a:t>
            </a:r>
            <a:r>
              <a:rPr lang="en-US" altLang="zh-CN" sz="2000" b="1" kern="0" dirty="0">
                <a:solidFill>
                  <a:srgbClr val="000000"/>
                </a:solidFill>
                <a:latin typeface="微软雅黑" panose="020B0503020204020204" pitchFamily="34" charset="-122"/>
                <a:ea typeface="微软雅黑" panose="020B0503020204020204" pitchFamily="34" charset="-122"/>
              </a:rPr>
              <a:t>Value</a:t>
            </a:r>
            <a:r>
              <a:rPr lang="zh-CN" altLang="en-US" sz="2000" b="1" kern="0" dirty="0">
                <a:solidFill>
                  <a:srgbClr val="000000"/>
                </a:solidFill>
                <a:latin typeface="微软雅黑" panose="020B0503020204020204" pitchFamily="34" charset="-122"/>
                <a:ea typeface="微软雅黑" panose="020B0503020204020204" pitchFamily="34" charset="-122"/>
              </a:rPr>
              <a:t>）：</a:t>
            </a:r>
            <a:r>
              <a:rPr lang="zh-CN" altLang="en-US" sz="2000" kern="0" dirty="0">
                <a:solidFill>
                  <a:srgbClr val="000000"/>
                </a:solidFill>
                <a:latin typeface="微软雅黑" panose="020B0503020204020204" pitchFamily="34" charset="-122"/>
                <a:ea typeface="微软雅黑" panose="020B0503020204020204" pitchFamily="34" charset="-122"/>
              </a:rPr>
              <a:t>大数据价值高，但是单个数据的价值密度低，只有大量数据聚合起来处理才能借助历史数据预测未来走势，通过大数据挖掘和分析，获得由有价值和意义的信息，才能体现出大数据的价值所在。</a:t>
            </a:r>
          </a:p>
        </p:txBody>
      </p:sp>
    </p:spTree>
    <p:custDataLst>
      <p:tags r:id="rId1"/>
    </p:custDataLst>
    <p:extLst>
      <p:ext uri="{BB962C8B-B14F-4D97-AF65-F5344CB8AC3E}">
        <p14:creationId xmlns:p14="http://schemas.microsoft.com/office/powerpoint/2010/main" val="1862018680"/>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39" y="41494"/>
            <a:ext cx="10271545" cy="584775"/>
          </a:xfrm>
          <a:prstGeom prst="rect">
            <a:avLst/>
          </a:prstGeom>
          <a:noFill/>
        </p:spPr>
        <p:txBody>
          <a:bodyPr wrap="square" rtlCol="0">
            <a:spAutoFit/>
          </a:bodyPr>
          <a:lstStyle/>
          <a:p>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小结：</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2" name="内容占位符 2"/>
          <p:cNvSpPr txBox="1">
            <a:spLocks/>
          </p:cNvSpPr>
          <p:nvPr/>
        </p:nvSpPr>
        <p:spPr>
          <a:xfrm>
            <a:off x="2401675" y="1514406"/>
            <a:ext cx="7388649" cy="382918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rgbClr val="FF0000"/>
              </a:buClr>
              <a:buSzPct val="80000"/>
              <a:buFont typeface="Wingdings" pitchFamily="2" charset="2"/>
              <a:buChar char="n"/>
              <a:defRPr sz="2800" b="1" kern="1200">
                <a:solidFill>
                  <a:schemeClr val="tx1"/>
                </a:solidFill>
                <a:latin typeface="+mn-lt"/>
                <a:ea typeface="+mn-ea"/>
                <a:cs typeface="+mn-cs"/>
              </a:defRPr>
            </a:lvl1pPr>
            <a:lvl2pPr marL="914400" indent="-457200" algn="l" defTabSz="914400" rtl="0" eaLnBrk="1" latinLnBrk="0" hangingPunct="1">
              <a:spcBef>
                <a:spcPct val="20000"/>
              </a:spcBef>
              <a:buClr>
                <a:srgbClr val="0000CC"/>
              </a:buClr>
              <a:buSzPct val="80000"/>
              <a:buFont typeface="Wingdings" pitchFamily="2" charset="2"/>
              <a:buChar char="l"/>
              <a:defRPr sz="2400" b="1" kern="1200">
                <a:solidFill>
                  <a:schemeClr val="tx1"/>
                </a:solidFill>
                <a:latin typeface="+mn-lt"/>
                <a:ea typeface="+mn-ea"/>
                <a:cs typeface="+mn-cs"/>
              </a:defRPr>
            </a:lvl2pPr>
            <a:lvl3pPr marL="1143000" indent="-228600" algn="l" defTabSz="914400" rtl="0" eaLnBrk="1" latinLnBrk="0" hangingPunct="1">
              <a:spcBef>
                <a:spcPct val="20000"/>
              </a:spcBef>
              <a:buClr>
                <a:srgbClr val="9900FF"/>
              </a:buClr>
              <a:buSzPct val="60000"/>
              <a:buFont typeface="Wingdings" pitchFamily="2" charset="2"/>
              <a:buChar char="p"/>
              <a:defRPr sz="2000" b="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sz="3600" dirty="0">
                <a:solidFill>
                  <a:sysClr val="windowText" lastClr="000000"/>
                </a:solidFill>
                <a:latin typeface="微软雅黑" panose="020B0503020204020204" pitchFamily="34" charset="-122"/>
                <a:ea typeface="微软雅黑" panose="020B0503020204020204" pitchFamily="34" charset="-122"/>
              </a:rPr>
              <a:t>了解数据库的基本概述</a:t>
            </a:r>
            <a:endParaRPr lang="en-US" altLang="zh-CN" sz="3600" dirty="0">
              <a:solidFill>
                <a:sysClr val="windowText" lastClr="000000"/>
              </a:solidFill>
              <a:latin typeface="微软雅黑" panose="020B0503020204020204" pitchFamily="34" charset="-122"/>
              <a:ea typeface="微软雅黑" panose="020B0503020204020204" pitchFamily="34" charset="-122"/>
            </a:endParaRPr>
          </a:p>
          <a:p>
            <a:pPr>
              <a:lnSpc>
                <a:spcPct val="150000"/>
              </a:lnSpc>
            </a:pPr>
            <a:r>
              <a:rPr kumimoji="0" lang="zh-CN" altLang="en-US" sz="3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掌握基本的</a:t>
            </a:r>
            <a:r>
              <a:rPr kumimoji="0" lang="en-US" altLang="zh-CN" sz="3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SQL</a:t>
            </a:r>
            <a:r>
              <a:rPr kumimoji="0" lang="zh-CN" altLang="en-US" sz="3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语句命令</a:t>
            </a:r>
            <a:endParaRPr kumimoji="0" lang="en-US" altLang="zh-CN" sz="3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a:p>
            <a:pPr>
              <a:lnSpc>
                <a:spcPct val="150000"/>
              </a:lnSpc>
            </a:pPr>
            <a:r>
              <a:rPr lang="zh-CN" altLang="en-US" sz="3600" dirty="0">
                <a:solidFill>
                  <a:sysClr val="windowText" lastClr="000000"/>
                </a:solidFill>
                <a:latin typeface="微软雅黑" panose="020B0503020204020204" pitchFamily="34" charset="-122"/>
                <a:ea typeface="微软雅黑" panose="020B0503020204020204" pitchFamily="34" charset="-122"/>
              </a:rPr>
              <a:t>掌握</a:t>
            </a:r>
            <a:r>
              <a:rPr lang="en-US" altLang="zh-CN" sz="3600" dirty="0" err="1">
                <a:solidFill>
                  <a:sysClr val="windowText" lastClr="000000"/>
                </a:solidFill>
                <a:latin typeface="微软雅黑" panose="020B0503020204020204" pitchFamily="34" charset="-122"/>
                <a:ea typeface="微软雅黑" panose="020B0503020204020204" pitchFamily="34" charset="-122"/>
              </a:rPr>
              <a:t>Sqlite</a:t>
            </a:r>
            <a:r>
              <a:rPr lang="zh-CN" altLang="en-US" sz="3600" dirty="0">
                <a:solidFill>
                  <a:sysClr val="windowText" lastClr="000000"/>
                </a:solidFill>
                <a:latin typeface="微软雅黑" panose="020B0503020204020204" pitchFamily="34" charset="-122"/>
                <a:ea typeface="微软雅黑" panose="020B0503020204020204" pitchFamily="34" charset="-122"/>
              </a:rPr>
              <a:t>数据库的基本操作方法</a:t>
            </a:r>
            <a:endParaRPr kumimoji="0" lang="en-US" altLang="zh-CN" sz="3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1" fontAlgn="auto" latinLnBrk="0" hangingPunct="1">
              <a:lnSpc>
                <a:spcPct val="150000"/>
              </a:lnSpc>
              <a:spcBef>
                <a:spcPct val="20000"/>
              </a:spcBef>
              <a:spcAft>
                <a:spcPts val="0"/>
              </a:spcAft>
              <a:buClr>
                <a:srgbClr val="FF0000"/>
              </a:buClr>
              <a:buSzPct val="80000"/>
              <a:buFont typeface="Wingdings" pitchFamily="2" charset="2"/>
              <a:buChar char="n"/>
              <a:tabLst/>
              <a:defRPr/>
            </a:pPr>
            <a:r>
              <a:rPr lang="zh-CN" altLang="en-US" sz="3600" dirty="0">
                <a:solidFill>
                  <a:sysClr val="windowText" lastClr="000000"/>
                </a:solidFill>
                <a:latin typeface="微软雅黑" panose="020B0503020204020204" pitchFamily="34" charset="-122"/>
                <a:ea typeface="微软雅黑" panose="020B0503020204020204" pitchFamily="34" charset="-122"/>
              </a:rPr>
              <a:t>了解大数据技术的相关概念</a:t>
            </a:r>
            <a:endParaRPr kumimoji="0" lang="en-US" altLang="zh-CN" sz="3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1" fontAlgn="auto" latinLnBrk="0" hangingPunct="1">
              <a:lnSpc>
                <a:spcPct val="150000"/>
              </a:lnSpc>
              <a:spcBef>
                <a:spcPct val="20000"/>
              </a:spcBef>
              <a:spcAft>
                <a:spcPts val="0"/>
              </a:spcAft>
              <a:buClr>
                <a:srgbClr val="FF0000"/>
              </a:buClr>
              <a:buSzPct val="80000"/>
              <a:buFont typeface="Wingdings" pitchFamily="2" charset="2"/>
              <a:buChar char="n"/>
              <a:tabLst/>
              <a:defRPr/>
            </a:pPr>
            <a:endParaRPr kumimoji="0" lang="zh-CN" altLang="en-US" sz="3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68446610"/>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39" y="41494"/>
            <a:ext cx="10271545" cy="584775"/>
          </a:xfrm>
          <a:prstGeom prst="rect">
            <a:avLst/>
          </a:prstGeom>
          <a:noFill/>
        </p:spPr>
        <p:txBody>
          <a:bodyPr wrap="square" rtlCol="0">
            <a:spAutoFit/>
          </a:bodyPr>
          <a:lstStyle/>
          <a:p>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小结：</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9" name="矩形 8"/>
          <p:cNvSpPr/>
          <p:nvPr/>
        </p:nvSpPr>
        <p:spPr>
          <a:xfrm>
            <a:off x="2520042" y="1108401"/>
            <a:ext cx="7151915" cy="4708981"/>
          </a:xfrm>
          <a:prstGeom prst="rect">
            <a:avLst/>
          </a:prstGeom>
        </p:spPr>
        <p:txBody>
          <a:bodyPr wrap="square">
            <a:spAutoFit/>
          </a:bodyPr>
          <a:lstStyle/>
          <a:p>
            <a:pPr marL="342900" indent="-342900">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什么是数据管理</a:t>
            </a:r>
          </a:p>
          <a:p>
            <a:pPr marL="342900" indent="-342900">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数据管理的发展，特征、特点</a:t>
            </a:r>
          </a:p>
          <a:p>
            <a:pPr marL="342900" indent="-342900">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什么是数据库、什么是数据库管理系统、数据库系统</a:t>
            </a:r>
          </a:p>
          <a:p>
            <a:pPr marL="342900" indent="-342900">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什么是数据模型</a:t>
            </a:r>
          </a:p>
          <a:p>
            <a:pPr marL="342900" indent="-342900">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从不同层次看，数据模型有哪些？</a:t>
            </a:r>
          </a:p>
          <a:p>
            <a:pPr marL="342900" indent="-342900">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什么是概念模型、逻辑模型、物理模型</a:t>
            </a:r>
          </a:p>
          <a:p>
            <a:pPr marL="342900" indent="-342900">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什么是</a:t>
            </a:r>
            <a:r>
              <a:rPr lang="en-US" altLang="zh-CN" sz="2000" dirty="0">
                <a:latin typeface="微软雅黑" panose="020B0503020204020204" pitchFamily="34" charset="-122"/>
                <a:ea typeface="微软雅黑" panose="020B0503020204020204" pitchFamily="34" charset="-122"/>
              </a:rPr>
              <a:t>E-R</a:t>
            </a:r>
            <a:r>
              <a:rPr lang="zh-CN" altLang="en-US" sz="2000" dirty="0">
                <a:latin typeface="微软雅黑" panose="020B0503020204020204" pitchFamily="34" charset="-122"/>
                <a:ea typeface="微软雅黑" panose="020B0503020204020204" pitchFamily="34" charset="-122"/>
              </a:rPr>
              <a:t>图、实体联系的类型</a:t>
            </a:r>
          </a:p>
          <a:p>
            <a:pPr marL="342900" indent="-342900">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什么是关系模型、什么是关系数据库</a:t>
            </a:r>
          </a:p>
          <a:p>
            <a:pPr marL="342900" indent="-342900">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关系的性质，键、主键、外键、参照完整性、实体完整性、用户定义完整性</a:t>
            </a:r>
          </a:p>
          <a:p>
            <a:pPr marL="342900" indent="-342900">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什么是</a:t>
            </a:r>
            <a:r>
              <a:rPr lang="en-US" altLang="zh-CN" sz="2000" dirty="0">
                <a:latin typeface="微软雅黑" panose="020B0503020204020204" pitchFamily="34" charset="-122"/>
                <a:ea typeface="微软雅黑" panose="020B0503020204020204" pitchFamily="34" charset="-122"/>
              </a:rPr>
              <a:t>SQL</a:t>
            </a:r>
            <a:r>
              <a:rPr lang="zh-CN" altLang="en-US" sz="2000" dirty="0">
                <a:latin typeface="微软雅黑" panose="020B0503020204020204" pitchFamily="34" charset="-122"/>
                <a:ea typeface="微软雅黑" panose="020B0503020204020204" pitchFamily="34" charset="-122"/>
              </a:rPr>
              <a:t>语言，它的功能？</a:t>
            </a:r>
          </a:p>
          <a:p>
            <a:pPr marL="342900" indent="-342900">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创建表、插入数据、删除数据、查询数据</a:t>
            </a:r>
          </a:p>
          <a:p>
            <a:pPr marL="342900" indent="-342900">
              <a:buFont typeface="Wingdings" panose="05000000000000000000" pitchFamily="2" charset="2"/>
              <a:buChar char="ü"/>
            </a:pPr>
            <a:r>
              <a:rPr lang="en-US" altLang="zh-CN" sz="2000" dirty="0">
                <a:latin typeface="微软雅黑" panose="020B0503020204020204" pitchFamily="34" charset="-122"/>
                <a:ea typeface="微软雅黑" panose="020B0503020204020204" pitchFamily="34" charset="-122"/>
              </a:rPr>
              <a:t>SQL</a:t>
            </a:r>
            <a:r>
              <a:rPr lang="zh-CN" altLang="en-US" sz="2000" dirty="0">
                <a:latin typeface="微软雅黑" panose="020B0503020204020204" pitchFamily="34" charset="-122"/>
                <a:ea typeface="微软雅黑" panose="020B0503020204020204" pitchFamily="34" charset="-122"/>
              </a:rPr>
              <a:t>数据类型，运算符</a:t>
            </a:r>
          </a:p>
          <a:p>
            <a:pPr marL="342900" indent="-342900">
              <a:buFont typeface="Wingdings" panose="05000000000000000000" pitchFamily="2" charset="2"/>
              <a:buChar char="ü"/>
            </a:pPr>
            <a:r>
              <a:rPr lang="en-US" altLang="zh-CN" sz="2000" dirty="0">
                <a:latin typeface="微软雅黑" panose="020B0503020204020204" pitchFamily="34" charset="-122"/>
                <a:ea typeface="微软雅黑" panose="020B0503020204020204" pitchFamily="34" charset="-122"/>
              </a:rPr>
              <a:t>SQLite3 </a:t>
            </a:r>
            <a:r>
              <a:rPr lang="zh-CN" altLang="en-US" sz="2000" dirty="0">
                <a:latin typeface="微软雅黑" panose="020B0503020204020204" pitchFamily="34" charset="-122"/>
                <a:ea typeface="微软雅黑" panose="020B0503020204020204" pitchFamily="34" charset="-122"/>
              </a:rPr>
              <a:t>创建（或打开）数据库、数据表、插入数据、删除数据、查询、条件、统计、分组、排序、选择列。</a:t>
            </a:r>
          </a:p>
        </p:txBody>
      </p:sp>
    </p:spTree>
    <p:custDataLst>
      <p:tags r:id="rId1"/>
    </p:custDataLst>
    <p:extLst>
      <p:ext uri="{BB962C8B-B14F-4D97-AF65-F5344CB8AC3E}">
        <p14:creationId xmlns:p14="http://schemas.microsoft.com/office/powerpoint/2010/main" val="706057435"/>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p:cNvSpPr txBox="1"/>
          <p:nvPr/>
        </p:nvSpPr>
        <p:spPr>
          <a:xfrm>
            <a:off x="4286269" y="2223615"/>
            <a:ext cx="5908317" cy="1446550"/>
          </a:xfrm>
          <a:prstGeom prst="rect">
            <a:avLst/>
          </a:prstGeom>
          <a:noFill/>
        </p:spPr>
        <p:txBody>
          <a:bodyPr wrap="square" rtlCol="0">
            <a:spAutoFit/>
          </a:bodyPr>
          <a:lstStyle/>
          <a:p>
            <a:pPr algn="ctr" defTabSz="1218565">
              <a:defRPr/>
            </a:pPr>
            <a:r>
              <a:rPr lang="zh-CN" altLang="en-US" sz="8800" b="1" dirty="0">
                <a:gradFill>
                  <a:gsLst>
                    <a:gs pos="0">
                      <a:srgbClr val="E30613"/>
                    </a:gs>
                    <a:gs pos="100000">
                      <a:srgbClr val="81040B"/>
                    </a:gs>
                  </a:gsLst>
                  <a:lin ang="5400000" scaled="1"/>
                </a:gradFill>
                <a:latin typeface="微软雅黑" pitchFamily="34" charset="-122"/>
                <a:ea typeface="微软雅黑" pitchFamily="34" charset="-122"/>
                <a:cs typeface="Kartika" panose="02020503030404060203" pitchFamily="18" charset="0"/>
              </a:rPr>
              <a:t>谢谢大家！</a:t>
            </a:r>
          </a:p>
        </p:txBody>
      </p:sp>
      <p:grpSp>
        <p:nvGrpSpPr>
          <p:cNvPr id="4" name="组合 3"/>
          <p:cNvGrpSpPr/>
          <p:nvPr/>
        </p:nvGrpSpPr>
        <p:grpSpPr>
          <a:xfrm>
            <a:off x="0" y="5691189"/>
            <a:ext cx="12192000" cy="432000"/>
            <a:chOff x="117567" y="5691189"/>
            <a:chExt cx="8890144" cy="432000"/>
          </a:xfrm>
        </p:grpSpPr>
        <p:cxnSp>
          <p:nvCxnSpPr>
            <p:cNvPr id="25" name="直接连接符 24"/>
            <p:cNvCxnSpPr/>
            <p:nvPr/>
          </p:nvCxnSpPr>
          <p:spPr>
            <a:xfrm flipH="1">
              <a:off x="117567" y="5912402"/>
              <a:ext cx="810000" cy="0"/>
            </a:xfrm>
            <a:prstGeom prst="line">
              <a:avLst/>
            </a:prstGeom>
            <a:ln w="12700">
              <a:solidFill>
                <a:srgbClr val="E3061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72711" y="5907189"/>
              <a:ext cx="5535000" cy="0"/>
            </a:xfrm>
            <a:prstGeom prst="line">
              <a:avLst/>
            </a:prstGeom>
            <a:ln w="12700">
              <a:gradFill>
                <a:gsLst>
                  <a:gs pos="0">
                    <a:srgbClr val="E30613"/>
                  </a:gs>
                  <a:gs pos="100000">
                    <a:srgbClr val="81040B"/>
                  </a:gs>
                </a:gsLst>
                <a:lin ang="0" scaled="0"/>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159868" y="5691189"/>
              <a:ext cx="2083154" cy="432000"/>
              <a:chOff x="1064303" y="5622335"/>
              <a:chExt cx="2083154" cy="432000"/>
            </a:xfrm>
          </p:grpSpPr>
          <p:sp>
            <p:nvSpPr>
              <p:cNvPr id="15" name="圆角矩形 14"/>
              <p:cNvSpPr>
                <a:spLocks noChangeAspect="1"/>
              </p:cNvSpPr>
              <p:nvPr/>
            </p:nvSpPr>
            <p:spPr>
              <a:xfrm>
                <a:off x="1614503" y="5622335"/>
                <a:ext cx="432553" cy="432000"/>
              </a:xfrm>
              <a:prstGeom prst="roundRect">
                <a:avLst>
                  <a:gd name="adj" fmla="val 50000"/>
                </a:avLst>
              </a:prstGeom>
              <a:gradFill>
                <a:gsLst>
                  <a:gs pos="0">
                    <a:srgbClr val="8E040D"/>
                  </a:gs>
                  <a:gs pos="100000">
                    <a:srgbClr val="E40613"/>
                  </a:gs>
                </a:gsLst>
                <a:lin ang="10800000" scaled="0"/>
              </a:gradFill>
              <a:ln w="12700">
                <a:gradFill>
                  <a:gsLst>
                    <a:gs pos="0">
                      <a:srgbClr val="E30613"/>
                    </a:gs>
                    <a:gs pos="100000">
                      <a:srgbClr val="81040B"/>
                    </a:gs>
                  </a:gsLst>
                  <a:lin ang="5400000" scaled="1"/>
                </a:grad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Black" panose="020B0A04020102020204" pitchFamily="34" charset="0"/>
                  </a:rPr>
                  <a:t>0</a:t>
                </a:r>
                <a:endParaRPr lang="zh-CN" altLang="en-US" sz="2400" dirty="0">
                  <a:latin typeface="Arial Black" panose="020B0A04020102020204" pitchFamily="34" charset="0"/>
                </a:endParaRPr>
              </a:p>
            </p:txBody>
          </p:sp>
          <p:sp>
            <p:nvSpPr>
              <p:cNvPr id="30" name="圆角矩形 29"/>
              <p:cNvSpPr>
                <a:spLocks noChangeAspect="1"/>
              </p:cNvSpPr>
              <p:nvPr/>
            </p:nvSpPr>
            <p:spPr>
              <a:xfrm>
                <a:off x="1064303" y="5622335"/>
                <a:ext cx="432553" cy="432000"/>
              </a:xfrm>
              <a:prstGeom prst="roundRect">
                <a:avLst>
                  <a:gd name="adj" fmla="val 50000"/>
                </a:avLst>
              </a:prstGeom>
              <a:gradFill>
                <a:gsLst>
                  <a:gs pos="0">
                    <a:srgbClr val="8E040D"/>
                  </a:gs>
                  <a:gs pos="100000">
                    <a:srgbClr val="E40613"/>
                  </a:gs>
                </a:gsLst>
                <a:lin ang="10800000" scaled="0"/>
              </a:gradFill>
              <a:ln w="12700">
                <a:gradFill>
                  <a:gsLst>
                    <a:gs pos="0">
                      <a:srgbClr val="E30613"/>
                    </a:gs>
                    <a:gs pos="100000">
                      <a:srgbClr val="81040B"/>
                    </a:gs>
                  </a:gsLst>
                  <a:lin ang="5400000" scaled="1"/>
                </a:grad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Black" panose="020B0A04020102020204" pitchFamily="34" charset="0"/>
                  </a:rPr>
                  <a:t>2</a:t>
                </a:r>
                <a:endParaRPr lang="zh-CN" altLang="en-US" sz="2400" dirty="0">
                  <a:latin typeface="Arial Black" panose="020B0A04020102020204" pitchFamily="34" charset="0"/>
                </a:endParaRPr>
              </a:p>
            </p:txBody>
          </p:sp>
          <p:sp>
            <p:nvSpPr>
              <p:cNvPr id="31" name="圆角矩形 30"/>
              <p:cNvSpPr>
                <a:spLocks noChangeAspect="1"/>
              </p:cNvSpPr>
              <p:nvPr/>
            </p:nvSpPr>
            <p:spPr>
              <a:xfrm>
                <a:off x="2164703" y="5622335"/>
                <a:ext cx="432553" cy="432000"/>
              </a:xfrm>
              <a:prstGeom prst="roundRect">
                <a:avLst>
                  <a:gd name="adj" fmla="val 50000"/>
                </a:avLst>
              </a:prstGeom>
              <a:gradFill>
                <a:gsLst>
                  <a:gs pos="0">
                    <a:srgbClr val="8E040D"/>
                  </a:gs>
                  <a:gs pos="100000">
                    <a:srgbClr val="E40613"/>
                  </a:gs>
                </a:gsLst>
                <a:lin ang="10800000" scaled="0"/>
              </a:gradFill>
              <a:ln w="12700">
                <a:gradFill>
                  <a:gsLst>
                    <a:gs pos="0">
                      <a:srgbClr val="E30613"/>
                    </a:gs>
                    <a:gs pos="100000">
                      <a:srgbClr val="81040B"/>
                    </a:gs>
                  </a:gsLst>
                  <a:lin ang="5400000" scaled="1"/>
                </a:grad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Black" panose="020B0A04020102020204" pitchFamily="34" charset="0"/>
                  </a:rPr>
                  <a:t>2</a:t>
                </a:r>
                <a:endParaRPr lang="zh-CN" altLang="en-US" sz="2400" dirty="0">
                  <a:latin typeface="Arial Black" panose="020B0A04020102020204" pitchFamily="34" charset="0"/>
                </a:endParaRPr>
              </a:p>
            </p:txBody>
          </p:sp>
          <p:sp>
            <p:nvSpPr>
              <p:cNvPr id="32" name="圆角矩形 31"/>
              <p:cNvSpPr>
                <a:spLocks noChangeAspect="1"/>
              </p:cNvSpPr>
              <p:nvPr/>
            </p:nvSpPr>
            <p:spPr>
              <a:xfrm>
                <a:off x="2714904" y="5622335"/>
                <a:ext cx="432553" cy="432000"/>
              </a:xfrm>
              <a:prstGeom prst="roundRect">
                <a:avLst>
                  <a:gd name="adj" fmla="val 50000"/>
                </a:avLst>
              </a:prstGeom>
              <a:gradFill>
                <a:gsLst>
                  <a:gs pos="0">
                    <a:srgbClr val="8E040D"/>
                  </a:gs>
                  <a:gs pos="100000">
                    <a:srgbClr val="E40613"/>
                  </a:gs>
                </a:gsLst>
                <a:lin ang="10800000" scaled="0"/>
              </a:gradFill>
              <a:ln w="12700">
                <a:gradFill>
                  <a:gsLst>
                    <a:gs pos="0">
                      <a:srgbClr val="E30613"/>
                    </a:gs>
                    <a:gs pos="100000">
                      <a:srgbClr val="81040B"/>
                    </a:gs>
                  </a:gsLst>
                  <a:lin ang="5400000" scaled="1"/>
                </a:grad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Black" panose="020B0A04020102020204" pitchFamily="34" charset="0"/>
                  </a:rPr>
                  <a:t>1</a:t>
                </a:r>
                <a:endParaRPr lang="zh-CN" altLang="en-US" sz="2400" dirty="0">
                  <a:latin typeface="Arial Black" panose="020B0A04020102020204" pitchFamily="34" charset="0"/>
                </a:endParaRPr>
              </a:p>
            </p:txBody>
          </p:sp>
        </p:grpSp>
      </p:grpSp>
      <p:grpSp>
        <p:nvGrpSpPr>
          <p:cNvPr id="18" name="组合 17"/>
          <p:cNvGrpSpPr/>
          <p:nvPr/>
        </p:nvGrpSpPr>
        <p:grpSpPr>
          <a:xfrm>
            <a:off x="84016" y="79461"/>
            <a:ext cx="2612976" cy="4400343"/>
            <a:chOff x="439101" y="-8313"/>
            <a:chExt cx="2612976" cy="4400343"/>
          </a:xfrm>
        </p:grpSpPr>
        <p:sp>
          <p:nvSpPr>
            <p:cNvPr id="19" name="任意多边形 18"/>
            <p:cNvSpPr/>
            <p:nvPr/>
          </p:nvSpPr>
          <p:spPr>
            <a:xfrm rot="5400000">
              <a:off x="-454583" y="885371"/>
              <a:ext cx="4400343" cy="2612976"/>
            </a:xfrm>
            <a:custGeom>
              <a:avLst/>
              <a:gdLst>
                <a:gd name="connsiteX0" fmla="*/ 0 w 4400343"/>
                <a:gd name="connsiteY0" fmla="*/ 2612976 h 2612976"/>
                <a:gd name="connsiteX1" fmla="*/ 0 w 4400343"/>
                <a:gd name="connsiteY1" fmla="*/ 0 h 2612976"/>
                <a:gd name="connsiteX2" fmla="*/ 3093855 w 4400343"/>
                <a:gd name="connsiteY2" fmla="*/ 0 h 2612976"/>
                <a:gd name="connsiteX3" fmla="*/ 4400343 w 4400343"/>
                <a:gd name="connsiteY3" fmla="*/ 1306488 h 2612976"/>
                <a:gd name="connsiteX4" fmla="*/ 3093855 w 4400343"/>
                <a:gd name="connsiteY4" fmla="*/ 2612976 h 2612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0343" h="2612976">
                  <a:moveTo>
                    <a:pt x="0" y="2612976"/>
                  </a:moveTo>
                  <a:lnTo>
                    <a:pt x="0" y="0"/>
                  </a:lnTo>
                  <a:lnTo>
                    <a:pt x="3093855" y="0"/>
                  </a:lnTo>
                  <a:cubicBezTo>
                    <a:pt x="3815408" y="0"/>
                    <a:pt x="4400343" y="584935"/>
                    <a:pt x="4400343" y="1306488"/>
                  </a:cubicBezTo>
                  <a:cubicBezTo>
                    <a:pt x="4400343" y="2028041"/>
                    <a:pt x="3815408" y="2612976"/>
                    <a:pt x="3093855" y="2612976"/>
                  </a:cubicBezTo>
                  <a:close/>
                </a:path>
              </a:pathLst>
            </a:custGeom>
            <a:gradFill>
              <a:gsLst>
                <a:gs pos="0">
                  <a:srgbClr val="8E040D"/>
                </a:gs>
                <a:gs pos="100000">
                  <a:srgbClr val="E40613"/>
                </a:gs>
              </a:gsLst>
              <a:lin ang="10800000" scaled="0"/>
            </a:gradFill>
            <a:ln w="25400">
              <a:no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0" name="组合 19"/>
            <p:cNvGrpSpPr>
              <a:grpSpLocks noChangeAspect="1"/>
            </p:cNvGrpSpPr>
            <p:nvPr/>
          </p:nvGrpSpPr>
          <p:grpSpPr>
            <a:xfrm>
              <a:off x="583589" y="1834933"/>
              <a:ext cx="2323999" cy="2323999"/>
              <a:chOff x="3393105" y="2094170"/>
              <a:chExt cx="2664367" cy="2664367"/>
            </a:xfrm>
          </p:grpSpPr>
          <p:sp>
            <p:nvSpPr>
              <p:cNvPr id="23" name="椭圆 22"/>
              <p:cNvSpPr/>
              <p:nvPr/>
            </p:nvSpPr>
            <p:spPr>
              <a:xfrm>
                <a:off x="3393105" y="2094170"/>
                <a:ext cx="2664367" cy="2664367"/>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圆角矩形 23"/>
              <p:cNvSpPr/>
              <p:nvPr/>
            </p:nvSpPr>
            <p:spPr>
              <a:xfrm>
                <a:off x="3655434" y="2332885"/>
                <a:ext cx="2167846" cy="2167846"/>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21" name="Picture 2" descr="E:\Hou\信息化建设\web\校徽相关\xjtu.png"/>
            <p:cNvPicPr>
              <a:picLocks noChangeAspect="1" noChangeArrowheads="1"/>
            </p:cNvPicPr>
            <p:nvPr/>
          </p:nvPicPr>
          <p:blipFill rotWithShape="1">
            <a:blip r:embed="rId3" cstate="print">
              <a:lum bright="70000" contrast="-70000"/>
              <a:extLst>
                <a:ext uri="{28A0092B-C50C-407E-A947-70E740481C1C}">
                  <a14:useLocalDpi xmlns:a14="http://schemas.microsoft.com/office/drawing/2010/main" val="0"/>
                </a:ext>
              </a:extLst>
            </a:blip>
            <a:srcRect l="-463" t="76636" r="53439"/>
            <a:stretch/>
          </p:blipFill>
          <p:spPr bwMode="auto">
            <a:xfrm>
              <a:off x="579253" y="503503"/>
              <a:ext cx="2332671" cy="651529"/>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rcRect l="17787" t="7404" r="17787" b="7404"/>
            <a:stretch>
              <a:fillRect/>
            </a:stretch>
          </p:blipFill>
          <p:spPr>
            <a:xfrm>
              <a:off x="884497" y="2135841"/>
              <a:ext cx="1722182" cy="1722182"/>
            </a:xfrm>
            <a:custGeom>
              <a:avLst/>
              <a:gdLst>
                <a:gd name="connsiteX0" fmla="*/ 1944000 w 3888000"/>
                <a:gd name="connsiteY0" fmla="*/ 0 h 3888000"/>
                <a:gd name="connsiteX1" fmla="*/ 3888000 w 3888000"/>
                <a:gd name="connsiteY1" fmla="*/ 1944000 h 3888000"/>
                <a:gd name="connsiteX2" fmla="*/ 1944000 w 3888000"/>
                <a:gd name="connsiteY2" fmla="*/ 3888000 h 3888000"/>
                <a:gd name="connsiteX3" fmla="*/ 0 w 3888000"/>
                <a:gd name="connsiteY3" fmla="*/ 1944000 h 3888000"/>
                <a:gd name="connsiteX4" fmla="*/ 1944000 w 3888000"/>
                <a:gd name="connsiteY4" fmla="*/ 0 h 388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8000" h="3888000">
                  <a:moveTo>
                    <a:pt x="1944000" y="0"/>
                  </a:moveTo>
                  <a:cubicBezTo>
                    <a:pt x="3017642" y="0"/>
                    <a:pt x="3888000" y="870358"/>
                    <a:pt x="3888000" y="1944000"/>
                  </a:cubicBezTo>
                  <a:cubicBezTo>
                    <a:pt x="3888000" y="3017642"/>
                    <a:pt x="3017642" y="3888000"/>
                    <a:pt x="1944000" y="3888000"/>
                  </a:cubicBezTo>
                  <a:cubicBezTo>
                    <a:pt x="870358" y="3888000"/>
                    <a:pt x="0" y="3017642"/>
                    <a:pt x="0" y="1944000"/>
                  </a:cubicBezTo>
                  <a:cubicBezTo>
                    <a:pt x="0" y="870358"/>
                    <a:pt x="870358" y="0"/>
                    <a:pt x="1944000" y="0"/>
                  </a:cubicBezTo>
                  <a:close/>
                </a:path>
              </a:pathLst>
            </a:custGeom>
          </p:spPr>
        </p:pic>
      </p:grpSp>
    </p:spTree>
    <p:extLst>
      <p:ext uri="{BB962C8B-B14F-4D97-AF65-F5344CB8AC3E}">
        <p14:creationId xmlns:p14="http://schemas.microsoft.com/office/powerpoint/2010/main" val="821326656"/>
      </p:ext>
    </p:extLst>
  </p:cSld>
  <p:clrMapOvr>
    <a:masterClrMapping/>
  </p:clrMapOvr>
  <mc:AlternateContent xmlns:mc="http://schemas.openxmlformats.org/markup-compatibility/2006" xmlns:p14="http://schemas.microsoft.com/office/powerpoint/2010/main">
    <mc:Choice Requires="p14">
      <p:transition p14:dur="0" advTm="646"/>
    </mc:Choice>
    <mc:Fallback xmlns="">
      <p:transition advTm="64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7265130"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1.2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数据管理技术发展</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数据库系统阶段</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23" name="Rectangle 3"/>
          <p:cNvSpPr txBox="1">
            <a:spLocks noChangeArrowheads="1"/>
          </p:cNvSpPr>
          <p:nvPr/>
        </p:nvSpPr>
        <p:spPr bwMode="auto">
          <a:xfrm>
            <a:off x="1858215" y="2989919"/>
            <a:ext cx="82296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CC"/>
                </a:solidFill>
                <a:latin typeface="+mn-lt"/>
                <a:ea typeface="+mn-ea"/>
                <a:cs typeface="+mn-cs"/>
              </a:defRPr>
            </a:lvl1pPr>
            <a:lvl2pPr marL="669925" indent="-325438" algn="l" rtl="0" eaLnBrk="0" fontAlgn="base" hangingPunct="0">
              <a:spcBef>
                <a:spcPct val="20000"/>
              </a:spcBef>
              <a:spcAft>
                <a:spcPct val="0"/>
              </a:spcAft>
              <a:buClr>
                <a:srgbClr val="0000CC"/>
              </a:buClr>
              <a:buSzPct val="60000"/>
              <a:buFont typeface="Wingdings" panose="05000000000000000000" pitchFamily="2" charset="2"/>
              <a:buChar char="l"/>
              <a:defRPr sz="2600" b="1">
                <a:solidFill>
                  <a:schemeClr val="tx1"/>
                </a:solidFill>
                <a:latin typeface="+mn-lt"/>
                <a:ea typeface="楷体" pitchFamily="49" charset="-122"/>
                <a:cs typeface="+mn-cs"/>
              </a:defRPr>
            </a:lvl2pPr>
            <a:lvl3pPr marL="1022350" indent="-350838" algn="l" rtl="0" eaLnBrk="0" fontAlgn="base" hangingPunct="0">
              <a:spcBef>
                <a:spcPct val="20000"/>
              </a:spcBef>
              <a:spcAft>
                <a:spcPct val="0"/>
              </a:spcAft>
              <a:buClr>
                <a:srgbClr val="FF0000"/>
              </a:buClr>
              <a:buSzPct val="65000"/>
              <a:buFont typeface="Wingdings" panose="05000000000000000000" pitchFamily="2" charset="2"/>
              <a:buChar char="p"/>
              <a:defRPr sz="2200" b="1">
                <a:solidFill>
                  <a:schemeClr val="tx1"/>
                </a:solidFill>
                <a:latin typeface="+mn-lt"/>
                <a:ea typeface="+mj-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j-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j-ea"/>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j-ea"/>
                <a:cs typeface="+mn-cs"/>
              </a:defRPr>
            </a:lvl9pPr>
          </a:lstStyle>
          <a:p>
            <a:pPr marL="342900" marR="0" lvl="0" indent="-342900" algn="l"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400" b="0" i="0" u="none" strike="noStrike" kern="0" cap="none" spc="0" normalizeH="0" baseline="0" noProof="0" dirty="0">
                <a:ln>
                  <a:noFill/>
                </a:ln>
                <a:solidFill>
                  <a:srgbClr val="0000CC"/>
                </a:solidFill>
                <a:effectLst/>
                <a:uLnTx/>
                <a:uFillTx/>
                <a:latin typeface="Arial"/>
                <a:ea typeface="黑体"/>
              </a:rPr>
              <a:t>特征：</a:t>
            </a:r>
            <a:endParaRPr kumimoji="0" lang="en-US" altLang="zh-CN" sz="2400" b="0" i="0" u="none" strike="noStrike" kern="0" cap="none" spc="0" normalizeH="0" baseline="0" noProof="0" dirty="0">
              <a:ln>
                <a:noFill/>
              </a:ln>
              <a:solidFill>
                <a:srgbClr val="0000CC"/>
              </a:solidFill>
              <a:effectLst/>
              <a:uLnTx/>
              <a:uFillTx/>
              <a:latin typeface="Arial"/>
              <a:ea typeface="黑体"/>
            </a:endParaRPr>
          </a:p>
          <a:p>
            <a:pPr marL="669925" marR="0" lvl="1" indent="-325438" algn="l" defTabSz="914400" rtl="0" eaLnBrk="1" fontAlgn="base" latinLnBrk="0" hangingPunct="1">
              <a:lnSpc>
                <a:spcPct val="100000"/>
              </a:lnSpc>
              <a:spcBef>
                <a:spcPct val="20000"/>
              </a:spcBef>
              <a:spcAft>
                <a:spcPct val="0"/>
              </a:spcAft>
              <a:buClr>
                <a:srgbClr val="0000CC"/>
              </a:buClr>
              <a:buSzPct val="60000"/>
              <a:buFont typeface="Wingdings" panose="05000000000000000000" pitchFamily="2" charset="2"/>
              <a:buChar char="l"/>
              <a:tabLst/>
              <a:defRPr/>
            </a:pPr>
            <a:r>
              <a:rPr lang="zh-CN" altLang="en-US" sz="2400" b="0" dirty="0">
                <a:solidFill>
                  <a:srgbClr val="293136"/>
                </a:solidFill>
                <a:latin typeface="微软雅黑" panose="020B0503020204020204" pitchFamily="34" charset="-122"/>
                <a:ea typeface="微软雅黑" panose="020B0503020204020204" pitchFamily="34" charset="-122"/>
              </a:rPr>
              <a:t>数据按一定的数据模型进行组织，使用专门的软件管理数据，这就是</a:t>
            </a:r>
            <a:r>
              <a:rPr lang="zh-CN" altLang="en-US" sz="2400" dirty="0">
                <a:solidFill>
                  <a:srgbClr val="FF0000"/>
                </a:solidFill>
                <a:latin typeface="微软雅黑" panose="020B0503020204020204" pitchFamily="34" charset="-122"/>
                <a:ea typeface="微软雅黑" panose="020B0503020204020204" pitchFamily="34" charset="-122"/>
              </a:rPr>
              <a:t>数据库管理系统（</a:t>
            </a:r>
            <a:r>
              <a:rPr lang="en-US" altLang="zh-CN" sz="2400" dirty="0">
                <a:solidFill>
                  <a:srgbClr val="FF0000"/>
                </a:solidFill>
                <a:latin typeface="微软雅黑" panose="020B0503020204020204" pitchFamily="34" charset="-122"/>
                <a:ea typeface="微软雅黑" panose="020B0503020204020204" pitchFamily="34" charset="-122"/>
              </a:rPr>
              <a:t>DBMS</a:t>
            </a:r>
            <a:r>
              <a:rPr lang="zh-CN" altLang="en-US" sz="2400" dirty="0">
                <a:solidFill>
                  <a:srgbClr val="FF0000"/>
                </a:solidFill>
                <a:latin typeface="微软雅黑" panose="020B0503020204020204" pitchFamily="34" charset="-122"/>
                <a:ea typeface="微软雅黑" panose="020B0503020204020204" pitchFamily="34" charset="-122"/>
              </a:rPr>
              <a:t>）</a:t>
            </a:r>
            <a:r>
              <a:rPr lang="zh-CN" altLang="en-US" sz="2400" b="0" dirty="0">
                <a:solidFill>
                  <a:srgbClr val="293136"/>
                </a:solidFill>
                <a:latin typeface="微软雅黑" panose="020B0503020204020204" pitchFamily="34" charset="-122"/>
                <a:ea typeface="微软雅黑" panose="020B0503020204020204" pitchFamily="34" charset="-122"/>
              </a:rPr>
              <a:t>。 </a:t>
            </a:r>
            <a:endParaRPr lang="en-US" altLang="zh-CN" sz="2400" b="0" dirty="0">
              <a:solidFill>
                <a:srgbClr val="293136"/>
              </a:solidFill>
              <a:latin typeface="微软雅黑" panose="020B0503020204020204" pitchFamily="34" charset="-122"/>
              <a:ea typeface="微软雅黑" panose="020B0503020204020204" pitchFamily="34" charset="-122"/>
            </a:endParaRPr>
          </a:p>
          <a:p>
            <a:pPr marL="342900" marR="0" lvl="0" indent="-342900" algn="l"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400" b="0" i="0" u="none" strike="noStrike" kern="0" cap="none" spc="0" normalizeH="0" baseline="0" noProof="0" dirty="0">
                <a:ln>
                  <a:noFill/>
                </a:ln>
                <a:solidFill>
                  <a:srgbClr val="0000CC"/>
                </a:solidFill>
                <a:effectLst/>
                <a:uLnTx/>
                <a:uFillTx/>
                <a:latin typeface="Arial"/>
                <a:ea typeface="黑体"/>
              </a:rPr>
              <a:t>特点：</a:t>
            </a:r>
            <a:endParaRPr kumimoji="0" lang="en-US" altLang="zh-CN" sz="2400" b="0" i="0" u="none" strike="noStrike" kern="0" cap="none" spc="0" normalizeH="0" baseline="0" noProof="0" dirty="0">
              <a:ln>
                <a:noFill/>
              </a:ln>
              <a:solidFill>
                <a:srgbClr val="0000CC"/>
              </a:solidFill>
              <a:effectLst/>
              <a:uLnTx/>
              <a:uFillTx/>
              <a:latin typeface="Arial"/>
              <a:ea typeface="黑体"/>
            </a:endParaRPr>
          </a:p>
          <a:p>
            <a:pPr marL="669925" marR="0" lvl="1" indent="-325438" algn="l" defTabSz="914400" rtl="0" eaLnBrk="1" fontAlgn="base" latinLnBrk="0" hangingPunct="1">
              <a:lnSpc>
                <a:spcPct val="100000"/>
              </a:lnSpc>
              <a:spcBef>
                <a:spcPct val="20000"/>
              </a:spcBef>
              <a:spcAft>
                <a:spcPct val="0"/>
              </a:spcAft>
              <a:buClr>
                <a:srgbClr val="0000CC"/>
              </a:buClr>
              <a:buSzPct val="60000"/>
              <a:buFont typeface="Wingdings" panose="05000000000000000000" pitchFamily="2" charset="2"/>
              <a:buChar char="l"/>
              <a:tabLst/>
              <a:defRPr/>
            </a:pPr>
            <a:r>
              <a:rPr lang="zh-CN" altLang="en-US" sz="2400" b="0" dirty="0">
                <a:solidFill>
                  <a:srgbClr val="293136"/>
                </a:solidFill>
                <a:latin typeface="微软雅黑" panose="020B0503020204020204" pitchFamily="34" charset="-122"/>
                <a:ea typeface="微软雅黑" panose="020B0503020204020204" pitchFamily="34" charset="-122"/>
              </a:rPr>
              <a:t>数据结构化，数据间有联系</a:t>
            </a:r>
          </a:p>
          <a:p>
            <a:pPr marL="669925" marR="0" lvl="1" indent="-325438" algn="l" defTabSz="914400" rtl="0" eaLnBrk="1" fontAlgn="base" latinLnBrk="0" hangingPunct="1">
              <a:lnSpc>
                <a:spcPct val="100000"/>
              </a:lnSpc>
              <a:spcBef>
                <a:spcPct val="20000"/>
              </a:spcBef>
              <a:spcAft>
                <a:spcPct val="0"/>
              </a:spcAft>
              <a:buClr>
                <a:srgbClr val="0000CC"/>
              </a:buClr>
              <a:buSzPct val="60000"/>
              <a:buFont typeface="Wingdings" panose="05000000000000000000" pitchFamily="2" charset="2"/>
              <a:buChar char="l"/>
              <a:tabLst/>
              <a:defRPr/>
            </a:pPr>
            <a:r>
              <a:rPr lang="zh-CN" altLang="en-US" sz="2400" b="0" dirty="0">
                <a:solidFill>
                  <a:srgbClr val="293136"/>
                </a:solidFill>
                <a:latin typeface="微软雅黑" panose="020B0503020204020204" pitchFamily="34" charset="-122"/>
                <a:ea typeface="微软雅黑" panose="020B0503020204020204" pitchFamily="34" charset="-122"/>
              </a:rPr>
              <a:t>数据统一管理，数据的共享性高，冗余度低，易扩充</a:t>
            </a:r>
            <a:endParaRPr lang="en-US" altLang="zh-CN" sz="2400" b="0" dirty="0">
              <a:solidFill>
                <a:srgbClr val="293136"/>
              </a:solidFill>
              <a:latin typeface="微软雅黑" panose="020B0503020204020204" pitchFamily="34" charset="-122"/>
              <a:ea typeface="微软雅黑" panose="020B0503020204020204" pitchFamily="34" charset="-122"/>
            </a:endParaRPr>
          </a:p>
          <a:p>
            <a:pPr marL="669925" marR="0" lvl="1" indent="-325438" algn="l" defTabSz="914400" rtl="0" eaLnBrk="1" fontAlgn="base" latinLnBrk="0" hangingPunct="1">
              <a:lnSpc>
                <a:spcPct val="100000"/>
              </a:lnSpc>
              <a:spcBef>
                <a:spcPct val="20000"/>
              </a:spcBef>
              <a:spcAft>
                <a:spcPct val="0"/>
              </a:spcAft>
              <a:buClr>
                <a:srgbClr val="0000CC"/>
              </a:buClr>
              <a:buSzPct val="60000"/>
              <a:buFont typeface="Wingdings" panose="05000000000000000000" pitchFamily="2" charset="2"/>
              <a:buChar char="l"/>
              <a:tabLst/>
              <a:defRPr/>
            </a:pPr>
            <a:r>
              <a:rPr lang="zh-CN" altLang="en-US" sz="2400" b="0" dirty="0">
                <a:solidFill>
                  <a:srgbClr val="293136"/>
                </a:solidFill>
                <a:latin typeface="微软雅黑" panose="020B0503020204020204" pitchFamily="34" charset="-122"/>
                <a:ea typeface="微软雅黑" panose="020B0503020204020204" pitchFamily="34" charset="-122"/>
              </a:rPr>
              <a:t>数据独立性高。可以被多个应用程序使用，数据的存储方式、结构改变不影响程序</a:t>
            </a:r>
          </a:p>
        </p:txBody>
      </p:sp>
      <p:grpSp>
        <p:nvGrpSpPr>
          <p:cNvPr id="24" name="组合 24"/>
          <p:cNvGrpSpPr/>
          <p:nvPr/>
        </p:nvGrpSpPr>
        <p:grpSpPr>
          <a:xfrm>
            <a:off x="4559119" y="953135"/>
            <a:ext cx="3347156" cy="1985963"/>
            <a:chOff x="4953000" y="4114800"/>
            <a:chExt cx="3733800" cy="2209800"/>
          </a:xfrm>
          <a:solidFill>
            <a:srgbClr val="CC9900">
              <a:lumMod val="75000"/>
            </a:srgbClr>
          </a:solidFill>
        </p:grpSpPr>
        <p:sp>
          <p:nvSpPr>
            <p:cNvPr id="25" name="圆柱形 24"/>
            <p:cNvSpPr/>
            <p:nvPr/>
          </p:nvSpPr>
          <p:spPr>
            <a:xfrm>
              <a:off x="6019800" y="5486400"/>
              <a:ext cx="1600200" cy="838200"/>
            </a:xfrm>
            <a:prstGeom prst="can">
              <a:avLst/>
            </a:prstGeom>
            <a:grpFill/>
            <a:ln w="25400" cap="flat" cmpd="sng" algn="ctr">
              <a:solidFill>
                <a:srgbClr val="CC9900">
                  <a:shade val="50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rgbClr val="FFFFFF"/>
                  </a:solidFill>
                  <a:effectLst/>
                  <a:uLnTx/>
                  <a:uFillTx/>
                  <a:latin typeface="Arial"/>
                  <a:ea typeface="黑体"/>
                </a:rPr>
                <a:t>数据库</a:t>
              </a:r>
            </a:p>
          </p:txBody>
        </p:sp>
        <p:sp>
          <p:nvSpPr>
            <p:cNvPr id="26" name="矩形 25"/>
            <p:cNvSpPr/>
            <p:nvPr/>
          </p:nvSpPr>
          <p:spPr>
            <a:xfrm>
              <a:off x="6019800" y="4800600"/>
              <a:ext cx="1600200" cy="457200"/>
            </a:xfrm>
            <a:prstGeom prst="rect">
              <a:avLst/>
            </a:prstGeom>
            <a:grpFill/>
            <a:ln w="25400" cap="flat" cmpd="sng" algn="ctr">
              <a:solidFill>
                <a:srgbClr val="CC9900">
                  <a:shade val="50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400" b="0" i="0" u="none" strike="noStrike" kern="0" cap="none" spc="0" normalizeH="0" baseline="0" noProof="0" dirty="0">
                  <a:ln>
                    <a:noFill/>
                  </a:ln>
                  <a:solidFill>
                    <a:srgbClr val="FFFFFF"/>
                  </a:solidFill>
                  <a:effectLst/>
                  <a:uLnTx/>
                  <a:uFillTx/>
                  <a:latin typeface="Arial"/>
                  <a:ea typeface="黑体"/>
                </a:rPr>
                <a:t>DBMS</a:t>
              </a:r>
              <a:endParaRPr kumimoji="0" lang="zh-CN" altLang="en-US" sz="2400" b="0" i="0" u="none" strike="noStrike" kern="0" cap="none" spc="0" normalizeH="0" baseline="0" noProof="0" dirty="0">
                <a:ln>
                  <a:noFill/>
                </a:ln>
                <a:solidFill>
                  <a:srgbClr val="FFFFFF"/>
                </a:solidFill>
                <a:effectLst/>
                <a:uLnTx/>
                <a:uFillTx/>
                <a:latin typeface="Arial"/>
                <a:ea typeface="黑体"/>
              </a:endParaRPr>
            </a:p>
          </p:txBody>
        </p:sp>
        <p:cxnSp>
          <p:nvCxnSpPr>
            <p:cNvPr id="28" name="直接箭头连接符 27"/>
            <p:cNvCxnSpPr/>
            <p:nvPr/>
          </p:nvCxnSpPr>
          <p:spPr>
            <a:xfrm rot="5400000">
              <a:off x="6286500" y="5372100"/>
              <a:ext cx="228600" cy="1588"/>
            </a:xfrm>
            <a:prstGeom prst="straightConnector1">
              <a:avLst/>
            </a:prstGeom>
            <a:grpFill/>
            <a:ln w="9525" cap="flat" cmpd="sng" algn="ctr">
              <a:solidFill>
                <a:srgbClr val="000000">
                  <a:shade val="95000"/>
                  <a:satMod val="105000"/>
                </a:srgbClr>
              </a:solidFill>
              <a:prstDash val="solid"/>
              <a:tailEnd type="arrow"/>
            </a:ln>
            <a:effectLst/>
          </p:spPr>
        </p:cxnSp>
        <p:cxnSp>
          <p:nvCxnSpPr>
            <p:cNvPr id="29" name="直接箭头连接符 28"/>
            <p:cNvCxnSpPr/>
            <p:nvPr/>
          </p:nvCxnSpPr>
          <p:spPr>
            <a:xfrm rot="5400000" flipH="1" flipV="1">
              <a:off x="7124700" y="5372100"/>
              <a:ext cx="228600" cy="1588"/>
            </a:xfrm>
            <a:prstGeom prst="straightConnector1">
              <a:avLst/>
            </a:prstGeom>
            <a:grpFill/>
            <a:ln w="9525" cap="flat" cmpd="sng" algn="ctr">
              <a:solidFill>
                <a:srgbClr val="000000">
                  <a:shade val="95000"/>
                  <a:satMod val="105000"/>
                </a:srgbClr>
              </a:solidFill>
              <a:prstDash val="solid"/>
              <a:tailEnd type="arrow"/>
            </a:ln>
            <a:effectLst/>
          </p:spPr>
        </p:cxnSp>
        <p:sp>
          <p:nvSpPr>
            <p:cNvPr id="30" name="矩形 29"/>
            <p:cNvSpPr/>
            <p:nvPr/>
          </p:nvSpPr>
          <p:spPr>
            <a:xfrm>
              <a:off x="4953000" y="4114800"/>
              <a:ext cx="1143000" cy="381000"/>
            </a:xfrm>
            <a:prstGeom prst="rect">
              <a:avLst/>
            </a:prstGeom>
            <a:grpFill/>
            <a:ln w="25400" cap="flat" cmpd="sng" algn="ctr">
              <a:solidFill>
                <a:srgbClr val="CC9900">
                  <a:shade val="50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rgbClr val="FFFFFF"/>
                  </a:solidFill>
                  <a:effectLst/>
                  <a:uLnTx/>
                  <a:uFillTx/>
                  <a:latin typeface="Arial"/>
                  <a:ea typeface="黑体"/>
                </a:rPr>
                <a:t>应用</a:t>
              </a:r>
              <a:r>
                <a:rPr kumimoji="0" lang="en-US" altLang="zh-CN" sz="2400" b="0" i="0" u="none" strike="noStrike" kern="0" cap="none" spc="0" normalizeH="0" baseline="0" noProof="0" dirty="0">
                  <a:ln>
                    <a:noFill/>
                  </a:ln>
                  <a:solidFill>
                    <a:srgbClr val="FFFFFF"/>
                  </a:solidFill>
                  <a:effectLst/>
                  <a:uLnTx/>
                  <a:uFillTx/>
                  <a:latin typeface="Arial"/>
                  <a:ea typeface="黑体"/>
                </a:rPr>
                <a:t>1</a:t>
              </a:r>
              <a:endParaRPr kumimoji="0" lang="zh-CN" altLang="en-US" sz="2400" b="0" i="0" u="none" strike="noStrike" kern="0" cap="none" spc="0" normalizeH="0" baseline="0" noProof="0" dirty="0">
                <a:ln>
                  <a:noFill/>
                </a:ln>
                <a:solidFill>
                  <a:srgbClr val="FFFFFF"/>
                </a:solidFill>
                <a:effectLst/>
                <a:uLnTx/>
                <a:uFillTx/>
                <a:latin typeface="Arial"/>
                <a:ea typeface="黑体"/>
              </a:endParaRPr>
            </a:p>
          </p:txBody>
        </p:sp>
        <p:sp>
          <p:nvSpPr>
            <p:cNvPr id="31" name="矩形 30"/>
            <p:cNvSpPr/>
            <p:nvPr/>
          </p:nvSpPr>
          <p:spPr>
            <a:xfrm>
              <a:off x="6248400" y="4114800"/>
              <a:ext cx="1143000" cy="381000"/>
            </a:xfrm>
            <a:prstGeom prst="rect">
              <a:avLst/>
            </a:prstGeom>
            <a:grpFill/>
            <a:ln w="25400" cap="flat" cmpd="sng" algn="ctr">
              <a:solidFill>
                <a:srgbClr val="CC9900">
                  <a:shade val="50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rgbClr val="FFFFFF"/>
                  </a:solidFill>
                  <a:effectLst/>
                  <a:uLnTx/>
                  <a:uFillTx/>
                  <a:latin typeface="Arial"/>
                  <a:ea typeface="黑体"/>
                </a:rPr>
                <a:t>应用</a:t>
              </a:r>
              <a:r>
                <a:rPr kumimoji="0" lang="en-US" altLang="zh-CN" sz="2400" b="0" i="0" u="none" strike="noStrike" kern="0" cap="none" spc="0" normalizeH="0" baseline="0" noProof="0" dirty="0">
                  <a:ln>
                    <a:noFill/>
                  </a:ln>
                  <a:solidFill>
                    <a:srgbClr val="FFFFFF"/>
                  </a:solidFill>
                  <a:effectLst/>
                  <a:uLnTx/>
                  <a:uFillTx/>
                  <a:latin typeface="Arial"/>
                  <a:ea typeface="黑体"/>
                </a:rPr>
                <a:t>2</a:t>
              </a:r>
              <a:endParaRPr kumimoji="0" lang="zh-CN" altLang="en-US" sz="2400" b="0" i="0" u="none" strike="noStrike" kern="0" cap="none" spc="0" normalizeH="0" baseline="0" noProof="0" dirty="0">
                <a:ln>
                  <a:noFill/>
                </a:ln>
                <a:solidFill>
                  <a:srgbClr val="FFFFFF"/>
                </a:solidFill>
                <a:effectLst/>
                <a:uLnTx/>
                <a:uFillTx/>
                <a:latin typeface="Arial"/>
                <a:ea typeface="黑体"/>
              </a:endParaRPr>
            </a:p>
          </p:txBody>
        </p:sp>
        <p:sp>
          <p:nvSpPr>
            <p:cNvPr id="32" name="矩形 31"/>
            <p:cNvSpPr/>
            <p:nvPr/>
          </p:nvSpPr>
          <p:spPr>
            <a:xfrm>
              <a:off x="7543800" y="4114800"/>
              <a:ext cx="1143000" cy="381000"/>
            </a:xfrm>
            <a:prstGeom prst="rect">
              <a:avLst/>
            </a:prstGeom>
            <a:grpFill/>
            <a:ln w="25400" cap="flat" cmpd="sng" algn="ctr">
              <a:solidFill>
                <a:srgbClr val="CC9900">
                  <a:shade val="50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rgbClr val="FFFFFF"/>
                  </a:solidFill>
                  <a:effectLst/>
                  <a:uLnTx/>
                  <a:uFillTx/>
                  <a:latin typeface="Arial"/>
                  <a:ea typeface="黑体"/>
                </a:rPr>
                <a:t>应用</a:t>
              </a:r>
              <a:r>
                <a:rPr kumimoji="0" lang="en-US" altLang="zh-CN" sz="2400" b="0" i="0" u="none" strike="noStrike" kern="0" cap="none" spc="0" normalizeH="0" baseline="0" noProof="0" dirty="0">
                  <a:ln>
                    <a:noFill/>
                  </a:ln>
                  <a:solidFill>
                    <a:srgbClr val="FFFFFF"/>
                  </a:solidFill>
                  <a:effectLst/>
                  <a:uLnTx/>
                  <a:uFillTx/>
                  <a:latin typeface="Arial"/>
                  <a:ea typeface="黑体"/>
                </a:rPr>
                <a:t>3</a:t>
              </a:r>
              <a:endParaRPr kumimoji="0" lang="zh-CN" altLang="en-US" sz="2400" b="0" i="0" u="none" strike="noStrike" kern="0" cap="none" spc="0" normalizeH="0" baseline="0" noProof="0" dirty="0">
                <a:ln>
                  <a:noFill/>
                </a:ln>
                <a:solidFill>
                  <a:srgbClr val="FFFFFF"/>
                </a:solidFill>
                <a:effectLst/>
                <a:uLnTx/>
                <a:uFillTx/>
                <a:latin typeface="Arial"/>
                <a:ea typeface="黑体"/>
              </a:endParaRPr>
            </a:p>
          </p:txBody>
        </p:sp>
        <p:cxnSp>
          <p:nvCxnSpPr>
            <p:cNvPr id="33" name="直接箭头连接符 32"/>
            <p:cNvCxnSpPr>
              <a:stCxn id="30" idx="2"/>
            </p:cNvCxnSpPr>
            <p:nvPr/>
          </p:nvCxnSpPr>
          <p:spPr>
            <a:xfrm rot="16200000" flipH="1">
              <a:off x="5657850" y="4362450"/>
              <a:ext cx="304800" cy="571500"/>
            </a:xfrm>
            <a:prstGeom prst="straightConnector1">
              <a:avLst/>
            </a:prstGeom>
            <a:grpFill/>
            <a:ln w="9525" cap="flat" cmpd="sng" algn="ctr">
              <a:solidFill>
                <a:srgbClr val="000000">
                  <a:shade val="95000"/>
                  <a:satMod val="105000"/>
                </a:srgbClr>
              </a:solidFill>
              <a:prstDash val="solid"/>
              <a:tailEnd type="arrow"/>
            </a:ln>
            <a:effectLst/>
          </p:spPr>
        </p:cxnSp>
        <p:cxnSp>
          <p:nvCxnSpPr>
            <p:cNvPr id="34" name="直接箭头连接符 33"/>
            <p:cNvCxnSpPr>
              <a:stCxn id="31" idx="2"/>
              <a:endCxn id="26" idx="0"/>
            </p:cNvCxnSpPr>
            <p:nvPr/>
          </p:nvCxnSpPr>
          <p:spPr>
            <a:xfrm rot="5400000">
              <a:off x="6667500" y="4648200"/>
              <a:ext cx="304800" cy="1588"/>
            </a:xfrm>
            <a:prstGeom prst="straightConnector1">
              <a:avLst/>
            </a:prstGeom>
            <a:grpFill/>
            <a:ln w="9525" cap="flat" cmpd="sng" algn="ctr">
              <a:solidFill>
                <a:srgbClr val="000000">
                  <a:shade val="95000"/>
                  <a:satMod val="105000"/>
                </a:srgbClr>
              </a:solidFill>
              <a:prstDash val="solid"/>
              <a:tailEnd type="arrow"/>
            </a:ln>
            <a:effectLst/>
          </p:spPr>
        </p:cxnSp>
        <p:cxnSp>
          <p:nvCxnSpPr>
            <p:cNvPr id="35" name="直接箭头连接符 34"/>
            <p:cNvCxnSpPr/>
            <p:nvPr/>
          </p:nvCxnSpPr>
          <p:spPr>
            <a:xfrm rot="10800000" flipV="1">
              <a:off x="7620000" y="4495800"/>
              <a:ext cx="533400" cy="304800"/>
            </a:xfrm>
            <a:prstGeom prst="straightConnector1">
              <a:avLst/>
            </a:prstGeom>
            <a:grpFill/>
            <a:ln w="9525" cap="flat" cmpd="sng" algn="ctr">
              <a:solidFill>
                <a:srgbClr val="000000">
                  <a:shade val="95000"/>
                  <a:satMod val="105000"/>
                </a:srgbClr>
              </a:solidFill>
              <a:prstDash val="solid"/>
              <a:tailEnd type="arrow"/>
            </a:ln>
            <a:effectLst/>
          </p:spPr>
        </p:cxnSp>
      </p:grpSp>
    </p:spTree>
    <p:custDataLst>
      <p:tags r:id="rId1"/>
    </p:custDataLst>
    <p:extLst>
      <p:ext uri="{BB962C8B-B14F-4D97-AF65-F5344CB8AC3E}">
        <p14:creationId xmlns:p14="http://schemas.microsoft.com/office/powerpoint/2010/main" val="3091874287"/>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7265130"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1.2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数据管理技术发展</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大数据管理阶段</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2" name="内容占位符 1"/>
          <p:cNvSpPr txBox="1">
            <a:spLocks/>
          </p:cNvSpPr>
          <p:nvPr/>
        </p:nvSpPr>
        <p:spPr bwMode="auto">
          <a:xfrm>
            <a:off x="881080" y="1552465"/>
            <a:ext cx="10429840" cy="504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rtl="0" fontAlgn="base">
              <a:lnSpc>
                <a:spcPct val="90000"/>
              </a:lnSpc>
              <a:spcBef>
                <a:spcPts val="750"/>
              </a:spcBef>
              <a:spcAft>
                <a:spcPct val="0"/>
              </a:spcAft>
              <a:buFont typeface="Arial" panose="020B0604020202020204" pitchFamily="34" charset="0"/>
              <a:buChar char="•"/>
              <a:defRPr sz="1800" kern="1200">
                <a:solidFill>
                  <a:srgbClr val="293136"/>
                </a:solidFill>
                <a:latin typeface="+mn-lt"/>
                <a:ea typeface="黑体" panose="02010609060101010101" charset="-122"/>
                <a:cs typeface="+mn-cs"/>
              </a:defRPr>
            </a:lvl1pPr>
            <a:lvl2pPr marL="514350" indent="-171450" algn="l" rtl="0" fontAlgn="base">
              <a:lnSpc>
                <a:spcPct val="90000"/>
              </a:lnSpc>
              <a:spcBef>
                <a:spcPts val="375"/>
              </a:spcBef>
              <a:spcAft>
                <a:spcPct val="0"/>
              </a:spcAft>
              <a:buFont typeface="Arial" panose="020B0604020202020204" pitchFamily="34" charset="0"/>
              <a:buChar char="•"/>
              <a:defRPr sz="1500" kern="1200">
                <a:solidFill>
                  <a:srgbClr val="293136"/>
                </a:solidFill>
                <a:latin typeface="+mn-lt"/>
                <a:ea typeface="黑体" panose="02010609060101010101" charset="-122"/>
                <a:cs typeface="+mn-cs"/>
              </a:defRPr>
            </a:lvl2pPr>
            <a:lvl3pPr marL="8572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3pPr>
            <a:lvl4pPr marL="12001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4pPr>
            <a:lvl5pPr marL="1543050" indent="-171450" algn="l" rtl="0" fontAlgn="base">
              <a:lnSpc>
                <a:spcPct val="90000"/>
              </a:lnSpc>
              <a:spcBef>
                <a:spcPts val="375"/>
              </a:spcBef>
              <a:spcAft>
                <a:spcPct val="0"/>
              </a:spcAft>
              <a:buFont typeface="Arial" panose="020B0604020202020204" pitchFamily="34" charset="0"/>
              <a:buChar char="•"/>
              <a:defRPr kern="1200">
                <a:solidFill>
                  <a:srgbClr val="293136"/>
                </a:solidFill>
                <a:latin typeface="+mn-lt"/>
                <a:ea typeface="黑体" panose="0201060906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914400" rtl="0" eaLnBrk="1" fontAlgn="base" latinLnBrk="0" hangingPunct="1">
              <a:lnSpc>
                <a:spcPct val="100000"/>
              </a:lnSpc>
              <a:spcBef>
                <a:spcPts val="700"/>
              </a:spcBef>
              <a:spcAft>
                <a:spcPts val="600"/>
              </a:spcAft>
              <a:buClrTx/>
              <a:buSzTx/>
              <a:buFont typeface="Wingdings" panose="05000000000000000000" charset="0"/>
              <a:buChar char=""/>
              <a:tabLst/>
              <a:defRPr/>
            </a:pPr>
            <a:r>
              <a:rPr kumimoji="0" lang="zh-CN" altLang="en-US" sz="2400" b="1" i="0" u="none" strike="noStrike" kern="1200" cap="none" spc="0" normalizeH="0" baseline="0" noProof="0" dirty="0">
                <a:ln>
                  <a:noFill/>
                </a:ln>
                <a:solidFill>
                  <a:srgbClr val="293136"/>
                </a:solidFill>
                <a:effectLst/>
                <a:uLnTx/>
                <a:uFillTx/>
                <a:latin typeface="微软雅黑" panose="020B0503020204020204" pitchFamily="34" charset="-122"/>
                <a:ea typeface="微软雅黑" panose="020B0503020204020204" pitchFamily="34" charset="-122"/>
              </a:rPr>
              <a:t>数据仓库技术</a:t>
            </a:r>
            <a:endParaRPr kumimoji="0" lang="zh-CN" altLang="en-US" sz="2400" b="0" i="0" u="none" strike="noStrike" kern="1200" cap="none" spc="0" normalizeH="0" baseline="0" noProof="0" dirty="0">
              <a:ln>
                <a:noFill/>
              </a:ln>
              <a:solidFill>
                <a:srgbClr val="293136"/>
              </a:solidFill>
              <a:effectLst/>
              <a:uLnTx/>
              <a:uFillTx/>
              <a:latin typeface="微软雅黑" panose="020B0503020204020204" pitchFamily="34" charset="-122"/>
              <a:ea typeface="微软雅黑" panose="020B0503020204020204" pitchFamily="34" charset="-122"/>
            </a:endParaRPr>
          </a:p>
          <a:p>
            <a:pPr marL="457200" marR="0" lvl="1" indent="-457200" algn="l" defTabSz="914400" rtl="0" eaLnBrk="1" fontAlgn="base" latinLnBrk="0" hangingPunct="1">
              <a:lnSpc>
                <a:spcPct val="100000"/>
              </a:lnSpc>
              <a:spcBef>
                <a:spcPts val="300"/>
              </a:spcBef>
              <a:spcAft>
                <a:spcPts val="60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293136"/>
                </a:solidFill>
                <a:effectLst/>
                <a:uLnTx/>
                <a:uFillTx/>
                <a:latin typeface="微软雅黑" panose="020B0503020204020204" pitchFamily="34" charset="-122"/>
                <a:ea typeface="微软雅黑" panose="020B0503020204020204" pitchFamily="34" charset="-122"/>
              </a:rPr>
              <a:t>是面向主题的、集成的、随时间变化的数据集合，用以支持经营管理中的决策制定。</a:t>
            </a:r>
          </a:p>
          <a:p>
            <a:pPr marL="457200" marR="0" lvl="1" indent="-457200" algn="l" defTabSz="914400" rtl="0" eaLnBrk="1" fontAlgn="base" latinLnBrk="0" hangingPunct="1">
              <a:lnSpc>
                <a:spcPct val="100000"/>
              </a:lnSpc>
              <a:spcBef>
                <a:spcPts val="375"/>
              </a:spcBef>
              <a:spcAft>
                <a:spcPct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293136"/>
                </a:solidFill>
                <a:effectLst/>
                <a:uLnTx/>
                <a:uFillTx/>
                <a:latin typeface="微软雅黑" panose="020B0503020204020204" pitchFamily="34" charset="-122"/>
                <a:ea typeface="微软雅黑" panose="020B0503020204020204" pitchFamily="34" charset="-122"/>
              </a:rPr>
              <a:t>其基本思想是利用</a:t>
            </a: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rPr>
              <a:t>联机事务处理</a:t>
            </a:r>
            <a:r>
              <a:rPr kumimoji="0" lang="zh-CN" altLang="en-US" sz="2400" b="0" i="0" u="none" strike="noStrike" kern="1200" cap="none" spc="0" normalizeH="0" baseline="0" noProof="0" dirty="0">
                <a:ln>
                  <a:noFill/>
                </a:ln>
                <a:solidFill>
                  <a:srgbClr val="293136"/>
                </a:solidFill>
                <a:effectLst/>
                <a:uLnTx/>
                <a:uFillTx/>
                <a:latin typeface="微软雅黑" panose="020B0503020204020204" pitchFamily="34" charset="-122"/>
                <a:ea typeface="微软雅黑" panose="020B0503020204020204" pitchFamily="34" charset="-122"/>
              </a:rPr>
              <a:t>和</a:t>
            </a: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rPr>
              <a:t>多维数据模型</a:t>
            </a:r>
            <a:r>
              <a:rPr kumimoji="0" lang="zh-CN" altLang="en-US" sz="2400" b="0" i="0" u="none" strike="noStrike" kern="1200" cap="none" spc="0" normalizeH="0" baseline="0" noProof="0" dirty="0">
                <a:ln>
                  <a:noFill/>
                </a:ln>
                <a:solidFill>
                  <a:srgbClr val="293136"/>
                </a:solidFill>
                <a:effectLst/>
                <a:uLnTx/>
                <a:uFillTx/>
                <a:latin typeface="微软雅黑" panose="020B0503020204020204" pitchFamily="34" charset="-122"/>
                <a:ea typeface="微软雅黑" panose="020B0503020204020204" pitchFamily="34" charset="-122"/>
              </a:rPr>
              <a:t>，对数据进行抽取、转换、清理、整合，得出</a:t>
            </a: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rPr>
              <a:t>一致性的数据</a:t>
            </a:r>
            <a:r>
              <a:rPr kumimoji="0" lang="zh-CN" altLang="en-US" sz="2400" b="0" i="0" u="none" strike="noStrike" kern="1200" cap="none" spc="0" normalizeH="0" baseline="0" noProof="0" dirty="0">
                <a:ln>
                  <a:noFill/>
                </a:ln>
                <a:solidFill>
                  <a:srgbClr val="293136"/>
                </a:solidFill>
                <a:effectLst/>
                <a:uLnTx/>
                <a:uFillTx/>
                <a:latin typeface="微软雅黑" panose="020B0503020204020204" pitchFamily="34" charset="-122"/>
                <a:ea typeface="微软雅黑" panose="020B0503020204020204" pitchFamily="34" charset="-122"/>
              </a:rPr>
              <a:t>，然后加载到数据仓库中，然后对所有的数据进行有组织的统一管理。</a:t>
            </a:r>
            <a:endParaRPr kumimoji="0" lang="en-US" altLang="zh-CN" sz="2400" b="0" i="0" u="none" strike="noStrike" kern="1200" cap="none" spc="0" normalizeH="0" baseline="0" noProof="0" dirty="0">
              <a:ln>
                <a:noFill/>
              </a:ln>
              <a:solidFill>
                <a:srgbClr val="293136"/>
              </a:solidFill>
              <a:effectLst/>
              <a:uLnTx/>
              <a:uFillTx/>
              <a:latin typeface="微软雅黑" panose="020B0503020204020204" pitchFamily="34" charset="-122"/>
              <a:ea typeface="微软雅黑" panose="020B0503020204020204" pitchFamily="34" charset="-122"/>
            </a:endParaRPr>
          </a:p>
          <a:p>
            <a:pPr>
              <a:lnSpc>
                <a:spcPct val="100000"/>
              </a:lnSpc>
              <a:spcBef>
                <a:spcPts val="700"/>
              </a:spcBef>
              <a:spcAft>
                <a:spcPts val="600"/>
              </a:spcAft>
              <a:buFont typeface="Wingdings" panose="05000000000000000000" charset="0"/>
              <a:buChar char=""/>
            </a:pPr>
            <a:r>
              <a:rPr lang="zh-CN" altLang="en-US" sz="2400" b="1" dirty="0">
                <a:latin typeface="微软雅黑" panose="020B0503020204020204" pitchFamily="34" charset="-122"/>
                <a:ea typeface="微软雅黑" panose="020B0503020204020204" pitchFamily="34" charset="-122"/>
              </a:rPr>
              <a:t>数据挖掘</a:t>
            </a:r>
          </a:p>
          <a:p>
            <a:pPr marL="457200" lvl="1" indent="-457200">
              <a:lnSpc>
                <a:spcPct val="100000"/>
              </a:lnSpc>
              <a:spcBef>
                <a:spcPts val="300"/>
              </a:spcBef>
              <a:spcAft>
                <a:spcPts val="600"/>
              </a:spcAft>
            </a:pPr>
            <a:r>
              <a:rPr lang="zh-CN" altLang="en-US" sz="2400" dirty="0">
                <a:latin typeface="微软雅黑" panose="020B0503020204020204" pitchFamily="34" charset="-122"/>
                <a:ea typeface="微软雅黑" panose="020B0503020204020204" pitchFamily="34" charset="-122"/>
              </a:rPr>
              <a:t>其基本思想是利用统计学、关联规则、神经网络、遗传算法、模糊集、粗糙集和人工智能等数据挖掘技术，对数据仓库中的数据进行挖掘分析，最终给出知识表示。</a:t>
            </a:r>
          </a:p>
          <a:p>
            <a:pPr marL="457200" lvl="1" indent="-457200">
              <a:lnSpc>
                <a:spcPct val="100000"/>
              </a:lnSpc>
              <a:spcBef>
                <a:spcPts val="300"/>
              </a:spcBef>
              <a:spcAft>
                <a:spcPts val="600"/>
              </a:spcAft>
            </a:pPr>
            <a:r>
              <a:rPr lang="zh-CN" altLang="en-US" sz="2400" dirty="0">
                <a:latin typeface="微软雅黑" panose="020B0503020204020204" pitchFamily="34" charset="-122"/>
                <a:ea typeface="微软雅黑" panose="020B0503020204020204" pitchFamily="34" charset="-122"/>
              </a:rPr>
              <a:t>终极目标：挖掘出数据仓库中的多种知识，建立智能知识库，从而实现对数据的最高管理</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数据理解</a:t>
            </a:r>
          </a:p>
          <a:p>
            <a:pPr marL="457200" marR="0" lvl="1" indent="-457200" algn="l" defTabSz="914400" rtl="0" eaLnBrk="1" fontAlgn="base" latinLnBrk="0" hangingPunct="1">
              <a:lnSpc>
                <a:spcPct val="100000"/>
              </a:lnSpc>
              <a:spcBef>
                <a:spcPts val="375"/>
              </a:spcBef>
              <a:spcAft>
                <a:spcPct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rgbClr val="293136"/>
              </a:solidFill>
              <a:effectLst/>
              <a:uLnTx/>
              <a:uFillTx/>
              <a:latin typeface="微软雅黑" panose="020B0503020204020204" pitchFamily="34" charset="-122"/>
              <a:ea typeface="微软雅黑" panose="020B0503020204020204" pitchFamily="34" charset="-122"/>
            </a:endParaRPr>
          </a:p>
        </p:txBody>
      </p:sp>
      <p:grpSp>
        <p:nvGrpSpPr>
          <p:cNvPr id="13" name="组合 12"/>
          <p:cNvGrpSpPr/>
          <p:nvPr/>
        </p:nvGrpSpPr>
        <p:grpSpPr>
          <a:xfrm>
            <a:off x="-38166" y="831228"/>
            <a:ext cx="12230166" cy="589871"/>
            <a:chOff x="-38166" y="2887645"/>
            <a:chExt cx="12230166" cy="589871"/>
          </a:xfrm>
        </p:grpSpPr>
        <p:sp>
          <p:nvSpPr>
            <p:cNvPr id="14" name="Rectangle 11"/>
            <p:cNvSpPr>
              <a:spLocks noChangeArrowheads="1"/>
            </p:cNvSpPr>
            <p:nvPr/>
          </p:nvSpPr>
          <p:spPr bwMode="auto">
            <a:xfrm>
              <a:off x="0" y="2887645"/>
              <a:ext cx="12192000" cy="589871"/>
            </a:xfrm>
            <a:prstGeom prst="rect">
              <a:avLst/>
            </a:prstGeom>
            <a:solidFill>
              <a:srgbClr val="7B1B1B">
                <a:alpha val="81000"/>
              </a:srgbClr>
            </a:solidFill>
            <a:ln>
              <a:noFill/>
            </a:ln>
            <a:extLst/>
          </p:spPr>
          <p:txBody>
            <a:bodyPr lIns="91319" tIns="45659" rIns="91319" bIns="45659"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sz="3200">
                <a:latin typeface="微软雅黑" pitchFamily="34" charset="-122"/>
                <a:ea typeface="微软雅黑" pitchFamily="34" charset="-122"/>
                <a:sym typeface="Calibri" pitchFamily="34" charset="0"/>
              </a:endParaRPr>
            </a:p>
          </p:txBody>
        </p:sp>
        <p:sp>
          <p:nvSpPr>
            <p:cNvPr id="15" name="矩形 14"/>
            <p:cNvSpPr/>
            <p:nvPr/>
          </p:nvSpPr>
          <p:spPr>
            <a:xfrm>
              <a:off x="-38166" y="2943605"/>
              <a:ext cx="12195930" cy="461665"/>
            </a:xfrm>
            <a:prstGeom prst="rect">
              <a:avLst/>
            </a:prstGeom>
          </p:spPr>
          <p:txBody>
            <a:bodyPr wrap="square">
              <a:spAutoFit/>
            </a:bodyPr>
            <a:lstStyle/>
            <a:p>
              <a:pPr indent="457200" algn="just"/>
              <a:r>
                <a:rPr lang="zh-CN" altLang="en-US" sz="2400" b="1" dirty="0">
                  <a:solidFill>
                    <a:schemeClr val="bg1"/>
                  </a:solidFill>
                  <a:latin typeface="微软雅黑" pitchFamily="34" charset="-122"/>
                  <a:ea typeface="微软雅黑" pitchFamily="34" charset="-122"/>
                  <a:sym typeface="Calibri" pitchFamily="34" charset="0"/>
                </a:rPr>
                <a:t>随着当代海量数据的产生，出现了包括数据仓库、数据挖掘为代表的大数据管理技术</a:t>
              </a:r>
            </a:p>
          </p:txBody>
        </p:sp>
      </p:grpSp>
    </p:spTree>
    <p:custDataLst>
      <p:tags r:id="rId1"/>
    </p:custDataLst>
    <p:extLst>
      <p:ext uri="{BB962C8B-B14F-4D97-AF65-F5344CB8AC3E}">
        <p14:creationId xmlns:p14="http://schemas.microsoft.com/office/powerpoint/2010/main" val="1363691549"/>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红色微粒体工作述职报告ppt模板"/>
</p:tagLst>
</file>

<file path=ppt/tags/tag10.xml><?xml version="1.0" encoding="utf-8"?>
<p:tagLst xmlns:a="http://schemas.openxmlformats.org/drawingml/2006/main" xmlns:r="http://schemas.openxmlformats.org/officeDocument/2006/relationships" xmlns:p="http://schemas.openxmlformats.org/presentationml/2006/main">
  <p:tag name="TIMING" val="|1|7.2|14.1|14.6"/>
</p:tagLst>
</file>

<file path=ppt/tags/tag11.xml><?xml version="1.0" encoding="utf-8"?>
<p:tagLst xmlns:a="http://schemas.openxmlformats.org/drawingml/2006/main" xmlns:r="http://schemas.openxmlformats.org/officeDocument/2006/relationships" xmlns:p="http://schemas.openxmlformats.org/presentationml/2006/main">
  <p:tag name="TIMING" val="|1|7.2|14.1|14.6"/>
</p:tagLst>
</file>

<file path=ppt/tags/tag12.xml><?xml version="1.0" encoding="utf-8"?>
<p:tagLst xmlns:a="http://schemas.openxmlformats.org/drawingml/2006/main" xmlns:r="http://schemas.openxmlformats.org/officeDocument/2006/relationships" xmlns:p="http://schemas.openxmlformats.org/presentationml/2006/main">
  <p:tag name="TIMING" val="|1|7.2|14.1|14.6"/>
</p:tagLst>
</file>

<file path=ppt/tags/tag13.xml><?xml version="1.0" encoding="utf-8"?>
<p:tagLst xmlns:a="http://schemas.openxmlformats.org/drawingml/2006/main" xmlns:r="http://schemas.openxmlformats.org/officeDocument/2006/relationships" xmlns:p="http://schemas.openxmlformats.org/presentationml/2006/main">
  <p:tag name="TIMING" val="|1|7.2|14.1|14.6"/>
</p:tagLst>
</file>

<file path=ppt/tags/tag14.xml><?xml version="1.0" encoding="utf-8"?>
<p:tagLst xmlns:a="http://schemas.openxmlformats.org/drawingml/2006/main" xmlns:r="http://schemas.openxmlformats.org/officeDocument/2006/relationships" xmlns:p="http://schemas.openxmlformats.org/presentationml/2006/main">
  <p:tag name="TIMING" val="|1|7.2|14.1|14.6"/>
</p:tagLst>
</file>

<file path=ppt/tags/tag15.xml><?xml version="1.0" encoding="utf-8"?>
<p:tagLst xmlns:a="http://schemas.openxmlformats.org/drawingml/2006/main" xmlns:r="http://schemas.openxmlformats.org/officeDocument/2006/relationships" xmlns:p="http://schemas.openxmlformats.org/presentationml/2006/main">
  <p:tag name="TIMING" val="|1|7.2|14.1|14.6"/>
</p:tagLst>
</file>

<file path=ppt/tags/tag16.xml><?xml version="1.0" encoding="utf-8"?>
<p:tagLst xmlns:a="http://schemas.openxmlformats.org/drawingml/2006/main" xmlns:r="http://schemas.openxmlformats.org/officeDocument/2006/relationships" xmlns:p="http://schemas.openxmlformats.org/presentationml/2006/main">
  <p:tag name="TIMING" val="|1|7.2|14.1|14.6"/>
</p:tagLst>
</file>

<file path=ppt/tags/tag17.xml><?xml version="1.0" encoding="utf-8"?>
<p:tagLst xmlns:a="http://schemas.openxmlformats.org/drawingml/2006/main" xmlns:r="http://schemas.openxmlformats.org/officeDocument/2006/relationships" xmlns:p="http://schemas.openxmlformats.org/presentationml/2006/main">
  <p:tag name="TIMING" val="|1|7.2|14.1|14.6"/>
</p:tagLst>
</file>

<file path=ppt/tags/tag18.xml><?xml version="1.0" encoding="utf-8"?>
<p:tagLst xmlns:a="http://schemas.openxmlformats.org/drawingml/2006/main" xmlns:r="http://schemas.openxmlformats.org/officeDocument/2006/relationships" xmlns:p="http://schemas.openxmlformats.org/presentationml/2006/main">
  <p:tag name="TIMING" val="|1|7.2|14.1|14.6"/>
</p:tagLst>
</file>

<file path=ppt/tags/tag19.xml><?xml version="1.0" encoding="utf-8"?>
<p:tagLst xmlns:a="http://schemas.openxmlformats.org/drawingml/2006/main" xmlns:r="http://schemas.openxmlformats.org/officeDocument/2006/relationships" xmlns:p="http://schemas.openxmlformats.org/presentationml/2006/main">
  <p:tag name="TIMING" val="|1|7.2|14.1|14.6"/>
</p:tagLst>
</file>

<file path=ppt/tags/tag2.xml><?xml version="1.0" encoding="utf-8"?>
<p:tagLst xmlns:a="http://schemas.openxmlformats.org/drawingml/2006/main" xmlns:r="http://schemas.openxmlformats.org/officeDocument/2006/relationships" xmlns:p="http://schemas.openxmlformats.org/presentationml/2006/main">
  <p:tag name="TIMING" val="|1|7.2|14.1|14.6"/>
</p:tagLst>
</file>

<file path=ppt/tags/tag20.xml><?xml version="1.0" encoding="utf-8"?>
<p:tagLst xmlns:a="http://schemas.openxmlformats.org/drawingml/2006/main" xmlns:r="http://schemas.openxmlformats.org/officeDocument/2006/relationships" xmlns:p="http://schemas.openxmlformats.org/presentationml/2006/main">
  <p:tag name="TIMING" val="|1|7.2|14.1|14.6"/>
</p:tagLst>
</file>

<file path=ppt/tags/tag21.xml><?xml version="1.0" encoding="utf-8"?>
<p:tagLst xmlns:a="http://schemas.openxmlformats.org/drawingml/2006/main" xmlns:r="http://schemas.openxmlformats.org/officeDocument/2006/relationships" xmlns:p="http://schemas.openxmlformats.org/presentationml/2006/main">
  <p:tag name="TIMING" val="|1|7.2|14.1|14.6"/>
</p:tagLst>
</file>

<file path=ppt/tags/tag22.xml><?xml version="1.0" encoding="utf-8"?>
<p:tagLst xmlns:a="http://schemas.openxmlformats.org/drawingml/2006/main" xmlns:r="http://schemas.openxmlformats.org/officeDocument/2006/relationships" xmlns:p="http://schemas.openxmlformats.org/presentationml/2006/main">
  <p:tag name="TIMING" val="|1|7.2|14.1|14.6"/>
</p:tagLst>
</file>

<file path=ppt/tags/tag23.xml><?xml version="1.0" encoding="utf-8"?>
<p:tagLst xmlns:a="http://schemas.openxmlformats.org/drawingml/2006/main" xmlns:r="http://schemas.openxmlformats.org/officeDocument/2006/relationships" xmlns:p="http://schemas.openxmlformats.org/presentationml/2006/main">
  <p:tag name="TIMING" val="|1|7.2|14.1|14.6"/>
</p:tagLst>
</file>

<file path=ppt/tags/tag24.xml><?xml version="1.0" encoding="utf-8"?>
<p:tagLst xmlns:a="http://schemas.openxmlformats.org/drawingml/2006/main" xmlns:r="http://schemas.openxmlformats.org/officeDocument/2006/relationships" xmlns:p="http://schemas.openxmlformats.org/presentationml/2006/main">
  <p:tag name="TIMING" val="|1|7.2|14.1|14.6"/>
</p:tagLst>
</file>

<file path=ppt/tags/tag25.xml><?xml version="1.0" encoding="utf-8"?>
<p:tagLst xmlns:a="http://schemas.openxmlformats.org/drawingml/2006/main" xmlns:r="http://schemas.openxmlformats.org/officeDocument/2006/relationships" xmlns:p="http://schemas.openxmlformats.org/presentationml/2006/main">
  <p:tag name="TIMING" val="|1|7.2|14.1|14.6"/>
</p:tagLst>
</file>

<file path=ppt/tags/tag26.xml><?xml version="1.0" encoding="utf-8"?>
<p:tagLst xmlns:a="http://schemas.openxmlformats.org/drawingml/2006/main" xmlns:r="http://schemas.openxmlformats.org/officeDocument/2006/relationships" xmlns:p="http://schemas.openxmlformats.org/presentationml/2006/main">
  <p:tag name="TIMING" val="|1|7.2|14.1|14.6"/>
</p:tagLst>
</file>

<file path=ppt/tags/tag27.xml><?xml version="1.0" encoding="utf-8"?>
<p:tagLst xmlns:a="http://schemas.openxmlformats.org/drawingml/2006/main" xmlns:r="http://schemas.openxmlformats.org/officeDocument/2006/relationships" xmlns:p="http://schemas.openxmlformats.org/presentationml/2006/main">
  <p:tag name="TIMING" val="|1|7.2|14.1|14.6"/>
</p:tagLst>
</file>

<file path=ppt/tags/tag28.xml><?xml version="1.0" encoding="utf-8"?>
<p:tagLst xmlns:a="http://schemas.openxmlformats.org/drawingml/2006/main" xmlns:r="http://schemas.openxmlformats.org/officeDocument/2006/relationships" xmlns:p="http://schemas.openxmlformats.org/presentationml/2006/main">
  <p:tag name="TIMING" val="|1|7.2|14.1|14.6"/>
</p:tagLst>
</file>

<file path=ppt/tags/tag29.xml><?xml version="1.0" encoding="utf-8"?>
<p:tagLst xmlns:a="http://schemas.openxmlformats.org/drawingml/2006/main" xmlns:r="http://schemas.openxmlformats.org/officeDocument/2006/relationships" xmlns:p="http://schemas.openxmlformats.org/presentationml/2006/main">
  <p:tag name="TIMING" val="|1|7.2|14.1|14.6"/>
</p:tagLst>
</file>

<file path=ppt/tags/tag3.xml><?xml version="1.0" encoding="utf-8"?>
<p:tagLst xmlns:a="http://schemas.openxmlformats.org/drawingml/2006/main" xmlns:r="http://schemas.openxmlformats.org/officeDocument/2006/relationships" xmlns:p="http://schemas.openxmlformats.org/presentationml/2006/main">
  <p:tag name="TIMING" val="|1|7.2|14.1|14.6"/>
</p:tagLst>
</file>

<file path=ppt/tags/tag30.xml><?xml version="1.0" encoding="utf-8"?>
<p:tagLst xmlns:a="http://schemas.openxmlformats.org/drawingml/2006/main" xmlns:r="http://schemas.openxmlformats.org/officeDocument/2006/relationships" xmlns:p="http://schemas.openxmlformats.org/presentationml/2006/main">
  <p:tag name="TIMING" val="|1|7.2|14.1|14.6"/>
</p:tagLst>
</file>

<file path=ppt/tags/tag31.xml><?xml version="1.0" encoding="utf-8"?>
<p:tagLst xmlns:a="http://schemas.openxmlformats.org/drawingml/2006/main" xmlns:r="http://schemas.openxmlformats.org/officeDocument/2006/relationships" xmlns:p="http://schemas.openxmlformats.org/presentationml/2006/main">
  <p:tag name="TIMING" val="|1|7.2|14.1|14.6"/>
</p:tagLst>
</file>

<file path=ppt/tags/tag32.xml><?xml version="1.0" encoding="utf-8"?>
<p:tagLst xmlns:a="http://schemas.openxmlformats.org/drawingml/2006/main" xmlns:r="http://schemas.openxmlformats.org/officeDocument/2006/relationships" xmlns:p="http://schemas.openxmlformats.org/presentationml/2006/main">
  <p:tag name="TIMING" val="|1|7.2|14.1|14.6"/>
</p:tagLst>
</file>

<file path=ppt/tags/tag33.xml><?xml version="1.0" encoding="utf-8"?>
<p:tagLst xmlns:a="http://schemas.openxmlformats.org/drawingml/2006/main" xmlns:r="http://schemas.openxmlformats.org/officeDocument/2006/relationships" xmlns:p="http://schemas.openxmlformats.org/presentationml/2006/main">
  <p:tag name="TIMING" val="|1|7.2|14.1|14.6"/>
</p:tagLst>
</file>

<file path=ppt/tags/tag34.xml><?xml version="1.0" encoding="utf-8"?>
<p:tagLst xmlns:a="http://schemas.openxmlformats.org/drawingml/2006/main" xmlns:r="http://schemas.openxmlformats.org/officeDocument/2006/relationships" xmlns:p="http://schemas.openxmlformats.org/presentationml/2006/main">
  <p:tag name="TIMING" val="|1|7.2|14.1|14.6"/>
</p:tagLst>
</file>

<file path=ppt/tags/tag35.xml><?xml version="1.0" encoding="utf-8"?>
<p:tagLst xmlns:a="http://schemas.openxmlformats.org/drawingml/2006/main" xmlns:r="http://schemas.openxmlformats.org/officeDocument/2006/relationships" xmlns:p="http://schemas.openxmlformats.org/presentationml/2006/main">
  <p:tag name="TIMING" val="|1|7.2|14.1|14.6"/>
</p:tagLst>
</file>

<file path=ppt/tags/tag36.xml><?xml version="1.0" encoding="utf-8"?>
<p:tagLst xmlns:a="http://schemas.openxmlformats.org/drawingml/2006/main" xmlns:r="http://schemas.openxmlformats.org/officeDocument/2006/relationships" xmlns:p="http://schemas.openxmlformats.org/presentationml/2006/main">
  <p:tag name="TIMING" val="|1|7.2|14.1|14.6"/>
</p:tagLst>
</file>

<file path=ppt/tags/tag37.xml><?xml version="1.0" encoding="utf-8"?>
<p:tagLst xmlns:a="http://schemas.openxmlformats.org/drawingml/2006/main" xmlns:r="http://schemas.openxmlformats.org/officeDocument/2006/relationships" xmlns:p="http://schemas.openxmlformats.org/presentationml/2006/main">
  <p:tag name="TIMING" val="|1|7.2|14.1|14.6"/>
</p:tagLst>
</file>

<file path=ppt/tags/tag38.xml><?xml version="1.0" encoding="utf-8"?>
<p:tagLst xmlns:a="http://schemas.openxmlformats.org/drawingml/2006/main" xmlns:r="http://schemas.openxmlformats.org/officeDocument/2006/relationships" xmlns:p="http://schemas.openxmlformats.org/presentationml/2006/main">
  <p:tag name="TIMING" val="|1|7.2|14.1|14.6"/>
</p:tagLst>
</file>

<file path=ppt/tags/tag39.xml><?xml version="1.0" encoding="utf-8"?>
<p:tagLst xmlns:a="http://schemas.openxmlformats.org/drawingml/2006/main" xmlns:r="http://schemas.openxmlformats.org/officeDocument/2006/relationships" xmlns:p="http://schemas.openxmlformats.org/presentationml/2006/main">
  <p:tag name="TIMING" val="|1|7.2|14.1|14.6"/>
</p:tagLst>
</file>

<file path=ppt/tags/tag4.xml><?xml version="1.0" encoding="utf-8"?>
<p:tagLst xmlns:a="http://schemas.openxmlformats.org/drawingml/2006/main" xmlns:r="http://schemas.openxmlformats.org/officeDocument/2006/relationships" xmlns:p="http://schemas.openxmlformats.org/presentationml/2006/main">
  <p:tag name="TIMING" val="|1|7.2|14.1|14.6"/>
</p:tagLst>
</file>

<file path=ppt/tags/tag40.xml><?xml version="1.0" encoding="utf-8"?>
<p:tagLst xmlns:a="http://schemas.openxmlformats.org/drawingml/2006/main" xmlns:r="http://schemas.openxmlformats.org/officeDocument/2006/relationships" xmlns:p="http://schemas.openxmlformats.org/presentationml/2006/main">
  <p:tag name="TIMING" val="|1|7.2|14.1|14.6"/>
</p:tagLst>
</file>

<file path=ppt/tags/tag41.xml><?xml version="1.0" encoding="utf-8"?>
<p:tagLst xmlns:a="http://schemas.openxmlformats.org/drawingml/2006/main" xmlns:r="http://schemas.openxmlformats.org/officeDocument/2006/relationships" xmlns:p="http://schemas.openxmlformats.org/presentationml/2006/main">
  <p:tag name="TIMING" val="|1|7.2|14.1|14.6"/>
</p:tagLst>
</file>

<file path=ppt/tags/tag42.xml><?xml version="1.0" encoding="utf-8"?>
<p:tagLst xmlns:a="http://schemas.openxmlformats.org/drawingml/2006/main" xmlns:r="http://schemas.openxmlformats.org/officeDocument/2006/relationships" xmlns:p="http://schemas.openxmlformats.org/presentationml/2006/main">
  <p:tag name="TIMING" val="|1|7.2|14.1|14.6"/>
</p:tagLst>
</file>

<file path=ppt/tags/tag43.xml><?xml version="1.0" encoding="utf-8"?>
<p:tagLst xmlns:a="http://schemas.openxmlformats.org/drawingml/2006/main" xmlns:r="http://schemas.openxmlformats.org/officeDocument/2006/relationships" xmlns:p="http://schemas.openxmlformats.org/presentationml/2006/main">
  <p:tag name="TIMING" val="|1|7.2|14.1|14.6"/>
</p:tagLst>
</file>

<file path=ppt/tags/tag44.xml><?xml version="1.0" encoding="utf-8"?>
<p:tagLst xmlns:a="http://schemas.openxmlformats.org/drawingml/2006/main" xmlns:r="http://schemas.openxmlformats.org/officeDocument/2006/relationships" xmlns:p="http://schemas.openxmlformats.org/presentationml/2006/main">
  <p:tag name="TIMING" val="|1|7.2|14.1|14.6"/>
</p:tagLst>
</file>

<file path=ppt/tags/tag45.xml><?xml version="1.0" encoding="utf-8"?>
<p:tagLst xmlns:a="http://schemas.openxmlformats.org/drawingml/2006/main" xmlns:r="http://schemas.openxmlformats.org/officeDocument/2006/relationships" xmlns:p="http://schemas.openxmlformats.org/presentationml/2006/main">
  <p:tag name="TIMING" val="|1|7.2|14.1|14.6"/>
</p:tagLst>
</file>

<file path=ppt/tags/tag46.xml><?xml version="1.0" encoding="utf-8"?>
<p:tagLst xmlns:a="http://schemas.openxmlformats.org/drawingml/2006/main" xmlns:r="http://schemas.openxmlformats.org/officeDocument/2006/relationships" xmlns:p="http://schemas.openxmlformats.org/presentationml/2006/main">
  <p:tag name="TIMING" val="|1|7.2|14.1|14.6"/>
</p:tagLst>
</file>

<file path=ppt/tags/tag47.xml><?xml version="1.0" encoding="utf-8"?>
<p:tagLst xmlns:a="http://schemas.openxmlformats.org/drawingml/2006/main" xmlns:r="http://schemas.openxmlformats.org/officeDocument/2006/relationships" xmlns:p="http://schemas.openxmlformats.org/presentationml/2006/main">
  <p:tag name="TIMING" val="|1|7.2|14.1|14.6"/>
</p:tagLst>
</file>

<file path=ppt/tags/tag48.xml><?xml version="1.0" encoding="utf-8"?>
<p:tagLst xmlns:a="http://schemas.openxmlformats.org/drawingml/2006/main" xmlns:r="http://schemas.openxmlformats.org/officeDocument/2006/relationships" xmlns:p="http://schemas.openxmlformats.org/presentationml/2006/main">
  <p:tag name="TIMING" val="|1|7.2|14.1|14.6"/>
</p:tagLst>
</file>

<file path=ppt/tags/tag49.xml><?xml version="1.0" encoding="utf-8"?>
<p:tagLst xmlns:a="http://schemas.openxmlformats.org/drawingml/2006/main" xmlns:r="http://schemas.openxmlformats.org/officeDocument/2006/relationships" xmlns:p="http://schemas.openxmlformats.org/presentationml/2006/main">
  <p:tag name="TIMING" val="|1|7.2|14.1|14.6"/>
</p:tagLst>
</file>

<file path=ppt/tags/tag5.xml><?xml version="1.0" encoding="utf-8"?>
<p:tagLst xmlns:a="http://schemas.openxmlformats.org/drawingml/2006/main" xmlns:r="http://schemas.openxmlformats.org/officeDocument/2006/relationships" xmlns:p="http://schemas.openxmlformats.org/presentationml/2006/main">
  <p:tag name="TIMING" val="|1|7.2|14.1|14.6"/>
</p:tagLst>
</file>

<file path=ppt/tags/tag50.xml><?xml version="1.0" encoding="utf-8"?>
<p:tagLst xmlns:a="http://schemas.openxmlformats.org/drawingml/2006/main" xmlns:r="http://schemas.openxmlformats.org/officeDocument/2006/relationships" xmlns:p="http://schemas.openxmlformats.org/presentationml/2006/main">
  <p:tag name="TIMING" val="|1|7.2|14.1|14.6"/>
</p:tagLst>
</file>

<file path=ppt/tags/tag51.xml><?xml version="1.0" encoding="utf-8"?>
<p:tagLst xmlns:a="http://schemas.openxmlformats.org/drawingml/2006/main" xmlns:r="http://schemas.openxmlformats.org/officeDocument/2006/relationships" xmlns:p="http://schemas.openxmlformats.org/presentationml/2006/main">
  <p:tag name="TIMING" val="|1|7.2|14.1|14.6"/>
</p:tagLst>
</file>

<file path=ppt/tags/tag52.xml><?xml version="1.0" encoding="utf-8"?>
<p:tagLst xmlns:a="http://schemas.openxmlformats.org/drawingml/2006/main" xmlns:r="http://schemas.openxmlformats.org/officeDocument/2006/relationships" xmlns:p="http://schemas.openxmlformats.org/presentationml/2006/main">
  <p:tag name="TIMING" val="|1|7.2|14.1|14.6"/>
</p:tagLst>
</file>

<file path=ppt/tags/tag53.xml><?xml version="1.0" encoding="utf-8"?>
<p:tagLst xmlns:a="http://schemas.openxmlformats.org/drawingml/2006/main" xmlns:r="http://schemas.openxmlformats.org/officeDocument/2006/relationships" xmlns:p="http://schemas.openxmlformats.org/presentationml/2006/main">
  <p:tag name="TIMING" val="|1|7.2|14.1|14.6"/>
</p:tagLst>
</file>

<file path=ppt/tags/tag54.xml><?xml version="1.0" encoding="utf-8"?>
<p:tagLst xmlns:a="http://schemas.openxmlformats.org/drawingml/2006/main" xmlns:r="http://schemas.openxmlformats.org/officeDocument/2006/relationships" xmlns:p="http://schemas.openxmlformats.org/presentationml/2006/main">
  <p:tag name="TIMING" val="|1|7.2|14.1|14.6"/>
</p:tagLst>
</file>

<file path=ppt/tags/tag55.xml><?xml version="1.0" encoding="utf-8"?>
<p:tagLst xmlns:a="http://schemas.openxmlformats.org/drawingml/2006/main" xmlns:r="http://schemas.openxmlformats.org/officeDocument/2006/relationships" xmlns:p="http://schemas.openxmlformats.org/presentationml/2006/main">
  <p:tag name="TIMING" val="|1|7.2|14.1|14.6"/>
</p:tagLst>
</file>

<file path=ppt/tags/tag56.xml><?xml version="1.0" encoding="utf-8"?>
<p:tagLst xmlns:a="http://schemas.openxmlformats.org/drawingml/2006/main" xmlns:r="http://schemas.openxmlformats.org/officeDocument/2006/relationships" xmlns:p="http://schemas.openxmlformats.org/presentationml/2006/main">
  <p:tag name="TIMING" val="|1|7.2|14.1|14.6"/>
</p:tagLst>
</file>

<file path=ppt/tags/tag57.xml><?xml version="1.0" encoding="utf-8"?>
<p:tagLst xmlns:a="http://schemas.openxmlformats.org/drawingml/2006/main" xmlns:r="http://schemas.openxmlformats.org/officeDocument/2006/relationships" xmlns:p="http://schemas.openxmlformats.org/presentationml/2006/main">
  <p:tag name="TIMING" val="|1|7.2|14.1|14.6"/>
</p:tagLst>
</file>

<file path=ppt/tags/tag58.xml><?xml version="1.0" encoding="utf-8"?>
<p:tagLst xmlns:a="http://schemas.openxmlformats.org/drawingml/2006/main" xmlns:r="http://schemas.openxmlformats.org/officeDocument/2006/relationships" xmlns:p="http://schemas.openxmlformats.org/presentationml/2006/main">
  <p:tag name="TIMING" val="|1|7.2|14.1|14.6"/>
</p:tagLst>
</file>

<file path=ppt/tags/tag59.xml><?xml version="1.0" encoding="utf-8"?>
<p:tagLst xmlns:a="http://schemas.openxmlformats.org/drawingml/2006/main" xmlns:r="http://schemas.openxmlformats.org/officeDocument/2006/relationships" xmlns:p="http://schemas.openxmlformats.org/presentationml/2006/main">
  <p:tag name="TIMING" val="|1|7.2|14.1|14.6"/>
</p:tagLst>
</file>

<file path=ppt/tags/tag6.xml><?xml version="1.0" encoding="utf-8"?>
<p:tagLst xmlns:a="http://schemas.openxmlformats.org/drawingml/2006/main" xmlns:r="http://schemas.openxmlformats.org/officeDocument/2006/relationships" xmlns:p="http://schemas.openxmlformats.org/presentationml/2006/main">
  <p:tag name="TIMING" val="|1|7.2|14.1|14.6"/>
</p:tagLst>
</file>

<file path=ppt/tags/tag60.xml><?xml version="1.0" encoding="utf-8"?>
<p:tagLst xmlns:a="http://schemas.openxmlformats.org/drawingml/2006/main" xmlns:r="http://schemas.openxmlformats.org/officeDocument/2006/relationships" xmlns:p="http://schemas.openxmlformats.org/presentationml/2006/main">
  <p:tag name="TIMING" val="|1|7.2|14.1|14.6"/>
</p:tagLst>
</file>

<file path=ppt/tags/tag61.xml><?xml version="1.0" encoding="utf-8"?>
<p:tagLst xmlns:a="http://schemas.openxmlformats.org/drawingml/2006/main" xmlns:r="http://schemas.openxmlformats.org/officeDocument/2006/relationships" xmlns:p="http://schemas.openxmlformats.org/presentationml/2006/main">
  <p:tag name="TIMING" val="|1|7.2|14.1|14.6"/>
</p:tagLst>
</file>

<file path=ppt/tags/tag62.xml><?xml version="1.0" encoding="utf-8"?>
<p:tagLst xmlns:a="http://schemas.openxmlformats.org/drawingml/2006/main" xmlns:r="http://schemas.openxmlformats.org/officeDocument/2006/relationships" xmlns:p="http://schemas.openxmlformats.org/presentationml/2006/main">
  <p:tag name="TIMING" val="|1|7.2|14.1|14.6"/>
</p:tagLst>
</file>

<file path=ppt/tags/tag63.xml><?xml version="1.0" encoding="utf-8"?>
<p:tagLst xmlns:a="http://schemas.openxmlformats.org/drawingml/2006/main" xmlns:r="http://schemas.openxmlformats.org/officeDocument/2006/relationships" xmlns:p="http://schemas.openxmlformats.org/presentationml/2006/main">
  <p:tag name="TIMING" val="|1|7.2|14.1|14.6"/>
</p:tagLst>
</file>

<file path=ppt/tags/tag64.xml><?xml version="1.0" encoding="utf-8"?>
<p:tagLst xmlns:a="http://schemas.openxmlformats.org/drawingml/2006/main" xmlns:r="http://schemas.openxmlformats.org/officeDocument/2006/relationships" xmlns:p="http://schemas.openxmlformats.org/presentationml/2006/main">
  <p:tag name="TIMING" val="|1|7.2|14.1|14.6"/>
</p:tagLst>
</file>

<file path=ppt/tags/tag65.xml><?xml version="1.0" encoding="utf-8"?>
<p:tagLst xmlns:a="http://schemas.openxmlformats.org/drawingml/2006/main" xmlns:r="http://schemas.openxmlformats.org/officeDocument/2006/relationships" xmlns:p="http://schemas.openxmlformats.org/presentationml/2006/main">
  <p:tag name="TIMING" val="|1|7.2|14.1|14.6"/>
</p:tagLst>
</file>

<file path=ppt/tags/tag66.xml><?xml version="1.0" encoding="utf-8"?>
<p:tagLst xmlns:a="http://schemas.openxmlformats.org/drawingml/2006/main" xmlns:r="http://schemas.openxmlformats.org/officeDocument/2006/relationships" xmlns:p="http://schemas.openxmlformats.org/presentationml/2006/main">
  <p:tag name="TIMING" val="|1|7.2|14.1|14.6"/>
</p:tagLst>
</file>

<file path=ppt/tags/tag67.xml><?xml version="1.0" encoding="utf-8"?>
<p:tagLst xmlns:a="http://schemas.openxmlformats.org/drawingml/2006/main" xmlns:r="http://schemas.openxmlformats.org/officeDocument/2006/relationships" xmlns:p="http://schemas.openxmlformats.org/presentationml/2006/main">
  <p:tag name="TIMING" val="|1|7.2|14.1|14.6"/>
</p:tagLst>
</file>

<file path=ppt/tags/tag7.xml><?xml version="1.0" encoding="utf-8"?>
<p:tagLst xmlns:a="http://schemas.openxmlformats.org/drawingml/2006/main" xmlns:r="http://schemas.openxmlformats.org/officeDocument/2006/relationships" xmlns:p="http://schemas.openxmlformats.org/presentationml/2006/main">
  <p:tag name="TIMING" val="|1|7.2|14.1|14.6"/>
</p:tagLst>
</file>

<file path=ppt/tags/tag8.xml><?xml version="1.0" encoding="utf-8"?>
<p:tagLst xmlns:a="http://schemas.openxmlformats.org/drawingml/2006/main" xmlns:r="http://schemas.openxmlformats.org/officeDocument/2006/relationships" xmlns:p="http://schemas.openxmlformats.org/presentationml/2006/main">
  <p:tag name="TIMING" val="|1|7.2|14.1|14.6"/>
</p:tagLst>
</file>

<file path=ppt/tags/tag9.xml><?xml version="1.0" encoding="utf-8"?>
<p:tagLst xmlns:a="http://schemas.openxmlformats.org/drawingml/2006/main" xmlns:r="http://schemas.openxmlformats.org/officeDocument/2006/relationships" xmlns:p="http://schemas.openxmlformats.org/presentationml/2006/main">
  <p:tag name="TIMING" val="|1|7.2|14.1|14.6"/>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5865</Words>
  <Application>Microsoft Office PowerPoint</Application>
  <PresentationFormat>宽屏</PresentationFormat>
  <Paragraphs>657</Paragraphs>
  <Slides>73</Slides>
  <Notes>73</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1</vt:i4>
      </vt:variant>
      <vt:variant>
        <vt:lpstr>幻灯片标题</vt:lpstr>
      </vt:variant>
      <vt:variant>
        <vt:i4>73</vt:i4>
      </vt:variant>
    </vt:vector>
  </HeadingPairs>
  <TitlesOfParts>
    <vt:vector size="92" baseType="lpstr">
      <vt:lpstr>等线</vt:lpstr>
      <vt:lpstr>等线 Light</vt:lpstr>
      <vt:lpstr>黑体</vt:lpstr>
      <vt:lpstr>黑体</vt:lpstr>
      <vt:lpstr>华文行楷</vt:lpstr>
      <vt:lpstr>华文楷体</vt:lpstr>
      <vt:lpstr>楷体</vt:lpstr>
      <vt:lpstr>宋体</vt:lpstr>
      <vt:lpstr>微软雅黑</vt:lpstr>
      <vt:lpstr>Arial</vt:lpstr>
      <vt:lpstr>Arial Black</vt:lpstr>
      <vt:lpstr>Calibri</vt:lpstr>
      <vt:lpstr>Calibri Light</vt:lpstr>
      <vt:lpstr>Kartika</vt:lpstr>
      <vt:lpstr>Times New Roman</vt:lpstr>
      <vt:lpstr>Wingdings</vt:lpstr>
      <vt:lpstr>自定义设计方案</vt:lpstr>
      <vt:lpstr>1_自定义设计方案</vt:lpstr>
      <vt:lpstr>BMP 图象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红色微粒体工作述职报告ppt模板</dc:title>
  <dc:creator/>
  <cp:lastModifiedBy/>
  <cp:revision>1</cp:revision>
  <dcterms:created xsi:type="dcterms:W3CDTF">2017-02-16T14:15:20Z</dcterms:created>
  <dcterms:modified xsi:type="dcterms:W3CDTF">2021-11-24T14:47:51Z</dcterms:modified>
</cp:coreProperties>
</file>