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sldIdLst>
    <p:sldId id="261" r:id="rId2"/>
    <p:sldId id="293" r:id="rId3"/>
    <p:sldId id="318" r:id="rId4"/>
    <p:sldId id="317" r:id="rId5"/>
    <p:sldId id="316" r:id="rId6"/>
    <p:sldId id="315" r:id="rId7"/>
    <p:sldId id="314" r:id="rId8"/>
    <p:sldId id="322" r:id="rId9"/>
    <p:sldId id="321" r:id="rId10"/>
    <p:sldId id="320" r:id="rId11"/>
    <p:sldId id="328" r:id="rId12"/>
    <p:sldId id="324" r:id="rId13"/>
    <p:sldId id="326" r:id="rId14"/>
    <p:sldId id="305" r:id="rId15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50E"/>
    <a:srgbClr val="E0414A"/>
    <a:srgbClr val="F3F3F3"/>
    <a:srgbClr val="FFFFFF"/>
    <a:srgbClr val="FF1919"/>
    <a:srgbClr val="85000B"/>
    <a:srgbClr val="CC0000"/>
    <a:srgbClr val="A6A6A6"/>
    <a:srgbClr val="FF2F2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EB25E-F66E-44BE-85A3-62191936F5C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7D03D-ED54-44F4-93D3-469DD7E83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0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32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3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13" Type="http://schemas.openxmlformats.org/officeDocument/2006/relationships/image" Target="../media/image17.tmp"/><Relationship Id="rId18" Type="http://schemas.openxmlformats.org/officeDocument/2006/relationships/image" Target="../media/image22.tmp"/><Relationship Id="rId3" Type="http://schemas.openxmlformats.org/officeDocument/2006/relationships/image" Target="../media/image7.tmp"/><Relationship Id="rId21" Type="http://schemas.openxmlformats.org/officeDocument/2006/relationships/image" Target="../media/image25.tmp"/><Relationship Id="rId7" Type="http://schemas.openxmlformats.org/officeDocument/2006/relationships/image" Target="../media/image11.tmp"/><Relationship Id="rId12" Type="http://schemas.openxmlformats.org/officeDocument/2006/relationships/image" Target="../media/image16.tmp"/><Relationship Id="rId17" Type="http://schemas.openxmlformats.org/officeDocument/2006/relationships/image" Target="../media/image21.tmp"/><Relationship Id="rId25" Type="http://schemas.openxmlformats.org/officeDocument/2006/relationships/image" Target="../media/image29.tmp"/><Relationship Id="rId2" Type="http://schemas.openxmlformats.org/officeDocument/2006/relationships/image" Target="../media/image1.png"/><Relationship Id="rId16" Type="http://schemas.openxmlformats.org/officeDocument/2006/relationships/image" Target="../media/image20.tmp"/><Relationship Id="rId20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mp"/><Relationship Id="rId11" Type="http://schemas.openxmlformats.org/officeDocument/2006/relationships/image" Target="../media/image15.tmp"/><Relationship Id="rId24" Type="http://schemas.openxmlformats.org/officeDocument/2006/relationships/image" Target="../media/image28.tmp"/><Relationship Id="rId5" Type="http://schemas.openxmlformats.org/officeDocument/2006/relationships/image" Target="../media/image9.tmp"/><Relationship Id="rId15" Type="http://schemas.openxmlformats.org/officeDocument/2006/relationships/image" Target="../media/image19.tmp"/><Relationship Id="rId23" Type="http://schemas.openxmlformats.org/officeDocument/2006/relationships/image" Target="../media/image27.tmp"/><Relationship Id="rId10" Type="http://schemas.openxmlformats.org/officeDocument/2006/relationships/image" Target="../media/image14.tmp"/><Relationship Id="rId19" Type="http://schemas.openxmlformats.org/officeDocument/2006/relationships/image" Target="../media/image23.tmp"/><Relationship Id="rId4" Type="http://schemas.openxmlformats.org/officeDocument/2006/relationships/image" Target="../media/image8.tmp"/><Relationship Id="rId9" Type="http://schemas.openxmlformats.org/officeDocument/2006/relationships/image" Target="../media/image13.tmp"/><Relationship Id="rId14" Type="http://schemas.openxmlformats.org/officeDocument/2006/relationships/image" Target="../media/image18.tmp"/><Relationship Id="rId22" Type="http://schemas.openxmlformats.org/officeDocument/2006/relationships/image" Target="../media/image26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tmp"/><Relationship Id="rId13" Type="http://schemas.openxmlformats.org/officeDocument/2006/relationships/image" Target="../media/image40.tmp"/><Relationship Id="rId3" Type="http://schemas.openxmlformats.org/officeDocument/2006/relationships/image" Target="../media/image30.tmp"/><Relationship Id="rId7" Type="http://schemas.openxmlformats.org/officeDocument/2006/relationships/image" Target="../media/image34.tmp"/><Relationship Id="rId12" Type="http://schemas.openxmlformats.org/officeDocument/2006/relationships/image" Target="../media/image3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tmp"/><Relationship Id="rId11" Type="http://schemas.openxmlformats.org/officeDocument/2006/relationships/image" Target="../media/image38.tmp"/><Relationship Id="rId5" Type="http://schemas.openxmlformats.org/officeDocument/2006/relationships/image" Target="../media/image32.tmp"/><Relationship Id="rId10" Type="http://schemas.openxmlformats.org/officeDocument/2006/relationships/image" Target="../media/image37.tmp"/><Relationship Id="rId4" Type="http://schemas.openxmlformats.org/officeDocument/2006/relationships/image" Target="../media/image31.tmp"/><Relationship Id="rId9" Type="http://schemas.openxmlformats.org/officeDocument/2006/relationships/image" Target="../media/image3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tmp"/><Relationship Id="rId5" Type="http://schemas.openxmlformats.org/officeDocument/2006/relationships/image" Target="../media/image45.tmp"/><Relationship Id="rId4" Type="http://schemas.openxmlformats.org/officeDocument/2006/relationships/image" Target="../media/image4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7567" y="5691189"/>
            <a:ext cx="8890144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39101" y="-8313"/>
            <a:ext cx="2612976" cy="4400343"/>
            <a:chOff x="439101" y="-8313"/>
            <a:chExt cx="2612976" cy="4400343"/>
          </a:xfrm>
        </p:grpSpPr>
        <p:sp>
          <p:nvSpPr>
            <p:cNvPr id="36" name="任意多边形 35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9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/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  <p:sp>
        <p:nvSpPr>
          <p:cNvPr id="20" name="矩形 19"/>
          <p:cNvSpPr/>
          <p:nvPr/>
        </p:nvSpPr>
        <p:spPr>
          <a:xfrm>
            <a:off x="3692778" y="2642989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大学化学综合试题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/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计算题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9" y="1102266"/>
            <a:ext cx="8079025" cy="44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/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计算题</a:t>
            </a: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75" y="1238597"/>
            <a:ext cx="7281476" cy="2552007"/>
          </a:xfrm>
          <a:prstGeom prst="rect">
            <a:avLst/>
          </a:prstGeom>
          <a:ln w="19050">
            <a:solidFill>
              <a:srgbClr val="AC050E"/>
            </a:solidFill>
          </a:ln>
        </p:spPr>
      </p:pic>
    </p:spTree>
    <p:extLst>
      <p:ext uri="{BB962C8B-B14F-4D97-AF65-F5344CB8AC3E}">
        <p14:creationId xmlns:p14="http://schemas.microsoft.com/office/powerpoint/2010/main" val="38128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/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计算题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7" y="1168769"/>
            <a:ext cx="8148205" cy="401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/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计算题</a:t>
            </a: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85" y="1116176"/>
            <a:ext cx="7162161" cy="3622078"/>
          </a:xfrm>
          <a:prstGeom prst="rect">
            <a:avLst/>
          </a:prstGeom>
          <a:ln w="19050">
            <a:solidFill>
              <a:srgbClr val="AC050E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4465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66088" y="2557720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50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谢谢大家！</a:t>
            </a:r>
            <a:endParaRPr lang="zh-CN" altLang="en-US" sz="50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  <a:cs typeface="Kartika" panose="02020503030404060203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7567" y="5691189"/>
            <a:ext cx="8890144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39101" y="-8313"/>
            <a:ext cx="2612976" cy="4400343"/>
            <a:chOff x="439101" y="-8313"/>
            <a:chExt cx="2612976" cy="4400343"/>
          </a:xfrm>
        </p:grpSpPr>
        <p:sp>
          <p:nvSpPr>
            <p:cNvPr id="36" name="任意多边形 35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9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/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72025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/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判断题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75" y="1172093"/>
            <a:ext cx="6968151" cy="5259337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7477928" y="1714793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×</a:t>
            </a:r>
          </a:p>
        </p:txBody>
      </p:sp>
      <p:sp>
        <p:nvSpPr>
          <p:cNvPr id="12" name="矩形 11"/>
          <p:cNvSpPr/>
          <p:nvPr/>
        </p:nvSpPr>
        <p:spPr>
          <a:xfrm>
            <a:off x="7505981" y="20841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13" name="矩形 12"/>
          <p:cNvSpPr/>
          <p:nvPr/>
        </p:nvSpPr>
        <p:spPr>
          <a:xfrm>
            <a:off x="7505981" y="269310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05981" y="29863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15" name="矩形 14"/>
          <p:cNvSpPr/>
          <p:nvPr/>
        </p:nvSpPr>
        <p:spPr>
          <a:xfrm>
            <a:off x="7477928" y="237735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×</a:t>
            </a:r>
          </a:p>
        </p:txBody>
      </p:sp>
      <p:sp>
        <p:nvSpPr>
          <p:cNvPr id="16" name="矩形 15"/>
          <p:cNvSpPr/>
          <p:nvPr/>
        </p:nvSpPr>
        <p:spPr>
          <a:xfrm>
            <a:off x="7477928" y="35846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×</a:t>
            </a:r>
          </a:p>
        </p:txBody>
      </p:sp>
      <p:sp>
        <p:nvSpPr>
          <p:cNvPr id="17" name="矩形 16"/>
          <p:cNvSpPr/>
          <p:nvPr/>
        </p:nvSpPr>
        <p:spPr>
          <a:xfrm>
            <a:off x="7505981" y="44097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18" name="矩形 17"/>
          <p:cNvSpPr/>
          <p:nvPr/>
        </p:nvSpPr>
        <p:spPr>
          <a:xfrm>
            <a:off x="7477928" y="5039718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×</a:t>
            </a:r>
          </a:p>
        </p:txBody>
      </p:sp>
      <p:sp>
        <p:nvSpPr>
          <p:cNvPr id="19" name="矩形 18"/>
          <p:cNvSpPr/>
          <p:nvPr/>
        </p:nvSpPr>
        <p:spPr>
          <a:xfrm>
            <a:off x="7505981" y="53230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√</a:t>
            </a:r>
          </a:p>
        </p:txBody>
      </p:sp>
      <p:sp>
        <p:nvSpPr>
          <p:cNvPr id="20" name="矩形 19"/>
          <p:cNvSpPr/>
          <p:nvPr/>
        </p:nvSpPr>
        <p:spPr>
          <a:xfrm>
            <a:off x="7505981" y="60620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7307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/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选择题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41375" y="1138844"/>
            <a:ext cx="6873698" cy="5085130"/>
            <a:chOff x="941375" y="1138844"/>
            <a:chExt cx="6873698" cy="5085130"/>
          </a:xfrm>
        </p:grpSpPr>
        <p:pic>
          <p:nvPicPr>
            <p:cNvPr id="10" name="图片 9" descr="屏幕剪辑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487" y="1138844"/>
              <a:ext cx="6865476" cy="1111373"/>
            </a:xfrm>
            <a:prstGeom prst="rect">
              <a:avLst/>
            </a:prstGeom>
          </p:spPr>
        </p:pic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375" y="2250217"/>
              <a:ext cx="6873698" cy="3973757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7429136" y="1661278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429136" y="24698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429136" y="364333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429136" y="449120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29136" y="56312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75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/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选择题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85" y="1163782"/>
            <a:ext cx="7066665" cy="53760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99514" y="117370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711190" y="1777657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682888" y="2661108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674575" y="419650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666262" y="511180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8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/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填空题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41375" y="1014152"/>
            <a:ext cx="6953263" cy="5594466"/>
            <a:chOff x="611477" y="1142749"/>
            <a:chExt cx="8043670" cy="6011114"/>
          </a:xfrm>
        </p:grpSpPr>
        <p:pic>
          <p:nvPicPr>
            <p:cNvPr id="10" name="图片 9" descr="屏幕剪辑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77" y="1142749"/>
              <a:ext cx="7883395" cy="666843"/>
            </a:xfrm>
            <a:prstGeom prst="rect">
              <a:avLst/>
            </a:prstGeom>
          </p:spPr>
        </p:pic>
        <p:pic>
          <p:nvPicPr>
            <p:cNvPr id="13" name="图片 12" descr="屏幕剪辑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294" y="1809592"/>
              <a:ext cx="7906853" cy="5344271"/>
            </a:xfrm>
            <a:prstGeom prst="rect">
              <a:avLst/>
            </a:prstGeom>
          </p:spPr>
        </p:pic>
      </p:grp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49" y="1373792"/>
            <a:ext cx="257211" cy="171474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23" y="1343115"/>
            <a:ext cx="317553" cy="214563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76" y="1324463"/>
            <a:ext cx="238158" cy="228632"/>
          </a:xfrm>
          <a:prstGeom prst="rect">
            <a:avLst/>
          </a:prstGeom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65" y="1862292"/>
            <a:ext cx="1933845" cy="257211"/>
          </a:xfrm>
          <a:prstGeom prst="rect">
            <a:avLst/>
          </a:prstGeom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60" y="1660114"/>
            <a:ext cx="104790" cy="200053"/>
          </a:xfrm>
          <a:prstGeom prst="rect">
            <a:avLst/>
          </a:prstGeom>
        </p:spPr>
      </p:pic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54" y="1622009"/>
            <a:ext cx="228632" cy="238158"/>
          </a:xfrm>
          <a:prstGeom prst="rect">
            <a:avLst/>
          </a:prstGeom>
        </p:spPr>
      </p:pic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" y="2147088"/>
            <a:ext cx="1500169" cy="269261"/>
          </a:xfrm>
          <a:prstGeom prst="rect">
            <a:avLst/>
          </a:prstGeom>
        </p:spPr>
      </p:pic>
      <p:pic>
        <p:nvPicPr>
          <p:cNvPr id="22" name="图片 21" descr="屏幕剪辑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54" y="2176928"/>
            <a:ext cx="257211" cy="209579"/>
          </a:xfrm>
          <a:prstGeom prst="rect">
            <a:avLst/>
          </a:prstGeom>
        </p:spPr>
      </p:pic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88" y="2266937"/>
            <a:ext cx="3683800" cy="239025"/>
          </a:xfrm>
          <a:prstGeom prst="rect">
            <a:avLst/>
          </a:prstGeom>
        </p:spPr>
      </p:pic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69" y="2809055"/>
            <a:ext cx="133369" cy="209579"/>
          </a:xfrm>
          <a:prstGeom prst="rect">
            <a:avLst/>
          </a:prstGeom>
        </p:spPr>
      </p:pic>
      <p:pic>
        <p:nvPicPr>
          <p:cNvPr id="28" name="图片 27" descr="屏幕剪辑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26" y="2809054"/>
            <a:ext cx="133369" cy="209579"/>
          </a:xfrm>
          <a:prstGeom prst="rect">
            <a:avLst/>
          </a:prstGeom>
        </p:spPr>
      </p:pic>
      <p:pic>
        <p:nvPicPr>
          <p:cNvPr id="25" name="图片 24" descr="屏幕剪辑"/>
          <p:cNvPicPr>
            <a:picLocks noChangeAspect="1"/>
          </p:cNvPicPr>
          <p:nvPr/>
        </p:nvPicPr>
        <p:blipFill>
          <a:blip r:embed="rId15">
            <a:clrChange>
              <a:clrFrom>
                <a:srgbClr val="DEFCFF"/>
              </a:clrFrom>
              <a:clrTo>
                <a:srgbClr val="DEF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44" y="2816293"/>
            <a:ext cx="176388" cy="194027"/>
          </a:xfrm>
          <a:prstGeom prst="rect">
            <a:avLst/>
          </a:prstGeom>
        </p:spPr>
      </p:pic>
      <p:pic>
        <p:nvPicPr>
          <p:cNvPr id="29" name="图片 28" descr="屏幕剪辑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94" y="3085120"/>
            <a:ext cx="487454" cy="146709"/>
          </a:xfrm>
          <a:prstGeom prst="rect">
            <a:avLst/>
          </a:prstGeom>
        </p:spPr>
      </p:pic>
      <p:pic>
        <p:nvPicPr>
          <p:cNvPr id="30" name="图片 29" descr="屏幕剪辑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26" y="3503284"/>
            <a:ext cx="309332" cy="161697"/>
          </a:xfrm>
          <a:prstGeom prst="rect">
            <a:avLst/>
          </a:prstGeom>
        </p:spPr>
      </p:pic>
      <p:pic>
        <p:nvPicPr>
          <p:cNvPr id="31" name="图片 30" descr="屏幕剪辑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63" y="3456950"/>
            <a:ext cx="412626" cy="182638"/>
          </a:xfrm>
          <a:prstGeom prst="rect">
            <a:avLst/>
          </a:prstGeom>
        </p:spPr>
      </p:pic>
      <p:pic>
        <p:nvPicPr>
          <p:cNvPr id="32" name="图片 31" descr="屏幕剪辑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86" y="3767180"/>
            <a:ext cx="1206166" cy="236344"/>
          </a:xfrm>
          <a:prstGeom prst="rect">
            <a:avLst/>
          </a:prstGeom>
        </p:spPr>
      </p:pic>
      <p:pic>
        <p:nvPicPr>
          <p:cNvPr id="33" name="图片 32" descr="屏幕剪辑"/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628" y="4139594"/>
            <a:ext cx="474722" cy="126961"/>
          </a:xfrm>
          <a:prstGeom prst="rect">
            <a:avLst/>
          </a:prstGeom>
        </p:spPr>
      </p:pic>
      <p:pic>
        <p:nvPicPr>
          <p:cNvPr id="34" name="图片 33" descr="屏幕剪辑"/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3" y="4449838"/>
            <a:ext cx="474722" cy="126961"/>
          </a:xfrm>
          <a:prstGeom prst="rect">
            <a:avLst/>
          </a:prstGeom>
        </p:spPr>
      </p:pic>
      <p:pic>
        <p:nvPicPr>
          <p:cNvPr id="35" name="图片 34" descr="屏幕剪辑"/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45" y="4752150"/>
            <a:ext cx="3227718" cy="189438"/>
          </a:xfrm>
          <a:prstGeom prst="rect">
            <a:avLst/>
          </a:prstGeom>
        </p:spPr>
      </p:pic>
      <p:pic>
        <p:nvPicPr>
          <p:cNvPr id="37" name="图片 36" descr="屏幕剪辑"/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62" y="5306261"/>
            <a:ext cx="3468132" cy="274748"/>
          </a:xfrm>
          <a:prstGeom prst="rect">
            <a:avLst/>
          </a:prstGeom>
        </p:spPr>
      </p:pic>
      <p:pic>
        <p:nvPicPr>
          <p:cNvPr id="39" name="图片 38" descr="屏幕剪辑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54" y="5690214"/>
            <a:ext cx="299774" cy="188429"/>
          </a:xfrm>
          <a:prstGeom prst="rect">
            <a:avLst/>
          </a:prstGeom>
        </p:spPr>
      </p:pic>
      <p:pic>
        <p:nvPicPr>
          <p:cNvPr id="40" name="图片 39" descr="屏幕剪辑"/>
          <p:cNvPicPr>
            <a:picLocks noChangeAspect="1"/>
          </p:cNvPicPr>
          <p:nvPr/>
        </p:nvPicPr>
        <p:blipFill rotWithShape="1"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8" t="2070"/>
          <a:stretch/>
        </p:blipFill>
        <p:spPr>
          <a:xfrm>
            <a:off x="5477070" y="6359458"/>
            <a:ext cx="424467" cy="133080"/>
          </a:xfrm>
          <a:prstGeom prst="rect">
            <a:avLst/>
          </a:prstGeom>
        </p:spPr>
      </p:pic>
      <p:pic>
        <p:nvPicPr>
          <p:cNvPr id="41" name="图片 40" descr="屏幕剪辑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37" y="6321783"/>
            <a:ext cx="161948" cy="1810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7564582" y="2468024"/>
            <a:ext cx="0" cy="17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9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/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填空题</a:t>
            </a: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7" y="1157007"/>
            <a:ext cx="7834254" cy="2781688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65" y="1228564"/>
            <a:ext cx="380846" cy="216390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4" y="1565932"/>
            <a:ext cx="380846" cy="216390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38" y="1568860"/>
            <a:ext cx="401378" cy="205149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75" y="1883359"/>
            <a:ext cx="181000" cy="228632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08" y="2639553"/>
            <a:ext cx="447292" cy="130933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4" y="2443942"/>
            <a:ext cx="915589" cy="212417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4" y="3283160"/>
            <a:ext cx="1376791" cy="229465"/>
          </a:xfrm>
          <a:prstGeom prst="rect">
            <a:avLst/>
          </a:prstGeom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998" y="2647820"/>
            <a:ext cx="509219" cy="149770"/>
          </a:xfrm>
          <a:prstGeom prst="rect">
            <a:avLst/>
          </a:prstGeom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82" y="2867941"/>
            <a:ext cx="962326" cy="202454"/>
          </a:xfrm>
          <a:prstGeom prst="rect">
            <a:avLst/>
          </a:prstGeom>
        </p:spPr>
      </p:pic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66" y="3325371"/>
            <a:ext cx="387288" cy="105624"/>
          </a:xfrm>
          <a:prstGeom prst="rect">
            <a:avLst/>
          </a:prstGeom>
        </p:spPr>
      </p:pic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08" y="3926661"/>
            <a:ext cx="6682351" cy="56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/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计算题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40" y="994813"/>
            <a:ext cx="7841752" cy="1124107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19" y="2382890"/>
            <a:ext cx="5417369" cy="100666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338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/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计算题</a:t>
            </a: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3" y="2301936"/>
            <a:ext cx="7935432" cy="69542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4" y="996829"/>
            <a:ext cx="7964011" cy="1305107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66" y="3123137"/>
            <a:ext cx="6691744" cy="1505233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22" y="4687647"/>
            <a:ext cx="6942031" cy="181003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41375" y="2997358"/>
            <a:ext cx="7520981" cy="361957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5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/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计算题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6" y="1061141"/>
            <a:ext cx="7906853" cy="1676634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75" y="2941818"/>
            <a:ext cx="7464829" cy="2706618"/>
          </a:xfrm>
          <a:prstGeom prst="rect">
            <a:avLst/>
          </a:prstGeom>
          <a:ln w="19050">
            <a:solidFill>
              <a:srgbClr val="AC050E"/>
            </a:solidFill>
          </a:ln>
        </p:spPr>
      </p:pic>
    </p:spTree>
    <p:extLst>
      <p:ext uri="{BB962C8B-B14F-4D97-AF65-F5344CB8AC3E}">
        <p14:creationId xmlns:p14="http://schemas.microsoft.com/office/powerpoint/2010/main" val="31375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微粒体工作述职报告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Microsoft Sans Serif"/>
        <a:ea typeface="微软雅黑"/>
        <a:cs typeface="Heiti SC Light"/>
      </a:majorFont>
      <a:minorFont>
        <a:latin typeface="Calibri"/>
        <a:ea typeface="微软雅黑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全屏显示(4:3)</PresentationFormat>
  <Paragraphs>44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Heiti SC Light</vt:lpstr>
      <vt:lpstr>Kartika</vt:lpstr>
      <vt:lpstr>宋体</vt:lpstr>
      <vt:lpstr>微软雅黑</vt:lpstr>
      <vt:lpstr>Arial</vt:lpstr>
      <vt:lpstr>Arial Black</vt:lpstr>
      <vt:lpstr>Calibri</vt:lpstr>
      <vt:lpstr>Microsoft Sans Serif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红色微粒体工作述职报告ppt模板</dc:title>
  <dc:creator/>
  <cp:lastModifiedBy/>
  <cp:revision>1</cp:revision>
  <dcterms:created xsi:type="dcterms:W3CDTF">2017-02-16T14:15:20Z</dcterms:created>
  <dcterms:modified xsi:type="dcterms:W3CDTF">2021-06-17T07:04:34Z</dcterms:modified>
</cp:coreProperties>
</file>