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ink/ink1.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65" r:id="rId3"/>
    <p:sldId id="279" r:id="rId4"/>
    <p:sldId id="267" r:id="rId5"/>
    <p:sldId id="278" r:id="rId6"/>
    <p:sldId id="268" r:id="rId7"/>
    <p:sldId id="259" r:id="rId8"/>
    <p:sldId id="275" r:id="rId9"/>
    <p:sldId id="276" r:id="rId10"/>
    <p:sldId id="291" r:id="rId11"/>
    <p:sldId id="290" r:id="rId12"/>
    <p:sldId id="270" r:id="rId13"/>
    <p:sldId id="271" r:id="rId14"/>
    <p:sldId id="272" r:id="rId15"/>
    <p:sldId id="261" r:id="rId16"/>
    <p:sldId id="292" r:id="rId17"/>
    <p:sldId id="258" r:id="rId18"/>
    <p:sldId id="293" r:id="rId19"/>
    <p:sldId id="263" r:id="rId20"/>
    <p:sldId id="274" r:id="rId21"/>
    <p:sldId id="294" r:id="rId22"/>
    <p:sldId id="295" r:id="rId24"/>
  </p:sldIdLst>
  <p:sldSz cx="12192000" cy="6858000"/>
  <p:notesSz cx="6858000" cy="9144000"/>
  <p:custDataLst>
    <p:tags r:id="rId28"/>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8" Type="http://schemas.openxmlformats.org/officeDocument/2006/relationships/tags" Target="tags/tag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notesMaster" Target="notesMasters/notesMaster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7.wmf"/></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06:35"/>
    </inkml:context>
    <inkml:brush xml:id="br0">
      <inkml:brushProperty name="width" value="0.05292" units="cm"/>
      <inkml:brushProperty name="height" value="0.05292" units="cm"/>
      <inkml:brushProperty name="color" value="#ff0000"/>
    </inkml:brush>
  </inkml:definitions>
  <inkml:trace contextRef="#ctx0" brushRef="#br0">3687 4621 0,'17'0'62,"18"18"-62,-17-18 16,176 0 0,-176 0-16,264 71 46,-53-54-30,53-17 0,71 0-1,18 0 1,-107 0 0,-105 0-1,-88 0 1,-36 18-1,88-1 1,-87-17-16,122 0 16,-17 0-1,-88 0 1,18 36 0,17-1 15,36 0-16,105-17 1,-106-18 0,-17 0-1,-88 0 1,35 0 0,0 0-1,105 0 1,-34 0-1,-18 0 1,-71 0 0,18 0-1,17 0 1,19 0 0,-1 0 15,0 0-16,18 0 1,-71 0-16,36 0 16,123 0-1,-53 0 1,-35 0 0,0 0-1,-36 0 1,-17 0-1,35 0 1,53 0 0,-70 0-1,-53 0 48,-1 0-48,36-18 1,0 1 0,-35 17-16,17 0 15,-17 0 32,34 0-31,19 0-1,17 0 1,-35 0 0,0 0-1,-18 0 1</inkml:trace>
  <inkml:trace contextRef="#ctx0" brushRef="#br0">28205 10707 0,'0'0'0,"0"-18"0,0 1 15,-18 17 126,-17 17-125</inkml:trace>
  <inkml:trace contextRef="#ctx0" brushRef="#br0">28152 10742 0,'0'-18'0,"0"1"15,0-1 1,0 1 0,0 34 140,0 1-78,0-1-47,17-17-31,1 36 16,0-1 0,-18-17-1,0-1 16,0 36-15,17-18 0,-17 1-1,0-19 1,18 19 0,-1-1-1,-17-17 1,0 17-16,0-18 15,18 36 1,-18-17 0,18 34-1,-1-52 1,-17 35 0,18 0 15,0 0-16,17 0 1,-17-36 0,-1 36-1,1-18 1,0 1 0,-18-1-1,17 0 1,18 18-1,-17-18 1,0 18 0,-1-35-1,1 53 1,0-19 15,-1 1-15,1-17-1,0 17 1,-1-1 0,1 1-1,-18-17 1,35 17 0,-17 17-1,-1-17 1,1 35-1,-18-52 1,35 34 0,1 18-1,-1-17 1,-35-18 0,17 17 15,19 1-16,-19 17 1,1-53 0,17 36-1,-17-18 1,0 35 0,17 18-1,-35-71 1,35 36-1,-17-1 1,17-17 0,-17 18-1,-1-36 1,19 36 0,-1-1 15,-17-52-16,17 35 1,-35-18-16,17-17 16,1 34-1,0 1 1,-1-35 0,-17 17-1,18 1 1,-18-1-1,18 0 1,-18-17 0,35-1-1,-17 36 1,-18-17 15,17 17-15,-17-36-1,18 18 1,-18-17 0,0 0 31,17-1-32,-17 1 48,0 0-48,18-1 1,-18 1 31,0 0 0,18-18-32,-18 17 1,17 1 0,-17-1-1,18 1 1,-18 0 15,0-1 94,18-17-109,-18 18-1,0 0 32,0-1-31,0 1 15,0-36 78</inkml:trace>
  <inkml:trace contextRef="#ctx0" brushRef="#br0">28540 11871 0,'0'-18'78</inkml:trace>
  <inkml:trace contextRef="#ctx0" brushRef="#br0">28540 11906 0,'-18'0'125,"18"18"-78,0 0-32,0-1-15,0 1 16,-35 35 0,0-18 15,-36-17-16,53-18 1,-35 17 0,18 1-1,17-18 1,1 0 31,-1 0-16,1 0 16,-1 0 94,0-18-141</inkml:trace>
  <inkml:trace contextRef="#ctx0" brushRef="#br0">28116 13053 0,'0'0'15,"18"-18"32,53-17-31,-1 0-1,-52 17 1,-36 53 78,0 18-94,18-18 15,-17 1 1,-1 34 0,18-52-1,0 17 1,35-17 0,36-18-1,-36-35 1,-17-54-1</inkml:trace>
  <inkml:trace contextRef="#ctx0" brushRef="#br0">28452 12735 0,'0'0'0,"-18"0"78,36 36-62</inkml:trace>
  <inkml:trace contextRef="#ctx0" brushRef="#br0">28610 13176 0,'0'0'0,"18"0"32,17 18-17,-35 70 32,-17-53-31,-36 18-1,17-17 1,19-36 0,17 17-1,35 1 32,-17-18-31,35 17-16,-36-17 15,18 0 1,-35-35 0,0 70 15</inkml:trace>
  <inkml:trace contextRef="#ctx0" brushRef="#br0">28716 13670 0,'0'0'15,"0"-18"16,0-70-31</inkml:trace>
  <inkml:trace contextRef="#ctx0" brushRef="#br0">14182 13441 0,'0'0'0,"-18"-18"0,0 18 16,1 0 15,34 0 32,19 0-48,-1 18-15,18-1 16,0-17 0,88 0-1,35 0 1,-70 0-1,70 0 1,19 18 0,-19-18-1,-17 18 1,-89-1 0,54 36 15,-1-17-16,-35-36 1,1 0-16,69 17 16,-87-17-1,52 0 1,-34 18 0,-37-18-1,37 17 1,-36-17-16,-1 18 15,1 17 1,-17-35 0,-19 18-1,36-18 1,0 0 15,0 0-15,-35 18-1,-1-1 32,1-17-31,-18 18 0,0-53 15</inkml:trace>
  <inkml:trace contextRef="#ctx0" brushRef="#br0">29598 12488 0,'0'0'0,"0"18"187,18 17-187,-18 1 31,0 16-15,0-16 0,0-1-16</inkml:trace>
  <inkml:trace contextRef="#ctx0" brushRef="#br0">29616 13017 0,'0'0'0,"0"18"31,-18 0-16,18 17 1,0 0 0,0 1-1,0-19 1,0 36 0</inkml:trace>
  <inkml:trace contextRef="#ctx0" brushRef="#br0">29616 13423 0,'0'0'16,"0"18"-1,0-1 1,0 19-1,0-19 1,0 19 0,0-19-1,17 36-15</inkml:trace>
  <inkml:trace contextRef="#ctx0" brushRef="#br0">29669 13811 0,'0'18'31,"0"0"-31,0 17 31,0-18-31,0 19 16,0 17-1,0-18 1</inkml:trace>
  <inkml:trace contextRef="#ctx0" brushRef="#br0">29669 14270 0,'0'0'0,"0"17"15,0 19 1,0-19 0,0 1-1</inkml:trace>
  <inkml:trace contextRef="#ctx0" brushRef="#br0">29669 14517 0,'0'17'46,"0"19"-46,0-19 16,0 19 0,0-19-1,0 1 17</inkml:trace>
  <inkml:trace contextRef="#ctx0" brushRef="#br0">29686 14817 0,'0'17'32,"0"1"-32,0 0 15,0-1 1,18 1-1</inkml:trace>
  <inkml:trace contextRef="#ctx0" brushRef="#br0">29722 15064 0,'0'0'16,"0"-18"15,0-17 0</inkml:trace>
  <inkml:trace contextRef="#ctx0" brushRef="#br0">18080 13600 0,'0'-18'15,"17"18"48,1-18-48,17 18 1,1 0-16,140-17 31,-52-1-15,-1 0-1,-35 18 1,71-17 0,-18 17-1,-35 0 1,0 0 0,-53 17 15,35-17-16,35 0 1,1 0 0,-36 0-1,-53 0 1,-17 0 0,0 0-1,-54 0 16</inkml:trace>
  <inkml:trace contextRef="#ctx0" brushRef="#br0">29598 13758 0,'0'0'0,"-18"0"109,1-17-78,-1 17 16,0 17-16,1 1-15,-1-18 0,18 18-1,-17-18 1,17 17-1,-18 1 1,0 0 0,18-1-1,-17-17-15,17 18 16,-18-18 0,18 17 15,0 54-16</inkml:trace>
  <inkml:trace contextRef="#ctx0" brushRef="#br0">29598 13811 0,'0'0'0,"0"-17"16,0-1 15,0 0 0,18 18-15,-36 0 109,0 18-110,1-18-15,-1 18 16,0-18 0,1 17-1,-1 1 1,1-18-16,-1 18 16,0 17-1,18-18 1,-17 1-1,17-36 110,17 18-109,1-17-16,0-1 16,-18 1 15,17-1 16,-34 18 0,17 18-32,-18-1-15,0 1 16,-17 17 15,17-17-15,18-1-1,0-34 48,18-1-47,0-17-1,-1 17-15,1 1 16,0-1-1,-18 0 1,-18 36 31,0 0-47,1-1 16,-1 18-16,0 1 31,1-1-16,17-17 1,0-36 0,17-17-1,1-1 1,0 1 0,-1 35-1,1-17 1,-18 34 46,-18 1-46,1-18 0</inkml:trace>
  <inkml:trace contextRef="#ctx0" brushRef="#br0">29192 13353 0,'0'0'0,"18"0"94,0-18-94,-1 0 31,19 1-31,-19-1 16,-17 0-16,18 18 15,-36 18 48,1 17-48,-1 1 1,0 52 0,18-53-1,18-17 1,0-1 0,34-17-1,-34-35 1,-53-53-1</inkml:trace>
  <inkml:trace contextRef="#ctx0" brushRef="#br0">29386 13017 0,'0'0'0,"0"-35"16,-17 35 31,-1 0-31,18 53-1</inkml:trace>
  <inkml:trace contextRef="#ctx0" brushRef="#br0">29475 13458 0,'0'-17'31,"17"17"16,-17 17-31,0 1 15,0 0-31,-17-1 16,-19 36-1,19-53 1,-1 18-1,36-18 64,17 0-64,-17 0 1,-18 18-1,0-1 1,0 1-16,0-1 16,0 19-1,0-19 1,-18 19 0,0-36-1,1 17 1,-19-17-1,19 0 1,17-35 15</inkml:trace>
  <inkml:trace contextRef="#ctx0" brushRef="#br0">5750 16827 0,'0'0'0,"0"-17"0,-17 17 47,34 0 531,-17-35-437</inkml:trace>
  <inkml:trace contextRef="#ctx0" brushRef="#br0">5733 16757 0,'0'0'0,"17"0"78,19 0-47,-1 0-31,71 18 31,-1 17-15,-34-35 0,0 0-1,17 0 1,88 0-1,-35-18 1,-17 18 0,-71-17-1,53 17 1,35-18 0,-36 18-1,-69 0 1,52 18-1,-18-18 1,1 0 0,17 17-1,-52-17 1,16 0 15,-16 0-15,-19 0-1,1 0 1,-36-35 62</inkml:trace>
  <inkml:trace contextRef="#ctx0" brushRef="#br0">14041 16898 0,'0'0'0,"0"-18"31,17 18 126,1 0-157,17 0 15,0 0-15,1 0 16,34 0-1,-17-17 1,18 17-16,-18 0 16,158 70-1,1-17 32,-53-53-31,-89 0-1,1 0-15,52 0 16,-70 0 0,53 18-1,-35 0 1,-36-18 0,0 0-1,-17 0 1,17 17-1,0-17 1,-17 0 0,0 0-1,-1 0 1,1 0 31,0 0-16,-18-53 125</inkml:trace>
  <inkml:trace contextRef="#ctx0" brushRef="#br0">16633 17304 0,'0'0'0,"-17"-18"15,-1 18 1,18-35 31,0 52-32,18-17 1,35 0 0,-18 0-1,71 18 1,0 0 0,0-1-1,-36 1 1,18-18-1,-52 0-15,-19 0 16,36 0 15</inkml:trace>
  <inkml:trace contextRef="#ctx0" brushRef="#br0">20302 17092 0,'0'0'16,"-35"0"-16,70-18 31,212 18 1,-17-17-17,52 17 1,0 0-1,-70 0 1,-54 17 0,-87-17-1,0 0 1,-36 0-16,0 18 31,-17-18-15,-18-18-1</inkml:trace>
  <inkml:trace contextRef="#ctx0" brushRef="#br0">22013 17216 0,'0'0'0,"-35"-18"15</inkml:trace>
</inkml:ink>
</file>

<file path=ppt/ink/ink10.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33:24"/>
    </inkml:context>
    <inkml:brush xml:id="br0">
      <inkml:brushProperty name="width" value="0.05292" units="cm"/>
      <inkml:brushProperty name="height" value="0.05292" units="cm"/>
      <inkml:brushProperty name="color" value="#ff0000"/>
    </inkml:brush>
  </inkml:definitions>
  <inkml:trace contextRef="#ctx0" brushRef="#br0">8855 2981 0,'0'0'0,"-18"-18"32,36 18 46,35 0-63,35 0 1,35 18-16,160 0 16,-107-18-1,247-36 17,-70 36-17,-71 0 1,-70 18-1,-142-18 1,19 18 0,-72-18-1</inkml:trace>
  <inkml:trace contextRef="#ctx0" brushRef="#br0">8696 5662 0,'0'-18'16,"-18"18"1296,36 0-531,-18 36-749,0-54-17,0-17 95,0 52-110,0 1 218,18-18-202,-1 0 125,-17 18-126,18-18 16,0 0-15,-1 0-16,1 17 16,-1-17-1,19 18-15,-1-18 16,71 0 0,88 0 15,-71 0-16,-17 0 1,0 0 0,-53 0-1,88-18 17,0 18-17,-70-17 1,52 17-1,-52 0-15,-18 0 16,52 0 0,-16 0-1,-54 0 1,71 0 0,0 0-1,-1 0 1,-16 0-1,-54 0 1,53 17 0,0-17 15,-35 0-15,-18 0-1,1 0 16,-19 0-15,1 18 0,0-18-1,17 0 1,-17 0 0,-1 0-1</inkml:trace>
  <inkml:trace contextRef="#ctx0" brushRef="#br0">17551 5662 0,'0'0'0,"0"-18"16,-18 18 15,0 0-15,1 0 15,-1 0 16,36 0 0,17 0-31,53 0-1,-17-17 1,105-1-1,-17 18 1,35 0 0,-35 0 15,-89 0-15,54 18-1,-36-18 1,0 0-1,-53 0 1,36 17 0,-53-17-16,-1 0 15,19 18 1,-19-18 15,1 0-15,-1 0-1,1 0 17,0 0-1,-1 18 0,-70-18 0</inkml:trace>
  <inkml:trace contextRef="#ctx0" brushRef="#br0">24818 11324 0,'0'0'0,"53"-88"16,53-36-1,-89 89 32,1 35-16,-18 88-15,-18 36 0,-52 123-1,17 0 1,35-177 0,1 54-1,17-89 1,17-88 15</inkml:trace>
  <inkml:trace contextRef="#ctx0" brushRef="#br0">25135 11236 0,'0'0'0,"36"53"31,-36-18-31,-18-17 16,-53 70-1,-17 18 1,53-71-1,0-17 1</inkml:trace>
  <inkml:trace contextRef="#ctx0" brushRef="#br0">25329 11377 0,'0'0'0,"18"-18"16,0 18 0,17-17-1,0 17-15,1 0 16,-36-18-1</inkml:trace>
  <inkml:trace contextRef="#ctx0" brushRef="#br0">25224 11642 0,'0'0'0,"-18"0"15,36 0 17,-1 0-32,36-18 15,53-17 1,-53 35 0,17-18-1,-34 18 1</inkml:trace>
  <inkml:trace contextRef="#ctx0" brushRef="#br0">25859 11359 0,'0'0'0,"0"-17"15,0 52 32,0 36-31,0 87 0,0-87-1,17 52 1,1-70-1,0-53 1,52-35 0,18-106-1,18-35 1,-18 34 0,-52 90-1,16-19 1,-34 0-1,0 71 1,-36 0 15,18 53-15</inkml:trace>
  <inkml:trace contextRef="#ctx0" brushRef="#br0">26476 11589 0,'0'0'15,"-18"-18"-15,-35 0 16</inkml:trace>
  <inkml:trace contextRef="#ctx0" brushRef="#br0">16122 12347 0,'0'0'0,"-71"-17"0,36-1 15,17 18 1,36 0 15,0 0-15,-1 0-16,54 0 31,-36 0-31,18-18 16,88 1 15,36-1-15,-54 18-1,124-35 1,53-1-1,-71 36 1,-17 0 0,-106 0-1,88 0 1,-36 0 0,-16 0-1,34 0 1,-88 0-1,71 0 1,-18 0 0,-70 0 15,-1 0-31,-17 0 16,53 0-1,-18 0 1,-35 0-1</inkml:trace>
  <inkml:trace contextRef="#ctx0" brushRef="#br0">27640 11218 0,'0'0'0,"0"-17"16,-18 17 15</inkml:trace>
  <inkml:trace contextRef="#ctx0" brushRef="#br0">27869 10971 0,'0'0'0,"0"-17"0,-35 17 16</inkml:trace>
  <inkml:trace contextRef="#ctx0" brushRef="#br0">30603 14534 0,'-17'18'78,"-1"0"-62,1-18 15,17-18 0,17 18 79,-17 18-63,0-1-47,-17 1 31,-1-18 0,18-18-15,0 1-1,0-1 1,18 0 0,-1 18-1,1 18 1,-18 0 0,0-1-1,0 1 1,-18 0-1,1-18 17,17-18-17,0 0 1,0 1 0,17 17-1,1 0 1,-1 0-1,-17 17 1,0 1 15,0-36 47,-17 18 1</inkml:trace>
  <inkml:trace contextRef="#ctx0" brushRef="#br0">9984 14217 0,'0'0'0,"-18"-18"47,0 18-16,1 0 0,17-17 48,17 17 30,1 0-93,0 0-1,-1-18 1,1 18-16,17 0 15,18 0 1,0 0 0,-18-18-1,18 1 17,-18 17-17,-17 0 1,35 0-1,-18 0 1,1 0 0,-19 0-1,18 0 1,-17 0 0,0 0-1,-1 0-15,19 0 31,-1 0-15,18-18 15,-35 18-15,17 0 0,-18 0-1,19-18 1,-19 18-1,19 0 1,17 0 0,-1 0-1,-16 0 1,-19 0 0,1 0-1,17 0 1,-17 0-1,17-17 1,-17 17 15,-1 0-15,1 0 0,0 0-1,-1 0-15,1 0 16,17 0-1,-17-18 1,0 18 0,-1 0 15,1 0-15,17 0-1,18 0 1,-35 0 15,-1 0-15,1 0-16,0 0 31,17 0-15,-17 0-1,17 0 1,-18 0-1,1 0 1,0 0 0,-1 0-1,19 0 1,-1 0 0,-17 0-1,-1 0 1,1 0-1,-1 0 48,1 18 359,0-18-391,-1 17-31,-17 1 16,18-18-16,-18 18 31</inkml:trace>
  <inkml:trace contextRef="#ctx0" brushRef="#br0">25559 13282 0,'0'18'0</inkml:trace>
  <inkml:trace contextRef="#ctx0" brushRef="#br0">25629 13264 0,'0'0'0,"0"18"140,0 0-124,0-1 0,-17-17 62,17-17-63,0-19 1,0-16 0,0 34-1,17 36 32,-17-1-47,0 18 16,0-17 15,0-36 16,0 1-32</inkml:trace>
  <inkml:trace contextRef="#ctx0" brushRef="#br0">25523 13917 0,'0'0'0,"-17"-18"0,-1 18 15,36 0 32,-1 0-47,125 0 47,-72 0-31,-52 0-1,-1-17 1</inkml:trace>
  <inkml:trace contextRef="#ctx0" brushRef="#br0">25700 13935 0,'0'0'0,"-18"-18"31,1 71-31,-1-18 16,-17 71 0,-1-18 15,19-52-15,17-1-1,35-18 16</inkml:trace>
  <inkml:trace contextRef="#ctx0" brushRef="#br0">26017 14252 0,'-17'0'31,"-1"18"-16,0 35 1,1-18 0,-1 0-1,1 1 1,-1-36 0,36 17-1</inkml:trace>
  <inkml:trace contextRef="#ctx0" brushRef="#br0">31203 14411 0,'0'0'0,"-17"0"16,17-18 0,-18 18-1,36 0 32,17 18-31,88 0-1,-17-18 1,-71 0 0,-17-18 15</inkml:trace>
  <inkml:trace contextRef="#ctx0" brushRef="#br0">31344 14623 0,'0'0'0,"0"-124"16,-17 142 15,-1 35-31,0 0 15,-35 70 1,36-35 0,-1-52-1,18-1 17,-17-35-17,17 53 1</inkml:trace>
  <inkml:trace contextRef="#ctx0" brushRef="#br0">31609 14764 0,'0'0'0,"-18"0"32,18 35-17,-17 0 1,17 18-16,-18-35 15,0 52 1,1-34 0,-1-36-1,18 17 1,-35-17 0</inkml:trace>
  <inkml:trace contextRef="#ctx0" brushRef="#br0">32032 15117 0,'-17'17'32,"-19"1"-17</inkml:trace>
  <inkml:trace contextRef="#ctx0" brushRef="#br0">6138 15769 0,'-17'0'16,"17"18"47,17 17-63,1-17 15,17 17 1,36 36-1,-36-54 1,36 54 0,17-18-1,-18-36 1,-34 1 0,-1-18-16,18 0 15,17 0 1,1-53-1,-18 0 1,-35 35 0,-1-17 15,1 0-15,-18-18-1,17-35 1,-17 35-16,0 0 15,0-53 1,-17 36 0,-1 34-1,-52-17 1,-54-17 0,36 17-1,17 35 1,36 1-1,-35-1 1,-1 0 0,36 1 15,-1 17-31,1 0 16,0 0-1,-18 88 1,0 18-1,35-53 1,-35 70 0,18-70-1</inkml:trace>
  <inkml:trace contextRef="#ctx0" brushRef="#br0">8220 15117 0,'0'0'0,"53"-36"0,0 19 16,-18-19-16,0 19 31,-35-54 1,0 18-17,0-35 1,0 0-1,-18 35 1,-17 0 0,0 18 15,-18-36-15,0 18-1,18 36 1,0-1-16,-1 0 15,-52-17 1,17 0 0,19 17-1,16 18 1</inkml:trace>
  <inkml:trace contextRef="#ctx0" brushRef="#br0">7849 15187 0,'0'0'0,"36"0"0,-19 0 15,18 0 1,-17 0-1,88 0 17,-88 0-32</inkml:trace>
  <inkml:trace contextRef="#ctx0" brushRef="#br0">4392 17427 0,'-18'0'0,"18"-17"15,-17-1 95,34 18-48,1 0-62,0 0 16,17 0-1,18-18 1,0 1 0,0-1-1,-36 18 1,1 0 15,0 0 0,-18 18-15,17-18-16,-17 17 16,18 1-1,0-18 16,-1 0 16,1-18-31,-1 1-16,1-1 16,0 0-1,-1 18 1,1 0 15,0 0-15,17 53 15,0-17-15,-17-19-1,-18 1 1,18-18-1,-1 0 17,1-18-17,-1 18 1,1 0 0,0 0-1,35 0 1,-18 0-1,0-17 1,53 17 0</inkml:trace>
  <inkml:trace contextRef="#ctx0" brushRef="#br0">5168 17515 0,'0'0'0,"18"-35"0,17 17 16,18-17-1,53-18 1,123-17 15,-88 52-15,-17 18 0,-18 18-1,-36 35 1,-35-36-1,18 1 1,-17 0 0,17-18 15,35-36-15,-18 19-1,18 17 1,-52-18-1,34 18 1,18-18 0,-17 1-1,-18 52 1,-18 0 0,-17-35-1,0 18 1,17-18-1,35-35 17,19 17-32,-19 18 31,-35 0-15,36 18-1,-36-1 1,36-17-1,52-35 1,1 0 0</inkml:trace>
  <inkml:trace contextRef="#ctx0" brushRef="#br0">9207 17339 0,'0'0'0,"-17"0"16,17-18 0,0 1 62,17-1-63,19 0-15,-1-17 16,0 18 0,1-1-1,34 0 1,-35 18-16,18-17 15,18 17 1,17 0 0,-35 53-1,0-18 1,-35-18 0,17 19-16,-18-19 15,1 1 1,0-18-1,17 0 1,36-18 0,-36 1 15,18 17-31,0-18 16,-18 18-1,36 0 1,-1-18-1,-17 18 1,-18 0 0,1 36-1,-1-1 1,-18-17 0,1-1-1,17-17 1,54-35-1,16-18 1,-34 18 0,-36 35 15,53 0-15,-35 0-1,-17 0 1,-1 17-1,-17-17 1,-18 18 0,17-18-1,1 0 1,35-18 0,0 1-1,0-1 1,-36 18-1,1 0 1,17 18 0,-17-1 15,17 1-15,18-18-1,0 0 1,-35 0-1,-1 0 1,1-18-16</inkml:trace>
  <inkml:trace contextRef="#ctx0" brushRef="#br0">9102 16210 0,'0'0'0,"0"-18"16,0 71 15,17 141 0,19 71-15,-36 0-1,0-107 1,0-69 0,0-72-1</inkml:trace>
  <inkml:trace contextRef="#ctx0" brushRef="#br0">9084 16228 0,'0'0'16,"18"-18"-1,17 0 1,35-17 0,36 0-16,124-36 31,69 36-15,37 17-1,-178 18 1,142-35-1,-53 18 1,-159 17 0,-17-18-16,-18 18 15,0 0 1,17 0 0,1-18-1,-53 18 1,52 0-1,-35 0 1,1 0 0,-19 0 15,19 0-15,16 0-1,-16 0 1,-19 0-1,1 0 17,-18 18 15,18 0-32,-18 17 1,17 18-16,-17 105 15,0 1 1,-17 212 0,-36-1 15,-18-105-15,71-160-16</inkml:trace>
  <inkml:trace contextRef="#ctx0" brushRef="#br0">31856 14482 0,'0'0'0,"0"-36"0,0 19 31,17 34 32,-17 36-48,0-18 1,0 18-16,18 88 15,-18-52 1,18 52 0,-1-71-1,1-52 1,0 0 0,70-89-1,-35 0 1,53-87-1,-18 34 1,-18 54 0,-34 17 15,-1 35-15,-17 1-1,-18-1 1,-36 18-16</inkml:trace>
  <inkml:trace contextRef="#ctx0" brushRef="#br0">32385 14870 0,'0'-18'0,"0"0"16,-18 18 780,1 0-358,34 0-344,-17 18-79,18 0 1,17-1 15,-35 1 0,-17-1-15,-1 1-16,-17 0 16,-36 17 15,36-17-31,17-1 16,-17 1-1,53-18 16,17-18-15,-17 18 0,-1 0-16,18 0 15,-17 0 1,0 36 0,-1-1-1,-17 0 1,-53 0-1,-17 1 1,35-19 0,-1-17 15,1 0-31</inkml:trace>
  <inkml:trace contextRef="#ctx0" brushRef="#br0">31768 15081 0,'0'0'0,"0"-17"16,-18 52 46,0 18-62,-35 0 16,18-18-1</inkml:trace>
  <inkml:trace contextRef="#ctx0" brushRef="#br0">30709 15205 0,'0'0'0,"18"-18"0,17 0 15,0 1-15,71-1 32,141 36-1,-17 35-16,69 0 1,-52 0 0,-141-36-1,53 18 1,-71-35-16,-17 0 16,70 36-1,-35-19 1,-36 36-1,-52-35 1,-1 0 15</inkml:trace>
</inkml:ink>
</file>

<file path=ppt/ink/ink1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35:44"/>
    </inkml:context>
    <inkml:brush xml:id="br0">
      <inkml:brushProperty name="width" value="0.05292" units="cm"/>
      <inkml:brushProperty name="height" value="0.05292" units="cm"/>
      <inkml:brushProperty name="color" value="#ff0000"/>
    </inkml:brush>
  </inkml:definitions>
  <inkml:trace contextRef="#ctx0" brushRef="#br0">10389 2011 0,'0'0'0,"0"-53"0,18 18 15,52-36 1,142-17 15,-106 88-15,-53 0-1,0 18-15,123-1 16,-52 18 15,211 1-15,18-1 0,-18-17-1,-18-1 1,-35-34-1,-158 17 1,70-18 0,-71 18-1,-87 0 1</inkml:trace>
  <inkml:trace contextRef="#ctx0" brushRef="#br0">13529 2187 0,'0'0'0</inkml:trace>
  <inkml:trace contextRef="#ctx0" brushRef="#br0">11007 10389 0,'0'0'0,"-36"-17"15,19 17-15,-1-18 16,0 0-1,1 18 1,-1 0-16,36 0 63,-1 0-48,36 0 1,0 0-1,230 0 1,-125-17 0,107-1-1,-36 0 1,-123 18 0,88-17-1,-88 17 1,-71 0-1</inkml:trace>
  <inkml:trace contextRef="#ctx0" brushRef="#br0">5927 12471 0</inkml:trace>
  <inkml:trace contextRef="#ctx0" brushRef="#br0">5944 12488 0,'0'0'0,"177"-17"31,-124 17-15,88-36-1,-35 19 1,-1-19-1,1 1 1,-53 35 15,71 0-15,-1 18 0,-52-1-1,-18 19-15,-18-19 16,35 1-1,19-18 1,34-88 0,-52 35-1,70 0 1,-18 71 0,1 35-1,-89-36 1,106 1 15,-106-18-31,36 0 31,35 0-15,-53 0 0,70 17-1,18 1 1,-17-18-1,-71 0 1,35 18 0,0-1-1,18 1 1,-53-18 0,70 18-1,36-54 1,-18 1-1,-35 17 1,-71 18 15,53 0-15,18 0 0,-53 0-1,0 0-15,35 0 16,-35 0-1,35 0 1,-17 0 0,-18 0-1,17 0 1,-17 0 0,18 0-1,-36 0 1,0 0-1,1 0 1,-1-17 0,18-18 15</inkml:trace>
  <inkml:trace contextRef="#ctx0" brushRef="#br0">5856 14587 0,'0'-17'15,"18"17"1,52-53 15,-34 35-31,52-70 32,-71 70-17,54-17 1,0 17-1,-36 18 1,88 36 0,-70-36-1,35 0 1,1-18 0,-37 0-1,54-17 1,0 17-1,0 18 1,-18 0 0,-35 0 15,35 18-15,0 0-1,-17-18 1,-18 17-1,35-17 1,36-53 0,17 53-1,-88 0 1,52 36 0,1-1-1,0 0 1,-53-35-1,0 0 1,0 0-16,53-53 31,-18 18-15,-18 35 0,-34 0-1,52 0 1,18 0-1,-53 0 1,141 0 0,-124 0-1,1 35 1,17-17 0,-53-18-1,71 18 1,0-18-1,17 0 17,1 0-17,-89 0 1,53 0 0,-70 0-1,0 0 16,-1 0-15</inkml:trace>
  <inkml:trace contextRef="#ctx0" brushRef="#br0">13264 7391 0,'0'0'0,"-35"0"32,88-18-1,18-17-15,105-36-1,-70 36 1,-18 0-16,53-18 15,-88 35 1,-18 0 15</inkml:trace>
  <inkml:trace contextRef="#ctx0" brushRef="#br0">13547 7514 0,'0'0'0,"-18"-17"0,36 17 47,70 0-32,-35 0 1,-18 35-1,-17 0 1,-18 0 15,-18 18-31,-53 53 16,36-71 0,18-17-1,34-18 16,107-35-15,52-53 0,-105 35-1,-36 17 1,-17 1 0</inkml:trace>
  <inkml:trace contextRef="#ctx0" brushRef="#br0">13564 6262 0,'0'0'0,"0"-18"0,0 36 15,0 52 1,0 283 0,36 106-1,-1-212 16</inkml:trace>
  <inkml:trace contextRef="#ctx0" brushRef="#br0">14623 6615 0,'0'0'0,"0"-18"32,-36 18-17,-105 212 17,106-89-17,0 195 1,52-54-1,142-87 1,-35-107 15</inkml:trace>
  <inkml:trace contextRef="#ctx0" brushRef="#br0">14993 7214 0,'0'0'0,"0"-17"125,0-1-109,18 0-1,35-35 1,-36 18 0,1 35-16,-18-17 15,18-1 1,-18 0-1,0 36 48,17 52-47,1 142-1,-1 17 1,1-123-1,0 35 1,-18-70 0,0-53-1,-18-18 1,0-53 0</inkml:trace>
  <inkml:trace contextRef="#ctx0" brushRef="#br0">15205 7126 0,'0'0'0,"17"-18"0,19 18 16,-19 0 0,36 36-1,-35 17 1,-53 35 0,-36 18-1,36-89 1,-18 1-1</inkml:trace>
  <inkml:trace contextRef="#ctx0" brushRef="#br0">15628 7532 0,'0'0'0,"0"35"16,0 18-1,18 159 17,-18-124-17,0-71 1</inkml:trace>
  <inkml:trace contextRef="#ctx0" brushRef="#br0">16016 7444 0,'0'0'0,"35"-18"31,36-17-31,35 17 15,123-70 17,-176 70-17,-53 1 1,-18 17 0</inkml:trace>
  <inkml:trace contextRef="#ctx0" brushRef="#br0">16263 7003 0,'0'0'0,"0"35"15,18 18 1,-18 70-1,0 142 1,0-18 0,0-159-1,0-35 1,17-35-16</inkml:trace>
  <inkml:trace contextRef="#ctx0" brushRef="#br0">16845 7302 0,'0'0'0,"-35"0"31,17 0-31,36-35 47,17-18-31,0 0-16,18 0 31,-35 53-15,0 53-1,-18 141 1,0-88 15,0 124-15,0-72 0,-18-105-1,18-18-15</inkml:trace>
  <inkml:trace contextRef="#ctx0" brushRef="#br0">17039 7214 0,'0'0'0,"71"-17"31,-36 17-15,0 105 0,-17-34-1,-18 35 1,-71 0-1,18-71 1,-52-17 0</inkml:trace>
  <inkml:trace contextRef="#ctx0" brushRef="#br0">17339 7585 0,'0'0'0,"18"0"15,17 35 17,-17 0-17,-18 18 1,-18-18-1,0-17 1,18 0 0,0-1-1,36-17 1,52-17 0,-35-36-1,0 18 1</inkml:trace>
  <inkml:trace contextRef="#ctx0" brushRef="#br0">17762 6791 0,'0'0'0,"89"53"15,-19 35 1,36 159 0,-88 0-1,-54 18 1,-34-124-1,-36-18 1</inkml:trace>
  <inkml:trace contextRef="#ctx0" brushRef="#br0">18856 6897 0,'0'0'0,"-88"35"16,35 89-16,-18-1 16,18 0-16,36 1 15,34 88 1,177-71 15,-88-106-15</inkml:trace>
  <inkml:trace contextRef="#ctx0" brushRef="#br0">19209 7038 0,'0'0'0,"0"53"16,17 123-1,36 89 16,-17-195 1,-19-70-32,1-35 31,-1-53-15,72-141-1,-1 52 1,-53 124-1,-35 36 1</inkml:trace>
  <inkml:trace contextRef="#ctx0" brushRef="#br0">19667 7479 0,'0'0'0,"53"18"32,-35-1-17,-18 36 1,0-18-1,-35 71 1,-1-71 0,54-35 15,17 0-15,18-35-16,18-18 15,-18 18 1,-18-18-1</inkml:trace>
  <inkml:trace contextRef="#ctx0" brushRef="#br0">20108 7373 0,'0'0'0,"-17"0"16,-1 0 0,36 0-1,70 0 1,35-53 0,-70 18-1,-17 0 1</inkml:trace>
  <inkml:trace contextRef="#ctx0" brushRef="#br0">20637 7197 0,'0'0'0,"0"53"16,18 70-1,-18 1 1,18-54 0,-18-52-1,88-106 32,-35-18-47,53-124 31,-71 142-15,18-18 0,-35 71-1</inkml:trace>
  <inkml:trace contextRef="#ctx0" brushRef="#br0">21131 7514 0,'0'0'0,"-35"18"15,17 17 1,1 71 15,17-18-15,-18-70 0,18-1-16</inkml:trace>
  <inkml:trace contextRef="#ctx0" brushRef="#br0">21449 6791 0,'18'0'16,"-18"18"0,35 70-1,0 123 1,-17-87 0,-18 141-1,0 34 1,-18-193-1,-52 0-15</inkml:trace>
  <inkml:trace contextRef="#ctx0" brushRef="#br0">20602 7056 0,'0'0'0,"0"-18"0,0 0 16,0 36 77,0 70-77,0 0 0,18 36-1,-1-36-15</inkml:trace>
  <inkml:trace contextRef="#ctx0" brushRef="#br0">22154 7285 0,'0'0'0,"36"0"47,34 0-47,1-18 16,52-35 0,-87 36 15</inkml:trace>
  <inkml:trace contextRef="#ctx0" brushRef="#br0">22137 7602 0,'0'0'0,"17"0"31,36 0-15,53-17-1,-53-1 1,35-35 0</inkml:trace>
  <inkml:trace contextRef="#ctx0" brushRef="#br0">23089 7285 0,'0'0'0,"-17"0"0,17-18 16,35 18 0,141 0-1,18-70 1,-158 70 15</inkml:trace>
  <inkml:trace contextRef="#ctx0" brushRef="#br0">23160 7479 0,'0'0'0,"17"0"16,19 0-16,-1 0 16,0 0-1,1 35 1,-72 53 0,1-35-1,0-17-15,17-1 16,0-18-1,54 1 1,123-18 15,-89-53-15,36-17-16</inkml:trace>
  <inkml:trace contextRef="#ctx0" brushRef="#br0">23336 6403 0,'0'0'16,"0"-18"-16,-17 106 31,-19 54-15,19 16-1,-1-17 1,18 89-16</inkml:trace>
  <inkml:trace contextRef="#ctx0" brushRef="#br0">24342 6473 0,'0'0'0,"-36"0"15,-69 124 1,-54 387 15,370 142 16,-122-618-31</inkml:trace>
  <inkml:trace contextRef="#ctx0" brushRef="#br0">27658 6615 0,'0'0'0,"0"-18"16,35 18-16,18 70 31,70 460 1,-140-372-17,-142 195 1,36-176-1</inkml:trace>
</inkml:ink>
</file>

<file path=ppt/ink/ink1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36:51"/>
    </inkml:context>
    <inkml:brush xml:id="br0">
      <inkml:brushProperty name="width" value="0.05292" units="cm"/>
      <inkml:brushProperty name="height" value="0.05292" units="cm"/>
      <inkml:brushProperty name="color" value="#ff0000"/>
    </inkml:brush>
  </inkml:definitions>
  <inkml:trace contextRef="#ctx0" brushRef="#br0">4251 11130 0,'0'-18'31,"-18"18"-15,18-17 78,-17 17 78,34 0 171,1 0-327,0 0-16,17 0 16,18 0-16,0 0 15,0 0 1,70-18 0,89 18 15,-142 0-31,1 0 15,35 0 17,-18 0-17,-53 0 1,53 0 0,1 0-1,-1 0 1,-53 0-1,-17 0 1,-1 0 0,-17-17-1</inkml:trace>
  <inkml:trace contextRef="#ctx0" brushRef="#br0">30304 12418 0,'0'0'0,"0"-18"15,17 18 17,1 0-1,-18 18 0,0-1 0,0 1-31,-18-18 63,1 0-47,34-18 46,1 18-46,0 0-16,-1 0 15,1 0 1,-1 0 0,-17 18 15,-17 0-31,-1-1 15,1-17 1,-19 0-16,19 0 16,-1 0-1,0 0 1</inkml:trace>
  <inkml:trace contextRef="#ctx0" brushRef="#br0">31097 11695 0,'0'0'0,"-17"-18"0,52 18 63,0 0-47,18 0-16,0 0 15,35 0 1,-52 0-16,-19 0 15,1 0 1</inkml:trace>
  <inkml:trace contextRef="#ctx0" brushRef="#br0">31238 11800 0,'0'53'47,"0"0"-31,-17 35-16,-1 18 15,-35 35 1,0-17-1,36-107 1,17 1 15</inkml:trace>
  <inkml:trace contextRef="#ctx0" brushRef="#br0">31380 12224 0,'0'17'32,"0"19"-32,-18-1 15,0 0 1,18 0 0,-17 18-1,-1 0 1,18-35-1,0 0 1</inkml:trace>
  <inkml:trace contextRef="#ctx0" brushRef="#br0">4339 14252 0,'0'0'0,"0"-17"16,0-1 46,35 18 16,1 0-78,-1-18 16,0 18-1,1 0-15,69 0 16,-52-17 15,53 17-15,0 0 0,17 0-1,-17 0 1,-53 0-1,35 17 1,18 1 0,-71 0-1,54-18 1,-36 0-16,0 0 16,52 0-1,19 0 1,-71 0-1,53 0 1,-1 0 15,19 0-15,-36 0 0,-35 0-1,18 0 1,17 0-1,-18 0 1,-34-18 0,16 18-1,-16 0 1,-19 18 109</inkml:trace>
  <inkml:trace contextRef="#ctx0" brushRef="#br0">6967 14393 0,'0'0'0,"-17"-17"16,17-1 15</inkml:trace>
  <inkml:trace contextRef="#ctx0" brushRef="#br0">4322 12965 0,'17'-18'62,"1"18"-46,35 0 0,0 0-1,35 0 1,-53 0 0,53 0-1,0 0 1,1 0-1,-36 0 1,0 0 0,-1 18-1,19-1 1,0 1 0,-54-18-1,1 0-15,-1 0 16,19 0-1,-19 0 1,-17-35 78</inkml:trace>
  <inkml:trace contextRef="#ctx0" brushRef="#br0">11871 15610 0,'-18'-17'16,"18"-1"-1,18 18 110,0 0-109,-1 0-16,1 0 16,35 0-1,-18 0 1,36 0 0,-18 0-1,70-18 1,0 1-1,-87 17 1,34 0 15,1 0-15,17 0 0,36 0-1,-72-18 1,90 18-1,16 0 1,-17 0 0,-70 0-1,52 0 1,1 0 0,17 0-1,0 0 1,-88 0-1,53 0 1,35 0 15,-18 0-15,-70 0 0,18 0-16,-18 0 15,53 0 1,0-17-1,-36 17 1,124 0 0,-159 0-1,18 0 1,-35 0 0,0 0 15,-18-18 94</inkml:trace>
  <inkml:trace contextRef="#ctx0" brushRef="#br0">4180 16810 0,'0'0'0,"-17"-18"31,-1 18-31,36 0 157,-1 0-142,1 0 1,53 0-1,-36 0 1,0 18-16,0-18 0,18 0 16,-35 0-1,17 0-15,1 0 16,52 0 0,35 0 15,-88 0-16,36 0 1,0 0 15,-18 0-15,-18 0-16,35 0 16,-17 0-1,0 0 1,-18 17-1</inkml:trace>
  <inkml:trace contextRef="#ctx0" brushRef="#br0">31768 12259 0,'0'0'0,"0"-18"0,0 1 31,0 52 31,-18 0-46,0 1 0,-123 69-1</inkml:trace>
  <inkml:trace contextRef="#ctx0" brushRef="#br0">32350 12047 0,'0'0'0,"0"-35"0,0 0 16,0 17-16,-18 1 15,-17-36 1,-53 53 15,52 35-15,36 71 0,0 52-1,18-52 1,-18-18-1,18-70 1,-18 0 15,-53-18-15,-18 0 0,18 0-1,36-18 1,17-17-1,17 0 1,89-54 0,18 1-1,-36 18 1,-53 34 0,-35 19-1,0-36 16</inkml:trace>
  <inkml:trace contextRef="#ctx0" brushRef="#br0">32702 12030 0,'0'0'0,"-17"-36"16,17 72 15,-53 175 0,18-52-15,17-71-1,18-70 1,35-18 0,1-71-1,87-123 1,-17 71-1,-71 88 1,-17-1 15,-1 19-15,-34 17-16</inkml:trace>
  <inkml:trace contextRef="#ctx0" brushRef="#br0">32985 12400 0,'0'0'0,"-18"0"31,0 35-31,1 18 15,-1-17-15,-17 69 16,35-69 15,-18 17-15,18 17 0</inkml:trace>
  <inkml:trace contextRef="#ctx0" brushRef="#br0">8555 17321 0,'0'0'0,"0"-17"15,0-1 1,0-17-1,-18 52 48,18 19-47,-17 34-16,-19 89 15,36-18 1,36-70-1,16-1 1,54-34 15,0-54-15,-18-123 0,-52-53-1,-36 17 1,-18 107-1,-53-1 1,1 54 0,17 17-1,0 53 1,35-1 0,18-34-1,0 35 1,89 53-1,34 35 17,-70-106-32,0 18 15,0 0 1,-36-35 0</inkml:trace>
  <inkml:trace contextRef="#ctx0" brushRef="#br0">9296 17427 0,'0'0'0,"17"0"0,54 0 15,-1 0 1,-34-17 15</inkml:trace>
  <inkml:trace contextRef="#ctx0" brushRef="#br0">9349 17586 0,'0'0'0,"-18"0"15,71 0 17,70-18-17,-52 18 1,-1-17-1</inkml:trace>
  <inkml:trace contextRef="#ctx0" brushRef="#br0">10001 17110 0,'0'0'0,"0"17"32,36 54-17,-19 35-15,36 158 16,-18-34 15,-17-213-15,0-140 15,-18-54-15,53-105-1,-36 212 1,1-1 0,-1 71-1,1 53 1,0 123-1,35-17 1,0-35 0,-18-107-1,0 1 1,18-18 0,0-194-1,0-18 1,-18 142-1,-35 52 17,0 0-17</inkml:trace>
  <inkml:trace contextRef="#ctx0" brushRef="#br0">10707 17445 0,'35'0'31,"0"0"-31,1 0 16,-19 0-16,1 0 15,0 0-15,-18 17 16,-36 36 15,-52-17 0,70-36-15,18 35 0,53 0-1,-17 1 1,52-19-1,-71 1 1,-52 17 0,0 18-1,0-35 1</inkml:trace>
  <inkml:trace contextRef="#ctx0" brushRef="#br0">11007 18027 0,'0'0'0,"-18"0"31,18 35-31</inkml:trace>
</inkml:ink>
</file>

<file path=ppt/ink/ink1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38:16"/>
    </inkml:context>
    <inkml:brush xml:id="br0">
      <inkml:brushProperty name="width" value="0.05292" units="cm"/>
      <inkml:brushProperty name="height" value="0.05292" units="cm"/>
      <inkml:brushProperty name="color" value="#ff0000"/>
    </inkml:brush>
  </inkml:definitions>
  <inkml:trace contextRef="#ctx0" brushRef="#br0">7073 10866 0,'0'-18'47,"18"18"-16,52-53-15,1 0-1,-1 35 1,-34 18 15,-1 0-31,0 0 16,-17 0 0,0 0-1,17 18 1,-17 0-1,-18 17 1,17-17 0,18-18-1,18-36 1,-17-17 0,17-17-1,-36 70 1,18 70 31,1-17-32,-19-17 1,1-36 0,0 0-1,-1-18 1,36 0-1,-18-17 1,54 17-16</inkml:trace>
  <inkml:trace contextRef="#ctx0" brushRef="#br0">8555 10672 0,'0'0'0,"-18"0"16,18-18 15,18 18-15,141-18 46,-106 54-30,-36-1-17,18 18 1,-35-36-1,18 1-15,0-18 16,-1 0 0,36-35-1,-17-1 1,-36 19 0,17 17-1,1 17 1,17 36-1,0 0 17,-17-53-17,0 0 1,-1 0 0,36-88-1,-53 70 1,35 18-1,1 0 1,-19 18 0,1 0-16,0-18 15,-18 17 17,35-52-17,18-53 16</inkml:trace>
</inkml:ink>
</file>

<file path=ppt/ink/ink1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38:58"/>
    </inkml:context>
    <inkml:brush xml:id="br0">
      <inkml:brushProperty name="width" value="0.05292" units="cm"/>
      <inkml:brushProperty name="height" value="0.05292" units="cm"/>
      <inkml:brushProperty name="color" value="#ff0000"/>
    </inkml:brush>
  </inkml:definitions>
  <inkml:trace contextRef="#ctx0" brushRef="#br0">7197 8872 0,'17'0'62,"1"0"-62,0 0 16,-1 0-1,54 18 17,-54-18-17,1 0 1,0 0 15,-1 0-15,19 0-1,-19 18 1,19-18 15,-19 0 16,1 0-31,-1 0-1,19 0-15,17 0 32</inkml:trace>
  <inkml:trace contextRef="#ctx0" brushRef="#br0">21590 2716 0,'18'0'15,"-1"-35"-15,19 35 16,-1-18-16,35-17 16,1 18-1,194-1 1,511-17 31,-388 35-32,-212 0 1,124 0 0,-106 0-1,-53 0 1,-106 0-1,-17 0-15,0 0 32,-18 17 15</inkml:trace>
  <inkml:trace contextRef="#ctx0" brushRef="#br0">24095 2857 0,'0'0'0,"0"-17"31,-18 17-16,0 0-15</inkml:trace>
  <inkml:trace contextRef="#ctx0" brushRef="#br0">22331 3087 0,'17'0'32,"19"0"-32,17 0 0,-18 0 15,0 0 1,0 0-16,-35 17 31,-123 89 0,17-53-15,53-35 0,53 17 15,36 0-31,16 1 16,37-1-1,-36-17 1,-71-1 15,-53 36-15,1 0-1,-36 18 1,71-71 0,17 0-1</inkml:trace>
  <inkml:trace contextRef="#ctx0" brushRef="#br0">22772 3404 0,'0'0'0,"-18"71"15,1-18-15,-19 53 16,36-89-1,0 1 17,53-36-17,53-141 1,-71 54 0,-17 34-16,-18 18 15,-18 18 1,1 17-1,-19 18 1</inkml:trace>
  <inkml:trace contextRef="#ctx0" brushRef="#br0">23072 3369 0,'0'0'0,"0"53"0,0 17 31,0 36-15,17-53-1,19-53 17,52-141-17,-35 0 1,-36 106-1,-17-1-15,0 19 16,-35-1 0,-71 1-1,53 17 1,18 0 0</inkml:trace>
  <inkml:trace contextRef="#ctx0" brushRef="#br0">23618 3104 0,'0'0'15,"0"18"17,0 70-32,-17 18 0,-1 35 15,-17 36 1,0-72-1,35-52 17,17-123-17,54 17 1</inkml:trace>
  <inkml:trace contextRef="#ctx0" brushRef="#br0">23848 3316 0,'0'0'0,"17"0"31,-70 71 1,-88-1-17,88-35 1,1-17 0,52 17-1,52 54 1,37-19-1,-54-35 17,0 1-17,-17-36 1</inkml:trace>
  <inkml:trace contextRef="#ctx0" brushRef="#br0">24007 4145 0,'0'0'0,"0"-18"0,-18 18 31,-17 0-16</inkml:trace>
  <inkml:trace contextRef="#ctx0" brushRef="#br0">15663 2734 0,'0'0'0,"300"-35"31,159 70-16,193 0 32,-510-17-31,122-18 0,-52 0-1,-142-18 1,19 18-16,-1-17 15,-71 17 1,1 0 0</inkml:trace>
  <inkml:trace contextRef="#ctx0" brushRef="#br0">18115 3069 0,'0'0'16,"-70"0"0</inkml:trace>
  <inkml:trace contextRef="#ctx0" brushRef="#br0">4339 5468 0,'0'0'0,"18"0"110,-1 0-110,19 0 15,140-53 32,-123 35-47,0 1 16,88-18 0,-70 17-1,70 18 1,-53 0-1,18 35 1,-71-17 0,18 17-1,0-35 1,17 0 0,36-53-1,-53 36 1,71-1-1,-1 18 17,-52 0-17,52 0 1,-17 0 0,-18 0-1,0 0 1,-35 0-1,-17 0-15,16 0 16,72 0 0,17-18-1,-17 1 1,-54-1 0,36 18-1,0 0 1,0 0 15,17 0-15,-70 0-1,70 0 1,-17 0 0,-53 0-1,35-18 1,18 1-1,35-1 1,18 0 0,-88 18-1,17 0 1,-18 0 0,-52 0-1,17 0 1,-17 0-1,0 0 17,-1 0-17,1 0 32</inkml:trace>
  <inkml:trace contextRef="#ctx0" brushRef="#br0">10248 4798 0,'0'0'0,"18"-36"16,-1 1-16,36-35 31,0-54 0,0 89-15,-35 17-1,-1 71 1,-17 53 0,0 247-1,0-36 1,0-87 0,0-160-1,0-52 1,-35-124-1</inkml:trace>
  <inkml:trace contextRef="#ctx0" brushRef="#br0">10495 4798 0,'0'0'15,"18"0"1,17 0 0,71 53-1,-88 0 1,-18 35 0,-36-18-16,-17-17 15,-53 35 1,71-70-1</inkml:trace>
  <inkml:trace contextRef="#ctx0" brushRef="#br0">10901 4886 0,'0'0'0,"17"0"16,1 18-1,17 176 1,-17-71 0,0 53-1,-18-123 1,17-53-1,19-88 1,52-212 0,0 89-1,-53 158 1,-17 17 0,0 19-1,-54 17 1</inkml:trace>
  <inkml:trace contextRef="#ctx0" brushRef="#br0">11501 5098 0,'0'0'16,"35"0"-1,35-18 1,-17 0 0,71-17-1,-89 17 1</inkml:trace>
  <inkml:trace contextRef="#ctx0" brushRef="#br0">11589 5292 0,'0'0'15,"17"0"1,1 0 0,35 0-16,0 0 15,35-36 1,-53 19-1</inkml:trace>
  <inkml:trace contextRef="#ctx0" brushRef="#br0">12330 4939 0,'0'0'0,"0"18"15,17 34 1,-17 1-16,0 18 16,0-18-16,0-18 15,0 0 1,35-123 31,18-18-32,36-52 1,-36 105 0,-18 17-16,-18 19 15,36 17 16,-35 53-31,0 17 0,-18 71 32,0-70-17,0 35 1,0-71 0,0-53 15</inkml:trace>
  <inkml:trace contextRef="#ctx0" brushRef="#br0">13212 4586 0,'0'0'0,"0"88"46,0 36-46,0 17 16,-18 71 0,-17-71 15,17-124-15,0-123-1,54-140 1,-1 157-1,35 1 17,1 70-17,-36 1 1,1 17-16,-19 0 16,1 35-1,-53 36 1,-54-1-1,36-70 1,18 0 0,35 53-1,18 35 1,52 18 0,-52-71-1,17 18 1,-17-35-1,0-18 17,17-35-17</inkml:trace>
  <inkml:trace contextRef="#ctx0" brushRef="#br0">13741 4657 0,'0'0'16,"-18"0"-1,53 0 1,18-18-1,88 0-15,-88 1 32,35-19-17,-88 1 1,0 53 0</inkml:trace>
  <inkml:trace contextRef="#ctx0" brushRef="#br0">14005 4710 0,'0'0'0,"-17"17"16,17 107 0,-18 70-1,0-88 1,18 70 15,-17-88-15,17-53-1,0-70 32,17-35-31</inkml:trace>
  <inkml:trace contextRef="#ctx0" brushRef="#br0">14711 4939 0,'0'0'0,"17"0"31,36 0-15,0 0-16,18 0 15,-18 0 1,-18 0 0,-17 0-16</inkml:trace>
  <inkml:trace contextRef="#ctx0" brushRef="#br0">14693 5239 0,'0'0'0,"18"0"31,35 0-16,17 0-15,71 0 32,-70-18-17,-36-17-15</inkml:trace>
  <inkml:trace contextRef="#ctx0" brushRef="#br0">15963 4427 0,'0'18'15,"0"35"1,0-18-16,0 18 15,0 35 1,-17-70 15,17-89 1,17 18-17,18 1 1,1 16-16,17 1 15,0 17 1,-18 18 15,-18 0-15,-17 53 0,0 35-1,-35-17 1,18-53-1,17-1 1,0-52 0,35-18-1,35-53 1,-34 89 0,-19-1-16,19 0 15,-1 1 1,0 17-1,-35 17 32,0 89-31,-17 0 0,-1-35-1,18-54 1,0-34-1</inkml:trace>
  <inkml:trace contextRef="#ctx0" brushRef="#br0">15399 5151 0,'0'0'0,"-18"0"16,18-18-16,18 18 31,35-18-15,52 1-16,1-1 15,194-17 1,406-124 31,-600 106-32,-1 0 1,-87 35-16,-18 1 31,-35-1-31</inkml:trace>
  <inkml:trace contextRef="#ctx0" brushRef="#br0">16069 5239 0,'0'0'0,"-18"17"32,-17 36-17,0 88 1,0-70-16,17 0 15,-17-1 1,35-52 0,0-36 15,0-17-31</inkml:trace>
  <inkml:trace contextRef="#ctx0" brushRef="#br0">16157 5239 0,'0'0'0,"18"0"15,-1 17 1,-17 36-16,36 71 16,-36-54-1,0 36 1,0-88-1,17-18 17,1-35-32,0-54 15,52-69 1,1 16 0,-36 90-1,18-37 1,-18 72-1,-17 17 17,0 53-17,-1 0 1,1 123 0,-1 0-1,1-70 1,-18-71-1,18-35 32,-18-35-31,17 35 0</inkml:trace>
  <inkml:trace contextRef="#ctx0" brushRef="#br0">17145 4692 0,'0'18'31,"0"34"-31,0 19 0,0 17 15,0 0-15,0 1 16,-18-36 0,1 17-1,-19-35 17,1-140-17,35 16 16,0 1-31,35-18 0,71-35 32,-70 88-17,52 18 1,-18 35 0,-17 53-1,-53 35 1,-35-35-1,-53 18 1,17-54 0,36-17-1,35 18 17,35 105-17,18 1 1,-35-89-1,35 53 17,-18-88-17,-17 0 1,34-70-16</inkml:trace>
  <inkml:trace contextRef="#ctx0" brushRef="#br0">17692 4727 0,'0'0'0,"17"-17"32,54-1-17,-18 0 1,53-17 0,-53 17-1,-18 18 1,-17-17-1</inkml:trace>
  <inkml:trace contextRef="#ctx0" brushRef="#br0">17939 4745 0,'0'0'0,"0"17"16,0 89-1,0-17 1,-18 69 0,-17-17-1,35-35 1,-18-71-1,18-17 1,0-53 0,0-18 15</inkml:trace>
  <inkml:trace contextRef="#ctx0" brushRef="#br0">18045 5574 0,'0'0'0,"-18"0"16,0-18 15</inkml:trace>
  <inkml:trace contextRef="#ctx0" brushRef="#br0">11536 13388 0,'0'0'0,"0"-18"31,17 18 172,1-17-187,0 17 0,-1-18-16,1 18 15,0-18 1,-1 1-16,1 17 16,0 0-16,17-18 15,18 0 16,-18 18 1,-17 0-17,-1 18-15,36 17 16,-35 1 0,35-19-1,-18-17 1,-17 18-1,17-18 1,0 0 0,1 0-1,-1 0 1,0 0 0,0-35-1,1 35 1,-19 0 15,1-18-31,17 18 16,0 0 15,1 0-15,17 71-1,0-19 1,-18-34-1,-17-18 1,-1 0 0,71-88-1,1-18 1,-37 88 0,19 18-1,-53 0 1,17 0-1,-17 18 17,-1 0-17,1-1 1,-1 1 0,1-18-1,17 18 1,-17-18-1,0 0 1,17-18 0,-17 0-1,17 18 1,-17 0 0,34 0-1,1 18 1,-35 0-1,17-18 17,-17 0-17,35-18 1,-18 18 0,0-18-1,1 18 1,17 0-1,-1 0 1,-16 0 0,-19 0-1,36-17 1,0 17 0,0 0-1,0 0 1,-35 0-1,17 0 17,-17 0-17,-1 0 1,1 0-16,17 0 31,18 0-15,0 17-1,-18-17 1,36 0 0,-18 18-1,17-18 1,1 35 0,-36-35-1,36 36 1,17-19-1,35-17 17,-52-35-17,35 0 1,-89 17 0,36 36-16</inkml:trace>
</inkml:ink>
</file>

<file path=ppt/ink/ink1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40:09"/>
    </inkml:context>
    <inkml:brush xml:id="br0">
      <inkml:brushProperty name="width" value="0.05292" units="cm"/>
      <inkml:brushProperty name="height" value="0.05292" units="cm"/>
      <inkml:brushProperty name="color" value="#ff0000"/>
    </inkml:brush>
  </inkml:definitions>
  <inkml:trace contextRef="#ctx0" brushRef="#br0">8837 3034 0,'0'0'0,"0"-18"0,-18 18 16,1-17-1,17-1 17,0 0-17,-18 18 32,18-17-31,18 17 46,-1 0-62,36 0 16,0-18-1,124 0 1,17-17 0,-88 35-1,70-18 1,18 18 0,-35 0-1,-106 0 1,88 0-1,-35 0 17,-54 0-17,-34 0 1,0 18-16,-1-18 31,-34 0 16,-19 0-31</inkml:trace>
  <inkml:trace contextRef="#ctx0" brushRef="#br0">8837 2928 0,'0'0'0,"0"-18"15,0-17 1,71 17 0,-36 18-1,106-17 1,53 17 0,18-18-1,35-17 1,-124 35-1,71-18 17,-53 18-17,-70 0 1,-36 0 0,-17 0-1</inkml:trace>
  <inkml:trace contextRef="#ctx0" brushRef="#br0">15628 15363 0,'0'0'0,"18"-17"47,17 17-32,18-35-15,17 17 16,124-17 0,318-18 15,-265 53 0,-124 0-15,107-18-1,-54 18 1,-52 0 0,-54 0-1,36 0 1,0 0-1,-36 0 1,-17 0 0,-35 0-1,0 0 32</inkml:trace>
  <inkml:trace contextRef="#ctx0" brushRef="#br0">17851 15381 0,'0'0'0,"17"0"16</inkml:trace>
  <inkml:trace contextRef="#ctx0" brushRef="#br0">6844 15293 0,'0'0'0,"-18"0"47,18-18-47,18 18 516,17 0-501</inkml:trace>
  <inkml:trace contextRef="#ctx0" brushRef="#br0">8202 13741 0,'0'53'47,"0"17"-32,-53 248 16,36-195-15,17-88 0</inkml:trace>
  <inkml:trace contextRef="#ctx0" brushRef="#br0">8449 13864 0,'0'0'0,"0"106"16,0 123-1,0-105 1,0-89 0,0-17-1</inkml:trace>
  <inkml:trace contextRef="#ctx0" brushRef="#br0">8237 14093 0,'0'0'0,"-17"0"0,17-17 16,17 17 15,19-18-15,34 1 0,-17-1-1,0-17 1</inkml:trace>
  <inkml:trace contextRef="#ctx0" brushRef="#br0">8625 14146 0,'0'0'0,"18"18"15,17-18-15,1 0 16,17 0 0,-36-53 15,-17-53-15,-17 36-1,-19 52 1,19 18-1,-36 18 17,-18 52-17,36 36 1,35 0 0,0-53-1,53 0 1,17-18-1,-17-35 1,-17 0 0,-36-35-16</inkml:trace>
  <inkml:trace contextRef="#ctx0" brushRef="#br0">6756 15381 0,'0'0'0,"17"0"62,89 0-46,-18 0-1,159-18 17,106-17-17,-177 18 1,1-19-16,193 1 16,-211 35-1,70 0 1,-70 0-1,-88 0 1,-54 0 0,1 0-1</inkml:trace>
  <inkml:trace contextRef="#ctx0" brushRef="#br0">9331 15275 0,'0'0'0,"-18"0"16</inkml:trace>
</inkml:ink>
</file>

<file path=ppt/ink/ink1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40:50"/>
    </inkml:context>
    <inkml:brush xml:id="br0">
      <inkml:brushProperty name="width" value="0.05292" units="cm"/>
      <inkml:brushProperty name="height" value="0.05292" units="cm"/>
      <inkml:brushProperty name="color" value="#ff0000"/>
    </inkml:brush>
  </inkml:definitions>
  <inkml:trace contextRef="#ctx0" brushRef="#br0">10495 3969 0,'0'0'0,"-18"0"16,18-18 31,36 18-1,-1 0-30,18 0-16,0 0 16,0 0-1,53 0 1,-36 0-16,1 0 16,70 0-1,35-18 1,-88 18 15,106-17-15,-52 17-1,-19 0 1,18 0 0,-70 0-1,70 0 1,18 0-1,17 0 1,0 0 0,-105 0-1,88 0 1,-1 0 0,-87 0-1,52 0 1,19 0 15,-1 0-15,-18 17-1,-70 1 1,35 0 0,-17-1-1,-18-17 1,0 18-1,-36-18 1,1 0 0</inkml:trace>
  <inkml:trace contextRef="#ctx0" brushRef="#br0">10654 4216 0,'0'0'0,"18"0"47,-1 0-32,1 0 1,52 17 15,1-17-15,-36 0-1,36 0 1,-1 0 0,36 0-1,-53 0 1,53 0 15,0 0-15,-18 0-1,-18-17 1,-17 17 0,18 0-1,35 0 1,-18 0-1,-35 0 1,0 0-16,0-18 16,53 0-1,35 18 1,-88-17 0,70 17-1,-17 0 16,17 0-15,1 0 0,-54-18-1,54 0 1,-36 18 0,0 0-1,18 0 1,-53 0-1,53-17 1,0-1 0,-53 18-1,35 0 1,-53 18 15,18-18-31,-18 17 0,53 19 16,-52-36 15,-1 17-15,0-17-1,-17 18 1,0-18 0</inkml:trace>
  <inkml:trace contextRef="#ctx0" brushRef="#br0">12118 3969 0,'0'-18'15,"-18"53"142,1-17-142,-36 70-15,17 0 16,1-52-16,-35 70 31,-1-18-15,36-53-1,17 0 1,36-35 140,17 18-140,18-18-16,-18 18 15,71-18 17,0 17-17,0-17 1,-18 0 0,-70 18-1,-1-18 1,1 0-1,-18-18 32,-18 1-31,18-19 0,-17 1-16,-1-18 15,-35-35 1,0-36-1,18 54 17,17 17-17,1 35 1,-1-17 0,0 35-1,18-18 1,-17 36 265,-1 35-265,0 0-1</inkml:trace>
  <inkml:trace contextRef="#ctx0" brushRef="#br0">15540 7302 0,'0'0'0,"35"0"0,0 0 15,1 0-15,17 0 16,35-17 0,71-18 15,-54 17 0,-16 18-15,16-18-1,-52 1 1,53-1 0,-18 18-1,-17-18 1,-18 18-1,35 0 1,0 0 0,0 0-1,-70 0 1,17 0-16,-17 0 16,35-17-1,-18 17 16,0 0-15,18 0 0,-17 0-1,17 0 1,-18 0 0,-18 0-1,19 0 1,-1 0-1,-17 0 1,-1 0 0,1 0-1,0 0 1,-1 0 0,1 0-1,-1 0 32,1 0-16,0 0 1</inkml:trace>
  <inkml:trace contextRef="#ctx0" brushRef="#br0">18186 8590 0,'0'0'16,"0"-18"15,0 1-15,-18-18 15,18 17-15,18 0 15,-1 1-15,19-1-16,-19 0 15,19 18 1,-1 0 0,0 53-1,-35-17 1,18-1-16,-18-18 31,17 1-15,19-18 15,-19-35-15,54-36-1,-18 18 1,-18 18-1,-17 35 1,-1 18 0,1 17-1,0 18 1,-1-35 0,1-18 30,-1 0-30,1-18 0,0 18-1,-18-18 1,17 18 0,1 0-1,0-17 1,17-1-1,-17 18 1,-1 0 0,-17 18 249</inkml:trace>
  <inkml:trace contextRef="#ctx0" brushRef="#br0">23795 7161 0,'0'0'0,"53"-17"32,70 17-17,54 53 32,-36-18-31,35-17-1,-17-36 1,-71 0 0,71-35-1,-18 36 1,-106 17-1,36 35 1,-36 0-16,0-17 16,54 0-1,-1-18 1,-53 0 0,53 0-1,18 0 1,17 0 15,-17 0-15,-70 0-1,17 0 1,-36-18 0</inkml:trace>
  <inkml:trace contextRef="#ctx0" brushRef="#br0">24747 5715 0,'0'0'0,"-53"-53"32,18 35-17,-53 89 17,17 158-17,71-141 1,0-17-16,36 0 31,34-36-15,71-159-1,-70 1 1,70-177 0,-35 18-1,-71 194 1,-35 70-1,-35 53 17,-53 159-17,-1 53 1,37-53 0,52-123-1,17 17 1,107-70 15,-54-18-31</inkml:trace>
  <inkml:trace contextRef="#ctx0" brushRef="#br0">25418 5521 0,'0'0'0,"-36"-18"31,19 18-31,-1 71 16,-35 141 0,18-36-1,17-70 1,18-89 15</inkml:trace>
  <inkml:trace contextRef="#ctx0" brushRef="#br0">25400 5556 0,'0'0'0,"0"-35"15,18 141 17,-1 17-17,19 1-15,-19-36 16,18 53 0,-17-88-1,-18-88 16</inkml:trace>
  <inkml:trace contextRef="#ctx0" brushRef="#br0">25647 5503 0,'0'0'15,"0"71"17,0 17-32,-18 18 15,-17 70 1,17-105 0,1 17-1</inkml:trace>
  <inkml:trace contextRef="#ctx0" brushRef="#br0">26882 7285 0,'0'0'0,"-18"-35"0,0 35 16,54 0 15,264 0 0,-142 0-15,283 17 0,18-17-1,-53 0 1,-107-53 0,-193 18-1,0 0 1,-106 17-1,-18 0 1</inkml:trace>
  <inkml:trace contextRef="#ctx0" brushRef="#br0">27834 5380 0,'0'0'0,"-17"-18"16,-1 18 0,18 35-1,-35 71-15,-36 159 31,18-18 1,35-230-17</inkml:trace>
  <inkml:trace contextRef="#ctx0" brushRef="#br0">27940 5556 0,'0'0'16,"18"36"-1,17 69 1,0-34 0,18 52-1,-18-52 1,-17-36-1</inkml:trace>
  <inkml:trace contextRef="#ctx0" brushRef="#br0">28310 5203 0,'0'0'0,"-17"0"32,17 36-17,-18 52 1,-17 194 0,-18-53-1,18-123 1,17-18-16</inkml:trace>
  <inkml:trace contextRef="#ctx0" brushRef="#br0">28452 6456 0,'0'0'0,"-18"0"16</inkml:trace>
  <inkml:trace contextRef="#ctx0" brushRef="#br0">15399 8555 0,'0'0'0,"-18"0"109,18-18-78,18 18 188,-1 0-188,1 0-15,0 0 15,-1 0 0,1 0-15,0 0 0,-1 0-1,1 0 1,17 0 0,-17 0-1,17 0 1,0 0-1,-17 0 1,0 0-16,17 0 31,18-17-15,17 17 0,-52-18-1,35 18 1,17 0 15,-17 0-15,36-18-1,-54 18 1,53 0 0,18 0-1,-18 18 1,-53-18-1,54 0 1,-19 0 0,-17 0-1,-18 0 1,1 0-16,-1 0 16,35-18-1,-17 1 1,18 17 15,-36 0-15,53 0-1,18 0 1,0 0 0,-71 0-1,18 0 1,0 0-1,18 0 1,-1 17 0,-17-17-1,0 0 1,0 0 0,0 0 15,17 0-16,-34 0 1,34 0 0,1 0-1,-54 0 1,19 0 0,-1 0-1,36 0 1,-18 0-1,-18 0 1,-18 0 0,19 0-1,-1 0 1,18 0 0,-18-17-1,0 17 1,1 0 15,-19 0-15,36-18-1,-35 18 1,35 0 0,-18 0-1,-17 0 1,17 0-1,-17 0 1,-1 0 0,19 0-1,-19 0 1,1 0 0,0 0-1,-1 0 16,1 0-15,-1 18 0,1-18-1,0 0 17,-1 17-17,1-17 1,0 18-1,-36-89 64</inkml:trace>
  <inkml:trace contextRef="#ctx0" brushRef="#br0">21943 6085 0,'0'0'0,"-159"18"16</inkml:trace>
  <inkml:trace contextRef="#ctx0" brushRef="#br0">17762 8431 0,'0'0'0,"0"-17"47,18 17 172,0 0-204,-1 0 1,19 0-16,-19 0 16,18 0-1,1 0 1,17 0-1,0 0 1,-1 0 0,1 0-1,-35 0 1,35 0 0,0 0-1,-18 0 1,0 0-1,36 0 1,-53 0 0,35 0-1,-1 0 1,-34 0 0,35 0-1,-18 17 16,-17-17-15,0 0-16,-1 0 16,36 18-1,-35-18 1,17 0 0,-17 0-1,-1 0 1,19 0 15</inkml:trace>
  <inkml:trace contextRef="#ctx0" brushRef="#br0">17903 8572 0,'0'0'0,"-17"0"16,34 0-1,19-17 1,17 17 0</inkml:trace>
  <inkml:trace contextRef="#ctx0" brushRef="#br0">19756 8378 0,'0'0'0,"-18"-17"0,18-1 31,0 1-16,0 34 110,35-17-109,0 0-16,1 0 16,70-17-1,-1-19 1,19 19 0,-54 17-1,72 0 16,-54 0-31,18 0 16,123 0 0,18 0-1,-141 0 1,105 0 0,-17 0-1,36-18 1,-107 0-1,142 1 1,-18 17 0,-18 17-1,0 1 1,-123 0 0,88-18-1,-17 0 1,-1 0 15,-88 17-15,53 1-1,0-18 1,-35 18 0,-18-18-1,-35 0 1,18 17-1,-1-17 1,1 18 0,-36-18-1,36 0 1,17 0 0,18 0-1,-36 0 16,-52 0 1,-36-35-17</inkml:trace>
  <inkml:trace contextRef="#ctx0" brushRef="#br0">22366 8273 0,'0'0'0,"0"-18"32,-18 18-1,1 18 0,-1-1-15,-35 36-1,-35 35 1,35-52 0,-35 52-1,17-53 1,54-17 15,-1-18-15,18 17-1,35 1 17,1 0-32,17-1 15,0 1 1,52 17-1,1-17 1,-35-18 0,-36 0-1,0 0 1,-17 0 0,-18-18 30,0 1-30,0-1 0,0-35-1,-35-35 1,35 53 0,-36-54-1,19 36 1,17 18-1,0 18 1,-18-1-16,0 0 31,1 18 188,-18 18-219,-18 0 16,-106-1-1</inkml:trace>
  <inkml:trace contextRef="#ctx0" brushRef="#br0">22578 3087 0,'0'0'0,"0"-18"16,-18 18 0,0 0-1,1 0 16,-18 0-31,-36 71 16,53-1 0,-35 160-1,53 69 1,0-157 0,18 87-1,-18-88 1,0-88 15,-35-35-15,-89-1-1,-70-34 1,88-19 0,54 1-16</inkml:trace>
  <inkml:trace contextRef="#ctx0" brushRef="#br0">23283 3545 0,'0'0'0,"-88"-17"16,-18 34-1,53 54 1,-17 123 0,52-35-1,18-124 1,18-17-1,-1-1 1,19-34 0,87-160-1,18-105 1,-70 141 0,17-88-1,-70 193-15,-18 19 16,-53 34 15,18 72-15,-36 105-1,53-18 1,18-17 0,53-36-1,-35-70 1,35-18 15,-18-35-31</inkml:trace>
  <inkml:trace contextRef="#ctx0" brushRef="#br0">23760 3298 0,'0'0'15,"-36"53"17,1 53-32,0 88 15,17 0 1,0-88 15,18-53-15,-17-53-1</inkml:trace>
  <inkml:trace contextRef="#ctx0" brushRef="#br0">23777 3440 0,'0'0'0,"53"88"47,-35-35-47,17 88 16,-17-88 0,-18 53-1</inkml:trace>
  <inkml:trace contextRef="#ctx0" brushRef="#br0">24130 3193 0,'0'0'0,"-18"0"0,1 17 16,-36 195 0,35-89-1,-17 124 1,17-70 0,18-107 15</inkml:trace>
  <inkml:trace contextRef="#ctx0" brushRef="#br0">21766 4798 0,'0'0'0,"-105"-18"32,34 0-17,124 1 32,35-1-31,36 1-16,34-1 15,230 0 1,106-70 0,-70 0-1,-230 53 1,105-18-1,-52 0 1,-123 35 0,70 18-1,-124-17 1,-52 17 0</inkml:trace>
  <inkml:trace contextRef="#ctx0" brushRef="#br0">24677 4427 0,'0'0'0,"35"-17"31</inkml:trace>
  <inkml:trace contextRef="#ctx0" brushRef="#br0">19720 3510 0,'0'0'0,"0"-18"16,0 1-1,0 34 48,0 54-63,0 123 31,-35 53 0,35-176-31,0-19 16,0 1 0</inkml:trace>
  <inkml:trace contextRef="#ctx0" brushRef="#br0">19756 3651 0,'0'0'0,"17"0"16,18 0 0,18 36-1,18 140 1,-36-88 0,36 124-1,-54-177 1,1-17-1,-18-54 17,0-17-32,0-17 31</inkml:trace>
  <inkml:trace contextRef="#ctx0" brushRef="#br0">20091 3598 0,'0'0'0,"0"53"16,0 35-1,0 248 1,-18-248 0,18 35-1,-18-70 1</inkml:trace>
  <inkml:trace contextRef="#ctx0" brushRef="#br0">20761 3828 0,'0'0'0,"35"0"16,71-36 15,70-17 0</inkml:trace>
  <inkml:trace contextRef="#ctx0" brushRef="#br0">20814 3986 0,'0'0'16,"-18"0"0,54 0-1,-1 0 1,18 0 0,35-35-1,-70 35 1</inkml:trace>
  <inkml:trace contextRef="#ctx0" brushRef="#br0">21343 4251 0,'0'0'0,"-18"0"0,1-18 31</inkml:trace>
  <inkml:trace contextRef="#ctx0" brushRef="#br0">23865 2487 0,'18'0'218,"0"0"-202,-1 0 0,1 0-1,88 0 17,-71 0-17,71 0 1,17 0-1,36-18 1,0 18 0,-89 0-1,54 0 1,17 0 0,18 0 15,-71 0-31,71 0 31,-71 0-31,-35 0 16,70 0-1,-70 0 1,71 0 0,-1 0-1,1 18 1,-36 0-1,-53-18 1,36 17 0,17-17-1,-35 18 1,-18-18-16,36 18 16,-54-18-1,19 0 16,-1 35-15,0-35 0,-17 0-1,17 0 1,0 18 0,-17-18-1,0 0 1,-1 0-1,18 0 1</inkml:trace>
  <inkml:trace contextRef="#ctx0" brushRef="#br0">6826 3969 0,'0'0'0,"124"-71"32,-54 36-32,1 17 15,-18 18-15,0 0 16,52 0 15,72 124 0,-124-54-15,-18-52 0,18 0-1,35-18 1,0-71-1,1-17-15,-1 35 16,35 0 0,-17 35-1,-18 1 1,-52-1 0,16 0-1,1 18 16,-17 53-15,-19-35 0,19 17-1,-1 1 1,35-36 0,72-89-1,-54 36 1,35 1-1,-17 34 1,-35 18 0,-54 0-1,18 0-15,-17 0 16,17 0 0,1 18-1,-19-18 1,19 35 15,-1-18-15,0 1-1,53-18 1,-17-70 0,70-36-1,-70 88 1,-54 18-1,-17 18 1,18-1 0,-18 19-1,17-36 95,1 0-48,17 0-46,54 17-1</inkml:trace>
  <inkml:trace contextRef="#ctx0" brushRef="#br0">21414 10513 0,'0'0'0,"0"-18"0,17 0 31,19 18-31,-1 0 16,18 0-1,0 53 1,-18 89 15,-106-37-15,-17 1 0,35-53-1,18-53 1,35 18 15,0-1-15,35-17-1,1 0 1,69 0 0,1-17-1,-53 17 1,-35-18-1</inkml:trace>
  <inkml:trace contextRef="#ctx0" brushRef="#br0">22172 10866 0,'0'0'0,"0"-18"0,-18 18 31,18 35 16,0 0-31,0 18 0,-52 53-1,-72-35 1</inkml:trace>
  <inkml:trace contextRef="#ctx0" brushRef="#br0">22137 10918 0,'0'0'15,"-18"0"-15,18-17 16,35-18-16,107-107 31,281-193 0,-176 159-15,-177 123 0,-17 18-16,-35 17 15,-36 36 16,-35 35-15</inkml:trace>
  <inkml:trace contextRef="#ctx0" brushRef="#br0">22190 10883 0,'0'0'0,"0"-17"15,-18-1 1,53 18 15,89 88-15,-36 0-1,106 89 1,18-19 0,-71-69-1,-106-54 16</inkml:trace>
  <inkml:trace contextRef="#ctx0" brushRef="#br0">23865 9754 0,'0'0'0,"-17"-35"31,-1 35-16,-35 71 17,-17 228-17,17-122 1,0 17 0,53-35-16</inkml:trace>
  <inkml:trace contextRef="#ctx0" brushRef="#br0">23477 11148 0,'36'0'32,"17"0"-32,-18 17 15,35 36 1,-34 36 15,-125-1-15,19-53-1,-54 0 1,107-35 0,34 18 15,19 17-16,17-17 1,52 17 0,-69-17-1,-19 17 1,-70 36 0,-17-1-1,-18-17-15,17-18 16,18 1-1,0-36-15</inkml:trace>
  <inkml:trace contextRef="#ctx0" brushRef="#br0">23724 12188 0,'0'0'0,"-123"36"31,88-19-15,17 36-1</inkml:trace>
  <inkml:trace contextRef="#ctx0" brushRef="#br0">21643 12577 0,'0'0'0,"0"35"0,0 53 15,0 0 1,0-17 0,0 158 15,0-158-16,-18-54 1,-17-17 0</inkml:trace>
  <inkml:trace contextRef="#ctx0" brushRef="#br0">22613 12700 0,'-18'0'16,"1"18"0,-19 52-1,-16-35-15,34 36 16,-35-36-16,35 1 15,-17-1 1,17-18-16,18 1 16,-35 0 15</inkml:trace>
  <inkml:trace contextRef="#ctx0" brushRef="#br0">22207 12965 0,'0'0'0,"36"0"47,105-36-16,-35 19-15,70-36 0,-35 53-1,-88 0 1,-35 0 0,-18-18-1,-18 0 1,-35 1-1</inkml:trace>
  <inkml:trace contextRef="#ctx0" brushRef="#br0">22472 12577 0,'0'0'0,"0"-18"16,-18 36 0,1 52-1,-1 124 1,0 18 0,18-36-1,0-123 1,0-18-1</inkml:trace>
  <inkml:trace contextRef="#ctx0" brushRef="#br0">23019 12594 0,'0'0'0,"35"0"15,88 0 1,-52 0 0,-53 0-1,-18 18 1,-71 52-1,-52 1 1,87-53 0,19-18-1,17 52 1,70 1 15,-17-35-31,18-18 16,-36 18 15,-88 70-15,-88 35-1,53-70 1,35-35-16</inkml:trace>
  <inkml:trace contextRef="#ctx0" brushRef="#br0">20990 13723 0,'0'0'0,"0"-18"16,36-17-1,175-18 1,-70 53 0,53 0-16,53 0 15,353 0 1,-88-53-1,-336 18 1,36 0 0,-159 35-1,-89 17 17</inkml:trace>
  <inkml:trace contextRef="#ctx0" brushRef="#br0">22490 13917 0,'0'0'0,"17"0"15,36 18 1,18 52-1,-71 54 1,-53-36 0,17-70-1,1 17 1,35-18 0,35 1-1,36-18-15,17 0 31,106-70-15,-106 17 0</inkml:trace>
  <inkml:trace contextRef="#ctx0" brushRef="#br0">23036 14464 0,'0'0'16,"-17"0"-16,17-35 15</inkml:trace>
  <inkml:trace contextRef="#ctx0" brushRef="#br0">22542 13970 0,'0'0'0,"0"-18"16,-17 18-16,-18 0 16,-36 18 15,18 17-15</inkml:trace>
  <inkml:trace contextRef="#ctx0" brushRef="#br0">21537 10954 0,'0'0'0,"18"-18"15,-18 0 1,-18 18 15,18 18 0,-18-18 1,1 0 30,34 0 16,1 0-62,17 18-16,18-18 16,0 0-1,-18 0-15,36 0 31,-53 35 1,-36 53-17,0-17 1,-35 88 0,-35-54-1,0-16 1,70-72-1,1 1 1,-1-18 0,18-18 31,35 18-32</inkml:trace>
  <inkml:trace contextRef="#ctx0" brushRef="#br0">24359 11359 0,'0'0'15,"-17"0"-15,-19 18 16,-52 106 0,-123 140 15,175-246-15,36-1-1</inkml:trace>
  <inkml:trace contextRef="#ctx0" brushRef="#br0">23989 11430 0,'0'0'16,"18"0"-16,-1 18 16,54 70-1,-36-18 1,53 36-1,-17-53 1,-54-18 0</inkml:trace>
  <inkml:trace contextRef="#ctx0" brushRef="#br0">24677 11377 0,'0'0'0,"53"0"16,0 0 0,-18 0-16,0 35 15,-35 36 1,-106 52-1,53-70 1,-35 18 0,53-36-1,35-17 1,123-18 0,-17-36-1,18-34 16,-18 17-31</inkml:trace>
  <inkml:trace contextRef="#ctx0" brushRef="#br0">25224 11942 0,'0'0'0,"-18"0"0,0 0 16,18 17 15</inkml:trace>
  <inkml:trace contextRef="#ctx0" brushRef="#br0">23830 12700 0,'0'0'0,"0"-18"0,-35 54 47,0 34-31,-18 1-16,0-1 15,-71 36 1,18 0 15</inkml:trace>
  <inkml:trace contextRef="#ctx0" brushRef="#br0">23424 12753 0,'0'0'0,"18"0"31,0 35-31,17 18 16,-17 35 0,17 0-16,0 1 15,36 34 1,-54-123-1,1 0-15</inkml:trace>
  <inkml:trace contextRef="#ctx0" brushRef="#br0">24095 12718 0,'0'0'0,"53"0"32,0 35-17,-36 35 1,-17-34-1,-17 17-15,-36 0 16,-36 52 0,19-52-1,88-35 17,140-36-17,-52-35 1,-35 0-1</inkml:trace>
  <inkml:trace contextRef="#ctx0" brushRef="#br0">23283 13617 0,'0'0'0,"0"-17"16,-17 17 0,17-18-1,35 18 17,36-18-32,281-17 31,-228 35-16,70-88 1,-141 70 0</inkml:trace>
  <inkml:trace contextRef="#ctx0" brushRef="#br0">22507 14411 0,'0'-18'16,"0"1"-1,18 17 1,52-18 15,19 18-15,-19-18-1,71 1 1,-17-1 0,-71 18-1,-36 35 16,-17 1-15,-17 17-16,-36 0 16,-106 105-1,71-70 1,-177 124 0,230-159-1,-18-53 1,71 0-1</inkml:trace>
  <inkml:trace contextRef="#ctx0" brushRef="#br0">22296 13917 0,'0'-18'0,"0"1"16,0-1 31,-18 18-47,0 0 15,1 0-15,-1 18 31,-35-18-15,18 35 0,17-35-1,-35 71 1,-17 34 0,17 19-1,-18-18 1,54-53-1,-36 70 1,35 1 0,18 17-1,71-18 1,-19-70 0,72 71-1,-18-1 16,-53-70-15,17-18-16,1 1 16,105 34-1,54-35 1,-125-17 0,89-18-1,-53-35 1,-35-18-1,0-35 1,-71 52 0,71-52-1,-35 0 1,-18 0 0,-36-53-1,1 88 16,0-71-15,-18 54 0,0 34-1,-18 19-15,0-18 16,-17-54 0,-35 1-1,34 18 1,19 17-1,-36 0 1,-18 0 0,18 0-1,0 0 1,36 35 0,-36-17-1,-18 17 16,54 18-15,-72-17 0,54 17-1,-18 0 1,-17-18 0,17 18-1,-18 0 1,36 0-16,17 0 15,-35 0 1,18 0 0,0 0-1,-18 0 1,18 0 0,-1 0-1,1 0 16,17 0-15,-17 0 0,0 0-1,0 0 1,-36 18 0,36-1-1,-36 19 1,-17 17-1,17-18 1,54 35 0</inkml:trace>
  <inkml:trace contextRef="#ctx0" brushRef="#br0">22384 14023 0,'-18'0'16,"18"18"62,18-18-63,-18-18 1,17-17 15,-17 17-15,18 18 0,0 0-1,-1 0 1,19 0-1,-1 0-15,-18 0 16,1 0 0,0 35-1,-1 1 1,-17-1 0,18-18-1,-18 19 16,0 17-15,-18-18 0,-17 35-1,-18 1 1,18-36 0,0-17-1,17 0 1,18-36 31,18 0-47,-1 1 15,71-19 1,-17 36 0,17 0-1,-52 0 16,-1 0-31,0 0 16,0 0 0,1-17-1,-19 17 1,1 17 15,-18 36-15,0-17-1,-18 17-15,1-18 16,-54 35 0,18 36-1</inkml:trace>
  <inkml:trace contextRef="#ctx0" brushRef="#br0">21766 12136 0,'0'-18'31,"-17"18"-15,-1 0 15,-17 0-15,17 0 0,-17 0-1,0 0 1,17 0 15,-17 0-15,-1 18-1,19-1 1,-1 1 0,-17 17-1,0-17 1,-18 35-1,35-36 1,-17 19 0,-18-1-1,0 0 1,18 0 0,17-17-1,0 17 1,1 1 15,17-19-15,-18 1-16,18 17 15,0 36 1,-18 17 0,-17-35-1,35-36 1,0 19-16,0-19 15,0 19 1,35-1 0,18 18-1,-35-18 1,17 18 0,1-18-1,-1 1 16,0-19-15,53 19 0,-35-19-1,18 18 1,-1-17 0,-34 0-1,34 17 1,18 0-1,-17 1 1,-36-36 0,18 17-1,18 18 1,17-35 0,-35 18-1,53 0 16,-18-1-15,-18-17 0,1 0-1,-18 0 1,0 0-16,-18 0 16,89 0-1,-36 36 1,0-1-1,-53-35 1,53 0 0,18 0-1,-35-18 1,17 18 0,18 0 15,-36 18-16,36 0 1,-53-18 0,71 0-1,-36-36 1,-18 19 0,1 17-1,-36-18 1,53-17-1,18-1 1,-53 19 0,71-18-1,-89 17 1,35 0 0,1-35-1,-36 53 16,18-17-15,0-19 0,-35 19-1,17-36 1,0 35 0,1-35-1,-1 18 1,-35 0-1,0-1 1,0 19 0,0-54-1,0 18 1,0 36 0,-35-19-1,-1 19 16,-34-18-15,17-36 0,35 18-1,-52-17 1,-19 17 0,-34 17-1,17 19 1,53-1-1,-53-17 1,71 17 0,-159-52-1,141 52 1,-53-17 0,0 35-1,36 0 16,-106-36-15,123 19 0,-53-1-1,18 18 1,17 0 0,-35-18-1,-35 1 1,18-18-1,17-1 1,70 36 0,-34-17-1,-1-1 1,36 18 0,-71-18-1,71 1 16,-71-19-15,0 36 0,36 0-1,-36 36 1,-35-1 0,53 0-1,-18 1 1</inkml:trace>
  <inkml:trace contextRef="#ctx0" brushRef="#br0">12065 13264 0,'0'0'16,"-18"-17"-1</inkml:trace>
  <inkml:trace contextRef="#ctx0" brushRef="#br0">12259 13264 0,'0'0'0,"0"-17"16</inkml:trace>
  <inkml:trace contextRef="#ctx0" brushRef="#br0">11412 13317 0,'0'0'16,"-53"0"-16,36 0 0,17-17 15,0-1 1,35 0 0,0-17-1,265 18 16,-53 69-15,-88-34 0,211 35-1,54-53 1,-213-18 0,407 1-1,-407-1 16,124-17-15,-158 0-16,-18 17 16,-36 0-1,89 18 1,-89 0 0,-17 18-1,-18 0 1,-52-18-1,34 0 1,-17 0 0,-35 0-1,-18 17 1</inkml:trace>
  <inkml:trace contextRef="#ctx0" brushRef="#br0">16880 12171 0,'0'0'0,"-35"17"16,0 1-16,0 17 15,17 36 1,-70 317 15,70-141-15,0-141-1,18 70 1,-35-70 0,-35 0-1,-54-89 16,54-17-15,17 0-16</inkml:trace>
  <inkml:trace contextRef="#ctx0" brushRef="#br0">16916 13088 0,'0'0'0,"17"0"32,19 176-1,-54 107 16,36-266-16,87-70-15,1-70-1,-35-1 1,-54 72 15,-17 34 0,0 0-15</inkml:trace>
  <inkml:trace contextRef="#ctx0" brushRef="#br0">17339 13564 0,'0'0'0,"-18"53"31,1-18-15,-1 1-1</inkml:trace>
  <inkml:trace contextRef="#ctx0" brushRef="#br0">17198 12171 0,'0'0'0,"0"-18"0,0 36 62,0 35-46,0 17-16,0 1 15,-18-18-15,18 0 16,0 17 0,0-34-1,18-36 32,17-53-31,71-53-1,-35 18 1,-36 52 0,-35 1-1,0 17 1,0-17-1,0 17 1</inkml:trace>
  <inkml:trace contextRef="#ctx0" brushRef="#br0">17462 12471 0,'18'35'32,"-36"-70"-32,36 88 15,-18-18 1,0 0-16,0-17 16,0 35-1,-18-36 1,18 1 15,36-18 0,-1-18-31,53-52 16,-35 17 15</inkml:trace>
  <inkml:trace contextRef="#ctx0" brushRef="#br0">18115 13017 0,'0'0'0,"-35"-17"16,-36-1 0,36 18-1,-18 35 1,0 89 0,36 17-1,17-70 16,35-54-15,53-70 0,35-194-1,-52 106 1,70-211 0,-123 281-1,-1 18 1,-52 71 15,0 70-15,-36 106-1,54-88 1,-19-18-16,19 106 16,17-123-1,17-19 16,-17-34-31</inkml:trace>
  <inkml:trace contextRef="#ctx0" brushRef="#br0">18486 12806 0,'0'0'0,"-18"-18"16,0 106 31,18 18-32,-35 71 1,17-89 0,1 18-1,17-89 1</inkml:trace>
  <inkml:trace contextRef="#ctx0" brushRef="#br0">18538 12929 0,'0'0'0,"0"-17"0,0 70 32,18 35-32,35 71 15,-18-89 16,18 1-15,-35-71 0,-18-71-1</inkml:trace>
  <inkml:trace contextRef="#ctx0" brushRef="#br0">18874 12682 0,'0'0'0,"-18"0"0,0 18 16,1 70-1,-19 159 16,36-70-15,-35-19-16</inkml:trace>
  <inkml:trace contextRef="#ctx0" brushRef="#br0">20637 16263 0,'0'0'0,"-35"53"15,0 18-15,17 17 32,54-18-1,16-70-15,19-88-1,17-71 1,-35 53-1,35-88 1,-17 53 0,-36 0-1,18-18 1,-35 89 0,-18 35-1,-18 35 16,0 35-15,18-17 0,-17 34-1,-18 72 1,-1 52 0,19-70-1,-36 141 1,35-53-1,18-106 1</inkml:trace>
  <inkml:trace contextRef="#ctx0" brushRef="#br0">20902 16175 0,'0'0'0,"-18"-18"16,1 18-1,-1 0 1,-17 18 15,-53 52-15,17 19 0,18-36-1,18-18 1</inkml:trace>
  <inkml:trace contextRef="#ctx0" brushRef="#br0">21272 15893 0,'0'0'15,"-17"0"17,-1 53-17,-17 35-15,-36 123 16,18-17 0,53-123-1,-17-36 1,34-35 15</inkml:trace>
  <inkml:trace contextRef="#ctx0" brushRef="#br0">21272 15998 0,'0'0'0,"0"53"31,36 88-15,17 18-1,-18-106 1,0 0 0,-17-35-1,-18-36 16,0-35-31</inkml:trace>
  <inkml:trace contextRef="#ctx0" brushRef="#br0">21555 15910 0,'0'0'0,"-18"18"32,18 35-17,-35 141 1,0 35 0,17-141-1,-17 53 16,17-105-15,-35-54-16</inkml:trace>
  <inkml:trace contextRef="#ctx0" brushRef="#br0">19791 15910 0,'0'0'0,"17"0"15,1 18-15,-18 52 16,0 19-16,-18 16 16,1 37-1,-1 16 1,18-87 15,71-71-15,-1-71-1,-17-17-15,88-124 16,-88 124 0,0-18-1,-35 89 1,-18-18 0,-18 17-1,1 0 16,-36-17-15</inkml:trace>
  <inkml:trace contextRef="#ctx0" brushRef="#br0">20302 16528 0,'0'0'0,"-17"0"47,52-71-31</inkml:trace>
  <inkml:trace contextRef="#ctx0" brushRef="#br0">19808 15998 0,'0'-17'31,"-17"17"-15,-1 0 15,1 0-16,-1 0-15,0 17 32,-17 54-32</inkml:trace>
  <inkml:trace contextRef="#ctx0" brushRef="#br0">21272 15963 0,'0'0'0</inkml:trace>
  <inkml:trace contextRef="#ctx0" brushRef="#br0">19456 16792 0,'0'0'0,"0"-17"0,17 17 94,1 0-79,17 0-15,-17 0 16,17 0 0,18 0-1,-18 0 1,-17 0-1,0 17 1,-1 1 0,1 52-1,-18-52 1,18 0 0,-1-18 15,1 0-16,-1-18 1,1-17 0,17 17-1,-17 0 1,17 1 0,-17 17-16,0 0 46,-18 35-30,17-17 0,-17-1-1,18-17 1,-1 0 0,1 0-1,0-17 16,-1 17-15,1-18 0,0 18-1,-1 0 1,1-18 15,-18 1 0</inkml:trace>
  <inkml:trace contextRef="#ctx0" brushRef="#br0">21220 15981 0,'0'0'0,"0"-18"47,0 1-31,17-1 15,-17 0-16,0 36 32,18 0-31,-18-1-16,17 1 16,-17-1-1,18 19-15,-18-19 16,18 36-1,-1 0 1,-17-18 0,18 36-1,0 0 1,-18-54 0,17 19-16,1-1 31,-18-18-16,18 1 1,-18 0 0,17-18-1,-17 17 1,0 1 15,0 0-15,18-1 31,-18 1-16,0 0-15,18-18 77,-18-18-77,17-17 0,-17-1-1,18 1-15,-1-18 16,19-70-1,-1 34 1,-17 19 0,-18 52-1,0-35 1,0 36 0,0-19-1,0 1 16,0 18-15,0-1 0,-36 36 140</inkml:trace>
  <inkml:trace contextRef="#ctx0" brushRef="#br0">21643 15963 0,'0'-17'16,"0"34"15,0 36-16,0 18 1,-53 123 0,0-36-1,18-52 1,17-70 0</inkml:trace>
  <inkml:trace contextRef="#ctx0" brushRef="#br0">22525 16245 0,'0'0'0,"0"-35"31,0 17-31,35 18 62,18 18-62,0-18 16,18 0 0,17 0-16,35-35 15,-88 17 1,-35 1 15</inkml:trace>
  <inkml:trace contextRef="#ctx0" brushRef="#br0">22825 15857 0,'0'0'0,"-18"0"16,0 53-1,-52 212 1,17-106 0,18 17-16,17-35 15,0-17 1</inkml:trace>
  <inkml:trace contextRef="#ctx0" brushRef="#br0">21784 16422 0,'0'0'0,"-18"35"16,18 18-1,-53 194 17,-35-159-17</inkml:trace>
  <inkml:trace contextRef="#ctx0" brushRef="#br0">23742 16140 0,'0'0'0,"18"0"31,-18 35-15,0 71-16,0-18 15,0 53 17,0-106-32,17 18 31,36-53-15,18-88-1,-18 53 1,17-89-1,-35 54 1,36-107 0,-71 160 15,0-1-31,-53 18 16,35 0 15</inkml:trace>
  <inkml:trace contextRef="#ctx0" brushRef="#br0">24112 16510 0,'0'0'0,"18"0"31,-18 35-15,0 1-1,-35 16 1,-1 1 0,19-35-1,34 0 16,1-18-15,35 0 0,70-53-1,-70 17 1,0-87-16</inkml:trace>
  <inkml:trace contextRef="#ctx0" brushRef="#br0">20285 16492 0,'0'0'0,"-18"53"16,18 18-1,-18 105 1,18-105 15</inkml:trace>
  <inkml:trace contextRef="#ctx0" brushRef="#br0">24818 16351 0,'0'0'0,"0"-17"16,0-1-16,0-17 16,-18 17-1,1-17-15,-1 17 16,-35 0-1,-17 195 17,34-18-17,36-89 1,0 18 0,18-70-1,52-89 1,54-140 15,-54 52-15,1 18-16,-18 17 15,35-34 1,-53 70 0,-35 52-1,-17 19 1,-19 34-1,-34 107 1,35-36 0,-18 141-1,17 1 1,19-89 0,17-88-1,0-36 16</inkml:trace>
  <inkml:trace contextRef="#ctx0" brushRef="#br0">25277 16104 0,'0'0'0,"-18"18"16,0 52-16,1 19 15,-19 105 1,1-106 0,35-18-16,-18-34 31,1-19-16,-1-17-15</inkml:trace>
  <inkml:trace contextRef="#ctx0" brushRef="#br0">25259 16298 0,'0'0'16,"18"36"-16,-1 34 15,36 54 1,0-36 0,-53-53-1,0-53 17</inkml:trace>
  <inkml:trace contextRef="#ctx0" brushRef="#br0">25488 16104 0,'0'0'0,"0"-17"16,0 34 0,0 54-1,-35 52 1,0 107-1,-1-54 1,19-105 0,17-36-1</inkml:trace>
  <inkml:trace contextRef="#ctx0" brushRef="#br0">25682 16616 0,'0'0'0,"0"17"47,0 19-32,-17-1-15,-1 18 16,0-35-1,1 17 1,17-18 0,70-17-1,-17-52 1,18-1 0</inkml:trace>
  <inkml:trace contextRef="#ctx0" brushRef="#br0">26335 16510 0,'0'0'0,"-18"-18"0,53 1 31,36 17-16,229-18 17,-265 0-17,0 18-15</inkml:trace>
  <inkml:trace contextRef="#ctx0" brushRef="#br0">26564 16175 0,'-17'17'16,"-19"125"-16,19-19 16,-54 124 15,53-124-31,1-17 15,17-53 1</inkml:trace>
  <inkml:trace contextRef="#ctx0" brushRef="#br0">27093 16245 0,'0'0'0,"0"18"32,0 53-32,0-1 15,0 1-15,0-1 31,0-17-31,0 0 16,0-18 0,18-35-1,70-17 1,-35-54 0,53-88-1,-18 18 1,-70 53-1,-18 70 1,-36-17 0,-52 18-1</inkml:trace>
  <inkml:trace contextRef="#ctx0" brushRef="#br0">27499 16633 0,'0'0'0,"18"0"15,-1 0 16,-34 18 1,-1 0-32,-17 35 15,17-36 1,18 1 0,35 0-1,18-18 16,0 0-31,-18 0 16,-17 0 0,-53 35-1,-71 53 1,53-70 0,0 17-1</inkml:trace>
  <inkml:trace contextRef="#ctx0" brushRef="#br0">28328 16616 0,'0'0'0,"-18"-18"15,-17-35 1,-88 53 15,-71 318 16,247-230 0,17-123-31,89-124-1,35-70 1,-106 105 0,36-105-1,-89 88 1,-35 70-1,-18 36 1,1 35 0,-36 53-1,-36 88 1,1 106 0,35-124-1,0 107 16,36-54-15,52-105 0,36-213-1</inkml:trace>
  <inkml:trace contextRef="#ctx0" brushRef="#br0">28998 16228 0,'0'0'0,"-17"0"0,-1 17 31,0 72-31,-87 193 31,69-123 0,19-124-15,-1-53-16</inkml:trace>
  <inkml:trace contextRef="#ctx0" brushRef="#br0">28981 16369 0,'0'0'0,"0"18"32,17 34-32,19 107 15,-19-88 1,36 17 0,-35-35-1</inkml:trace>
  <inkml:trace contextRef="#ctx0" brushRef="#br0">29369 16192 0,'0'0'0,"-36"-17"32,36 70-32,-35 88 15,0 18 1,0-89 0,-18 124 15,53-141-16,-18-53 1,36 106-16</inkml:trace>
  <inkml:trace contextRef="#ctx0" brushRef="#br0">29492 16545 0,'0'0'0,"35"18"16,-17-18 0,0 18-1,-18 17 16,-18-18-15,0 1-16,-52 35 16,52-35-1,1-1 1,34-17 0,1 0-1,35 18 1,-36 0-1,1 34 1,-53 1 0,-18-17-1,18 17 1,-18-18 0</inkml:trace>
  <inkml:trace contextRef="#ctx0" brushRef="#br0">18309 15593 0,'0'0'0,"106"17"32,194-17-1,-177 0 0,-140 0-15</inkml:trace>
  <inkml:trace contextRef="#ctx0" brushRef="#br0">18309 15787 0,'0'0'0,"0"35"15,35 0 1,18 1 0,53-1-1,-53-17 1,-18-1-16,-17-17 16,-53 35-1,-53 18 1,-18 0-1,53-35 1,0 35 0,35-18-1,18 0 1,194 71 0,-88-88 15,53 17-16,-71-35 1,-70-17 0</inkml:trace>
  <inkml:trace contextRef="#ctx0" brushRef="#br0">19808 15222 0,'0'0'0,"-88"0"0,18 18 31,-107 141-15,19 176 0,69 123-1,89-228 1,71 123 0,-1-212-1,72 53-15</inkml:trace>
  <inkml:trace contextRef="#ctx0" brushRef="#br0">29986 15734 0,'0'0'0,"18"-35"16,-1 35-16,1 0 15,35 70 1,-35 36 0,-1 70-16,-70 442 31,-123-248-15,70-264-1,36 0-15</inkml:trace>
  <inkml:trace contextRef="#ctx0" brushRef="#br0">29774 17621 0,'0'0'0,"-17"-17"16,-36 17-16</inkml:trace>
  <inkml:trace contextRef="#ctx0" brushRef="#br0">20779 17216 0,'0'0'15,"-53"0"-15,35 0 0,-17 0 16,-1 35 0,-52 71-1,-35 317 16,88-264-15,-18 158 0,17-87-1,-17-89 1,18-88 0,-71-36 15,36-17-31,-18-17 15,17 17 1</inkml:trace>
  <inkml:trace contextRef="#ctx0" brushRef="#br0">20849 18433 0,'0'0'0,"18"105"31,-18-34-31,0 35 16,-18-36 15,36-70-15,70-17-1,0-71 1,-17 35 0,-54-18 15,-17 1-16,0 34 1,0-34-16</inkml:trace>
  <inkml:trace contextRef="#ctx0" brushRef="#br0">21255 18680 0,'0'0'0,"-18"158"31,1-105-15,17-35-16,-36 0 16</inkml:trace>
  <inkml:trace contextRef="#ctx0" brushRef="#br0">21008 17163 0,'0'0'0,"0"-18"16,18 18-16,-1 53 31,-17 17-31,0 1 16,0 0-16,0 17 31,0-35 0,53-53-15,18-53-1,-36 0 1,0 0 0,-35 18-1,0 17 1,-17 0 0</inkml:trace>
  <inkml:trace contextRef="#ctx0" brushRef="#br0">21255 17568 0,'0'0'0,"35"0"16,0 0 0,-17 18-1,-18 35 1,-18 53-1,-35-18 1,36-70 0,34-18 15,1 0-31,88-71 16,-53-35-1,17 106 1</inkml:trace>
  <inkml:trace contextRef="#ctx0" brushRef="#br0">22137 18045 0,'0'0'0,"0"-18"16,0-17-1,17 17-15,1 18 16,0 0 0,-1 0-1,-17 353 16,0-212-15,18-141 0,17 0-1,71-159 1,18 0 0,-54 36-1,-70 70 16,0 35-15,-18 18 0,-34-17-1,34-54 1</inkml:trace>
  <inkml:trace contextRef="#ctx0" brushRef="#br0">23019 17992 0,'0'0'0,"-18"0"0,-17-18 31,-18 36-15,-35 87 0,70-16-1,-17 52 1,35-53 0,35-88-1,53-71 1,36-140-1,-18-36 1,-54 88 0,1-53-1,-53 124 1,18 53 0,-53 105 30,-1 19-30,19 17-16,-18 35 16,-18 123-1,35-52 1,18-89 0,18-105-1,-1-18-15</inkml:trace>
  <inkml:trace contextRef="#ctx0" brushRef="#br0">23442 17762 0,'0'0'0,"-18"53"15,1 35 1,17 1 0,-35 105-1,17-18 1,0-88 0,1-105 15</inkml:trace>
  <inkml:trace contextRef="#ctx0" brushRef="#br0">23530 17992 0,'0'0'0,"0"-18"0,0 36 0,0 17 15,71 88 16,-18-17-15,-36-70 0,1-36-1</inkml:trace>
  <inkml:trace contextRef="#ctx0" brushRef="#br0">23795 17657 0,'0'0'0,"0"35"32,-18 53-32,1 124 15,-19 35 16,19-124-15,-19-35-16</inkml:trace>
  <inkml:trace contextRef="#ctx0" brushRef="#br0">19350 17762 0,'0'0'0,"17"0"15,36 0-15,18 0 16,35-17-16,-18-19 15,35 1 17,-87 18-17</inkml:trace>
  <inkml:trace contextRef="#ctx0" brushRef="#br0">19350 18062 0,'0'0'0,"-18"0"0,1 0 15,34 18 17,36-18-32,106 17 15,-53-17 16,35-52-15</inkml:trace>
  <inkml:trace contextRef="#ctx0" brushRef="#br0">6703 14058 0</inkml:trace>
</inkml:ink>
</file>

<file path=ppt/ink/ink1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45:18"/>
    </inkml:context>
    <inkml:brush xml:id="br0">
      <inkml:brushProperty name="width" value="0.05292" units="cm"/>
      <inkml:brushProperty name="height" value="0.05292" units="cm"/>
      <inkml:brushProperty name="color" value="#ff0000"/>
    </inkml:brush>
  </inkml:definitions>
  <inkml:trace contextRef="#ctx0" brushRef="#br0">10301 2857 0,'0'-17'16,"-18"17"-1,1 0 16,17 17 157,35-17-188,-17 18 16,17-18-1,0 18-15,71-1 31,53-17-15,-18 0 0,-70 0-1,34 0 1,-69 0 0,-19 0-1,1-35 1</inkml:trace>
  <inkml:trace contextRef="#ctx0" brushRef="#br0">15117 2875 0,'0'-18'15,"17"18"95,36 18-110,18-18 15,34 18 1,19-18-16,-1 0 15,89 0 1,-141-36 0,17 36-1</inkml:trace>
  <inkml:trace contextRef="#ctx0" brushRef="#br0">10266 2840 0</inkml:trace>
  <inkml:trace contextRef="#ctx0" brushRef="#br0">10248 2840 0,'-17'0'62,"-1"0"32,36 0 0,17-18-94,-18 18 15,19 0 1,17 0 0,0 0-1,35 0 1,18 0 0,-1 18-1,-69-18 1,17 0-16,-18 0 15,0 17 1,0-17 0</inkml:trace>
  <inkml:trace contextRef="#ctx0" brushRef="#br0">10178 2769 0,'0'0'16,"17"0"-16,36 0 16,106 0 15,300 36 16,-336-19-16,-88-17-15,-17 0-1</inkml:trace>
  <inkml:trace contextRef="#ctx0" brushRef="#br0">10213 2857 0,'0'0'0,"70"0"16,1 0 0,17 0-16,18 0 15,18 0-15,105 0 31,-70 0-15</inkml:trace>
  <inkml:trace contextRef="#ctx0" brushRef="#br0">15064 2840 0,'0'0'0,"-18"-18"31,0 18-15,18-17 15,-17 17-15,-1 0 0,0 0 15,1 0-16,34 0 32,19 0-47,-1 0 16,18 0 0,106 0-1,52 0 1,-123 0-1,1 17-15,-1-17 16,0 0 0,-35 0-1,-35-17 17</inkml:trace>
  <inkml:trace contextRef="#ctx0" brushRef="#br0">15134 2787 0,'0'0'0,"-17"-18"0,-1 1 31,36 17 31,-1 0-62,18 0 16,-17 0 0,106 17-1,17-17 1,35 0-1,-105 0 1,17 0 0,-18 0-1,-52 0 1</inkml:trace>
  <inkml:trace contextRef="#ctx0" brushRef="#br0">15117 2822 0,'0'0'0,"0"-17"31,35 17-16,18 0 1,17 17 0,89 18-1,17-17 1,-17-18 0,-106 0-1</inkml:trace>
  <inkml:trace contextRef="#ctx0" brushRef="#br0">15187 2822 0,'0'0'0,"-18"0"31,54 0-31,17 0 15,35 18 1,159-1 0,-141 1-1</inkml:trace>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08:43"/>
    </inkml:context>
    <inkml:brush xml:id="br0">
      <inkml:brushProperty name="width" value="0.05292" units="cm"/>
      <inkml:brushProperty name="height" value="0.05292" units="cm"/>
      <inkml:brushProperty name="color" value="#ff0000"/>
    </inkml:brush>
  </inkml:definitions>
  <inkml:trace contextRef="#ctx0" brushRef="#br0">26300 9454 0,'0'0'0,"-36"-17"16,19 17 78,-1 0-16,-17 0-78,17 0 16,0 17-16,1 1 15,-18 0 1,-18 52-1,0-17 1,0 35 0,18-17-1,17-36 1,0 36 0,18-1 15,0-17-16,0 18 1,18-54 0,35 54-1,0-18 1,-36-35 0,54 17-1,-18-18 1,0-17-1,0 0 1,-36 0 0,54-35-1,-36 0 1,36-18 15,-36 35-15,18-17-1,-18 0 1,0-36 0,-35 36-1,36-71 1,-19 18 0,1 17-1,-18 18 1,0 36-1,0-54 1,0 36 0,-18 17-1,18 1 1,-35-1 0,0-17 15,0 17-16,-1 1 1,19 17-16,-1-18 16,-53 18-1,18 0 1,-17 18 0,35-1-1,-54 18 1,54-17-1</inkml:trace>
  <inkml:trace contextRef="#ctx0" brushRef="#br0">27040 3492 0,'0'0'0,"-17"-17"0,-1-1 15,89 18 17,35 0-17,158 0 1,353 0 15,-105 0-15,17 0-1,-88 53 1,-264-35 15,105 17-15,-88 18-1,-88-35 1,-53-18 0</inkml:trace>
  <inkml:trace contextRef="#ctx0" brushRef="#br0">3687 4992 0,'0'0'0,"-18"-35"31,18 17-15,18 18-16,-1 0 31,142 0 0,-89 0-15,160 0 0,-1 18-1,0 17 1,54-35 0,-125 0 15,160-35-16,-71-1 1,0 36 0,-141 0-1,141 18 1,-1-18 0,19 0-1,-159 0 1,0 0-16,-18 0 15,71 0 1,-1 18 0,-52-18-1,88 0 1,-17 0 0,-1 0 15,0 0-16,-70 0 1,71 0 0,-1 17-1,-35 18 1,0 1 0,36 17-1,-89-36 1,71 19-1,-89-36 1,89 17 0,-106 1-1,123-18 1,36 0 0,-124 0 15,88 17-16,-17 1 1,0-18 0,17 18-1,-87-18 1,16 0 0,-16 17-1,-1-17 1,-53 18-1,36-18 1,-54 0 0,1-18-1,-18 1 1</inkml:trace>
  <inkml:trace contextRef="#ctx0" brushRef="#br0">15769 4533 0,'0'0'16,"-17"-17"-16,-1-1 15,-35 0 1,-88 18 15,53 124-15,35-54 0,-18 142 15,54-18-16,34-88 1,71-36 0,1-70-1,-1 0-15,18-17 16,17-54 0</inkml:trace>
  <inkml:trace contextRef="#ctx0" brushRef="#br0">15910 5115 0,'0'0'0,"18"53"47,0 0-31,-18 0-1,0 0-15,0 53 31,0-71 1,17-35-17,18-18 1,54-52 0,-36 35-1,35-36 1,-53 36-1,-35-1 17</inkml:trace>
  <inkml:trace contextRef="#ctx0" brushRef="#br0">16739 4939 0,'0'0'0,"53"0"47,106 0-16,-106 0-15,-35-18-1,-18 1 1,0 34-16</inkml:trace>
  <inkml:trace contextRef="#ctx0" brushRef="#br0">16722 5151 0,'0'0'0,"-18"0"31,36 0-16,-1 17 1,19-17 0,16 0-1,37 0 1,-1 0 0,-53 0-1,-35-17 1,0-19-1</inkml:trace>
  <inkml:trace contextRef="#ctx0" brushRef="#br0">18186 4339 0,'0'0'0,"0"-17"16,-18 52 47,0 18-48,-52 35 1,-1-18-1,36-52 1,-18 35 0,18-18-1,35-17 1,0 0-16,0-1 31,0 1-15,70-1-1,36 1 1,-35-18 0,35 0-1,-36 0 1,-52 0 0,-18 18-1,0-71 1,0-71-1,-18 71 1,18 18 0,0 18-1,-35-54 1,17 18 0,1 53-1</inkml:trace>
  <inkml:trace contextRef="#ctx0" brushRef="#br0">18644 4374 0,'0'0'16,"-17"0"-16,-1 18 15,0 35 1,1 0-16,-1 35 15,0 0 1,71 142 15,36-213-15,52-105 0,-71-18 15,1-88-16,-71 88 1,-35 36 0,-36 17-1,18 53 1,-18 0 0,36 0-1,18 88 1,17-35-1,35 53 1,35-18 0,19-17-1,-72-54 1,19-17 15,-36-35-15</inkml:trace>
  <inkml:trace contextRef="#ctx0" brushRef="#br0">19156 5098 0,'0'0'0,"0"-36"31</inkml:trace>
  <inkml:trace contextRef="#ctx0" brushRef="#br0">17074 5186 0,'0'0'0,"-17"-18"31,34 18-16,301 0 17,-142 0-32,283-35 15,-230 35 1,283-18 0,-124 18 15,-229 0-16,105 0 1,-246 0 0,-1-17-1,-69-19 1,-1-17-16</inkml:trace>
  <inkml:trace contextRef="#ctx0" brushRef="#br0">19244 5292 0,'-35'0'31</inkml:trace>
  <inkml:trace contextRef="#ctx0" brushRef="#br0">18944 4674 0,'0'0'0,"-17"-17"0,17-1 31,35 18 16,-18 18-16,1 17-31,17 0 16,-17 0-1,53 71 1,-71-70 0,35-1-16</inkml:trace>
  <inkml:trace contextRef="#ctx0" brushRef="#br0">18221 5397 0,'0'0'0,"-18"18"31,-105 141 1,-36-53-1,141-89-15,1 1-1,17 0 1,53 35-1,17-18 1,71 0 0,-17-35-1,-71 0 1,-53-18 15,0-52-15,-35 17-1,-1-53 1,19 36 0,-1 17-1,18-53-15</inkml:trace>
  <inkml:trace contextRef="#ctx0" brushRef="#br0">18680 5468 0,'0'0'16,"17"0"-1,36 0 1,53 18 0,88-54 46,-212 19-46</inkml:trace>
  <inkml:trace contextRef="#ctx0" brushRef="#br0">18874 5503 0,'0'53'31,"0"18"-31,-18-1 16,-17 89 0,17-106-1,0 0 1,1-18-16,-1 0 31,36-70 0</inkml:trace>
  <inkml:trace contextRef="#ctx0" brushRef="#br0">18891 6138 0,'0'0'15,"-17"0"-15,17-35 47</inkml:trace>
  <inkml:trace contextRef="#ctx0" brushRef="#br0">13300 4868 0,'0'0'0,"0"-17"16,0 34 15,0 1-15,0 105-1,0 71 1,-18-123 0,0 52-1,1-52 1,34-124 46</inkml:trace>
  <inkml:trace contextRef="#ctx0" brushRef="#br0">13564 5186 0,'0'0'15,"0"17"16,0 1-15,-17 53 0,-1-1-1,0-35 1,1 1 0,17-72 30,17 19-30,19-36-16,-19 35 16,36-17-1,-35 17 1,35 18 0,-53 18 30,0 17-46,-18 1 16,18-19 0,-18 1-1,18-1 1,0-52 0,71-53-1,-53 70 1,17 18-1,-35 36 1,0-19 0,0 1-16,0 35 15,18-71 48,-1-17-48,19 17 1,-1-17 0,-18 53-1,-17 17 1,0 18 0,18 17-1,0-34 1,35-54-1,17-105 1,-52 70 0,-18 35-1,0 0 1,-53 18 15,35 0-15,-35-17-1,36 17 1</inkml:trace>
  <inkml:trace contextRef="#ctx0" brushRef="#br0">14446 4798 0,'0'0'0,"0"-18"16,-53 230 31,18-124-32,0 0 1,-1 0-16,19-17 16,17 35-1,0-36 1,35-52 0,18-36-1,-18-35 1,54 0-16</inkml:trace>
  <inkml:trace contextRef="#ctx0" brushRef="#br0">14746 5486 0,'0'0'0,"0"-89"47</inkml:trace>
  <inkml:trace contextRef="#ctx0" brushRef="#br0">14940 5080 0,'0'0'0,"-35"-35"31,35 70-16</inkml:trace>
  <inkml:trace contextRef="#ctx0" brushRef="#br0">14922 5433 0,'-17'0'31,"17"-18"-15</inkml:trace>
  <inkml:trace contextRef="#ctx0" brushRef="#br0">12894 5838 0,'0'0'0,"18"0"406,-1 0-343,1 0-48,0 0 1,17 0 15,-18 0-15,19 0-1,-1 0 1,-17 0 0,35 0-1,0 0 1,17 0 0,-52 0-1,52 18 1,18-18-1,1 0 1,34 0 0,-70 0-1,71 0 1,-19 18 0,19-18 15,-71 17-16,70 1 1,-17 17 0,0-17-1,-18 0 1,-35-18 0,88 17-1,0 1 1,-17 17-1,-54-35 1,-17 0-16,18 18 16,70-18-1,0 0 1,0 0 15,-88 0-15,70 35-1,1-17 1,-1-18 0,-52 0-1,52 0 1,-17 17 0,-18 1-1,1-18 1,-36 18-1,52-18 1,36 0 0,-35-18-1,-53 18 1,0 0-16,-18 0 31,71 0-15,35-18-1,-88 18 1,53 0 0,-18 0-1,18 18 1,0-18 0,-35 0-1,34 35 1,-16-35-1,-37 18 1,37 0 0,-36-18-1,35 17 1,-18-17 15,-34 0-15,52 18-1,-53-18 1,71 0 0,-36 0-1,-52 0 1,0 0 0,-1 17-1,36-17 1,0 18-1,-35-18 17,35 0-17,-36 0 1,19 18-16,-1-18 31,-17 0-15,-1 17-1,1-17 1,0 0 0,-1 0-1,18 0 1,-17 18 0,17-18-1,-17 0 1,0 0-1,17 0 1,-17 0 0,17 18-1,-18-18 1,1 0 0,0 0 15,-1 0-16,1 0 1,0 0 0,35 0-1,-36-18 1</inkml:trace>
  <inkml:trace contextRef="#ctx0" brushRef="#br0">18133 3969 0,'0'-18'16,"-18"18"93,0 0-77,1 0-32,-1 0 31,-17 0-16,0 18 1,-1 17 0,19-17-1,-36 35 1,18-18 0,-1 18-1,1 17 1,17-52-1,1 35 1,-1 0 0,0 0-1,18-36 1,0 36 15,-17-35-31,17 17 16,0 18-1,17 0 1,1-18 0,17 18-1,1 0 1,-1 0 0,0-35-1,18 17 1,0 0-1,35-17 1,0 35 15,-52-36-31,34 19 16,18-1 0,-17-17 15,-36-18-16,1 0-15,-1 0 16,18 0 0,35 0-1,-35 0 1,35 0 0,0 0-1,-35-18 1,18 18-1,-36-18 1,53 1 0,-17-1-1,-18-17 1,17 17 15,-52-17-15,52 0-1,-17-1 1,0-34 0,0 17-1,-35 35 1,-1-35 0,1-17-1,-18 34 1,0-16-1,-18-1 1,-17 0 0,0 0-1,17 35 1,-35-35 15,18 0-15,0 36-1,-1-1-15,-16-17 16,-19-18 0,0 0-1,-17 0 1,53 35 0,-36-17-1,1 17 1,-1 1-1,-17-1 1,53 1 0,-36-1-1,1 0 1,17 18 15,0 0-15,18-17-1,-18 17 1,17 0 0,19-18-1,-1 18 1,-17 0 0,0 0-1,-1 0 1,19 0-1,-54 18 1,-17 17 0,17 0-1,1 0 1</inkml:trace>
  <inkml:trace contextRef="#ctx0" brushRef="#br0">17974 5380 0,'-18'0'31,"1"0"-15,-1 17 15,-17 19 1,17-19-17,1 19 1,-1 17-1,0-36 1,1 1 0,-1 17-1,18 0 1,0 18 15,0-35-15,0 35-1,-18-18 1,18-17 0,0-1-1,18 19 1,0-1 0,17 0-1,-17 1 1,-1-36-1,36 35 1,18 0 0,-18-17-1,-18 17 1,18-17 0,17 17 15,19 18-16,-1-18 1,-35-17 0,35-1-1,0 1 1,0 0 0,-53-18-1,1 17-15,-1-17 16,36 18-1,34-18 1,-52 0 0,18 0-1,-1-18 1,1 1 15,0 17-15,-36-18-1,18 0 1,0-34 0,-18 34-1,0-35 1,1 35 0,-1-35-1,-18 18-15,1 0 16,0-18-1,-1 0 1,1 18-16,-18 17 16,0-17-1,0-18 1,0 35 15,0-35-15,-18 0-1,1 18 1,-1 0 0,0 17-1,-34-17 1,16 0 0,1-1-1,0 1 1,17 0-1,-35 17 1,0 1 0,36-1-1,-36 0 1,17 1 15,-17-1-15,-17 18-1,52 0 1,-52-18 0,17 18-1,18 0 1,-1-17 0,1 17-1,-18 0 1,-18-18-1,36 18 1,-18 0 0,-17 0-1,-1 0 1,36 0 15,0 0-15,-1 0-16,1 0 15,-35 0 1,-1 0 0,18 0-1,35 0 1,-17 18 0,0-1-1,-36 19 1,54-19-1,-36 1 1,17 0 0,1-1-1,18-17 17,-1 18-32,-17 17 15,-18 18 1,-18 18-1,36 17 1</inkml:trace>
  <inkml:trace contextRef="#ctx0" brushRef="#br0">17974 5256 0,'18'0'15</inkml:trace>
  <inkml:trace contextRef="#ctx0" brushRef="#br0">21555 5592 0,'0'0'0,"0"-18"15,0 0 17,0 1-17,-18 52 79,-17-17-78,0 34-16,-1 1 15,1-17 1,-53 52 0,35-35-1,53-36 1,0 1 15,35-18 16,-17 18-31,52-18-1,-34 0 1,52 0-1,0 0 1,-53 0 0,1-18-1,-36 0 1,0-52 0,0-1-1,0 36 1,0-18-1,0 18 1,-18 17 0,0 1-1,18-1 1,-17-53 0,17 54-1</inkml:trace>
  <inkml:trace contextRef="#ctx0" brushRef="#br0">21996 5609 0,'0'0'0,"-53"0"16,17 0-1,19 0 1,34 0 15,1 0-15,17 0-1,54 0 1,-36 0 0,-1-17-1,-34 17 1,0-18-1,-18 0 1</inkml:trace>
  <inkml:trace contextRef="#ctx0" brushRef="#br0">22066 5644 0,'0'0'0,"0"36"47,0-19-47,-17 54 15,17 52 1,-18 18-1,18-70 1,0-53 0,0-1-1,-18-17 17,-17-17-17</inkml:trace>
  <inkml:trace contextRef="#ctx0" brushRef="#br0">22666 5627 0,'0'0'0,"-18"0"15,36 0 63,17 0-78,1 17 16,193 54 15,-176-36-15,17 1 0,-34-36 15,-36 17 16,0 18-32,-18 1-15,0-19 16,1 19 0,-36-1-1,17-17-15,-16-1 16,-19 36-1,18-18 1,35-17 0,36-18-1,0-35 17</inkml:trace>
  <inkml:trace contextRef="#ctx0" brushRef="#br0">23407 5697 0,'0'0'0,"0"53"62,0 0-62,0 0 16,0 18-1,0 34 1,17-34 15,1-71-31,17 18 16,54-36-1,-19-35 1,-52 35 0,17-17-1,-35-18 17,0-53-17,0 18 1,-18 71-1,18-1-15,-53 0 32,36 18-17,-18 0 1,-18 0 0,0 0-1,0 0 1,0 36-1</inkml:trace>
  <inkml:trace contextRef="#ctx0" brushRef="#br0">8837 4904 0,'0'-18'16,"0"0"15,18 18 125,-1 0-140,19-35-1,-1 0-15,-17 17 16,-1 18 0,18-18-1,1 1 1,-1 17-1,-17 0 1,17 0 0,0 17-1,0 19 1,-17-19 0,0 1-1,-1 0 1,1-1-1,0 1 1,-1-18 15,1 0 1,17-18-17,-17 1 1,17-19-1,18 19 1,-18-1 0,18 18-1,-35 0 1,35 18 0,0 17-1,-18 0 1,-17-35-1,-18 18 1,17 0 0,19-1-1,-19-17 1,-17 18-16,18-18 47,17-18-32,36-17 1,-36 0 0,0 17-1,-17 18 1,0 0 0,-1 0-1,1 35 1,17 1-1,-17-1 1,-1-35 0,1 0 31,0 0-32,-1 0 1,19 0-1,-19 0 1,1 0 15,-1-35-15,1-18 0,17 0-1</inkml:trace>
  <inkml:trace contextRef="#ctx0" brushRef="#br0">9648 4992 0,'0'-18'0,"0"36"63,-17 17-63,-18 18 31,-18 35-15,17-17-1,-17-18 1,18 0 0,18-36-1,17 1 1,0-1 0,35 1-1,0 0 1,71-1-1,-18 1 1,-17-18 0,-54 0-1,19 0 1,-19-35 15,-17-18-15,0 18-1,0-54 1,-53-16 0,18-1-1,35 70 1,-18 19 0,1-18 15,17 17-16</inkml:trace>
  <inkml:trace contextRef="#ctx0" brushRef="#br0">10178 5556 0,'0'0'0,"17"0"16,-17 18 15,-17 0-15,-19 52-1,-52 54 1,0-54 0,70-52-1,54-36 16,-19 18-15,36 18 0,-53 17-1,-17 71 1,-19-18 15,19-70-15,52-18-1,18 0 1,17-18 0,107-88-1,-1-17 1,-141 70 0,1 35-1,-54 18 1,0 0-1,-35 0 1</inkml:trace>
  <inkml:trace contextRef="#ctx0" brushRef="#br0">10336 5627 0,'0'53'16,"0"17"-1,36 18 1,-19 18-16,19 18 16,34 123-1,18-106 1,-52-106-1,17-17 1,-36-36 0,-17-70-1,0-53 1</inkml:trace>
  <inkml:trace contextRef="#ctx0" brushRef="#br0">10548 5644 0,'0'0'0,"0"-17"63</inkml:trace>
  <inkml:trace contextRef="#ctx0" brushRef="#br0">11095 5680 0,'0'0'0,"17"0"62,1-18-62,0 18 16,-1-18 0,72-34 15,-89 87 0,-36 0-15,-17 18-1,-17 0 1,35-18 15,-18 18-15,17-18-1,54-35 32,17 0-31,18 0-16,0-17 16,0-1-1,159-52 1,-177 52-1,-17 0 1,-18 1 0,0-1-1,-36 0 1</inkml:trace>
  <inkml:trace contextRef="#ctx0" brushRef="#br0">11148 5450 0,'0'0'0,"0"36"16,0-19-16,0 54 15,17 17 1,-17 0-16,18 71 16,-18-88-1,18-19 1,-18-34 15,-18-71 0,18-17-31</inkml:trace>
  <inkml:trace contextRef="#ctx0" brushRef="#br0">11201 5838 0,'0'0'0,"-36"53"16,-34 36-1,17-72 1,53 1-1,18-18 1,34 0 0,37 35-1,-36-35 17,0 0-32,-18 0 15,-18 0 1,-34 0-1</inkml:trace>
  <inkml:trace contextRef="#ctx0" brushRef="#br0">11183 6156 0,'0'0'0,"0"-18"31,0 36-15,0 17-16,0-17 15,0 17 1,0 36 0,35-1 15,1-34-16,-1-19-15,0-17 16,0 0 0,-35-53-1</inkml:trace>
  <inkml:trace contextRef="#ctx0" brushRef="#br0">11395 6174 0,'0'0'0,"-18"0"16,-17 17 0,-36 36-1,1 35 1,-1-52 15,53-19-15,-17 1-1,0-18 1,35-53 0,0 35-1,18-17-15,17-18 16,53-35 0,18-36-1,-53 72 1</inkml:trace>
  <inkml:trace contextRef="#ctx0" brushRef="#br0">11571 5750 0,'53'-35'15,"-106"70"-15,124-70 16,-54 35 15,-17 18-15,0 105-1,-35-105 1,0-1 0,-1 36-1,72-70 17,70-19-17,-54 19 1,54-1-1,-70 18 1,-36 35 0,-36 36-1,-70 88 1,1-53 0,-1-54 15,53-52-16,18 0-15</inkml:trace>
  <inkml:trace contextRef="#ctx0" brushRef="#br0">11518 6085 0,'0'0'0,"106"18"16,-53 17-1,70 71 1,-70-53-16,18-18 16,52 36-1,-34-71 1,-37 0 15</inkml:trace>
  <inkml:trace contextRef="#ctx0" brushRef="#br0">12471 6491 0,'0'0'0,"-18"0"47</inkml:trace>
  <inkml:trace contextRef="#ctx0" brushRef="#br0">14129 6509 0,'0'0'0,"-18"-18"16,18 36 140,0-1-140,0 1-1,0 35 1,0 17-16,-18 213 31,18-230-15,0-18 15,0-17-15,0-54 31,0 1-32,0-18 1,18 0-16,-18-17 16,18-1-1,-18 18-15,0 18 16,0-36-1,0 36 1,0 0 0,0-18-1,0 35 1,0 36 93,0 17-93,0 0 0,0 18-16,0-17 15,0 52 1,17-53-1,-17 53 1,0 18 0,0-35-1,-17-36 1,17-17 0,0-1 249,0 1-249,0-36 46,0-35-62,0 18 16</inkml:trace>
  <inkml:trace contextRef="#ctx0" brushRef="#br0">16140 6950 0,'17'0'46,"18"-18"-30,18 0 0,141-17 15,-194 18-15,18-1-1,-36-17 1</inkml:trace>
  <inkml:trace contextRef="#ctx0" brushRef="#br0">16686 6703 0,'0'0'0,"18"0"78,17 0-63,1 0-15,69 17 47,-87 36-31,-18 18-1,-18-36 1,-35 53 0,18-35-16,0-17 15,-36 16 1,18 1 0,71-53 46,0 18-62,17-18 16,88 0-1,-17-18 1,-17 1 15,-89-1-15,17 0-1</inkml:trace>
  <inkml:trace contextRef="#ctx0" brushRef="#br0">17198 7338 0,'0'0'0,"0"-18"31,0-35-15</inkml:trace>
  <inkml:trace contextRef="#ctx0" brushRef="#br0">15152 6597 0,'0'0'0,"-18"0"0,1-18 15,-1 18 1,36 0 46,-1 18-46,54 17 0,35 18-1,17 18 1,-70-54-1,17 1 1,-34 0 0,-36-1 15,17-17-15,-17 18-1,0 0 1,0-1-1,-88 54 1,18-36 0,-142 71-1,71-36 1</inkml:trace>
  <inkml:trace contextRef="#ctx0" brushRef="#br0">13811 7479 0,'-17'-18'31,"17"1"32,0 34-63,17-17 15,36 0 1,212-17 15,-195 17-15,71 0-1,-52 70 1,-19-35 0,-35 1 15,-17-19-16,35-17 1,18-17 0,34-54-1,19 36 1,-54 35 0,54 0-1,-36 0 1,-35 0-1,35 18 1,-53-1-16,1 1 16,34-1-1,1-17 17,-1 0-17,54 0 1,35 0-1,-36 18 1,1 0 0,-54-18-1,54 0 1,17 0 0,-71 0-1,-17 17-15,35 19 16,-35-19-1,53 1 1,18-36 0,-71 1-1,52-1 1,-69 18-16,-19 0 31,36 0-15,-18 18-1,-17-1 1,17-17 0,1-17-1,-1 17 1</inkml:trace>
  <inkml:trace contextRef="#ctx0" brushRef="#br0">21167 6421 0,'0'0'0,"0"-18"47,-18 18-16,18 18 63,18-18 46,-1 0-124,19-18 0,-19 0-16,54-17 15,-1 17 1,-52 1 15,35 17-15,0 17-1,17 19 1,-34 17 0,-1-36-1,-17 18 1,-1-17 0,1-18 15,17 0-16,18-18 1,0 18 0,-35-17-1,34 17 1,1-18 15,18 1-15,-18-1-1,-35 18 1,17 0 0,-18 18-1,19 17 1,-1-18 0,-17 1-1,-1-18 1,1 0-1,35 0 1,0 0 0,-18-18-1,36-17 1,-19 0 15,-34 35-15,35 0-1,0 18 1,-18-1 0,-17-17-1,0 18 1,-1-18 0,18 0-1,18 0 1,0 0-1,-17-18 1,34 1 0,-17-1-1,0 18 1,-18 0 15,0 18-15,1-1-1,-19-17 1,1 0 0,17 0-1,18 0 1,-35 0 0,0 0-1,-1 0 1,1 0-1,-1 0 1,1 0 0,0 0-1,-18 18 1,17-18 15,1 0-15,0 0-1,-1 0 1,1 0 0,0 0-1,-1 0 17,1 0-17,-1 0 1,1 17-1,0-17 1,-1 0 15,1 0 1,0 0 139,-54-35 267</inkml:trace>
  <inkml:trace contextRef="#ctx0" brushRef="#br0">21043 5027 0,'0'0'0,"18"18"47,-18 17-31,17 18-16,19 159 31,-36 281 0,0-281-15,0-88 0,0-107-1,0 19-15,0-89 47</inkml:trace>
  <inkml:trace contextRef="#ctx0" brushRef="#br0">21008 5062 0,'0'0'16,"-18"-17"-16,1-1 16,211 0 31,-89 18-32,19 0 1,141 0-1,105-17 1,-194 17 0,195-18-1,-89 1 1,-70-1 0,-71 0-1,-88 18 1,53 0-1,-36 0 1,-35 0 0,36 0-1,-53 0-15,17 0 16,18 0 15,0 0-15,-18 0-1,18 0 1,-18 18 0,0-18-1,-17 0 1,0 0 0,-1 0-1,1 0 48,0 0-48,-1 0 1,1 0 93,-18 18-93,0 17-16,18 0 16,-1 53-1,1 36 1,-18-71-1,0 52 1,0 37 0,0-1-1,0-71 1,0 18 0,0-35-1,0 53 1,-18-35-1,18-18 1,0-36 0,0 54-1,0-18 1,0 0 0,0-36-1,0 19 1,0-1-1,0-17 1,0-1 0,-17-17 156,-1 0-126,0 0-30,1 0-16,-19 0 16,-52 18-1,53-18 1,-36 0-16,1 17 31,-18 1-31</inkml:trace>
  <inkml:trace contextRef="#ctx0" brushRef="#br0">21220 6156 0,'0'0'0,"0"-18"31,0 1-15,0-1 15</inkml:trace>
  <inkml:trace contextRef="#ctx0" brushRef="#br0">21184 6174 0,'0'17'63,"0"1"-48,0 17-15,0 0 16,0 36 0,18-36 15</inkml:trace>
  <inkml:trace contextRef="#ctx0" brushRef="#br0">7267 8431 0</inkml:trace>
  <inkml:trace contextRef="#ctx0" brushRef="#br0">7250 8414 0,'0'0'0,"-36"0"62,19 0-30,17-18-32,17 18 484,1 0-468,0 0-1,-1 18 1,1-18 109,-1 0-94,-17-18-15,18 18-1,0-18 1,-1 18 0,1 0 15,0 0-31,-18-17 15,17 17 1,1 0 31,0 0-31,-1 17-1,-17 1 1,18-18-1,0 0 79,-18-18-78,17 18-1,1 0 1,-1-17 0,-17-1-1,18 18 1,0 0 15,-1 18-15,1-1-1,0 19 1,-1-36 0,1 0 62,0-18-63,-1 18 1,1 0 0,-18-18-16,17 18 62,-17 18-31,18-18-31,17 0 79,-17 0-64</inkml:trace>
  <inkml:trace contextRef="#ctx0" brushRef="#br0">7461 8484 0,'0'-17'16,"0"-1"-1,0 36 438,-17-1-437,-1 1-16,0 0 16,1 17-16,-19 18 31,1-18 0,17-35-15,18 18 46,18-18 79,17 0-141,1 0 16,-19 0-16,19 0 15,-1 0 1,18 0-1,-36 0 1,1 0 0,-18-36 46,0 19-31,0-1-15,-18 0 0,18 1-1,-17-18 1,-18-36 0,17 53-1,0-35 1</inkml:trace>
  <inkml:trace contextRef="#ctx0" brushRef="#br0">7532 8414 0,'0'-18'31</inkml:trace>
  <inkml:trace contextRef="#ctx0" brushRef="#br0">6121 9437 0,'0'-18'16,"-18"18"-1,0 0 79,36 0-16,0 0-78,17 0 16,0 0-1,1 0 1,105 0 15,-71 0-15,1 0-1,-36 0 1,18 0 0,0 0-1,-36 0 1,19-17-16,17 17 31,-18 0-15,18 0-1,0 0 1,-36 0 0,54 0-1,-53 0 1,35 0 0,17 0-1,-35-18 1,1 18-1,17 0 1,-36 0 0,54 0-1,-54 0 1,54 0 15,-18 0-15,0 0-1,-18 0 1,18 0 0,0 0-1,0 0 1,-18 0 0,53-18-1,0 1 1,-17 17-1,-18 0 1,35 0 0,0 0-1,1 0 1,-37-18 15,-16 18-15,17 0-1,0 0 1,-18 0 0,18 0-1,-36 0 1,19 0 0,-1 0-1,-17 0 1,-1 0-1,-34 18 64</inkml:trace>
  <inkml:trace contextRef="#ctx0" brushRef="#br0">8678 8537 0,'0'0'0,"0"-17"32,18-54-1,17 0 0,-17 54-15,0-1-1,-1 18 1,1-17 0,17 17-1,-17-18 1,52 18-1,1-18 1,-54 18 0,19 18-1,-19 17 1,1-17 15,17-18 0,-17 0-15,52-18 0,-34 1-1,-19 17 1,19 0 0,-1-18-1,-17 18 1,17 0-1,-17 0 1,17 0 0,-18 18-1,1-18 1,0 17 15,17-17-15,-17 0-16,17 0 15,18-70 1,-36 70 15,1 0-31,0 0 16,-1 0 0,19 17-1,-19-17 1,-17 18-1,36-18 1,-19 0 0,1 0 31,-1 0-32,1-35 1,-18-18-1,0 123 1</inkml:trace>
  <inkml:trace contextRef="#ctx0" brushRef="#br0">9419 8520 0,'0'0'0,"0"-18"16,0 0-1,-17 18 1,17-17 15,0-1-15,0 36 62,0-1-62,0 1-1,0 35 1,-18-18-16,18 18 15,-18 18 1,18-36 0,-17-35-1,17 18 1,17-1 31,1-17-32,0 0-15,-1 18 16,36-18 0,-35 0-1,17 0 1</inkml:trace>
  <inkml:trace contextRef="#ctx0" brushRef="#br0">9384 8449 0,'0'0'0,"18"0"78,17 0-78,-18 18 15,19-18 1,17 0 0,-36 0-1,-17-159 1</inkml:trace>
  <inkml:trace contextRef="#ctx0" brushRef="#br0">9366 8731 0,'0'0'0,"0"-17"15,53-1 16,35 18-15,-52 0 0,-1 0-1,-35-18 1</inkml:trace>
  <inkml:trace contextRef="#ctx0" brushRef="#br0">9613 8749 0,'0'0'0,"0"-18"16,18 18 15,52 18 16,-70 0-16,-17 17 1,-1-18-17,18 1 1,18-18 31,17 0-47,0 0 15,-17 0 1,17 0 0,-17 18-1</inkml:trace>
  <inkml:trace contextRef="#ctx0" brushRef="#br0">9860 8678 0,'0'0'0,"18"0"47,-1 0-47,1-17 16,17 17-1,-17 0 1,0-36 0,-1 36-1</inkml:trace>
  <inkml:trace contextRef="#ctx0" brushRef="#br0">10178 8520 0,'0'0'0,"0"-18"0,0 36 78,0 17-78,0-18 15,0 1-15,0 0 16,0-1 15,0 1-15,0 0-1,17-1 1,1 1 0,17-18-1,18 18 1,-18-18 0,1 0-1,-19 0 1,-17-18-1</inkml:trace>
  <inkml:trace contextRef="#ctx0" brushRef="#br0">10142 8396 0,'0'0'0,"0"-18"16,18 18-1,0 0-15,-1 0 16,36-35 0,18 18-1,-54 17 17,1 0-17,-18 17-15</inkml:trace>
  <inkml:trace contextRef="#ctx0" brushRef="#br0">10160 8625 0,'0'0'0,"35"-17"32,1 17-17,-1-18-15,0 18 32,0 0-17,1-18 1,-19-52-1</inkml:trace>
  <inkml:trace contextRef="#ctx0" brushRef="#br0">10530 8590 0,'-17'0'32,"17"18"-17,0 17 1,17-17-16,-17-1 15,0 19 1,0-19 0</inkml:trace>
  <inkml:trace contextRef="#ctx0" brushRef="#br0">10918 8343 0,'0'0'0,"0"-17"16,-17 17 15,-1 17-15,1-17 46,17-17 79,17 17-110,1-18-15,17 0-1,0 1 1,1-1-1,-19 18 1,1 0 0,0 18-1,-18-1 1,0 1 0,17 17-1,1-35 1,-1 0 31,1-35-32,0 17-15,-18-17 16,17 35 31,1 0-32,0 0 17,-1 0-32,1 18 15,-18-1 1,18 1 0,-1 0-1,-17-1 1,18-17 15,0-17-15,-1-1-1,1 18 1,-1-18-16,-17 1 31,18 17-15,0 0-1,-1 0 1,1 0 0,0 17-16,-1 1 15,-17-71 32,36-18-31</inkml:trace>
  <inkml:trace contextRef="#ctx0" brushRef="#br0">16528 9454 0,'0'0'0,"0"-17"62,35 17 32,-17 0-78,17 0-1,-18 0-15,19-18 16,52 1-1,18-19 1,-18 19 0,71-1-1,-1 0 17,-16 18-17,-37 0 1,-52-17-1,88-1 1,53 0 0,-35 1-1,0-1 1,-88 18 0,34-18-1,19 1 1,-54 17-1,1-18-15,70 18 16,-88 0 0,35 0-1,-17 18 1,-54-1 15,54-17-15,17 0-1,-17 18 1,-18 0 0,-36-18-1,18 17 1,-17-17 0,17 0-1,-17 0 1,0 18-1,-1-18 1,-70-18 62</inkml:trace>
  <inkml:trace contextRef="#ctx0" brushRef="#br0">19685 9543 0,'0'0'0</inkml:trace>
  <inkml:trace contextRef="#ctx0" brushRef="#br0">5980 9454 0,'-18'0'31,"18"-17"32,-18 17-32,18-18-15,18 18 234,0 0-235,-1 0 1,-17-17 0,18 17-16,-1 0 62,1 0-31,0 0-15,-1 0 15,1 0 110,0 0-126,-1 0 110,1 0-109,0 0 0,17 0-1,-35 17 1</inkml:trace>
  <inkml:trace contextRef="#ctx0" brushRef="#br0">25100 8096 0,'0'0'0,"-18"0"47,18 18-47,0 0 15,0 70 17,0-35-17,0 17 17,0-52-17,0 52 1,0-17-1,-17-17 1,17-1 0,0-18-16,0 19 15,0 17 1,0 0 0,0-18-1,0-17 16,0 17-15,0 0 0,0-17-1,0 35 1,0 0 15,0-18-15,0 0-1,0-17 1,0 17-16,0 0 16,0 18-1,0-18 1,0-17 0,0 0-16,0-1 15,0 19 1,0-1-1,0 18 17,0 0-17,17-36 1,1 19 15,-18-19-15,0 1-1,18 0 1,-1-1 0,1 1-1,-18 0 1,18-1 0,-1 1-1,-17-1 1,36 1-1,-19 0 1,1-1 0,-18 1-1,18 0 1,-1 17 15,1 0-15,-1 0-1,1 1 1,-18-19 0,18 19-1,-1-1 1,1 0 0,0 1-1,-1-19 1,1 1-1,17-1 1,-35 1 0,35 17-1,-17-17-15,0 17 32,17 1-17,0-1 1,-17-18-1,17 19 1,0-1 0,1 18-1,-1 0 1,-17-53 0,17 35-1,0 0 1,1-17-1,-1 17 1,-18-17 15,1 0-31,-18-1 0,35 1 32,1 17-1,-19-35-31,-17 18 15,36 17 1,-1 0 0,-18-17-1,1 17 1,17-17 0,1 0-1,-1 17 1,-17-18-1,17 19 1,0-19 0,0 19-1,-17-19-15,17 19 16,-17-19 15,35 36-15,0 0-1,-18-18 1,18 18 0,18-17-1,-36-1 1,18-18 0,-18 1-1,-17 0-15,-1 17 16,36-17-1,0-1 1,-18 19 0,1-36-1,-19 35 17,19-18-17,-1 19 1,0-36-1,18 35 1,0-35 0,-35 0-1,-1 0 1,19 18 0,16 17-1,1-17 1,-17-1-1,-19-17 1,36 35 0,0 1-1,0-1 1,-35-35 15,17 18-15,0-1-1,1 1 1,16 17 0,-16-35-1,17 36 1,-18-19 0,0 1-1,-17-18 1,-1 17-1,19 1 1,-1 17 0,-17-35-1,17 0 17,0 0-17,0 18 1,18 0-1,-35-18 1,35 0 0,0 17-1,-18-17 1,-17 18 0,-1-18-1,1 0 1,0 18-1,-1-18 1,1 0 0,0 17 31,-1-17-32,-34 0 32</inkml:trace>
  <inkml:trace contextRef="#ctx0" brushRef="#br0">25471 10283 0,'-18'-17'0,"18"-1"47,-18 53 0,1 1-31,-36 34-16,17 1 15,-140 141 1,35-71-1,88-88 1,18 17 0</inkml:trace>
  <inkml:trace contextRef="#ctx0" brushRef="#br0">25823 10830 0,'0'0'0,"-35"53"0,-36 0 15,-17 35-15,-18 0 16,1 18-16,-19 35 15,1 1 1,-1-1 0,-70 106-1</inkml:trace>
  <inkml:trace contextRef="#ctx0" brushRef="#br0">26441 11271 0,'0'0'0,"17"-17"15,-34 17 1,-54 53 0,-423 405 15,318-264 0,-159 159-15,88-106-1,159-124 1</inkml:trace>
  <inkml:trace contextRef="#ctx0" brushRef="#br0">27040 11765 0,'0'0'0,"-35"18"16,17-1-16,-17 19 16,-35 17-1,-36 70-15,-123 106 32,-160 248-1,248-319-31,18-34 15,17-18-15</inkml:trace>
  <inkml:trace contextRef="#ctx0" brushRef="#br0">27693 12206 0,'0'0'0,"18"0"16,-36 0 0,-17 0-16,-71 88 31,-141 230 0,159-177-31,-18-18 16,-53 71-1,106-105 1</inkml:trace>
  <inkml:trace contextRef="#ctx0" brushRef="#br0">28399 12153 0,'0'18'16,"-36"17"0,-17 18-16,0 0 15,-17 53-15,-18 0 16,-18 52 0,18-34-16,-53 70 31,52-88-16</inkml:trace>
  <inkml:trace contextRef="#ctx0" brushRef="#br0">28646 12559 0,'0'0'0,"-18"18"15,-17 34 1,-1 1 0,-105 124-1,-88 70 16,176-177-15</inkml:trace>
  <inkml:trace contextRef="#ctx0" brushRef="#br0">28698 12947 0,'0'0'0,"0"-18"0,0 36 31,-35 35-31,-18 17 16,-123 107 0,88-89-1</inkml:trace>
  <inkml:trace contextRef="#ctx0" brushRef="#br0">27728 12100 0,'0'0'0,"-35"36"16,0-1 0,-18 35-1</inkml:trace>
  <inkml:trace contextRef="#ctx0" brushRef="#br0">8520 17039 0,'0'0'0,"0"-35"0,0-18 16,17-35-1,18 52 16,1 36-15,-19 0 0,1 0-1,0 0-15,-1 36 32,1-19-17,35 19 1,-18-1-1,-17-35 1,-1 0-16,19 0 16,70-71-1,-18 71 1,-35 53 0,-36-17-1,19-1 1,16-17-1,37-89 1</inkml:trace>
  <inkml:trace contextRef="#ctx0" brushRef="#br0">15522 16880 0,'0'0'0,"-17"0"16,34 0 15,107 0 0,-89-17-15,18-1-16,17 18 15,-52 0 1,17 0 0,1 0-1,-19 0 1,54 18-1,-54-18 1,36 0 0,0 0-1,-17 0 17,52 35-17,-18 0 1,-17 1-1,0-36 1,-35 0 0,52 17-1,36-70 1,-53-17 0</inkml:trace>
  <inkml:trace contextRef="#ctx0" brushRef="#br0">24853 5397 0,'0'0'0,"0"-17"15,0-1 16,-17 18 16,-1 18-47,-53 70 16,1 18 0,-124 123-1,-18-17 1,106-106-1,53-71 1,36-35 0</inkml:trace>
  <inkml:trace contextRef="#ctx0" brushRef="#br0">24324 5503 0,'0'0'0,"0"-17"31,0 52-15,18 53-16,17 0 15,53 106 1,36 18 0,-36-71-1,-35-53 17,-36-70-17,-17 0 1,-35-36-1</inkml:trace>
  <inkml:trace contextRef="#ctx0" brushRef="#br0">24906 6385 0,'0'0'0,"0"-17"16,-18 17-16,18-18 16</inkml:trace>
  <inkml:trace contextRef="#ctx0" brushRef="#br0">25312 5821 0,'0'0'0,"-18"0"16,89 0 15,246 0 0,-123 0-15,-70-35 0,-107 17-1</inkml:trace>
  <inkml:trace contextRef="#ctx0" brushRef="#br0">25947 5380 0,'0'0'0,"35"35"31,0 53-16,18 1 1,0-19-16,-18 1 16,54 34-1,-72-52 1,-34 18 0,-36-36-1,-71 0 1,71 1-1</inkml:trace>
  <inkml:trace contextRef="#ctx0" brushRef="#br0">26723 5733 0,'0'0'16,"0"-18"-16,18 18 16,-18 18-1,-36 17 1,-34 18-16,17-18 16,-35 18-1,35-35 1,35-1-1,18 1 1,35 52 0,89-17 15,17-35-15,-35-36-1,-71 1 1,0-54-1,-35-35 1,-35 36 0,17 52-1,-17-17 1,35 0-16</inkml:trace>
  <inkml:trace contextRef="#ctx0" brushRef="#br0">27129 5662 0,'0'0'0,"35"0"31,0 0-15,18 0-1,53-18 1,-18-17 0,-53 0-1,-35 17 1</inkml:trace>
  <inkml:trace contextRef="#ctx0" brushRef="#br0">27411 5733 0,'0'0'0,"-18"35"0,-17 106 32,17-53-17,-17 71 1,0-18-1,35-123 1,0-1-16</inkml:trace>
  <inkml:trace contextRef="#ctx0" brushRef="#br0">28346 5838 0,'0'0'0,"-18"0"16,0 0 0,-17 36-1,0-36 1,-71 35-1,53-17 1,-35-1 0,35 19-1,18-1 1,35 0-16,0 36 16,0-18-1,53 17 1,35-17-1,-53-53 1,0 18 0,-17-36-1</inkml:trace>
  <inkml:trace contextRef="#ctx0" brushRef="#br0">28557 5997 0,'0'0'0,"0"18"32,0 70-17,0-35 1,-17 0-16,17 35 15,17-53 1,36-17 0,0-18-1,-18-35 17,36-36-17,-53 18-15,-1 0 16,1-35-1,-18 0 1,0 53 0,-18-1-1,-17 36 1,-71 0 0,-17 89-1,70-54 1</inkml:trace>
  <inkml:trace contextRef="#ctx0" brushRef="#br0">28593 6738 0,'0'0'0,"0"-18"15,-18 1 1,-17-1-16</inkml:trace>
</inkml:ink>
</file>

<file path=ppt/ink/ink3.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12:31"/>
    </inkml:context>
    <inkml:brush xml:id="br0">
      <inkml:brushProperty name="width" value="0.05292" units="cm"/>
      <inkml:brushProperty name="height" value="0.05292" units="cm"/>
      <inkml:brushProperty name="color" value="#ff0000"/>
    </inkml:brush>
  </inkml:definitions>
  <inkml:trace contextRef="#ctx0" brushRef="#br0">12365 4621 0,'0'-17'15,"17"17"251,1 0-251,0 0 1,-1 0 0,36-18-1,-17 18 1,17 0 0,-36 0-1,18 0 1,18 0-1,0 0 1,0 0 0,-18 0-1,18 0 17,18 18-17,-1-18 1,-17 0-1,18 0 1,0 0 0,-1 0-1,-35 0 1,18 0-16,-17 0 16,34 0-1,36 0 1,-36 0-1,-17 0 1,36 0 0,16 0 15,19 0-15,-71 0-1,53 0 1,-18 0-1,0 0 1,-17 17 0,-36-17-1,71-17 1,-18 17 0,0 0-1,-35 0 1,53 0-1,0 0 1,17-18 0,-70 18-1,18 0 17,17 0-17,0 0 1,53 0-1,-70-18 1,52 18 0,-17 0-1,-18 0 1,18-17 0,-18 17-1,53 0 1,-17 0-1,-18 0 1,-36 0 0,1 0-16,-1 0 31,124 0-15,-17 0-1,-124 0 1,35 0-1,-53 0-15,0 0 16,54 0 0,16 0-1,-52 0 1,36 0 0,-19 0-1,18 0 1,18 0-1,-53 0 1,35 0 0,-17 0-1,-36 17 17,53-17-17,18 0 1,0 0-1,-18 18 1,-70-18 0,88 0-1,-71 0 1,53 0 0,0 18-1,-52-18 1,16 0-1,1 0 1,53 0 0,-18 0 15,-52 0-15,52 0-1,18 0 1,0 0-1,-54 0 1,37 17 0,-36-17-1,-1 0 1,-16 0 0,17 18-1,35-18 1,18 0-1,-18 0 1,-53 0 0,18 0-1,35 18 17,-17-1-17,-1-17 1,-52 0-1,0 0 1,17 0 0,-17 0-1,34 36 1,-16-36 0,-19 17-1,1-17 1,17 0-1,1 18 1,34-18 0,-35 17 15,18 1-15,-35-18-1,53 0 1,-1 18-1,-35-18 1,18 17 0,-17-17-1,-1 0 1,18 0 0,-18 0-1,36 0 1,-54 18-1,36-18 1,18 18 0,-54-18 15,19 0-15,-1 0-1,-17 0 1,-1 0-16</inkml:trace>
  <inkml:trace contextRef="#ctx0" brushRef="#br0">3087 5715 0,'0'0'0,"17"0"110,1-18-95,0 18 1,-1-17 0,1 17-16,0 0 15,-1 0 1,36 0-1,0 0 1,0 0 0,18-18-1,-1 18 1,-52 0 0,17 0-16,0 18 15,-17-1 1,35 1-1,-35 0 1,-1-18 0,18 17-1,1-17 17,17-17-17,35-19 1,-35 19-1,53-36 1,17 0 0,-35 35-1,-35 18 1,18 18 0,-1 35-1,-17-36 1,-18 19-1,-17-36 17,17 0-17,1 0 17,34-18-17,-35 0-15,36 1 16,35-18-1,0-1 1,-71 19 0,36-1-1,-19 36 1,-16 35 0,34-18-1,-52-18 1,17 19-1,0-36 1,-17 0 0,0 0-16,17-18 31,18-35-15,35 36-1,-35-1 1,53 18-1,0 18 1,-36-18 0,-17 17-1,-35-17 1,35 18 0,0-18-1,-18 17 1,36-17-1,-36 0 1,53-17 0,35-1 15,-52 18-15,17 0-1,-17 0 1,-18 0-1,17 0 1,-34 18 0,16-18-1,37 17 1,-1-17 0,0 0-1,-53 0 1,36 18-1,-1 0 1,-34-1 0,70-17 15,-1 0-15,-16 0-1,-19-17 1,-52 17-1,-1 0-15,19 0 16,34 17 0,18 1-1,-35-18 1,53 0 0,-35 0-1,-18 0 1,0 0-1,-18 0 1,53 0 0,-35-35 15,-18 35-15,-17 0-1,-1 0 1,19 0-1,-19 0 1,1 0 0,53 35-1,-54-17 1,36-1 0,18-17-1,-18 0 1,17-35-1,1 35 1,-18 0 0,-18 0-1,-17 0 17,-1 0-17,1 18 1,17-18-1,-17 0 1,-1 0 0,1 0-1,17 0 1,-17 0 0</inkml:trace>
  <inkml:trace contextRef="#ctx0" brushRef="#br0">2752 5768 0,'0'0'0,"0"-18"0,0 1 15,0-1-15,0 0 16,0 1 0,17 17 30,1 0-46,0 0 16,17-18 0,0 18-1,-17 0 17,17 0-17,-17 18-15,-1-1 16,1-17-1,0 0 32,-1 0-31,36 0 0,0 0-1,-35 0 1,17 18-1,-17-18 1,17-18 0,-35-35 15</inkml:trace>
  <inkml:trace contextRef="#ctx0" brushRef="#br0">11465 5856 0,'0'0'0,"0"-18"78,18 18-78,17 0 16,53 0-1,36 0 1,17-17-1,-53-1 1,71 1 0,17 17-1,-17 0 17,-18 0-17,-53-18 1,71 18-1,0-18 1,0 1 0,-71-1-1,53 0 1,18 1 0,-18-1-1,0 18 1,-88-18-1,53 1 1,-1-1 0,19 1 15,-71 17-15,53-18-1,-18 0 1,0 18-1,-53 0 1,54 0 0,-19 0-1,-35 0 1,1 0 0,-19 0-1,19 0 1,-1 0-1,-18 0 1,-17-35 47</inkml:trace>
  <inkml:trace contextRef="#ctx0" brushRef="#br0">11395 5997 0,'0'-17'16,"17"17"-1,1 0 1,0 0-16,-1 0 15,1 0 1,0 0 0,17 0 15,-18-18-15,19 18-1,-19 0 1,1 0-1,0 0 1,17-18 0,0 18 15,0-17-15,-17 17-1,0 0 1,17 0-1,-17 0 1,17-18 0,36 18-1,-19 0 1,19-18 0,-53 18-1,52 0 1,-17 0-1,18 0 1,17 0 0,-53 0-1,18 0 17,18 0-17,-1 0 1,-35 0-1,36 0 1,17-17 0,-17-1-1,-54 18 1,1 0-16,17 0 16,36 0-1,35-18 1,0 1-1,-54 17 1,37-18 0,-54 1-1,18 17 17,-18-18-17,36 0 1,17 18-1,-18 0 1,1 0 0,-36 0-1,36-17 1,17-1 0,0 0-1,-53 18 1,1 0-16,-19 0 15,19-17 1,-1 17 0,35 0 15,-52 0-15,70-18-1,-52 0 1,-1 18-1,-17 0 17,-1 0-17,18-17 1,1 17 0,-19 0-1,1 0 1,0 0-1,-1 0 1,1 0 0,0 0-16,-1-18 15,1 18 17,-1 0-17,1 0 1,17 0 15</inkml:trace>
  <inkml:trace contextRef="#ctx0" brushRef="#br0">14305 8484 0,'0'-17'31,"-18"17"-31,18-18 16,0 0 15,-17 18 1,34 0 77,1 0-109,0 18 16,17-18-1,18 18 1,0-18-1,-35 0 1,34 17 0,-34-17-1,17 0 1,-17 18-16,17-18 16,53 18-1,-17-18 1,-18 0-1,-35 17 1,34-17 0,-16 0 15,34 0-15,-17 0-1,-17 0 1,16 0-1,-16 0 1,34 0 0,-34-17-1,69-1 1,19 18 0,-36 0-1,-53 0 1,18 0-1,0 0 1,0 0 0,18 0 15,-18 0-15,-1 0-1,19 0 1,-18 0-1,-18 0 1,53 0 0,1 0-1,-36 18 1,-1-1 0,-34-17-1,35 0 1,-35 0-1,17 0-15,53 0 16,-35 0 0,-35 18 15,17-18-15,18 0-1,-36 0 1,54 0-1,0 0 1,-1 17 0,1-17-1,-18 0 1,52 0 0,1 0-1,-18 0 1,1 0-1,-36 0 1,35 0 0,18 0 15,-18 0-15,106 0-1,-124 0 1,19 0-1,34 0 1,-35 0 0,89 0-1,17 0 1,-53 0 0,-53 0-1,-35 0 1,53 0-1,17 0 1,-17 0 0,-18 0 15,-52 0-15,-1 0-1,18 18 1,-18-18-1,-17 0-15,52 0 16,-52 0 0,-1 0-1,1 0 1,-18-18 187</inkml:trace>
  <inkml:trace contextRef="#ctx0" brushRef="#br0">19720 8555 0,'0'0'0,"-17"-35"16</inkml:trace>
  <inkml:trace contextRef="#ctx0" brushRef="#br0">17533 6015 0,'0'0'0,"-18"0"15,18-18-15,-17 18 32,-19 88-1,-34 195 0,35-125-15,35-17-1,0-105 1,0-1-16,17-17 16,54-1-1,35-52 1,35-71 0,-106 53-1,36-70 1,-36 17-1,-35 0 1,-18 18 0,1 53-1,-19-18 17,1 35-17,-18 0 1,36 18-1,-19 0 1,1 0 0,17 18-1,1 17 1,17 18-16,0 18 16,17 123-1,36-71 1,35-17-1,-52-88 1,17 17 0,-36-35-1,-17 18 17,0 52-17</inkml:trace>
  <inkml:trace contextRef="#ctx0" brushRef="#br0">18292 6209 0,'0'0'0,"-18"0"16,36 0 15,-1 0-31,142 0 32,-124 0-17,0 0-15,-35-18 31</inkml:trace>
  <inkml:trace contextRef="#ctx0" brushRef="#br0">18327 6456 0,'0'0'0,"-18"-18"15,1 18 1,34 0 0,54 0-1,-18 0 1,17 0 0,-35 0-1,18 0-15</inkml:trace>
  <inkml:trace contextRef="#ctx0" brushRef="#br0">19156 6121 0,'0'0'0,"0"-18"0,-18 36 47,1 17-31,-125 141 15,90-123-15,-37 35-1,36-17 1,36-53 0,-1-1-1,18 19 1,88-1-1,53-18 1,-70 1 0,17-18 15,-35 0-15,-35 0-1,-18-18 1,17-52-1,-34-18 1,-19-53 0,19 52-1,-1-69 1,1 105 0,17 35-16</inkml:trace>
  <inkml:trace contextRef="#ctx0" brushRef="#br0">19562 6156 0,'0'0'0,"-36"-18"16,36 54-1,0 17 1,0 88 15,0-88-31,0-1 16,-17 19-1,-1-36 1,0 1 0,18-1 15,18-35-15,53 35-1,-19-35 1,54 0-1,-35 0 1,-36-18 0,-35 1-1</inkml:trace>
  <inkml:trace contextRef="#ctx0" brushRef="#br0">19562 6103 0,'0'0'0,"0"-18"31,17 18-31,18 0 15,54 0 1,-54 0 0,-17 0-1</inkml:trace>
  <inkml:trace contextRef="#ctx0" brushRef="#br0">19632 6403 0,'0'0'0,"18"0"0,35 0 16,17 0-1,-35 0 1,-17-18-1</inkml:trace>
  <inkml:trace contextRef="#ctx0" brushRef="#br0">20179 6421 0,'0'0'16,"-18"0"-16,159 0 46,-70 0-30,-18 0-16,17-18 16,-52 18-1,-18-18 17,0 1-32</inkml:trace>
  <inkml:trace contextRef="#ctx0" brushRef="#br0">20408 6138 0,'0'0'0,"0"36"47,0 34-47,0 18 16,-35 71-1,35-35 1,-18-72 0</inkml:trace>
  <inkml:trace contextRef="#ctx0" brushRef="#br0">21008 6085 0,'0'0'0,"-18"0"16,18-17-1,-17 70 1,-36 105-1,0-16 1,18-72 0,-18 1-1,17-18 1,54-36 15</inkml:trace>
  <inkml:trace contextRef="#ctx0" brushRef="#br0">21061 6068 0,'0'0'0,"-18"0"31,36 0-16,-18 17 1,17 36-16,19 0 16,-19 106-1,19 17 1,-36-87 0,35 69-1,-35-87 1,18-71-1,-18-53 1,0-18 0,0 18-1</inkml:trace>
  <inkml:trace contextRef="#ctx0" brushRef="#br0">20955 6456 0,'0'0'0,"18"0"63,17 0-63,0 0 15,18 0-15,-35 0 16,-1 0 0,1 35-1</inkml:trace>
  <inkml:trace contextRef="#ctx0" brushRef="#br0">21255 6632 0,'0'0'0,"0"-17"16,-18-1 0</inkml:trace>
  <inkml:trace contextRef="#ctx0" brushRef="#br0">17233 7038 0,'0'0'0,"18"-18"15,-1 18-15,-17-17 16,18 17-16,0 0 16,17-18-1,18 18 1,88 53 15,-123-35-15,-1-18 15,-17 17-15,36-17-1,34-53 1,-35 36-1,54 34 1,-19 54 0,-52-54-1,88 1 1,-53-36 0,17-34-1,18 52 1</inkml:trace>
  <inkml:trace contextRef="#ctx0" brushRef="#br0">21696 6315 0,'0'0'0,"-18"0"0,53 0 62,1 0-46,34 0-16,18 0 15,-52 0 17</inkml:trace>
  <inkml:trace contextRef="#ctx0" brushRef="#br0">21643 6579 0,'0'0'0,"-18"0"16,36 0 15,17 0-16,89 0 1,-71 0 0,-18-17-16,0 17 31,18-18-31</inkml:trace>
  <inkml:trace contextRef="#ctx0" brushRef="#br0">22313 6315 0,'0'0'0,"0"-18"0,-17 18 16,-1 35-1,-17 54 1,17-37 0,0 72 15,18 17-15,0-53-1,36-52 1,-1-36-1,53-53 1,18-53 0,-71 53-1,18-35 1,-18-18 0,-35 0-1,-17-35 1,17 88-1,-18 35 1,-35 18 0,-35 53-1,0 18 17,53-18-17</inkml:trace>
  <inkml:trace contextRef="#ctx0" brushRef="#br0">22384 7020 0,'0'0'15,"-36"0"-15,1-17 16</inkml:trace>
  <inkml:trace contextRef="#ctx0" brushRef="#br0">20708 7214 0,'0'0'0,"0"-17"0,-18-1 16,18 0-1,0 1 1,0-1-16,18 0 16,0 1-16,35-1 31,52 18 0,-69 18-15,-19 17-1,-17 0 1,0-17 0,18-18-1,35 0 1,17-71-1,-52 71 1,35 0 0,0 71-1,-18 0 17,0-54-17,-17-17-15,17 0 16,36-70-1,-18 17 1,-18-18-16</inkml:trace>
  <inkml:trace contextRef="#ctx0" brushRef="#br0">18697 7020 0,'0'0'15,"-17"-17"-15,34-1 63,1 18-47,-1 0 30,-17-18-30,53-17 0,36-35-1,-72 52 17,36 18-17,0 0 1,0 70-1,0-17 1,-35-17 0,17-19-1,-18-17 32,1-17-31,17-1-1,-17-17-15,53-1 16,-54 36 0,36-17-1,-18 17 17,1 17-17,-19 36 1,1-35-1,0-18 1,-18 18 0,17-18-1,1-18 1,0-17 0,34 17-1,-16 0 1,-19 18-1,1 0 1,0 36-16,17 17 16,-17-36 15,-1-17-15,1 0-1,17 0 1,0-35-1,-17 17 1,0 18 0,-1 0-1,1-17 1,0 34 0</inkml:trace>
  <inkml:trace contextRef="#ctx0" brushRef="#br0">15840 10672 0,'0'0'0,"-18"-36"15,0 19 17,36 17 14,17 0-30,1 0 0,34 0-16,89 0 15,88-36 17,-106 19-17,18-19-15,-1 19 16,160-36-1,-36 18 1,-52-1 0,-125 19-1,89-1 1,-35 0 0,-88 18-1,-54 0 1,-17-17 15</inkml:trace>
  <inkml:trace contextRef="#ctx0" brushRef="#br0">15769 10654 0,'0'0'0,"0"-18"0,-17 18 31,17-17 0,17 17 16,1 0-31,17 0-16,-17 0 15,-1 0 1,54 0-1,-1 0 1,1 0 0,17 17-1,-53-17 17,71 0-17,-17 0 1,-1-17-1,-35 17 1,35-36 0,0 36-1,-35-17 1,0-1 0,-36 18-1,54 0 1,0 0-1,17-18 1,-35 18 0,17-17-1,1 17 17,-1-18-17,-34 0 1,52 1-1,0-18 1,-17 17 0,-36 18-1,-17 0 1,34 0 0,19 0-1,0-18 1,-19 18-1,-16 0 1,-19 0 0,1-17-1,0 17 17,-1 0-17,1 0 63,-18-18-31</inkml:trace>
  <inkml:trace contextRef="#ctx0" brushRef="#br0">12382 12753 0,'0'0'0,"0"-35"31,0 17-16</inkml:trace>
  <inkml:trace contextRef="#ctx0" brushRef="#br0">4957 14164 0,'0'0'0,"0"-18"15,-18 18 1,18-17 62,0-1 313,18 0 155,17 18-530,-18 0 0,1-17-1,0 17-15,-1 0 16,19 0-16,-19-18 16,36 18 15,18-17 0,-36 17-15,-17 0-1,17 17 1,18 18 0,-36-17-1,1 0 1,0-1-1,17-17 1,-17 18 0,-1-18-1,1 0 17,35-35-17,35-1 1,-53 1-1,71 18 1,-18-1 0,-17 18-1,-1 18 1,-34-18 0,-19 17-1,1 1 1,0-18 15,-1-18 0,1 1-15,53-54 0,-36 53-1,53 1 1,18 17-1,0 0 1,-18 53 0,-53-53-1,-17 17 1,17-17 0,-17 0 15,-1 0-16,19 0-15,69-35 16,1 35 0,-53 0-1,0 0 17,-18 0-17,18 0 1,0-35-1,0-18-15</inkml:trace>
</inkml:ink>
</file>

<file path=ppt/ink/ink4.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14:04"/>
    </inkml:context>
    <inkml:brush xml:id="br0">
      <inkml:brushProperty name="width" value="0.05292" units="cm"/>
      <inkml:brushProperty name="height" value="0.05292" units="cm"/>
      <inkml:brushProperty name="color" value="#ff0000"/>
    </inkml:brush>
  </inkml:definitions>
  <inkml:trace contextRef="#ctx0" brushRef="#br0">26987 10054 0,'0'0'0,"0"-17"0,0-1 16,0 0-16,18 1 16,-18-1-16,0 0 15,0 36 32,-53 35-31,-17 35-1,-54 106 1,36-70 0,53-54-1,35-52 1,35-18 0</inkml:trace>
  <inkml:trace contextRef="#ctx0" brushRef="#br0">27076 10019 0,'0'0'0,"0"18"15,0 34 1,17 107-1,36 0 1,-35-89 0,17 1-16,0-36 15,-17-17 1,0-18-16</inkml:trace>
  <inkml:trace contextRef="#ctx0" brushRef="#br0">29351 8572 0,'0'0'0,"-18"0"15,36 18 17,17 35-32,18 18 15,18-18-15,52 52 32,-17 1-1,-71-35-16,-35 35 1,-52-71 0,-160 106-1,88-106 1,1 53 0</inkml:trace>
  <inkml:trace contextRef="#ctx0" brushRef="#br0">29422 9701 0,'-36'-35'31,"72"70"-31</inkml:trace>
  <inkml:trace contextRef="#ctx0" brushRef="#br0">23036 2434 0,'0'0'0,"0"-17"16,0-1 15,36 18 31,-1 0-46,0 0 0,106-35-1,-17 17 1,-1 18 0,-70 0-1,18 35 1,-18 1-1,-36-19 1,1 18-16,35 1 31,-36-36-15,36 17 0,89-70-1,-54 36 1,-18-18-16,36 35 15,-71 0 1,54 52 0,-37 1-1,1-17 1,-17-36 0,17 17-16,-18-17 15,71 0 1,-18 0-1,-53 0 17,36 18-32,-1 0 31,-52-18-15,17 0-16,18 0 15,-35 0 1,17 17-1,18 18 1,-35-17 0,17 17-1,0-35 1,18 0 0,0-17-1,-35-1 1,-1 18-1,19 18 1,-19-18 0,1 0 15,-18 17-15,35-17-1,-35-17 1,18-1-1</inkml:trace>
  <inkml:trace contextRef="#ctx0" brushRef="#br0">23795 2258 0,'0'0'0,"0"17"47,-18 19-31,-35-1-16,-194 141 31,124-70-15,52-35 15,54-54-15,17 19-16,0-1 15,88 18 1,53 0-1,-35-36 1,53-17 0,-54 0-1,-87-17 1,-18-1 0,18-70-1,-18 0 1,0-89-1,-18 1 1,0 105 0,1 18 15,-36 18-31</inkml:trace>
  <inkml:trace contextRef="#ctx0" brushRef="#br0">24148 2522 0,'0'0'0</inkml:trace>
  <inkml:trace contextRef="#ctx0" brushRef="#br0">24218 2716 0,'0'-17'31</inkml:trace>
  <inkml:trace contextRef="#ctx0" brushRef="#br0">27234 2328 0,'0'0'0,"36"0"94,17 0-94,17 0 15,54 0-15,34 0 16,213 36-1,-160-36 1,230 35 0,-70-35 15,-89 0-15,-88-18-1,-141 18 1,0 0-16,-18 0 15,18 0 1,-35 0 0,-1 0-1,-17 18 1,18-18 0</inkml:trace>
  <inkml:trace contextRef="#ctx0" brushRef="#br0">29704 2593 0,'0'0'0,"-35"-18"31</inkml:trace>
  <inkml:trace contextRef="#ctx0" brushRef="#br0">29192 11747 0,'0'0'0,"0"-17"0,18 17 141,17 17-141,-17 1 16,17 17-1,36 18 1,-1 0 0,-34-35-1,-19 0 1,18-1-1,-35 1 1,0-1 15,18 1-15,-18 0 0,0 17-1,-53 53 1,-17-35-1,-124 71 1,17-54 0,107-52-1,52 35 1</inkml:trace>
  <inkml:trace contextRef="#ctx0" brushRef="#br0">31644 10336 0,'0'0'0,"0"-17"16,0-19 15,-17 36 1,-54 106-17,-17 35 1,-36 36-1,71-107 1,0-17-16,18 0 16,0 0 15,17-35-15,36-18-1</inkml:trace>
  <inkml:trace contextRef="#ctx0" brushRef="#br0">31609 10319 0,'0'0'0,"18"0"47,-1 53-31,18 0-1,18 123 1,0-53-1,0 1 1,-35-54 0,-18-52-1,17 0 1,-17-54 31</inkml:trace>
  <inkml:trace contextRef="#ctx0" brushRef="#br0">6650 11130 0,'0'-18'31,"17"18"219,19 0-250,-1 0 16,53-17-1,71-1 17,-53 18-17,-71 0 1,18 35-1,-18 18 1,1-17 0,-36-19 15,17-17-15,36 0-1,53-53 1,-71 36-1,1 17-15,-1 0 16,0 0 0,0 17-1,-17 1 1,17-18 0,-17 0-1,35-18 1,0 1-1,-36 17 1,19 0 15,34 0-15,-17 17 0,-18-17-1,-17 18 1,0-18 15,-1 0-15,1 0-16,0 0 15,35 0 1,-36 0-16,18 0 16,-17 0-1,17 0 16,36 0-15,-36 0 0,0 0-1</inkml:trace>
  <inkml:trace contextRef="#ctx0" brushRef="#br0">9066 11130 0,'0'0'0,"0"-18"31,0 1 1,18 17-1,0 0-16,158 0 32,-123 0-31,35-35 0,-17 17-1,-54 18 1,19 35-1,-19 0-15,-17 1 16,36 34 0,-36-34-1,17-36 17,89-106-17,0 18 1,-53 52-1,0 36 1,0 0 0,-53 18 15,35 35-15,-35-18-16,18-17 15,-18 35 1,0-36-1,17-17 1,1 0 0,17-17-16,0-19 15,18-17 1,-35 53 0,0 0-1,-18 18 1,17 0-1,1 17 1,-1-35 0,1 0 46,-18-18-46,53-123-1</inkml:trace>
  <inkml:trace contextRef="#ctx0" brushRef="#br0">13141 11130 0,'0'0'16,"-18"0"-16,36 0 94,0 0-94,-1 0 15,1 0 1,0 0 0,70 0 15,-35 0-15,-18 0-1,-17 0 1,-18 18-1,17 35 1,1-36 0,-18 1 15,17-18-15,19-71-1,34 1 1,-52 52-1,0 18-15,-1 0 16,18 35 0,-17 1-1,0-19 1,-1 1 0,1 0 15,17-36-16,1 0 1,-1-17 0,-17 35 15,-1 0-15,1 0-1,-1 0 16,1 0 48,-18 18-48,0-1 656,0 1-687,18 0 47</inkml:trace>
  <inkml:trace contextRef="#ctx0" brushRef="#br0">11165 11148 0,'0'0'0,"0"-18"109,18 0 63,0 18-156,-1-17 0,1 17-16,17 0 15,-17-18 1,17-17-1,-17 17-15,-1 18 16,1 0 15,0 0-15,-1 18 0,1 0-1,0-18 1,-1 17-16,1 1 15,0-1 1,-1 19 0,1-19-1,-1-17 1,-17 18 0,53-18-1,-17-35 1,34-18-1,-35 35 17,1 1-32,-19 17 31,19 0-15,-1 17-1,0 18 1,1 1-1,-19-19 17,1-17-17,17 0 1,-17-17 0,-1-1-1,1 18 1,0 0-1,-1 0 17,1 0-32,0 0 31,-1 0-15,1 0-1,-1 0 16,1 0-15,17-18 0,1-17-1,-1 0 1,-17 35 0,-18 18 15,0-1-31,0 1 15,17-18 1,-17 17 0,18-17 15,-18 18-15,17-18-1,1 18 1,-18-1 46,0-34 32,-18-36-78</inkml:trace>
  <inkml:trace contextRef="#ctx0" brushRef="#br0">28063 2240 0,'-17'0'15,"-1"0"17,-17 18-17,-124 52 16,106-34-15,0-1-16,0-17 16,-17 34-1,17 1 1,35-35 0,1 17-16,-1-17 15,18 0 1,18 17-1,123-18 17,-71-17-17,54 18 1,-54-18 0,-34 0-1,-1 0 1,0-18-1,36-52 1,-36-18 0,-17 35-1,-18 18-15,0-1 16,0-17 0,17 0-1,-17 36 1,18-19 15,-53 19 0,-36 70-15</inkml:trace>
  <inkml:trace contextRef="#ctx0" brushRef="#br0">28152 2575 0,'0'0'0,"-18"0"31</inkml:trace>
  <inkml:trace contextRef="#ctx0" brushRef="#br0">14993 11201 0,'0'0'0,"0"-18"31,0 0 0,0 1 16,35 17-31,1-18-1,17-17 1,-1 17 0,-16 18-1,-19 0 16,1 18-15,-18 17-16,18 0 16,-18-17-1,0 0 1,17-1 15,19-34-15,-1-36-1,35 0 1,-52 53-16,0-18 16,35 18-1,-36 0 1,1 0 0,17 18-1,0 17 1,-35-17-1,18-1-15,0-17 32,-1 0-17,36-35 17,-35 17-17,0 1 1,-1 17 46,1 0-46,-1 17 0,1-87 15</inkml:trace>
  <inkml:trace contextRef="#ctx0" brushRef="#br0">8890 3739 0,'0'0'0,"0"-17"31,0-1 0,18 18 47,-1 0-62,19 0 0,52-17-1,-35 17 1,0 0-16,88 0 15,-53 0 1,53 0 0,18-18-1,-71 0 1,124 18 0,-159 0-1,70 18 1,-17-18-1,-53 0 1,53 0 15,-1 0-15,19 0 0,-18 0-1,-53 0 1,17 0-1,1 18 1,-36-18 0,0 0-16,36 0 15,-36 0 1,18 0 0,18 0-1,-36 0 1,18 0-1,17 0 1,-17 0 0,-17 0 15,-1 0-15,0 0-1,18 0 1,-18 0-1,1 0 1,-19 0 15,1 0-15,-18 17 250</inkml:trace>
  <inkml:trace contextRef="#ctx0" brushRef="#br0">7726 13458 0,'0'-17'16,"0"-1"109,0 36 109,17-18-218,1 0 0,0 17-1,-1-17 1,1 0 0,53 18 15,-19-18-16,-34 0 1,17 0-16,-17 18 16,35-18-1,0 0 1,17 0 0,-52 0-1,35 0 1,0 0-1,-35 0 1,17 17-16,-18-17 16,36 0 15,0 0-15,-17 0-1,-19 0 1,36 0-1,-18 0 1,18 0 0,-35 0-1,17 0 1,-17 0 0,17 0-1,-17 0 1,-1 0-1,19 0 1,-19 0 15,1 0-15,0 0 0,-1 0 15,1 0-16,0 0 1,-1 0 0,1 0 15</inkml:trace>
  <inkml:trace contextRef="#ctx0" brushRef="#br0">11165 13529 0,'0'-18'16,"18"18"218,0 0-202,-1 18-17,1-18-15,0 0 16,17 18 0,0-18-1,18 0 1,18 0-1,-36 0 1,18-18 0,17 18-1,19 0 1,-19-18 0,-17 1-1,18-1 1,-18 18-1,-36 0 1,18 0-16,-17 0 16,53 0 15,-1 0-15,1 0-1,-36 0 1,0 0-1,1 0 1,-19 0 0,18 0-1,-17 0 1,17 0 0,-17 0-1,0 0 110,-18-18-94,0 36 1</inkml:trace>
  <inkml:trace contextRef="#ctx0" brushRef="#br0">13194 4886 0,'0'0'0,"0"-35"16,0-36 15,18 71 16,-1 0-32,18 0-15,1 0 16,87-53 0,-35 36-1,53 17 1,36 0 0,-1 0-1,-105 0 1,70 0-1,-53 52 1,-35 19 15,0 0-15,-18-54 0,71 1-1,35-53 1,0-36-1,-105 53 1,34 36 0,1 35-1,-1 0 1,-52-35 0,52-1-1,19-17 1,16-17-1,1-1 1,-18 18 15,71 0-15,0 35 0,-36-17-1,-87-18 1,-1 0-16,0 0 15,36 0 1,70-18 0,-53 18-1,71-17 1,-18 17 0,-53 17-1,-17 18 1,-36-35-1,18 18 1,0 0 0,-18-1 15,0-17-15,1 18 15,-1-18-16,0-18 1,-17 36 0</inkml:trace>
  <inkml:trace contextRef="#ctx0" brushRef="#br0">15416 4868 0,'0'0'0,"0"-17"32,0 34-17,-53 19 16,-17 34-15,-54 1 0,54-18 15,-71 35-15,70-18-1,36-34 1,35-19-1,0 1 1,35 0 0,53-1-1,-35 1 1,0-1-16,18-17 16,52 18-1,1-18 1,-71-18-1,35 1 1,-71-18 0,1-1 15,0-34-15,-18 17-1,0-71 1,0 54-1,0 35 1,0 17 15,0 0 16,0 1-16,-18 17 126,18-18-126,-35 18-15,-18 0-16,18 18 15,-106 70 1,35-18-1,53-52 1,0 0 0,35-18-1</inkml:trace>
  <inkml:trace contextRef="#ctx0" brushRef="#br0">15540 4815 0,'0'0'0,"-71"0"31,18 18-16,-17 17-15,-124 106 32,123-105-17,18 17-15</inkml:trace>
  <inkml:trace contextRef="#ctx0" brushRef="#br0">15540 4921 0,'0'0'0,"-35"0"0,-1 0 16,-158 141 15,88-70-15</inkml:trace>
  <inkml:trace contextRef="#ctx0" brushRef="#br0">6103 15152 0,'0'-18'78,"0"36"766,18-18 327,-1 0-1124,1 0 63,0 0-95,-1 0 1,1-18 0,0 18-1,-1-17 1,1 17-1,-1 0 17,1 0-32,0-18 31,17 18-15,-17 0-1,-1 0 1,19 0-1,-1 0 1,0 0 0,0 18-16,18 17 15,18 35 1,-18-17 0,-36-35-1,1 0-15,0-1 31,-1-17 32,1 0-63,0-17 16,17-19-1,-17 19-15,17-1 16,18-35-1,-36 35 1,1 1-16,0 17 31,-1 0-15,1 0 0,0 0-16,-1 0 15,18 35 1,1-17-1,-19-1 17,1-17 30,0 0-46,-1-35-1,36 0 1,-35 17 0,-1 18-16,-17-17 15,36 17 1,-1 0 0,0 17-1,-17-17 1,0 35-1,-1-35 1,1 0 31,-18 18-47,18-18 16,-1 18-1,1-18 16,-36-88-15</inkml:trace>
  <inkml:trace contextRef="#ctx0" brushRef="#br0">14728 15293 0,'0'0'0,"-17"0"0,-1-18 31,18 1 48,18-1-79,-1 0 15,1 1-15,0 17 16,-1-18-1,54 0 1,-1-17 0,1 18 15,-18 17-15,-35 0-1,-1 52 1,1 1-1,-18-17 1,18-36 0,-18 17-16,17-17 31,1 0 0,70-70-15,-53 17-1,53-18 1,-52 54 15,-19 17-15,1 0 0,-18 17-1,35 19 1,1-1-1,-19-18 1,18 36 0,1-53 31,-1-53-32,18 18 1,-35 18-16,17-19 15,-17 36 1,-1 0 15,1 0-31,17 0 32,-17 36-17,-1-19 1,1 18-1,0 1 1,-1-36 31,19-53-47,-19 18 16,18 17-1,-17 18 1,0 0 15,-1 0-15,1 18-16,0 17 31,-1-18-15,1-17 30,35-35-30,-36 18 0,19-1-1,-36 0 1,17 18 0,1 0-1,0 18 16,-1 0-15,1-18 0,17 0 31,18-18-32,18-106 1</inkml:trace>
  <inkml:trace contextRef="#ctx0" brushRef="#br0">8061 4957 0,'0'0'0,"18"-18"15,-1 0 1,1 1 0,17 17 15,36 0-15,17 0-1,53 0 1,-70-18-1,52-17 1,-17 35 0,-18 0 15,53 0-15,-70 0-1,70-18 1,-35 18-1,17-18 1,-70 18 0,0 0-16,35-17 15,71-1 1,-71 0 0,36 18-1,-54 0 1,18 0-1,18 0 1,-53 0 15,71 0-15,-36 0 0,-35 0-1,17 18 1,-17-18-16,0 0 15,71 0 1,-1 18 0,-70-1-1,53 19 1,-18-19 0,18-17-1,-18 0 1,-17 0-1,17 18 1,-35-18 15,17 0-15,18 18 0,-52-18-1,34 0 1,-17 0-1,-35 0 1,17 17 0,-17-17-16,17 0 15,18 0 1,0 0 0,-36 0-1,1 0 1,0 0-1,17 0 1,0 0 15,1 18-15,-19-18 0,1 0-1,-1 0 48,-34 0-48</inkml:trace>
  <inkml:trace contextRef="#ctx0" brushRef="#br0">17604 11730 0,'0'0'0,"-18"0"0,18-18 16,0 36 234,0-1-125,-18 1-110,-17 17 1,0 1-16,-53 140 47,35-70-31,35-71-1,18-17 1,-18-18-16,36 0 47,0 0-47,17 0 15,0 17 1,18-17-16,53 0 16,-53 0-1,0 0-15,-36 0 16,19-17-1,-19 17 1,-17-18 0,0-35 15,-17-17-15,-36-18-1,35 17 1,-17 0-1,35 18 1,0 18-16</inkml:trace>
  <inkml:trace contextRef="#ctx0" brushRef="#br0">18027 11765 0,'-18'-18'16,"18"54"30,0-1-46,0 18 16,0 0 0,-17 88-1,-1-53 1,0-70 0,18 17-16,0-17 15,0-1 1,0 1-1,71 17 1,-36-17 15,53-18-15,1 0 0,-54 0-1,-35-53 16,-18 35-15</inkml:trace>
  <inkml:trace contextRef="#ctx0" brushRef="#br0">18027 11800 0,'0'0'0,"18"0"15,34-17 1,1 17 0,0-18-1</inkml:trace>
  <inkml:trace contextRef="#ctx0" brushRef="#br0">18097 11994 0,'0'0'0,"18"0"31,0 18-31,17-18 16,71 0-1,-88-18 1,34 18 0</inkml:trace>
  <inkml:trace contextRef="#ctx0" brushRef="#br0">18486 12153 0,'0'0'0,"0"35"32,0 18-17,0 0 1,-18 71 0,0-89-1,1 0-15,17-17 16,-18-18-1,18-18 1,18-52 0,-1 52-1,36 0 1,-18 18 0,1 0-1,-36 18 1,0 0-1,0 52 17,-36-17-17,19-35 1,-18-18 0,-1-35-1,1-54 1,35-16-1</inkml:trace>
  <inkml:trace contextRef="#ctx0" brushRef="#br0">18944 12382 0,'0'0'0,"-88"-35"15,70 35 1,1 0-16,-1 0 15,-17 88 1,17 1 0,18-36-1,35-53 17,36-71-17,-18 36 1,-35 17-1,-18 53 17,0 18-17,17-17 1,18 34 0,-17-70-1,17 0 1,18 0-16</inkml:trace>
  <inkml:trace contextRef="#ctx0" brushRef="#br0">19279 12224 0,'0'0'0,"-17"-18"16,34 18-1,19 0 1,87-18-1,-70 1 1,-18-18 0,1 35-1</inkml:trace>
  <inkml:trace contextRef="#ctx0" brushRef="#br0">19297 12418 0,'18'-36'0,"-36"72"16,0-36 0,36 0-1,0 17 1,105-17 0,-17-70-1,-53 70 1</inkml:trace>
  <inkml:trace contextRef="#ctx0" brushRef="#br0">20055 11871 0,'0'35'32,"0"36"-17,-35 88 1,17-107 0,1 1-16,-18 36 15,35-72 1,0 18-1,0-17 32,35 0-31,0-18 0,71 0-1,0 0 1,-53 0-1,0 0 1,-53-18 0,-53-17 15</inkml:trace>
  <inkml:trace contextRef="#ctx0" brushRef="#br0">20055 11889 0,'-17'-18'31,"34"36"-31,1-36 16,35 18-1,53 0 1,-71-18 0,36 1-1</inkml:trace>
  <inkml:trace contextRef="#ctx0" brushRef="#br0">20055 12206 0,'0'0'0,"-17"0"16,34 0-1,36 0 1,0-18-1,0 1 1,0-36-16</inkml:trace>
  <inkml:trace contextRef="#ctx0" brushRef="#br0">20602 12312 0,'0'0'0,"0"-35"0,-17 35 31,-1-18-15,0 18 0,-17 0-1,-71 123 1,89-87-1,17 52 1,0-53 0,35-35-1,35-53 1,19-35 0,-54 18-1,-18 70 1,-34 105 31,17-69-32,0 17 1,0-18-16,17 0 16,1-35-1,35 0-15</inkml:trace>
  <inkml:trace contextRef="#ctx0" brushRef="#br0">20990 12277 0,'0'0'0,"18"0"16,17 0-1,18 0 1,18 0-16,-18 0 16,-18-36-1,18 1-15</inkml:trace>
  <inkml:trace contextRef="#ctx0" brushRef="#br0">21643 11942 0,'0'17'31,"-18"18"-31,18 1 16,-17 70 0,-1-1-1,0-52 1,-17 53-1,17-35 1,18-18 0,0-36 15,18 19-15,53-19-1,34-17 1,-52 0-1,-35 0 1,-18-35 15,0-18-15</inkml:trace>
  <inkml:trace contextRef="#ctx0" brushRef="#br0">21643 11994 0,'0'0'0,"35"0"31,0-17-16,1 17 1,17-35 0,-18-1-16,-17 19 15,-18 34 1</inkml:trace>
  <inkml:trace contextRef="#ctx0" brushRef="#br0">21590 12330 0,'0'0'0,"35"0"31,1 0-15,-1 0-16,0 0 15,18-18 1</inkml:trace>
  <inkml:trace contextRef="#ctx0" brushRef="#br0">22119 12294 0,'0'0'0,"-17"0"16,17 18 0,0 17-1,-36 71 1,19-53-1,-36 53 1,0-53 0,53-36-1,0-52 1,17 0 0,19-36-1,52 36 1,-53 35-1,0 0-15,-17 0 16,17 53 15,-35 17-15,-17 19 0,-1-72-1,-52 19 1,17-36-1,-18-36 1,36 19 0,-1-19-1</inkml:trace>
  <inkml:trace contextRef="#ctx0" brushRef="#br0">17657 13017 0,'0'0'0,"-18"0"63,-35 106-32,18-70-16,-36 34 1,18 1 0,18-36-1,17 0 1,18-17 0,18 17-1,52-17 1,-17 17-1,0-35-15,0 18 16,35 17 15,-52-35-15,-36 0 0,0-53-1,-18-123 1,-17 70-1,17 53 1,1-18 0,17-17-1</inkml:trace>
  <inkml:trace contextRef="#ctx0" brushRef="#br0">18115 13000 0,'0'53'16,"0"-18"-16,-18 53 31,1-35-31,-1 0 16,-17 53-1,35-71 1,0 18 0,0-18-1,35-17 1,0-18-1,71 0 1,0 0 0,-53 0 15,-35 0-15,-18-18-16,0-35 15,0-35 1</inkml:trace>
  <inkml:trace contextRef="#ctx0" brushRef="#br0">18186 12947 0,'0'0'16,"17"18"-16,19-18 31,34 17-15,-52-17 0,17 0-16</inkml:trace>
  <inkml:trace contextRef="#ctx0" brushRef="#br0">18150 13229 0,'0'0'0,"-17"18"16,17-1 0,35 19-1,71-36 1,-53-18-1,-18-17 1</inkml:trace>
  <inkml:trace contextRef="#ctx0" brushRef="#br0">18662 13441 0,'0'0'0,"-35"0"16,-1 17-16,-17 19 15,53 17 1,0-18 0,0 0-1,36-17 1,34-53 0,-17-36-1,-53 53 1,18 1-1,-18 52 17,0 0-32,17 53 15,1-52 1,17-19 0,-17-17-1,35 0 1</inkml:trace>
  <inkml:trace contextRef="#ctx0" brushRef="#br0">19015 13317 0,'0'0'0,"-18"0"15,0 71 1,18-18 0,-17 35-1,-1-17 1,1-36 0,-1 0-16,0 0 15,-17-17 1,35-36 15,18-17-15,-1 0-1,1 17-15,17 1 16,0-1 0,1 18-1,-19 35 1,-17 18-1,0-18 1,-35 1 0,-18-19-1,36-17 1,-19-17 0,-17-54-1</inkml:trace>
  <inkml:trace contextRef="#ctx0" brushRef="#br0">19438 13476 0,'0'0'0,"-18"-18"16,18 1-1,-17 17 32,34 0-16,36 0-15,71 0 0,-18-35-1,-89-1 1,19 1-1</inkml:trace>
  <inkml:trace contextRef="#ctx0" brushRef="#br0">19385 13652 0,'0'0'15,"18"0"17,35-17-17,0 17-15,0 0 16,-1-18 0</inkml:trace>
  <inkml:trace contextRef="#ctx0" brushRef="#br0">20214 13176 0,'0'0'0,"-17"71"31,-1-1-15,-17 142 15,-1-141-16,19-19 1,-1-34 0,18 17-1,0 1 1,18-19 0,17-17-16,0 18 15,71-18 1,0-18-1,-88 1 1,-18-1 15,-53-17-31</inkml:trace>
  <inkml:trace contextRef="#ctx0" brushRef="#br0">20161 13247 0,'0'0'0,"18"-18"32,17 18-17,36 0 1,-36 0-1,0 0-15,1-17 16</inkml:trace>
  <inkml:trace contextRef="#ctx0" brushRef="#br0">20197 13476 0,'0'0'0,"17"18"47,18-18-47,18 0 16,36-18 0,-37-35-1</inkml:trace>
  <inkml:trace contextRef="#ctx0" brushRef="#br0">20567 13547 0,'0'0'0,"-18"105"31,18-69-15,0 34-1,-17-52 1,17 0 0,0-1 15,-18-17-31,36-17 47,17 17-32,18-18 1,-36 18 0,1 0-16,-18 35 15,0-17 1,-18 35-1,-17-18 1,18-35 0,-36 0-1,17-70 1,36-36 0</inkml:trace>
  <inkml:trace contextRef="#ctx0" brushRef="#br0">20884 13705 0,'0'0'0,"36"0"47,105-17-32,-106-71 1</inkml:trace>
  <inkml:trace contextRef="#ctx0" brushRef="#br0">21537 13317 0,'0'0'0,"0"89"31,-18-54-15,18 0-16,0 0 15,-17 54 1,-1-54 15,18-18-15,-35 19-16,35-19 16,0 36-1,0-17 1,53-19-1,-18-17 1,0 0-16,18 0 16,18-17-1,-36-1 1,-35-106 0,0 213-1</inkml:trace>
  <inkml:trace contextRef="#ctx0" brushRef="#br0">21590 13406 0,'0'0'0,"0"-36"15,18 36 1,70 18 0,-71-36-1,19-17-15</inkml:trace>
  <inkml:trace contextRef="#ctx0" brushRef="#br0">21572 13564 0,'0'0'0,"36"0"47,34 0-32,-35 0 1,1 18-1</inkml:trace>
  <inkml:trace contextRef="#ctx0" brushRef="#br0">22102 13617 0,'-36'0'16,"72"0"-16,-142 0 0,53 35 31,35-17-31,-17 35 16,17 53-1,18-71 1,0-17-1,18-18 1,70-88 0,-35 35-1,-35 35 1,-1 18 0,-17 18-1,18 70 1,0 0-1,34-70 17</inkml:trace>
  <inkml:trace contextRef="#ctx0" brushRef="#br0">22507 13582 0,'0'0'0,"18"0"16,-1 0-1,19 0 1,-1 0 0,-17 0-1,-1 0-15</inkml:trace>
  <inkml:trace contextRef="#ctx0" brushRef="#br0">22507 13776 0,'0'0'0,"-17"-18"31,17 36-31,52-18 16,19-35-1,-36 17 1</inkml:trace>
  <inkml:trace contextRef="#ctx0" brushRef="#br0">23142 13582 0,'0'0'0,"0"-18"16,-17 71 15,17 0-16,-18 176 1,18-158 15,0 0-15,0-54 0,0-34-1,-18-125 1,-17 90-1,-53-19 1</inkml:trace>
  <inkml:trace contextRef="#ctx0" brushRef="#br0">23072 13705 0,'0'0'0,"53"-17"16,-1-1-1,19-35 1,-36 53 0</inkml:trace>
  <inkml:trace contextRef="#ctx0" brushRef="#br0">23407 13758 0,'0'0'0,"0"53"15,0-17-15,0 16 16,0 19 0,17-71-1,19 0 1,52-123-1,-35 34 1,-36 36 15,-17 36-15,-70-19 0,-18 1-1,-18 35 1</inkml:trace>
  <inkml:trace contextRef="#ctx0" brushRef="#br0">23830 13652 0,'0'0'0,"-18"0"32,36-17-17,53-18 1,-36 17-16,0 0 15,1-17 1,-54 53 15,18 17-15,-18 53 0,18-35-1,0 88 1,0 18-1,-17-36 1,-1-87 0,0-36 15,-17 0-31,-18-18 16,-88-53-1,53 107 1</inkml:trace>
  <inkml:trace contextRef="#ctx0" brushRef="#br0">16598 11165 0,'0'0'0,"-17"-17"0,-19-1 16,19 18 0,-1-18-16,0 18 15,1-17-15,34-1 47,54 18-47,141 0 31,52-17-15,-123 17 0,-35 0-16,53-18 15,-124 0 1,18 1-1,-53-1 1,0 0 15</inkml:trace>
  <inkml:trace contextRef="#ctx0" brushRef="#br0">16757 11254 0,'0'0'0,"-35"-36"16,17 36-1,36 0 1,35 0 0,123 36-1,159-36 1,-159 0-1,-17-36-15,-53 19 16,0-19 15</inkml:trace>
  <inkml:trace contextRef="#ctx0" brushRef="#br0">18027 11571 0,'0'0'0,"0"-18"31,0 1-15</inkml:trace>
  <inkml:trace contextRef="#ctx0" brushRef="#br0">22613 12171 0,'0'0'0,"0"-18"15,-18 18 1,36 0 31,17 0-31,36 0-1,-36-17 16</inkml:trace>
  <inkml:trace contextRef="#ctx0" brushRef="#br0">22525 12488 0,'0'0'0,"53"0"47,-18 0-47,71 0 16,-71 0-1,18-17 1</inkml:trace>
  <inkml:trace contextRef="#ctx0" brushRef="#br0">23036 12382 0,'0'0'0,"36"0"47,-1-17-31,18-1-16,-18 1 15,0-1 1</inkml:trace>
  <inkml:trace contextRef="#ctx0" brushRef="#br0">23566 12118 0,'0'0'0,"0"18"78,0 34-78,0-16 16,0 17-1,17 52 1,-17-69 0,18 17-1,-18-36 1,0 1-1,0-36 32,-88 1-31,88-72 0</inkml:trace>
  <inkml:trace contextRef="#ctx0" brushRef="#br0">23636 12100 0,'0'0'16,"35"0"-16,18-17 15,-17 17 1,-19 0-16</inkml:trace>
  <inkml:trace contextRef="#ctx0" brushRef="#br0">23901 12294 0,'0'0'0,"0"36"0,0-19 16,0 1 15,17-1-15,54-69 0,-36-1-1,18-53 1,-35 35-1,-36 54 1,0 17 0,-52 0-1,35 0 1</inkml:trace>
  <inkml:trace contextRef="#ctx0" brushRef="#br0">24183 12083 0,'0'0'0,"18"0"31,34-18-15,37-17-1,-54-1 1</inkml:trace>
  <inkml:trace contextRef="#ctx0" brushRef="#br0">24342 12136 0,'0'0'16,"0"35"-1,0 18-15,0 35 16,0 53-1,0-35 1,-18-53 0,18-36-1,-53-17 1,0-35 0,0 0-1</inkml:trace>
  <inkml:trace contextRef="#ctx0" brushRef="#br0">24201 12876 0,'0'0'0,"-18"-35"15,0 35 1,18 35-16</inkml:trace>
  <inkml:trace contextRef="#ctx0" brushRef="#br0">13017 15081 0,'0'0'0,"-17"0"0,17-17 31,17 17-16,72-36 1,105 19 31,-88 34-31,-36 36-1,-35-35 1,-17 0-16,0-1 15,35-17 1,17-17 0,1-1-1,-36 18 1,18 18 0,17-1-1,-17 1 1,0-18-1,-17 0 17,-1-18-17,0 18 1,0 18 0,-17-1-16,17-17 15,18 0 1,0 0-1,-53-35 17</inkml:trace>
  <inkml:trace contextRef="#ctx0" brushRef="#br0">17110 15169 0,'-18'0'16,"18"-17"-1,-18 17 17,36-18 93,17 18-110,-17-17 1,35 17-16,0 0 16,70-18-1,1-17 1,-54 35-1,1-18-15,-1 18 16,36-18 15,0 1-15,-18 17 0,-35-18-1,-18 0-15,1 1 16,34-1-1,1 18 1,-36-18 0,18 18-1,0-17 1,-18 17 0,-17-18 15,0 18-16</inkml:trace>
  <inkml:trace contextRef="#ctx0" brushRef="#br0">18309 5045 0,'0'0'0,"18"-18"141,-1 18-141,19-18 16,34-17 31,-17 35-32,18-17 1,35-19-1,-36 19 1,54 17 0,-36 0-1,18 0 1,-53 0 0,17 0-16,-35 0 15,71 0 1,-18 0-1,1 0 1,-36 0 15,70 35-15,0-35 0,36 0-1,-88 0 1,88-18-1,-1 18 1,19 36 0,-19-36-1,-69 0 1,52 0 0,-18 0-1,36 0 1,0 0-1,-71 0 17,88 0-17,1 0 1,-89 0 0,71 17-1,-106-17-15,17 18 16,54-1-1,-1 1 1,-52-18 0,70 0-1,0 0 1,-35 0 0,-1 0-1,-52 0 1,36 0-1,16 0 17,-16 0-17,-19 0 1,-35 0 0,18 18-1,0-18 1,-35 0-1,35 0 1,-36 0 0</inkml:trace>
  <inkml:trace contextRef="#ctx0" brushRef="#br0">19932 4762 0,'0'0'0,"-18"0"16,18-17 78,18 17-32,0 0-62,17 17 16,-18-17-1,54 18 1,-18-18 0,35 0-1,18 0 1,-18 0 0,18 0-1,-53 0 1,35 0-1,0 18 1,1-18 15,-19 17-15,-35-17 0,36 0-1,-1 0 1,1 0-1,-36 0 1,18 0-16,0-17 16,35 17-1,-17 0 1,-36 0 0,18 0-1,-35 17 1,-18 1 15</inkml:trace>
  <inkml:trace contextRef="#ctx0" brushRef="#br0">20743 4886 0,'0'0'0</inkml:trace>
  <inkml:trace contextRef="#ctx0" brushRef="#br0">20761 4868 0,'0'-17'16,"0"-1"0,-18 18 77,18 35-93,-17-17 16,-19 17 0,19-17-1,-36 17 1,-18 18-1,18-18 1,36-35 0,-1 18-1,0-18 1,18 35 0,18-17-1,17 0 16,-17-18-31,70 17 16,36-17 15,-71 0-15,0 0-16,-1 0 16,1 0-1,-17 0 1,-36-17 46,0-19-46,0 1-16,0-18 16,-18-17-1,0-1 1,18 36-1,-17 17 17,17 0 15,0 1-1</inkml:trace>
  <inkml:trace contextRef="#ctx0" brushRef="#br0">20902 4815 0,'0'0'0,"0"-17"16,-18 17-1,1 0 1,-18 17 0,-1 19-1,1-19-15</inkml:trace>
  <inkml:trace contextRef="#ctx0" brushRef="#br0">20902 4851 0,'0'0'0,"-18"0"31,-17 17-15,-18 19-1,18-1 1,-53 0 0,52-17-1</inkml:trace>
  <inkml:trace contextRef="#ctx0" brushRef="#br0">17462 15117 0,'0'0'0,"71"0"15,-18-18-15,18 0 16,17 1 0,-53 17-1</inkml:trace>
  <inkml:trace contextRef="#ctx0" brushRef="#br0">847 2611 0,'0'0'0,"0"17"109,-18 54-109,-70 123 32,0-18-17,70-123 1,0-35 0,36-18 15,35 0-31,17-18 15,36 36 1,-53 35 0,-53 88-1,0-53-15,-17 0 16,-72 71 0,54-106-1,35-36 1,18 36-1,-1 0 17,19 35-32,52 142 15,-71-142 1,-17 18 0,0-53-1,18-36 1,-18 1-1,35-18-15</inkml:trace>
  <inkml:trace contextRef="#ctx0" brushRef="#br0">811 3845 0,'0'0'0,"-17"-17"15,-1 17 1,-17 0-16,17 17 16,-35 54-1,-17 88 1,34 35-1,36 0 1,0 35 15,18 18-15,0-159 0,17 88-1,18-52 1,35-36-1,18 0 1,0-35 0,-71-35-1,-17-18 1,-1 18 0</inkml:trace>
  <inkml:trace contextRef="#ctx0" brushRef="#br0">952 5186 0,'0'0'0,"-17"0"0,34 17 31,1 1-15,0 17-16,17 1 15,18 69 1,-18 37 0,-35-89-1,0 35 1,-35-18-1,-53-17 1,17-35 0,18-18-1,18 0 1</inkml:trace>
  <inkml:trace contextRef="#ctx0" brushRef="#br0">1147 6227 0,'0'0'0,"-18"-18"16</inkml:trace>
  <inkml:trace contextRef="#ctx0" brushRef="#br0">8925 6279 0,'0'0'0,"0"-17"15,-17 17-15,17-18 32,-18 18-1,36 18 0,17-1-31,35-17 16,19 18-1,158 0 1,70 17 0,71 18-1,-176-53 1,17 0-16,0-18 15,159 18 17,-35 18-17,-212 17 1,300 18 0,-282-53-1,141 0 1,-71 18-1,-141-18 1,71 35 0,-18-17-1,-17-18 1,-36 0 0,-53 0-1,53 0 1,1 0-1,-54 0 17,53 17-17,-70 1 32</inkml:trace>
  <inkml:trace contextRef="#ctx0" brushRef="#br0">14217 6403 0,'0'0'0,"-18"0"31,-70 70 0,-88 89 0,123-124-15,35-17-16,1 0 16,-19-1-1,36 36 1,18-35 0,70 70-1,36-35 1,-19-35-1,-34-18 17,-53 0-17,-18-71 17,0 1-17,-18 17-15,0 0 16,1-35-1,-1 35 1,36 35-16</inkml:trace>
  <inkml:trace contextRef="#ctx0" brushRef="#br0">14587 6456 0,'0'0'16,"0"-18"-1,0 36 1,0 17-1,-35 71 1,17-36-16,-17 19 16,-53 34-1,53-35 1,35-70 0,0 0-1,53 35 1,35-18-1,35-18 1,-52-17 15,-36 0-31,0 0 16,-17-88 0,-53 53-1</inkml:trace>
  <inkml:trace contextRef="#ctx0" brushRef="#br0">14570 6562 0,'0'0'0,"17"-18"47,19 18-47,52 0 31,-35 0-15</inkml:trace>
  <inkml:trace contextRef="#ctx0" brushRef="#br0">14534 6844 0,'0'0'0,"-17"0"15,34 0 17,19 0-32,17 0 15,0 0-15,-1 0 16,-16 0-1,17 0 1</inkml:trace>
  <inkml:trace contextRef="#ctx0" brushRef="#br0">15081 6985 0,'0'-18'16,"18"18"15</inkml:trace>
  <inkml:trace contextRef="#ctx0" brushRef="#br0">15117 7003 0,'0'0'0,"0"-18"0,0 0 172,-18 18-172,0 0 78,1 0-62,-1 0-16,0 0 15,-17 18 1,17 17 0,1 1-1,-19 34 1,19 1-1,17-54 1,0 1 0,17-18-1,19-18 1,-19 1 0,1-1-16,0 18 15,-1 0 1,-17-18-1,36-17 17,-1-18-17,-17 36 17,-18-1 155,0 36-62,-18-1-125,0 1 16,18 17-1,-17 0-15,17-17 16,0 17 0,0 1-1,17-36 1,1 0-1</inkml:trace>
  <inkml:trace contextRef="#ctx0" brushRef="#br0">15469 7073 0,'0'0'0,"-17"-17"15,-19 17-15,19-18 16,-36 53-1,0 71 1,35-71 15,18 1-31,0-19 16,18-17 0,35-17-1,53-89 1,-53 35-1,-18 36-15,0-36 16,-17 54 0,-18-36-1,0 18 1,17 17 0,-17 0-1,-17 36 79,-1 35-78,-17 17-16,0 1 15,17 52 1,0-70-1,36 0 1,17-35 0</inkml:trace>
  <inkml:trace contextRef="#ctx0" brushRef="#br0">16122 6791 0,'0'0'0,"18"0"63,17 0-63,18-18 15,-18 1-15,36-1 32</inkml:trace>
  <inkml:trace contextRef="#ctx0" brushRef="#br0">16140 6950 0,'0'0'0,"35"0"63,0 17-48,18-17 1,0 0-16,18 0 15,-36 0 1,-18-17 15,19 17-31</inkml:trace>
  <inkml:trace contextRef="#ctx0" brushRef="#br0">16986 6632 0,'0'0'0,"-17"0"47,-19 35-47,-87 124 32,70-106-17,35-35 1,1-1-1,17 1 1,35 17 15,0-17-31,36-18 16,70 18 0,-53-36-1,-35-35 1,-53 18-1</inkml:trace>
  <inkml:trace contextRef="#ctx0" brushRef="#br0">17004 6720 0,'0'18'0,"-18"35"16,1 18-1,-19 17 1,1 70 0,17-105-1,1-17-15,17-19 16</inkml:trace>
  <inkml:trace contextRef="#ctx0" brushRef="#br0">17339 6773 0,'0'0'0,"-18"89"31,1-37-15,17 72-1,0-36 1,0-53-1,17-35 1,19 0 0,34-88-1,-17 0 1,-35-18 0,-18 53-1,-18-35 1,-17 53-1,17 17 1,1 18 15,-1 0-31</inkml:trace>
  <inkml:trace contextRef="#ctx0" brushRef="#br0">17745 6667 0,'0'0'0,"-18"0"16,36 0-1,17 0 1,71 0 0,17-35-1,-70 0 1</inkml:trace>
  <inkml:trace contextRef="#ctx0" brushRef="#br0">17992 6703 0,'0'0'0,"-18"0"16,0 35-1,1 0 1,-1 106-1,0 18 1,1-53 0,-1-53-1,18-35 1,-17-1 0,-36-17-1,-88 18 1,70-18-1,-17-18 1</inkml:trace>
  <inkml:trace contextRef="#ctx0" brushRef="#br0">31521 9296 0,'0'-18'172</inkml:trace>
  <inkml:trace contextRef="#ctx0" brushRef="#br0">9454 7849 0,'0'0'0,"18"0"63,0 0-48,52 0 1,36 0 15,0 0 0,-18 0-15,-17 0 0,52 0-1,-70 0-15,18 0 16,52 0-1,-35 0 1,-17-17 0,35 17-1,52 0 1,1-18 0,-18 0-1,-88 18 1,35-17-1,1-1 17,16 0-17,37 18 1,-90 0 0,54-17-1,18-1 1,-71 18-1,35 0 1,-35-17-16,0 17 16,17 0-1,-17 0 1,0 0 0,35 0-1,0 0 1,-35 0-1,0-18 1,-35 18 15,35 0-15,17 0 0,1 0-1,-36 0 1,-17 0-1,17 0 1,0 0 0,-17 0-1,35 0 1,-35 0 15,-1 0 16</inkml:trace>
  <inkml:trace contextRef="#ctx0" brushRef="#br0">12912 7867 0,'0'0'0,"0"-71"16</inkml:trace>
  <inkml:trace contextRef="#ctx0" brushRef="#br0">10724 8043 0,'18'0'156,"0"0"-156,-18-17 16,17 17-1,1 0 1,17-18 15,-17 18-15,17 0 0,18-18-1,-35 18 1,17 0-16,-17 0 15,17-17 17,18-1-17,0 18 1,-36 0 0,19 0-1,-1 0 1,0 0-1,1 0 1,-19-18 0,1 18-1,-18-17 63,-18 17-62,1 0 15,-1 0-31,0 0 16,1 0 0,-19 0-1,1 0 1,-18 0-1,-35 0 1,17 17 0,1 19-1,52-19 1,1-17 0,-1 0-1,0 0 16,1 18 16,-1-18-15,0 0-17,1 0 1,-1 0 15,0 0 47,18 18-78,18-18 78,35 0-78,-18-18 16,18 18 0,35 0-1,-17 0 1,-53 0-1,52-18 1,-52 18-16,17-17 16,-17 17-1,-36 0 79,0 0-78,1 0-1,-1 0 1,-35 0 0,0 17-1,18 1 1,0 0-1,-1-18 1,-16 0 0,34 0-1,-17 0 1,52 0 46,19-18-46,-1 18-16,0 0 16,0-18-1,54 1 1,-37 17 0,-16 0-1,17-18 1,-18 0-1</inkml:trace>
  <inkml:trace contextRef="#ctx0" brushRef="#br0">12488 7726 0,'0'0'0,"0"-18"32,-17 18 15,-1 18-32,0 17 1,-52 36 15,17-18-15,35-36-1,-35 18 1,36 1 0,-19-1-1,36-17 16,-17-18 1,34 0 15,1 0-32,17 0 1,18 17-1,-17-17 1,34 0 0,18 0-1,-35 0 1,-35 0 0,0 0 30,-18-17 1,0-19-31,0 1 0,0 17-1,0 1-15,-18-18 16,18 17-1,-35-35 1,17-18 0,18 54-1,-18-36 1,1 53 250,17 35-251,-18 18 1,-17 0-16,-1-35 15</inkml:trace>
  <inkml:trace contextRef="#ctx0" brushRef="#br0">31574 9137 0,'0'0'0,"0"70"0,-18-70 63,0 0-32,18-17 0,0 34 16,0 1-31,0 0-1,0 17 1,0 0 0,0 1-1,0 34 1,0 18 0,0-52-16,0-1 15,0 18 1,18-36-1,-18 54 1,0 0 0,0-1-1,18-35 1,-18 1 0,0-1-1,0 0 1,0 1-1,0-1 1,0 18 15,17-18-15,-17 0 0,0-17-1,0 17 1,18 18-1,-18-18 1,0 36 0,0-53-1,0 34 1,18-16 0,-18-1-1,0-17-15,17 35 16,-17-36-1,0 36 17,0-18-17,18-17 1,-18 17 0,0-17-1,17 0 1,-17 17-1,18 0 1,0 0 0,-18 1-1,0-1 1,0-17 0,17-1-1,-17 19 1,18-19-1,-18 36 17,0-18-17,0 1 1,18-1 0,-18 0-1,0-17 1,0 17-1,0-17-15,0-1 16,0 19 0,0-19-1,0 1 1,0 17 0,0-17-1,0 17 1,0-17-1,0 17 17,0-17-17,0 17 1,0-17 0,0 17-1,0-17 1,0 17 15,-18-35-15,18-18 46</inkml:trace>
  <inkml:trace contextRef="#ctx0" brushRef="#br0">31644 10777 0,'0'0'0,"0"53"15,0-17 1,0-1-16,0 18 15,0 0-15,-17 17 16,17 142 31,0-142-31,17-17-1,-17-17 1,0 34-1,0 1 1,0-1 0,0-34-1,0-19 1,18-17 31,-1-17-32</inkml:trace>
  <inkml:trace contextRef="#ctx0" brushRef="#br0">31679 11060 0,'0'0'0,"0"88"0,0 0 15,-17 18-15,17 35 32,-35 53-1,35-106-16,0-35 1,0-18 0,0-17-1,17-18 1,-17-18 15</inkml:trace>
  <inkml:trace contextRef="#ctx0" brushRef="#br0">31662 11201 0,'0'0'0,"0"106"15,0 70 1,0-17-1,0-54 1,0-16 15,17-72-15,-17 19 0,18-36-1,0 0 16</inkml:trace>
  <inkml:trace contextRef="#ctx0" brushRef="#br0">31662 11042 0,'0'0'0,"0"88"15,0 36-15,0-1 16,-18-17-16,18 0 15,0-18 1,-17 53 0,17-35 15,17-88-31,-17-1 16,18 1-1</inkml:trace>
  <inkml:trace contextRef="#ctx0" brushRef="#br0">27076 12153 0,'0'0'0,"0"-17"16,0-1 46,0 0 16,0 1-62,0-1 0,0 0 30,17 1-14</inkml:trace>
  <inkml:trace contextRef="#ctx0" brushRef="#br0">16651 16651 0,'0'0'0,"-18"0"15,18-18 1,0 1 93,18-1-109,0 18 16,-18-17 0,17 17-1,1 0 1,0 0 0,17-18-1,0 0 1,-17 18-1,-1 0 1,1 0 0,0 18-1,-1 0-15,19 17 16,-19-18 15,1 1-15,0 0-1,-1-1 1,19 1 15,16-36-15,19-35 0,-53 18-1,17 35 1,0-17-1,-17 17 1,17 0 0,-17 17-1,-1 1 1,-17-1 0,18 36-1,0-53 1,-1 0 15,1 0-15,0-17-1,-1 17 1,18-18 0,1 18-1,-1-18 1,-17 18-1,-1 0 1,1 18 0,-18 0-1,18-18 32,-1 0-47,19-18 16,-19-35 15</inkml:trace>
  <inkml:trace contextRef="#ctx0" brushRef="#br0">19861 16686 0,'0'0'0,"18"0"31,17-17-15,1-1 0,69-52 15,-69 52-31,-1 18 16,18-18-1,0 36 1,-36 35 15,-17-36-15,18-17-1,0 0 1,52-17 0,18-54-1,-70 71 1,0 0-1,17 0 17,0 36-17,-17-19 1,0 1 0,-1-18-1,18 0 1,18-71-1,-35 54 1,0 17-16,-1 0 16,36 0-1,-17 17 1,-19 1 0,1-18 30,-1 0-46,19 0 32,-19 0-17,1-18 1,53 18-16</inkml:trace>
  <inkml:trace contextRef="#ctx0" brushRef="#br0">19491 16633 0,'0'0'0,"0"-35"16,0 18-1,0-1-15,35 18 110,-17 0-95,52 0 1,54-18 15,-54 1-15,-34-1-1,-19 18 17,1-18-17,0 18 1,-36 0 46,-17 0-46,17 0 0,-17 18-16,0 0 15,-36 52 1,-35 18 0,36-17-1,52-53 1,0 17-1,1-35 17,34 0 15,1 17-32,17-17-15,1 18 16,16-18-1,1 0-15,-17 0 16,52 18 0,-53-18-1,-35-18 48,0 0-48,0 1-15,0-1 32,-18-35-17,1 0 1,17 18 0,-18 0-1,18 17 32,-17 18 94,-19-17-110</inkml:trace>
  <inkml:trace contextRef="#ctx0" brushRef="#br0">18450 16598 0,'0'0'0,"0"-17"94,18 17 265,-18-18-359,18 18 16,-1-18 0,1 18 15,-1 0-15,1 0 15,0 0 16,-1 0-32,1 0 1,0 0 0,-1 18-1,1-18 1,-18 18-1,18-18 1,-1 0 0,1 17-1,-1-17 1,1 0 0,0 0-1,-1-17 1,1 17-1,35-18 17,-35 18-17,-1 0 1,1 0 0,0 0-1,-18 18 1,17-18-1,-17 17 1,0 1 15,18-18-31,-1 0 32,1 0-32,0 0 15,17-18 1,-35 1-1,18 17 17,-18-18-17,17 18 1,1 0 0,0 0 15,-18 18-31,17-18 31,1 0-15,-1 0-1,36-18 1,18-141 0</inkml:trace>
  <inkml:trace contextRef="#ctx0" brushRef="#br0">21819 16633 0,'0'0'0,"-17"-35"31,17 18-16,35 17 17,141 0-17,-70 0 1,141-53 0,-88 0-1,-36 35 1,-87 18-1,52 0 17,-53 0-17,-17-18-15</inkml:trace>
  <inkml:trace contextRef="#ctx0" brushRef="#br0">21855 16845 0,'0'0'0,"52"0"16,107 0-1,123-35 16,-158 0-31,158-18 47,-282 35-15</inkml:trace>
  <inkml:trace contextRef="#ctx0" brushRef="#br0">22789 16898 0,'0'0'0,"-17"-35"16</inkml:trace>
  <inkml:trace contextRef="#ctx0" brushRef="#br0">4762 17604 0,'0'0'0,"-17"-36"16,17 19 0,-18 17-1,18-18 17,18 18 14,-1 0-46,19 0 16,34-18 0,36 18-1,-53 0 1,35 0 0,-17 0-1,-36 0 1,18 0-1,18 0 17,-36 0-17,18 0 1,17 0 0,-34 0-1,17 0 1,-36 0-1,18 0 1,-17 0 0,35 18-1,-35-18-15,17 0 16,0 0 0,-17 0-1,-1 0 16,1 0 1,0 0-32,-1 0 15,-17 18 1,18-18 0,-36 0 62,-17 17-63,0 36 1</inkml:trace>
  <inkml:trace contextRef="#ctx0" brushRef="#br0">5944 17903 0,'0'0'0,"-35"0"16,17 0-16,18-35 15</inkml:trace>
  <inkml:trace contextRef="#ctx0" brushRef="#br0">5221 17939 0,'0'0'16,"-18"35"0,1 0-1,-36 71 1,-18-18 15,71-70-31,-17-18 16,52 18 31,0-18-32,18 17 1,53-17 0,0 0-1,-71-17 1,-17 17-1,-18-36 17</inkml:trace>
  <inkml:trace contextRef="#ctx0" brushRef="#br0">5239 18097 0,'0'0'0,"0"-17"0,0 52 31,0 18-15,0 88 0,0-70-1,0 35 1,0-54-1,0-34-15,17-36 32</inkml:trace>
  <inkml:trace contextRef="#ctx0" brushRef="#br0">5609 18150 0,'0'0'0,"-17"36"0,17-19 16,0 19-1,0 17-15,0-18 16,0 18-16,0-18 15,35 71 17,0-71-1,18-35-15,0-53-1,0 0 1,-18-17-1,-17-18 1,-1-36 0,-17 71-1,-17 53 1,-19-18 0,-16 18-1,-37 18 1,1 0-1,35-1 1,71 19 31</inkml:trace>
  <inkml:trace contextRef="#ctx0" brushRef="#br0">6068 18045 0,'0'0'0,"-18"0"15,36 0 17,17 0-17,0-18-15,1 18 16,-19-18-1,1 18-15,0-17 32</inkml:trace>
  <inkml:trace contextRef="#ctx0" brushRef="#br0">6209 18097 0,'0'0'0,"0"18"16,0 17-1,18 71 1,-18-18 0,0 1-1,0-36 1,0-36-1,-18 36 1,0 0 0,1-35-16,-1-1 15,0-17-15,1 0 16,-54-17 0,18-54-1</inkml:trace>
  <inkml:trace contextRef="#ctx0" brushRef="#br0">6297 18627 0</inkml:trace>
  <inkml:trace contextRef="#ctx0" brushRef="#br0">5750 3687 0,'0'0'0,"0"-18"16,0 0 15,-17 18 63,17-17 78,17 17-156,1 0 15,0 0-16,17-18 1,-18 0 0,19 1-1,-19 17 1,1 0 0,0 0-1,-1 0 1,19 0-1,-19 0 1,1 0 0,-1 0-16,-17 17 15,18 1 1,0 0 0,-1-1-1,1-17 48,0 0-48,-1-17 1,-17-1 0,18 18-1,17-18 1,18-17-1,-18 0 1,-17 17 0,0 0-1,-1 18 17,1 0-17,-18 18-15,35 0 16,-17-1-1,0-17 17,-1 18-17,1 0 1,-1-18 0,1 0 15,0 0-31,-1 0 15,1-18 1,0 18 0,-1-18-1,19 1 1,-1 17 0,-18 0-1,19 0 1,-19 0-1,1 0 17,0 0-17,-1 0 1,-17 17 31,18-17-32,0 0 1,-1 0 15,1 0-15,0 0-16,-1 0 16,1 0 15,-1 0-16,1 0 1,0 0 0,-1 0-1,-17 18 1,18-18 62,0 0 31,-1 0-93</inkml:trace>
  <inkml:trace contextRef="#ctx0" brushRef="#br0">27199 12153 0,'0'-17'16</inkml:trace>
  <inkml:trace contextRef="#ctx0" brushRef="#br0">15205 17868 0,'0'0'0,"0"-17"16,0-36 0,-18 53-16,18-36 15,0 19 16,18 17 1,17-18-17,0 18 1,36-53 0,-1 36-1,19-1 1,-37 18-1,-16 0-15,17 0 16,17 53 0,-34 0-1,-1 0 1,-18-36 0,1-17-16,17 0 15,18-35 1,-17 17 15,52-35-15,18 36-1,-18 17 1,-53 0 0,18 0-1,-35 0 1,-1 17-1,19-17 1,16 0 0,1-17-1,0 17 1,-17 0 0,-19 0-1,1 0 16,-1 0-31,1 0 32,0 0-17,17 0 1,0 0 0,-17 0-1,35-53-15</inkml:trace>
  <inkml:trace contextRef="#ctx0" brushRef="#br0">15540 17604 0,'0'0'0,"-18"0"15,1 17 1,-54 54 15,36-18-31,-1-18 16,-52 53 15,35-17-15,18-54-1,35 1 1,0 17 0,18-35-1,52 36 1,18-1-1,18 0 1,-53-35 0,0 18-1,-53-54 17,18-69-17,-1-1 1,-17 53 15,0-35-15,-53 0-1,36 70 1</inkml:trace>
  <inkml:trace contextRef="#ctx0" brushRef="#br0">15734 17780 0,'0'0'0,"0"18"31</inkml:trace>
  <inkml:trace contextRef="#ctx0" brushRef="#br0">14552 17692 0,'0'0'0,"176"-35"15</inkml:trace>
  <inkml:trace contextRef="#ctx0" brushRef="#br0">9596 7867 0,'0'-18'47,"17"18"203,1 0-172,-18-17 16,0 34 62,-18 1-140,1 0-1,-19 34 1,19 1 0,-1-35-1,-17 17 1,17 1 0,0-36-1,36 0 126,0 0-126,-1 0 1,1-18-16,17 18 16,1 0-1,-1 0 1,-18 0 0,1 0-1,0-18 1,-1 18-1,-17-17 17,0-1-1,0 0-15,0 1-1,0-1 1,-17-17-16,17 17 15,-18-17 1,0 0 0,18 17-1,-17 0 1</inkml:trace>
</inkml:ink>
</file>

<file path=ppt/ink/ink5.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21:09"/>
    </inkml:context>
    <inkml:brush xml:id="br0">
      <inkml:brushProperty name="width" value="0.05292" units="cm"/>
      <inkml:brushProperty name="height" value="0.05292" units="cm"/>
      <inkml:brushProperty name="color" value="#ff0000"/>
    </inkml:brush>
  </inkml:definitions>
  <inkml:trace contextRef="#ctx0" brushRef="#br0">28116 7673 0,'0'0'0</inkml:trace>
  <inkml:trace contextRef="#ctx0" brushRef="#br0">17709 7267 0,'0'0'0,"0"-17"15,0-1-15,18 0 16,0 18-16,17-17 16,18 17-1,0 0-15,106 0 31,211 17 1,-211-17-17,-89 0 1,18 0 0,-35-17-1,-17 17 1,-19 0-1,1 0 1,0 0 15,17 0-15,0 0 0,-17 0-1,52-18 1,-34 18-1,-54 0 32,0 0-15</inkml:trace>
  <inkml:trace contextRef="#ctx0" brushRef="#br0">22154 7126 0,'0'0'0,"-17"-70"31,17 52-16,0 36 32,17-1-31,19-17 0,-1 0-1,0 0 1,-17 0-1,0 0 1,-1 18 0,18-1-1,-17 1 1,17-18 0,-17 0-16,0 0 31,-1 0-31,1 0 62,0 0-15,-1 0-31,-17-18-1,18 18 1,-1 0 47,1 0 15,0 0-63,-1 0-15,1 0 16,17 0 0,-17 0-1,-18-17 1</inkml:trace>
  <inkml:trace contextRef="#ctx0" brushRef="#br0">22913 7232 0,'0'0'0,"-18"-18"15</inkml:trace>
  <inkml:trace contextRef="#ctx0" brushRef="#br0">5715 9313 0,'0'0'0,"0"-17"0,0-1 31,35 18 16,18 18-32,35-1 1,124 19 0,53-1-1,-18-35 1,-106 0-1,-88 0 1,-36 18 0</inkml:trace>
  <inkml:trace contextRef="#ctx0" brushRef="#br0">6332 7549 0,'0'0'0,"-17"36"0,-1-19 15,0 19-15,1 17 16,-1-1 0,1 1-16,-1 0 15,-17 53 1,-1 53 15,36-53-15,36-36-1,-1-34 17,18-19-17,-18-17-15,-17 0 16,52-35 0,18-71-1,-52 36 1,34-36-1,-17 35 1,-53 1 0,-35-19-1,0 54 1,-36-18 0,1 36-1,52 17 1,0 0-1,-17 0 1,17 0 0,1 0-1,-19 0 1,36 35 0,-17 53-1,17 0 1,17-53-1,1-17-15</inkml:trace>
  <inkml:trace contextRef="#ctx0" brushRef="#br0">6368 8149 0,'0'0'0,"-18"0"31,18-17-15,18 34-1,-1 18 1,19 18-16,52 36 31,-53-54-15,36 35-1,-19-17 1,-34-35 0,17 0-1,-17-1 1</inkml:trace>
  <inkml:trace contextRef="#ctx0" brushRef="#br0">6914 7955 0,'0'0'0,"0"-18"16,71 1 15,-36 17-16,18 0 1,18 0 0,-54-18-1,1 18 1,-18-17 0</inkml:trace>
  <inkml:trace contextRef="#ctx0" brushRef="#br0">6914 8220 0,'0'0'0,"-17"0"16,17-18-1,35 18 1,53-18-1,18 18 1,-53-17 0,-18-1-1,18 1-15</inkml:trace>
  <inkml:trace contextRef="#ctx0" brushRef="#br0">7567 7814 0,'0'0'0,"-18"0"32,1 0-17,17 35 1,-18 18 0,1 53-1,17-18 1,0-17 15,17-54-15,18 1-1,36 0 1,-18-1 0,-18-17-1,-17 0-15,17-35 16,0-53-1,1-36 1,-36 36 0,0 53-1,0-36 1,-18 18 0,0 18-1,1 18 1,-1-1 15,-17 18-15,-18 0-1,35 0 1,-17 18 0,17-1-1,-35 18-15</inkml:trace>
  <inkml:trace contextRef="#ctx0" brushRef="#br0">7655 8361 0,'0'-18'31,"-17"1"-31</inkml:trace>
  <inkml:trace contextRef="#ctx0" brushRef="#br0">10336 9402 0,'0'0'0,"0"-18"31,18 18 125,0 0-140,-1 0 15,1 0-15,0 0-1,17 0 1,0 0-16,53-18 31,18 1 0,-71 17-15,54 0 0,-54-18-16,0 18 15,18 0 1,0 0 0,-35 0-1,35 0 1,-18 0-1,18 0 1,35 0 0,-35 0-1,35 0 1,18 0 0,-71 0-1,89 0 16,-89-18-15,35 18 0,-17-17-1,0 17 1,0-18 0,18 18-1,-1 0 1,19 0-1,-37 0 1,54 0 0,-18 0-1,-35 0 17,0 0-32,-17 0 15,17 0 1,17 18 15,-35-18-15,18 0-1,0 17 1,0-17 0,0 0-1,-18 0 1,71 0-1,-35 0 1,-1 0 0,1 0-1,-36 0 1,18 18 0,-18-18-1,-17 0 16,0 0-15,-1 0 0,18 0-1,18 0 1,-35 0 0,0 0-1,17 0 1,-17 18 15,-1-18-15,1 0 77,-1 0-77,-17 17 203,0-34 0</inkml:trace>
  <inkml:trace contextRef="#ctx0" brushRef="#br0">27129 7232 0,'0'0'0,"0"-18"15,-18 18 1,18-17 31,0 34 15,18 19-62,-18-1 16,0 0-16,17 0 15,-17 1 1,0-19-16,18 1 16,-18 17-1,0-17 32,-18-18 47,-17 0-78,17 0-16,1 18 15,-19-18 1,19 0-16,-1 0 15,-17 0 1</inkml:trace>
  <inkml:trace contextRef="#ctx0" brushRef="#br0">17462 9207 0,'0'0'0,"0"-17"15,-17 17 17,-1 0-17,1 0 1,-1 0 15,0 0-15,36 0 62,-18-18-78,18 18 15,-1 0 1,-17-17 0,35 17-1,-17 0 1,35 0 0,0 0-1,-35 0 1,17 35-1,0-18 1,-35 1 15,18-18-15,-1 0 15,1 0-31,0-18 16,17 18 15,-17-17-15,17 17-1,0 0 1,-17 0 0,-1 0-1,1 17 1,17-17-1,18-17 1,-35-18 0,17 17-1,-17 18 32,-18 18-47,17-18 31,1 0 1,-18 17-17,18-17 17</inkml:trace>
  <inkml:trace contextRef="#ctx0" brushRef="#br0">17709 9472 0,'0'0'0,"0"-18"0,-17 18 16,-1-17-1,1 17-15,34 0 63,1 17-47,17-17-1,18 18 1,0 0-1,0-1 1,-36 1 0,-17 0 31,0-1-16,-17 1-16,-1 0-15,1-1 32,-54 36-17,36-18-15,-1-17 16,1-18 0</inkml:trace>
  <inkml:trace contextRef="#ctx0" brushRef="#br0">18097 9507 0,'0'0'0,"-17"0"15,17 18 16,-18 17-15,18 1 0,0-1-1,0 35 1,18-52 0,-18 0-16,35-1 15,-17-17 1,-1 0 15,19-17-15,-19-19-1,1 19 1,0-19 0,-18 1-1,0-18 1,0 36-1,0-19 1,-18 19 0,0 17-1,1-18 1,-1 0 0,0 18 15,1 0-31,-1 0 62,0 0-46,1 36 0</inkml:trace>
  <inkml:trace contextRef="#ctx0" brushRef="#br0">26599 6526 0</inkml:trace>
  <inkml:trace contextRef="#ctx0" brushRef="#br0">26599 6526 0,'0'-17'109,"18"17"-31,0 0-62,-1 0 218,1-18-218,0 18 15,-1 0-15,1 0 0,0 18 15,-36-18 16,0 0-32,1 0 32,17 17 203</inkml:trace>
  <inkml:trace contextRef="#ctx0" brushRef="#br0">28169 7567 0,'0'0'0,"0"-18"16,0 36 93,0 17-109,0 18 31,0-88 16,0 0-47,0-1 16,0 1-1,0 18 17,0 34 30,0 1-62,0-1 16,0 1-1,18-18 1,-18-18 62,0 1-62,0-1-16,0 1 15,0 34 32,0 18-47,0-17 16,-18 0 0</inkml:trace>
  <inkml:trace contextRef="#ctx0" brushRef="#br0">26176 12259 0,'0'18'344,"0"-1"-313,0-34 94,-18-1-125,18 0 16,0 36 78,0 0-63,0-1-15,-17-17 46,-1-17-46,1 17-1,17-18 17,17 18 15,1 0-32,-18 18 1,17-18-1,-17 17 1,-17-17 62,17-17-15,17-1-48,-17 36 48,-17-18-1</inkml:trace>
  <inkml:trace contextRef="#ctx0" brushRef="#br0">26370 11853 0,'0'0'0,"0"-17"15,0-1 1,-18-35 15,-52 53 16,35 0-47,-54 141 31,72-53-15,17-70 0,0 0-16,0-1 31,53-17-16,35-88 1,0 18 0,-70 52-1,-18 53 48,-18 1-48,18-19-15,-18 18 16,1 36 0,17 0-1,0-54 1,53 36 0,17-53-1</inkml:trace>
  <inkml:trace contextRef="#ctx0" brushRef="#br0">28698 13406 0,'0'0'0,"0"-18"16,0 0-16,0 1 31,-17 70 16,-1 17-31,1-17-16,-19 18 31,1 52-15,0-70-1,-1-18 1,19-17 0,34-36 62,1 1-63,0-1 1,17 0-16,18-17 16,-35 17-1,-18 54 32,0-19-31,0 36-1,0-35 1,-18 17 0,0 0-1,1-35 1,-19 0-1,1 0 1,-18 0 0,18-17-1,35-1 1,-18-17 0</inkml:trace>
  <inkml:trace contextRef="#ctx0" brushRef="#br0">28293 13829 0,'-18'0'62,"0"0"-31,18-18 16,0 1-31,0-1 31,0 36 31,0-1-31,-17-17-32,-1 0 17,18-17-17,0-1-15,0 0 16,18 18 46,-18 18-46,0 0-16,0-1 16,-18-17 46,1 0-46,17-17-1,0-1 1,17 18 15,1 0 1,-18 18 30,0-1-62,-18-17 16,18 18-1,0-36 17,0 1-17,0-1 1,18 18 31,-18 18 15,0-1-62,0-34 63,0-1-48,0 0 1,0 36 46,0 0-30</inkml:trace>
  <inkml:trace contextRef="#ctx0" brushRef="#br0">27146 13353 0,'-17'0'62,"17"-18"-46,0 0 125,0 1 31,-18 17-141,18-18 172,0 36-62,0-1-141,0 19 15,0-1-15,0-17 31,0 17-15,0-18 0,0 1-1,0 0 48,18-18-32,-18 17-15,0 1 31,-18-18 156,0 0-188,-17 0 1,-36-18 0,54-17-1</inkml:trace>
  <inkml:trace contextRef="#ctx0" brushRef="#br0">27129 13282 0,'0'18'47,"0"-1"-47,17 36 31,-17-17-15,18-36-1,-18 17 16,0 1-15,0-1 0,18-17 62,-18 18-63,0 0 126,-18-18-16,0 0-109,1 0-1,-1 0-15,0 0 32,1 0-32,-19 0 15,19 0 16,-1 0-15</inkml:trace>
  <inkml:trace contextRef="#ctx0" brushRef="#br0">27005 13529 0,'0'0'0,"0"-18"15,18 18 17,-1 0-17</inkml:trace>
  <inkml:trace contextRef="#ctx0" brushRef="#br0">25294 10107 0,'0'0'0,"0"-18"0,0 1 16,0-1-1,0 1-15,0-1 32,-88 53-1,35 18-15,-18 88-1,54 36 1,-1-19-1,18-105 1,53 0 0,35-53-1,1-53 1,-1-53-16,0-17 16,18-18-1,-71 53 1,-35 52 15,-35-34-15,-36-1-1,1 1 1,-1 34 0,36 36-1,-18 18 1,18 35-1,35 0 1,0 35 0,17-17-1,54 70 1,-1-18 0,-34-52-1,17-36-15,-18 36 31,-18-54-15,1 1 15,-36-36-15,1-17-16</inkml:trace>
  <inkml:trace contextRef="#ctx0" brushRef="#br0">26000 10513 0,'0'0'0,"0"35"62,0 18-62,0 18 16,-18-1 0,0 36-1,1-18 17,34-88 14</inkml:trace>
  <inkml:trace contextRef="#ctx0" brushRef="#br0">26617 10425 0,'18'0'15,"17"0"1,18-18 0,0 0-16,-18 18 15,53-35 17</inkml:trace>
  <inkml:trace contextRef="#ctx0" brushRef="#br0">26599 10654 0,'0'0'15,"18"0"17,17 0-32,1 0 15,52 0 1,-53 0 0,18 0-1</inkml:trace>
  <inkml:trace contextRef="#ctx0" brushRef="#br0">27446 10283 0,'0'0'0,"-18"0"32,-158 247-1,0 36 16,176-283-16</inkml:trace>
  <inkml:trace contextRef="#ctx0" brushRef="#br0">27499 10248 0,'0'0'0,"0"-17"16,0 34 15,0 107-15,0-36 0,-18 124-1,18-54 1,0-122-1,-17-1 1,17-53 15</inkml:trace>
  <inkml:trace contextRef="#ctx0" brushRef="#br0">27305 10672 0,'0'0'0,"-18"-18"31,36 18-15,17 0-1,18 0-15,35 0 16,-52 0-1</inkml:trace>
  <inkml:trace contextRef="#ctx0" brushRef="#br0">27746 10777 0,'0'0'0,"0"36"16,-18 17-1,1-1-15,17 1 16,-36 36 0,36-107-1</inkml:trace>
  <inkml:trace contextRef="#ctx0" brushRef="#br0">28328 10425 0,'0'0'0,"-18"-36"32,36 54-1,123 105 0,-88-87-15,53 34-1,-71 1 1,-35-36 0,-35 0-1,-106 36 1,0-18 0,88-53-1,17 17 1</inkml:trace>
  <inkml:trace contextRef="#ctx0" brushRef="#br0">28963 10707 0,'0'0'0,"0"53"16,-18 0-16,18 52 16,0-69 15,0-19-31,36 1 15,17-18 1,52-88 0,1-53-1,-70 88 1,16-53 0,-52 35-1,0 54 1,-88-71-1,71 88 1,-89 0 0,53 88-1,-18-53 1</inkml:trace>
  <inkml:trace contextRef="#ctx0" brushRef="#br0">28963 11148 0,'0'0'0,"0"-18"16,0 36 15</inkml:trace>
  <inkml:trace contextRef="#ctx0" brushRef="#br0">24589 11183 0,'0'0'0,"17"0"0,19 0 15,34 35 1,36 1-16,53-1 16,264 0-1,953-35 17,-1023 0-17,299-17 1,-158 17 15,-88 35-15,-142 0-1,-175-17 1,-19-1-16,18 19 16,36-1-1,-1 18 1,-87-53-1,69 17 1,1 1 0,-53 0-1,-35-18 1,-36 0 15</inkml:trace>
  <inkml:trace contextRef="#ctx0" brushRef="#br0">26882 13494 0,'0'0'0,"17"0"78,-34 0-16,-1 0-30,18 17-32,-18-17 15,1 18 1,-19-18-1,19 18-15,-18-18 16,-1 0 0,19 17-1,34 1 95,1 0-95,-18 17 1,35 0-16,-17 0 16,-1 1-1,1-1 1,-18-53 78</inkml:trace>
  <inkml:trace contextRef="#ctx0" brushRef="#br0">27852 11589 0,'0'0'0,"-18"0"16,-17 0-1,0 53-15,-1 0 16,1-1 0,17 1-16,1 0 15,17 141 17,53-123-17,-18-53 16,18-1-31,0-17 16,35-53 0,-17-53-1,-54 71 1,1-35 0,-18 34-16,0 1 15,-18-36 1,-35 19-1,18 16 1,0 19 0,-1 17-1,19 35 1,-1 53 0,18-35-1,18 88 16,35 0-15,-18-53 0,-17-52-1,-1-36 1,-17 17 0,0 1-1,36-18 16</inkml:trace>
  <inkml:trace contextRef="#ctx0" brushRef="#br0">28222 12136 0,'0'0'15,"18"0"17,-1 17-17,1 1 1,-18 17-1,-18 18 1,1-35 0,-18 17-1,35-17 1,-18-18 0,53 0 30,-17 0-30,35 0 0,-18 17-1,0-17-15,18 0 16,-35-17 0</inkml:trace>
  <inkml:trace contextRef="#ctx0" brushRef="#br0">28610 12012 0,'0'0'0,"0"-18"31,18 18-15,0 0-1,17 0-15,0 18 16,0 17-1,-17-35 1</inkml:trace>
  <inkml:trace contextRef="#ctx0" brushRef="#br0">28628 12259 0,'0'0'0,"18"0"47,-1 0-32,18 0 1,1-18-16,-1 18 16,-17 0-1</inkml:trace>
  <inkml:trace contextRef="#ctx0" brushRef="#br0">29051 12047 0,'0'0'0,"-17"0"16,-1 18-1,0 17 1,18 1-16,0 16 16,0 19 15,0-18-16,0-35 1,18 17 0,0-18-1,17 1 1,0-18 0,18-70 15,0-19-16,-35-16 1,-1 52 0,-17 35-1,0-17 1,0-18 0,0 35-1,-17 1-15,-1 17 31,0 0-15,-35 17 0,18 36-1</inkml:trace>
  <inkml:trace contextRef="#ctx0" brushRef="#br0">26494 12823 0,'0'-105'31,"0"175"-31,-18-52 31,-70 123-15,52-88 15</inkml:trace>
  <inkml:trace contextRef="#ctx0" brushRef="#br0">26688 13141 0,'0'0'0,"-18"0"15,-17 35 1,17 1 0,-105 140 15,105-176-15</inkml:trace>
  <inkml:trace contextRef="#ctx0" brushRef="#br0">26935 13300 0,'0'0'16,"-36"70"-1,-17-17-15,18 18 32</inkml:trace>
  <inkml:trace contextRef="#ctx0" brushRef="#br0">27287 13547 0,'0'0'0,"-35"88"16,17-53-1,1-17-15,-18-18 32</inkml:trace>
  <inkml:trace contextRef="#ctx0" brushRef="#br0">27517 13617 0,'0'0'0,"-18"18"32,18-1-17,-18 1-15,1 0 16,-1 17 0</inkml:trace>
  <inkml:trace contextRef="#ctx0" brushRef="#br0">27711 13670 0,'0'18'16,"0"17"0,-18-17-1,0 17-15,1-17 31,-1-1-31</inkml:trace>
  <inkml:trace contextRef="#ctx0" brushRef="#br0">13529 1976 0,'0'-18'31,"0"0"47,18 18-46,17 0-17,18 0-15,17-35 31,195 0-15,35-1 0,35 19-1,-159-1 1,283 18 0,-336 0-1,124 0 1,-70 0-1,-36 0 1,-35 0 0,-36 0-1,-34 0 1,-1 0 15,0-17 0</inkml:trace>
  <inkml:trace contextRef="#ctx0" brushRef="#br0">13370 2240 0,'0'0'0,"18"0"46,17 0-14,18 0-17,35 0 1,-35 0 0,88 0-1,71-18 16,0 1-15,-107 17 0,125-35-1,34 17 1,-52 18 0,-36-18-1,-105 18 1,52 0-1,1-17 1,-18 17 0,-71 0-1,0 0-15,36 0 32,-36 0-32,0 0 31,-17 0-16,35 0 1,-18 0 0,1 0-1</inkml:trace>
</inkml:ink>
</file>

<file path=ppt/ink/ink6.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24:41"/>
    </inkml:context>
    <inkml:brush xml:id="br0">
      <inkml:brushProperty name="width" value="0.05292" units="cm"/>
      <inkml:brushProperty name="height" value="0.05292" units="cm"/>
      <inkml:brushProperty name="color" value="#ff0000"/>
    </inkml:brush>
  </inkml:definitions>
  <inkml:trace contextRef="#ctx0" brushRef="#br0">17410 2805 0,'0'0'0,"0"-18"16,0 0 0,0 1 15,17 17 0,54 35 0,105 18 1,-17-36-17,35-17 1,-18 0-1,-105 0 1,70-17 0,-18 17-1,-17-35 1,0-1 0,-71 19-1,54-36 16,-36-18-15,-36 18 0,36-105-1,-35 105 1,-1-53 0,-17 18-1,0 52 1,0-52-1,-35 0 1,-18-18 0,-17 0-1,-36 36 1,53 34 0,-71-17-1,19 18 16,16 18-15,-34-19 0,-1 36-1,54 0 1,-1 0-16,1 18 16,-54 35-1,18 0 1,54-18-1,-19 71 1,0 17 0,36-34-1,0 34 1,-18 0 0,18-17-1,17 0 16,0-53-15,18 53 0,0-18-1,36 0 1,-19-35 0,36 0-1,18 0 1,-1-18-1,1 18 1,-36-35 0,36 17-1,-1-35 1,-17 0 0,18-35-1,-36 0 16,0-18-31</inkml:trace>
  <inkml:trace contextRef="#ctx0" brushRef="#br0">18503 3052 0,'0'0'0,"-17"-18"0,34 0 31</inkml:trace>
  <inkml:trace contextRef="#ctx0" brushRef="#br0">19085 1217 0,'0'0'0,"0"-35"31,0 17 0,-70 71 0,17 88-15,0 18 0,53-36-1,18-52 1,87-53-1,36-71 1,-70 0 0,35-71-1,-71 18 1,-53 36 0,-52-1-1,-1 18 1,36 36 15,0-1-31,17 18 16,1 0-1,17 18 1,0 176 0,17-106-1,18 18 1,18-18-1,0-35 1,-35-35 0</inkml:trace>
  <inkml:trace contextRef="#ctx0" brushRef="#br0">19650 1358 0,'0'0'0,"-18"-17"15,53-1 32,54 18-31,-19 0-1,-17-18 1,-18-35 0</inkml:trace>
  <inkml:trace contextRef="#ctx0" brushRef="#br0">19614 1552 0,'0'0'0,"0"-17"0,18 17 31,35 0-31,-18 0 16,36 0 0,-36 0-1,0 0 1,1-18-1,-1-17-15</inkml:trace>
  <inkml:trace contextRef="#ctx0" brushRef="#br0">20214 1217 0,'0'0'16,"-17"35"15,-1 36-31,0-1 16,-17-17-1,17 71 1,54-36 15,-1-88-15,88-35-1,-52-1-15,-1 1 16,19-71 0,-36 36-1,-53-1 1,0 18 0,-36-52-1,1 69 16,-36 1-15,1 17 0,-1 54-1,-17 52-15</inkml:trace>
  <inkml:trace contextRef="#ctx0" brushRef="#br0">28134 2769 0,'0'0'0,"18"0"15,17 0 1,18 18-16,0 0 15,35-1 1,-17 1-16,87 17 31,195-35 1,-265 0-17,106-35 1,-17-18-1,-36 18 1,-71-1 0,36-34-1,0-36 1,17 0 0,-70 89-1,-17-19 1,-19 1-1,19-36 1,-19-52 0,-17 17-1,0 18 1,0 35 0,-17 18-16,-1-1 15,-35-34 1,-35-18-1,0 17 1,-18-17 0,53 70-1,-18-17-15,-87 17 16,87 18 0,-105 0-1,17 18 16,18 0-15,-18 35 0,0-1-1,36 19 1,70-18 0,-18 70-1,18 19 1,36-1-1,-1-36 1,18-52 0,0 36-1,18-19 1,52 18 0,-17-35-1,18-17 1,17 16-1,106 19 1,18-18 0,-71-35-1,-88-18 1,17 0 0,-34 0-1,-1 0-15</inkml:trace>
  <inkml:trace contextRef="#ctx0" brushRef="#br0">29475 2928 0,'0'0'0,"-36"0"16,19-18 0</inkml:trace>
  <inkml:trace contextRef="#ctx0" brushRef="#br0">15293 4075 0,'-18'0'0,"36"0"125,17 0-110,0 0 1,89 0 0,-54 0-1,19 0-15,105 0 16,-88-18 0,88 18-1,53-18 16,-159 18-15,88 18 0,-105-18-16,-1 0 15,36 18 1,0-18 0,-36 17-1,36-17 1,-18 0-1,-35 0 1,-35 0 0,0 0-1,17 0 1,0 0 0,0 0 30,-17 0-30,0 0 0,-1 0-1</inkml:trace>
  <inkml:trace contextRef="#ctx0" brushRef="#br0">25859 4127 0,'0'0'0,"70"0"0,18 18 16,124-18-1,194 18 16,-124-18-15,-35 0 0,-53-18-1,-106 0 1,106 18 0,-53 0-1,-70 0 16,-18 18-15</inkml:trace>
  <inkml:trace contextRef="#ctx0" brushRef="#br0">27940 4286 0,'0'0'0,"-18"-17"0,-17 17 31</inkml:trace>
  <inkml:trace contextRef="#ctx0" brushRef="#br0">2293 5380 0,'0'0'16,"0"-18"-16,35 18 62,18 0-46,88-17 0,159-54 15,-53 0-15,0 54-1,-35 70 16,-159-18-15,35 53 0,-70-70-16,-1 17 15,18 0 1,-17-35 0,17 0-16,1 0 15,87-35 1,18 17-1,-70 18 1,52 36 0,-35 17-1,18-36 1,-18 1 0,18 17 15,-70-17-16,34 0 1,-17-18 0,35 0-1,-35 0 1,35 0 0,1 0-1,-37 0 1,19 0-1,-53 17-15,17-17 16,0 18 0,0-18-1,1 0 1,17 17 0,0-17-1,-18 0 16,-17 0-15,-1 18 0,36-18-1,0 0 1,-35 0 0,-1 0-16</inkml:trace>
  <inkml:trace contextRef="#ctx0" brushRef="#br0">6227 5821 0,'0'0'15,"-18"-35"-15,36 35 16</inkml:trace>
  <inkml:trace contextRef="#ctx0" brushRef="#br0">23283 5450 0,'0'0'16,"0"-17"-1,36-1 17,-1 0-32,18 1 15,88-1 1,212 1 15,-89-19 0,1 36-15,-159 0 0,70 0-1,-35 0 1,18 0 0,17 0-1,-87 18 1,69 0-1,-52 17 1,-71-18 0,18-17-16,88 18 15,-70-18 1,123 0 0,-35 18-1,-124-18 16,53 17-15,-70-17 0,35 18-1,17-18 1,-52 18 0,35-18-1,-18 0 1,-17 0-1,-1 0 17,1 0-32,0 0 15,-1 17 1,1-17 0,-18-17 62</inkml:trace>
  <inkml:trace contextRef="#ctx0" brushRef="#br0">28734 5503 0,'0'0'0,"-53"-35"32,53 17-17,106 36 17,141 17-17,141 18 16,-177-35-15,495 35 0,-494-53-1,140 35 1,-122-17 0,-177-18-1,-36 0 1</inkml:trace>
  <inkml:trace contextRef="#ctx0" brushRef="#br0">2593 6862 0,'0'0'15,"-18"-18"-15,-17 18 16,17 0 0,1 0 30</inkml:trace>
  <inkml:trace contextRef="#ctx0" brushRef="#br0">3210 6844 0,'0'0'16,"88"-18"-16,36-17 15,52-36 1,-105 54-1,35-19 1,0 36 0,-54 0-1,19-17-15,52-1 16,-70 18 0,18-17 15,0 17-16,-36 0 1,88-18 0,-87 0-1,-1 18 1,0 0 0,0 0 15,1-17-16,-1 17 1,-70 0 125,-1 0-141,-17 17 15,18 1 1,-18 0 0,-17-1-16</inkml:trace>
  <inkml:trace contextRef="#ctx0" brushRef="#br0">2469 6897 0,'0'0'0,"-17"0"31,-1 0-31,18-18 31,18 18-15,52-88 15,-70 70-15,18 18 0,17 0 15,18 0-16,71 18 1,-36-18 0,106-18-1,-35-17 1,-18 35 0</inkml:trace>
  <inkml:trace contextRef="#ctx0" brushRef="#br0">24694 6191 0,'0'0'0,"-17"0"0,-1-17 16,1 17-16,17-18 78,35 18-62,35 18-16,19-18 15,122 0 1,-105 0 0,70 0-1,-87 0 1,-72 0 0,1-18-1</inkml:trace>
  <inkml:trace contextRef="#ctx0" brushRef="#br0">24836 6385 0,'0'0'0,"52"0"31,1 0-31,0 0 16,0 36 0,-35-1-1,-36 18 1,-17-36 0,-18 36-1,35-35 16,18 0-15,53-18 0,18 0-1,88 0 1,-54-53 0,-69 35-1</inkml:trace>
  <inkml:trace contextRef="#ctx0" brushRef="#br0">25065 5662 0,'0'0'0,"17"159"31,1 17-15,-18-141 15,18-52 0,70-160-15,0 89 0,-70 53-1,-1 17 1,1-17 0,17-35-1</inkml:trace>
  <inkml:trace contextRef="#ctx0" brushRef="#br0">25929 6244 0,'0'0'0,"-17"0"0,52 35 47,18-35-32,88-17 1,-18-18 0,-87 35-1,-1 0 1</inkml:trace>
  <inkml:trace contextRef="#ctx0" brushRef="#br0">26317 5909 0,'0'0'16,"18"35"15,17 1-15,18 16 0,0 1-16,0 0 15,0 36 1,-36-54-1,-17-18-15,-17 36 16,-142 71 0,-17-1 15,158-105-31</inkml:trace>
  <inkml:trace contextRef="#ctx0" brushRef="#br0">26987 6279 0,'0'0'0,"0"-35"32,159 18-17,229-1 48,-352 18-32,-89 0 0,0 53-31,-18 0 16,-70 53-1,35-36 1,53-52 0,53-1-1,0 19 1,71 17 0,88-18-1,-18-35 16,-88 0-15,-18-35 0,-53 35-1</inkml:trace>
  <inkml:trace contextRef="#ctx0" brushRef="#br0">27446 6473 0,'0'0'0,"-53"177"16,36-89-1,-19 53 16,19-53-15</inkml:trace>
  <inkml:trace contextRef="#ctx0" brushRef="#br0">27270 5574 0,'0'0'0,"17"53"15,19-18 1,17 106 0,-18-17-1,-18-89 1,1-17-1,17-18 17,106-142-17,-70 54 1,53-88 0,-89 88 15</inkml:trace>
  <inkml:trace contextRef="#ctx0" brushRef="#br0">27922 6032 0,'0'0'0,"-17"-17"15,-19-18 1</inkml:trace>
  <inkml:trace contextRef="#ctx0" brushRef="#br0">4198 13088 0,'0'-18'16</inkml:trace>
  <inkml:trace contextRef="#ctx0" brushRef="#br0">4198 13070 0,'18'0'63,"35"0"-48,0 0 1,35 18-1,-35-18 1,52 0 0,1 0-1,-53 0 1,53 0 0,18-18 15,17 1-16,-18-1 1,-70 0 0,53 18-1,-36-17 1,1 17 0,-18-18-1,-18 1 1,53 17-1,1-18 1,-37 18 0,37-18-1,-54 18-15,0 0 16,36-17 0,-1-1-1,-52 18 16,53 0-15,-19 0 0,1 0-1,-17 0 1,-1 0 0,0 0-1,-17 0 1,-1 0-1,1 0 1,0 0 0,-18-18 140</inkml:trace>
  <inkml:trace contextRef="#ctx0" brushRef="#br0">3634 13917 0,'0'0'0,"17"0"188,1 0-173,0 0-15,-1 0 16,36 0 0,53 18 30,-18-18-30,0 0 0,18 0-1,-71 0 1,54 0 0,-19 0-1,1 0 1,-36 0-1,36 17 1,-1-17 0,-35 0-1,18 0 1,-35 0 0,35 0-1,0 0 16,-36 0-15,19 0-16,34 18 16,-52-18-1,52 0 1,1 0 0,-36 0-1,18 0 1,18 0-1,-36 0 1,36 0 0,-36 0-1,18 0 1,17 0 0,1-18 15,17 18-16,-53 0 1,71-17 0,-18 17-1,-52 0 1,34 0 0,-17 0-1,-18 0 1,-17 0-1,-18-18 48</inkml:trace>
  <inkml:trace contextRef="#ctx0" brushRef="#br0">7320 14658 0,'0'0'15,"-88"141"-15,123-123 16,-17-18 15,-1 0 32,1 17-48,17-17 1,18 0-16,0 0 16,159 0-1,-124 0 16,106 0-15,53-17 0,-106-1-1,88-17 1,18-1 0,-35 36-1,-18 0 1,-106 0-1,71 0 1,-18 18 0,-70-18-1,-1 0-15,-17 18 16,71-18 0,17 17 15,0-17-16,-71 0 1,54 0 0,17 0-1,18 53 1,-18-35 0,-71-18-1,54 0 1,-18 18-1,-53-1 1,-36-17 0,19 18-1,-36-1 17,-18-52-1,18 0-31</inkml:trace>
  <inkml:trace contextRef="#ctx0" brushRef="#br0">7179 15099 0,'0'0'0,"-18"0"15,1 0-15,-1 0 32,18-18-1,18 36-16,52-53 1,18 17 0,-17 0-1,35 1 1,35-1 0,-70 18-1,52-18 1,0 1-1,-17 17 1,18 0 0,-71 0-1,53 17 1,-1-17 0,1 0 15,-35 0-16,35 0 1,-36 0 0,1 0-1,-18 0 1,70 18 0,-17-18-1,17 0 1,-70 0-1,36 18 1,-19-1 0,36-17-1,0 0 1,-36 0 0,36 0-1,-35 18 16,-36-18-15,0 0-16,18 0 16,-18 18-1,36-18 1,-18 0 0,-18 0-1,53 0 1,-52 0-16,17 0 15,52 0 1,-16 0 0,-54 0-1,18 0 1,17 0 0,-34 0 15,-1 17-16,0-17 1,0 18 0,18 0-1,-35-18 1,17 17-16,-17-17 16,35 0-1,-36 0 1,-17 18-1,18-18 1,0 0 15,-1 17-15,1-17 140,-36 0-93</inkml:trace>
  <inkml:trace contextRef="#ctx0" brushRef="#br0">22613 8149 0,'0'-17'16,"0"-1"47,-18 18-63,1 0 31,-1 0-16,-17 18 1,0 34 0,-36 142-1,36 0 1,35-70 0,0-71-1,35 0 1,36-18-1,34-70 1,-34-36 0,35-70-1,-36 0 1,-70 70 0,0 36-16,0-18 31,-53-17-16,-17 17 1,-1 18 0,54 35-1,-19-18 1,19 18 0,17 35-1,17 142 1,1-72-1,53 89 1,-1-70 0,1-54-1,-54-34 1,1-54 15</inkml:trace>
  <inkml:trace contextRef="#ctx0" brushRef="#br0">23319 8414 0,'0'0'0,"0"-18"31,53 36 1,123 17-1</inkml:trace>
  <inkml:trace contextRef="#ctx0" brushRef="#br0">23230 8714 0,'0'0'0,"36"0"62,-1 0-62,18 0 16,35 17 0,-53-17-1,54 18 1</inkml:trace>
  <inkml:trace contextRef="#ctx0" brushRef="#br0">24148 8308 0,'0'0'0,"-18"0"32,18 18-32,-53 52 31,0-17-16,18-18-15,-18 1 16,-35 34 0,35-17-1,35-18 1,1 1 0,17-1-1,52 18 1,72-36-1,-71 1 1,70-18 0,-52 0-1,-53 0 1,-18-53 0,0-17 15,-53-54-16,17-17 1,1 35 0</inkml:trace>
  <inkml:trace contextRef="#ctx0" brushRef="#br0">24536 8396 0,'0'0'0,"0"-18"0,0 36 47,0 35-47,-18 18 15,0 70 1,18-53 0,-17-53 15,17-17 16,17-1-32,19 1-15,17-18 16,-18 18 0,35-18-1,-34 0 1,-36-36 15,0 1 0</inkml:trace>
  <inkml:trace contextRef="#ctx0" brushRef="#br0">24571 8255 0,'0'0'16,"35"0"15,36 0-15,-18 0-1,17 0 1,-34-18 0,-19 54-1</inkml:trace>
  <inkml:trace contextRef="#ctx0" brushRef="#br0">24571 8572 0,'0'0'0,"18"0"47,17 18-31,18-18-16,0 0 15,-18 0 1,0-35 0,18 105-16</inkml:trace>
  <inkml:trace contextRef="#ctx0" brushRef="#br0">25171 8537 0,'0'0'0,"70"-17"31,-34 34-15,87 1-1,0-18 1,-52-35 0,-53-18-1</inkml:trace>
  <inkml:trace contextRef="#ctx0" brushRef="#br0">25418 8273 0,'0'0'0,"0"35"31,-18 35-15,18 160-1,-35-19 1,17-158 0,18 36-1</inkml:trace>
  <inkml:trace contextRef="#ctx0" brushRef="#br0">26194 8273 0,'0'0'0,"-18"0"16,0 0-1,-52 141 1,-89 229 31,89-264-32,52-71 1,36-105 15</inkml:trace>
  <inkml:trace contextRef="#ctx0" brushRef="#br0">26264 8255 0,'0'0'0,"0"18"47,18 17-32,-18 53 1,0 36-1,0 70 1,18-53 0,-18-35-1,0-71 1,17-88 31,-17 18-47,18 35 31</inkml:trace>
  <inkml:trace contextRef="#ctx0" brushRef="#br0">26088 8678 0,'0'0'15,"-18"0"1,36 0 0,0 0-1,17 0 1,53-17 0,-17-19-1,-54 19 1,1-1-1</inkml:trace>
  <inkml:trace contextRef="#ctx0" brushRef="#br0">26547 8819 0,'0'0'0,"-18"-17"16,0-1-1,-35 18-15</inkml:trace>
  <inkml:trace contextRef="#ctx0" brushRef="#br0">22207 9631 0,'0'0'0,"0"-18"0,0 1 16,0-19-1,-35 1 17,17 17-17,-17 18 16,-53 106-15,53-35 0,-1 87-1,36-52 1,36-70 0,17-36-1,0-71 1,35-141-1,18 1 1,-54 105 0,-34 71-1,0-18 1,-18 17 0,0 19 15,-18 17-16,-17 70 1,17 1 0,-52 88-1,34-1 1,36-69 0,0 16-1,0-52 1,18-35-1,35-36 1</inkml:trace>
  <inkml:trace contextRef="#ctx0" brushRef="#br0">22719 9543 0,'0'0'0,"-18"0"15,-35 0 1,-17 53 0,34 105-1,36-87 1,0 70 0,18-70 15,35-54-16,53-17 1,-53-53 0,53-106-1,-71 36 1,-35 70 0,-35-35-1,-36 17 1,-17 18-1,35 36 1,35 17 0,1 35-1,17 89 1,53 17 0,35 35 15,-53-123-16,36 35 1,-36-53 0,-17-140 15</inkml:trace>
  <inkml:trace contextRef="#ctx0" brushRef="#br0">23301 9701 0,'0'0'15,"0"-17"1,35 17 0,18-18-1,106-35 1,-106 18-16,-18 17 31</inkml:trace>
  <inkml:trace contextRef="#ctx0" brushRef="#br0">23336 9931 0,'0'0'0,"-17"-18"16,34 18 15,36 0-15,0 0-1,18-18 1,-36-35-16</inkml:trace>
  <inkml:trace contextRef="#ctx0" brushRef="#br0">24377 9631 0,'0'0'0,"-18"-18"0,-70 1 31,-35 122 1,87 54-17,36-106 1,0 0 0,36-53-1,52-71 16,71-140-15,-89 123 0,54-89-1,-71 71 1,-36 71 0,-17 17-1,-17 18 1,-1 18-1,-70 123 1,17 36 0,1-1-1,52-88 1,18 0 15,35-35-15,0-53-1</inkml:trace>
  <inkml:trace contextRef="#ctx0" brushRef="#br0">24888 9613 0,'0'0'0,"-17"-17"32,-89 140-1,71 124 0,35-141-15,35-71-1,0-35 1,89-70 0,-1-72 15,-35 1-16,-70 71 1,-18 34 0,0 19-1,-18-1 1,18 1 0,-17 17-1</inkml:trace>
  <inkml:trace contextRef="#ctx0" brushRef="#br0">24941 9454 0,'0'0'0,"-17"18"16,-1 53-1,-35 105 1,18-88-1,-18 106 1,18-106 0,35-70-1,-18 0 1,36-18 0,52 0-1,-17-18 1,18 0-16,-1 1 15,89-36 1,-88 18 0,-54 17 15,-52-17-15,35-1-1</inkml:trace>
  <inkml:trace contextRef="#ctx0" brushRef="#br0">24888 9525 0,'0'0'0,"18"-18"47,17 18-32,18-35 1,71 17-1,-89 1-15,-17 17 16,-1-18 0,-34-17-1</inkml:trace>
  <inkml:trace contextRef="#ctx0" brushRef="#br0">24818 9878 0,'0'0'0,"0"17"31,70-34-15,-17-19-1,36 1 16,-19-18-15,-70 18 0</inkml:trace>
  <inkml:trace contextRef="#ctx0" brushRef="#br0">25594 9772 0,'0'0'0,"-35"-18"31,88 18 0,17 0-31,177-53 32,-194 18-1,-53 17-16</inkml:trace>
  <inkml:trace contextRef="#ctx0" brushRef="#br0">25770 9490 0,'0'0'16,"18"0"-16,-36 88 15,1 0 1,-19 36-16,19-19 16,-1 37-1,18-354 1</inkml:trace>
  <inkml:trace contextRef="#ctx0" brushRef="#br0">26282 9754 0,'0'0'0,"-35"-17"15,-36 52 1,36 35-1,0 72 1,35-19 0,0-88-1,17-35 1,71-88 0,36-176 15,17-1-16,-88 194 1,-18-17 0,-17 71-1,-36 17 1,-17 53 0,-18 52-1,-35 142 1,88 0-1,0-176 1,17-36-16,19-17 16,17-1-1</inkml:trace>
  <inkml:trace contextRef="#ctx0" brushRef="#br0">26882 9490 0,'0'0'0,"-18"-18"0,-17 89 47,17-18-47,-17 52 16,-36 89 0,18-70 15,18-89-16,53-70 1,-36 17 0</inkml:trace>
  <inkml:trace contextRef="#ctx0" brushRef="#br0">26970 9454 0,'0'0'15,"17"0"-15,-17 53 47,18 18-31,-18 17-16,18 88 31,-18-17-15,17-106-1,-17 18 1,18-107 15,-18 1-15</inkml:trace>
  <inkml:trace contextRef="#ctx0" brushRef="#br0">26758 9878 0,'0'0'0,"-17"0"16,52 0-1,18 0 1,0 0-1,52 0 1,-69-36 0,-19-16-16</inkml:trace>
  <inkml:trace contextRef="#ctx0" brushRef="#br0">27129 10142 0,'0'0'16,"-18"-17"-16,-70-19 16</inkml:trace>
  <inkml:trace contextRef="#ctx0" brushRef="#br0">21784 10460 0,'0'0'0,"0"-18"47,0 1-47,18-19 46,-1 36-30,1 0 0,0 0-1,70-17 1,-53 17 0,18 0-1,0 0 1,-18 53-1,-17-18 1,-1-18 0,1-17 31,0 0-47,-1-17 31,19-1-16,17 1 1,-1 17 0,-34-18-1,0 18 1,-1 0 0,1 18-1,0-1 1,-18 1-1,17-18 1,19-18 0,34-52-1,-52 52 1,-1 18 15,1 0-15,0 35-1,-18-17 1,17 17 0,1-35-1,17 0 1,18-35 0,-35 35-1,-1-18 1,19 18-1,-19 0 1,1 0 0,0 0-16,-1 0 15,-17-17 1,71-1 0</inkml:trace>
  <inkml:trace contextRef="#ctx0" brushRef="#br0">21978 10848 0,'0'-18'94,"0"54"46,-18-1-124,18 0-1,0 18-15,-17-18 16,17 36 0,17-1-1,1-34 1,0-19 0,-1 1 15,1-18-16,35-35 1,-18-18 0,0 0-1,-17 0 1,-18 0 0,18 0-1,-18 35 1,0-17-1,0 18 1,0-1 0,0 36 109,0-1-125,0 36 15,0 0 1,0 18 0,0 34-1,0-16 1,0-72-1,0-52 1,17 0 15</inkml:trace>
  <inkml:trace contextRef="#ctx0" brushRef="#br0">22348 10883 0,'0'0'16,"-17"0"15,34 0-15,-17-17-1,53-1 1,-35 0 0,0 18-1,-18 18 79,0 0-78,0-1-16,0 36 15,0 53 1,0 0 0,0-53-1,0-36 16,-18-17 16,0 0-15,1 0-1,-1 0 0,18 18 16,18-18 0,-1 0-32,19-35-15,-1 17 16,-17 0 0,-1 1-1,-17-19 17</inkml:trace>
  <inkml:trace contextRef="#ctx0" brushRef="#br0">22737 10883 0,'0'0'0,"-18"0"0,0 0 31,18 35-31,-17 18 16,-1 0-1,0 0 1,1 88 15,17-105-15,35-36-16,18 17 15,0-70 1,0 53 0</inkml:trace>
  <inkml:trace contextRef="#ctx0" brushRef="#br0">22648 11024 0,'0'0'0,"0"-17"16,0-1-1,18 0 1,0 18 0,35 0-1,-1 0 1,-16-53 0</inkml:trace>
  <inkml:trace contextRef="#ctx0" brushRef="#br0">21290 10848 0,'0'0'0,"-18"-35"16,1 35 15,-1-18-31,1 124 0,-36-18 47,53 53-32,17-35 1,19-88 0,34-1-1,-17-17 1,0-17-16,18-107 16,-36 89-1,-35-53 1,-35 17-1,-1 36 1,-34 17 0,34 18-1,1 18 1,35 52 0,0-17 15,0 71-16,53-54 1,-18-17 0,18-88-1,-17 70 1,-1-70 0</inkml:trace>
  <inkml:trace contextRef="#ctx0" brushRef="#br0">21608 10989 0,'0'0'0,"0"-35"16,53-1-1,-36 36 16,1-17-15,-1 17-16</inkml:trace>
  <inkml:trace contextRef="#ctx0" brushRef="#br0">21572 11112 0,'0'0'0,"0"159"31,18-300-15,17 141-16,36-35 16,-36-18-1</inkml:trace>
  <inkml:trace contextRef="#ctx0" brushRef="#br0">10601 5450 0,'0'0'0,"-18"-17"15,1 17 1,17-18 15,17 18-15,1 0-1,0 0 1,70-18 0,18-52-1,-89 70 1,36 0-1,-18 53 1,-17-36 0,0 19-16,17-19 15,-17 1 1,17-18 15,35-53-15,-17 0-1,-17 53 1,-19 0 0,36 53-1,-35-35 1,0-1 0,-18-34 30,17 17-30,1 0 15,-1 17-15,-17 1-16,18-18 16,0 0 15,-1 0-16,19-18 1,-19 1 0</inkml:trace>
  <inkml:trace contextRef="#ctx0" brushRef="#br0">14658 5415 0,'0'0'0,"35"0"16,36 0-1,17-18-15,35 1 16,583-18 15,-371 35-15,-211 17-1,52 1 1,-105-18 0</inkml:trace>
  <inkml:trace contextRef="#ctx0" brushRef="#br0">5151 7990 0,'0'0'0,"-18"-17"31,18-19-31,0 19 16,35 17-1,71 0 1,264 70 15,71-34-15,-194-19-1,283 19 1,-266 17 0</inkml:trace>
</inkml:ink>
</file>

<file path=ppt/ink/ink7.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27:07"/>
    </inkml:context>
    <inkml:brush xml:id="br0">
      <inkml:brushProperty name="width" value="0.05292" units="cm"/>
      <inkml:brushProperty name="height" value="0.05292" units="cm"/>
      <inkml:brushProperty name="color" value="#ff0000"/>
    </inkml:brush>
  </inkml:definitions>
  <inkml:trace contextRef="#ctx0" brushRef="#br0">22525 8273 0,'0'0'0,"-18"-18"15,1 18 1,-1 0 15,0 0 0,1 0-15,-1 0 62,36 0 0,-1 18-62,1-18-16,-18 17 15,18-17-15,-1 0 32,-34 0 46,17 18-63,-18-18 1,53 18 172,0-18-173,36 17 1</inkml:trace>
  <inkml:trace contextRef="#ctx0" brushRef="#br0">19650 6315 0,'0'0'0,"-18"-18"16,0 0-1,54 18 16,34 0-15,18 0 0,1 0-1,-36 0 1,-18 0-16,0 0 31,36 0-15,17 18-1,0 0 1,-53-1 0,18 36-1,0 0 1,0-18 0,-35-35-1,17 0-15,0 0 16,53-17-1,18-1 1,-70 18 0,34 0-1,-17 0 1,0 0 15,-18 35-15,1 1-1,-1-19 1,0-17 0,53-17-1,-35-36 1,53 0 0,-35 35-1,-18 18 1,-18 53-1,-18-35 1,1 17 0,0-17-1,35-18 1,-18 0 15,88-71-15,-34 36-1,16 35 1,-69 0 0,34 0-1,1 0 1,-18 0 0,35 0-1,-35 0 1,53-35-1,-36 17 1,1 18 0,-1 0-1,-34 0 1,34 0 15,1 0-15,17 0-1,-53 0 1,36 18 0,17-1-1,0-17 1,-17-17 0,35-36-1,-54 35 1,-16 18-1,17 35 1,-36-17 0,36 35-1,18-53 1,35-18 0,-18-17 15,-71 35-16,19-18-15,-19 18 16,19 18 0,17 17-1,-36-35 1,18 18 0,18-18-1,-17 0 1,-1 0-1,-17 0-15,-1 0 32,1-71-17</inkml:trace>
  <inkml:trace contextRef="#ctx0" brushRef="#br0">24377 8149 0,'0'0'0,"-18"0"15,1 0 173,-1 0-157,0 0-15,36 0 140,17 0-156,-17 0 15,17 0 1,-17 0-16,-1 0 16,1 0-16,0 18 15,17-18 1,-17 0-16,35 0 16,0 0 30,-36 17-30,1-17 0,-1 0-1,1 0 1,0 0 0,-1 0 62,36 0-47</inkml:trace>
  <inkml:trace contextRef="#ctx0" brushRef="#br0">25030 8202 0,'-18'0'109,"0"0"-31,36 0 79,0 0-142,-1 0 1,18 0-16,-17 0 16,17 0 15,-17 0-16,0 0 1,-1 0 0,1 0-1,0 0 1,-1 0 15,-34-35 63,17 70-78</inkml:trace>
  <inkml:trace contextRef="#ctx0" brushRef="#br0">22472 8308 0,'0'0'0,"-18"0"16,18-18 0,18 18 124,0 0-124,-1 0-1,36 0 1,-18 0 0,89 0-1,-18 0 1,17 0 0,1 0 15,-71 0-16,35 0 1,0-17 0,-35 17-1,-18 0 1,-17 0 0,35 0-1,0 0 1,0 0-1,-36 0 1,1 0-16,-1 0 31,-17-18 32,18 18-48</inkml:trace>
  <inkml:trace contextRef="#ctx0" brushRef="#br0">25453 8132 0,'0'0'0,"-18"0"16,1 0 46,-1 0-31,0 0-15,1 0 0,17 17 46,-18-17-46,36 0 62,-1 0-63,1-17-15,0 17 16,-1 0 15,1 0-15,0 0-16,-18 17 16,17 1-1,1-18 1,-1 0 15,1 0 0,0 0-15,-1 0-16,1 0 31,0-18-15,-1 18-1,19 0 1,-19 0 0,1 0 15,-18-17-15,17 17 15,1 0-16,0 0 17,-1 0-17,1 0 1,0 17 0,17-17 15,-17 0-16,-1 0-15,1 0 16,-18-17 0,18 17 31,-1 0-32,1 0 1,-18-53-1</inkml:trace>
  <inkml:trace contextRef="#ctx0" brushRef="#br0">10636 9384 0,'0'0'0,"-17"0"31,-1 0-15,0 0-1,1 0-15,-1 0 16,36 0 62,17 0-78,18 0 16,0 0-16,17 0 15,19 0 1,-19-18-16,18 18 16,36-17-1,-36 17 1,-17-18 15,-54 18-15,1 0-16,-1 0 31</inkml:trace>
  <inkml:trace contextRef="#ctx0" brushRef="#br0">10742 9490 0,'0'0'0,"-18"0"0,1 0 31,34 0 0,54 0-15,52 0 0,-52 0-1,70 0 1,-17-36 0,-71 19 15,-18-1-31,0 18 15,-35-17-15</inkml:trace>
  <inkml:trace contextRef="#ctx0" brushRef="#br0">10601 9543 0,'0'0'0,"0"-18"16,-18 0 0,36 18 31,0 0-32,52 0-15,-17 0 16,18 0-1,123-17 1,-36-19 0,-87 19-1,-53 17 1</inkml:trace>
  <inkml:trace contextRef="#ctx0" brushRef="#br0">10513 9596 0,'0'0'0,"17"-71"0,1 71 16,17 0-16,89 0 31,-36 0-16,71-18 1,17 1 0,-105-1-1,-18 18 1,-18 0-16</inkml:trace>
  <inkml:trace contextRef="#ctx0" brushRef="#br0">9807 9490 0,'0'0'0,"0"-18"47,18 0-47,17 1 15,0-18 17,18 35-17,0 52 1,-35-16 0,17-1 15,-17-17-16,-1-18 1,1-36 0,-18 1-1,35 17 1,-17 18 0,0 0-1,17 0-15,-17 0 16,17 18-1,-18-18 1,1 18 0,0-18 31,-1-18-16,19-35-16,-19 53 32,1 18-47,-18-1 16,18 1 0,-1 17-1,1-35 1,-1 0-1,1 0 1,17-17 0,-17-36-1,70 53 1</inkml:trace>
  <inkml:trace contextRef="#ctx0" brushRef="#br0">2875 3422 0,'0'0'0,"0"-18"15,0 1 17,18-1 14,-1 0-30,1 18 0,0-17-1,70-36 1,-70 35 0,17 1-1,-18 17 1,1 0-1,17 0 1,1 35 0,-19 0-1,1-17 1,0-18 15,-18 17-15,17-17-1,1 0 1,-1 0 0,54-35-1,0-18 1,-54 53 0,36 0-1,-35 0-15,-1 0 16,1 0-1,0 0 1,-1 0 0,1 18-1,0-1 1,-1-17 0,1 0 30,0 0-46,17 0 16,0-17 0,-17 17-1,17 0 1,-17 17 0,17 19-1,-17-36 1,-1 0 31,18 0-32,-17 0 1,0-18-16,17 18 16,18 18 15,0-1-16,-18 1 1,-17-18 0,-18 18-1,17-18 1,1 0 15,0 0-31,-1 0 16,36 0-1,-35-18 1</inkml:trace>
  <inkml:trace contextRef="#ctx0" brushRef="#br0">2734 3404 0,'0'0'0,"18"-35"16,-1 35-16,1-18 15,105-17 17,-105 35-17,53-18 1,-1 1 0,1 52 15,-54 0-16,19-17-15,-19 17 16,19-17 0,-19 0-1,36-18 1,-18 0 0,18-18-1,35 0 1,-52 1-1,52-1 1,-53 18 0,-17 0-1,17 0 17,0 0-1,1 0-16,34-18 1,-34 1 0,-19 17-1,18 0 1,1 17 0,-19 1-1,1-18-15,35 18 16,-35-18-1,34 0 1,-34 0 0,0 0-1,17 0 1,18 0 15,-35 0-31,17 0 16,0 0-1,-17-18 1,-1 18 15,-17 141-31</inkml:trace>
  <inkml:trace contextRef="#ctx0" brushRef="#br0">21096 9860 0,'0'0'0,"0"-18"16,0 1 0,18-1 62,-1 18-63,19-17 1,87-1 31,1 0-32,52 18 1,-70-17 0,123 17-1,-35 0 1,-141 0 0,0 0-16,-35 0 15,-1 0 1,-17-18 15</inkml:trace>
  <inkml:trace contextRef="#ctx0" brushRef="#br0">11024 9384 0,'0'-18'15,"-17"36"142,-1 17-142,0 0-15,-17 1 16,-18 70 0,-35 35 15,70-106-16,18-17 1,18-18 78,0 0-79,-1 17 1,1-17 0,35 0-1,-18 0 1,36 0 0,-1 0-1,-35 0 1,-17 0-1,0 0 1,-18-17 15,0-72-15,-18 36 15,0-35-15,18 35-1,-17 53 1,17-35 0,-18 0-1,18-36 1,-17 36 0,17 17 15,0 1 125,0-19-125</inkml:trace>
  <inkml:trace contextRef="#ctx0" brushRef="#br0">11077 9349 0,'0'0'0</inkml:trace>
  <inkml:trace contextRef="#ctx0" brushRef="#br0">5098 12241 0,'0'0'0,"-18"0"31,36 0 78,-1 0-109,1-17 32,35 17-17,0 0 1,0 0-1,17 0 1,1 0 0,-36 0-1,0-18-15,54 18 16,-19-18 0,54 1-1,-1 17 1,-70 0-1,-18-18-15,18 18 16,53-17 0,0-19-1,0 19 1,-36-1 15,36 18-15,17 0-1,-17 0 1,-53-18 0,53 1-1,0-1 1,-18 18 0,36 0-1,-72 0 1,90 0-1,-19 0 1,-70-18 0,53 18-1,-53 0-15,0 0 16,35 0 15,35 0-15,-52 0-1,70 0 1,-35 18 0,17 0-1,1-1 1,-71 1 0,88-18-1,0 18 1,-71-18-1,1 17-15,52 1 16,-52 0 0,35-1-1,17-17 17,-70 0-17,71 0 1,-18 0-1,-1 0 1,-16 18 0,-19-18-1,36 0 1,0-18 0,-36 18-1,-34 0 1,17 18-1,-1-18 1,19 0 0,-36 0-1,18 0 1,-17 0 15,-1 0-15,18 0-1,-36 0 1,36-18 0,-17 18-1,-19 0-15</inkml:trace>
  <inkml:trace contextRef="#ctx0" brushRef="#br0">8855 2646 0,'0'0'0,"0"-18"31,-18-17-15,0 35 31,36 0-16,35 0-15,53 0-1,-53 0-15,0-18 16,88 18 0,-18 0-1,-52 0 1,52-17-1,-17-1 1,-71 18 0,1 0-1,17 0 1,-18 0 15,0 0-15,-17 0-1,-18-18 17,0 1-32</inkml:trace>
  <inkml:trace contextRef="#ctx0" brushRef="#br0">10495 14817 0,'-18'-36'31,"36"72"-31,-18-72 47,53 36-32,176 18 17,-70-18-17,-88 0-15,-1-18 16,36 18 0,-88 0-1,-18 18-15</inkml:trace>
  <inkml:trace contextRef="#ctx0" brushRef="#br0">10442 3634 0,'0'0'0,"18"-18"63,-1 18-48,72-18 1,87 18-1,36-17 1,-89-1 0,107-17-1,-1 17 1,-53-17 0,-52 35 15,-71 0-16,17 0 1</inkml:trace>
  <inkml:trace contextRef="#ctx0" brushRef="#br0">12277 3616 0,'0'0'0</inkml:trace>
  <inkml:trace contextRef="#ctx0" brushRef="#br0">22684 14711 0,'0'0'0,"-18"0"47,36 0 16,35 0-48,105 35 1,-70-17 0,106-18-1,-35 0 1,-123-18 0,-1 18-1</inkml:trace>
  <inkml:trace contextRef="#ctx0" brushRef="#br0">22490 15875 0,'0'0'0,"-18"-18"31,36 18 0,17-17-15,106 17-1,282-18 17,-176 0-1,-159 1-31</inkml:trace>
  <inkml:trace contextRef="#ctx0" brushRef="#br0">21096 17004 0,'18'0'265,"-1"0"-265,1 0 16,0 0 0,-18 18-1,17-18-15,19 0 31,52 17 1,-71-17-17,19 0 1,-19 0 15,19 18-15,-19-18-1,36 0 1,-18 0 0,-17 0-1,17 0 1,1 0 0,-19 0-1,36 0 1,-18-18-1,-17 18 1,35 0 0,-35 0-1,-1-17 1,1 17-16,17 0 31,-17 0-15,35 0-1,17 0 1,-52 0 0,35 0-1,0 0 1,17 0 0,1 0-1,-36 0 1,53-18-1,1 18 1,-37-18 0,-16 18-1,-1 0 1,36 0 15,-1 18-15,1 0-1,17-18 1,-53 17 0,18-17-1,18 18 1,-18-18 0,-1 0-1,-16 17 1,-1-17-1,0 0 1,1 18 0,-1-18-1,0 0 1,-17 0 15,-1 18-15,1-18-1,-18-18 48,-18-35-47</inkml:trace>
  <inkml:trace contextRef="#ctx0" brushRef="#br0">25171 17127 0,'0'0'0,"-18"0"0,36-17 266,-18-1-251,17 0 1,1 1-16,0 17 15,-1 0-15,1-18 16,0 1 0,-1 17-1,18 17 1,18 71 15,-35-17-15,-18-36-1,18-35-15,-18 18 16,35-18 15,18-88-15,-18 35 15,18 53-15,0-18-1,17 18 1,-52 0 0,35 0-1,-35 18 1,-1-1 0,1 54-1,-18-18 1,18-53 15,-1 0-15,19-35-16,-1-18 15,35 0 1,-34 35 15,-1 18-15,0 0-1,0 0 1,1 18 0,-1-1-1,-17-17 1,-1 0 0,1 0-1,0 0 1,17-53-1,0 36-15,-17-1 16,17 18 0,0 0-1,-17 0 1,0 18 15,-1-1-15,1-17-1,17 0 1,18-17 0,0-18-1,0 17 1,-35 0 0,17 36-1,0 35 1,-17-36-1,-1 1 1,1-18 0,35 0-1,-18 0 17,0 0-17,1 0 1,-19 0-1,1 0 1,-18-18-16,35 1 16,-35-36-1,18 18 1,0 35-16</inkml:trace>
  <inkml:trace contextRef="#ctx0" brushRef="#br0">26441 17145 0,'0'0'0,"0"-18"47,0 36 15</inkml:trace>
  <inkml:trace contextRef="#ctx0" brushRef="#br0">26335 17180 0,'0'0'0,"-18"0"31,1 0 16,-19 36-32,19-1 1,-54 53 0,1-17-1,-36-19 1,53 1 0,18 0 15,35-35-16,35-18 1,-18 0 0,72 35-1,34-17 1,-17-18 0,-36 0-1,-52 0 1,0 0-1,-18-53 1,-18-35 0,-17-53-1,70 0 1,-70 88 15</inkml:trace>
  <inkml:trace contextRef="#ctx0" brushRef="#br0">26476 17445 0,'0'0'0,"-18"-18"15,18-17 1</inkml:trace>
  <inkml:trace contextRef="#ctx0" brushRef="#br0">26494 17462 0,'0'0'0,"0"18"15</inkml:trace>
  <inkml:trace contextRef="#ctx0" brushRef="#br0">9596 17216 0,'0'0'0,"0"-18"31,0 0-16,-18 18 17</inkml:trace>
  <inkml:trace contextRef="#ctx0" brushRef="#br0">9648 17251 0,'0'0'15,"0"-18"-15,0 1 16,-17 17 93,17 17-93,-18 36-16,18-18 16,-35 54-1,35-37 1,-18 19-1,18-53-15,0-1 16,-17 1 0,17 0-1,-18-1 1,18-34 15,0-1-15,18-17-16,-18-89 15,17 107 1,-17-54 0,18 36-1,-18 70 48,0 0-48,0 18-15,0-18 16,0 1 0,-18-19-1,18 1-15,0 123 47,0-370-31,18 158-1,0 36 1,-1 0 0,-17 17-1,18 18 17,-18 35 14,0 1-46,0-1 16,-18 18 0,18-36-1,0 1 1,0-53 31,0-18-16</inkml:trace>
</inkml:ink>
</file>

<file path=ppt/ink/ink8.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29:41"/>
    </inkml:context>
    <inkml:brush xml:id="br0">
      <inkml:brushProperty name="width" value="0.05292" units="cm"/>
      <inkml:brushProperty name="height" value="0.05292" units="cm"/>
      <inkml:brushProperty name="color" value="#ff0000"/>
    </inkml:brush>
  </inkml:definitions>
  <inkml:trace contextRef="#ctx0" brushRef="#br0">7602 2769 0,'0'0'0,"-17"0"16,17-17 15,-18 17 1,18-18 93,18 18-110,-1 0 1,1 0 15,0 0-31,-1-18 16,1 18-1,35-17 1,-36 17 0,19-18-1,-19 18 1,1-18-1,17 18 1,-17 0 0,17 0-1,18-17 1,-18 17 15,-17 0-31,17 0 16,-17 0-1,35-18 1,0 18 0,-18 0-1,36 0 1,-1-17 0,-35 17-1,18 0 1,-35 0-1,35-18 1,0 18 0,0 0-1,-18 0 1,0 0 15,1 0-15,-1 0-1,0 0 1,-17 0-16,-1 0 16,19 0-1,34 0 1,-17 0 0,-18 0-1,54-18 1,-19 18-1,18 0 1,-52-17 0,34 17-1,-17 0 17,18 0-17,-1 0 1,-34 0-1,34 0 1,1 0 0,-1 0-1,18 17 1,-52-17 0,17 0-1,0 0 1,-18 0-1,18 0 1,17 0 0,18 0-1,-17 0 17,-53 0-17,17 0 1,-17 0-1,-1 0 1,18 0 0,1 18 15,-19-18-15,1 0-1,0 0 1,-1 0-1,19 18 1,-1-18 0,-17 0 15,-1 0-15,1 0 30</inkml:trace>
  <inkml:trace contextRef="#ctx0" brushRef="#br0">2434 5027 0,'0'0'0,"-17"0"16,17-18 46,0 1-31,0-1-31,0 1 16,17 17 0,1 0-1,-1 0 1,36 0-1,-35 0 1,17 35 0,1 0-1,-19-35 17,1 0-1,-1-18-16,19 1 1,-1 17 0,-17 0-1,-1 0 1,1 0 0,0 0 30,-1 0 1,1-18-47,-1 1 32,1 17-32,0 0 46,-1 17-30,1 1 0,0-18-1,-1 0 17,1 0-1,0 0 0</inkml:trace>
  <inkml:trace contextRef="#ctx0" brushRef="#br0">2681 5133 0</inkml:trace>
  <inkml:trace contextRef="#ctx0" brushRef="#br0">3298 5168 0,'-17'0'32,"17"-17"-1,17-19 547</inkml:trace>
  <inkml:trace contextRef="#ctx0" brushRef="#br0">6103 5133 0,'0'-18'47,"0"1"15,0-1-46,0 0 0,18-17-1,-1 35 1,1 0 0,0 0-1,-1 18 1,19-1-1,-36 1 1,17-18 0,1 0-1,-1 18 1,1-1 0,0-17 15,-1 0-31,1 0 15,0-17 1,17-19 0,-17 36-16,-1 0 31,18 0 0,-17 18-15,0-18-1,-1 18 1,1-18 0,0 0-1,-18 17 1,17-17 0,19-53-1,-36 36 1,17 17-16,1 0 15,17 0 17,-17 17-17,-1-17 1,1 0 15,17 0-31,18 0 16</inkml:trace>
  <inkml:trace contextRef="#ctx0" brushRef="#br0">3298 5115 0,'-17'0'16,"17"-17"-1,0-19 32,53 36-31,0 0-1,70-35 1,-17 0 0,-53 17-1,-35 1 1</inkml:trace>
  <inkml:trace contextRef="#ctx0" brushRef="#br0">21784 4957 0,'-18'0'46</inkml:trace>
  <inkml:trace contextRef="#ctx0" brushRef="#br0">21819 5115 0,'0'0'0,"124"18"0,17-18 15,159 0 1,176-35 31,-300 35-32,-105 0 1,70 0 0,-53 17-1,-70-17 1,0 0-16,-1 0 16,18 0-1,1 0 1,-19-17-1</inkml:trace>
  <inkml:trace contextRef="#ctx0" brushRef="#br0">7179 7020 0,'0'0'0,"0"-53"15,0 18 1,0 17-16,18 36 62,-1 0-46,1 17 0,35 18 15,-36-35-31,19-1 16,-19 1-1,1-18 16,0 0-15,-1-35 0,36-1-1,-17-17 1,-1 18 15,0 35-15,-17-18-16,-1 18 15,19 0 1,-19 0 0,-17 18-1,18 17 1,-18-17 15,18-18-15,-1 0-1,18-18 1,1 1 0,-19 17-1,1-18 17,0 18-17,-1 0 1,1 18-1,0-18 1,-1 17 0,1 1-1,-18 0 1,17-54 46,1 36-46</inkml:trace>
  <inkml:trace contextRef="#ctx0" brushRef="#br0">11448 6862 0,'0'0'0,"-18"-18"16,53 18 77,-17 0-77,17 0 0,0 0-16,1 0 15,-1 0-15,71-18 32,88-17-1,-53 17-16,-88 1 1,70 17 0,1-18-1,-1 0 1,-17 1 0,-53-1-1,35 0 1,36-17-1,-1 18 1,18-1 0,-88 18-1,71-18 17,-18-17-17,-1 35 1,-69 0-1,52 0 1,-18 0 0,-17 0-1,-17 0 1,-19 0-16,1 0 31,0 0 0,-1 0-31,1 0 16</inkml:trace>
  <inkml:trace contextRef="#ctx0" brushRef="#br0">7091 9243 0,'0'0'0,"17"0"93,1 0-77,0 0 0,-1 0-1,36 0 17,-35 0-17,0 0 1,34 17-1,1-17 1,18 18 0,-53-18-1,35 0 17,-18 0-17,0 0 1,0 0-1,1 0 1,-1 0 0,0 0-1,-17 0 1,17 18 0,-17-18-1,-1 0 1,1 0-1,0 0 79,-1 0-63</inkml:trace>
  <inkml:trace contextRef="#ctx0" brushRef="#br0">9578 13988 0,'0'0'0,"-18"0"47,18-18-47,18 18 140,0 0-124,-1 0 0,18 0-1,36 0 1,17 0-1,-35 0 1,18 0 0,17 18-1,-53-18 1,18 0-16,0 0 16,18 0-1,-1 0 1,-35 0-1,36 0 1,-18 0 0,0 0-1,17 0 17,-52 0-17,53 0 1,-19 0-1,-34 0 1,0 0 0,-1 0-1,1 0 1,0 0 15,-36-18 0</inkml:trace>
  <inkml:trace contextRef="#ctx0" brushRef="#br0">10195 14058 0,'0'0'0,"0"-17"47,-17 17 406</inkml:trace>
  <inkml:trace contextRef="#ctx0" brushRef="#br0">9543 14041 0,'0'0'0,"-18"0"47,18-18-31,-18 18-1,36 0 63,0-18-78,17 18 16,18 0 0,-18 0-1,53 0 1,-52 0-16,16 0 15,54 0 1,-17 0 0,-54 0-1,53-17 17,-17 17-17,-1 0 1,-17 0-1,0 0 1,35 0 0,0 0-1,-17 0 1,-36 0 0,0 0-1,1 0 1,-19 0-1,1 0 1,0 0 0,-18-18 31,-36 0-32</inkml:trace>
  <inkml:trace contextRef="#ctx0" brushRef="#br0">9543 13970 0,'0'0'0,"17"0"94,19 18-94,16-18 15,1 17-15,0-17 16,88 0-1,-70 0 1,0 0-16,-1 0 16,71 0-1,-35-17 17,17 17-17,-70 0 1,0 0-16,0 0 15,-17 0-15,-1 0 16,0 0 0,-17 0-1,-1 0 1,1 0 0,0 0-1,-18-18 32,-18 0-31</inkml:trace>
  <inkml:trace contextRef="#ctx0" brushRef="#br0">9860 14005 0,'0'0'0,"18"0"16,70 0 0,159-17 31,194-19-1,-282 36-14</inkml:trace>
  <inkml:trace contextRef="#ctx0" brushRef="#br0">9648 15011 0,'0'0'0,"-17"211"31,17-52-15,106-35 15,-53-124-15,52-89-1,-16-122 1,-89 52 0,-53 71-1,17 70 17,-34 0-17,17 18 1,35 18-1,-52 35 1,52-35 0,18-1-16,0 1 15,71 88 1,-1-36 0,71 54-1,-52-36 1,-19-17-1,-70-54 1,0-34 15</inkml:trace>
  <inkml:trace contextRef="#ctx0" brushRef="#br0">10266 15117 0,'0'0'0,"35"0"47,18 0-31,0 0-16,0-18 15,-18 0 1,-17 1 0</inkml:trace>
  <inkml:trace contextRef="#ctx0" brushRef="#br0">10319 15293 0,'0'0'0,"-18"0"16,53 0 15,36 0-15,-18 0 0,88 0-1,-70-35 1</inkml:trace>
  <inkml:trace contextRef="#ctx0" brushRef="#br0">11183 14975 0,'0'0'0,"-18"0"31,-52 89 0,-71 34 0,88-52-15,35-36 0,18-17-1,18 17 1,17 0-16,18-17 16,88-1-1,-53-17 1,-52 0-1,-19-17 1,-17-36 0,-53-71 15,0 36-15,36 53-1,-1 0 1,18-1-16</inkml:trace>
  <inkml:trace contextRef="#ctx0" brushRef="#br0">11448 14993 0,'0'0'15,"-18"0"-15,0 0 16,18 18 0,-17 88-1,-1-36 1,18-35 0,-18 54-1,1-37 1,17-16 15,70-1-15,36 18-1,-53-35 1,0-18-16,-18 0 16,1-18-1,-19-53 1</inkml:trace>
  <inkml:trace contextRef="#ctx0" brushRef="#br0">11430 14940 0,'0'0'0,"18"0"31,-1 0-15,71 0 0,-52-18-1</inkml:trace>
  <inkml:trace contextRef="#ctx0" brushRef="#br0">11483 15169 0,'0'0'0,"18"0"31,17 18-15,0-18-16,0 0 15,18 0 1</inkml:trace>
  <inkml:trace contextRef="#ctx0" brushRef="#br0">11994 15293 0,'0'0'0,"18"0"47,17 0-47,18 0 16,53 0-1,-71 0 1,1 0-1,-36 18-15</inkml:trace>
  <inkml:trace contextRef="#ctx0" brushRef="#br0">12083 15099 0,'0'0'0,"0"18"32,0 52-32,0 124 15,0-106 17,0 0-32,0-17 15,-36-36-15</inkml:trace>
  <inkml:trace contextRef="#ctx0" brushRef="#br0">12647 15117 0,'-18'0'0,"1"0"16,17 35 0,-18 18-1,-17 53 1,17-1 0,-17-16-1,17-54 1,1-18-1,52-34 17</inkml:trace>
  <inkml:trace contextRef="#ctx0" brushRef="#br0">12682 15064 0,'0'0'0,"0"-18"16,18 18 15,17 53-15,-17 0-1,17 88 1,-17 0-1,-1-70 1,1-19-16,-18-16 16,0-107 31</inkml:trace>
  <inkml:trace contextRef="#ctx0" brushRef="#br0">12612 15363 0,'0'0'0,"-18"0"31,53 0-15,1-17-16,52 17 16,-35 0-1,-36 0 17</inkml:trace>
  <inkml:trace contextRef="#ctx0" brushRef="#br0">11959 15363 0,'0'0'0,"-17"0"94,34 0 125,1 0-203,17 0-16,0 0 15,18-35 1</inkml:trace>
  <inkml:trace contextRef="#ctx0" brushRef="#br0">12400 15981 0,'0'-18'16,"0"1"31,18-1 0,-18 0-32,17 18 1,19-17-16,34-19 31,-34 19-15,-19 17 0,18 17-1,-17 19 1,0-1-1,-1-17 1,1-18 15,0-36 1,17-52-17,-17 70 1,-1 1-1,1 17 1,17 35 0,0 0-1,1-17 1,-36 0 15,17-18 16,1-18-31,-36-53-1</inkml:trace>
  <inkml:trace contextRef="#ctx0" brushRef="#br0">12612 15857 0,'0'0'0,"17"0"110,1 0-79,0 0-31,-1 0 16,19 0-1,-19 0-15,19 0 32,-1 18-1,-35 0-16,17 35 1,-17-36 0,18-17-1,0 0 1,-1-35 0,1 0-1,0 35 16,-1 0-15,1 0 15,0 0 16,-1 0-16,-17-36-15</inkml:trace>
  <inkml:trace contextRef="#ctx0" brushRef="#br0">10830 15804 0,'0'-17'31,"18"17"-31,0 0 16,-1 0-1,36 0 1,35 17 15,-35-34-15,-18-1-1,1 18 1,-1 0 0,-17 35-16,-1 1 15,1-1 17,17-35-17,1 0 1,34-71-1,-35 36-15,-17 35 16,53 18 0,-36 17-1,18 36 1,-18-36 0,0-35-1,1-35 1,-19-1-1</inkml:trace>
  <inkml:trace contextRef="#ctx0" brushRef="#br0">11342 15946 0,'0'0'0,"0"17"46,-88 124-14,52-123-17,-52 35 1,53-53 0,17 0-1,36 17 1,-1 1-1,89 17 1,35 18 0,-88-35-1,36 0 17,-54-18-32,-35 17 31,-18-52-16,-17-36 1,-53-70 0,52 35-1,36 54 1,0-19 0</inkml:trace>
  <inkml:trace contextRef="#ctx0" brushRef="#br0">11677 16157 0,'0'0'0</inkml:trace>
  <inkml:trace contextRef="#ctx0" brushRef="#br0">13106 14023 0,'0'0'0,"-18"-18"31,0 18-15,1-17 15,-1 17-15,36 0 46,17 0-62,36 0 16,-1 0 0,124-53-1,-88 35 1,0-17-16,17 35 16,71 0-1,-35 0 1,-35 17-1,-72-17 1,-16 0 0</inkml:trace>
  <inkml:trace contextRef="#ctx0" brushRef="#br0">15399 13847 0,'0'0'0,"-53"0"0,18 17 15,-18 1-15,35-1 16,0-17-1,36 0 48,0-17-47,17 17-1,18-18 1,0 1-1,123 17 1,1 0 0,-19 17-1,-87-17 1,-18 0 0,-36 0-1</inkml:trace>
  <inkml:trace contextRef="#ctx0" brushRef="#br0">16104 14129 0,'0'0'0,"-17"0"16</inkml:trace>
  <inkml:trace contextRef="#ctx0" brushRef="#br0">18221 14129 0,'0'-18'31,"-18"18"-15,1 0 15,-19-35-15,1 17-1,17 18 1,36 18 93,35-18-109,-18 0 16,36 0 0,-18 0-1,0 0-15,17 0 16,89 0-1,17 0 1,-123 17 0,18-17-16,-1 0 15,-17 0-15,0 0 16,35 0 0,-17 0-1,-36 0 1,18 0-1,18 0 1,-18 0 0,0 0-1,-18 0 17,18 0-17,0 0 1,-36 0-1,36 0 1,-35 0 0,17 0-1,0 0 1,-17 0 0,17 0-1,-17-17 1,0 17-1,-1 0 1,1 0 93</inkml:trace>
  <inkml:trace contextRef="#ctx0" brushRef="#br0">20002 14252 0,'0'0'16,"-17"-17"-16,-1 17 15</inkml:trace>
  <inkml:trace contextRef="#ctx0" brushRef="#br0">17974 13917 0,'0'0'0,"-18"-18"0,36 1 63,0-1-47,17 1-1,0-19 1,71 36 15,-71 36-15,-17-19-16,0 1 15,17 17 17,-35-17-17,18-18 1,34-18 15,1-17-15,-17 35-1,-1 0 1,18 35 0,-36-17-1,1-18 1,53 0-1,-1-18 1,-35 0 0</inkml:trace>
  <inkml:trace contextRef="#ctx0" brushRef="#br0">19367 13935 0,'0'0'16,"0"-18"-16,-17-17 15,17 17 17,35 18 30,0-17-46,36-19-1,0 36 1,-19 0 0,-34 18-1,0 0-15,-1-18 16,-17 35 0,18-35 30,0 0-46,-1-18 16,19 18 0,-19 0 15,1 0-15,17 0-1,-17 0 1,-1 0 15,1 0 0,0 0-31,-1 0 16,1 0 0,52 0-1,-17 0 1,-53-17-1</inkml:trace>
  <inkml:trace contextRef="#ctx0" brushRef="#br0">20973 14411 0,'0'0'0,"17"0"47,1 0-47,17-18 15,18 18-15,0 0 16,70 0-1,107-17 17,-36 17-17,35 0 17,-17 0-17,-124 0 1,53 0-1,-17 0 1,-19 0 0,-52 0-1,0 17-15,0-17 16,53 0 0,-35 0-1,-36 0 1,-18 0-16,19 0 15,17 0 1,0 0 0,-36 0 15,18 0-15,-17 0-1</inkml:trace>
</inkml:ink>
</file>

<file path=ppt/ink/ink9.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 units="dev"/>
        </inkml:traceFormat>
        <inkml:channelProperties>
          <inkml:channelProperty channel="X" name="resolution" value="55.81395" units="1/cm"/>
          <inkml:channelProperty channel="Y" name="resolution" value="55.6701" units="1/cm"/>
          <inkml:channelProperty channel="T" name="resolution" value="1" units="1/dev"/>
        </inkml:channelProperties>
      </inkml:inkSource>
      <inkml:timestamp xml:id="ts0" timeString="2022-11-22T11:32:29"/>
    </inkml:context>
    <inkml:brush xml:id="br0">
      <inkml:brushProperty name="width" value="0.05292" units="cm"/>
      <inkml:brushProperty name="height" value="0.05292" units="cm"/>
      <inkml:brushProperty name="color" value="#ff0000"/>
    </inkml:brush>
  </inkml:definitions>
  <inkml:trace contextRef="#ctx0" brushRef="#br0">2205 3510 0,'0'0'0,"-18"-18"0,36 36 78,17 0-78,53-1 31,53-17-15,53 0-1,53 0 1,-105 36 0,140 17-1,-18-36 1,-140-17-1,87-35 1,-17-36 0,-70-17-1,-18-88 17,-71 70-17,36-141 1,-71-35-1,0 53 1,-53 34 0,17 125-1,-52-106 1,18 52 0,-19 54-1,37 34 1,-1 1-1,35 35 1,-17-18 0,-1 1-1,-34 17 17,-36 35-17,-53 106 1,-52 53-1,105-70 1,-106 105 0,0 35-1,36-17 1,70-105 0,-105 157-1,52-34 1,35-124-1,71-88 1,18 18-16,0-19 31,-18 37-15,35-89 0</inkml:trace>
  <inkml:trace contextRef="#ctx0" brushRef="#br0">1958 3492 0,'0'0'0,"0"-17"62,18 17 1,17 0-48,0 17-15,0-17 16,18 18 0,35 0-1,-35-18 1,0 0 0</inkml:trace>
  <inkml:trace contextRef="#ctx0" brushRef="#br0">8872 3757 0,'0'0'0,"-17"0"16</inkml:trace>
  <inkml:trace contextRef="#ctx0" brushRef="#br0">8855 3757 0</inkml:trace>
  <inkml:trace contextRef="#ctx0" brushRef="#br0">8855 3775 0,'17'0'204,"1"0"-204,0 0 15,17 0 1,0 0-1,71 0 1,53-18 0,-89 18-1,71-18 1,1 18 0,-1-17-1,35 17 1,-105 0-1,87-18 1,1 1 0,-18-1-1,0 0 17,-70 18-17,35 0 1,-18 0-1,-18 0 1,-52 0 0</inkml:trace>
  <inkml:trace contextRef="#ctx0" brushRef="#br0">8784 4004 0,'0'0'0,"-35"0"16,17 0 0,1 18 31,17-1-32,17-17 32,1 0-31,17 0-16,18-17 15,53-1 1,-18 18 0,106-18-1,88-17 1,36 17-1,-159 18 1,105-17 0,-52-1-1,-124 18 17,0 0-32,36-17 15,-71 17 1,35 0-1,0-18 1,-70 18 0,17 0-1,-35-18 17,18-17-17</inkml:trace>
  <inkml:trace contextRef="#ctx0" brushRef="#br0">11236 3863 0,'0'0'0,"0"-18"15,18 18 1</inkml:trace>
  <inkml:trace contextRef="#ctx0" brushRef="#br0">14111 2011 0,'0'0'0,"0"-18"32,18 18-32,70-17 31,212-36 0,-194 35-15,-71 18-1</inkml:trace>
  <inkml:trace contextRef="#ctx0" brushRef="#br0">14270 2293 0,'0'0'16,"0"-18"0,17 18-1,54 0 1,-53 18 0,-1 17-1,-17 18 1,-53 35-1,0-35 1,18-17 0,70-36 15,18-18-15,18-35-1,17 35 1,18-17-1,-53 18 1,-18-1-16</inkml:trace>
  <inkml:trace contextRef="#ctx0" brushRef="#br0">14429 1570 0,'0'0'0,"17"70"0,1-17 16,0 0-1,-18-17-15,17-19 16,-17 1-16,-17-18 47,-72 0-32,19 0 17,17 0-32</inkml:trace>
  <inkml:trace contextRef="#ctx0" brushRef="#br0">14340 1411 0,'0'0'0,"53"-35"0,-17 17 16,69-35-1,1 36 1,-18 17 0,-70 17-1</inkml:trace>
  <inkml:trace contextRef="#ctx0" brushRef="#br0">15099 1834 0,'0'0'0,"-18"0"31,18 18-15,0 17-1,-35 177 1,17-141 0,-17 34-1,-18-34 1,35-53 0,18-1-1,-17-17 1,17-70-1,35-54 1,0 54 0,36-89-1,0 53 17,-19 53-17,1 53 1,-17 0-1,-19 35 1,-17 18 0,-53 36-1,-17-1 1,17-71 0,18-52-1,35 0 1,0 17-1,0 36 17,0-1-32,35 36 15,-35-17 17,35 17-17,0-1 1,-17-16-1,53 17 1,-36-36 0,0 1-1,18 17-15</inkml:trace>
  <inkml:trace contextRef="#ctx0" brushRef="#br0">16051 2593 0,'0'0'0,"0"-18"16,18 18 15</inkml:trace>
  <inkml:trace contextRef="#ctx0" brushRef="#br0">28381 12471 0,'0'0'0,"0"-18"0,0 0 16,0 1-16,0-1 31,-18 18 1,-88 141-17,1 141 16,69-158-15,36-89 0,0-17-1,71-18 17,52-71-17,-17-35 1,-70 54-1,16-54 1,-52 0 0,-35 18-1,-18 70 1,36 0 0,-19 18-1,1 71 1,35-18-1,-18 88 1,18-70-16,18-19 16,17 54-1,1-53 17,-19-35-17,-17-1 1,18-17-1</inkml:trace>
  <inkml:trace contextRef="#ctx0" brushRef="#br0">28822 12753 0,'35'0'31,"-17"0"-15,17 0-16,0 18 15,1-18 1,-36-18-1</inkml:trace>
  <inkml:trace contextRef="#ctx0" brushRef="#br0">28769 12965 0,'0'0'0,"-18"0"0,36 0 31,17 0-15,18-18-16,18 18 16,-36 0-1,0 0 1</inkml:trace>
  <inkml:trace contextRef="#ctx0" brushRef="#br0">29316 12859 0,'0'0'0,"0"-18"15,-18 18-15,-35 88 31,18-35-15,17 18 0,1-18-16,17 70 15,0-70 17,35-35-17,36-18 1,17-71-1,-18 18 1,-34 18 0,-1-53-1,-18 0 1,-17-1 0,0 54-1,-17 17 1,-18 1-1,-36 17 1,36 35 0,-53 18-1</inkml:trace>
  <inkml:trace contextRef="#ctx0" brushRef="#br0">29210 13458 0,'0'0'0,"-18"-17"31,18-1-15</inkml:trace>
  <inkml:trace contextRef="#ctx0" brushRef="#br0">26758 14623 0,'0'0'0,"0"-18"0,-17 18 63,-1 0-48,-35 18-15,18 17 16,-71 18 0,0 17 15,71-17-16,35-35 1,0 17 0,17-17-1,89 17 17,35 0-17,-70-17 1,-1-18-1,-70 18-15,0-54 32,-17-69-17,17 69 1,-18-34 0,1-18-1,17 35 1,0 17-1</inkml:trace>
  <inkml:trace contextRef="#ctx0" brushRef="#br0">27005 14623 0,'0'0'0,"18"0"32,17 0-17,-17 0 1,88 0 0,-18 0-1,-53-18 1,-17 18-1</inkml:trace>
  <inkml:trace contextRef="#ctx0" brushRef="#br0">27146 14711 0,'0'0'0,"-17"17"31,17 19-31,0 52 16,-18-18 0,0 36-1,-17-53 1,17-35 0,18 0-1</inkml:trace>
  <inkml:trace contextRef="#ctx0" brushRef="#br0">27446 14887 0,'0'0'0,"18"0"32,-1 0-32,36 0 15,0-17 1,18-19 0</inkml:trace>
  <inkml:trace contextRef="#ctx0" brushRef="#br0">27446 15081 0,'0'0'0,"0"-17"16,-18 17-1,71-36 16,36 36-15,-19 0 0,-52 0-1,35 0-15</inkml:trace>
  <inkml:trace contextRef="#ctx0" brushRef="#br0">27958 14905 0,'0'0'0,"-53"53"31,35 35-15,18-53-1,18 53 1,17-35 0,0-35-1,1-36 1,-1-35 0,18-35-1,-18 0 1,-35 70-1,0-35 1,-18 18 0,1 18-1,-19-19 17,19 54-32</inkml:trace>
  <inkml:trace contextRef="#ctx0" brushRef="#br0">27834 15416 0,'0'0'15,"-70"0"1</inkml:trace>
  <inkml:trace contextRef="#ctx0" brushRef="#br0">10213 7638 0,'0'0'0,"0"-36"0,0 1 16,0 17 0,18-34-1,-18 34 16,0 53-15,-18 18 0,-17 35-1,-18 71 1,-18-36 0,36-70-1,-18 0 1,35-35-16,1 0 15,34-36 17,36-17-17</inkml:trace>
  <inkml:trace contextRef="#ctx0" brushRef="#br0">10195 7585 0,'0'0'0,"18"0"0,-18 53 31,18 0-15,-18 17-16,17 1 15,1 70 1,-18-53-1,17-70 1,-17-1 0,-17-17 31</inkml:trace>
  <inkml:trace contextRef="#ctx0" brushRef="#br0">10089 7937 0,'0'0'0,"-35"-35"31,53 35-15,17 0 0,36 18-1,17-18 1</inkml:trace>
  <inkml:trace contextRef="#ctx0" brushRef="#br0">12277 7743 0,'0'0'0,"-18"0"15,-17 0-15,-18 53 16,35 18-16,1 17 16,-1-17-16,18 52 31,53-52 0,17-71-15,54-124-1,-54 1 1,-52 52 0,-18 36 15,-71 17-15,1-17-1,35 35 1,17 0-1,36 53 1,-1 17 0,19 54-1,16-89 1,-16 1-16,17-1 16,35-35-1</inkml:trace>
  <inkml:trace contextRef="#ctx0" brushRef="#br0">14446 7726 0,'0'0'0,"-17"0"0,17-35 16,0 52 0,0 54-1,0-124-15,-18 53 63,-17 17-63,17 19 15,-35 34 1,18-52-16,17 17 31,-35 53-15,36-35 0,17-35-1,88 0 16,53-18-15,-18 0 0,-87 0-1,-1 0 1,-53-36 15,-17-17-31,0 0 16,0-88-1,17 106 1,36 35 0</inkml:trace>
  <inkml:trace contextRef="#ctx0" brushRef="#br0">14746 7761 0,'-18'0'31,"18"35"-15,0 18-16,0 0 16,-17 18-16,17-18 15,-18 17 1,18-34-1,0-19 1,35-17 0,36 35 15,17-35-15,-17 0-1,-54 0 1,19-35-1,-36-18 1</inkml:trace>
  <inkml:trace contextRef="#ctx0" brushRef="#br0">14940 7655 0,'0'0'0,"-18"0"16,36 0 0,0 18-16,-1-18 15</inkml:trace>
  <inkml:trace contextRef="#ctx0" brushRef="#br0">14870 7937 0,'0'0'0,"17"0"16,1 0 0,17-17-1,36 34 1,-36-34-1</inkml:trace>
  <inkml:trace contextRef="#ctx0" brushRef="#br0">14799 7761 0,'0'0'0,"18"0"31,17 0-31,71-53 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152118-6C7E-4A9F-A843-32942513DDA4}"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FB4C1A2-E8F0-4DF1-93C7-2929547E652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速率分布函数表示速率在</a:t>
            </a:r>
            <a:r>
              <a:rPr lang="en-US" altLang="zh-CN" dirty="0"/>
              <a:t>v</a:t>
            </a:r>
            <a:r>
              <a:rPr lang="zh-CN" altLang="en-US" dirty="0"/>
              <a:t>附近，单位速率区间的分子数占总分子数的概率，或概率密度。</a:t>
            </a:r>
            <a:endParaRPr lang="zh-CN" altLang="en-US" dirty="0"/>
          </a:p>
        </p:txBody>
      </p:sp>
      <p:sp>
        <p:nvSpPr>
          <p:cNvPr id="4" name="灯片编号占位符 3"/>
          <p:cNvSpPr>
            <a:spLocks noGrp="1"/>
          </p:cNvSpPr>
          <p:nvPr>
            <p:ph type="sldNum" sz="quarter" idx="5"/>
          </p:nvPr>
        </p:nvSpPr>
        <p:spPr/>
        <p:txBody>
          <a:bodyPr/>
          <a:lstStyle/>
          <a:p>
            <a:fld id="{DE5B9D01-B0DE-4C5B-945F-6AFF3752B093}"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处于一定温度下的气体，分布在速率</a:t>
            </a:r>
            <a:r>
              <a:rPr lang="en-US" altLang="zh-CN" dirty="0"/>
              <a:t>v</a:t>
            </a:r>
            <a:r>
              <a:rPr lang="zh-CN" altLang="en-US" dirty="0"/>
              <a:t>附近的单位速率间隔内的分子数占总分子数的百分比只是速率的函数，称为速率分布函数。</a:t>
            </a:r>
            <a:endParaRPr lang="zh-CN" altLang="en-US" dirty="0"/>
          </a:p>
        </p:txBody>
      </p:sp>
      <p:sp>
        <p:nvSpPr>
          <p:cNvPr id="4" name="灯片编号占位符 3"/>
          <p:cNvSpPr>
            <a:spLocks noGrp="1"/>
          </p:cNvSpPr>
          <p:nvPr>
            <p:ph type="sldNum" sz="quarter" idx="5"/>
          </p:nvPr>
        </p:nvSpPr>
        <p:spPr/>
        <p:txBody>
          <a:bodyPr/>
          <a:lstStyle/>
          <a:p>
            <a:fld id="{DE5B9D01-B0DE-4C5B-945F-6AFF3752B093}"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DF130D04-6824-4B26-A3A9-DC8D99AFB3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5AF5DC-5BCA-43EE-9361-73628A32BE09}"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F130D04-6824-4B26-A3A9-DC8D99AFB3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5AF5DC-5BCA-43EE-9361-73628A32BE09}"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F130D04-6824-4B26-A3A9-DC8D99AFB3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5AF5DC-5BCA-43EE-9361-73628A32BE09}"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DF130D04-6824-4B26-A3A9-DC8D99AFB3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5AF5DC-5BCA-43EE-9361-73628A32BE09}"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DF130D04-6824-4B26-A3A9-DC8D99AFB31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A25AF5DC-5BCA-43EE-9361-73628A32BE09}"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DF130D04-6824-4B26-A3A9-DC8D99AFB3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5AF5DC-5BCA-43EE-9361-73628A32BE09}"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DF130D04-6824-4B26-A3A9-DC8D99AFB31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A25AF5DC-5BCA-43EE-9361-73628A32BE09}"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DF130D04-6824-4B26-A3A9-DC8D99AFB31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A25AF5DC-5BCA-43EE-9361-73628A32BE09}"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DF130D04-6824-4B26-A3A9-DC8D99AFB31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A25AF5DC-5BCA-43EE-9361-73628A32BE09}"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F130D04-6824-4B26-A3A9-DC8D99AFB3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5AF5DC-5BCA-43EE-9361-73628A32BE09}"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DF130D04-6824-4B26-A3A9-DC8D99AFB31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A25AF5DC-5BCA-43EE-9361-73628A32BE09}"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F130D04-6824-4B26-A3A9-DC8D99AFB31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25AF5DC-5BCA-43EE-9361-73628A32BE0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7.png"/><Relationship Id="rId8" Type="http://schemas.openxmlformats.org/officeDocument/2006/relationships/customXml" Target="../ink/ink1.xml"/><Relationship Id="rId7" Type="http://schemas.openxmlformats.org/officeDocument/2006/relationships/image" Target="../media/image6.png"/><Relationship Id="rId6" Type="http://schemas.openxmlformats.org/officeDocument/2006/relationships/image" Target="../media/image5.wmf"/><Relationship Id="rId5" Type="http://schemas.openxmlformats.org/officeDocument/2006/relationships/oleObject" Target="../embeddings/oleObject1.bin"/><Relationship Id="rId4" Type="http://schemas.openxmlformats.org/officeDocument/2006/relationships/image" Target="../media/image4.png"/><Relationship Id="rId3" Type="http://schemas.openxmlformats.org/officeDocument/2006/relationships/image" Target="../media/image3.png"/><Relationship Id="rId2" Type="http://schemas.openxmlformats.org/officeDocument/2006/relationships/image" Target="../media/image2.png"/><Relationship Id="rId11" Type="http://schemas.openxmlformats.org/officeDocument/2006/relationships/vmlDrawing" Target="../drawings/vmlDrawing1.vml"/><Relationship Id="rId10" Type="http://schemas.openxmlformats.org/officeDocument/2006/relationships/slideLayout" Target="../slideLayouts/slideLayout1.xml"/><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7" Type="http://schemas.openxmlformats.org/officeDocument/2006/relationships/slideLayout" Target="../slideLayouts/slideLayout1.xml"/><Relationship Id="rId6" Type="http://schemas.openxmlformats.org/officeDocument/2006/relationships/image" Target="../media/image59.png"/><Relationship Id="rId5" Type="http://schemas.openxmlformats.org/officeDocument/2006/relationships/customXml" Target="../ink/ink10.xml"/><Relationship Id="rId4" Type="http://schemas.openxmlformats.org/officeDocument/2006/relationships/image" Target="../media/image55.png"/><Relationship Id="rId3" Type="http://schemas.openxmlformats.org/officeDocument/2006/relationships/image" Target="../media/image58.png"/><Relationship Id="rId2" Type="http://schemas.openxmlformats.org/officeDocument/2006/relationships/image" Target="../media/image57.png"/><Relationship Id="rId1" Type="http://schemas.openxmlformats.org/officeDocument/2006/relationships/image" Target="../media/image54.png"/></Relationships>
</file>

<file path=ppt/slides/_rels/slide11.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2.png"/><Relationship Id="rId4" Type="http://schemas.openxmlformats.org/officeDocument/2006/relationships/customXml" Target="../ink/ink11.xml"/><Relationship Id="rId3" Type="http://schemas.openxmlformats.org/officeDocument/2006/relationships/image" Target="../media/image55.png"/><Relationship Id="rId2" Type="http://schemas.openxmlformats.org/officeDocument/2006/relationships/image" Target="../media/image61.png"/><Relationship Id="rId1" Type="http://schemas.openxmlformats.org/officeDocument/2006/relationships/image" Target="../media/image60.png"/></Relationships>
</file>

<file path=ppt/slides/_rels/slide1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4.png"/><Relationship Id="rId4" Type="http://schemas.openxmlformats.org/officeDocument/2006/relationships/customXml" Target="../ink/ink12.xml"/><Relationship Id="rId3" Type="http://schemas.openxmlformats.org/officeDocument/2006/relationships/image" Target="../media/image55.png"/><Relationship Id="rId2" Type="http://schemas.openxmlformats.org/officeDocument/2006/relationships/image" Target="../media/image61.png"/><Relationship Id="rId1" Type="http://schemas.openxmlformats.org/officeDocument/2006/relationships/image" Target="../media/image63.png"/></Relationships>
</file>

<file path=ppt/slides/_rels/slide13.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66.png"/><Relationship Id="rId4" Type="http://schemas.openxmlformats.org/officeDocument/2006/relationships/customXml" Target="../ink/ink13.xml"/><Relationship Id="rId3" Type="http://schemas.openxmlformats.org/officeDocument/2006/relationships/image" Target="../media/image55.png"/><Relationship Id="rId2" Type="http://schemas.openxmlformats.org/officeDocument/2006/relationships/image" Target="../media/image61.png"/><Relationship Id="rId1" Type="http://schemas.openxmlformats.org/officeDocument/2006/relationships/image" Target="../media/image65.png"/></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1.xml"/><Relationship Id="rId1" Type="http://schemas.openxmlformats.org/officeDocument/2006/relationships/image" Target="../media/image67.png"/></Relationships>
</file>

<file path=ppt/slides/_rels/slide15.xml.rels><?xml version="1.0" encoding="UTF-8" standalone="yes"?>
<Relationships xmlns="http://schemas.openxmlformats.org/package/2006/relationships"><Relationship Id="rId9" Type="http://schemas.openxmlformats.org/officeDocument/2006/relationships/slideLayout" Target="../slideLayouts/slideLayout2.xml"/><Relationship Id="rId8" Type="http://schemas.openxmlformats.org/officeDocument/2006/relationships/image" Target="../media/image74.png"/><Relationship Id="rId7" Type="http://schemas.openxmlformats.org/officeDocument/2006/relationships/customXml" Target="../ink/ink14.xml"/><Relationship Id="rId6" Type="http://schemas.openxmlformats.org/officeDocument/2006/relationships/image" Target="../media/image73.png"/><Relationship Id="rId5" Type="http://schemas.openxmlformats.org/officeDocument/2006/relationships/image" Target="../media/image72.emf"/><Relationship Id="rId4" Type="http://schemas.openxmlformats.org/officeDocument/2006/relationships/image" Target="../media/image71.png"/><Relationship Id="rId3" Type="http://schemas.openxmlformats.org/officeDocument/2006/relationships/image" Target="../media/image70.emf"/><Relationship Id="rId2" Type="http://schemas.openxmlformats.org/officeDocument/2006/relationships/image" Target="../media/image69.emf"/><Relationship Id="rId1" Type="http://schemas.openxmlformats.org/officeDocument/2006/relationships/image" Target="../media/image68.emf"/></Relationships>
</file>

<file path=ppt/slides/_rels/slide16.xml.rels><?xml version="1.0" encoding="UTF-8" standalone="yes"?>
<Relationships xmlns="http://schemas.openxmlformats.org/package/2006/relationships"><Relationship Id="rId9" Type="http://schemas.openxmlformats.org/officeDocument/2006/relationships/image" Target="../media/image83.png"/><Relationship Id="rId8" Type="http://schemas.openxmlformats.org/officeDocument/2006/relationships/image" Target="../media/image82.png"/><Relationship Id="rId7" Type="http://schemas.openxmlformats.org/officeDocument/2006/relationships/image" Target="../media/image81.png"/><Relationship Id="rId6" Type="http://schemas.openxmlformats.org/officeDocument/2006/relationships/image" Target="../media/image80.png"/><Relationship Id="rId5" Type="http://schemas.openxmlformats.org/officeDocument/2006/relationships/image" Target="../media/image79.png"/><Relationship Id="rId4" Type="http://schemas.openxmlformats.org/officeDocument/2006/relationships/image" Target="../media/image78.png"/><Relationship Id="rId3" Type="http://schemas.openxmlformats.org/officeDocument/2006/relationships/image" Target="../media/image77.emf"/><Relationship Id="rId2" Type="http://schemas.openxmlformats.org/officeDocument/2006/relationships/image" Target="../media/image76.emf"/><Relationship Id="rId12" Type="http://schemas.openxmlformats.org/officeDocument/2006/relationships/slideLayout" Target="../slideLayouts/slideLayout2.xml"/><Relationship Id="rId11" Type="http://schemas.openxmlformats.org/officeDocument/2006/relationships/image" Target="../media/image84.png"/><Relationship Id="rId10" Type="http://schemas.openxmlformats.org/officeDocument/2006/relationships/customXml" Target="../ink/ink15.xml"/><Relationship Id="rId1" Type="http://schemas.openxmlformats.org/officeDocument/2006/relationships/image" Target="../media/image75.emf"/></Relationships>
</file>

<file path=ppt/slides/_rels/slide17.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88.png"/><Relationship Id="rId4" Type="http://schemas.openxmlformats.org/officeDocument/2006/relationships/customXml" Target="../ink/ink16.xml"/><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image" Target="../media/image85.png"/></Relationships>
</file>

<file path=ppt/slides/_rels/slide18.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image" Target="../media/image94.png"/><Relationship Id="rId6" Type="http://schemas.openxmlformats.org/officeDocument/2006/relationships/customXml" Target="../ink/ink17.xml"/><Relationship Id="rId5" Type="http://schemas.openxmlformats.org/officeDocument/2006/relationships/image" Target="../media/image93.png"/><Relationship Id="rId4" Type="http://schemas.openxmlformats.org/officeDocument/2006/relationships/image" Target="../media/image92.png"/><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image" Target="../media/image89.png"/></Relationships>
</file>

<file path=ppt/slides/_rels/slide19.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93.png"/><Relationship Id="rId1" Type="http://schemas.openxmlformats.org/officeDocument/2006/relationships/image" Target="../media/image95.png"/></Relationships>
</file>

<file path=ppt/slides/_rels/slide2.xml.rels><?xml version="1.0" encoding="UTF-8" standalone="yes"?>
<Relationships xmlns="http://schemas.openxmlformats.org/package/2006/relationships"><Relationship Id="rId6" Type="http://schemas.openxmlformats.org/officeDocument/2006/relationships/slideLayout" Target="../slideLayouts/slideLayout1.xml"/><Relationship Id="rId5" Type="http://schemas.openxmlformats.org/officeDocument/2006/relationships/image" Target="../media/image11.png"/><Relationship Id="rId4" Type="http://schemas.openxmlformats.org/officeDocument/2006/relationships/customXml" Target="../ink/ink2.xml"/><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image" Target="../media/image8.png"/></Relationships>
</file>

<file path=ppt/slides/_rels/slide20.xml.rels><?xml version="1.0" encoding="UTF-8" standalone="yes"?>
<Relationships xmlns="http://schemas.openxmlformats.org/package/2006/relationships"><Relationship Id="rId7" Type="http://schemas.openxmlformats.org/officeDocument/2006/relationships/notesSlide" Target="../notesSlides/notesSlide1.xml"/><Relationship Id="rId6" Type="http://schemas.openxmlformats.org/officeDocument/2006/relationships/slideLayout" Target="../slideLayouts/slideLayout1.xml"/><Relationship Id="rId5" Type="http://schemas.openxmlformats.org/officeDocument/2006/relationships/image" Target="../media/image100.png"/><Relationship Id="rId4" Type="http://schemas.openxmlformats.org/officeDocument/2006/relationships/image" Target="../media/image99.png"/><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image" Target="../media/image96.png"/></Relationships>
</file>

<file path=ppt/slides/_rels/slide21.xml.rels><?xml version="1.0" encoding="UTF-8" standalone="yes"?>
<Relationships xmlns="http://schemas.openxmlformats.org/package/2006/relationships"><Relationship Id="rId7" Type="http://schemas.openxmlformats.org/officeDocument/2006/relationships/notesSlide" Target="../notesSlides/notesSlide2.xml"/><Relationship Id="rId6" Type="http://schemas.openxmlformats.org/officeDocument/2006/relationships/slideLayout" Target="../slideLayouts/slideLayout1.xml"/><Relationship Id="rId5" Type="http://schemas.openxmlformats.org/officeDocument/2006/relationships/image" Target="../media/image99.png"/><Relationship Id="rId4" Type="http://schemas.openxmlformats.org/officeDocument/2006/relationships/image" Target="../media/image98.png"/><Relationship Id="rId3" Type="http://schemas.openxmlformats.org/officeDocument/2006/relationships/image" Target="../media/image102.png"/><Relationship Id="rId2" Type="http://schemas.openxmlformats.org/officeDocument/2006/relationships/image" Target="../media/image101.png"/><Relationship Id="rId1" Type="http://schemas.openxmlformats.org/officeDocument/2006/relationships/image" Target="../media/image96.png"/></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13.png"/><Relationship Id="rId2" Type="http://schemas.openxmlformats.org/officeDocument/2006/relationships/customXml" Target="../ink/ink3.xml"/><Relationship Id="rId1" Type="http://schemas.openxmlformats.org/officeDocument/2006/relationships/image" Target="../media/image12.png"/></Relationships>
</file>

<file path=ppt/slides/_rels/slide4.xml.rels><?xml version="1.0" encoding="UTF-8" standalone="yes"?>
<Relationships xmlns="http://schemas.openxmlformats.org/package/2006/relationships"><Relationship Id="rId9" Type="http://schemas.openxmlformats.org/officeDocument/2006/relationships/image" Target="../media/image22.png"/><Relationship Id="rId8" Type="http://schemas.openxmlformats.org/officeDocument/2006/relationships/image" Target="../media/image21.png"/><Relationship Id="rId7" Type="http://schemas.openxmlformats.org/officeDocument/2006/relationships/image" Target="../media/image20.png"/><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 Id="rId3" Type="http://schemas.openxmlformats.org/officeDocument/2006/relationships/image" Target="../media/image16.png"/><Relationship Id="rId2" Type="http://schemas.openxmlformats.org/officeDocument/2006/relationships/image" Target="../media/image15.png"/><Relationship Id="rId13" Type="http://schemas.openxmlformats.org/officeDocument/2006/relationships/slideLayout" Target="../slideLayouts/slideLayout1.xml"/><Relationship Id="rId12" Type="http://schemas.openxmlformats.org/officeDocument/2006/relationships/image" Target="../media/image24.png"/><Relationship Id="rId11" Type="http://schemas.openxmlformats.org/officeDocument/2006/relationships/customXml" Target="../ink/ink4.xml"/><Relationship Id="rId10" Type="http://schemas.openxmlformats.org/officeDocument/2006/relationships/image" Target="../media/image23.png"/><Relationship Id="rId1" Type="http://schemas.openxmlformats.org/officeDocument/2006/relationships/image" Target="../media/image14.png"/></Relationships>
</file>

<file path=ppt/slides/_rels/slide5.xml.rels><?xml version="1.0" encoding="UTF-8" standalone="yes"?>
<Relationships xmlns="http://schemas.openxmlformats.org/package/2006/relationships"><Relationship Id="rId9" Type="http://schemas.openxmlformats.org/officeDocument/2006/relationships/customXml" Target="../ink/ink5.xml"/><Relationship Id="rId8" Type="http://schemas.openxmlformats.org/officeDocument/2006/relationships/image" Target="../media/image31.png"/><Relationship Id="rId7" Type="http://schemas.openxmlformats.org/officeDocument/2006/relationships/image" Target="../media/image30.png"/><Relationship Id="rId6" Type="http://schemas.openxmlformats.org/officeDocument/2006/relationships/image" Target="../media/image29.png"/><Relationship Id="rId5" Type="http://schemas.openxmlformats.org/officeDocument/2006/relationships/image" Target="../media/image28.png"/><Relationship Id="rId4" Type="http://schemas.openxmlformats.org/officeDocument/2006/relationships/image" Target="../media/image27.wmf"/><Relationship Id="rId3" Type="http://schemas.openxmlformats.org/officeDocument/2006/relationships/oleObject" Target="../embeddings/oleObject2.bin"/><Relationship Id="rId2" Type="http://schemas.openxmlformats.org/officeDocument/2006/relationships/image" Target="../media/image26.jpeg"/><Relationship Id="rId12" Type="http://schemas.openxmlformats.org/officeDocument/2006/relationships/vmlDrawing" Target="../drawings/vmlDrawing2.vml"/><Relationship Id="rId11" Type="http://schemas.openxmlformats.org/officeDocument/2006/relationships/slideLayout" Target="../slideLayouts/slideLayout1.xml"/><Relationship Id="rId10" Type="http://schemas.openxmlformats.org/officeDocument/2006/relationships/image" Target="../media/image32.png"/><Relationship Id="rId1" Type="http://schemas.openxmlformats.org/officeDocument/2006/relationships/image" Target="../media/image25.jpe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35.png"/><Relationship Id="rId3" Type="http://schemas.openxmlformats.org/officeDocument/2006/relationships/customXml" Target="../ink/ink6.xml"/><Relationship Id="rId2" Type="http://schemas.openxmlformats.org/officeDocument/2006/relationships/image" Target="../media/image34.png"/><Relationship Id="rId1" Type="http://schemas.openxmlformats.org/officeDocument/2006/relationships/image" Target="../media/image33.png"/></Relationships>
</file>

<file path=ppt/slides/_rels/slide7.xml.rels><?xml version="1.0" encoding="UTF-8" standalone="yes"?>
<Relationships xmlns="http://schemas.openxmlformats.org/package/2006/relationships"><Relationship Id="rId9" Type="http://schemas.openxmlformats.org/officeDocument/2006/relationships/customXml" Target="../ink/ink7.xml"/><Relationship Id="rId8" Type="http://schemas.openxmlformats.org/officeDocument/2006/relationships/image" Target="../media/image43.png"/><Relationship Id="rId7" Type="http://schemas.openxmlformats.org/officeDocument/2006/relationships/image" Target="../media/image42.png"/><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 Id="rId3" Type="http://schemas.openxmlformats.org/officeDocument/2006/relationships/image" Target="../media/image38.png"/><Relationship Id="rId2" Type="http://schemas.openxmlformats.org/officeDocument/2006/relationships/image" Target="../media/image37.png"/><Relationship Id="rId11" Type="http://schemas.openxmlformats.org/officeDocument/2006/relationships/slideLayout" Target="../slideLayouts/slideLayout2.xml"/><Relationship Id="rId10" Type="http://schemas.openxmlformats.org/officeDocument/2006/relationships/image" Target="../media/image44.png"/><Relationship Id="rId1" Type="http://schemas.openxmlformats.org/officeDocument/2006/relationships/image" Target="../media/image36.png"/></Relationships>
</file>

<file path=ppt/slides/_rels/slide8.xml.rels><?xml version="1.0" encoding="UTF-8" standalone="yes"?>
<Relationships xmlns="http://schemas.openxmlformats.org/package/2006/relationships"><Relationship Id="rId9" Type="http://schemas.openxmlformats.org/officeDocument/2006/relationships/customXml" Target="../ink/ink8.xml"/><Relationship Id="rId8" Type="http://schemas.openxmlformats.org/officeDocument/2006/relationships/image" Target="../media/image52.png"/><Relationship Id="rId7" Type="http://schemas.openxmlformats.org/officeDocument/2006/relationships/image" Target="../media/image51.png"/><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3" Type="http://schemas.openxmlformats.org/officeDocument/2006/relationships/image" Target="../media/image47.png"/><Relationship Id="rId2" Type="http://schemas.openxmlformats.org/officeDocument/2006/relationships/image" Target="../media/image46.png"/><Relationship Id="rId11" Type="http://schemas.openxmlformats.org/officeDocument/2006/relationships/slideLayout" Target="../slideLayouts/slideLayout2.xml"/><Relationship Id="rId10" Type="http://schemas.openxmlformats.org/officeDocument/2006/relationships/image" Target="../media/image53.png"/><Relationship Id="rId1" Type="http://schemas.openxmlformats.org/officeDocument/2006/relationships/image" Target="../media/image45.png"/></Relationships>
</file>

<file path=ppt/slides/_rels/slide9.xml.rels><?xml version="1.0" encoding="UTF-8" standalone="yes"?>
<Relationships xmlns="http://schemas.openxmlformats.org/package/2006/relationships"><Relationship Id="rId5" Type="http://schemas.openxmlformats.org/officeDocument/2006/relationships/slideLayout" Target="../slideLayouts/slideLayout1.xml"/><Relationship Id="rId4" Type="http://schemas.openxmlformats.org/officeDocument/2006/relationships/image" Target="../media/image56.png"/><Relationship Id="rId3" Type="http://schemas.openxmlformats.org/officeDocument/2006/relationships/customXml" Target="../ink/ink9.xml"/><Relationship Id="rId2" Type="http://schemas.openxmlformats.org/officeDocument/2006/relationships/image" Target="../media/image55.png"/><Relationship Id="rId1" Type="http://schemas.openxmlformats.org/officeDocument/2006/relationships/image" Target="../media/image5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02257" y="329500"/>
            <a:ext cx="10489325" cy="2645404"/>
          </a:xfrm>
          <a:prstGeom prst="rect">
            <a:avLst/>
          </a:prstGeom>
        </p:spPr>
        <p:txBody>
          <a:bodyPr wrap="square">
            <a:spAutoFit/>
          </a:bodyPr>
          <a:lstStyle/>
          <a:p>
            <a:pPr>
              <a:lnSpc>
                <a:spcPct val="120000"/>
              </a:lnSpc>
            </a:pP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10.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如图安排的三种透光媒质 </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Ⅰ</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Ⅱ</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Ⅲ</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，其折射率分别为 </a:t>
            </a:r>
            <a:r>
              <a:rPr lang="zh-CN" altLang="en-US"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33</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2</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=1.50</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b="1" i="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n</a:t>
            </a:r>
            <a:r>
              <a:rPr lang="en-US" altLang="zh-CN" sz="2400" b="1" baseline="-25000"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3</a:t>
            </a:r>
            <a:r>
              <a:rPr lang="zh-CN" altLang="en-US"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=1</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。两个交界面相互平行。一束自然光自媒质</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Ⅰ</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中入射到 </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Ⅰ</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与 </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Ⅱ</a:t>
            </a:r>
            <a:r>
              <a:rPr lang="en-US" altLang="zh-CN" sz="2400" b="1" dirty="0">
                <a:latin typeface="Times New Roman" panose="02020603050405020304" pitchFamily="18" charset="0"/>
                <a:ea typeface="华文中宋" panose="02010600040101010101" pitchFamily="2" charset="-122"/>
                <a:cs typeface="Times New Roman" panose="02020603050405020304" pitchFamily="18" charset="0"/>
              </a:rPr>
              <a:t>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的交界面上，若反射光为线偏振光，</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(1) 求入射角 </a:t>
            </a:r>
            <a:r>
              <a:rPr lang="en-US" altLang="zh-CN" sz="2400" b="1" i="1" dirty="0" err="1">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i</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     (2) 媒质 </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Ⅱ</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a:t>
            </a:r>
            <a:r>
              <a:rPr lang="en-US" altLang="zh-CN" sz="2400" b="1" dirty="0">
                <a:solidFill>
                  <a:srgbClr val="FF0000"/>
                </a:solidFill>
                <a:latin typeface="Times New Roman" panose="02020603050405020304" pitchFamily="18" charset="0"/>
                <a:ea typeface="华文中宋" panose="02010600040101010101" pitchFamily="2" charset="-122"/>
                <a:cs typeface="Times New Roman" panose="02020603050405020304" pitchFamily="18" charset="0"/>
              </a:rPr>
              <a:t>Ⅲ </a:t>
            </a:r>
            <a:r>
              <a:rPr lang="zh-CN" altLang="en-US" sz="2400" b="1" dirty="0">
                <a:latin typeface="Times New Roman" panose="02020603050405020304" pitchFamily="18" charset="0"/>
                <a:ea typeface="华文中宋" panose="02010600040101010101" pitchFamily="2" charset="-122"/>
                <a:cs typeface="Times New Roman" panose="02020603050405020304" pitchFamily="18" charset="0"/>
              </a:rPr>
              <a:t>界面上的反射光是不是线偏振光? 为什么?</a:t>
            </a:r>
            <a:endParaRPr lang="zh-CN" altLang="en-US" sz="2400" b="1" dirty="0">
              <a:latin typeface="Times New Roman" panose="02020603050405020304" pitchFamily="18" charset="0"/>
              <a:ea typeface="华文中宋" panose="02010600040101010101" pitchFamily="2" charset="-122"/>
              <a:cs typeface="Times New Roman" panose="02020603050405020304" pitchFamily="18" charset="0"/>
            </a:endParaRPr>
          </a:p>
          <a:p>
            <a:pPr>
              <a:lnSpc>
                <a:spcPct val="120000"/>
              </a:lnSpc>
            </a:pPr>
            <a:endParaRPr lang="zh-CN" altLang="en-US" sz="2000" b="1" dirty="0">
              <a:latin typeface="Times New Roman" panose="02020603050405020304" pitchFamily="18" charset="0"/>
              <a:ea typeface="华文中宋" panose="02010600040101010101" pitchFamily="2" charset="-122"/>
              <a:cs typeface="Times New Roman" panose="02020603050405020304" pitchFamily="18" charset="0"/>
            </a:endParaRPr>
          </a:p>
        </p:txBody>
      </p:sp>
      <p:pic>
        <p:nvPicPr>
          <p:cNvPr id="3" name="图片 2"/>
          <p:cNvPicPr>
            <a:picLocks noChangeAspect="1"/>
          </p:cNvPicPr>
          <p:nvPr/>
        </p:nvPicPr>
        <p:blipFill>
          <a:blip r:embed="rId1"/>
          <a:stretch>
            <a:fillRect/>
          </a:stretch>
        </p:blipFill>
        <p:spPr>
          <a:xfrm>
            <a:off x="8639952" y="2845458"/>
            <a:ext cx="3026422" cy="3300838"/>
          </a:xfrm>
          <a:prstGeom prst="rect">
            <a:avLst/>
          </a:prstGeom>
        </p:spPr>
      </p:pic>
      <p:sp>
        <p:nvSpPr>
          <p:cNvPr id="4" name="文本框 3"/>
          <p:cNvSpPr txBox="1"/>
          <p:nvPr/>
        </p:nvSpPr>
        <p:spPr>
          <a:xfrm>
            <a:off x="802257" y="2661308"/>
            <a:ext cx="864362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分析：自然光以布儒斯特角入射到介质表面时，其反射光为线偏振光。</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p:txBody>
      </p:sp>
      <p:sp>
        <p:nvSpPr>
          <p:cNvPr id="5" name="文本框 4"/>
          <p:cNvSpPr txBox="1"/>
          <p:nvPr/>
        </p:nvSpPr>
        <p:spPr>
          <a:xfrm>
            <a:off x="837538" y="3432641"/>
            <a:ext cx="6355080"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1</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）由布儒斯特定律，</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p:txBody>
      </p:sp>
      <mc:AlternateContent xmlns:mc="http://schemas.openxmlformats.org/markup-compatibility/2006">
        <mc:Choice xmlns:a14="http://schemas.microsoft.com/office/drawing/2010/main" Requires="a14">
          <p:sp>
            <p:nvSpPr>
              <p:cNvPr id="7" name="对象 6">
                <a:hlinkClick r:id="" action="ppaction://ole?verb=0"/>
              </p:cNvPr>
              <p:cNvSpPr txBox="1"/>
              <p:nvPr/>
            </p:nvSpPr>
            <p:spPr>
              <a:xfrm>
                <a:off x="3255096" y="3320878"/>
                <a:ext cx="1243697" cy="910986"/>
              </a:xfrm>
              <a:prstGeom prst="rect">
                <a:avLst/>
              </a:prstGeom>
            </p:spPr>
            <p:txBody>
              <a:bodyPr>
                <a:normAutofit fontScale="92500"/>
              </a:bodyPr>
              <a:lstStyle/>
              <a:p>
                <a:pPr marL="0" marR="0" lvl="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left"/>
                    </m:oMathParaPr>
                    <m:oMath xmlns:m="http://schemas.openxmlformats.org/officeDocument/2006/math">
                      <m:func>
                        <m:func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funcPr>
                        <m:fName>
                          <m:r>
                            <m:rPr>
                              <m:sty m:val="p"/>
                            </m:rPr>
                            <a:rPr kumimoji="0" lang="zh-CN" altLang="en-US" sz="2100" b="0" i="0" u="none" strike="noStrike" kern="1200" cap="none" spc="0" normalizeH="0" baseline="0" noProof="0">
                              <a:ln>
                                <a:noFill/>
                              </a:ln>
                              <a:solidFill>
                                <a:srgbClr val="000000"/>
                              </a:solidFill>
                              <a:effectLst/>
                              <a:uLnTx/>
                              <a:uFillTx/>
                              <a:latin typeface="Cambria Math" panose="02040503050406030204" pitchFamily="18" charset="0"/>
                              <a:cs typeface="+mn-cs"/>
                            </a:rPr>
                            <m:t>tan</m:t>
                          </m:r>
                        </m:fName>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𝑖</m:t>
                          </m:r>
                        </m:e>
                      </m:func>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m:t>
                      </m:r>
                      <m:f>
                        <m:f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sSub>
                            <m:sSub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e>
                            <m:sub>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2</m:t>
                              </m:r>
                            </m:sub>
                          </m:sSub>
                        </m:num>
                        <m:den>
                          <m:sSub>
                            <m:sSubPr>
                              <m:ctrlP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e>
                            <m:sub>
                              <m:r>
                                <a:rPr kumimoji="0" lang="zh-CN" altLang="en-US" sz="21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den>
                      </m:f>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p:txBody>
          </p:sp>
        </mc:Choice>
        <mc:Fallback>
          <p:sp>
            <p:nvSpPr>
              <p:cNvPr id="7" name="对象 6">
                <a:hlinkClick r:id="" action="ppaction://ole?verb=0"/>
              </p:cNvPr>
              <p:cNvSpPr txBox="1">
                <a:spLocks noRot="1" noChangeAspect="1" noMove="1" noResize="1" noEditPoints="1" noAdjustHandles="1" noChangeArrowheads="1" noChangeShapeType="1" noTextEdit="1"/>
              </p:cNvSpPr>
              <p:nvPr/>
            </p:nvSpPr>
            <p:spPr>
              <a:xfrm>
                <a:off x="3255096" y="3320878"/>
                <a:ext cx="1243697" cy="910986"/>
              </a:xfrm>
              <a:prstGeom prst="rect">
                <a:avLst/>
              </a:prstGeom>
              <a:blipFill rotWithShape="1">
                <a:blip r:embed="rId2"/>
                <a:stretch>
                  <a:fillRect l="-7" t="-51" r="36"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对象 8">
                <a:hlinkClick r:id="" action="ppaction://ole?verb=0"/>
              </p:cNvPr>
              <p:cNvSpPr txBox="1"/>
              <p:nvPr/>
            </p:nvSpPr>
            <p:spPr>
              <a:xfrm>
                <a:off x="4725557" y="3269639"/>
                <a:ext cx="4570587" cy="645160"/>
              </a:xfrm>
              <a:prstGeom prst="rect">
                <a:avLst/>
              </a:prstGeom>
            </p:spPr>
            <p:txBody>
              <a:bodyPr>
                <a:normAutofit fontScale="92500"/>
              </a:bodyPr>
              <a:lstStyle/>
              <a:p>
                <a:pPr marL="0" marR="0" lvl="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left"/>
                    </m:oMathParaPr>
                    <m:oMath xmlns:m="http://schemas.openxmlformats.org/officeDocument/2006/math">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𝑎𝑟𝑐𝑡𝑔</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f>
                        <m:f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sSub>
                            <m:sSub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2</m:t>
                              </m:r>
                            </m:sub>
                          </m:sSub>
                        </m:num>
                        <m:den>
                          <m:sSub>
                            <m:sSub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e>
                            <m:sub>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sub>
                          </m:sSub>
                        </m:den>
                      </m:f>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𝑎𝑟𝑐𝑡𝑔</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f>
                        <m:f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50</m:t>
                          </m:r>
                        </m:num>
                        <m:den>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33</m:t>
                          </m:r>
                        </m:den>
                      </m:f>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48</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4</m:t>
                      </m:r>
                      <m:sSup>
                        <m:sSup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sSupPr>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4</m:t>
                          </m:r>
                        </m:e>
                        <m:sup>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sup>
                      </m:sSup>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p:txBody>
          </p:sp>
        </mc:Choice>
        <mc:Fallback>
          <p:sp>
            <p:nvSpPr>
              <p:cNvPr id="9" name="对象 8">
                <a:hlinkClick r:id="" action="ppaction://ole?verb=0"/>
              </p:cNvPr>
              <p:cNvSpPr txBox="1">
                <a:spLocks noRot="1" noChangeAspect="1" noMove="1" noResize="1" noEditPoints="1" noAdjustHandles="1" noChangeArrowheads="1" noChangeShapeType="1" noTextEdit="1"/>
              </p:cNvSpPr>
              <p:nvPr/>
            </p:nvSpPr>
            <p:spPr>
              <a:xfrm>
                <a:off x="4725557" y="3269639"/>
                <a:ext cx="4570587" cy="645160"/>
              </a:xfrm>
              <a:prstGeom prst="rect">
                <a:avLst/>
              </a:prstGeom>
              <a:blipFill rotWithShape="1">
                <a:blip r:embed="rId3"/>
                <a:stretch>
                  <a:fillRect l="-11" t="-4" r="8"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文本框 9"/>
              <p:cNvSpPr txBox="1"/>
              <p:nvPr/>
            </p:nvSpPr>
            <p:spPr>
              <a:xfrm>
                <a:off x="900365" y="4475069"/>
                <a:ext cx="8447405"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2</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）设在媒介中的折射角为</a:t>
                </a:r>
                <a14:m>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𝑖</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a14:m>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 则</a:t>
                </a:r>
                <a:endParaRPr kumimoji="0" lang="en-US" altLang="zh-CN"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p:txBody>
          </p:sp>
        </mc:Choice>
        <mc:Fallback>
          <p:sp>
            <p:nvSpPr>
              <p:cNvPr id="10" name="文本框 9"/>
              <p:cNvSpPr txBox="1">
                <a:spLocks noRot="1" noChangeAspect="1" noMove="1" noResize="1" noEditPoints="1" noAdjustHandles="1" noChangeArrowheads="1" noChangeShapeType="1" noTextEdit="1"/>
              </p:cNvSpPr>
              <p:nvPr/>
            </p:nvSpPr>
            <p:spPr>
              <a:xfrm>
                <a:off x="900365" y="4475069"/>
                <a:ext cx="8447405" cy="369332"/>
              </a:xfrm>
              <a:prstGeom prst="rect">
                <a:avLst/>
              </a:prstGeom>
              <a:blipFill rotWithShape="1">
                <a:blip r:embed="rId4"/>
                <a:stretch>
                  <a:fillRect l="-7" t="-61" r="7" b="168"/>
                </a:stretch>
              </a:blipFill>
            </p:spPr>
            <p:txBody>
              <a:bodyPr/>
              <a:lstStyle/>
              <a:p>
                <a:r>
                  <a:rPr lang="zh-CN" altLang="en-US">
                    <a:noFill/>
                  </a:rPr>
                  <a:t> </a:t>
                </a:r>
              </a:p>
            </p:txBody>
          </p:sp>
        </mc:Fallback>
      </mc:AlternateContent>
      <p:graphicFrame>
        <p:nvGraphicFramePr>
          <p:cNvPr id="11" name="对象 10">
            <a:hlinkClick r:id="" action="ppaction://ole?verb=0"/>
          </p:cNvPr>
          <p:cNvGraphicFramePr>
            <a:graphicFrameLocks noChangeAspect="1"/>
          </p:cNvGraphicFramePr>
          <p:nvPr/>
        </p:nvGraphicFramePr>
        <p:xfrm>
          <a:off x="4668423" y="4470433"/>
          <a:ext cx="2473325" cy="358775"/>
        </p:xfrm>
        <a:graphic>
          <a:graphicData uri="http://schemas.openxmlformats.org/presentationml/2006/ole">
            <mc:AlternateContent xmlns:mc="http://schemas.openxmlformats.org/markup-compatibility/2006">
              <mc:Choice xmlns:v="urn:schemas-microsoft-com:vml" Requires="v">
                <p:oleObj spid="_x0000_s0" name="" r:id="rId5" imgW="1574800" imgH="228600" progId="Equation.KSEE3">
                  <p:embed/>
                </p:oleObj>
              </mc:Choice>
              <mc:Fallback>
                <p:oleObj name="" r:id="rId5" imgW="1574800" imgH="228600" progId="Equation.KSEE3">
                  <p:embed/>
                  <p:pic>
                    <p:nvPicPr>
                      <p:cNvPr id="0" name="对象 10">
                        <a:hlinkClick r:id="" action="ppaction://ole?verb=0"/>
                      </p:cNvPr>
                      <p:cNvPicPr/>
                      <p:nvPr/>
                    </p:nvPicPr>
                    <p:blipFill>
                      <a:blip r:embed="rId6"/>
                      <a:stretch>
                        <a:fillRect/>
                      </a:stretch>
                    </p:blipFill>
                    <p:spPr>
                      <a:xfrm>
                        <a:off x="4668423" y="4470433"/>
                        <a:ext cx="2473325" cy="358775"/>
                      </a:xfrm>
                      <a:prstGeom prst="rect">
                        <a:avLst/>
                      </a:prstGeom>
                    </p:spPr>
                  </p:pic>
                </p:oleObj>
              </mc:Fallback>
            </mc:AlternateContent>
          </a:graphicData>
        </a:graphic>
      </p:graphicFrame>
      <p:cxnSp>
        <p:nvCxnSpPr>
          <p:cNvPr id="12" name="直接连接符 11"/>
          <p:cNvCxnSpPr/>
          <p:nvPr/>
        </p:nvCxnSpPr>
        <p:spPr>
          <a:xfrm flipV="1">
            <a:off x="10315024" y="4036959"/>
            <a:ext cx="0" cy="1130417"/>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3" name="文本框 12"/>
          <p:cNvSpPr txBox="1"/>
          <p:nvPr/>
        </p:nvSpPr>
        <p:spPr>
          <a:xfrm>
            <a:off x="1505989" y="5130809"/>
            <a:ext cx="3498215" cy="36830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在</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II</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与</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III</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分界面上，</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p:txBody>
      </p:sp>
      <mc:AlternateContent xmlns:mc="http://schemas.openxmlformats.org/markup-compatibility/2006">
        <mc:Choice xmlns:a14="http://schemas.microsoft.com/office/drawing/2010/main" Requires="a14">
          <p:sp>
            <p:nvSpPr>
              <p:cNvPr id="14" name="对象 24">
                <a:hlinkClick r:id="" action="ppaction://ole?verb=0"/>
              </p:cNvPr>
              <p:cNvSpPr txBox="1"/>
              <p:nvPr/>
            </p:nvSpPr>
            <p:spPr>
              <a:xfrm>
                <a:off x="2038837" y="5509679"/>
                <a:ext cx="6314823" cy="1018821"/>
              </a:xfrm>
              <a:prstGeom prst="rect">
                <a:avLst/>
              </a:prstGeom>
            </p:spPr>
            <p:txBody>
              <a:bodyPr>
                <a:normAutofit/>
              </a:bodyPr>
              <a:lstStyle/>
              <a:p>
                <a:pPr marL="0" marR="0" lvl="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left"/>
                    </m:oMathParaPr>
                    <m:oMath xmlns:m="http://schemas.openxmlformats.org/officeDocument/2006/math">
                      <m:func>
                        <m:funcPr>
                          <m:ctrlPr>
                            <a:rPr kumimoji="0" lang="zh-CN" altLang="en-US"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funcPr>
                        <m:fName>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tan</m:t>
                          </m:r>
                        </m:fName>
                        <m:e>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3</m:t>
                              </m:r>
                            </m:sub>
                          </m:s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e>
                      </m:func>
                      <m:func>
                        <m:func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funcPr>
                        <m:fName>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tan</m:t>
                          </m:r>
                        </m:fName>
                        <m:e>
                          <m:sSub>
                            <m:sSubPr>
                              <m:ctrlP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𝑖</m:t>
                              </m:r>
                            </m:e>
                            <m:sub>
                              <m:r>
                                <a:rPr kumimoji="0" lang="en-US" altLang="zh-CN"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2</m:t>
                              </m:r>
                            </m:sub>
                          </m:sSub>
                        </m:e>
                      </m:func>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func>
                        <m:func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funcPr>
                        <m:fName>
                          <m:r>
                            <m:rPr>
                              <m:sty m:val="p"/>
                            </m:rPr>
                            <a:rPr kumimoji="0" lang="zh-CN" altLang="en-US" sz="1800" b="0" i="0" u="none" strike="noStrike" kern="1200" cap="none" spc="0" normalizeH="0" baseline="0" noProof="0">
                              <a:ln>
                                <a:noFill/>
                              </a:ln>
                              <a:solidFill>
                                <a:srgbClr val="000000"/>
                              </a:solidFill>
                              <a:effectLst/>
                              <a:uLnTx/>
                              <a:uFillTx/>
                              <a:latin typeface="Cambria Math" panose="02040503050406030204" pitchFamily="18" charset="0"/>
                              <a:cs typeface="+mn-cs"/>
                            </a:rPr>
                            <m:t>tan</m:t>
                          </m:r>
                        </m:fName>
                        <m:e>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4</m:t>
                          </m:r>
                        </m:e>
                      </m:func>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56</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0</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8866</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f>
                        <m:f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3</m:t>
                          </m:r>
                        </m:num>
                        <m:den>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𝑛</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2</m:t>
                          </m:r>
                        </m:den>
                      </m:f>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f>
                        <m:fPr>
                          <m:ctrlP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ctrlPr>
                        </m:fPr>
                        <m:num>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num>
                        <m:den>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1</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50</m:t>
                          </m:r>
                        </m:den>
                      </m:f>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0</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m:t>
                      </m:r>
                      <m:r>
                        <a:rPr kumimoji="0" lang="zh-CN" altLang="en-US" sz="1800" b="0" i="1" u="none" strike="noStrike" kern="1200" cap="none" spc="0" normalizeH="0" baseline="0" noProof="0">
                          <a:ln>
                            <a:noFill/>
                          </a:ln>
                          <a:solidFill>
                            <a:srgbClr val="000000"/>
                          </a:solidFill>
                          <a:effectLst/>
                          <a:uLnTx/>
                          <a:uFillTx/>
                          <a:latin typeface="Cambria Math" panose="02040503050406030204" pitchFamily="18" charset="0"/>
                          <a:cs typeface="+mn-cs"/>
                        </a:rPr>
                        <m:t>666</m:t>
                      </m:r>
                    </m:oMath>
                  </m:oMathPara>
                </a14:m>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p:txBody>
          </p:sp>
        </mc:Choice>
        <mc:Fallback>
          <p:sp>
            <p:nvSpPr>
              <p:cNvPr id="14" name="对象 24">
                <a:hlinkClick r:id="" action="ppaction://ole?verb=0"/>
              </p:cNvPr>
              <p:cNvSpPr txBox="1">
                <a:spLocks noRot="1" noChangeAspect="1" noMove="1" noResize="1" noEditPoints="1" noAdjustHandles="1" noChangeArrowheads="1" noChangeShapeType="1" noTextEdit="1"/>
              </p:cNvSpPr>
              <p:nvPr/>
            </p:nvSpPr>
            <p:spPr>
              <a:xfrm>
                <a:off x="2038837" y="5509679"/>
                <a:ext cx="6314823" cy="1018821"/>
              </a:xfrm>
              <a:prstGeom prst="rect">
                <a:avLst/>
              </a:prstGeom>
              <a:blipFill rotWithShape="1">
                <a:blip r:embed="rId7"/>
                <a:stretch>
                  <a:fillRect l="-8" t="-41" r="4" b="6"/>
                </a:stretch>
              </a:blipFill>
            </p:spPr>
            <p:txBody>
              <a:bodyPr/>
              <a:lstStyle/>
              <a:p>
                <a:r>
                  <a:rPr lang="zh-CN" altLang="en-US">
                    <a:noFill/>
                  </a:rPr>
                  <a:t> </a:t>
                </a:r>
              </a:p>
            </p:txBody>
          </p:sp>
        </mc:Fallback>
      </mc:AlternateContent>
      <p:sp>
        <p:nvSpPr>
          <p:cNvPr id="15" name="文本框 14"/>
          <p:cNvSpPr txBox="1"/>
          <p:nvPr/>
        </p:nvSpPr>
        <p:spPr>
          <a:xfrm>
            <a:off x="1351885" y="6343834"/>
            <a:ext cx="6094602"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所以</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II</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与</a:t>
            </a:r>
            <a:r>
              <a:rPr kumimoji="0" lang="en-US" altLang="zh-CN"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III</a:t>
            </a:r>
            <a:r>
              <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rPr>
              <a:t>界面上的反射光不是线偏振光。</a:t>
            </a:r>
            <a:endParaRPr kumimoji="0" lang="zh-CN" altLang="en-US" sz="1800" b="0" i="0" u="none" strike="noStrike" kern="1200" cap="none" spc="0" normalizeH="0" baseline="0" noProof="0" dirty="0">
              <a:ln>
                <a:noFill/>
              </a:ln>
              <a:solidFill>
                <a:prstClr val="black"/>
              </a:solidFill>
              <a:effectLst/>
              <a:uLnTx/>
              <a:uFillTx/>
              <a:latin typeface="Calibri" panose="020F0502020204030204"/>
              <a:ea typeface="微软雅黑" panose="020B0503020204020204" pitchFamily="34" charset="-122"/>
              <a:cs typeface="+mn-cs"/>
            </a:endParaRPr>
          </a:p>
        </p:txBody>
      </p:sp>
      <mc:AlternateContent xmlns:mc="http://schemas.openxmlformats.org/markup-compatibility/2006" xmlns:p14="http://schemas.microsoft.com/office/powerpoint/2010/main">
        <mc:Choice Requires="p14">
          <p:contentPart r:id="rId8" p14:bwMode="auto">
            <p14:nvContentPartPr>
              <p14:cNvPr id="6" name="墨迹 5"/>
              <p14:cNvContentPartPr/>
              <p14:nvPr/>
            </p14:nvContentPartPr>
            <p14:xfrm>
              <a:off x="1327320" y="1663560"/>
              <a:ext cx="9372960" cy="4578840"/>
            </p14:xfrm>
          </p:contentPart>
        </mc:Choice>
        <mc:Fallback xmlns="">
          <p:pic>
            <p:nvPicPr>
              <p:cNvPr id="6" name="墨迹 5"/>
            </p:nvPicPr>
            <p:blipFill>
              <a:blip r:embed="rId9"/>
            </p:blipFill>
            <p:spPr>
              <a:xfrm>
                <a:off x="1327320" y="1663560"/>
                <a:ext cx="9372960" cy="4578840"/>
              </a:xfrm>
              <a:prstGeom prst="rect"/>
            </p:spPr>
          </p:pic>
        </mc:Fallback>
      </mc:AlternateContent>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290240" y="2966225"/>
            <a:ext cx="4192472" cy="3053885"/>
          </a:xfrm>
          <a:prstGeom prst="rect">
            <a:avLst/>
          </a:prstGeom>
        </p:spPr>
      </p:pic>
      <p:pic>
        <p:nvPicPr>
          <p:cNvPr id="4" name="图片 3"/>
          <p:cNvPicPr>
            <a:picLocks noChangeAspect="1"/>
          </p:cNvPicPr>
          <p:nvPr/>
        </p:nvPicPr>
        <p:blipFill rotWithShape="1">
          <a:blip r:embed="rId2"/>
          <a:srcRect l="725" r="-1239" b="55790"/>
          <a:stretch>
            <a:fillRect/>
          </a:stretch>
        </p:blipFill>
        <p:spPr>
          <a:xfrm>
            <a:off x="1167678" y="3304906"/>
            <a:ext cx="6203965" cy="1254873"/>
          </a:xfrm>
          <a:prstGeom prst="rect">
            <a:avLst/>
          </a:prstGeom>
        </p:spPr>
      </p:pic>
      <p:pic>
        <p:nvPicPr>
          <p:cNvPr id="5" name="图片 4"/>
          <p:cNvPicPr>
            <a:picLocks noChangeAspect="1"/>
          </p:cNvPicPr>
          <p:nvPr/>
        </p:nvPicPr>
        <p:blipFill rotWithShape="1">
          <a:blip r:embed="rId2"/>
          <a:srcRect l="1310" t="42543"/>
          <a:stretch>
            <a:fillRect/>
          </a:stretch>
        </p:blipFill>
        <p:spPr>
          <a:xfrm>
            <a:off x="1198836" y="4727899"/>
            <a:ext cx="6091404" cy="1630892"/>
          </a:xfrm>
          <a:prstGeom prst="rect">
            <a:avLst/>
          </a:prstGeom>
        </p:spPr>
      </p:pic>
      <mc:AlternateContent xmlns:mc="http://schemas.openxmlformats.org/markup-compatibility/2006">
        <mc:Choice xmlns:a14="http://schemas.microsoft.com/office/drawing/2010/main" Requires="a14">
          <p:sp>
            <p:nvSpPr>
              <p:cNvPr id="7" name="文本框 6"/>
              <p:cNvSpPr txBox="1"/>
              <p:nvPr/>
            </p:nvSpPr>
            <p:spPr>
              <a:xfrm>
                <a:off x="404022" y="3353040"/>
                <a:ext cx="1068922" cy="40011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解：</m:t>
                      </m:r>
                    </m:oMath>
                  </m:oMathPara>
                </a14:m>
                <a:endParaRPr lang="zh-CN" altLang="en-US" sz="2000" dirty="0"/>
              </a:p>
            </p:txBody>
          </p:sp>
        </mc:Choice>
        <mc:Fallback>
          <p:sp>
            <p:nvSpPr>
              <p:cNvPr id="7" name="文本框 6"/>
              <p:cNvSpPr txBox="1">
                <a:spLocks noRot="1" noChangeAspect="1" noMove="1" noResize="1" noEditPoints="1" noAdjustHandles="1" noChangeArrowheads="1" noChangeShapeType="1" noTextEdit="1"/>
              </p:cNvSpPr>
              <p:nvPr/>
            </p:nvSpPr>
            <p:spPr>
              <a:xfrm>
                <a:off x="404022" y="3353040"/>
                <a:ext cx="1068922" cy="400110"/>
              </a:xfrm>
              <a:prstGeom prst="rect">
                <a:avLst/>
              </a:prstGeom>
              <a:blipFill rotWithShape="1">
                <a:blip r:embed="rId3"/>
                <a:stretch>
                  <a:fillRect l="-15" t="-60" r="35" b="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矩形 5"/>
              <p:cNvSpPr/>
              <p:nvPr/>
            </p:nvSpPr>
            <p:spPr>
              <a:xfrm>
                <a:off x="938483" y="548363"/>
                <a:ext cx="9835673" cy="2465996"/>
              </a:xfrm>
              <a:prstGeom prst="rect">
                <a:avLst/>
              </a:prstGeom>
            </p:spPr>
            <p:txBody>
              <a:bodyPr wrap="square">
                <a:spAutoFit/>
              </a:bodyPr>
              <a:lstStyle/>
              <a:p>
                <a:pPr>
                  <a:lnSpc>
                    <a:spcPct val="130000"/>
                  </a:lnSpc>
                </a:pPr>
                <a:r>
                  <a:rPr lang="en-US" altLang="zh-CN" sz="2400" dirty="0">
                    <a:latin typeface="楷体" panose="02010609060101010101" pitchFamily="49" charset="-122"/>
                    <a:ea typeface="楷体" panose="02010609060101010101" pitchFamily="49" charset="-122"/>
                    <a:cs typeface="Times New Roman" panose="02020603050405020304" pitchFamily="18" charset="0"/>
                  </a:rPr>
                  <a:t>5.  </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工作物质为</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1</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摩尔双原子分子的理想气体，作如图所示的循环过程，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2</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为直线过程，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2</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3</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为绝热过程，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3</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为等温过程。已知</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𝜃</m:t>
                    </m:r>
                    <m:r>
                      <a:rPr lang="en-US" altLang="zh-CN" sz="2400" i="1">
                        <a:latin typeface="Cambria Math" panose="02040503050406030204" pitchFamily="18" charset="0"/>
                        <a:cs typeface="Times New Roman" panose="02020603050405020304" pitchFamily="18" charset="0"/>
                      </a:rPr>
                      <m:t>=</m:t>
                    </m:r>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0" i="1" dirty="0" smtClean="0">
                            <a:latin typeface="Cambria Math" panose="02040503050406030204" pitchFamily="18" charset="0"/>
                            <a:cs typeface="Times New Roman" panose="02020603050405020304" pitchFamily="18" charset="0"/>
                          </a:rPr>
                          <m:t>45</m:t>
                        </m:r>
                      </m:e>
                      <m:sup>
                        <m: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，状态</a:t>
                </a:r>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cs typeface="Times New Roman" panose="02020603050405020304" pitchFamily="18" charset="0"/>
                      </a:rPr>
                      <m:t>1</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的参量为</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𝑇</m:t>
                        </m:r>
                      </m:e>
                      <m:sub>
                        <m:r>
                          <a:rPr lang="en-US" altLang="zh-CN" sz="2400" b="0" i="1" smtClean="0">
                            <a:latin typeface="Cambria Math" panose="02040503050406030204" pitchFamily="18" charset="0"/>
                            <a:cs typeface="Times New Roman" panose="02020603050405020304" pitchFamily="18" charset="0"/>
                          </a:rPr>
                          <m:t>1</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和</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𝑉</m:t>
                        </m:r>
                      </m:e>
                      <m:sub>
                        <m:r>
                          <a:rPr lang="en-US" altLang="zh-CN" sz="2400" b="0" i="1" dirty="0" smtClean="0">
                            <a:latin typeface="Cambria Math" panose="02040503050406030204" pitchFamily="18" charset="0"/>
                            <a:cs typeface="Times New Roman" panose="02020603050405020304" pitchFamily="18" charset="0"/>
                          </a:rPr>
                          <m:t>1</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，状态</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2</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的温度为</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2</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𝑇</m:t>
                        </m:r>
                      </m:e>
                      <m:sub>
                        <m:r>
                          <a:rPr lang="en-US" altLang="zh-CN" sz="2400" b="0" i="1" smtClean="0">
                            <a:latin typeface="Cambria Math" panose="02040503050406030204" pitchFamily="18" charset="0"/>
                            <a:cs typeface="Times New Roman" panose="02020603050405020304" pitchFamily="18" charset="0"/>
                          </a:rPr>
                          <m:t>1</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，计算:</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400" dirty="0">
                    <a:latin typeface="楷体" panose="02010609060101010101" pitchFamily="49" charset="-122"/>
                    <a:ea typeface="楷体" panose="02010609060101010101" pitchFamily="49" charset="-122"/>
                    <a:cs typeface="Times New Roman" panose="02020603050405020304" pitchFamily="18" charset="0"/>
                  </a:rPr>
                  <a:t>(1) 三个过程中的功，热量和内能的增量。</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400" dirty="0">
                    <a:latin typeface="楷体" panose="02010609060101010101" pitchFamily="49" charset="-122"/>
                    <a:ea typeface="楷体" panose="02010609060101010101" pitchFamily="49" charset="-122"/>
                    <a:cs typeface="Times New Roman" panose="02020603050405020304" pitchFamily="18" charset="0"/>
                  </a:rPr>
                  <a:t>(2) 此循环的效率。</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6" name="矩形 5"/>
              <p:cNvSpPr>
                <a:spLocks noRot="1" noChangeAspect="1" noMove="1" noResize="1" noEditPoints="1" noAdjustHandles="1" noChangeArrowheads="1" noChangeShapeType="1" noTextEdit="1"/>
              </p:cNvSpPr>
              <p:nvPr/>
            </p:nvSpPr>
            <p:spPr>
              <a:xfrm>
                <a:off x="938483" y="548363"/>
                <a:ext cx="9835673" cy="2465996"/>
              </a:xfrm>
              <a:prstGeom prst="rect">
                <a:avLst/>
              </a:prstGeom>
              <a:blipFill rotWithShape="1">
                <a:blip r:embed="rId4"/>
                <a:stretch>
                  <a:fillRect l="-6" t="-15" r="1" b="1"/>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5" p14:bwMode="auto">
            <p14:nvContentPartPr>
              <p14:cNvPr id="8" name="墨迹 7"/>
              <p14:cNvContentPartPr/>
              <p14:nvPr/>
            </p14:nvContentPartPr>
            <p14:xfrm>
              <a:off x="1568520" y="1066680"/>
              <a:ext cx="10204560" cy="5239080"/>
            </p14:xfrm>
          </p:contentPart>
        </mc:Choice>
        <mc:Fallback xmlns="">
          <p:pic>
            <p:nvPicPr>
              <p:cNvPr id="8" name="墨迹 7"/>
            </p:nvPicPr>
            <p:blipFill>
              <a:blip r:embed="rId6"/>
            </p:blipFill>
            <p:spPr>
              <a:xfrm>
                <a:off x="1568520" y="1066680"/>
                <a:ext cx="10204560" cy="5239080"/>
              </a:xfrm>
              <a:prstGeom prst="rect"/>
            </p:spPr>
          </p:pic>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755009" y="2705437"/>
                <a:ext cx="5754849" cy="3029612"/>
              </a:xfrm>
              <a:prstGeom prst="rect">
                <a:avLst/>
              </a:prstGeom>
              <a:noFill/>
            </p:spPr>
            <p:txBody>
              <a:bodyPr wrap="square" lIns="0" tIns="0" rIns="0" bIns="0" rtlCol="0">
                <a:spAutoFit/>
              </a:bodyPr>
              <a:lstStyle/>
              <a:p>
                <a:pPr>
                  <a:lnSpc>
                    <a:spcPct val="150000"/>
                  </a:lnSpc>
                </a:pPr>
                <a14:m>
                  <m:oMath xmlns:m="http://schemas.openxmlformats.org/officeDocument/2006/math">
                    <m:r>
                      <a:rPr lang="zh-CN" altLang="en-US" sz="2000" i="1" smtClean="0">
                        <a:latin typeface="Cambria Math" panose="02040503050406030204" pitchFamily="18" charset="0"/>
                      </a:rPr>
                      <m:t>解：</m:t>
                    </m:r>
                  </m:oMath>
                </a14:m>
                <a:r>
                  <a:rPr lang="zh-CN" altLang="en-US" sz="2000" dirty="0">
                    <a:sym typeface="Wingdings" panose="05000000000000000000" pitchFamily="2" charset="2"/>
                  </a:rPr>
                  <a:t>（</a:t>
                </a:r>
                <a:r>
                  <a:rPr lang="en-US" altLang="zh-CN" sz="2000" dirty="0">
                    <a:sym typeface="Wingdings" panose="05000000000000000000" pitchFamily="2" charset="2"/>
                  </a:rPr>
                  <a:t>1</a:t>
                </a:r>
                <a:r>
                  <a:rPr lang="zh-CN" altLang="en-US" sz="2000" dirty="0">
                    <a:sym typeface="Wingdings" panose="05000000000000000000" pitchFamily="2" charset="2"/>
                  </a:rPr>
                  <a:t>）</a:t>
                </a:r>
                <a:r>
                  <a:rPr lang="en-US" altLang="zh-CN" sz="2000" dirty="0">
                    <a:sym typeface="Wingdings" panose="05000000000000000000" pitchFamily="2" charset="2"/>
                  </a:rPr>
                  <a:t>1-2</a:t>
                </a:r>
                <a:r>
                  <a:rPr lang="zh-CN" altLang="en-US" sz="2000" dirty="0">
                    <a:sym typeface="Wingdings" panose="05000000000000000000" pitchFamily="2" charset="2"/>
                  </a:rPr>
                  <a:t>任意过程</a:t>
                </a:r>
                <a:endParaRPr lang="en-US" altLang="zh-CN" sz="2000" dirty="0">
                  <a:sym typeface="Wingdings" panose="05000000000000000000" pitchFamily="2" charset="2"/>
                </a:endParaRPr>
              </a:p>
              <a:p>
                <a:pPr>
                  <a:lnSpc>
                    <a:spcPct val="150000"/>
                  </a:lnSpc>
                </a:pPr>
                <a:r>
                  <a:rPr lang="en-US" altLang="zh-CN" sz="2000" dirty="0">
                    <a:sym typeface="Wingdings" panose="05000000000000000000" pitchFamily="2" charset="2"/>
                  </a:rPr>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𝐸</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𝐶</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𝑉</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𝑚</m:t>
                        </m:r>
                      </m:sub>
                    </m:sSub>
                    <m:d>
                      <m:d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dPr>
                      <m:e>
                        <m:sSub>
                          <m:sSub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2</m:t>
                            </m:r>
                          </m:sub>
                        </m:s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1</m:t>
                            </m:r>
                          </m:sub>
                        </m:sSub>
                      </m:e>
                    </m:d>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𝐶</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𝑉</m:t>
                        </m:r>
                        <m:r>
                          <a:rPr lang="en-US" altLang="zh-CN" sz="2000" i="1">
                            <a:latin typeface="Cambria Math" panose="02040503050406030204" pitchFamily="18" charset="0"/>
                            <a:ea typeface="Cambria Math" panose="02040503050406030204" pitchFamily="18" charset="0"/>
                            <a:sym typeface="Wingdings" panose="05000000000000000000" pitchFamily="2" charset="2"/>
                          </a:rPr>
                          <m:t>,</m:t>
                        </m:r>
                        <m:r>
                          <a:rPr lang="en-US" altLang="zh-CN" sz="2000" i="1">
                            <a:latin typeface="Cambria Math" panose="02040503050406030204" pitchFamily="18" charset="0"/>
                            <a:ea typeface="Cambria Math" panose="02040503050406030204" pitchFamily="18" charset="0"/>
                            <a:sym typeface="Wingdings" panose="05000000000000000000" pitchFamily="2" charset="2"/>
                          </a:rPr>
                          <m:t>𝑚</m:t>
                        </m:r>
                      </m:sub>
                    </m:sSub>
                    <m:d>
                      <m:d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dPr>
                      <m:e>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2</m:t>
                            </m:r>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1</m:t>
                            </m:r>
                          </m:sub>
                        </m:sSub>
                        <m:r>
                          <a:rPr lang="en-US" altLang="zh-CN" sz="2000" i="1">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sub>
                        </m:sSub>
                      </m:e>
                    </m:d>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fPr>
                      <m:num>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5</m:t>
                        </m:r>
                      </m:num>
                      <m:den>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2</m:t>
                        </m:r>
                      </m:den>
                    </m:f>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𝑅</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sub>
                    </m:sSub>
                  </m:oMath>
                </a14:m>
                <a:endParaRPr lang="en-US" altLang="zh-CN" sz="2000" b="0" dirty="0">
                  <a:ea typeface="Cambria Math" panose="02040503050406030204" pitchFamily="18" charset="0"/>
                  <a:sym typeface="Wingdings" panose="05000000000000000000" pitchFamily="2" charset="2"/>
                </a:endParaRPr>
              </a:p>
              <a:p>
                <a:pPr>
                  <a:lnSpc>
                    <a:spcPct val="150000"/>
                  </a:lnSpc>
                </a:pPr>
                <a:r>
                  <a:rPr lang="en-US" altLang="zh-CN" sz="2000" dirty="0">
                    <a:ea typeface="Cambria Math" panose="02040503050406030204" pitchFamily="18" charset="0"/>
                    <a:sym typeface="Wingdings" panose="05000000000000000000" pitchFamily="2" charset="2"/>
                  </a:rPr>
                  <a:t>          </a:t>
                </a:r>
                <a14:m>
                  <m:oMath xmlns:m="http://schemas.openxmlformats.org/officeDocument/2006/math">
                    <m:sSub>
                      <m:sSubPr>
                        <m:ctrlPr>
                          <a:rPr lang="en-US" altLang="zh-CN" sz="200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𝑊</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1</m:t>
                        </m:r>
                      </m:sub>
                    </m:s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fPr>
                      <m:num>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1</m:t>
                        </m:r>
                      </m:num>
                      <m:den>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2</m:t>
                        </m:r>
                      </m:den>
                    </m:f>
                    <m:d>
                      <m:d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dPr>
                      <m:e>
                        <m:sSub>
                          <m:sSub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𝑃</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2</m:t>
                            </m:r>
                          </m:sub>
                        </m:sSub>
                        <m:sSub>
                          <m:sSub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𝑉</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2</m:t>
                            </m:r>
                          </m:sub>
                        </m:s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𝑃</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1</m:t>
                            </m:r>
                          </m:sub>
                        </m:sSub>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𝑉</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1</m:t>
                            </m:r>
                          </m:sub>
                        </m:sSub>
                      </m:e>
                    </m:d>
                  </m:oMath>
                </a14:m>
                <a:endParaRPr lang="en-US" altLang="zh-CN" sz="2000" b="0" dirty="0">
                  <a:ea typeface="Cambria Math" panose="02040503050406030204" pitchFamily="18" charset="0"/>
                  <a:sym typeface="Wingdings" panose="05000000000000000000" pitchFamily="2" charset="2"/>
                </a:endParaRPr>
              </a:p>
              <a:p>
                <a:pPr>
                  <a:lnSpc>
                    <a:spcPct val="150000"/>
                  </a:lnSpc>
                </a:pPr>
                <a:r>
                  <a:rPr lang="en-US" altLang="zh-CN" sz="2000" b="0" dirty="0">
                    <a:ea typeface="Cambria Math" panose="02040503050406030204" pitchFamily="18" charset="0"/>
                    <a:sym typeface="Wingdings" panose="05000000000000000000" pitchFamily="2" charset="2"/>
                  </a:rPr>
                  <a:t>               </a:t>
                </a:r>
                <a14:m>
                  <m:oMath xmlns:m="http://schemas.openxmlformats.org/officeDocument/2006/math">
                    <m:r>
                      <a:rPr lang="en-US" altLang="zh-CN" sz="2000" b="0" i="0" smtClean="0">
                        <a:latin typeface="Cambria Math" panose="02040503050406030204" pitchFamily="18" charset="0"/>
                        <a:ea typeface="Cambria Math" panose="02040503050406030204" pitchFamily="18" charset="0"/>
                        <a:sym typeface="Wingdings" panose="05000000000000000000" pitchFamily="2" charset="2"/>
                      </a:rPr>
                      <m:t> </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fPr>
                      <m:num>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num>
                      <m:den>
                        <m:r>
                          <a:rPr lang="en-US" altLang="zh-CN" sz="2000" i="1">
                            <a:latin typeface="Cambria Math" panose="02040503050406030204" pitchFamily="18" charset="0"/>
                            <a:ea typeface="Cambria Math" panose="02040503050406030204" pitchFamily="18" charset="0"/>
                            <a:sym typeface="Wingdings" panose="05000000000000000000" pitchFamily="2" charset="2"/>
                          </a:rPr>
                          <m:t>2</m:t>
                        </m:r>
                      </m:den>
                    </m:f>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𝑅</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2</m:t>
                        </m:r>
                      </m:sub>
                    </m:s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oMath>
                </a14:m>
                <a:r>
                  <a:rPr lang="en-US" altLang="zh-CN" sz="2000" dirty="0">
                    <a:ea typeface="Cambria Math" panose="02040503050406030204" pitchFamily="18" charset="0"/>
                    <a:sym typeface="Wingdings" panose="05000000000000000000" pitchFamily="2" charset="2"/>
                  </a:rPr>
                  <a:t> </a:t>
                </a:r>
                <a14:m>
                  <m:oMath xmlns:m="http://schemas.openxmlformats.org/officeDocument/2006/math">
                    <m:f>
                      <m:f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fPr>
                      <m:num>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num>
                      <m:den>
                        <m:r>
                          <a:rPr lang="en-US" altLang="zh-CN" sz="2000" i="1">
                            <a:latin typeface="Cambria Math" panose="02040503050406030204" pitchFamily="18" charset="0"/>
                            <a:ea typeface="Cambria Math" panose="02040503050406030204" pitchFamily="18" charset="0"/>
                            <a:sym typeface="Wingdings" panose="05000000000000000000" pitchFamily="2" charset="2"/>
                          </a:rPr>
                          <m:t>2</m:t>
                        </m:r>
                      </m:den>
                    </m:f>
                    <m:r>
                      <a:rPr lang="en-US" altLang="zh-CN" sz="2000" i="1">
                        <a:latin typeface="Cambria Math" panose="02040503050406030204" pitchFamily="18" charset="0"/>
                        <a:ea typeface="Cambria Math" panose="02040503050406030204" pitchFamily="18" charset="0"/>
                        <a:sym typeface="Wingdings" panose="05000000000000000000" pitchFamily="2" charset="2"/>
                      </a:rPr>
                      <m:t>𝑅</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1</m:t>
                        </m:r>
                      </m:sub>
                    </m:s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oMath>
                </a14:m>
                <a:r>
                  <a:rPr lang="en-US" altLang="zh-CN" sz="2000" dirty="0">
                    <a:ea typeface="Cambria Math" panose="02040503050406030204" pitchFamily="18" charset="0"/>
                    <a:sym typeface="Wingdings" panose="05000000000000000000" pitchFamily="2" charset="2"/>
                  </a:rPr>
                  <a:t> </a:t>
                </a:r>
                <a14:m>
                  <m:oMath xmlns:m="http://schemas.openxmlformats.org/officeDocument/2006/math">
                    <m:f>
                      <m:f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fPr>
                      <m:num>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num>
                      <m:den>
                        <m:r>
                          <a:rPr lang="en-US" altLang="zh-CN" sz="2000" i="1">
                            <a:latin typeface="Cambria Math" panose="02040503050406030204" pitchFamily="18" charset="0"/>
                            <a:ea typeface="Cambria Math" panose="02040503050406030204" pitchFamily="18" charset="0"/>
                            <a:sym typeface="Wingdings" panose="05000000000000000000" pitchFamily="2" charset="2"/>
                          </a:rPr>
                          <m:t>2</m:t>
                        </m:r>
                      </m:den>
                    </m:f>
                    <m:r>
                      <a:rPr lang="en-US" altLang="zh-CN" sz="2000" i="1">
                        <a:latin typeface="Cambria Math" panose="02040503050406030204" pitchFamily="18" charset="0"/>
                        <a:ea typeface="Cambria Math" panose="02040503050406030204" pitchFamily="18" charset="0"/>
                        <a:sym typeface="Wingdings" panose="05000000000000000000" pitchFamily="2" charset="2"/>
                      </a:rPr>
                      <m:t>𝑅</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sub>
                    </m:sSub>
                  </m:oMath>
                </a14:m>
                <a:endParaRPr lang="en-US" altLang="zh-CN" sz="2000" b="0" dirty="0">
                  <a:ea typeface="Cambria Math" panose="02040503050406030204" pitchFamily="18" charset="0"/>
                  <a:sym typeface="Wingdings" panose="05000000000000000000" pitchFamily="2" charset="2"/>
                </a:endParaRPr>
              </a:p>
              <a:p>
                <a:pPr>
                  <a:lnSpc>
                    <a:spcPct val="150000"/>
                  </a:lnSpc>
                </a:pPr>
                <a:r>
                  <a:rPr lang="en-US" altLang="zh-CN" sz="2000" dirty="0">
                    <a:ea typeface="Cambria Math" panose="02040503050406030204" pitchFamily="18" charset="0"/>
                    <a:sym typeface="Wingdings" panose="05000000000000000000" pitchFamily="2" charset="2"/>
                  </a:rPr>
                  <a:t>          </a:t>
                </a:r>
                <a14:m>
                  <m:oMath xmlns:m="http://schemas.openxmlformats.org/officeDocument/2006/math">
                    <m:sSub>
                      <m:sSubPr>
                        <m:ctrlPr>
                          <a:rPr lang="en-US" altLang="zh-CN" sz="200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𝑄</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1</m:t>
                        </m:r>
                      </m:sub>
                    </m:s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000" i="1">
                        <a:latin typeface="Cambria Math" panose="02040503050406030204" pitchFamily="18" charset="0"/>
                        <a:ea typeface="Cambria Math" panose="02040503050406030204" pitchFamily="18" charset="0"/>
                        <a:sym typeface="Wingdings" panose="05000000000000000000" pitchFamily="2" charset="2"/>
                      </a:rPr>
                      <m:t>∆</m:t>
                    </m:r>
                    <m:r>
                      <a:rPr lang="en-US" altLang="zh-CN" sz="2000" i="1">
                        <a:latin typeface="Cambria Math" panose="02040503050406030204" pitchFamily="18" charset="0"/>
                        <a:ea typeface="Cambria Math" panose="02040503050406030204" pitchFamily="18" charset="0"/>
                        <a:sym typeface="Wingdings" panose="05000000000000000000" pitchFamily="2" charset="2"/>
                      </a:rPr>
                      <m:t>𝐸</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𝑊</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sub>
                    </m:s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oMath>
                </a14:m>
                <a:r>
                  <a:rPr lang="en-US" altLang="zh-CN" sz="2000" dirty="0">
                    <a:ea typeface="Cambria Math" panose="02040503050406030204" pitchFamily="18" charset="0"/>
                    <a:sym typeface="Wingdings" panose="05000000000000000000" pitchFamily="2" charset="2"/>
                  </a:rPr>
                  <a:t> </a:t>
                </a:r>
                <a14:m>
                  <m:oMath xmlns:m="http://schemas.openxmlformats.org/officeDocument/2006/math">
                    <m:f>
                      <m:f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fPr>
                      <m:num>
                        <m:r>
                          <a:rPr lang="en-US" altLang="zh-CN" sz="2000" i="1">
                            <a:latin typeface="Cambria Math" panose="02040503050406030204" pitchFamily="18" charset="0"/>
                            <a:ea typeface="Cambria Math" panose="02040503050406030204" pitchFamily="18" charset="0"/>
                            <a:sym typeface="Wingdings" panose="05000000000000000000" pitchFamily="2" charset="2"/>
                          </a:rPr>
                          <m:t>5</m:t>
                        </m:r>
                      </m:num>
                      <m:den>
                        <m:r>
                          <a:rPr lang="en-US" altLang="zh-CN" sz="2000" i="1">
                            <a:latin typeface="Cambria Math" panose="02040503050406030204" pitchFamily="18" charset="0"/>
                            <a:ea typeface="Cambria Math" panose="02040503050406030204" pitchFamily="18" charset="0"/>
                            <a:sym typeface="Wingdings" panose="05000000000000000000" pitchFamily="2" charset="2"/>
                          </a:rPr>
                          <m:t>2</m:t>
                        </m:r>
                      </m:den>
                    </m:f>
                    <m:r>
                      <a:rPr lang="en-US" altLang="zh-CN" sz="2000" i="1">
                        <a:latin typeface="Cambria Math" panose="02040503050406030204" pitchFamily="18" charset="0"/>
                        <a:ea typeface="Cambria Math" panose="02040503050406030204" pitchFamily="18" charset="0"/>
                        <a:sym typeface="Wingdings" panose="05000000000000000000" pitchFamily="2" charset="2"/>
                      </a:rPr>
                      <m:t>𝑅</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sub>
                    </m:sSub>
                  </m:oMath>
                </a14:m>
                <a:r>
                  <a:rPr lang="en-US" altLang="zh-CN" sz="2000" dirty="0">
                    <a:ea typeface="Cambria Math" panose="02040503050406030204" pitchFamily="18" charset="0"/>
                    <a:sym typeface="Wingdings" panose="05000000000000000000" pitchFamily="2" charset="2"/>
                  </a:rPr>
                  <a:t> </a:t>
                </a:r>
                <a14:m>
                  <m:oMath xmlns:m="http://schemas.openxmlformats.org/officeDocument/2006/math">
                    <m:r>
                      <a:rPr lang="en-US" altLang="zh-CN" sz="2000" i="1">
                        <a:latin typeface="Cambria Math" panose="02040503050406030204" pitchFamily="18" charset="0"/>
                        <a:ea typeface="Cambria Math" panose="02040503050406030204" pitchFamily="18" charset="0"/>
                        <a:sym typeface="Wingdings" panose="05000000000000000000" pitchFamily="2" charset="2"/>
                      </a:rPr>
                      <m:t>+</m:t>
                    </m:r>
                  </m:oMath>
                </a14:m>
                <a:r>
                  <a:rPr lang="en-US" altLang="zh-CN" sz="2000" dirty="0">
                    <a:ea typeface="Cambria Math" panose="02040503050406030204" pitchFamily="18" charset="0"/>
                    <a:sym typeface="Wingdings" panose="05000000000000000000" pitchFamily="2" charset="2"/>
                  </a:rPr>
                  <a:t> </a:t>
                </a:r>
                <a14:m>
                  <m:oMath xmlns:m="http://schemas.openxmlformats.org/officeDocument/2006/math">
                    <m:f>
                      <m:f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fPr>
                      <m:num>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num>
                      <m:den>
                        <m:r>
                          <a:rPr lang="en-US" altLang="zh-CN" sz="2000" i="1">
                            <a:latin typeface="Cambria Math" panose="02040503050406030204" pitchFamily="18" charset="0"/>
                            <a:ea typeface="Cambria Math" panose="02040503050406030204" pitchFamily="18" charset="0"/>
                            <a:sym typeface="Wingdings" panose="05000000000000000000" pitchFamily="2" charset="2"/>
                          </a:rPr>
                          <m:t>2</m:t>
                        </m:r>
                      </m:den>
                    </m:f>
                    <m:r>
                      <a:rPr lang="en-US" altLang="zh-CN" sz="2000" i="1">
                        <a:latin typeface="Cambria Math" panose="02040503050406030204" pitchFamily="18" charset="0"/>
                        <a:ea typeface="Cambria Math" panose="02040503050406030204" pitchFamily="18" charset="0"/>
                        <a:sym typeface="Wingdings" panose="05000000000000000000" pitchFamily="2" charset="2"/>
                      </a:rPr>
                      <m:t>𝑅</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sub>
                    </m:sSub>
                  </m:oMath>
                </a14:m>
                <a:r>
                  <a:rPr lang="en-US" altLang="zh-CN" sz="2000" dirty="0">
                    <a:ea typeface="Cambria Math" panose="02040503050406030204" pitchFamily="18" charset="0"/>
                    <a:sym typeface="Wingdings" panose="05000000000000000000" pitchFamily="2" charset="2"/>
                  </a:rPr>
                  <a:t> </a:t>
                </a:r>
                <a14:m>
                  <m:oMath xmlns:m="http://schemas.openxmlformats.org/officeDocument/2006/math">
                    <m:r>
                      <a:rPr lang="en-US" altLang="zh-CN" sz="2000" i="1">
                        <a:latin typeface="Cambria Math" panose="02040503050406030204" pitchFamily="18" charset="0"/>
                        <a:ea typeface="Cambria Math" panose="02040503050406030204" pitchFamily="18" charset="0"/>
                        <a:sym typeface="Wingdings" panose="05000000000000000000" pitchFamily="2" charset="2"/>
                      </a:rPr>
                      <m:t>=</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3</m:t>
                    </m:r>
                    <m:r>
                      <a:rPr lang="en-US" altLang="zh-CN" sz="2000" i="1">
                        <a:latin typeface="Cambria Math" panose="02040503050406030204" pitchFamily="18" charset="0"/>
                        <a:ea typeface="Cambria Math" panose="02040503050406030204" pitchFamily="18" charset="0"/>
                        <a:sym typeface="Wingdings" panose="05000000000000000000" pitchFamily="2" charset="2"/>
                      </a:rPr>
                      <m:t>𝑅</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sub>
                    </m:sSub>
                  </m:oMath>
                </a14:m>
                <a:endParaRPr lang="en-US" altLang="zh-CN" sz="2000" b="0" dirty="0">
                  <a:ea typeface="Cambria Math" panose="02040503050406030204" pitchFamily="18" charset="0"/>
                  <a:sym typeface="Wingdings" panose="05000000000000000000" pitchFamily="2" charset="2"/>
                </a:endParaRPr>
              </a:p>
            </p:txBody>
          </p:sp>
        </mc:Choice>
        <mc:Fallback>
          <p:sp>
            <p:nvSpPr>
              <p:cNvPr id="4" name="文本框 3"/>
              <p:cNvSpPr txBox="1">
                <a:spLocks noRot="1" noChangeAspect="1" noMove="1" noResize="1" noEditPoints="1" noAdjustHandles="1" noChangeArrowheads="1" noChangeShapeType="1" noTextEdit="1"/>
              </p:cNvSpPr>
              <p:nvPr/>
            </p:nvSpPr>
            <p:spPr>
              <a:xfrm>
                <a:off x="755009" y="2705437"/>
                <a:ext cx="5754849" cy="3029612"/>
              </a:xfrm>
              <a:prstGeom prst="rect">
                <a:avLst/>
              </a:prstGeom>
              <a:blipFill rotWithShape="1">
                <a:blip r:embed="rId1"/>
                <a:stretch>
                  <a:fillRect l="-11" t="-11" r="8" b="-18265"/>
                </a:stretch>
              </a:blipFill>
            </p:spPr>
            <p:txBody>
              <a:bodyPr/>
              <a:lstStyle/>
              <a:p>
                <a:r>
                  <a:rPr lang="zh-CN" altLang="en-US">
                    <a:noFill/>
                  </a:rPr>
                  <a:t> </a:t>
                </a:r>
              </a:p>
            </p:txBody>
          </p:sp>
        </mc:Fallback>
      </mc:AlternateContent>
      <p:pic>
        <p:nvPicPr>
          <p:cNvPr id="5" name="图片 4"/>
          <p:cNvPicPr>
            <a:picLocks noChangeAspect="1"/>
          </p:cNvPicPr>
          <p:nvPr/>
        </p:nvPicPr>
        <p:blipFill rotWithShape="1">
          <a:blip r:embed="rId2"/>
          <a:srcRect t="2007" r="1194"/>
          <a:stretch>
            <a:fillRect/>
          </a:stretch>
        </p:blipFill>
        <p:spPr>
          <a:xfrm>
            <a:off x="7372829" y="2843509"/>
            <a:ext cx="4489203" cy="2753467"/>
          </a:xfrm>
          <a:prstGeom prst="rect">
            <a:avLst/>
          </a:prstGeom>
        </p:spPr>
      </p:pic>
      <mc:AlternateContent xmlns:mc="http://schemas.openxmlformats.org/markup-compatibility/2006">
        <mc:Choice xmlns:a14="http://schemas.microsoft.com/office/drawing/2010/main" Requires="a14">
          <p:sp>
            <p:nvSpPr>
              <p:cNvPr id="3" name="矩形 2"/>
              <p:cNvSpPr/>
              <p:nvPr/>
            </p:nvSpPr>
            <p:spPr>
              <a:xfrm>
                <a:off x="755009" y="239441"/>
                <a:ext cx="9835673" cy="2465996"/>
              </a:xfrm>
              <a:prstGeom prst="rect">
                <a:avLst/>
              </a:prstGeom>
            </p:spPr>
            <p:txBody>
              <a:bodyPr wrap="square">
                <a:spAutoFit/>
              </a:bodyPr>
              <a:lstStyle/>
              <a:p>
                <a:pPr>
                  <a:lnSpc>
                    <a:spcPct val="130000"/>
                  </a:lnSpc>
                </a:pPr>
                <a:r>
                  <a:rPr lang="en-US" altLang="zh-CN" sz="2400" dirty="0">
                    <a:latin typeface="楷体" panose="02010609060101010101" pitchFamily="49" charset="-122"/>
                    <a:ea typeface="楷体" panose="02010609060101010101" pitchFamily="49" charset="-122"/>
                    <a:cs typeface="Times New Roman" panose="02020603050405020304" pitchFamily="18" charset="0"/>
                  </a:rPr>
                  <a:t>5.  </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工作物质为</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1</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摩尔双原子分子的理想气体，作如图所示的循环过程，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2</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为直线过程，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2</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3</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为绝热过程，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3</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为等温过程。已知</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𝜃</m:t>
                    </m:r>
                    <m:r>
                      <a:rPr lang="en-US" altLang="zh-CN" sz="2400" i="1">
                        <a:latin typeface="Cambria Math" panose="02040503050406030204" pitchFamily="18" charset="0"/>
                        <a:cs typeface="Times New Roman" panose="02020603050405020304" pitchFamily="18" charset="0"/>
                      </a:rPr>
                      <m:t>=</m:t>
                    </m:r>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0" i="1" dirty="0" smtClean="0">
                            <a:latin typeface="Cambria Math" panose="02040503050406030204" pitchFamily="18" charset="0"/>
                            <a:cs typeface="Times New Roman" panose="02020603050405020304" pitchFamily="18" charset="0"/>
                          </a:rPr>
                          <m:t>45</m:t>
                        </m:r>
                      </m:e>
                      <m:sup>
                        <m: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，状态</a:t>
                </a:r>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cs typeface="Times New Roman" panose="02020603050405020304" pitchFamily="18" charset="0"/>
                      </a:rPr>
                      <m:t>1</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的参量为</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𝑇</m:t>
                        </m:r>
                      </m:e>
                      <m:sub>
                        <m:r>
                          <a:rPr lang="en-US" altLang="zh-CN" sz="2400" b="0" i="1" smtClean="0">
                            <a:latin typeface="Cambria Math" panose="02040503050406030204" pitchFamily="18" charset="0"/>
                            <a:cs typeface="Times New Roman" panose="02020603050405020304" pitchFamily="18" charset="0"/>
                          </a:rPr>
                          <m:t>1</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和</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𝑉</m:t>
                        </m:r>
                      </m:e>
                      <m:sub>
                        <m:r>
                          <a:rPr lang="en-US" altLang="zh-CN" sz="2400" b="0" i="1" dirty="0" smtClean="0">
                            <a:latin typeface="Cambria Math" panose="02040503050406030204" pitchFamily="18" charset="0"/>
                            <a:cs typeface="Times New Roman" panose="02020603050405020304" pitchFamily="18" charset="0"/>
                          </a:rPr>
                          <m:t>1</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，状态</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2</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的温度为</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2</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𝑇</m:t>
                        </m:r>
                      </m:e>
                      <m:sub>
                        <m:r>
                          <a:rPr lang="en-US" altLang="zh-CN" sz="2400" b="0" i="1" smtClean="0">
                            <a:latin typeface="Cambria Math" panose="02040503050406030204" pitchFamily="18" charset="0"/>
                            <a:cs typeface="Times New Roman" panose="02020603050405020304" pitchFamily="18" charset="0"/>
                          </a:rPr>
                          <m:t>1</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，计算:</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400" dirty="0">
                    <a:latin typeface="楷体" panose="02010609060101010101" pitchFamily="49" charset="-122"/>
                    <a:ea typeface="楷体" panose="02010609060101010101" pitchFamily="49" charset="-122"/>
                    <a:cs typeface="Times New Roman" panose="02020603050405020304" pitchFamily="18" charset="0"/>
                  </a:rPr>
                  <a:t>(1) 三个过程中的功，热量和内能的增量。</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400" dirty="0">
                    <a:latin typeface="楷体" panose="02010609060101010101" pitchFamily="49" charset="-122"/>
                    <a:ea typeface="楷体" panose="02010609060101010101" pitchFamily="49" charset="-122"/>
                    <a:cs typeface="Times New Roman" panose="02020603050405020304" pitchFamily="18" charset="0"/>
                  </a:rPr>
                  <a:t>(2) 此循环的效率。</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755009" y="239441"/>
                <a:ext cx="9835673" cy="2465996"/>
              </a:xfrm>
              <a:prstGeom prst="rect">
                <a:avLst/>
              </a:prstGeom>
              <a:blipFill rotWithShape="1">
                <a:blip r:embed="rId3"/>
                <a:stretch>
                  <a:fillRect l="-6" t="-2" r="2" b="14"/>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2108160" y="635040"/>
              <a:ext cx="7925040" cy="4616640"/>
            </p14:xfrm>
          </p:contentPart>
        </mc:Choice>
        <mc:Fallback xmlns="">
          <p:pic>
            <p:nvPicPr>
              <p:cNvPr id="6" name="墨迹 5"/>
            </p:nvPicPr>
            <p:blipFill>
              <a:blip r:embed="rId5"/>
            </p:blipFill>
            <p:spPr>
              <a:xfrm>
                <a:off x="2108160" y="635040"/>
                <a:ext cx="7925040" cy="4616640"/>
              </a:xfrm>
              <a:prstGeom prst="rect"/>
            </p:spPr>
          </p:pic>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998290" y="2920668"/>
                <a:ext cx="7080308" cy="3117905"/>
              </a:xfrm>
              <a:prstGeom prst="rect">
                <a:avLst/>
              </a:prstGeom>
              <a:noFill/>
            </p:spPr>
            <p:txBody>
              <a:bodyPr wrap="square" lIns="0" tIns="0" rIns="0" bIns="0" rtlCol="0">
                <a:spAutoFit/>
              </a:bodyPr>
              <a:lstStyle/>
              <a:p>
                <a:pPr>
                  <a:lnSpc>
                    <a:spcPct val="150000"/>
                  </a:lnSpc>
                </a:pPr>
                <a:r>
                  <a:rPr lang="zh-CN" altLang="en-US" sz="2000" b="0" dirty="0">
                    <a:ea typeface="Cambria Math" panose="02040503050406030204" pitchFamily="18" charset="0"/>
                    <a:sym typeface="Wingdings" panose="05000000000000000000" pitchFamily="2" charset="2"/>
                  </a:rPr>
                  <a:t>解 ：</a:t>
                </a:r>
                <a:r>
                  <a:rPr lang="en-US" altLang="zh-CN" sz="2000" b="0" dirty="0">
                    <a:ea typeface="Cambria Math" panose="02040503050406030204" pitchFamily="18" charset="0"/>
                    <a:sym typeface="Wingdings" panose="05000000000000000000" pitchFamily="2" charset="2"/>
                  </a:rPr>
                  <a:t>2—3</a:t>
                </a:r>
                <a:r>
                  <a:rPr lang="zh-CN" altLang="en-US" sz="2000" b="0" dirty="0">
                    <a:ea typeface="Cambria Math" panose="02040503050406030204" pitchFamily="18" charset="0"/>
                    <a:sym typeface="Wingdings" panose="05000000000000000000" pitchFamily="2" charset="2"/>
                  </a:rPr>
                  <a:t>绝热膨胀过程</a:t>
                </a:r>
                <a:endParaRPr lang="en-US" altLang="zh-CN" sz="2000" b="0" dirty="0">
                  <a:ea typeface="Cambria Math" panose="02040503050406030204" pitchFamily="18" charset="0"/>
                  <a:sym typeface="Wingdings" panose="05000000000000000000" pitchFamily="2" charset="2"/>
                </a:endParaRPr>
              </a:p>
              <a:p>
                <a:pPr>
                  <a:lnSpc>
                    <a:spcPct val="150000"/>
                  </a:lnSpc>
                </a:pPr>
                <a:r>
                  <a:rPr lang="en-US" altLang="zh-CN" sz="2000" dirty="0">
                    <a:ea typeface="Cambria Math" panose="02040503050406030204" pitchFamily="18" charset="0"/>
                    <a:sym typeface="Wingdings" panose="05000000000000000000" pitchFamily="2" charset="2"/>
                  </a:rPr>
                  <a:t>        </a:t>
                </a:r>
                <a14:m>
                  <m:oMath xmlns:m="http://schemas.openxmlformats.org/officeDocument/2006/math">
                    <m:r>
                      <a:rPr lang="en-US" altLang="zh-CN" sz="200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200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𝐸</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2</m:t>
                        </m:r>
                      </m:sub>
                    </m:s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𝐶</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𝑉</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𝑚</m:t>
                        </m:r>
                      </m:sub>
                    </m:sSub>
                    <m:d>
                      <m:d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dPr>
                      <m:e>
                        <m:sSub>
                          <m:sSub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3</m:t>
                            </m:r>
                          </m:sub>
                        </m:s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2</m:t>
                            </m:r>
                          </m:sub>
                        </m:sSub>
                      </m:e>
                    </m:d>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𝐶</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𝑉</m:t>
                        </m:r>
                        <m:r>
                          <a:rPr lang="en-US" altLang="zh-CN" sz="2000" i="1">
                            <a:latin typeface="Cambria Math" panose="02040503050406030204" pitchFamily="18" charset="0"/>
                            <a:ea typeface="Cambria Math" panose="02040503050406030204" pitchFamily="18" charset="0"/>
                            <a:sym typeface="Wingdings" panose="05000000000000000000" pitchFamily="2" charset="2"/>
                          </a:rPr>
                          <m:t>,</m:t>
                        </m:r>
                        <m:r>
                          <a:rPr lang="en-US" altLang="zh-CN" sz="2000" i="1">
                            <a:latin typeface="Cambria Math" panose="02040503050406030204" pitchFamily="18" charset="0"/>
                            <a:ea typeface="Cambria Math" panose="02040503050406030204" pitchFamily="18" charset="0"/>
                            <a:sym typeface="Wingdings" panose="05000000000000000000" pitchFamily="2" charset="2"/>
                          </a:rPr>
                          <m:t>𝑚</m:t>
                        </m:r>
                      </m:sub>
                    </m:sSub>
                    <m:d>
                      <m:d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dPr>
                      <m:e>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1</m:t>
                            </m:r>
                          </m:sub>
                        </m:sSub>
                        <m:r>
                          <a:rPr lang="en-US" altLang="zh-CN" sz="2000" i="1">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2</m:t>
                            </m:r>
                          </m:sub>
                        </m:sSub>
                      </m:e>
                    </m:d>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fPr>
                      <m:num>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5</m:t>
                        </m:r>
                      </m:num>
                      <m:den>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2</m:t>
                        </m:r>
                      </m:den>
                    </m:f>
                    <m:r>
                      <a:rPr lang="en-US" altLang="zh-CN" sz="2000" i="1">
                        <a:latin typeface="Cambria Math" panose="02040503050406030204" pitchFamily="18" charset="0"/>
                        <a:ea typeface="Cambria Math" panose="02040503050406030204" pitchFamily="18" charset="0"/>
                        <a:sym typeface="Wingdings" panose="05000000000000000000" pitchFamily="2" charset="2"/>
                      </a:rPr>
                      <m:t>𝑅</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sub>
                    </m:sSub>
                  </m:oMath>
                </a14:m>
                <a:endParaRPr lang="en-US" altLang="zh-CN" sz="2000" b="0" dirty="0">
                  <a:ea typeface="Cambria Math" panose="02040503050406030204" pitchFamily="18" charset="0"/>
                  <a:sym typeface="Wingdings" panose="05000000000000000000" pitchFamily="2" charset="2"/>
                </a:endParaRPr>
              </a:p>
              <a:p>
                <a:pPr>
                  <a:lnSpc>
                    <a:spcPct val="150000"/>
                  </a:lnSpc>
                </a:pPr>
                <a:r>
                  <a:rPr lang="en-US" altLang="zh-CN" sz="2000" dirty="0">
                    <a:ea typeface="Cambria Math" panose="02040503050406030204" pitchFamily="18" charset="0"/>
                    <a:sym typeface="Wingdings" panose="05000000000000000000" pitchFamily="2" charset="2"/>
                  </a:rPr>
                  <a:t>        </a:t>
                </a:r>
                <a14:m>
                  <m:oMath xmlns:m="http://schemas.openxmlformats.org/officeDocument/2006/math">
                    <m:sSub>
                      <m:sSubPr>
                        <m:ctrlPr>
                          <a:rPr lang="en-US" altLang="zh-CN" sz="200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𝑊</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2</m:t>
                        </m:r>
                      </m:sub>
                    </m:s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𝐸</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2</m:t>
                        </m:r>
                      </m:sub>
                    </m:s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f>
                      <m:f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fPr>
                      <m:num>
                        <m:r>
                          <a:rPr lang="en-US" altLang="zh-CN" sz="2000" i="1">
                            <a:latin typeface="Cambria Math" panose="02040503050406030204" pitchFamily="18" charset="0"/>
                            <a:ea typeface="Cambria Math" panose="02040503050406030204" pitchFamily="18" charset="0"/>
                            <a:sym typeface="Wingdings" panose="05000000000000000000" pitchFamily="2" charset="2"/>
                          </a:rPr>
                          <m:t>5</m:t>
                        </m:r>
                      </m:num>
                      <m:den>
                        <m:r>
                          <a:rPr lang="en-US" altLang="zh-CN" sz="2000" i="1">
                            <a:latin typeface="Cambria Math" panose="02040503050406030204" pitchFamily="18" charset="0"/>
                            <a:ea typeface="Cambria Math" panose="02040503050406030204" pitchFamily="18" charset="0"/>
                            <a:sym typeface="Wingdings" panose="05000000000000000000" pitchFamily="2" charset="2"/>
                          </a:rPr>
                          <m:t>2</m:t>
                        </m:r>
                      </m:den>
                    </m:f>
                    <m:r>
                      <a:rPr lang="en-US" altLang="zh-CN" sz="2000" i="1">
                        <a:latin typeface="Cambria Math" panose="02040503050406030204" pitchFamily="18" charset="0"/>
                        <a:ea typeface="Cambria Math" panose="02040503050406030204" pitchFamily="18" charset="0"/>
                        <a:sym typeface="Wingdings" panose="05000000000000000000" pitchFamily="2" charset="2"/>
                      </a:rPr>
                      <m:t>𝑅</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sub>
                    </m:sSub>
                  </m:oMath>
                </a14:m>
                <a:endParaRPr lang="en-US" altLang="zh-CN" sz="2000" b="0" dirty="0">
                  <a:ea typeface="Cambria Math" panose="02040503050406030204" pitchFamily="18" charset="0"/>
                  <a:sym typeface="Wingdings" panose="05000000000000000000" pitchFamily="2" charset="2"/>
                </a:endParaRPr>
              </a:p>
              <a:p>
                <a:pPr>
                  <a:lnSpc>
                    <a:spcPct val="150000"/>
                  </a:lnSpc>
                </a:pPr>
                <a:r>
                  <a:rPr lang="en-US" altLang="zh-CN" sz="2000" dirty="0">
                    <a:ea typeface="Cambria Math" panose="02040503050406030204" pitchFamily="18" charset="0"/>
                    <a:sym typeface="Wingdings" panose="05000000000000000000" pitchFamily="2" charset="2"/>
                  </a:rPr>
                  <a:t>        </a:t>
                </a:r>
                <a14:m>
                  <m:oMath xmlns:m="http://schemas.openxmlformats.org/officeDocument/2006/math">
                    <m:sSub>
                      <m:sSubPr>
                        <m:ctrlPr>
                          <a:rPr lang="en-US" altLang="zh-CN" sz="200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𝑄</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2</m:t>
                        </m:r>
                      </m:sub>
                    </m:s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0</m:t>
                    </m:r>
                  </m:oMath>
                </a14:m>
                <a:endParaRPr lang="en-US" altLang="zh-CN" sz="2000" b="0" dirty="0">
                  <a:ea typeface="Cambria Math" panose="02040503050406030204" pitchFamily="18" charset="0"/>
                  <a:sym typeface="Wingdings" panose="05000000000000000000" pitchFamily="2" charset="2"/>
                </a:endParaRPr>
              </a:p>
              <a:p>
                <a:pPr>
                  <a:lnSpc>
                    <a:spcPct val="150000"/>
                  </a:lnSpc>
                </a:pPr>
                <a:r>
                  <a:rPr lang="en-US" altLang="zh-CN" sz="2000" b="0" dirty="0">
                    <a:ea typeface="Cambria Math" panose="02040503050406030204" pitchFamily="18" charset="0"/>
                    <a:sym typeface="Wingdings" panose="05000000000000000000" pitchFamily="2" charset="2"/>
                  </a:rPr>
                  <a:t>        3—1</a:t>
                </a:r>
                <a:r>
                  <a:rPr lang="zh-CN" altLang="en-US" sz="2000" b="0" dirty="0">
                    <a:ea typeface="Cambria Math" panose="02040503050406030204" pitchFamily="18" charset="0"/>
                    <a:sym typeface="Wingdings" panose="05000000000000000000" pitchFamily="2" charset="2"/>
                  </a:rPr>
                  <a:t>等温压缩过程          </a:t>
                </a:r>
                <a14:m>
                  <m:oMath xmlns:m="http://schemas.openxmlformats.org/officeDocument/2006/math">
                    <m:r>
                      <a:rPr lang="en-US" altLang="zh-CN" sz="2000" i="1" smtClean="0">
                        <a:latin typeface="Cambria Math" panose="02040503050406030204" pitchFamily="18" charset="0"/>
                        <a:ea typeface="Cambria Math" panose="02040503050406030204" pitchFamily="18" charset="0"/>
                        <a:sym typeface="Wingdings" panose="05000000000000000000" pitchFamily="2" charset="2"/>
                      </a:rPr>
                      <m:t>∆</m:t>
                    </m:r>
                    <m:sSub>
                      <m:sSubPr>
                        <m:ctrlPr>
                          <a:rPr lang="en-US" altLang="zh-CN" sz="200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𝐸</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3</m:t>
                        </m:r>
                      </m:sub>
                    </m:s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0</m:t>
                    </m:r>
                  </m:oMath>
                </a14:m>
                <a:endParaRPr lang="en-US" altLang="zh-CN" sz="2000" b="0" dirty="0">
                  <a:ea typeface="Cambria Math" panose="02040503050406030204" pitchFamily="18" charset="0"/>
                  <a:sym typeface="Wingdings" panose="05000000000000000000" pitchFamily="2" charset="2"/>
                </a:endParaRPr>
              </a:p>
              <a:p>
                <a:pPr>
                  <a:lnSpc>
                    <a:spcPct val="150000"/>
                  </a:lnSpc>
                </a:pPr>
                <a:r>
                  <a:rPr lang="en-US" altLang="zh-CN" sz="2000" b="0" dirty="0">
                    <a:ea typeface="Cambria Math" panose="02040503050406030204" pitchFamily="18" charset="0"/>
                    <a:sym typeface="Wingdings" panose="05000000000000000000" pitchFamily="2" charset="2"/>
                  </a:rPr>
                  <a:t>        </a:t>
                </a:r>
                <a14:m>
                  <m:oMath xmlns:m="http://schemas.openxmlformats.org/officeDocument/2006/math">
                    <m:sSub>
                      <m:sSubPr>
                        <m:ctrlPr>
                          <a:rPr lang="en-US" altLang="zh-CN" sz="200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𝑊</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3</m:t>
                        </m:r>
                      </m:sub>
                    </m:s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000" i="1">
                        <a:latin typeface="Cambria Math" panose="02040503050406030204" pitchFamily="18" charset="0"/>
                        <a:ea typeface="Cambria Math" panose="02040503050406030204" pitchFamily="18" charset="0"/>
                        <a:sym typeface="Wingdings" panose="05000000000000000000" pitchFamily="2" charset="2"/>
                      </a:rPr>
                      <m:t>−</m:t>
                    </m:r>
                    <m:r>
                      <a:rPr lang="en-US" altLang="zh-CN" sz="2000" i="1">
                        <a:latin typeface="Cambria Math" panose="02040503050406030204" pitchFamily="18" charset="0"/>
                        <a:ea typeface="Cambria Math" panose="02040503050406030204" pitchFamily="18" charset="0"/>
                        <a:sym typeface="Wingdings" panose="05000000000000000000" pitchFamily="2" charset="2"/>
                      </a:rPr>
                      <m:t>𝑅</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sub>
                    </m:sSub>
                    <m:func>
                      <m:funcPr>
                        <m:ctrlPr>
                          <a:rPr lang="en-US" altLang="zh-CN" sz="2000" i="1" smtClean="0">
                            <a:latin typeface="Cambria Math" panose="02040503050406030204" pitchFamily="18" charset="0"/>
                            <a:ea typeface="Cambria Math" panose="02040503050406030204" pitchFamily="18" charset="0"/>
                            <a:sym typeface="Wingdings" panose="05000000000000000000" pitchFamily="2" charset="2"/>
                          </a:rPr>
                        </m:ctrlPr>
                      </m:funcPr>
                      <m:fName>
                        <m:r>
                          <m:rPr>
                            <m:sty m:val="p"/>
                          </m:rPr>
                          <a:rPr lang="en-US" altLang="zh-CN" sz="2000" i="0" smtClean="0">
                            <a:latin typeface="Cambria Math" panose="02040503050406030204" pitchFamily="18" charset="0"/>
                            <a:ea typeface="Cambria Math" panose="02040503050406030204" pitchFamily="18" charset="0"/>
                            <a:sym typeface="Wingdings" panose="05000000000000000000" pitchFamily="2" charset="2"/>
                          </a:rPr>
                          <m:t>ln</m:t>
                        </m:r>
                      </m:fName>
                      <m:e>
                        <m:d>
                          <m:dPr>
                            <m:begChr m:val="（"/>
                            <m:endChr m:val="）"/>
                            <m:ctrlPr>
                              <a:rPr lang="zh-CN" altLang="en-US" sz="2000" i="1" smtClean="0">
                                <a:latin typeface="Cambria Math" panose="02040503050406030204" pitchFamily="18" charset="0"/>
                                <a:ea typeface="Cambria Math" panose="02040503050406030204" pitchFamily="18" charset="0"/>
                                <a:sym typeface="Wingdings" panose="05000000000000000000" pitchFamily="2" charset="2"/>
                              </a:rPr>
                            </m:ctrlPr>
                          </m:dPr>
                          <m:e>
                            <m:f>
                              <m:fPr>
                                <m:type m:val="lin"/>
                                <m:ctrlPr>
                                  <a:rPr lang="en-US" altLang="zh-CN" sz="2000" i="1" smtClean="0">
                                    <a:latin typeface="Cambria Math" panose="02040503050406030204" pitchFamily="18" charset="0"/>
                                    <a:ea typeface="Cambria Math" panose="02040503050406030204" pitchFamily="18" charset="0"/>
                                    <a:sym typeface="Wingdings" panose="05000000000000000000" pitchFamily="2" charset="2"/>
                                  </a:rPr>
                                </m:ctrlPr>
                              </m:fPr>
                              <m:num>
                                <m:sSub>
                                  <m:sSubPr>
                                    <m:ctrlPr>
                                      <a:rPr lang="en-US" altLang="zh-CN" sz="200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𝑉</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3</m:t>
                                    </m:r>
                                  </m:sub>
                                </m:sSub>
                              </m:num>
                              <m:den>
                                <m:sSub>
                                  <m:sSubPr>
                                    <m:ctrlPr>
                                      <a:rPr lang="en-US" altLang="zh-CN" sz="200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𝑉</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1</m:t>
                                    </m:r>
                                  </m:sub>
                                </m:sSub>
                              </m:den>
                            </m:f>
                          </m:e>
                        </m:d>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e>
                    </m:func>
                    <m:r>
                      <a:rPr lang="en-US" altLang="zh-CN" sz="2000" i="1">
                        <a:latin typeface="Cambria Math" panose="02040503050406030204" pitchFamily="18" charset="0"/>
                        <a:ea typeface="Cambria Math" panose="02040503050406030204" pitchFamily="18" charset="0"/>
                        <a:sym typeface="Wingdings" panose="05000000000000000000" pitchFamily="2" charset="2"/>
                      </a:rPr>
                      <m:t>−</m:t>
                    </m:r>
                    <m:r>
                      <a:rPr lang="en-US" altLang="zh-CN" sz="2000" i="1">
                        <a:latin typeface="Cambria Math" panose="02040503050406030204" pitchFamily="18" charset="0"/>
                        <a:ea typeface="Cambria Math" panose="02040503050406030204" pitchFamily="18" charset="0"/>
                        <a:sym typeface="Wingdings" panose="05000000000000000000" pitchFamily="2" charset="2"/>
                      </a:rPr>
                      <m:t>𝑅</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sub>
                    </m:sSub>
                    <m:func>
                      <m:func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funcPr>
                      <m:fName>
                        <m:r>
                          <m:rPr>
                            <m:sty m:val="p"/>
                          </m:rPr>
                          <a:rPr lang="en-US" altLang="zh-CN" sz="2000">
                            <a:latin typeface="Cambria Math" panose="02040503050406030204" pitchFamily="18" charset="0"/>
                            <a:ea typeface="Cambria Math" panose="02040503050406030204" pitchFamily="18" charset="0"/>
                            <a:sym typeface="Wingdings" panose="05000000000000000000" pitchFamily="2" charset="2"/>
                          </a:rPr>
                          <m:t>ln</m:t>
                        </m:r>
                      </m:fName>
                      <m:e>
                        <m:d>
                          <m:dPr>
                            <m:begChr m:val="（"/>
                            <m:endChr m:val="）"/>
                            <m:ctrlPr>
                              <a:rPr lang="zh-CN" altLang="en-US" sz="2000" i="1">
                                <a:latin typeface="Cambria Math" panose="02040503050406030204" pitchFamily="18" charset="0"/>
                                <a:ea typeface="Cambria Math" panose="02040503050406030204" pitchFamily="18" charset="0"/>
                                <a:sym typeface="Wingdings" panose="05000000000000000000" pitchFamily="2" charset="2"/>
                              </a:rPr>
                            </m:ctrlPr>
                          </m:dPr>
                          <m:e>
                            <m:f>
                              <m:fPr>
                                <m:type m:val="lin"/>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fPr>
                              <m:num>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8</m:t>
                                    </m:r>
                                    <m:r>
                                      <a:rPr lang="en-US" altLang="zh-CN" sz="2000" i="1">
                                        <a:latin typeface="Cambria Math" panose="02040503050406030204" pitchFamily="18" charset="0"/>
                                        <a:ea typeface="Cambria Math" panose="02040503050406030204" pitchFamily="18" charset="0"/>
                                        <a:sym typeface="Wingdings" panose="05000000000000000000" pitchFamily="2" charset="2"/>
                                      </a:rPr>
                                      <m:t>𝑉</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1</m:t>
                                    </m:r>
                                  </m:sub>
                                </m:sSub>
                              </m:num>
                              <m:den>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𝑉</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sub>
                                </m:sSub>
                              </m:den>
                            </m:f>
                          </m:e>
                        </m:d>
                        <m:r>
                          <a:rPr lang="en-US" altLang="zh-CN" sz="2000" i="1">
                            <a:latin typeface="Cambria Math" panose="02040503050406030204" pitchFamily="18" charset="0"/>
                            <a:ea typeface="Cambria Math" panose="02040503050406030204" pitchFamily="18" charset="0"/>
                            <a:sym typeface="Wingdings" panose="05000000000000000000" pitchFamily="2" charset="2"/>
                          </a:rPr>
                          <m:t>=</m:t>
                        </m:r>
                      </m:e>
                    </m:func>
                    <m:r>
                      <a:rPr lang="en-US" altLang="zh-CN" sz="200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2</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08</m:t>
                    </m:r>
                    <m:r>
                      <a:rPr lang="en-US" altLang="zh-CN" sz="2000" i="1">
                        <a:latin typeface="Cambria Math" panose="02040503050406030204" pitchFamily="18" charset="0"/>
                        <a:ea typeface="Cambria Math" panose="02040503050406030204" pitchFamily="18" charset="0"/>
                        <a:sym typeface="Wingdings" panose="05000000000000000000" pitchFamily="2" charset="2"/>
                      </a:rPr>
                      <m:t>𝑅</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sub>
                    </m:sSub>
                  </m:oMath>
                </a14:m>
                <a:endParaRPr lang="en-US" altLang="zh-CN" sz="2000" b="0" dirty="0">
                  <a:ea typeface="Cambria Math" panose="02040503050406030204" pitchFamily="18" charset="0"/>
                  <a:sym typeface="Wingdings" panose="05000000000000000000" pitchFamily="2" charset="2"/>
                </a:endParaRPr>
              </a:p>
            </p:txBody>
          </p:sp>
        </mc:Choice>
        <mc:Fallback>
          <p:sp>
            <p:nvSpPr>
              <p:cNvPr id="4" name="文本框 3"/>
              <p:cNvSpPr txBox="1">
                <a:spLocks noRot="1" noChangeAspect="1" noMove="1" noResize="1" noEditPoints="1" noAdjustHandles="1" noChangeArrowheads="1" noChangeShapeType="1" noTextEdit="1"/>
              </p:cNvSpPr>
              <p:nvPr/>
            </p:nvSpPr>
            <p:spPr>
              <a:xfrm>
                <a:off x="998290" y="2920668"/>
                <a:ext cx="7080308" cy="3117905"/>
              </a:xfrm>
              <a:prstGeom prst="rect">
                <a:avLst/>
              </a:prstGeom>
              <a:blipFill rotWithShape="1">
                <a:blip r:embed="rId1"/>
                <a:stretch>
                  <a:fillRect l="-1" t="-10" r="2" b="-722"/>
                </a:stretch>
              </a:blipFill>
            </p:spPr>
            <p:txBody>
              <a:bodyPr/>
              <a:lstStyle/>
              <a:p>
                <a:r>
                  <a:rPr lang="zh-CN" altLang="en-US">
                    <a:noFill/>
                  </a:rPr>
                  <a:t> </a:t>
                </a:r>
              </a:p>
            </p:txBody>
          </p:sp>
        </mc:Fallback>
      </mc:AlternateContent>
      <p:pic>
        <p:nvPicPr>
          <p:cNvPr id="5" name="图片 4"/>
          <p:cNvPicPr>
            <a:picLocks noChangeAspect="1"/>
          </p:cNvPicPr>
          <p:nvPr/>
        </p:nvPicPr>
        <p:blipFill rotWithShape="1">
          <a:blip r:embed="rId2"/>
          <a:srcRect t="2007" r="1194"/>
          <a:stretch>
            <a:fillRect/>
          </a:stretch>
        </p:blipFill>
        <p:spPr>
          <a:xfrm>
            <a:off x="7305717" y="2486467"/>
            <a:ext cx="4489203" cy="2753467"/>
          </a:xfrm>
          <a:prstGeom prst="rect">
            <a:avLst/>
          </a:prstGeom>
        </p:spPr>
      </p:pic>
      <mc:AlternateContent xmlns:mc="http://schemas.openxmlformats.org/markup-compatibility/2006">
        <mc:Choice xmlns:a14="http://schemas.microsoft.com/office/drawing/2010/main" Requires="a14">
          <p:sp>
            <p:nvSpPr>
              <p:cNvPr id="3" name="矩形 2"/>
              <p:cNvSpPr/>
              <p:nvPr/>
            </p:nvSpPr>
            <p:spPr>
              <a:xfrm>
                <a:off x="819404" y="385068"/>
                <a:ext cx="9835673" cy="2465996"/>
              </a:xfrm>
              <a:prstGeom prst="rect">
                <a:avLst/>
              </a:prstGeom>
            </p:spPr>
            <p:txBody>
              <a:bodyPr wrap="square">
                <a:spAutoFit/>
              </a:bodyPr>
              <a:lstStyle/>
              <a:p>
                <a:pPr>
                  <a:lnSpc>
                    <a:spcPct val="130000"/>
                  </a:lnSpc>
                </a:pPr>
                <a:r>
                  <a:rPr lang="en-US" altLang="zh-CN" sz="2400" dirty="0">
                    <a:latin typeface="楷体" panose="02010609060101010101" pitchFamily="49" charset="-122"/>
                    <a:ea typeface="楷体" panose="02010609060101010101" pitchFamily="49" charset="-122"/>
                    <a:cs typeface="Times New Roman" panose="02020603050405020304" pitchFamily="18" charset="0"/>
                  </a:rPr>
                  <a:t>5.  </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工作物质为</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1</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摩尔双原子分子的理想气体，作如图所示的循环过程，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2</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为直线过程，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2</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3</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为绝热过程，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3</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为等温过程。已知</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𝜃</m:t>
                    </m:r>
                    <m:r>
                      <a:rPr lang="en-US" altLang="zh-CN" sz="2400" i="1">
                        <a:latin typeface="Cambria Math" panose="02040503050406030204" pitchFamily="18" charset="0"/>
                        <a:cs typeface="Times New Roman" panose="02020603050405020304" pitchFamily="18" charset="0"/>
                      </a:rPr>
                      <m:t>=</m:t>
                    </m:r>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0" i="1" dirty="0" smtClean="0">
                            <a:latin typeface="Cambria Math" panose="02040503050406030204" pitchFamily="18" charset="0"/>
                            <a:cs typeface="Times New Roman" panose="02020603050405020304" pitchFamily="18" charset="0"/>
                          </a:rPr>
                          <m:t>45</m:t>
                        </m:r>
                      </m:e>
                      <m:sup>
                        <m: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，状态</a:t>
                </a:r>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cs typeface="Times New Roman" panose="02020603050405020304" pitchFamily="18" charset="0"/>
                      </a:rPr>
                      <m:t>1</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的参量为</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𝑇</m:t>
                        </m:r>
                      </m:e>
                      <m:sub>
                        <m:r>
                          <a:rPr lang="en-US" altLang="zh-CN" sz="2400" b="0" i="1" smtClean="0">
                            <a:latin typeface="Cambria Math" panose="02040503050406030204" pitchFamily="18" charset="0"/>
                            <a:cs typeface="Times New Roman" panose="02020603050405020304" pitchFamily="18" charset="0"/>
                          </a:rPr>
                          <m:t>1</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和</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𝑉</m:t>
                        </m:r>
                      </m:e>
                      <m:sub>
                        <m:r>
                          <a:rPr lang="en-US" altLang="zh-CN" sz="2400" b="0" i="1" dirty="0" smtClean="0">
                            <a:latin typeface="Cambria Math" panose="02040503050406030204" pitchFamily="18" charset="0"/>
                            <a:cs typeface="Times New Roman" panose="02020603050405020304" pitchFamily="18" charset="0"/>
                          </a:rPr>
                          <m:t>1</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，状态</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2</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的温度为</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2</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𝑇</m:t>
                        </m:r>
                      </m:e>
                      <m:sub>
                        <m:r>
                          <a:rPr lang="en-US" altLang="zh-CN" sz="2400" b="0" i="1" smtClean="0">
                            <a:latin typeface="Cambria Math" panose="02040503050406030204" pitchFamily="18" charset="0"/>
                            <a:cs typeface="Times New Roman" panose="02020603050405020304" pitchFamily="18" charset="0"/>
                          </a:rPr>
                          <m:t>1</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，计算:</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400" dirty="0">
                    <a:latin typeface="楷体" panose="02010609060101010101" pitchFamily="49" charset="-122"/>
                    <a:ea typeface="楷体" panose="02010609060101010101" pitchFamily="49" charset="-122"/>
                    <a:cs typeface="Times New Roman" panose="02020603050405020304" pitchFamily="18" charset="0"/>
                  </a:rPr>
                  <a:t>(1) 三个过程中的功，热量和内能的增量。</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400" dirty="0">
                    <a:latin typeface="楷体" panose="02010609060101010101" pitchFamily="49" charset="-122"/>
                    <a:ea typeface="楷体" panose="02010609060101010101" pitchFamily="49" charset="-122"/>
                    <a:cs typeface="Times New Roman" panose="02020603050405020304" pitchFamily="18" charset="0"/>
                  </a:rPr>
                  <a:t>(2) 此循环的效率。</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819404" y="385068"/>
                <a:ext cx="9835673" cy="2465996"/>
              </a:xfrm>
              <a:prstGeom prst="rect">
                <a:avLst/>
              </a:prstGeom>
              <a:blipFill rotWithShape="1">
                <a:blip r:embed="rId3"/>
                <a:stretch>
                  <a:fillRect l="-3" t="-10" r="4" b="22"/>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1492200" y="3981600"/>
              <a:ext cx="10382760" cy="2521080"/>
            </p14:xfrm>
          </p:contentPart>
        </mc:Choice>
        <mc:Fallback xmlns="">
          <p:pic>
            <p:nvPicPr>
              <p:cNvPr id="6" name="墨迹 5"/>
            </p:nvPicPr>
            <p:blipFill>
              <a:blip r:embed="rId5"/>
            </p:blipFill>
            <p:spPr>
              <a:xfrm>
                <a:off x="1492200" y="3981600"/>
                <a:ext cx="10382760" cy="2521080"/>
              </a:xfrm>
              <a:prstGeom prst="rect"/>
            </p:spPr>
          </p:pic>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998290" y="2920668"/>
                <a:ext cx="7080308" cy="876458"/>
              </a:xfrm>
              <a:prstGeom prst="rect">
                <a:avLst/>
              </a:prstGeom>
              <a:noFill/>
            </p:spPr>
            <p:txBody>
              <a:bodyPr wrap="square" lIns="0" tIns="0" rIns="0" bIns="0" rtlCol="0">
                <a:spAutoFit/>
              </a:bodyPr>
              <a:lstStyle/>
              <a:p>
                <a:pPr>
                  <a:lnSpc>
                    <a:spcPct val="150000"/>
                  </a:lnSpc>
                </a:pPr>
                <a:r>
                  <a:rPr lang="zh-CN" altLang="en-US" sz="2000" b="0" dirty="0">
                    <a:ea typeface="Cambria Math" panose="02040503050406030204" pitchFamily="18" charset="0"/>
                    <a:sym typeface="Wingdings" panose="05000000000000000000" pitchFamily="2" charset="2"/>
                  </a:rPr>
                  <a:t>解 ：</a:t>
                </a:r>
                <a:r>
                  <a:rPr lang="en-US" altLang="zh-CN" sz="2000" b="0" dirty="0">
                    <a:ea typeface="Cambria Math" panose="02040503050406030204" pitchFamily="18" charset="0"/>
                    <a:sym typeface="Wingdings" panose="05000000000000000000" pitchFamily="2" charset="2"/>
                  </a:rPr>
                  <a:t>(2)</a:t>
                </a:r>
                <a:endParaRPr lang="en-US" altLang="zh-CN" sz="2000" b="0" dirty="0">
                  <a:ea typeface="Cambria Math" panose="02040503050406030204" pitchFamily="18" charset="0"/>
                  <a:sym typeface="Wingdings" panose="05000000000000000000" pitchFamily="2" charset="2"/>
                </a:endParaRPr>
              </a:p>
              <a:p>
                <a:pPr>
                  <a:lnSpc>
                    <a:spcPct val="150000"/>
                  </a:lnSpc>
                </a:pPr>
                <a:r>
                  <a:rPr lang="en-US" altLang="zh-CN" sz="2000" dirty="0">
                    <a:ea typeface="Cambria Math" panose="02040503050406030204" pitchFamily="18" charset="0"/>
                    <a:sym typeface="Wingdings" panose="05000000000000000000" pitchFamily="2" charset="2"/>
                  </a:rPr>
                  <a:t>        </a:t>
                </a:r>
                <a14:m>
                  <m:oMath xmlns:m="http://schemas.openxmlformats.org/officeDocument/2006/math">
                    <m:r>
                      <a:rPr lang="zh-CN" altLang="en-US" sz="2000" i="1" smtClean="0">
                        <a:latin typeface="Cambria Math" panose="02040503050406030204" pitchFamily="18" charset="0"/>
                        <a:ea typeface="Cambria Math" panose="02040503050406030204" pitchFamily="18" charset="0"/>
                        <a:sym typeface="Wingdings" panose="05000000000000000000" pitchFamily="2" charset="2"/>
                      </a:rPr>
                      <m:t>𝜂</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1</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f>
                      <m:fPr>
                        <m:type m:val="lin"/>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fPr>
                      <m:num>
                        <m:d>
                          <m:dPr>
                            <m:begChr m:val="|"/>
                            <m:endChr m:val="|"/>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dPr>
                          <m:e>
                            <m:sSub>
                              <m:sSub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𝑄</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3</m:t>
                                </m:r>
                              </m:sub>
                            </m:sSub>
                          </m:e>
                        </m:d>
                      </m:num>
                      <m:den>
                        <m:sSub>
                          <m:sSub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𝑄</m:t>
                            </m:r>
                          </m:e>
                          <m:sub>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1</m:t>
                            </m:r>
                          </m:sub>
                        </m:sSub>
                      </m:den>
                    </m:f>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1</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f>
                      <m:fPr>
                        <m:type m:val="lin"/>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fPr>
                      <m:num>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2</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08</m:t>
                        </m:r>
                        <m:r>
                          <a:rPr lang="en-US" altLang="zh-CN" sz="2000" i="1">
                            <a:latin typeface="Cambria Math" panose="02040503050406030204" pitchFamily="18" charset="0"/>
                            <a:ea typeface="Cambria Math" panose="02040503050406030204" pitchFamily="18" charset="0"/>
                            <a:sym typeface="Wingdings" panose="05000000000000000000" pitchFamily="2" charset="2"/>
                          </a:rPr>
                          <m:t>𝑅</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sub>
                        </m:sSub>
                      </m:num>
                      <m:den>
                        <m:d>
                          <m:dPr>
                            <m:ctrlP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ctrlPr>
                          </m:dPr>
                          <m:e>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3</m:t>
                            </m:r>
                            <m:r>
                              <a:rPr lang="en-US" altLang="zh-CN" sz="2000" i="1">
                                <a:latin typeface="Cambria Math" panose="02040503050406030204" pitchFamily="18" charset="0"/>
                                <a:ea typeface="Cambria Math" panose="02040503050406030204" pitchFamily="18" charset="0"/>
                                <a:sym typeface="Wingdings" panose="05000000000000000000" pitchFamily="2" charset="2"/>
                              </a:rPr>
                              <m:t>𝑅</m:t>
                            </m:r>
                            <m:sSub>
                              <m:sSubPr>
                                <m:ctrlPr>
                                  <a:rPr lang="en-US" altLang="zh-CN" sz="2000" i="1">
                                    <a:latin typeface="Cambria Math" panose="02040503050406030204" pitchFamily="18" charset="0"/>
                                    <a:ea typeface="Cambria Math" panose="02040503050406030204" pitchFamily="18" charset="0"/>
                                    <a:sym typeface="Wingdings" panose="05000000000000000000" pitchFamily="2" charset="2"/>
                                  </a:rPr>
                                </m:ctrlPr>
                              </m:sSubPr>
                              <m:e>
                                <m:r>
                                  <a:rPr lang="en-US" altLang="zh-CN" sz="2000" i="1">
                                    <a:latin typeface="Cambria Math" panose="02040503050406030204" pitchFamily="18" charset="0"/>
                                    <a:ea typeface="Cambria Math" panose="02040503050406030204" pitchFamily="18" charset="0"/>
                                    <a:sym typeface="Wingdings" panose="05000000000000000000" pitchFamily="2" charset="2"/>
                                  </a:rPr>
                                  <m:t>𝑇</m:t>
                                </m:r>
                              </m:e>
                              <m:sub>
                                <m:r>
                                  <a:rPr lang="en-US" altLang="zh-CN" sz="2000" i="1">
                                    <a:latin typeface="Cambria Math" panose="02040503050406030204" pitchFamily="18" charset="0"/>
                                    <a:ea typeface="Cambria Math" panose="02040503050406030204" pitchFamily="18" charset="0"/>
                                    <a:sym typeface="Wingdings" panose="05000000000000000000" pitchFamily="2" charset="2"/>
                                  </a:rPr>
                                  <m:t>1</m:t>
                                </m:r>
                              </m:sub>
                            </m:sSub>
                          </m:e>
                        </m:d>
                      </m:den>
                    </m:f>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30</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7</m:t>
                    </m:r>
                    <m:r>
                      <a:rPr lang="en-US" altLang="zh-CN" sz="2000" b="0" i="1" smtClean="0">
                        <a:latin typeface="Cambria Math" panose="02040503050406030204" pitchFamily="18" charset="0"/>
                        <a:ea typeface="Cambria Math" panose="02040503050406030204" pitchFamily="18" charset="0"/>
                        <a:sym typeface="Wingdings" panose="05000000000000000000" pitchFamily="2" charset="2"/>
                      </a:rPr>
                      <m:t>%</m:t>
                    </m:r>
                  </m:oMath>
                </a14:m>
                <a:endParaRPr lang="en-US" altLang="zh-CN" sz="2000" b="0" dirty="0">
                  <a:ea typeface="Cambria Math" panose="02040503050406030204" pitchFamily="18" charset="0"/>
                  <a:sym typeface="Wingdings" panose="05000000000000000000" pitchFamily="2" charset="2"/>
                </a:endParaRPr>
              </a:p>
            </p:txBody>
          </p:sp>
        </mc:Choice>
        <mc:Fallback>
          <p:sp>
            <p:nvSpPr>
              <p:cNvPr id="4" name="文本框 3"/>
              <p:cNvSpPr txBox="1">
                <a:spLocks noRot="1" noChangeAspect="1" noMove="1" noResize="1" noEditPoints="1" noAdjustHandles="1" noChangeArrowheads="1" noChangeShapeType="1" noTextEdit="1"/>
              </p:cNvSpPr>
              <p:nvPr/>
            </p:nvSpPr>
            <p:spPr>
              <a:xfrm>
                <a:off x="998290" y="2920668"/>
                <a:ext cx="7080308" cy="876458"/>
              </a:xfrm>
              <a:prstGeom prst="rect">
                <a:avLst/>
              </a:prstGeom>
              <a:blipFill rotWithShape="1">
                <a:blip r:embed="rId1"/>
                <a:stretch>
                  <a:fillRect l="-1" t="-35" r="2" b="-4294"/>
                </a:stretch>
              </a:blipFill>
            </p:spPr>
            <p:txBody>
              <a:bodyPr/>
              <a:lstStyle/>
              <a:p>
                <a:r>
                  <a:rPr lang="zh-CN" altLang="en-US">
                    <a:noFill/>
                  </a:rPr>
                  <a:t> </a:t>
                </a:r>
              </a:p>
            </p:txBody>
          </p:sp>
        </mc:Fallback>
      </mc:AlternateContent>
      <p:pic>
        <p:nvPicPr>
          <p:cNvPr id="5" name="图片 4"/>
          <p:cNvPicPr>
            <a:picLocks noChangeAspect="1"/>
          </p:cNvPicPr>
          <p:nvPr/>
        </p:nvPicPr>
        <p:blipFill rotWithShape="1">
          <a:blip r:embed="rId2"/>
          <a:srcRect t="2007" r="1194"/>
          <a:stretch>
            <a:fillRect/>
          </a:stretch>
        </p:blipFill>
        <p:spPr>
          <a:xfrm>
            <a:off x="7314106" y="2746525"/>
            <a:ext cx="4489203" cy="2753467"/>
          </a:xfrm>
          <a:prstGeom prst="rect">
            <a:avLst/>
          </a:prstGeom>
        </p:spPr>
      </p:pic>
      <mc:AlternateContent xmlns:mc="http://schemas.openxmlformats.org/markup-compatibility/2006">
        <mc:Choice xmlns:a14="http://schemas.microsoft.com/office/drawing/2010/main" Requires="a14">
          <p:sp>
            <p:nvSpPr>
              <p:cNvPr id="3" name="矩形 2"/>
              <p:cNvSpPr/>
              <p:nvPr/>
            </p:nvSpPr>
            <p:spPr>
              <a:xfrm>
                <a:off x="775016" y="280529"/>
                <a:ext cx="9835673" cy="2465996"/>
              </a:xfrm>
              <a:prstGeom prst="rect">
                <a:avLst/>
              </a:prstGeom>
            </p:spPr>
            <p:txBody>
              <a:bodyPr wrap="square">
                <a:spAutoFit/>
              </a:bodyPr>
              <a:lstStyle/>
              <a:p>
                <a:pPr>
                  <a:lnSpc>
                    <a:spcPct val="130000"/>
                  </a:lnSpc>
                </a:pPr>
                <a:r>
                  <a:rPr lang="en-US" altLang="zh-CN" sz="2400" dirty="0">
                    <a:latin typeface="楷体" panose="02010609060101010101" pitchFamily="49" charset="-122"/>
                    <a:ea typeface="楷体" panose="02010609060101010101" pitchFamily="49" charset="-122"/>
                    <a:cs typeface="Times New Roman" panose="02020603050405020304" pitchFamily="18" charset="0"/>
                  </a:rPr>
                  <a:t>5.  </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工作物质为</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1</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摩尔双原子分子的理想气体，作如图所示的循环过程，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2</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为直线过程，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2</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3</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为绝热过程，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3</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为等温过程。已知</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𝜃</m:t>
                    </m:r>
                    <m:r>
                      <a:rPr lang="en-US" altLang="zh-CN" sz="2400" i="1">
                        <a:latin typeface="Cambria Math" panose="02040503050406030204" pitchFamily="18" charset="0"/>
                        <a:cs typeface="Times New Roman" panose="02020603050405020304" pitchFamily="18" charset="0"/>
                      </a:rPr>
                      <m:t>=</m:t>
                    </m:r>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0" i="1" dirty="0" smtClean="0">
                            <a:latin typeface="Cambria Math" panose="02040503050406030204" pitchFamily="18" charset="0"/>
                            <a:cs typeface="Times New Roman" panose="02020603050405020304" pitchFamily="18" charset="0"/>
                          </a:rPr>
                          <m:t>45</m:t>
                        </m:r>
                      </m:e>
                      <m:sup>
                        <m: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，状态</a:t>
                </a:r>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cs typeface="Times New Roman" panose="02020603050405020304" pitchFamily="18" charset="0"/>
                      </a:rPr>
                      <m:t>1</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的参量为</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𝑇</m:t>
                        </m:r>
                      </m:e>
                      <m:sub>
                        <m:r>
                          <a:rPr lang="en-US" altLang="zh-CN" sz="2400" b="0" i="1" smtClean="0">
                            <a:latin typeface="Cambria Math" panose="02040503050406030204" pitchFamily="18" charset="0"/>
                            <a:cs typeface="Times New Roman" panose="02020603050405020304" pitchFamily="18" charset="0"/>
                          </a:rPr>
                          <m:t>1</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和</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𝑉</m:t>
                        </m:r>
                      </m:e>
                      <m:sub>
                        <m:r>
                          <a:rPr lang="en-US" altLang="zh-CN" sz="2400" b="0" i="1" dirty="0" smtClean="0">
                            <a:latin typeface="Cambria Math" panose="02040503050406030204" pitchFamily="18" charset="0"/>
                            <a:cs typeface="Times New Roman" panose="02020603050405020304" pitchFamily="18" charset="0"/>
                          </a:rPr>
                          <m:t>1</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，状态</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2</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的温度为</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2</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𝑇</m:t>
                        </m:r>
                      </m:e>
                      <m:sub>
                        <m:r>
                          <a:rPr lang="en-US" altLang="zh-CN" sz="2400" b="0" i="1" smtClean="0">
                            <a:latin typeface="Cambria Math" panose="02040503050406030204" pitchFamily="18" charset="0"/>
                            <a:cs typeface="Times New Roman" panose="02020603050405020304" pitchFamily="18" charset="0"/>
                          </a:rPr>
                          <m:t>1</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，计算:</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400" dirty="0">
                    <a:latin typeface="楷体" panose="02010609060101010101" pitchFamily="49" charset="-122"/>
                    <a:ea typeface="楷体" panose="02010609060101010101" pitchFamily="49" charset="-122"/>
                    <a:cs typeface="Times New Roman" panose="02020603050405020304" pitchFamily="18" charset="0"/>
                  </a:rPr>
                  <a:t>(1) 三个过程中的功，热量和内能的增量。</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400" dirty="0">
                    <a:latin typeface="楷体" panose="02010609060101010101" pitchFamily="49" charset="-122"/>
                    <a:ea typeface="楷体" panose="02010609060101010101" pitchFamily="49" charset="-122"/>
                    <a:cs typeface="Times New Roman" panose="02020603050405020304" pitchFamily="18" charset="0"/>
                  </a:rPr>
                  <a:t>(2) 此循环的效率。</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3" name="矩形 2"/>
              <p:cNvSpPr>
                <a:spLocks noRot="1" noChangeAspect="1" noMove="1" noResize="1" noEditPoints="1" noAdjustHandles="1" noChangeArrowheads="1" noChangeShapeType="1" noTextEdit="1"/>
              </p:cNvSpPr>
              <p:nvPr/>
            </p:nvSpPr>
            <p:spPr>
              <a:xfrm>
                <a:off x="775016" y="280529"/>
                <a:ext cx="9835673" cy="2465996"/>
              </a:xfrm>
              <a:prstGeom prst="rect">
                <a:avLst/>
              </a:prstGeom>
              <a:blipFill rotWithShape="1">
                <a:blip r:embed="rId3"/>
                <a:stretch>
                  <a:fillRect l="-3" t="-20" r="5" b="6"/>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4" p14:bwMode="auto">
            <p14:nvContentPartPr>
              <p14:cNvPr id="6" name="墨迹 5"/>
              <p14:cNvContentPartPr/>
              <p14:nvPr/>
            </p14:nvContentPartPr>
            <p14:xfrm>
              <a:off x="2546280" y="3828960"/>
              <a:ext cx="832320" cy="83160"/>
            </p14:xfrm>
          </p:contentPart>
        </mc:Choice>
        <mc:Fallback xmlns="">
          <p:pic>
            <p:nvPicPr>
              <p:cNvPr id="6" name="墨迹 5"/>
            </p:nvPicPr>
            <p:blipFill>
              <a:blip r:embed="rId5"/>
            </p:blipFill>
            <p:spPr>
              <a:xfrm>
                <a:off x="2546280" y="3828960"/>
                <a:ext cx="832320" cy="83160"/>
              </a:xfrm>
              <a:prstGeom prst="rect"/>
            </p:spPr>
          </p:pic>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文本框 1"/>
              <p:cNvSpPr txBox="1"/>
              <p:nvPr/>
            </p:nvSpPr>
            <p:spPr>
              <a:xfrm>
                <a:off x="672374" y="493709"/>
                <a:ext cx="10595582" cy="2935291"/>
              </a:xfrm>
              <a:prstGeom prst="rect">
                <a:avLst/>
              </a:prstGeom>
              <a:noFill/>
            </p:spPr>
            <p:txBody>
              <a:bodyPr wrap="square" rtlCol="0">
                <a:spAutoFit/>
              </a:bodyPr>
              <a:lstStyle/>
              <a:p>
                <a:pPr>
                  <a:lnSpc>
                    <a:spcPct val="130000"/>
                  </a:lnSpc>
                </a:pPr>
                <a:r>
                  <a:rPr lang="en-US" altLang="zh-CN" sz="2400" dirty="0">
                    <a:latin typeface="楷体" panose="02010609060101010101" pitchFamily="49" charset="-122"/>
                    <a:ea typeface="楷体" panose="02010609060101010101" pitchFamily="49" charset="-122"/>
                    <a:cs typeface="Times New Roman" panose="02020603050405020304" pitchFamily="18" charset="0"/>
                  </a:rPr>
                  <a:t>6.  </a:t>
                </a:r>
                <a:r>
                  <a:rPr lang="zh-CN" altLang="en-US" sz="2400" dirty="0">
                    <a:latin typeface="楷体" panose="02010609060101010101" pitchFamily="49" charset="-122"/>
                    <a:ea typeface="楷体" panose="02010609060101010101" pitchFamily="49" charset="-122"/>
                    <a:cs typeface="Times New Roman" panose="02020603050405020304" pitchFamily="18" charset="0"/>
                  </a:rPr>
                  <a:t>一容器内储有氧气，其压强</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𝑃</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0</m:t>
                    </m:r>
                    <m:r>
                      <a:rPr lang="en-US" altLang="zh-CN" sz="2400" b="0" i="1" smtClean="0">
                        <a:latin typeface="Cambria Math" panose="02040503050406030204" pitchFamily="18" charset="0"/>
                        <a:cs typeface="Times New Roman" panose="02020603050405020304" pitchFamily="18" charset="0"/>
                      </a:rPr>
                      <m:t>𝑎𝑡𝑚</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，温度</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𝑡</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27</m:t>
                    </m:r>
                    <m:r>
                      <a:rPr lang="en-US" altLang="zh-CN" sz="2400" i="1">
                        <a:latin typeface="Cambria Math" panose="02040503050406030204" pitchFamily="18" charset="0"/>
                        <a:cs typeface="Times New Roman" panose="02020603050405020304" pitchFamily="18" charset="0"/>
                      </a:rPr>
                      <m:t>℃</m:t>
                    </m:r>
                  </m:oMath>
                </a14:m>
                <a:r>
                  <a:rPr lang="en-US" altLang="zh-CN" sz="2400" b="0" i="1"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400" b="0" i="1"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400" dirty="0">
                    <a:latin typeface="楷体" panose="02010609060101010101" pitchFamily="49" charset="-122"/>
                    <a:ea typeface="楷体" panose="02010609060101010101" pitchFamily="49" charset="-122"/>
                    <a:cs typeface="Times New Roman" panose="02020603050405020304" pitchFamily="18" charset="0"/>
                  </a:rPr>
                  <a:t>求：</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indent="-342900">
                  <a:lnSpc>
                    <a:spcPct val="130000"/>
                  </a:lnSpc>
                  <a:buAutoNum type="arabicParenBoth"/>
                </a:pPr>
                <a:r>
                  <a:rPr lang="zh-CN" altLang="en-US" sz="2400" dirty="0">
                    <a:latin typeface="楷体" panose="02010609060101010101" pitchFamily="49" charset="-122"/>
                    <a:ea typeface="楷体" panose="02010609060101010101" pitchFamily="49" charset="-122"/>
                    <a:cs typeface="Times New Roman" panose="02020603050405020304" pitchFamily="18" charset="0"/>
                  </a:rPr>
                  <a:t>  单位体积内的分子数</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indent="-342900">
                  <a:lnSpc>
                    <a:spcPct val="130000"/>
                  </a:lnSpc>
                  <a:buAutoNum type="arabicParenBoth"/>
                </a:pPr>
                <a:r>
                  <a:rPr lang="zh-CN" altLang="en-US" sz="2400" dirty="0">
                    <a:latin typeface="楷体" panose="02010609060101010101" pitchFamily="49" charset="-122"/>
                    <a:ea typeface="楷体" panose="02010609060101010101" pitchFamily="49" charset="-122"/>
                    <a:cs typeface="Times New Roman" panose="02020603050405020304" pitchFamily="18" charset="0"/>
                  </a:rPr>
                  <a:t>  氧气的密度</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indent="-342900">
                  <a:lnSpc>
                    <a:spcPct val="130000"/>
                  </a:lnSpc>
                  <a:buAutoNum type="arabicParenBoth"/>
                </a:pPr>
                <a:r>
                  <a:rPr lang="zh-CN" altLang="en-US" sz="2400" dirty="0">
                    <a:latin typeface="楷体" panose="02010609060101010101" pitchFamily="49" charset="-122"/>
                    <a:ea typeface="楷体" panose="02010609060101010101" pitchFamily="49" charset="-122"/>
                    <a:cs typeface="Times New Roman" panose="02020603050405020304" pitchFamily="18" charset="0"/>
                  </a:rPr>
                  <a:t>  氧分子的质量</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indent="-342900">
                  <a:lnSpc>
                    <a:spcPct val="130000"/>
                  </a:lnSpc>
                  <a:buAutoNum type="arabicParenBoth"/>
                </a:pPr>
                <a:r>
                  <a:rPr lang="zh-CN" altLang="en-US" sz="2400" dirty="0">
                    <a:latin typeface="楷体" panose="02010609060101010101" pitchFamily="49" charset="-122"/>
                    <a:ea typeface="楷体" panose="02010609060101010101" pitchFamily="49" charset="-122"/>
                    <a:cs typeface="Times New Roman" panose="02020603050405020304" pitchFamily="18" charset="0"/>
                  </a:rPr>
                  <a:t>  分子的平均动能</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672374" y="493709"/>
                <a:ext cx="10595582" cy="2935291"/>
              </a:xfrm>
              <a:prstGeom prst="rect">
                <a:avLst/>
              </a:prstGeom>
              <a:blipFill rotWithShape="1">
                <a:blip r:embed="rId1"/>
                <a:stretch>
                  <a:fillRect l="-5" t="-11" r="5"/>
                </a:stretch>
              </a:blipFill>
            </p:spPr>
            <p:txBody>
              <a:bodyPr/>
              <a:lstStyle/>
              <a:p>
                <a:r>
                  <a:rPr lang="zh-CN" alt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矩形 7"/>
          <p:cNvSpPr/>
          <p:nvPr/>
        </p:nvSpPr>
        <p:spPr>
          <a:xfrm>
            <a:off x="674918" y="2235459"/>
            <a:ext cx="6848061" cy="400110"/>
          </a:xfrm>
          <a:prstGeom prst="rect">
            <a:avLst/>
          </a:prstGeom>
        </p:spPr>
        <p:txBody>
          <a:bodyPr wrap="square">
            <a:spAutoFit/>
          </a:bodyPr>
          <a:lstStyle/>
          <a:p>
            <a:r>
              <a:rPr lang="zh-CN" altLang="en-US" sz="2000" dirty="0">
                <a:solidFill>
                  <a:prstClr val="black"/>
                </a:solidFill>
                <a:latin typeface="等线" panose="02010600030101010101" charset="-122"/>
                <a:cs typeface="Times New Roman" panose="02020603050405020304" pitchFamily="18" charset="0"/>
              </a:rPr>
              <a:t> （</a:t>
            </a:r>
            <a:r>
              <a:rPr lang="en-US" altLang="zh-CN" sz="2000" dirty="0">
                <a:solidFill>
                  <a:prstClr val="black"/>
                </a:solidFill>
                <a:latin typeface="等线" panose="02010600030101010101" charset="-122"/>
                <a:cs typeface="Times New Roman" panose="02020603050405020304" pitchFamily="18" charset="0"/>
              </a:rPr>
              <a:t>1</a:t>
            </a:r>
            <a:r>
              <a:rPr lang="zh-CN" altLang="en-US" sz="2000" dirty="0">
                <a:solidFill>
                  <a:prstClr val="black"/>
                </a:solidFill>
                <a:latin typeface="等线" panose="02010600030101010101" charset="-122"/>
                <a:cs typeface="Times New Roman" panose="02020603050405020304" pitchFamily="18" charset="0"/>
              </a:rPr>
              <a:t>）</a:t>
            </a:r>
            <a:r>
              <a:rPr lang="zh-CN" altLang="en-US" sz="20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单位体积内的分子数</a:t>
            </a:r>
            <a:endParaRPr lang="zh-CN" altLang="en-US" sz="2000" dirty="0">
              <a:latin typeface="楷体" panose="02010609060101010101" pitchFamily="49" charset="-122"/>
              <a:ea typeface="楷体" panose="02010609060101010101" pitchFamily="49" charset="-122"/>
            </a:endParaRPr>
          </a:p>
        </p:txBody>
      </p:sp>
      <p:sp>
        <p:nvSpPr>
          <p:cNvPr id="9" name="文本框 8"/>
          <p:cNvSpPr txBox="1"/>
          <p:nvPr/>
        </p:nvSpPr>
        <p:spPr>
          <a:xfrm>
            <a:off x="1452487" y="2803658"/>
            <a:ext cx="9745317"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由          得  </a:t>
            </a:r>
            <a:endParaRPr lang="zh-CN" altLang="en-US" sz="2000" dirty="0">
              <a:latin typeface="楷体" panose="02010609060101010101" pitchFamily="49" charset="-122"/>
              <a:ea typeface="楷体" panose="02010609060101010101" pitchFamily="49" charset="-122"/>
            </a:endParaRPr>
          </a:p>
        </p:txBody>
      </p:sp>
      <p:pic>
        <p:nvPicPr>
          <p:cNvPr id="10" name="图片 9"/>
          <p:cNvPicPr>
            <a:picLocks noChangeAspect="1"/>
          </p:cNvPicPr>
          <p:nvPr/>
        </p:nvPicPr>
        <p:blipFill>
          <a:blip r:embed="rId1"/>
          <a:stretch>
            <a:fillRect/>
          </a:stretch>
        </p:blipFill>
        <p:spPr>
          <a:xfrm>
            <a:off x="1934187" y="2850529"/>
            <a:ext cx="1048678" cy="353239"/>
          </a:xfrm>
          <a:prstGeom prst="rect">
            <a:avLst/>
          </a:prstGeom>
        </p:spPr>
      </p:pic>
      <p:sp>
        <p:nvSpPr>
          <p:cNvPr id="12" name="矩形 11"/>
          <p:cNvSpPr/>
          <p:nvPr/>
        </p:nvSpPr>
        <p:spPr>
          <a:xfrm>
            <a:off x="545710" y="3662116"/>
            <a:ext cx="2313454" cy="400110"/>
          </a:xfrm>
          <a:prstGeom prst="rect">
            <a:avLst/>
          </a:prstGeom>
        </p:spPr>
        <p:txBody>
          <a:bodyPr wrap="none">
            <a:spAutoFit/>
          </a:bodyPr>
          <a:lstStyle/>
          <a:p>
            <a:r>
              <a:rPr lang="zh-CN" altLang="en-US" sz="20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 </a:t>
            </a:r>
            <a:r>
              <a:rPr lang="zh-CN" altLang="en-US" sz="2000" dirty="0">
                <a:solidFill>
                  <a:prstClr val="black"/>
                </a:solidFill>
                <a:latin typeface="等线" panose="02010600030101010101" charset="-122"/>
                <a:cs typeface="Times New Roman" panose="02020603050405020304" pitchFamily="18" charset="0"/>
              </a:rPr>
              <a:t> （</a:t>
            </a:r>
            <a:r>
              <a:rPr lang="en-US" altLang="zh-CN" sz="2000" dirty="0">
                <a:solidFill>
                  <a:prstClr val="black"/>
                </a:solidFill>
                <a:latin typeface="等线" panose="02010600030101010101" charset="-122"/>
                <a:cs typeface="Times New Roman" panose="02020603050405020304" pitchFamily="18" charset="0"/>
              </a:rPr>
              <a:t>2</a:t>
            </a:r>
            <a:r>
              <a:rPr lang="zh-CN" altLang="en-US" sz="2000" dirty="0">
                <a:solidFill>
                  <a:prstClr val="black"/>
                </a:solidFill>
                <a:latin typeface="等线" panose="02010600030101010101" charset="-122"/>
                <a:cs typeface="Times New Roman" panose="02020603050405020304" pitchFamily="18" charset="0"/>
              </a:rPr>
              <a:t>）</a:t>
            </a:r>
            <a:r>
              <a:rPr lang="zh-CN" altLang="en-US" sz="20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氧气的密度</a:t>
            </a:r>
            <a:endParaRPr lang="zh-CN" altLang="en-US" sz="2000" dirty="0">
              <a:latin typeface="楷体" panose="02010609060101010101" pitchFamily="49" charset="-122"/>
              <a:ea typeface="楷体" panose="02010609060101010101" pitchFamily="49" charset="-122"/>
            </a:endParaRPr>
          </a:p>
        </p:txBody>
      </p:sp>
      <p:sp>
        <p:nvSpPr>
          <p:cNvPr id="13" name="文本框 12"/>
          <p:cNvSpPr txBox="1"/>
          <p:nvPr/>
        </p:nvSpPr>
        <p:spPr>
          <a:xfrm>
            <a:off x="1514047" y="4336790"/>
            <a:ext cx="5849592"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由            得  </a:t>
            </a:r>
            <a:endParaRPr lang="zh-CN" altLang="en-US" sz="2000" dirty="0">
              <a:latin typeface="楷体" panose="02010609060101010101" pitchFamily="49" charset="-122"/>
              <a:ea typeface="楷体" panose="02010609060101010101" pitchFamily="49" charset="-122"/>
            </a:endParaRPr>
          </a:p>
        </p:txBody>
      </p:sp>
      <p:pic>
        <p:nvPicPr>
          <p:cNvPr id="14" name="图片 13"/>
          <p:cNvPicPr>
            <a:picLocks noChangeAspect="1"/>
          </p:cNvPicPr>
          <p:nvPr/>
        </p:nvPicPr>
        <p:blipFill>
          <a:blip r:embed="rId2"/>
          <a:stretch>
            <a:fillRect/>
          </a:stretch>
        </p:blipFill>
        <p:spPr>
          <a:xfrm>
            <a:off x="2008994" y="4230315"/>
            <a:ext cx="1288196" cy="630394"/>
          </a:xfrm>
          <a:prstGeom prst="rect">
            <a:avLst/>
          </a:prstGeom>
        </p:spPr>
      </p:pic>
      <p:pic>
        <p:nvPicPr>
          <p:cNvPr id="19" name="图片 18"/>
          <p:cNvPicPr>
            <a:picLocks noChangeAspect="1"/>
          </p:cNvPicPr>
          <p:nvPr/>
        </p:nvPicPr>
        <p:blipFill>
          <a:blip r:embed="rId3"/>
          <a:stretch>
            <a:fillRect/>
          </a:stretch>
        </p:blipFill>
        <p:spPr>
          <a:xfrm>
            <a:off x="4190241" y="4230315"/>
            <a:ext cx="1269925" cy="630394"/>
          </a:xfrm>
          <a:prstGeom prst="rect">
            <a:avLst/>
          </a:prstGeom>
        </p:spPr>
      </p:pic>
      <p:sp>
        <p:nvSpPr>
          <p:cNvPr id="20" name="文本框 19"/>
          <p:cNvSpPr txBox="1"/>
          <p:nvPr/>
        </p:nvSpPr>
        <p:spPr>
          <a:xfrm>
            <a:off x="6183112" y="4668467"/>
            <a:ext cx="65" cy="307777"/>
          </a:xfrm>
          <a:prstGeom prst="rect">
            <a:avLst/>
          </a:prstGeom>
          <a:noFill/>
        </p:spPr>
        <p:txBody>
          <a:bodyPr wrap="none" lIns="0" tIns="0" rIns="0" bIns="0" rtlCol="0">
            <a:spAutoFit/>
          </a:bodyPr>
          <a:lstStyle/>
          <a:p>
            <a:endParaRPr lang="zh-CN" altLang="en-US" sz="2000" dirty="0"/>
          </a:p>
        </p:txBody>
      </p:sp>
      <mc:AlternateContent xmlns:mc="http://schemas.openxmlformats.org/markup-compatibility/2006">
        <mc:Choice xmlns:a14="http://schemas.microsoft.com/office/drawing/2010/main" Requires="a14">
          <p:sp>
            <p:nvSpPr>
              <p:cNvPr id="21" name="文本框 20"/>
              <p:cNvSpPr txBox="1"/>
              <p:nvPr/>
            </p:nvSpPr>
            <p:spPr>
              <a:xfrm>
                <a:off x="832594" y="4927855"/>
                <a:ext cx="8302527" cy="1022139"/>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zh-CN" altLang="en-US" sz="2000" i="1" smtClean="0">
                          <a:latin typeface="Cambria Math" panose="02040503050406030204" pitchFamily="18" charset="0"/>
                        </a:rPr>
                        <m:t>𝜌</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𝑚</m:t>
                          </m:r>
                        </m:num>
                        <m:den>
                          <m:r>
                            <a:rPr lang="en-US" altLang="zh-CN" sz="2000" b="0" i="1" smtClean="0">
                              <a:latin typeface="Cambria Math" panose="02040503050406030204" pitchFamily="18" charset="0"/>
                            </a:rPr>
                            <m:t>𝑉</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𝑃𝑀</m:t>
                          </m:r>
                        </m:num>
                        <m:den>
                          <m:r>
                            <a:rPr lang="en-US" altLang="zh-CN" sz="2000" b="0" i="1" smtClean="0">
                              <a:latin typeface="Cambria Math" panose="02040503050406030204" pitchFamily="18" charset="0"/>
                            </a:rPr>
                            <m:t>𝑅𝑇</m:t>
                          </m:r>
                        </m:den>
                      </m:f>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1</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013</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10</m:t>
                              </m:r>
                            </m:e>
                            <m:sup>
                              <m:r>
                                <a:rPr lang="en-US" altLang="zh-CN" sz="2000" b="0" i="1" smtClean="0">
                                  <a:latin typeface="Cambria Math" panose="02040503050406030204" pitchFamily="18" charset="0"/>
                                  <a:ea typeface="Cambria Math" panose="02040503050406030204" pitchFamily="18" charset="0"/>
                                </a:rPr>
                                <m:t>5</m:t>
                              </m:r>
                            </m:sup>
                          </m:s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32</m:t>
                          </m:r>
                          <m:r>
                            <a:rPr lang="en-US" altLang="zh-CN" sz="2000" b="0" i="1" smtClean="0">
                              <a:latin typeface="Cambria Math" panose="02040503050406030204" pitchFamily="18" charset="0"/>
                              <a:ea typeface="Cambria Math" panose="02040503050406030204" pitchFamily="18" charset="0"/>
                            </a:rPr>
                            <m:t>×</m:t>
                          </m:r>
                          <m:sSup>
                            <m:sSupPr>
                              <m:ctrlPr>
                                <a:rPr lang="en-US" altLang="zh-CN" sz="2000" b="0" i="1" smtClean="0">
                                  <a:latin typeface="Cambria Math" panose="02040503050406030204" pitchFamily="18" charset="0"/>
                                  <a:ea typeface="Cambria Math" panose="02040503050406030204" pitchFamily="18" charset="0"/>
                                </a:rPr>
                              </m:ctrlPr>
                            </m:sSupPr>
                            <m:e>
                              <m:r>
                                <a:rPr lang="en-US" altLang="zh-CN" sz="2000" b="0" i="1" smtClean="0">
                                  <a:latin typeface="Cambria Math" panose="02040503050406030204" pitchFamily="18" charset="0"/>
                                  <a:ea typeface="Cambria Math" panose="02040503050406030204" pitchFamily="18" charset="0"/>
                                </a:rPr>
                                <m:t>10</m:t>
                              </m:r>
                            </m:e>
                            <m:sup>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3</m:t>
                              </m:r>
                            </m:sup>
                          </m:sSup>
                        </m:num>
                        <m:den>
                          <m:r>
                            <a:rPr lang="en-US" altLang="zh-CN" sz="2000" b="0" i="1" smtClean="0">
                              <a:latin typeface="Cambria Math" panose="02040503050406030204" pitchFamily="18" charset="0"/>
                            </a:rPr>
                            <m:t>8</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31</m:t>
                          </m:r>
                          <m:r>
                            <a:rPr lang="en-US" altLang="zh-CN" sz="2000" b="0" i="1" smtClean="0">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300</m:t>
                          </m:r>
                        </m:den>
                      </m:f>
                      <m:r>
                        <a:rPr lang="en-US" altLang="zh-CN" sz="2000" b="0" i="1" smtClean="0">
                          <a:latin typeface="Cambria Math" panose="02040503050406030204" pitchFamily="18" charset="0"/>
                        </a:rPr>
                        <m:t>𝑘𝑔</m:t>
                      </m:r>
                      <m:r>
                        <a:rPr lang="en-US" altLang="zh-CN" sz="2000" b="0" i="1" smtClean="0">
                          <a:latin typeface="Cambria Math" panose="02040503050406030204" pitchFamily="18" charset="0"/>
                        </a:rPr>
                        <m:t>/</m:t>
                      </m:r>
                      <m:sSup>
                        <m:sSupPr>
                          <m:ctrlPr>
                            <a:rPr lang="en-US" altLang="zh-CN" sz="2000" b="0" i="1" smtClean="0">
                              <a:latin typeface="Cambria Math" panose="02040503050406030204" pitchFamily="18" charset="0"/>
                            </a:rPr>
                          </m:ctrlPr>
                        </m:sSupPr>
                        <m:e>
                          <m:r>
                            <a:rPr lang="en-US" altLang="zh-CN" sz="2000" b="0" i="1" smtClean="0">
                              <a:latin typeface="Cambria Math" panose="02040503050406030204" pitchFamily="18" charset="0"/>
                            </a:rPr>
                            <m:t>𝑚</m:t>
                          </m:r>
                        </m:e>
                        <m:sup>
                          <m:r>
                            <a:rPr lang="en-US" altLang="zh-CN" sz="2000" b="0" i="1" smtClean="0">
                              <a:latin typeface="Cambria Math" panose="02040503050406030204" pitchFamily="18" charset="0"/>
                            </a:rPr>
                            <m:t>3</m:t>
                          </m:r>
                        </m:sup>
                      </m:sSup>
                      <m:r>
                        <a:rPr lang="en-US" altLang="zh-CN" sz="2000" i="1">
                          <a:latin typeface="Cambria Math" panose="02040503050406030204" pitchFamily="18" charset="0"/>
                        </a:rPr>
                        <m:t>=</m:t>
                      </m:r>
                      <m:r>
                        <a:rPr lang="en-US" altLang="zh-CN" sz="2000" i="1">
                          <a:latin typeface="Cambria Math" panose="02040503050406030204" pitchFamily="18" charset="0"/>
                        </a:rPr>
                        <m:t>1</m:t>
                      </m:r>
                      <m:r>
                        <a:rPr lang="en-US" altLang="zh-CN" sz="2000" i="1">
                          <a:latin typeface="Cambria Math" panose="02040503050406030204" pitchFamily="18" charset="0"/>
                        </a:rPr>
                        <m:t>.</m:t>
                      </m:r>
                      <m:r>
                        <a:rPr lang="en-US" altLang="zh-CN" sz="2000" i="1">
                          <a:latin typeface="Cambria Math" panose="02040503050406030204" pitchFamily="18" charset="0"/>
                        </a:rPr>
                        <m:t>30</m:t>
                      </m:r>
                      <m:r>
                        <a:rPr lang="en-US" altLang="zh-CN" sz="2000" i="1">
                          <a:latin typeface="Cambria Math" panose="02040503050406030204" pitchFamily="18" charset="0"/>
                        </a:rPr>
                        <m:t>𝑘𝑔</m:t>
                      </m:r>
                      <m:r>
                        <a:rPr lang="en-US" altLang="zh-CN" sz="2000" i="1">
                          <a:latin typeface="Cambria Math" panose="02040503050406030204" pitchFamily="18" charset="0"/>
                        </a:rPr>
                        <m:t>/</m:t>
                      </m:r>
                      <m:sSup>
                        <m:sSupPr>
                          <m:ctrlPr>
                            <a:rPr lang="en-US" altLang="zh-CN" sz="2000" i="1">
                              <a:latin typeface="Cambria Math" panose="02040503050406030204" pitchFamily="18" charset="0"/>
                            </a:rPr>
                          </m:ctrlPr>
                        </m:sSupPr>
                        <m:e>
                          <m:r>
                            <a:rPr lang="en-US" altLang="zh-CN" sz="2000" i="1">
                              <a:latin typeface="Cambria Math" panose="02040503050406030204" pitchFamily="18" charset="0"/>
                            </a:rPr>
                            <m:t>𝑚</m:t>
                          </m:r>
                        </m:e>
                        <m:sup>
                          <m:r>
                            <a:rPr lang="en-US" altLang="zh-CN" sz="2000" i="1">
                              <a:latin typeface="Cambria Math" panose="02040503050406030204" pitchFamily="18" charset="0"/>
                            </a:rPr>
                            <m:t>3</m:t>
                          </m:r>
                        </m:sup>
                      </m:sSup>
                    </m:oMath>
                  </m:oMathPara>
                </a14:m>
                <a:endParaRPr lang="zh-CN" altLang="en-US" sz="2000" dirty="0"/>
              </a:p>
              <a:p>
                <a:endParaRPr lang="zh-CN" altLang="en-US" sz="2000" dirty="0"/>
              </a:p>
            </p:txBody>
          </p:sp>
        </mc:Choice>
        <mc:Fallback>
          <p:sp>
            <p:nvSpPr>
              <p:cNvPr id="21" name="文本框 20"/>
              <p:cNvSpPr txBox="1">
                <a:spLocks noRot="1" noChangeAspect="1" noMove="1" noResize="1" noEditPoints="1" noAdjustHandles="1" noChangeArrowheads="1" noChangeShapeType="1" noTextEdit="1"/>
              </p:cNvSpPr>
              <p:nvPr/>
            </p:nvSpPr>
            <p:spPr>
              <a:xfrm>
                <a:off x="832594" y="4927855"/>
                <a:ext cx="8302527" cy="1022139"/>
              </a:xfrm>
              <a:prstGeom prst="rect">
                <a:avLst/>
              </a:prstGeom>
              <a:blipFill rotWithShape="1">
                <a:blip r:embed="rId4"/>
                <a:stretch>
                  <a:fillRect l="-1" t="-25" b="4"/>
                </a:stretch>
              </a:blipFill>
            </p:spPr>
            <p:txBody>
              <a:bodyPr/>
              <a:lstStyle/>
              <a:p>
                <a:r>
                  <a:rPr lang="zh-CN" altLang="en-US">
                    <a:noFill/>
                  </a:rPr>
                  <a:t> </a:t>
                </a:r>
              </a:p>
            </p:txBody>
          </p:sp>
        </mc:Fallback>
      </mc:AlternateContent>
      <p:pic>
        <p:nvPicPr>
          <p:cNvPr id="23" name="图片 22"/>
          <p:cNvPicPr>
            <a:picLocks noChangeAspect="1"/>
          </p:cNvPicPr>
          <p:nvPr/>
        </p:nvPicPr>
        <p:blipFill>
          <a:blip r:embed="rId5"/>
          <a:stretch>
            <a:fillRect/>
          </a:stretch>
        </p:blipFill>
        <p:spPr>
          <a:xfrm>
            <a:off x="3464565" y="2635630"/>
            <a:ext cx="5164251" cy="736166"/>
          </a:xfrm>
          <a:prstGeom prst="rect">
            <a:avLst/>
          </a:prstGeom>
        </p:spPr>
      </p:pic>
      <mc:AlternateContent xmlns:mc="http://schemas.openxmlformats.org/markup-compatibility/2006">
        <mc:Choice xmlns:a14="http://schemas.microsoft.com/office/drawing/2010/main" Requires="a14">
          <p:sp>
            <p:nvSpPr>
              <p:cNvPr id="24" name="文本框 23"/>
              <p:cNvSpPr txBox="1"/>
              <p:nvPr/>
            </p:nvSpPr>
            <p:spPr>
              <a:xfrm>
                <a:off x="600059" y="415247"/>
                <a:ext cx="11166106" cy="1464632"/>
              </a:xfrm>
              <a:prstGeom prst="rect">
                <a:avLst/>
              </a:prstGeom>
              <a:noFill/>
            </p:spPr>
            <p:txBody>
              <a:bodyPr wrap="square" rtlCol="0">
                <a:spAutoFit/>
              </a:bodyPr>
              <a:lstStyle/>
              <a:p>
                <a:pPr>
                  <a:lnSpc>
                    <a:spcPct val="130000"/>
                  </a:lnSpc>
                </a:pPr>
                <a:r>
                  <a:rPr lang="en-US" altLang="zh-CN" sz="2400" dirty="0">
                    <a:latin typeface="楷体" panose="02010609060101010101" pitchFamily="49" charset="-122"/>
                    <a:ea typeface="楷体" panose="02010609060101010101" pitchFamily="49" charset="-122"/>
                    <a:cs typeface="Times New Roman" panose="02020603050405020304" pitchFamily="18" charset="0"/>
                  </a:rPr>
                  <a:t>6.  </a:t>
                </a:r>
                <a:r>
                  <a:rPr lang="zh-CN" altLang="en-US" sz="2400" dirty="0">
                    <a:latin typeface="楷体" panose="02010609060101010101" pitchFamily="49" charset="-122"/>
                    <a:ea typeface="楷体" panose="02010609060101010101" pitchFamily="49" charset="-122"/>
                    <a:cs typeface="Times New Roman" panose="02020603050405020304" pitchFamily="18" charset="0"/>
                  </a:rPr>
                  <a:t>一容器内储有氧气，其压强</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𝑃</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0</m:t>
                    </m:r>
                    <m:r>
                      <a:rPr lang="en-US" altLang="zh-CN" sz="2400" b="0" i="1" smtClean="0">
                        <a:latin typeface="Cambria Math" panose="02040503050406030204" pitchFamily="18" charset="0"/>
                        <a:cs typeface="Times New Roman" panose="02020603050405020304" pitchFamily="18" charset="0"/>
                      </a:rPr>
                      <m:t>𝑎𝑡𝑚</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，温度</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𝑡</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27</m:t>
                    </m:r>
                    <m:r>
                      <a:rPr lang="en-US" altLang="zh-CN" sz="2400" i="1">
                        <a:latin typeface="Cambria Math" panose="02040503050406030204" pitchFamily="18" charset="0"/>
                        <a:cs typeface="Times New Roman" panose="02020603050405020304" pitchFamily="18" charset="0"/>
                      </a:rPr>
                      <m:t>℃</m:t>
                    </m:r>
                  </m:oMath>
                </a14:m>
                <a:r>
                  <a:rPr lang="en-US" altLang="zh-CN" sz="2400" b="0" i="1"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a:latin typeface="楷体" panose="02010609060101010101" pitchFamily="49" charset="-122"/>
                    <a:ea typeface="楷体" panose="02010609060101010101" pitchFamily="49" charset="-122"/>
                    <a:cs typeface="Times New Roman" panose="02020603050405020304" pitchFamily="18" charset="0"/>
                  </a:rPr>
                  <a:t>求：</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indent="-342900">
                  <a:lnSpc>
                    <a:spcPct val="130000"/>
                  </a:lnSpc>
                  <a:buAutoNum type="arabicParenBoth"/>
                </a:pPr>
                <a:r>
                  <a:rPr lang="zh-CN" altLang="en-US" sz="2400" dirty="0">
                    <a:latin typeface="楷体" panose="02010609060101010101" pitchFamily="49" charset="-122"/>
                    <a:ea typeface="楷体" panose="02010609060101010101" pitchFamily="49" charset="-122"/>
                    <a:cs typeface="Times New Roman" panose="02020603050405020304" pitchFamily="18" charset="0"/>
                  </a:rPr>
                  <a:t>  单位体积内的分子数</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indent="-342900">
                  <a:lnSpc>
                    <a:spcPct val="130000"/>
                  </a:lnSpc>
                  <a:buAutoNum type="arabicParenBoth"/>
                </a:pPr>
                <a:r>
                  <a:rPr lang="zh-CN" altLang="en-US" sz="2400" dirty="0">
                    <a:latin typeface="楷体" panose="02010609060101010101" pitchFamily="49" charset="-122"/>
                    <a:ea typeface="楷体" panose="02010609060101010101" pitchFamily="49" charset="-122"/>
                    <a:cs typeface="Times New Roman" panose="02020603050405020304" pitchFamily="18" charset="0"/>
                  </a:rPr>
                  <a:t>  氧气的密度</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24" name="文本框 23"/>
              <p:cNvSpPr txBox="1">
                <a:spLocks noRot="1" noChangeAspect="1" noMove="1" noResize="1" noEditPoints="1" noAdjustHandles="1" noChangeArrowheads="1" noChangeShapeType="1" noTextEdit="1"/>
              </p:cNvSpPr>
              <p:nvPr/>
            </p:nvSpPr>
            <p:spPr>
              <a:xfrm>
                <a:off x="600059" y="415247"/>
                <a:ext cx="11166106" cy="1464632"/>
              </a:xfrm>
              <a:prstGeom prst="rect">
                <a:avLst/>
              </a:prstGeom>
              <a:blipFill rotWithShape="1">
                <a:blip r:embed="rId6"/>
                <a:stretch>
                  <a:fillRect l="-6" t="-40" r="2" b="-371"/>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7" p14:bwMode="auto">
            <p14:nvContentPartPr>
              <p14:cNvPr id="25" name="墨迹 24"/>
              <p14:cNvContentPartPr/>
              <p14:nvPr/>
            </p14:nvContentPartPr>
            <p14:xfrm>
              <a:off x="1562040" y="920880"/>
              <a:ext cx="7131600" cy="3930840"/>
            </p14:xfrm>
          </p:contentPart>
        </mc:Choice>
        <mc:Fallback xmlns="">
          <p:pic>
            <p:nvPicPr>
              <p:cNvPr id="25" name="墨迹 24"/>
            </p:nvPicPr>
            <p:blipFill>
              <a:blip r:embed="rId8"/>
            </p:blipFill>
            <p:spPr>
              <a:xfrm>
                <a:off x="1562040" y="920880"/>
                <a:ext cx="7131600" cy="3930840"/>
              </a:xfrm>
              <a:prstGeom prst="rect"/>
            </p:spPr>
          </p:pic>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426828" y="2165317"/>
            <a:ext cx="2435282" cy="400110"/>
          </a:xfrm>
          <a:prstGeom prst="rect">
            <a:avLst/>
          </a:prstGeom>
        </p:spPr>
        <p:txBody>
          <a:bodyPr wrap="none">
            <a:spAutoFit/>
          </a:bodyPr>
          <a:lstStyle/>
          <a:p>
            <a:r>
              <a:rPr lang="zh-CN" altLang="en-US" sz="2000" dirty="0">
                <a:solidFill>
                  <a:prstClr val="black"/>
                </a:solidFill>
                <a:latin typeface="等线" panose="02010600030101010101" charset="-122"/>
                <a:cs typeface="Times New Roman" panose="02020603050405020304" pitchFamily="18" charset="0"/>
              </a:rPr>
              <a:t> </a:t>
            </a:r>
            <a:r>
              <a:rPr lang="zh-CN" altLang="en-US" sz="20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0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3</a:t>
            </a:r>
            <a:r>
              <a:rPr lang="zh-CN" altLang="en-US" sz="20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）氧分子的质量</a:t>
            </a:r>
            <a:endParaRPr lang="zh-CN" altLang="en-US" sz="20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6" name="图片 5"/>
          <p:cNvPicPr>
            <a:picLocks noChangeAspect="1"/>
          </p:cNvPicPr>
          <p:nvPr/>
        </p:nvPicPr>
        <p:blipFill>
          <a:blip r:embed="rId1"/>
          <a:stretch>
            <a:fillRect/>
          </a:stretch>
        </p:blipFill>
        <p:spPr>
          <a:xfrm>
            <a:off x="2929333" y="2595825"/>
            <a:ext cx="4851030" cy="884015"/>
          </a:xfrm>
          <a:prstGeom prst="rect">
            <a:avLst/>
          </a:prstGeom>
        </p:spPr>
      </p:pic>
      <p:sp>
        <p:nvSpPr>
          <p:cNvPr id="7" name="文本框 6"/>
          <p:cNvSpPr txBox="1"/>
          <p:nvPr/>
        </p:nvSpPr>
        <p:spPr>
          <a:xfrm>
            <a:off x="636915" y="2813298"/>
            <a:ext cx="3567844" cy="400110"/>
          </a:xfrm>
          <a:prstGeom prst="rect">
            <a:avLst/>
          </a:prstGeom>
          <a:noFill/>
        </p:spPr>
        <p:txBody>
          <a:bodyPr wrap="square" rtlCol="0">
            <a:spAutoFit/>
          </a:bodyPr>
          <a:lstStyle/>
          <a:p>
            <a:r>
              <a:rPr lang="zh-CN" altLang="en-US" sz="20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由           得  </a:t>
            </a:r>
            <a:endParaRPr lang="zh-CN" altLang="en-US" sz="20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p:txBody>
      </p:sp>
      <p:pic>
        <p:nvPicPr>
          <p:cNvPr id="8" name="图片 7"/>
          <p:cNvPicPr>
            <a:picLocks noChangeAspect="1"/>
          </p:cNvPicPr>
          <p:nvPr/>
        </p:nvPicPr>
        <p:blipFill>
          <a:blip r:embed="rId2"/>
          <a:stretch>
            <a:fillRect/>
          </a:stretch>
        </p:blipFill>
        <p:spPr>
          <a:xfrm>
            <a:off x="1187448" y="2844502"/>
            <a:ext cx="1072986" cy="386662"/>
          </a:xfrm>
          <a:prstGeom prst="rect">
            <a:avLst/>
          </a:prstGeom>
        </p:spPr>
      </p:pic>
      <p:sp>
        <p:nvSpPr>
          <p:cNvPr id="10" name="矩形 9"/>
          <p:cNvSpPr/>
          <p:nvPr/>
        </p:nvSpPr>
        <p:spPr>
          <a:xfrm>
            <a:off x="378059" y="3434500"/>
            <a:ext cx="2691763" cy="400110"/>
          </a:xfrm>
          <a:prstGeom prst="rect">
            <a:avLst/>
          </a:prstGeom>
        </p:spPr>
        <p:txBody>
          <a:bodyPr wrap="none">
            <a:spAutoFit/>
          </a:bodyPr>
          <a:lstStyle/>
          <a:p>
            <a:r>
              <a:rPr lang="zh-CN" altLang="en-US" sz="2000" dirty="0">
                <a:solidFill>
                  <a:prstClr val="black"/>
                </a:solidFill>
                <a:latin typeface="等线" panose="02010600030101010101" charset="-122"/>
                <a:cs typeface="Times New Roman" panose="02020603050405020304" pitchFamily="18" charset="0"/>
              </a:rPr>
              <a:t> </a:t>
            </a:r>
            <a:r>
              <a:rPr lang="zh-CN" altLang="en-US" sz="20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a:t>
            </a:r>
            <a:r>
              <a:rPr lang="en-US" altLang="zh-CN" sz="20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4</a:t>
            </a:r>
            <a:r>
              <a:rPr lang="zh-CN" altLang="en-US" sz="20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）分子的平均动能</a:t>
            </a:r>
            <a:endParaRPr lang="zh-CN" altLang="en-US" sz="2000" dirty="0">
              <a:latin typeface="楷体" panose="02010609060101010101" pitchFamily="49" charset="-122"/>
              <a:ea typeface="楷体" panose="02010609060101010101" pitchFamily="49" charset="-122"/>
            </a:endParaRPr>
          </a:p>
        </p:txBody>
      </p:sp>
      <p:pic>
        <p:nvPicPr>
          <p:cNvPr id="11" name="图片 10"/>
          <p:cNvPicPr>
            <a:picLocks noChangeAspect="1"/>
          </p:cNvPicPr>
          <p:nvPr/>
        </p:nvPicPr>
        <p:blipFill>
          <a:blip r:embed="rId3"/>
          <a:stretch>
            <a:fillRect/>
          </a:stretch>
        </p:blipFill>
        <p:spPr>
          <a:xfrm>
            <a:off x="1245495" y="5597273"/>
            <a:ext cx="5434850" cy="702256"/>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574720" y="487128"/>
                <a:ext cx="10595582" cy="1464632"/>
              </a:xfrm>
              <a:prstGeom prst="rect">
                <a:avLst/>
              </a:prstGeom>
              <a:noFill/>
            </p:spPr>
            <p:txBody>
              <a:bodyPr wrap="square" rtlCol="0">
                <a:spAutoFit/>
              </a:bodyPr>
              <a:lstStyle/>
              <a:p>
                <a:pPr>
                  <a:lnSpc>
                    <a:spcPct val="130000"/>
                  </a:lnSpc>
                </a:pPr>
                <a:r>
                  <a:rPr lang="en-US" altLang="zh-CN" sz="2400" dirty="0">
                    <a:latin typeface="楷体" panose="02010609060101010101" pitchFamily="49" charset="-122"/>
                    <a:ea typeface="楷体" panose="02010609060101010101" pitchFamily="49" charset="-122"/>
                    <a:cs typeface="Times New Roman" panose="02020603050405020304" pitchFamily="18" charset="0"/>
                  </a:rPr>
                  <a:t>6.  </a:t>
                </a:r>
                <a:r>
                  <a:rPr lang="zh-CN" altLang="en-US" sz="2400" dirty="0">
                    <a:latin typeface="楷体" panose="02010609060101010101" pitchFamily="49" charset="-122"/>
                    <a:ea typeface="楷体" panose="02010609060101010101" pitchFamily="49" charset="-122"/>
                    <a:cs typeface="Times New Roman" panose="02020603050405020304" pitchFamily="18" charset="0"/>
                  </a:rPr>
                  <a:t>一容器内储有氧气，其压强</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𝑃</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cs typeface="Times New Roman" panose="02020603050405020304" pitchFamily="18" charset="0"/>
                      </a:rPr>
                      <m:t>0</m:t>
                    </m:r>
                    <m:r>
                      <a:rPr lang="en-US" altLang="zh-CN" sz="2400" b="0" i="1" smtClean="0">
                        <a:latin typeface="Cambria Math" panose="02040503050406030204" pitchFamily="18" charset="0"/>
                        <a:cs typeface="Times New Roman" panose="02020603050405020304" pitchFamily="18" charset="0"/>
                      </a:rPr>
                      <m:t>𝑎𝑡𝑚</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，温度</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𝑡</m:t>
                    </m:r>
                    <m:r>
                      <a:rPr lang="en-US" altLang="zh-CN" sz="2400" i="1">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27</m:t>
                    </m:r>
                    <m:r>
                      <a:rPr lang="en-US" altLang="zh-CN" sz="2400" i="1">
                        <a:latin typeface="Cambria Math" panose="02040503050406030204" pitchFamily="18" charset="0"/>
                        <a:cs typeface="Times New Roman" panose="02020603050405020304" pitchFamily="18" charset="0"/>
                      </a:rPr>
                      <m:t>℃</m:t>
                    </m:r>
                  </m:oMath>
                </a14:m>
                <a:r>
                  <a:rPr lang="en-US" altLang="zh-CN" sz="2400" b="0" i="1"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a:latin typeface="楷体" panose="02010609060101010101" pitchFamily="49" charset="-122"/>
                    <a:ea typeface="楷体" panose="02010609060101010101" pitchFamily="49" charset="-122"/>
                    <a:cs typeface="Times New Roman" panose="02020603050405020304" pitchFamily="18" charset="0"/>
                  </a:rPr>
                  <a:t>求：</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400" dirty="0">
                    <a:latin typeface="楷体" panose="02010609060101010101" pitchFamily="49" charset="-122"/>
                    <a:ea typeface="楷体" panose="02010609060101010101" pitchFamily="49" charset="-122"/>
                    <a:cs typeface="Times New Roman" panose="02020603050405020304" pitchFamily="18" charset="0"/>
                  </a:rPr>
                  <a:t>（</a:t>
                </a:r>
                <a:r>
                  <a:rPr lang="en-US" altLang="zh-CN" sz="2400" dirty="0">
                    <a:latin typeface="楷体" panose="02010609060101010101" pitchFamily="49" charset="-122"/>
                    <a:ea typeface="楷体" panose="02010609060101010101" pitchFamily="49" charset="-122"/>
                    <a:cs typeface="Times New Roman" panose="02020603050405020304" pitchFamily="18" charset="0"/>
                  </a:rPr>
                  <a:t>3</a:t>
                </a:r>
                <a:r>
                  <a:rPr lang="zh-CN" altLang="en-US" sz="2400" dirty="0">
                    <a:latin typeface="楷体" panose="02010609060101010101" pitchFamily="49" charset="-122"/>
                    <a:ea typeface="楷体" panose="02010609060101010101" pitchFamily="49" charset="-122"/>
                    <a:cs typeface="Times New Roman" panose="02020603050405020304" pitchFamily="18" charset="0"/>
                  </a:rPr>
                  <a:t>）氧分子的质量</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400" dirty="0">
                    <a:latin typeface="楷体" panose="02010609060101010101" pitchFamily="49" charset="-122"/>
                    <a:ea typeface="楷体" panose="02010609060101010101" pitchFamily="49" charset="-122"/>
                    <a:cs typeface="Times New Roman" panose="02020603050405020304" pitchFamily="18" charset="0"/>
                  </a:rPr>
                  <a:t>（</a:t>
                </a:r>
                <a:r>
                  <a:rPr lang="en-US" altLang="zh-CN" sz="2400" dirty="0">
                    <a:latin typeface="楷体" panose="02010609060101010101" pitchFamily="49" charset="-122"/>
                    <a:ea typeface="楷体" panose="02010609060101010101" pitchFamily="49" charset="-122"/>
                    <a:cs typeface="Times New Roman" panose="02020603050405020304" pitchFamily="18" charset="0"/>
                  </a:rPr>
                  <a:t>4</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）分子的平均动能</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2" name="文本框 1"/>
              <p:cNvSpPr txBox="1">
                <a:spLocks noRot="1" noChangeAspect="1" noMove="1" noResize="1" noEditPoints="1" noAdjustHandles="1" noChangeArrowheads="1" noChangeShapeType="1" noTextEdit="1"/>
              </p:cNvSpPr>
              <p:nvPr/>
            </p:nvSpPr>
            <p:spPr>
              <a:xfrm>
                <a:off x="574720" y="487128"/>
                <a:ext cx="10595582" cy="1464632"/>
              </a:xfrm>
              <a:prstGeom prst="rect">
                <a:avLst/>
              </a:prstGeom>
              <a:blipFill rotWithShape="1">
                <a:blip r:embed="rId4"/>
                <a:stretch>
                  <a:fillRect t="-6" b="-40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矩形 2"/>
              <p:cNvSpPr/>
              <p:nvPr/>
            </p:nvSpPr>
            <p:spPr>
              <a:xfrm>
                <a:off x="833312" y="3915491"/>
                <a:ext cx="11222564" cy="834716"/>
              </a:xfrm>
              <a:prstGeom prst="rect">
                <a:avLst/>
              </a:prstGeom>
            </p:spPr>
            <p:txBody>
              <a:bodyPr wrap="square">
                <a:spAutoFit/>
              </a:bodyPr>
              <a:lstStyle/>
              <a:p>
                <a:r>
                  <a:rPr lang="zh-CN" altLang="en-US" sz="2000" dirty="0">
                    <a:latin typeface="楷体" panose="02010609060101010101" pitchFamily="49" charset="-122"/>
                    <a:ea typeface="楷体" panose="02010609060101010101" pitchFamily="49" charset="-122"/>
                  </a:rPr>
                  <a:t>根据能量均分定理：在温度为</a:t>
                </a:r>
                <a:r>
                  <a:rPr lang="en-US" altLang="zh-CN" sz="2000" dirty="0">
                    <a:latin typeface="楷体" panose="02010609060101010101" pitchFamily="49" charset="-122"/>
                    <a:ea typeface="楷体" panose="02010609060101010101" pitchFamily="49" charset="-122"/>
                  </a:rPr>
                  <a:t>T</a:t>
                </a:r>
                <a:r>
                  <a:rPr lang="zh-CN" altLang="en-US" sz="2000" dirty="0">
                    <a:latin typeface="楷体" panose="02010609060101010101" pitchFamily="49" charset="-122"/>
                    <a:ea typeface="楷体" panose="02010609060101010101" pitchFamily="49" charset="-122"/>
                  </a:rPr>
                  <a:t>的平衡态下，物质分子的每一个自由度平均动能都相同，等于</a:t>
                </a:r>
                <a14:m>
                  <m:oMath xmlns:m="http://schemas.openxmlformats.org/officeDocument/2006/math">
                    <m:f>
                      <m:fPr>
                        <m:ctrlPr>
                          <a:rPr lang="en-US" altLang="zh-CN" sz="2000" i="1">
                            <a:latin typeface="Cambria Math" panose="02040503050406030204" pitchFamily="18" charset="0"/>
                          </a:rPr>
                        </m:ctrlPr>
                      </m:fPr>
                      <m:num>
                        <m:r>
                          <a:rPr lang="en-US" altLang="zh-CN" sz="2000" i="1">
                            <a:latin typeface="Cambria Math" panose="02040503050406030204" pitchFamily="18" charset="0"/>
                          </a:rPr>
                          <m:t>1</m:t>
                        </m:r>
                      </m:num>
                      <m:den>
                        <m:r>
                          <a:rPr lang="en-US" altLang="zh-CN" sz="2000" i="1">
                            <a:latin typeface="Cambria Math" panose="02040503050406030204" pitchFamily="18" charset="0"/>
                          </a:rPr>
                          <m:t>2</m:t>
                        </m:r>
                      </m:den>
                    </m:f>
                    <m:r>
                      <a:rPr lang="en-US" altLang="zh-CN" sz="2000" i="1">
                        <a:latin typeface="Cambria Math" panose="02040503050406030204" pitchFamily="18" charset="0"/>
                      </a:rPr>
                      <m:t>𝑘𝑇</m:t>
                    </m:r>
                  </m:oMath>
                </a14:m>
                <a:endParaRPr lang="zh-CN" altLang="en-US" sz="2000" dirty="0">
                  <a:latin typeface="楷体" panose="02010609060101010101" pitchFamily="49" charset="-122"/>
                  <a:ea typeface="楷体" panose="02010609060101010101" pitchFamily="49" charset="-122"/>
                </a:endParaRPr>
              </a:p>
              <a:p>
                <a:endParaRPr lang="zh-CN" altLang="en-US" sz="2000" dirty="0">
                  <a:latin typeface="楷体" panose="02010609060101010101" pitchFamily="49" charset="-122"/>
                  <a:ea typeface="楷体" panose="02010609060101010101" pitchFamily="49" charset="-122"/>
                </a:endParaRPr>
              </a:p>
            </p:txBody>
          </p:sp>
        </mc:Choice>
        <mc:Fallback>
          <p:sp>
            <p:nvSpPr>
              <p:cNvPr id="3" name="矩形 2"/>
              <p:cNvSpPr>
                <a:spLocks noRot="1" noChangeAspect="1" noMove="1" noResize="1" noEditPoints="1" noAdjustHandles="1" noChangeArrowheads="1" noChangeShapeType="1" noTextEdit="1"/>
              </p:cNvSpPr>
              <p:nvPr/>
            </p:nvSpPr>
            <p:spPr>
              <a:xfrm>
                <a:off x="833312" y="3915491"/>
                <a:ext cx="11222564" cy="834716"/>
              </a:xfrm>
              <a:prstGeom prst="rect">
                <a:avLst/>
              </a:prstGeom>
              <a:blipFill rotWithShape="1">
                <a:blip r:embed="rId5"/>
                <a:stretch>
                  <a:fillRect l="-2" t="-10" r="4" b="4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6788788" y="4459365"/>
                <a:ext cx="1072665" cy="572080"/>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r>
                            <a:rPr lang="zh-CN" altLang="en-US" sz="2000" i="1" smtClean="0">
                              <a:latin typeface="Cambria Math" panose="02040503050406030204" pitchFamily="18" charset="0"/>
                            </a:rPr>
                            <m:t>𝜀</m:t>
                          </m:r>
                        </m:e>
                      </m:acc>
                      <m:r>
                        <a:rPr lang="en-US" altLang="zh-CN" sz="2000" i="1">
                          <a:latin typeface="Cambria Math" panose="02040503050406030204" pitchFamily="18" charset="0"/>
                        </a:rPr>
                        <m:t>=</m:t>
                      </m:r>
                      <m:f>
                        <m:fPr>
                          <m:ctrlPr>
                            <a:rPr lang="en-US" altLang="zh-CN" sz="2000" i="1">
                              <a:latin typeface="Cambria Math" panose="02040503050406030204" pitchFamily="18" charset="0"/>
                            </a:rPr>
                          </m:ctrlPr>
                        </m:fPr>
                        <m:num>
                          <m:r>
                            <a:rPr lang="en-US" altLang="zh-CN" sz="2000" b="0" i="1" smtClean="0">
                              <a:latin typeface="Cambria Math" panose="02040503050406030204" pitchFamily="18" charset="0"/>
                            </a:rPr>
                            <m:t>𝑖</m:t>
                          </m:r>
                        </m:num>
                        <m:den>
                          <m:r>
                            <a:rPr lang="en-US" altLang="zh-CN" sz="2000" i="1">
                              <a:latin typeface="Cambria Math" panose="02040503050406030204" pitchFamily="18" charset="0"/>
                            </a:rPr>
                            <m:t>2</m:t>
                          </m:r>
                        </m:den>
                      </m:f>
                      <m:r>
                        <a:rPr lang="en-US" altLang="zh-CN" sz="2000" i="1">
                          <a:latin typeface="Cambria Math" panose="02040503050406030204" pitchFamily="18" charset="0"/>
                        </a:rPr>
                        <m:t>𝑘𝑇</m:t>
                      </m:r>
                    </m:oMath>
                  </m:oMathPara>
                </a14:m>
                <a:endParaRPr lang="zh-CN" altLang="en-US" sz="2000" dirty="0">
                  <a:latin typeface="楷体" panose="02010609060101010101" pitchFamily="49" charset="-122"/>
                  <a:ea typeface="楷体" panose="02010609060101010101" pitchFamily="49"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6788788" y="4459365"/>
                <a:ext cx="1072665" cy="572080"/>
              </a:xfrm>
              <a:prstGeom prst="rect">
                <a:avLst/>
              </a:prstGeom>
              <a:blipFill rotWithShape="1">
                <a:blip r:embed="rId6"/>
                <a:stretch>
                  <a:fillRect t="-69" r="-4840" b="59"/>
                </a:stretch>
              </a:blipFill>
            </p:spPr>
            <p:txBody>
              <a:bodyPr/>
              <a:lstStyle/>
              <a:p>
                <a:r>
                  <a:rPr lang="zh-CN" altLang="en-US">
                    <a:noFill/>
                  </a:rPr>
                  <a:t> </a:t>
                </a:r>
              </a:p>
            </p:txBody>
          </p:sp>
        </mc:Fallback>
      </mc:AlternateContent>
      <p:sp>
        <p:nvSpPr>
          <p:cNvPr id="12" name="矩形 11"/>
          <p:cNvSpPr/>
          <p:nvPr/>
        </p:nvSpPr>
        <p:spPr>
          <a:xfrm>
            <a:off x="833312" y="4545350"/>
            <a:ext cx="5955476" cy="400110"/>
          </a:xfrm>
          <a:prstGeom prst="rect">
            <a:avLst/>
          </a:prstGeom>
        </p:spPr>
        <p:txBody>
          <a:bodyPr wrap="none">
            <a:spAutoFit/>
          </a:bodyPr>
          <a:lstStyle/>
          <a:p>
            <a:r>
              <a:rPr lang="zh-CN" altLang="en-US" sz="2000" dirty="0">
                <a:latin typeface="楷体" panose="02010609060101010101" pitchFamily="49" charset="-122"/>
                <a:ea typeface="楷体" panose="02010609060101010101" pitchFamily="49" charset="-122"/>
              </a:rPr>
              <a:t>如果气体分子有</a:t>
            </a:r>
            <a:r>
              <a:rPr lang="en-US" altLang="zh-CN" sz="2000" dirty="0">
                <a:latin typeface="楷体" panose="02010609060101010101" pitchFamily="49" charset="-122"/>
                <a:ea typeface="楷体" panose="02010609060101010101" pitchFamily="49" charset="-122"/>
              </a:rPr>
              <a:t>i</a:t>
            </a:r>
            <a:r>
              <a:rPr lang="zh-CN" altLang="en-US" sz="2000" dirty="0">
                <a:latin typeface="楷体" panose="02010609060101010101" pitchFamily="49" charset="-122"/>
                <a:ea typeface="楷体" panose="02010609060101010101" pitchFamily="49" charset="-122"/>
              </a:rPr>
              <a:t>个自由度，则分子的平均总动能为</a:t>
            </a:r>
            <a:endParaRPr lang="zh-CN" altLang="en-US" sz="2000"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13" name="文本框 12"/>
              <p:cNvSpPr txBox="1"/>
              <p:nvPr/>
            </p:nvSpPr>
            <p:spPr>
              <a:xfrm>
                <a:off x="2457195" y="5171778"/>
                <a:ext cx="695640"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3</m:t>
                      </m:r>
                    </m:oMath>
                  </m:oMathPara>
                </a14:m>
                <a:endParaRPr lang="zh-CN" altLang="en-US" sz="2000" dirty="0">
                  <a:latin typeface="楷体" panose="02010609060101010101" pitchFamily="49" charset="-122"/>
                  <a:ea typeface="楷体" panose="02010609060101010101" pitchFamily="49"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2457195" y="5171778"/>
                <a:ext cx="695640" cy="307777"/>
              </a:xfrm>
              <a:prstGeom prst="rect">
                <a:avLst/>
              </a:prstGeom>
              <a:blipFill rotWithShape="1">
                <a:blip r:embed="rId7"/>
                <a:stretch>
                  <a:fillRect l="-55" t="-110" r="-7933" b="45"/>
                </a:stretch>
              </a:blipFill>
            </p:spPr>
            <p:txBody>
              <a:bodyPr/>
              <a:lstStyle/>
              <a:p>
                <a:r>
                  <a:rPr lang="zh-CN" altLang="en-US">
                    <a:noFill/>
                  </a:rPr>
                  <a:t> </a:t>
                </a:r>
              </a:p>
            </p:txBody>
          </p:sp>
        </mc:Fallback>
      </mc:AlternateContent>
      <p:sp>
        <p:nvSpPr>
          <p:cNvPr id="14" name="矩形 13"/>
          <p:cNvSpPr/>
          <p:nvPr/>
        </p:nvSpPr>
        <p:spPr>
          <a:xfrm>
            <a:off x="833312" y="5089883"/>
            <a:ext cx="1467068" cy="400110"/>
          </a:xfrm>
          <a:prstGeom prst="rect">
            <a:avLst/>
          </a:prstGeom>
        </p:spPr>
        <p:txBody>
          <a:bodyPr wrap="none">
            <a:spAutoFit/>
          </a:bodyPr>
          <a:lstStyle/>
          <a:p>
            <a:r>
              <a:rPr lang="zh-CN" altLang="en-US" sz="2000" dirty="0">
                <a:latin typeface="楷体" panose="02010609060101010101" pitchFamily="49" charset="-122"/>
                <a:ea typeface="楷体" panose="02010609060101010101" pitchFamily="49" charset="-122"/>
              </a:rPr>
              <a:t>单原子分子</a:t>
            </a:r>
            <a:endParaRPr lang="zh-CN" altLang="en-US" sz="2000"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15" name="文本框 14"/>
              <p:cNvSpPr txBox="1"/>
              <p:nvPr/>
            </p:nvSpPr>
            <p:spPr>
              <a:xfrm>
                <a:off x="5660467" y="5168604"/>
                <a:ext cx="695640"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5</m:t>
                      </m:r>
                    </m:oMath>
                  </m:oMathPara>
                </a14:m>
                <a:endParaRPr lang="zh-CN" altLang="en-US" sz="2000" dirty="0">
                  <a:latin typeface="楷体" panose="02010609060101010101" pitchFamily="49" charset="-122"/>
                  <a:ea typeface="楷体" panose="02010609060101010101" pitchFamily="49" charset="-122"/>
                </a:endParaRPr>
              </a:p>
            </p:txBody>
          </p:sp>
        </mc:Choice>
        <mc:Fallback>
          <p:sp>
            <p:nvSpPr>
              <p:cNvPr id="15" name="文本框 14"/>
              <p:cNvSpPr txBox="1">
                <a:spLocks noRot="1" noChangeAspect="1" noMove="1" noResize="1" noEditPoints="1" noAdjustHandles="1" noChangeArrowheads="1" noChangeShapeType="1" noTextEdit="1"/>
              </p:cNvSpPr>
              <p:nvPr/>
            </p:nvSpPr>
            <p:spPr>
              <a:xfrm>
                <a:off x="5660467" y="5168604"/>
                <a:ext cx="695640" cy="307777"/>
              </a:xfrm>
              <a:prstGeom prst="rect">
                <a:avLst/>
              </a:prstGeom>
              <a:blipFill rotWithShape="1">
                <a:blip r:embed="rId8"/>
                <a:stretch>
                  <a:fillRect l="-11" t="-110" r="-7977" b="46"/>
                </a:stretch>
              </a:blipFill>
            </p:spPr>
            <p:txBody>
              <a:bodyPr/>
              <a:lstStyle/>
              <a:p>
                <a:r>
                  <a:rPr lang="zh-CN" altLang="en-US">
                    <a:noFill/>
                  </a:rPr>
                  <a:t> </a:t>
                </a:r>
              </a:p>
            </p:txBody>
          </p:sp>
        </mc:Fallback>
      </mc:AlternateContent>
      <p:sp>
        <p:nvSpPr>
          <p:cNvPr id="16" name="矩形 15"/>
          <p:cNvSpPr/>
          <p:nvPr/>
        </p:nvSpPr>
        <p:spPr>
          <a:xfrm>
            <a:off x="3518479" y="5122438"/>
            <a:ext cx="1980029" cy="400110"/>
          </a:xfrm>
          <a:prstGeom prst="rect">
            <a:avLst/>
          </a:prstGeom>
        </p:spPr>
        <p:txBody>
          <a:bodyPr wrap="none">
            <a:spAutoFit/>
          </a:bodyPr>
          <a:lstStyle/>
          <a:p>
            <a:r>
              <a:rPr lang="zh-CN" altLang="en-US" sz="2000" dirty="0">
                <a:latin typeface="楷体" panose="02010609060101010101" pitchFamily="49" charset="-122"/>
                <a:ea typeface="楷体" panose="02010609060101010101" pitchFamily="49" charset="-122"/>
              </a:rPr>
              <a:t>刚性双原子分子</a:t>
            </a:r>
            <a:endParaRPr lang="zh-CN" altLang="en-US" sz="2000"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17" name="文本框 16"/>
              <p:cNvSpPr txBox="1"/>
              <p:nvPr/>
            </p:nvSpPr>
            <p:spPr>
              <a:xfrm>
                <a:off x="8863304" y="5168603"/>
                <a:ext cx="695640" cy="307777"/>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𝑖</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6</m:t>
                      </m:r>
                    </m:oMath>
                  </m:oMathPara>
                </a14:m>
                <a:endParaRPr lang="zh-CN" altLang="en-US" sz="2000" dirty="0">
                  <a:latin typeface="楷体" panose="02010609060101010101" pitchFamily="49" charset="-122"/>
                  <a:ea typeface="楷体" panose="02010609060101010101" pitchFamily="49" charset="-122"/>
                </a:endParaRPr>
              </a:p>
            </p:txBody>
          </p:sp>
        </mc:Choice>
        <mc:Fallback>
          <p:sp>
            <p:nvSpPr>
              <p:cNvPr id="17" name="文本框 16"/>
              <p:cNvSpPr txBox="1">
                <a:spLocks noRot="1" noChangeAspect="1" noMove="1" noResize="1" noEditPoints="1" noAdjustHandles="1" noChangeArrowheads="1" noChangeShapeType="1" noTextEdit="1"/>
              </p:cNvSpPr>
              <p:nvPr/>
            </p:nvSpPr>
            <p:spPr>
              <a:xfrm>
                <a:off x="8863304" y="5168603"/>
                <a:ext cx="695640" cy="307777"/>
              </a:xfrm>
              <a:prstGeom prst="rect">
                <a:avLst/>
              </a:prstGeom>
              <a:blipFill rotWithShape="1">
                <a:blip r:embed="rId9"/>
                <a:stretch>
                  <a:fillRect l="-88" t="-110" r="-7900" b="45"/>
                </a:stretch>
              </a:blipFill>
            </p:spPr>
            <p:txBody>
              <a:bodyPr/>
              <a:lstStyle/>
              <a:p>
                <a:r>
                  <a:rPr lang="zh-CN" altLang="en-US">
                    <a:noFill/>
                  </a:rPr>
                  <a:t> </a:t>
                </a:r>
              </a:p>
            </p:txBody>
          </p:sp>
        </mc:Fallback>
      </mc:AlternateContent>
      <p:sp>
        <p:nvSpPr>
          <p:cNvPr id="18" name="矩形 17"/>
          <p:cNvSpPr/>
          <p:nvPr/>
        </p:nvSpPr>
        <p:spPr>
          <a:xfrm>
            <a:off x="6716607" y="5141430"/>
            <a:ext cx="1980029" cy="400110"/>
          </a:xfrm>
          <a:prstGeom prst="rect">
            <a:avLst/>
          </a:prstGeom>
        </p:spPr>
        <p:txBody>
          <a:bodyPr wrap="none">
            <a:spAutoFit/>
          </a:bodyPr>
          <a:lstStyle/>
          <a:p>
            <a:r>
              <a:rPr lang="zh-CN" altLang="en-US" sz="2000" dirty="0">
                <a:latin typeface="楷体" panose="02010609060101010101" pitchFamily="49" charset="-122"/>
                <a:ea typeface="楷体" panose="02010609060101010101" pitchFamily="49" charset="-122"/>
              </a:rPr>
              <a:t>刚性多原子分子</a:t>
            </a:r>
            <a:endParaRPr lang="zh-CN" altLang="en-US" sz="2000" dirty="0">
              <a:latin typeface="楷体" panose="02010609060101010101" pitchFamily="49" charset="-122"/>
              <a:ea typeface="楷体" panose="02010609060101010101" pitchFamily="49" charset="-122"/>
            </a:endParaRPr>
          </a:p>
        </p:txBody>
      </p:sp>
      <mc:AlternateContent xmlns:mc="http://schemas.openxmlformats.org/markup-compatibility/2006" xmlns:p14="http://schemas.microsoft.com/office/powerpoint/2010/main">
        <mc:Choice Requires="p14">
          <p:contentPart r:id="rId10" p14:bwMode="auto">
            <p14:nvContentPartPr>
              <p14:cNvPr id="19" name="墨迹 18"/>
              <p14:cNvContentPartPr/>
              <p14:nvPr/>
            </p14:nvContentPartPr>
            <p14:xfrm>
              <a:off x="2432160" y="996840"/>
              <a:ext cx="4000680" cy="4540680"/>
            </p14:xfrm>
          </p:contentPart>
        </mc:Choice>
        <mc:Fallback xmlns="">
          <p:pic>
            <p:nvPicPr>
              <p:cNvPr id="19" name="墨迹 18"/>
            </p:nvPicPr>
            <p:blipFill>
              <a:blip r:embed="rId11"/>
            </p:blipFill>
            <p:spPr>
              <a:xfrm>
                <a:off x="2432160" y="996840"/>
                <a:ext cx="4000680" cy="4540680"/>
              </a:xfrm>
              <a:prstGeom prst="rect"/>
            </p:spPr>
          </p:pic>
        </mc:Fallback>
      </mc:AlternateContent>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684444" y="410241"/>
                <a:ext cx="10008962" cy="1013611"/>
              </a:xfrm>
              <a:prstGeom prst="rect">
                <a:avLst/>
              </a:prstGeom>
            </p:spPr>
            <p:txBody>
              <a:bodyPr wrap="square">
                <a:spAutoFit/>
              </a:bodyPr>
              <a:lstStyle/>
              <a:p>
                <a:pPr>
                  <a:lnSpc>
                    <a:spcPct val="130000"/>
                  </a:lnSpc>
                </a:pPr>
                <a:r>
                  <a:rPr lang="en-US" altLang="zh-CN" sz="2400" dirty="0">
                    <a:latin typeface="楷体" panose="02010609060101010101" pitchFamily="49" charset="-122"/>
                    <a:ea typeface="楷体" panose="02010609060101010101" pitchFamily="49" charset="-122"/>
                    <a:cs typeface="Times New Roman" panose="02020603050405020304" pitchFamily="18" charset="0"/>
                  </a:rPr>
                  <a:t>7.  </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如果已经知道气体速率的分布函数</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𝑓</m:t>
                    </m:r>
                    <m:d>
                      <m:dPr>
                        <m:ctrlPr>
                          <a:rPr lang="en-US" altLang="zh-CN" sz="2400" b="0" i="1" smtClean="0">
                            <a:latin typeface="Cambria Math" panose="02040503050406030204" pitchFamily="18" charset="0"/>
                            <a:cs typeface="Times New Roman" panose="02020603050405020304" pitchFamily="18" charset="0"/>
                          </a:rPr>
                        </m:ctrlPr>
                      </m:dPr>
                      <m:e>
                        <m:r>
                          <a:rPr lang="en-US" altLang="zh-CN" sz="2400" b="0" i="1" smtClean="0">
                            <a:latin typeface="Cambria Math" panose="02040503050406030204" pitchFamily="18" charset="0"/>
                            <a:cs typeface="Times New Roman" panose="02020603050405020304" pitchFamily="18" charset="0"/>
                          </a:rPr>
                          <m:t>𝑣</m:t>
                        </m:r>
                      </m:e>
                    </m:d>
                  </m:oMath>
                </a14:m>
                <a:r>
                  <a:rPr lang="en-US" altLang="zh-CN" sz="2400"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则速率区间在</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𝑣</m:t>
                        </m:r>
                      </m:e>
                      <m:sub>
                        <m:r>
                          <a:rPr lang="en-US" altLang="zh-CN" sz="2400" b="0" i="1" smtClean="0">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m:t>
                    </m:r>
                  </m:oMath>
                </a14:m>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𝑣</m:t>
                        </m:r>
                      </m:e>
                      <m:sub>
                        <m:r>
                          <a:rPr lang="en-US" altLang="zh-CN" sz="2400" b="0" i="1" smtClean="0">
                            <a:latin typeface="Cambria Math" panose="02040503050406030204" pitchFamily="18" charset="0"/>
                            <a:cs typeface="Times New Roman" panose="02020603050405020304" pitchFamily="18" charset="0"/>
                          </a:rPr>
                          <m:t>2</m:t>
                        </m:r>
                      </m:sub>
                    </m:sSub>
                    <m:r>
                      <a:rPr lang="en-US" altLang="zh-CN" sz="2400" i="1">
                        <a:latin typeface="Cambria Math" panose="02040503050406030204" pitchFamily="18" charset="0"/>
                        <a:cs typeface="Times New Roman" panose="02020603050405020304" pitchFamily="18" charset="0"/>
                      </a:rPr>
                      <m:t> </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之内的分子的算术平均速率的计算式</a:t>
                </a:r>
                <a14:m>
                  <m:oMath xmlns:m="http://schemas.openxmlformats.org/officeDocument/2006/math">
                    <m:acc>
                      <m:accPr>
                        <m:chr m:val="̅"/>
                        <m:ctrlPr>
                          <a:rPr lang="zh-CN" altLang="en-US" sz="2400" i="1" smtClean="0">
                            <a:latin typeface="Cambria Math" panose="02040503050406030204" pitchFamily="18" charset="0"/>
                            <a:cs typeface="Times New Roman" panose="02020603050405020304" pitchFamily="18" charset="0"/>
                          </a:rPr>
                        </m:ctrlPr>
                      </m:accPr>
                      <m:e>
                        <m:r>
                          <a:rPr lang="en-US" altLang="zh-CN" sz="2400" b="0" i="1" smtClean="0">
                            <a:latin typeface="Cambria Math" panose="02040503050406030204" pitchFamily="18" charset="0"/>
                            <a:cs typeface="Times New Roman" panose="02020603050405020304" pitchFamily="18" charset="0"/>
                          </a:rPr>
                          <m:t>𝑣</m:t>
                        </m:r>
                      </m:e>
                    </m:acc>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是多少？</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684444" y="410241"/>
                <a:ext cx="10008962" cy="1013611"/>
              </a:xfrm>
              <a:prstGeom prst="rect">
                <a:avLst/>
              </a:prstGeom>
              <a:blipFill rotWithShape="1">
                <a:blip r:embed="rId1"/>
                <a:stretch>
                  <a:fillRect l="-5" t="-3"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684444" y="1748169"/>
                <a:ext cx="11134465" cy="4033540"/>
              </a:xfrm>
              <a:prstGeom prst="rect">
                <a:avLst/>
              </a:prstGeom>
              <a:noFill/>
            </p:spPr>
            <p:txBody>
              <a:bodyPr wrap="square" lIns="0" tIns="0" rIns="0" bIns="0" rtlCol="0">
                <a:spAutoFit/>
              </a:bodyPr>
              <a:lstStyle/>
              <a:p>
                <a:pPr>
                  <a:lnSpc>
                    <a:spcPct val="150000"/>
                  </a:lnSpc>
                </a:pPr>
                <a14:m>
                  <m:oMath xmlns:m="http://schemas.openxmlformats.org/officeDocument/2006/math">
                    <m:r>
                      <a:rPr lang="zh-CN" altLang="en-US" sz="2000" i="1" smtClean="0">
                        <a:latin typeface="Cambria Math" panose="02040503050406030204" pitchFamily="18" charset="0"/>
                      </a:rPr>
                      <m:t>解</m:t>
                    </m:r>
                  </m:oMath>
                </a14:m>
                <a:r>
                  <a:rPr lang="zh-CN" altLang="en-US" sz="2000" dirty="0">
                    <a:latin typeface="楷体" panose="02010609060101010101" pitchFamily="49" charset="-122"/>
                    <a:ea typeface="楷体" panose="02010609060101010101" pitchFamily="49" charset="-122"/>
                  </a:rPr>
                  <a:t>：已知</a:t>
                </a:r>
                <a14:m>
                  <m:oMath xmlns:m="http://schemas.openxmlformats.org/officeDocument/2006/math">
                    <m:r>
                      <a:rPr lang="en-US" altLang="zh-CN" sz="2000" b="0" i="1" smtClean="0">
                        <a:latin typeface="Cambria Math" panose="02040503050406030204" pitchFamily="18" charset="0"/>
                      </a:rPr>
                      <m:t>𝑓</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𝑣</m:t>
                    </m:r>
                    <m:r>
                      <a:rPr lang="en-US" altLang="zh-CN" sz="2000" b="0" i="1" smtClean="0">
                        <a:latin typeface="Cambria Math" panose="02040503050406030204" pitchFamily="18" charset="0"/>
                      </a:rPr>
                      <m:t>)</m:t>
                    </m:r>
                    <m:r>
                      <a:rPr lang="zh-CN" altLang="en-US" sz="2000" i="1">
                        <a:latin typeface="Cambria Math" panose="02040503050406030204" pitchFamily="18" charset="0"/>
                      </a:rPr>
                      <m:t>为</m:t>
                    </m:r>
                  </m:oMath>
                </a14:m>
                <a:r>
                  <a:rPr lang="zh-CN" altLang="en-US" sz="2000" dirty="0">
                    <a:latin typeface="楷体" panose="02010609060101010101" pitchFamily="49" charset="-122"/>
                    <a:ea typeface="楷体" panose="02010609060101010101" pitchFamily="49" charset="-122"/>
                    <a:cs typeface="Times New Roman" panose="02020603050405020304" pitchFamily="18" charset="0"/>
                  </a:rPr>
                  <a:t>气体速率的分布函数</a:t>
                </a:r>
                <a:r>
                  <a:rPr lang="zh-CN" altLang="en-US" sz="2000" dirty="0">
                    <a:latin typeface="楷体" panose="02010609060101010101" pitchFamily="49" charset="-122"/>
                    <a:ea typeface="楷体" panose="02010609060101010101" pitchFamily="49" charset="-122"/>
                  </a:rPr>
                  <a:t>，设</a:t>
                </a:r>
                <a14:m>
                  <m:oMath xmlns:m="http://schemas.openxmlformats.org/officeDocument/2006/math">
                    <m:r>
                      <a:rPr lang="en-US" altLang="zh-CN" sz="2000" i="1" dirty="0">
                        <a:latin typeface="Cambria Math" panose="02040503050406030204" pitchFamily="18" charset="0"/>
                      </a:rPr>
                      <m:t>𝑁</m:t>
                    </m:r>
                    <m:r>
                      <a:rPr lang="zh-CN" altLang="en-US" sz="2000" i="1" dirty="0" smtClean="0">
                        <a:latin typeface="Cambria Math" panose="02040503050406030204" pitchFamily="18" charset="0"/>
                      </a:rPr>
                      <m:t>为</m:t>
                    </m:r>
                  </m:oMath>
                </a14:m>
                <a:r>
                  <a:rPr lang="zh-CN" altLang="en-US" sz="2000" dirty="0">
                    <a:latin typeface="楷体" panose="02010609060101010101" pitchFamily="49" charset="-122"/>
                    <a:ea typeface="楷体" panose="02010609060101010101" pitchFamily="49" charset="-122"/>
                  </a:rPr>
                  <a:t>分子总数，</a:t>
                </a:r>
                <a:endParaRPr lang="en-US" altLang="zh-CN" sz="2000" dirty="0">
                  <a:latin typeface="楷体" panose="02010609060101010101" pitchFamily="49" charset="-122"/>
                  <a:ea typeface="楷体" panose="02010609060101010101" pitchFamily="49" charset="-122"/>
                </a:endParaRPr>
              </a:p>
              <a:p>
                <a:pPr>
                  <a:lnSpc>
                    <a:spcPct val="150000"/>
                  </a:lnSpc>
                </a:pPr>
                <a:r>
                  <a:rPr lang="zh-CN" altLang="en-US" sz="2000" dirty="0">
                    <a:latin typeface="楷体" panose="02010609060101010101" pitchFamily="49" charset="-122"/>
                    <a:ea typeface="楷体" panose="02010609060101010101" pitchFamily="49" charset="-122"/>
                  </a:rPr>
                  <a:t>       处于一定温度下的气体，分布在速率</a:t>
                </a:r>
                <a:r>
                  <a:rPr lang="en-US" altLang="zh-CN" sz="2000" dirty="0">
                    <a:latin typeface="楷体" panose="02010609060101010101" pitchFamily="49" charset="-122"/>
                    <a:ea typeface="楷体" panose="02010609060101010101" pitchFamily="49" charset="-122"/>
                  </a:rPr>
                  <a:t>v</a:t>
                </a:r>
                <a:r>
                  <a:rPr lang="zh-CN" altLang="en-US" sz="2000" dirty="0">
                    <a:latin typeface="楷体" panose="02010609060101010101" pitchFamily="49" charset="-122"/>
                    <a:ea typeface="楷体" panose="02010609060101010101" pitchFamily="49" charset="-122"/>
                  </a:rPr>
                  <a:t>附近的单位速率间隔内的分子数占总分子数的百分比只是速率的函数，称为速率分布函数。</a:t>
                </a:r>
                <a:endParaRPr lang="en-US" altLang="zh-CN" sz="2000" dirty="0">
                  <a:latin typeface="楷体" panose="02010609060101010101" pitchFamily="49" charset="-122"/>
                  <a:ea typeface="楷体" panose="02010609060101010101" pitchFamily="49" charset="-122"/>
                </a:endParaRPr>
              </a:p>
              <a:p>
                <a:pPr>
                  <a:lnSpc>
                    <a:spcPct val="150000"/>
                  </a:lnSpc>
                </a:pP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     </a:t>
                </a:r>
                <a:r>
                  <a:rPr lang="zh-CN" altLang="en-US" sz="2000" dirty="0">
                    <a:highlight>
                      <a:srgbClr val="FFFF00"/>
                    </a:highlight>
                    <a:latin typeface="楷体" panose="02010609060101010101" pitchFamily="49" charset="-122"/>
                    <a:ea typeface="楷体" panose="02010609060101010101" pitchFamily="49" charset="-122"/>
                  </a:rPr>
                  <a:t>则在</a:t>
                </a:r>
                <a14:m>
                  <m:oMath xmlns:m="http://schemas.openxmlformats.org/officeDocument/2006/math">
                    <m:sSub>
                      <m:sSubPr>
                        <m:ctrlPr>
                          <a:rPr lang="en-US" altLang="zh-CN" sz="2000" i="1">
                            <a:highlight>
                              <a:srgbClr val="FFFF00"/>
                            </a:highlight>
                            <a:latin typeface="Cambria Math" panose="02040503050406030204" pitchFamily="18" charset="0"/>
                          </a:rPr>
                        </m:ctrlPr>
                      </m:sSubPr>
                      <m:e>
                        <m:r>
                          <a:rPr lang="en-US" altLang="zh-CN" sz="2000">
                            <a:highlight>
                              <a:srgbClr val="FFFF00"/>
                            </a:highlight>
                            <a:latin typeface="Cambria Math" panose="02040503050406030204" pitchFamily="18" charset="0"/>
                          </a:rPr>
                          <m:t>𝑉</m:t>
                        </m:r>
                      </m:e>
                      <m:sub>
                        <m:r>
                          <a:rPr lang="en-US" altLang="zh-CN" sz="2000">
                            <a:highlight>
                              <a:srgbClr val="FFFF00"/>
                            </a:highlight>
                            <a:latin typeface="Cambria Math" panose="02040503050406030204" pitchFamily="18" charset="0"/>
                          </a:rPr>
                          <m:t>1</m:t>
                        </m:r>
                      </m:sub>
                    </m:sSub>
                    <m:r>
                      <a:rPr lang="en-US" altLang="zh-CN" sz="2000">
                        <a:highlight>
                          <a:srgbClr val="FFFF00"/>
                        </a:highlight>
                        <a:latin typeface="Cambria Math" panose="02040503050406030204" pitchFamily="18" charset="0"/>
                      </a:rPr>
                      <m:t>~</m:t>
                    </m:r>
                    <m:sSub>
                      <m:sSubPr>
                        <m:ctrlPr>
                          <a:rPr lang="en-US" altLang="zh-CN" sz="2000" i="1">
                            <a:highlight>
                              <a:srgbClr val="FFFF00"/>
                            </a:highlight>
                            <a:latin typeface="Cambria Math" panose="02040503050406030204" pitchFamily="18" charset="0"/>
                          </a:rPr>
                        </m:ctrlPr>
                      </m:sSubPr>
                      <m:e>
                        <m:r>
                          <a:rPr lang="en-US" altLang="zh-CN" sz="2000">
                            <a:highlight>
                              <a:srgbClr val="FFFF00"/>
                            </a:highlight>
                            <a:latin typeface="Cambria Math" panose="02040503050406030204" pitchFamily="18" charset="0"/>
                          </a:rPr>
                          <m:t>𝑉</m:t>
                        </m:r>
                      </m:e>
                      <m:sub>
                        <m:r>
                          <a:rPr lang="en-US" altLang="zh-CN" sz="2000">
                            <a:highlight>
                              <a:srgbClr val="FFFF00"/>
                            </a:highlight>
                            <a:latin typeface="Cambria Math" panose="02040503050406030204" pitchFamily="18" charset="0"/>
                          </a:rPr>
                          <m:t>2</m:t>
                        </m:r>
                      </m:sub>
                    </m:sSub>
                    <m:r>
                      <a:rPr lang="zh-CN" altLang="en-US" sz="2000">
                        <a:highlight>
                          <a:srgbClr val="FFFF00"/>
                        </a:highlight>
                        <a:latin typeface="Cambria Math" panose="02040503050406030204" pitchFamily="18" charset="0"/>
                      </a:rPr>
                      <m:t>区间</m:t>
                    </m:r>
                  </m:oMath>
                </a14:m>
                <a:r>
                  <a:rPr lang="zh-CN" altLang="en-US" sz="2000" dirty="0">
                    <a:highlight>
                      <a:srgbClr val="FFFF00"/>
                    </a:highlight>
                    <a:latin typeface="楷体" panose="02010609060101010101" pitchFamily="49" charset="-122"/>
                    <a:ea typeface="楷体" panose="02010609060101010101" pitchFamily="49" charset="-122"/>
                  </a:rPr>
                  <a:t>内分子的算术平均速率等于这个区间内分子速率之和除以该区间内分子总数</a:t>
                </a:r>
                <a:endParaRPr lang="en-US" altLang="zh-CN" sz="2000" dirty="0">
                  <a:highlight>
                    <a:srgbClr val="FFFF00"/>
                  </a:highlight>
                  <a:latin typeface="楷体" panose="02010609060101010101" pitchFamily="49" charset="-122"/>
                  <a:ea typeface="楷体" panose="02010609060101010101" pitchFamily="49" charset="-122"/>
                </a:endParaRPr>
              </a:p>
              <a:p>
                <a:pPr>
                  <a:lnSpc>
                    <a:spcPct val="150000"/>
                  </a:lnSpc>
                </a:pPr>
                <a:r>
                  <a:rPr lang="en-US" altLang="zh-CN" sz="2000" dirty="0">
                    <a:latin typeface="楷体" panose="02010609060101010101" pitchFamily="49" charset="-122"/>
                    <a:ea typeface="楷体" panose="02010609060101010101" pitchFamily="49" charset="-122"/>
                  </a:rPr>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𝑉</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𝑉</m:t>
                        </m:r>
                      </m:e>
                      <m:sub>
                        <m:r>
                          <a:rPr lang="en-US" altLang="zh-CN" sz="2000">
                            <a:latin typeface="Cambria Math" panose="02040503050406030204" pitchFamily="18" charset="0"/>
                          </a:rPr>
                          <m:t>2</m:t>
                        </m:r>
                      </m:sub>
                    </m:sSub>
                  </m:oMath>
                </a14:m>
                <a:r>
                  <a:rPr lang="zh-CN" altLang="en-US" sz="2000" dirty="0">
                    <a:latin typeface="楷体" panose="02010609060101010101" pitchFamily="49" charset="-122"/>
                    <a:ea typeface="楷体" panose="02010609060101010101" pitchFamily="49" charset="-122"/>
                  </a:rPr>
                  <a:t>内分子速率之和：</a:t>
                </a:r>
                <a14:m>
                  <m:oMath xmlns:m="http://schemas.openxmlformats.org/officeDocument/2006/math">
                    <m:nary>
                      <m:naryPr>
                        <m:ctrlPr>
                          <a:rPr lang="zh-CN" altLang="en-US" sz="2000" i="1" smtClean="0">
                            <a:latin typeface="Cambria Math" panose="02040503050406030204" pitchFamily="18" charset="0"/>
                          </a:rPr>
                        </m:ctrlPr>
                      </m:naryPr>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b="0" i="1" smtClean="0">
                                <a:latin typeface="Cambria Math" panose="02040503050406030204" pitchFamily="18" charset="0"/>
                              </a:rPr>
                              <m:t>1</m:t>
                            </m:r>
                          </m:sub>
                        </m:sSub>
                      </m:sub>
                      <m:sup>
                        <m:sSub>
                          <m:sSubPr>
                            <m:ctrlPr>
                              <a:rPr lang="en-US" altLang="zh-CN" sz="2000" i="1" smtClean="0">
                                <a:latin typeface="Cambria Math" panose="02040503050406030204" pitchFamily="18" charset="0"/>
                              </a:rPr>
                            </m:ctrlPr>
                          </m:sSubPr>
                          <m:e>
                            <m:r>
                              <a:rPr lang="en-US" altLang="zh-CN" sz="2000" b="0" i="1" smtClean="0">
                                <a:latin typeface="Cambria Math" panose="02040503050406030204" pitchFamily="18" charset="0"/>
                              </a:rPr>
                              <m:t>𝑉</m:t>
                            </m:r>
                          </m:e>
                          <m:sub>
                            <m:r>
                              <a:rPr lang="en-US" altLang="zh-CN" sz="2000" b="0" i="1" smtClean="0">
                                <a:latin typeface="Cambria Math" panose="02040503050406030204" pitchFamily="18" charset="0"/>
                              </a:rPr>
                              <m:t>2</m:t>
                            </m:r>
                          </m:sub>
                        </m:sSub>
                      </m:sup>
                      <m:e>
                        <m:r>
                          <a:rPr lang="en-US" altLang="zh-CN" sz="2000" b="0" i="1" smtClean="0">
                            <a:latin typeface="Cambria Math" panose="02040503050406030204" pitchFamily="18" charset="0"/>
                          </a:rPr>
                          <m:t>𝑣</m:t>
                        </m:r>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ea typeface="Cambria Math" panose="02040503050406030204" pitchFamily="18" charset="0"/>
                          </a:rPr>
                          <m:t>𝑁</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𝑣</m:t>
                            </m:r>
                          </m:e>
                        </m:d>
                        <m:r>
                          <a:rPr lang="en-US" altLang="zh-CN" sz="2000" b="0" i="1" smtClean="0">
                            <a:latin typeface="Cambria Math" panose="02040503050406030204" pitchFamily="18" charset="0"/>
                          </a:rPr>
                          <m:t>𝑑𝑣</m:t>
                        </m:r>
                      </m:e>
                    </m:nary>
                  </m:oMath>
                </a14:m>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        </a:t>
                </a:r>
                <a14:m>
                  <m:oMath xmlns:m="http://schemas.openxmlformats.org/officeDocument/2006/math">
                    <m:sSub>
                      <m:sSubPr>
                        <m:ctrlPr>
                          <a:rPr lang="en-US" altLang="zh-CN" sz="2000" i="1" smtClean="0">
                            <a:latin typeface="Cambria Math" panose="02040503050406030204" pitchFamily="18" charset="0"/>
                          </a:rPr>
                        </m:ctrlPr>
                      </m:sSubPr>
                      <m:e>
                        <m:r>
                          <a:rPr lang="en-US" altLang="zh-CN" sz="2000">
                            <a:latin typeface="Cambria Math" panose="02040503050406030204" pitchFamily="18" charset="0"/>
                          </a:rPr>
                          <m:t>𝑉</m:t>
                        </m:r>
                      </m:e>
                      <m:sub>
                        <m:r>
                          <a:rPr lang="en-US" altLang="zh-CN" sz="2000">
                            <a:latin typeface="Cambria Math" panose="02040503050406030204" pitchFamily="18" charset="0"/>
                          </a:rPr>
                          <m:t>1</m:t>
                        </m:r>
                      </m:sub>
                    </m:sSub>
                    <m:r>
                      <a:rPr lang="en-US" altLang="zh-CN" sz="2000">
                        <a:latin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a:latin typeface="Cambria Math" panose="02040503050406030204" pitchFamily="18" charset="0"/>
                          </a:rPr>
                          <m:t>𝑉</m:t>
                        </m:r>
                      </m:e>
                      <m:sub>
                        <m:r>
                          <a:rPr lang="en-US" altLang="zh-CN" sz="2000">
                            <a:latin typeface="Cambria Math" panose="02040503050406030204" pitchFamily="18" charset="0"/>
                          </a:rPr>
                          <m:t>2</m:t>
                        </m:r>
                      </m:sub>
                    </m:sSub>
                  </m:oMath>
                </a14:m>
                <a:r>
                  <a:rPr lang="zh-CN" altLang="en-US" sz="2000" dirty="0">
                    <a:latin typeface="楷体" panose="02010609060101010101" pitchFamily="49" charset="-122"/>
                    <a:ea typeface="楷体" panose="02010609060101010101" pitchFamily="49" charset="-122"/>
                  </a:rPr>
                  <a:t>内分子总数为：</a:t>
                </a:r>
                <a14:m>
                  <m:oMath xmlns:m="http://schemas.openxmlformats.org/officeDocument/2006/math">
                    <m:nary>
                      <m:naryPr>
                        <m:ctrlPr>
                          <a:rPr lang="zh-CN" altLang="en-US" sz="2000" i="1">
                            <a:latin typeface="Cambria Math" panose="02040503050406030204" pitchFamily="18" charset="0"/>
                          </a:rPr>
                        </m:ctrlPr>
                      </m:naryPr>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1</m:t>
                            </m:r>
                          </m:sub>
                        </m:sSub>
                      </m:sub>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2</m:t>
                            </m:r>
                          </m:sub>
                        </m:sSub>
                      </m:sup>
                      <m:e>
                        <m:r>
                          <a:rPr lang="en-US" altLang="zh-CN" sz="2000" i="1">
                            <a:latin typeface="Cambria Math" panose="02040503050406030204" pitchFamily="18" charset="0"/>
                            <a:ea typeface="Cambria Math" panose="02040503050406030204" pitchFamily="18" charset="0"/>
                          </a:rPr>
                          <m:t>𝑁</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𝑣</m:t>
                            </m:r>
                          </m:e>
                        </m:d>
                        <m:r>
                          <a:rPr lang="en-US" altLang="zh-CN" sz="2000" i="1">
                            <a:latin typeface="Cambria Math" panose="02040503050406030204" pitchFamily="18" charset="0"/>
                          </a:rPr>
                          <m:t>𝑑𝑣</m:t>
                        </m:r>
                      </m:e>
                    </m:nary>
                  </m:oMath>
                </a14:m>
                <a:r>
                  <a:rPr lang="zh-CN" altLang="en-US" sz="2000" dirty="0">
                    <a:latin typeface="楷体" panose="02010609060101010101" pitchFamily="49" charset="-122"/>
                    <a:ea typeface="楷体" panose="02010609060101010101" pitchFamily="49" charset="-122"/>
                  </a:rPr>
                  <a:t>    </a:t>
                </a:r>
                <a:endParaRPr lang="en-US" altLang="zh-CN" sz="2000" dirty="0">
                  <a:latin typeface="楷体" panose="02010609060101010101" pitchFamily="49" charset="-122"/>
                  <a:ea typeface="楷体" panose="02010609060101010101" pitchFamily="49" charset="-122"/>
                </a:endParaRPr>
              </a:p>
              <a:p>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则</a:t>
                </a:r>
                <a14:m>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𝑣</m:t>
                        </m:r>
                      </m:e>
                    </m:acc>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nary>
                          <m:naryPr>
                            <m:ctrlPr>
                              <a:rPr lang="zh-CN" altLang="en-US" sz="2000" i="1">
                                <a:latin typeface="Cambria Math" panose="02040503050406030204" pitchFamily="18" charset="0"/>
                              </a:rPr>
                            </m:ctrlPr>
                          </m:naryPr>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1</m:t>
                                </m:r>
                              </m:sub>
                            </m:sSub>
                          </m:sub>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2</m:t>
                                </m:r>
                              </m:sub>
                            </m:sSub>
                          </m:sup>
                          <m:e>
                            <m:r>
                              <a:rPr lang="en-US" altLang="zh-CN" sz="2000" i="1">
                                <a:latin typeface="Cambria Math" panose="02040503050406030204" pitchFamily="18" charset="0"/>
                              </a:rPr>
                              <m:t>𝑣</m:t>
                            </m:r>
                            <m:r>
                              <a:rPr lang="en-US" altLang="zh-CN" sz="2000" i="1">
                                <a:latin typeface="Cambria Math" panose="02040503050406030204" pitchFamily="18" charset="0"/>
                                <a:ea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𝑁𝑓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𝑣</m:t>
                                </m:r>
                              </m:e>
                            </m:d>
                            <m:r>
                              <a:rPr lang="en-US" altLang="zh-CN" sz="2000" i="1">
                                <a:latin typeface="Cambria Math" panose="02040503050406030204" pitchFamily="18" charset="0"/>
                              </a:rPr>
                              <m:t>𝑑𝑣</m:t>
                            </m:r>
                          </m:e>
                        </m:nary>
                      </m:num>
                      <m:den>
                        <m:r>
                          <a:rPr lang="en-US" altLang="zh-CN" sz="2000" b="0" i="1" smtClean="0">
                            <a:latin typeface="Cambria Math" panose="02040503050406030204" pitchFamily="18" charset="0"/>
                          </a:rPr>
                          <m:t>          </m:t>
                        </m:r>
                        <m:nary>
                          <m:naryPr>
                            <m:ctrlPr>
                              <a:rPr lang="zh-CN" altLang="en-US" sz="2000" i="1">
                                <a:latin typeface="Cambria Math" panose="02040503050406030204" pitchFamily="18" charset="0"/>
                              </a:rPr>
                            </m:ctrlPr>
                          </m:naryPr>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1</m:t>
                                </m:r>
                              </m:sub>
                            </m:sSub>
                          </m:sub>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2</m:t>
                                </m:r>
                              </m:sub>
                            </m:sSub>
                          </m:sup>
                          <m:e>
                            <m:r>
                              <a:rPr lang="en-US" altLang="zh-CN" sz="2000" i="1">
                                <a:latin typeface="Cambria Math" panose="02040503050406030204" pitchFamily="18" charset="0"/>
                                <a:ea typeface="Cambria Math" panose="02040503050406030204" pitchFamily="18" charset="0"/>
                              </a:rPr>
                              <m:t>𝑁</m:t>
                            </m:r>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𝑣</m:t>
                                </m:r>
                              </m:e>
                            </m:d>
                            <m:r>
                              <a:rPr lang="en-US" altLang="zh-CN" sz="2000" i="1">
                                <a:latin typeface="Cambria Math" panose="02040503050406030204" pitchFamily="18" charset="0"/>
                              </a:rPr>
                              <m:t>𝑑𝑣</m:t>
                            </m:r>
                          </m:e>
                        </m:nary>
                        <m:r>
                          <m:rPr>
                            <m:nor/>
                          </m:rPr>
                          <a:rPr lang="zh-CN" altLang="en-US" sz="2000" dirty="0">
                            <a:latin typeface="楷体" panose="02010609060101010101" pitchFamily="49" charset="-122"/>
                            <a:ea typeface="楷体" panose="02010609060101010101" pitchFamily="49" charset="-122"/>
                          </a:rPr>
                          <m:t>    </m:t>
                        </m:r>
                        <m:r>
                          <m:rPr>
                            <m:nor/>
                          </m:rPr>
                          <a:rPr lang="en-US" altLang="zh-CN" sz="2000" dirty="0">
                            <a:latin typeface="楷体" panose="02010609060101010101" pitchFamily="49" charset="-122"/>
                            <a:ea typeface="楷体" panose="02010609060101010101" pitchFamily="49" charset="-122"/>
                          </a:rPr>
                          <m:t> </m:t>
                        </m:r>
                      </m:den>
                    </m:f>
                    <m:r>
                      <a:rPr lang="en-US" altLang="zh-CN" sz="2000" b="0" i="1" smtClean="0">
                        <a:latin typeface="Cambria Math" panose="02040503050406030204" pitchFamily="18" charset="0"/>
                      </a:rPr>
                      <m:t>=</m:t>
                    </m:r>
                    <m:f>
                      <m:fPr>
                        <m:ctrlPr>
                          <a:rPr lang="en-US" altLang="zh-CN" sz="2000" i="1">
                            <a:latin typeface="Cambria Math" panose="02040503050406030204" pitchFamily="18" charset="0"/>
                          </a:rPr>
                        </m:ctrlPr>
                      </m:fPr>
                      <m:num>
                        <m:nary>
                          <m:naryPr>
                            <m:ctrlPr>
                              <a:rPr lang="zh-CN" altLang="en-US" sz="2000" i="1">
                                <a:latin typeface="Cambria Math" panose="02040503050406030204" pitchFamily="18" charset="0"/>
                              </a:rPr>
                            </m:ctrlPr>
                          </m:naryPr>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1</m:t>
                                </m:r>
                              </m:sub>
                            </m:sSub>
                          </m:sub>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2</m:t>
                                </m:r>
                              </m:sub>
                            </m:sSub>
                          </m:sup>
                          <m:e>
                            <m:r>
                              <a:rPr lang="en-US" altLang="zh-CN" sz="2000" i="1">
                                <a:latin typeface="Cambria Math" panose="02040503050406030204" pitchFamily="18" charset="0"/>
                              </a:rPr>
                              <m:t>𝑣𝑓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𝑣</m:t>
                                </m:r>
                              </m:e>
                            </m:d>
                            <m:r>
                              <a:rPr lang="en-US" altLang="zh-CN" sz="2000" i="1">
                                <a:latin typeface="Cambria Math" panose="02040503050406030204" pitchFamily="18" charset="0"/>
                              </a:rPr>
                              <m:t>𝑑𝑣</m:t>
                            </m:r>
                          </m:e>
                        </m:nary>
                      </m:num>
                      <m:den>
                        <m:r>
                          <a:rPr lang="en-US" altLang="zh-CN" sz="2000" i="1">
                            <a:latin typeface="Cambria Math" panose="02040503050406030204" pitchFamily="18" charset="0"/>
                          </a:rPr>
                          <m:t>          </m:t>
                        </m:r>
                        <m:nary>
                          <m:naryPr>
                            <m:ctrlPr>
                              <a:rPr lang="zh-CN" altLang="en-US" sz="2000" i="1">
                                <a:latin typeface="Cambria Math" panose="02040503050406030204" pitchFamily="18" charset="0"/>
                              </a:rPr>
                            </m:ctrlPr>
                          </m:naryPr>
                          <m:sub>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1</m:t>
                                </m:r>
                              </m:sub>
                            </m:sSub>
                          </m:sub>
                          <m:sup>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𝑉</m:t>
                                </m:r>
                              </m:e>
                              <m:sub>
                                <m:r>
                                  <a:rPr lang="en-US" altLang="zh-CN" sz="2000" i="1">
                                    <a:latin typeface="Cambria Math" panose="02040503050406030204" pitchFamily="18" charset="0"/>
                                  </a:rPr>
                                  <m:t>2</m:t>
                                </m:r>
                              </m:sub>
                            </m:sSub>
                          </m:sup>
                          <m:e>
                            <m:r>
                              <a:rPr lang="en-US" altLang="zh-CN" sz="2000" i="1">
                                <a:latin typeface="Cambria Math" panose="02040503050406030204" pitchFamily="18" charset="0"/>
                              </a:rPr>
                              <m:t>𝑓</m:t>
                            </m:r>
                            <m:d>
                              <m:dPr>
                                <m:ctrlPr>
                                  <a:rPr lang="en-US" altLang="zh-CN" sz="2000" i="1">
                                    <a:latin typeface="Cambria Math" panose="02040503050406030204" pitchFamily="18" charset="0"/>
                                  </a:rPr>
                                </m:ctrlPr>
                              </m:dPr>
                              <m:e>
                                <m:r>
                                  <a:rPr lang="en-US" altLang="zh-CN" sz="2000" i="1">
                                    <a:latin typeface="Cambria Math" panose="02040503050406030204" pitchFamily="18" charset="0"/>
                                  </a:rPr>
                                  <m:t>𝑣</m:t>
                                </m:r>
                              </m:e>
                            </m:d>
                            <m:r>
                              <a:rPr lang="en-US" altLang="zh-CN" sz="2000" i="1">
                                <a:latin typeface="Cambria Math" panose="02040503050406030204" pitchFamily="18" charset="0"/>
                              </a:rPr>
                              <m:t>𝑑𝑣</m:t>
                            </m:r>
                          </m:e>
                        </m:nary>
                        <m:r>
                          <m:rPr>
                            <m:nor/>
                          </m:rPr>
                          <a:rPr lang="zh-CN" altLang="en-US" sz="2000" dirty="0">
                            <a:latin typeface="楷体" panose="02010609060101010101" pitchFamily="49" charset="-122"/>
                            <a:ea typeface="楷体" panose="02010609060101010101" pitchFamily="49" charset="-122"/>
                          </a:rPr>
                          <m:t>    </m:t>
                        </m:r>
                        <m:r>
                          <m:rPr>
                            <m:nor/>
                          </m:rPr>
                          <a:rPr lang="en-US" altLang="zh-CN" sz="2000" dirty="0">
                            <a:latin typeface="楷体" panose="02010609060101010101" pitchFamily="49" charset="-122"/>
                            <a:ea typeface="楷体" panose="02010609060101010101" pitchFamily="49" charset="-122"/>
                          </a:rPr>
                          <m:t> </m:t>
                        </m:r>
                      </m:den>
                    </m:f>
                  </m:oMath>
                </a14:m>
                <a:endParaRPr lang="zh-CN" altLang="en-US" sz="2000" dirty="0">
                  <a:latin typeface="楷体" panose="02010609060101010101" pitchFamily="49" charset="-122"/>
                  <a:ea typeface="楷体" panose="02010609060101010101" pitchFamily="49"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684444" y="1748169"/>
                <a:ext cx="11134465" cy="4033540"/>
              </a:xfrm>
              <a:prstGeom prst="rect">
                <a:avLst/>
              </a:prstGeom>
              <a:blipFill rotWithShape="1">
                <a:blip r:embed="rId2"/>
                <a:stretch>
                  <a:fillRect l="-5" r="3" b="1"/>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矩形 7"/>
              <p:cNvSpPr/>
              <p:nvPr/>
            </p:nvSpPr>
            <p:spPr>
              <a:xfrm>
                <a:off x="5466106" y="2507703"/>
                <a:ext cx="5227300" cy="535659"/>
              </a:xfrm>
              <a:prstGeom prst="rect">
                <a:avLst/>
              </a:prstGeom>
            </p:spPr>
            <p:txBody>
              <a:bodyPr wrap="square">
                <a:spAutoFit/>
              </a:bodyPr>
              <a:lstStyle/>
              <a:p>
                <a14:m>
                  <m:oMath xmlns:m="http://schemas.openxmlformats.org/officeDocument/2006/math">
                    <m:r>
                      <a:rPr lang="en-US" altLang="zh-CN" sz="2000" i="1" smtClean="0">
                        <a:latin typeface="Cambria Math" panose="02040503050406030204" pitchFamily="18" charset="0"/>
                        <a:cs typeface="Times New Roman" panose="02020603050405020304" pitchFamily="18" charset="0"/>
                      </a:rPr>
                      <m:t>𝑓</m:t>
                    </m:r>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𝑣</m:t>
                        </m:r>
                      </m:e>
                    </m:d>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𝑑𝑁</m:t>
                        </m:r>
                      </m:num>
                      <m:den>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𝑁𝑑𝑣</m:t>
                        </m:r>
                      </m:den>
                    </m:f>
                  </m:oMath>
                </a14:m>
                <a:r>
                  <a:rPr lang="en-US" altLang="zh-CN" sz="2000" dirty="0">
                    <a:latin typeface="+mn-ea"/>
                    <a:cs typeface="Times New Roman" panose="02020603050405020304" pitchFamily="18" charset="0"/>
                  </a:rPr>
                  <a:t> </a:t>
                </a:r>
                <a:r>
                  <a:rPr lang="zh-CN" altLang="en-US" sz="2000" dirty="0">
                    <a:latin typeface="+mn-ea"/>
                    <a:cs typeface="Times New Roman" panose="02020603050405020304" pitchFamily="18" charset="0"/>
                  </a:rPr>
                  <a:t>，</a:t>
                </a:r>
                <a:r>
                  <a:rPr lang="en-US" altLang="zh-CN" sz="2000" dirty="0">
                    <a:ea typeface="Cambria Math" panose="02040503050406030204" pitchFamily="18" charset="0"/>
                    <a:cs typeface="Times New Roman" panose="02020603050405020304" pitchFamily="18" charset="0"/>
                  </a:rPr>
                  <a:t> </a:t>
                </a:r>
                <a14:m>
                  <m:oMath xmlns:m="http://schemas.openxmlformats.org/officeDocument/2006/math">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𝑑𝑁</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𝑁𝑓</m:t>
                    </m:r>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𝑣</m:t>
                        </m:r>
                      </m:e>
                    </m:d>
                    <m:r>
                      <a:rPr lang="en-US" altLang="zh-CN" sz="2000" i="1">
                        <a:latin typeface="Cambria Math" panose="02040503050406030204" pitchFamily="18" charset="0"/>
                        <a:ea typeface="Cambria Math" panose="02040503050406030204" pitchFamily="18" charset="0"/>
                        <a:cs typeface="Times New Roman" panose="02020603050405020304" pitchFamily="18" charset="0"/>
                      </a:rPr>
                      <m:t>𝑑</m:t>
                    </m:r>
                    <m:r>
                      <a:rPr lang="en-US" altLang="zh-CN" sz="2000" i="1">
                        <a:latin typeface="Cambria Math" panose="02040503050406030204" pitchFamily="18" charset="0"/>
                      </a:rPr>
                      <m:t>𝑣</m:t>
                    </m:r>
                  </m:oMath>
                </a14:m>
                <a:endParaRPr lang="zh-CN" altLang="en-US" sz="2000" dirty="0"/>
              </a:p>
            </p:txBody>
          </p:sp>
        </mc:Choice>
        <mc:Fallback>
          <p:sp>
            <p:nvSpPr>
              <p:cNvPr id="8" name="矩形 7"/>
              <p:cNvSpPr>
                <a:spLocks noRot="1" noChangeAspect="1" noMove="1" noResize="1" noEditPoints="1" noAdjustHandles="1" noChangeArrowheads="1" noChangeShapeType="1" noTextEdit="1"/>
              </p:cNvSpPr>
              <p:nvPr/>
            </p:nvSpPr>
            <p:spPr>
              <a:xfrm>
                <a:off x="5466106" y="2507703"/>
                <a:ext cx="5227300" cy="535659"/>
              </a:xfrm>
              <a:prstGeom prst="rect">
                <a:avLst/>
              </a:prstGeom>
              <a:blipFill rotWithShape="1">
                <a:blip r:embed="rId3"/>
                <a:stretch>
                  <a:fillRect t="-16" b="83"/>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4" p14:bwMode="auto">
            <p14:nvContentPartPr>
              <p14:cNvPr id="9" name="墨迹 8"/>
              <p14:cNvContentPartPr/>
              <p14:nvPr/>
            </p14:nvContentPartPr>
            <p14:xfrm>
              <a:off x="2413080" y="888840"/>
              <a:ext cx="8433000" cy="5925240"/>
            </p14:xfrm>
          </p:contentPart>
        </mc:Choice>
        <mc:Fallback xmlns="">
          <p:pic>
            <p:nvPicPr>
              <p:cNvPr id="9" name="墨迹 8"/>
            </p:nvPicPr>
            <p:blipFill>
              <a:blip r:embed="rId5"/>
            </p:blipFill>
            <p:spPr>
              <a:xfrm>
                <a:off x="2413080" y="888840"/>
                <a:ext cx="8433000" cy="5925240"/>
              </a:xfrm>
              <a:prstGeom prst="rect"/>
            </p:spPr>
          </p:pic>
        </mc:Fallback>
      </mc:AlternateContent>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1173522" y="485193"/>
                <a:ext cx="9844956" cy="1014765"/>
              </a:xfrm>
              <a:prstGeom prst="rect">
                <a:avLst/>
              </a:prstGeom>
            </p:spPr>
            <p:txBody>
              <a:bodyPr wrap="square">
                <a:spAutoFit/>
              </a:bodyPr>
              <a:lstStyle/>
              <a:p>
                <a:pPr>
                  <a:lnSpc>
                    <a:spcPct val="130000"/>
                  </a:lnSpc>
                </a:pPr>
                <a:r>
                  <a:rPr lang="en-US" altLang="zh-CN" sz="2400" dirty="0">
                    <a:latin typeface="楷体" panose="02010609060101010101" pitchFamily="49" charset="-122"/>
                    <a:ea typeface="楷体" panose="02010609060101010101" pitchFamily="49" charset="-122"/>
                    <a:cs typeface="Times New Roman" panose="02020603050405020304" pitchFamily="18" charset="0"/>
                  </a:rPr>
                  <a:t>8.  </a:t>
                </a:r>
                <a:r>
                  <a:rPr lang="zh-CN" altLang="en-US" sz="2400" dirty="0">
                    <a:latin typeface="楷体" panose="02010609060101010101" pitchFamily="49" charset="-122"/>
                    <a:ea typeface="楷体" panose="02010609060101010101" pitchFamily="49" charset="-122"/>
                    <a:cs typeface="Times New Roman" panose="02020603050405020304" pitchFamily="18" charset="0"/>
                  </a:rPr>
                  <a:t>一容器内盛有</a:t>
                </a:r>
                <a14:m>
                  <m:oMath xmlns:m="http://schemas.openxmlformats.org/officeDocument/2006/math">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𝑣</m:t>
                        </m:r>
                      </m:e>
                      <m:sub>
                        <m:r>
                          <a:rPr lang="en-US" altLang="zh-CN" sz="2400" b="0" i="1" smtClean="0">
                            <a:latin typeface="Cambria Math" panose="02040503050406030204" pitchFamily="18" charset="0"/>
                            <a:cs typeface="Times New Roman" panose="02020603050405020304" pitchFamily="18" charset="0"/>
                          </a:rPr>
                          <m:t>1</m:t>
                        </m:r>
                      </m:sub>
                    </m:sSub>
                    <m:r>
                      <a:rPr lang="en-US" altLang="zh-CN" sz="2400" b="0" i="1" smtClean="0">
                        <a:latin typeface="Cambria Math" panose="02040503050406030204" pitchFamily="18" charset="0"/>
                        <a:cs typeface="Times New Roman" panose="02020603050405020304" pitchFamily="18" charset="0"/>
                      </a:rPr>
                      <m:t>𝑚𝑜𝑙</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氢气和</a:t>
                </a:r>
                <a14:m>
                  <m:oMath xmlns:m="http://schemas.openxmlformats.org/officeDocument/2006/math">
                    <m:sSub>
                      <m:sSubPr>
                        <m:ctrlPr>
                          <a:rPr lang="en-US" altLang="zh-CN" sz="2400" i="1">
                            <a:latin typeface="Cambria Math" panose="02040503050406030204" pitchFamily="18" charset="0"/>
                            <a:cs typeface="Times New Roman" panose="02020603050405020304" pitchFamily="18" charset="0"/>
                          </a:rPr>
                        </m:ctrlPr>
                      </m:sSubPr>
                      <m:e>
                        <m:r>
                          <a:rPr lang="en-US" altLang="zh-CN" sz="2400" i="1">
                            <a:latin typeface="Cambria Math" panose="02040503050406030204" pitchFamily="18" charset="0"/>
                            <a:cs typeface="Times New Roman" panose="02020603050405020304" pitchFamily="18" charset="0"/>
                          </a:rPr>
                          <m:t>𝑣</m:t>
                        </m:r>
                      </m:e>
                      <m:sub>
                        <m:r>
                          <a:rPr lang="en-US" altLang="zh-CN" sz="2400" b="0" i="1" smtClean="0">
                            <a:latin typeface="Cambria Math" panose="02040503050406030204" pitchFamily="18" charset="0"/>
                            <a:cs typeface="Times New Roman" panose="02020603050405020304" pitchFamily="18" charset="0"/>
                          </a:rPr>
                          <m:t>2</m:t>
                        </m:r>
                      </m:sub>
                    </m:sSub>
                    <m:r>
                      <a:rPr lang="en-US" altLang="zh-CN" sz="2400" i="1">
                        <a:latin typeface="Cambria Math" panose="02040503050406030204" pitchFamily="18" charset="0"/>
                        <a:cs typeface="Times New Roman" panose="02020603050405020304" pitchFamily="18" charset="0"/>
                      </a:rPr>
                      <m:t>𝑚𝑜𝑙</m:t>
                    </m:r>
                    <m:r>
                      <a:rPr lang="en-US" altLang="zh-CN" sz="2400" i="1">
                        <a:latin typeface="Cambria Math" panose="02040503050406030204" pitchFamily="18" charset="0"/>
                        <a:cs typeface="Times New Roman" panose="02020603050405020304" pitchFamily="18" charset="0"/>
                      </a:rPr>
                      <m:t> </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氦气,经混合后，温度为T。证明混合气体分子平均速率为</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1173522" y="485193"/>
                <a:ext cx="9844956" cy="1014765"/>
              </a:xfrm>
              <a:prstGeom prst="rect">
                <a:avLst/>
              </a:prstGeom>
              <a:blipFill rotWithShape="1">
                <a:blip r:embed="rId1"/>
                <a:stretch>
                  <a:fillRect t="-5" r="6" b="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3" name="文本框 2"/>
              <p:cNvSpPr txBox="1"/>
              <p:nvPr/>
            </p:nvSpPr>
            <p:spPr>
              <a:xfrm>
                <a:off x="2955342" y="1330561"/>
                <a:ext cx="4921743" cy="1001684"/>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acc>
                        <m:accPr>
                          <m:chr m:val="̅"/>
                          <m:ctrlPr>
                            <a:rPr lang="zh-CN" altLang="en-US" sz="2000" i="1" smtClean="0">
                              <a:latin typeface="Cambria Math" panose="02040503050406030204" pitchFamily="18" charset="0"/>
                            </a:rPr>
                          </m:ctrlPr>
                        </m:accPr>
                        <m:e>
                          <m:r>
                            <a:rPr lang="en-US" altLang="zh-CN" sz="2000" b="0" i="1" smtClean="0">
                              <a:latin typeface="Cambria Math" panose="02040503050406030204" pitchFamily="18" charset="0"/>
                            </a:rPr>
                            <m:t>𝑣</m:t>
                          </m:r>
                        </m:e>
                      </m:acc>
                      <m:r>
                        <a:rPr lang="en-US" altLang="zh-CN" sz="2000" i="1">
                          <a:latin typeface="Cambria Math" panose="02040503050406030204" pitchFamily="18" charset="0"/>
                          <a:ea typeface="Cambria Math" panose="02040503050406030204" pitchFamily="18" charset="0"/>
                        </a:rPr>
                        <m:t>=</m:t>
                      </m:r>
                      <m:r>
                        <a:rPr lang="en-US" altLang="zh-CN" sz="2000" b="0" i="1" smtClean="0">
                          <a:latin typeface="Cambria Math" panose="02040503050406030204" pitchFamily="18" charset="0"/>
                        </a:rPr>
                        <m:t>31</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6</m:t>
                      </m:r>
                      <m:f>
                        <m:fPr>
                          <m:ctrlPr>
                            <a:rPr lang="en-US" altLang="zh-CN" sz="2000" b="0" i="1" smtClean="0">
                              <a:latin typeface="Cambria Math" panose="02040503050406030204" pitchFamily="18" charset="0"/>
                            </a:rPr>
                          </m:ctrlPr>
                        </m:fPr>
                        <m:num>
                          <m:rad>
                            <m:radPr>
                              <m:degHide m:val="on"/>
                              <m:ctrlPr>
                                <a:rPr lang="en-US" altLang="zh-CN" sz="2000" b="0" i="1" smtClean="0">
                                  <a:latin typeface="Cambria Math" panose="02040503050406030204" pitchFamily="18" charset="0"/>
                                </a:rPr>
                              </m:ctrlPr>
                            </m:radPr>
                            <m:deg/>
                            <m:e>
                              <m:r>
                                <a:rPr lang="en-US" altLang="zh-CN" sz="2000" b="0" i="1" smtClean="0">
                                  <a:latin typeface="Cambria Math" panose="02040503050406030204" pitchFamily="18" charset="0"/>
                                </a:rPr>
                                <m:t>2</m:t>
                              </m:r>
                            </m:e>
                          </m:rad>
                          <m:sSub>
                            <m:sSubPr>
                              <m:ctrlPr>
                                <a:rPr lang="en-US" altLang="zh-CN" sz="2000" b="0" i="1" smtClean="0">
                                  <a:latin typeface="Cambria Math" panose="02040503050406030204" pitchFamily="18" charset="0"/>
                                </a:rPr>
                              </m:ctrlPr>
                            </m:sSubPr>
                            <m:e>
                              <m:r>
                                <a:rPr lang="en-US" altLang="zh-CN" sz="2000" b="0" i="1" smtClean="0">
                                  <a:latin typeface="Cambria Math" panose="02040503050406030204" pitchFamily="18" charset="0"/>
                                </a:rPr>
                                <m:t>𝑣</m:t>
                              </m:r>
                            </m:e>
                            <m:sub>
                              <m:r>
                                <a:rPr lang="en-US" altLang="zh-CN" sz="2000" b="0" i="1" smtClean="0">
                                  <a:latin typeface="Cambria Math" panose="02040503050406030204" pitchFamily="18" charset="0"/>
                                </a:rPr>
                                <m:t>1</m:t>
                              </m:r>
                            </m:sub>
                          </m:sSub>
                          <m:r>
                            <a:rPr lang="en-US" altLang="zh-CN" sz="2000" b="0" i="1" smtClean="0">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b="0" i="1" smtClean="0">
                                  <a:latin typeface="Cambria Math" panose="02040503050406030204" pitchFamily="18" charset="0"/>
                                </a:rPr>
                                <m:t>2</m:t>
                              </m:r>
                            </m:sub>
                          </m:sSub>
                        </m:num>
                        <m:den>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1</m:t>
                              </m:r>
                            </m:sub>
                          </m:sSub>
                          <m:r>
                            <a:rPr lang="en-US" altLang="zh-CN" sz="2000" i="1">
                              <a:latin typeface="Cambria Math" panose="02040503050406030204" pitchFamily="18" charset="0"/>
                              <a:ea typeface="Cambria Math" panose="02040503050406030204" pitchFamily="18" charset="0"/>
                            </a:rPr>
                            <m:t>+</m:t>
                          </m:r>
                          <m:sSub>
                            <m:sSubPr>
                              <m:ctrlPr>
                                <a:rPr lang="en-US" altLang="zh-CN" sz="2000" i="1">
                                  <a:latin typeface="Cambria Math" panose="02040503050406030204" pitchFamily="18" charset="0"/>
                                </a:rPr>
                              </m:ctrlPr>
                            </m:sSubPr>
                            <m:e>
                              <m:r>
                                <a:rPr lang="en-US" altLang="zh-CN" sz="2000" i="1">
                                  <a:latin typeface="Cambria Math" panose="02040503050406030204" pitchFamily="18" charset="0"/>
                                </a:rPr>
                                <m:t>𝑣</m:t>
                              </m:r>
                            </m:e>
                            <m:sub>
                              <m:r>
                                <a:rPr lang="en-US" altLang="zh-CN" sz="2000" i="1">
                                  <a:latin typeface="Cambria Math" panose="02040503050406030204" pitchFamily="18" charset="0"/>
                                </a:rPr>
                                <m:t>2</m:t>
                              </m:r>
                            </m:sub>
                          </m:sSub>
                        </m:den>
                      </m:f>
                      <m:rad>
                        <m:radPr>
                          <m:degHide m:val="on"/>
                          <m:ctrlPr>
                            <a:rPr lang="en-US" altLang="zh-CN" sz="2000" b="0" i="1" smtClean="0">
                              <a:latin typeface="Cambria Math" panose="02040503050406030204" pitchFamily="18" charset="0"/>
                            </a:rPr>
                          </m:ctrlPr>
                        </m:radPr>
                        <m:deg/>
                        <m:e>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r>
                                <a:rPr lang="en-US" altLang="zh-CN" sz="2000" b="0" i="1" smtClean="0">
                                  <a:latin typeface="Cambria Math" panose="02040503050406030204" pitchFamily="18" charset="0"/>
                                </a:rPr>
                                <m:t>𝑅𝑇</m:t>
                              </m:r>
                            </m:num>
                            <m:den>
                              <m:r>
                                <a:rPr lang="zh-CN" altLang="en-US" sz="2000" b="0" i="1" smtClean="0">
                                  <a:latin typeface="Cambria Math" panose="02040503050406030204" pitchFamily="18" charset="0"/>
                                </a:rPr>
                                <m:t>𝜋</m:t>
                              </m:r>
                            </m:den>
                          </m:f>
                        </m:e>
                      </m:rad>
                    </m:oMath>
                  </m:oMathPara>
                </a14:m>
                <a:endParaRPr lang="zh-CN" altLang="en-US" sz="2000" dirty="0">
                  <a:latin typeface="Times New Roman" panose="02020603050405020304" pitchFamily="18" charset="0"/>
                  <a:cs typeface="Times New Roman" panose="02020603050405020304" pitchFamily="18"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2955342" y="1330561"/>
                <a:ext cx="4921743" cy="1001684"/>
              </a:xfrm>
              <a:prstGeom prst="rect">
                <a:avLst/>
              </a:prstGeom>
              <a:blipFill rotWithShape="1">
                <a:blip r:embed="rId2"/>
                <a:stretch>
                  <a:fillRect l="-1" t="-24" r="11" b="5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1173522" y="2730897"/>
                <a:ext cx="9353006" cy="3887859"/>
              </a:xfrm>
              <a:prstGeom prst="rect">
                <a:avLst/>
              </a:prstGeom>
              <a:noFill/>
            </p:spPr>
            <p:txBody>
              <a:bodyPr wrap="square" rtlCol="0">
                <a:spAutoFit/>
              </a:bodyPr>
              <a:lstStyle/>
              <a:p>
                <a:r>
                  <a:rPr lang="zh-CN" altLang="en-US" sz="2400" dirty="0">
                    <a:latin typeface="楷体" panose="02010609060101010101" pitchFamily="49" charset="-122"/>
                    <a:ea typeface="楷体" panose="02010609060101010101" pitchFamily="49" charset="-122"/>
                  </a:rPr>
                  <a:t>证明：平均速率：</a:t>
                </a:r>
                <a14:m>
                  <m:oMath xmlns:m="http://schemas.openxmlformats.org/officeDocument/2006/math">
                    <m:acc>
                      <m:accPr>
                        <m:chr m:val="̅"/>
                        <m:ctrlPr>
                          <a:rPr lang="zh-CN" altLang="en-US" sz="2400" i="1" dirty="0" smtClean="0">
                            <a:latin typeface="Cambria Math" panose="02040503050406030204" pitchFamily="18" charset="0"/>
                          </a:rPr>
                        </m:ctrlPr>
                      </m:accPr>
                      <m:e>
                        <m:r>
                          <a:rPr lang="zh-CN" altLang="en-US" sz="2400" i="1" dirty="0">
                            <a:latin typeface="Cambria Math" panose="02040503050406030204" pitchFamily="18" charset="0"/>
                          </a:rPr>
                          <m:t>𝑣</m:t>
                        </m:r>
                      </m:e>
                    </m:acc>
                    <m:r>
                      <a:rPr lang="en-US" altLang="zh-CN" sz="2400" b="0" i="1" dirty="0" smtClean="0">
                        <a:latin typeface="Cambria Math" panose="02040503050406030204" pitchFamily="18" charset="0"/>
                      </a:rPr>
                      <m:t>=</m:t>
                    </m:r>
                    <m:rad>
                      <m:radPr>
                        <m:degHide m:val="on"/>
                        <m:ctrlPr>
                          <a:rPr lang="en-US" altLang="zh-CN" sz="2400" b="0" i="1" dirty="0" smtClean="0">
                            <a:latin typeface="Cambria Math" panose="02040503050406030204" pitchFamily="18" charset="0"/>
                          </a:rPr>
                        </m:ctrlPr>
                      </m:radPr>
                      <m:deg/>
                      <m:e>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8</m:t>
                            </m:r>
                            <m:r>
                              <m:rPr>
                                <m:sty m:val="p"/>
                              </m:rPr>
                              <a:rPr lang="en-US" altLang="zh-CN" sz="2400" i="1" dirty="0">
                                <a:latin typeface="Cambria Math" panose="02040503050406030204" pitchFamily="18" charset="0"/>
                              </a:rPr>
                              <m:t>k</m:t>
                            </m:r>
                            <m:r>
                              <a:rPr lang="en-US" altLang="zh-CN" sz="2400" b="0" i="1" dirty="0" smtClean="0">
                                <a:latin typeface="Cambria Math" panose="02040503050406030204" pitchFamily="18" charset="0"/>
                              </a:rPr>
                              <m:t>𝑇</m:t>
                            </m:r>
                          </m:num>
                          <m:den>
                            <m:r>
                              <a:rPr lang="zh-CN" altLang="en-US" sz="2400" b="0" i="1" dirty="0" smtClean="0">
                                <a:latin typeface="Cambria Math" panose="02040503050406030204" pitchFamily="18" charset="0"/>
                              </a:rPr>
                              <m:t>𝜋</m:t>
                            </m:r>
                            <m:r>
                              <m:rPr>
                                <m:sty m:val="p"/>
                              </m:rPr>
                              <a:rPr lang="en-US" altLang="zh-CN" sz="2400" i="1" dirty="0">
                                <a:latin typeface="Cambria Math" panose="02040503050406030204" pitchFamily="18" charset="0"/>
                              </a:rPr>
                              <m:t>m</m:t>
                            </m:r>
                          </m:den>
                        </m:f>
                      </m:e>
                    </m:rad>
                    <m:r>
                      <a:rPr lang="en-US" altLang="zh-CN" sz="2400" b="0" i="1" dirty="0" smtClean="0">
                        <a:latin typeface="Cambria Math" panose="02040503050406030204" pitchFamily="18" charset="0"/>
                      </a:rPr>
                      <m:t>=</m:t>
                    </m:r>
                    <m:rad>
                      <m:radPr>
                        <m:degHide m:val="on"/>
                        <m:ctrlPr>
                          <a:rPr lang="en-US" altLang="zh-CN" sz="2400" b="0" i="1" dirty="0" smtClean="0">
                            <a:latin typeface="Cambria Math" panose="02040503050406030204" pitchFamily="18" charset="0"/>
                          </a:rPr>
                        </m:ctrlPr>
                      </m:radPr>
                      <m:deg/>
                      <m:e>
                        <m:f>
                          <m:fPr>
                            <m:ctrlPr>
                              <a:rPr lang="en-US" altLang="zh-CN" sz="2400" b="0" i="1" dirty="0" smtClean="0">
                                <a:latin typeface="Cambria Math" panose="02040503050406030204" pitchFamily="18" charset="0"/>
                              </a:rPr>
                            </m:ctrlPr>
                          </m:fPr>
                          <m:num>
                            <m:r>
                              <a:rPr lang="en-US" altLang="zh-CN" sz="2400" b="0" i="1" dirty="0" smtClean="0">
                                <a:latin typeface="Cambria Math" panose="02040503050406030204" pitchFamily="18" charset="0"/>
                              </a:rPr>
                              <m:t>8</m:t>
                            </m:r>
                            <m:r>
                              <a:rPr lang="en-US" altLang="zh-CN" sz="2400" b="0" i="1" dirty="0" smtClean="0">
                                <a:latin typeface="Cambria Math" panose="02040503050406030204" pitchFamily="18" charset="0"/>
                              </a:rPr>
                              <m:t>𝑅𝑇</m:t>
                            </m:r>
                          </m:num>
                          <m:den>
                            <m:r>
                              <a:rPr lang="zh-CN" altLang="en-US" sz="2400" b="0" i="1" dirty="0" smtClean="0">
                                <a:latin typeface="Cambria Math" panose="02040503050406030204" pitchFamily="18" charset="0"/>
                              </a:rPr>
                              <m:t>𝜋</m:t>
                            </m:r>
                            <m:r>
                              <a:rPr lang="en-US" altLang="zh-CN" sz="2400" b="0" i="1" dirty="0" smtClean="0">
                                <a:latin typeface="Cambria Math" panose="02040503050406030204" pitchFamily="18" charset="0"/>
                              </a:rPr>
                              <m:t>𝑀</m:t>
                            </m:r>
                          </m:den>
                        </m:f>
                      </m:e>
                    </m:rad>
                  </m:oMath>
                </a14:m>
                <a:endParaRPr lang="en-US" altLang="zh-CN" sz="2400" b="0" dirty="0">
                  <a:latin typeface="楷体" panose="02010609060101010101" pitchFamily="49" charset="-122"/>
                  <a:ea typeface="楷体" panose="02010609060101010101" pitchFamily="49" charset="-122"/>
                </a:endParaRPr>
              </a:p>
              <a:p>
                <a:r>
                  <a:rPr lang="zh-CN" altLang="en-US" sz="2400" dirty="0">
                    <a:latin typeface="楷体" panose="02010609060101010101" pitchFamily="49" charset="-122"/>
                    <a:ea typeface="楷体" panose="02010609060101010101" pitchFamily="49" charset="-122"/>
                  </a:rPr>
                  <a:t>混合气体平均速率： </a:t>
                </a:r>
                <a14:m>
                  <m:oMath xmlns:m="http://schemas.openxmlformats.org/officeDocument/2006/math">
                    <m:acc>
                      <m:accPr>
                        <m:chr m:val="̅"/>
                        <m:ctrlPr>
                          <a:rPr lang="zh-CN" altLang="en-US" sz="2400" i="1" dirty="0">
                            <a:latin typeface="Cambria Math" panose="02040503050406030204" pitchFamily="18" charset="0"/>
                          </a:rPr>
                        </m:ctrlPr>
                      </m:accPr>
                      <m:e>
                        <m:r>
                          <a:rPr lang="zh-CN" altLang="en-US" sz="2400" i="1" dirty="0">
                            <a:latin typeface="Cambria Math" panose="02040503050406030204" pitchFamily="18" charset="0"/>
                          </a:rPr>
                          <m:t>𝑣</m:t>
                        </m:r>
                      </m:e>
                    </m:acc>
                    <m:r>
                      <a:rPr lang="en-US" altLang="zh-CN" sz="2400" b="0" i="1" dirty="0" smtClean="0">
                        <a:latin typeface="Cambria Math" panose="02040503050406030204" pitchFamily="18" charset="0"/>
                      </a:rPr>
                      <m:t>=</m:t>
                    </m:r>
                    <m:f>
                      <m:fPr>
                        <m:ctrlPr>
                          <a:rPr lang="en-US" altLang="zh-CN" sz="2400" i="1" dirty="0" smtClean="0">
                            <a:latin typeface="Cambria Math" panose="02040503050406030204" pitchFamily="18" charset="0"/>
                          </a:rPr>
                        </m:ctrlPr>
                      </m:fPr>
                      <m:num>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𝑁</m:t>
                            </m:r>
                          </m:e>
                          <m:sub>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𝐻</m:t>
                                </m:r>
                              </m:e>
                              <m:sub>
                                <m:r>
                                  <a:rPr lang="en-US" altLang="zh-CN" sz="2400" b="0" i="1" dirty="0" smtClean="0">
                                    <a:latin typeface="Cambria Math" panose="02040503050406030204" pitchFamily="18" charset="0"/>
                                  </a:rPr>
                                  <m:t>2</m:t>
                                </m:r>
                              </m:sub>
                            </m:sSub>
                          </m:sub>
                        </m:sSub>
                        <m:acc>
                          <m:accPr>
                            <m:chr m:val="̅"/>
                            <m:ctrlPr>
                              <a:rPr lang="en-US" altLang="zh-CN" sz="2400" i="1" dirty="0" smtClean="0">
                                <a:latin typeface="Cambria Math" panose="02040503050406030204" pitchFamily="18" charset="0"/>
                              </a:rPr>
                            </m:ctrlPr>
                          </m:acc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𝑣</m:t>
                                </m:r>
                              </m:e>
                              <m:sub>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𝐻</m:t>
                                    </m:r>
                                  </m:e>
                                  <m:sub>
                                    <m:r>
                                      <a:rPr lang="en-US" altLang="zh-CN" sz="2400" i="1" dirty="0">
                                        <a:latin typeface="Cambria Math" panose="02040503050406030204" pitchFamily="18" charset="0"/>
                                      </a:rPr>
                                      <m:t>2</m:t>
                                    </m:r>
                                  </m:sub>
                                </m:sSub>
                              </m:sub>
                            </m:sSub>
                          </m:e>
                        </m:acc>
                        <m:r>
                          <a:rPr lang="en-US" altLang="zh-CN" sz="2400" b="0" i="1" dirty="0" smtClean="0">
                            <a:latin typeface="Cambria Math" panose="02040503050406030204" pitchFamily="18" charset="0"/>
                          </a:rPr>
                          <m:t>+</m:t>
                        </m:r>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𝑁</m:t>
                            </m:r>
                          </m:e>
                          <m:sub>
                            <m:sSub>
                              <m:sSubPr>
                                <m:ctrlPr>
                                  <a:rPr lang="en-US" altLang="zh-CN" sz="2400" b="0" i="1" dirty="0" smtClean="0">
                                    <a:latin typeface="Cambria Math" panose="02040503050406030204" pitchFamily="18" charset="0"/>
                                  </a:rPr>
                                </m:ctrlPr>
                              </m:sSubPr>
                              <m:e>
                                <m:r>
                                  <a:rPr lang="en-US" altLang="zh-CN" sz="2400" b="0" i="1" dirty="0" smtClean="0">
                                    <a:latin typeface="Cambria Math" panose="02040503050406030204" pitchFamily="18" charset="0"/>
                                  </a:rPr>
                                  <m:t>𝐻</m:t>
                                </m:r>
                              </m:e>
                              <m:sub>
                                <m:r>
                                  <a:rPr lang="en-US" altLang="zh-CN" sz="2400" b="0" i="1" dirty="0" smtClean="0">
                                    <a:latin typeface="Cambria Math" panose="02040503050406030204" pitchFamily="18" charset="0"/>
                                  </a:rPr>
                                  <m:t>𝑒</m:t>
                                </m:r>
                              </m:sub>
                            </m:sSub>
                          </m:sub>
                        </m:sSub>
                        <m:acc>
                          <m:accPr>
                            <m:chr m:val="̅"/>
                            <m:ctrlPr>
                              <a:rPr lang="en-US" altLang="zh-CN" sz="2400" i="1" dirty="0">
                                <a:latin typeface="Cambria Math" panose="02040503050406030204" pitchFamily="18" charset="0"/>
                              </a:rPr>
                            </m:ctrlPr>
                          </m:accPr>
                          <m:e>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𝑣</m:t>
                                </m:r>
                              </m:e>
                              <m:sub>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𝐻</m:t>
                                    </m:r>
                                  </m:e>
                                  <m:sub>
                                    <m:r>
                                      <a:rPr lang="en-US" altLang="zh-CN" sz="2400" b="0" i="1" dirty="0" smtClean="0">
                                        <a:latin typeface="Cambria Math" panose="02040503050406030204" pitchFamily="18" charset="0"/>
                                      </a:rPr>
                                      <m:t>𝑒</m:t>
                                    </m:r>
                                  </m:sub>
                                </m:sSub>
                              </m:sub>
                            </m:sSub>
                          </m:e>
                        </m:acc>
                      </m:num>
                      <m:den>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𝑁</m:t>
                            </m:r>
                          </m:e>
                          <m:sub>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𝐻</m:t>
                                </m:r>
                              </m:e>
                              <m:sub>
                                <m:r>
                                  <a:rPr lang="en-US" altLang="zh-CN" sz="2400" i="1" dirty="0">
                                    <a:latin typeface="Cambria Math" panose="02040503050406030204" pitchFamily="18" charset="0"/>
                                  </a:rPr>
                                  <m:t>2</m:t>
                                </m:r>
                              </m:sub>
                            </m:sSub>
                          </m:sub>
                        </m:sSub>
                        <m:r>
                          <a:rPr lang="en-US" altLang="zh-CN" sz="2400" b="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𝑁</m:t>
                            </m:r>
                          </m:e>
                          <m:sub>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𝐻</m:t>
                                </m:r>
                              </m:e>
                              <m:sub>
                                <m:r>
                                  <a:rPr lang="en-US" altLang="zh-CN" sz="2400" i="1" dirty="0">
                                    <a:latin typeface="Cambria Math" panose="02040503050406030204" pitchFamily="18" charset="0"/>
                                  </a:rPr>
                                  <m:t>𝑒</m:t>
                                </m:r>
                              </m:sub>
                            </m:sSub>
                          </m:sub>
                        </m:sSub>
                      </m:den>
                    </m:f>
                  </m:oMath>
                </a14:m>
                <a:endParaRPr lang="en-US" altLang="zh-CN" sz="2400" dirty="0"/>
              </a:p>
              <a:p>
                <a:r>
                  <a:rPr lang="en-US" altLang="zh-CN" sz="2400" dirty="0"/>
                  <a:t>                                    </a:t>
                </a:r>
                <a14:m>
                  <m:oMath xmlns:m="http://schemas.openxmlformats.org/officeDocument/2006/math">
                    <m:r>
                      <a:rPr lang="en-US" altLang="zh-CN" sz="2400" i="1" dirty="0">
                        <a:latin typeface="Cambria Math" panose="02040503050406030204" pitchFamily="18" charset="0"/>
                      </a:rPr>
                      <m:t>=</m:t>
                    </m:r>
                    <m:f>
                      <m:fPr>
                        <m:ctrlPr>
                          <a:rPr lang="en-US" altLang="zh-CN" sz="2400" i="1" dirty="0">
                            <a:latin typeface="Cambria Math" panose="02040503050406030204" pitchFamily="18" charset="0"/>
                          </a:rPr>
                        </m:ctrlPr>
                      </m:fPr>
                      <m:num>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𝑉</m:t>
                            </m:r>
                          </m:e>
                          <m:sub>
                            <m:r>
                              <a:rPr lang="en-US" altLang="zh-CN" sz="2400" b="0" i="1" dirty="0" smtClean="0">
                                <a:latin typeface="Cambria Math" panose="02040503050406030204" pitchFamily="18" charset="0"/>
                              </a:rPr>
                              <m:t>1</m:t>
                            </m:r>
                          </m:sub>
                        </m:sSub>
                        <m:sSub>
                          <m:sSubPr>
                            <m:ctrlPr>
                              <a:rPr lang="en-US" altLang="zh-CN" sz="2400" i="1" dirty="0" smtClean="0">
                                <a:latin typeface="Cambria Math" panose="02040503050406030204" pitchFamily="18" charset="0"/>
                              </a:rPr>
                            </m:ctrlPr>
                          </m:sSubPr>
                          <m:e>
                            <m:r>
                              <a:rPr lang="en-US" altLang="zh-CN" sz="2400" b="0" i="1" dirty="0" smtClean="0">
                                <a:latin typeface="Cambria Math" panose="02040503050406030204" pitchFamily="18" charset="0"/>
                              </a:rPr>
                              <m:t>𝑁</m:t>
                            </m:r>
                          </m:e>
                          <m:sub>
                            <m:r>
                              <a:rPr lang="en-US" altLang="zh-CN" sz="2400" b="0" i="1" dirty="0" smtClean="0">
                                <a:latin typeface="Cambria Math" panose="02040503050406030204" pitchFamily="18" charset="0"/>
                              </a:rPr>
                              <m:t>𝐴</m:t>
                            </m:r>
                          </m:sub>
                        </m:sSub>
                        <m:rad>
                          <m:radPr>
                            <m:degHide m:val="on"/>
                            <m:ctrlPr>
                              <a:rPr lang="en-US" altLang="zh-CN" sz="2400" i="1" dirty="0">
                                <a:latin typeface="Cambria Math" panose="02040503050406030204" pitchFamily="18" charset="0"/>
                              </a:rPr>
                            </m:ctrlPr>
                          </m:radPr>
                          <m:deg/>
                          <m:e>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8</m:t>
                                </m:r>
                                <m:r>
                                  <a:rPr lang="en-US" altLang="zh-CN" sz="2400" i="1" dirty="0">
                                    <a:latin typeface="Cambria Math" panose="02040503050406030204" pitchFamily="18" charset="0"/>
                                  </a:rPr>
                                  <m:t>𝑅𝑇</m:t>
                                </m:r>
                              </m:num>
                              <m:den>
                                <m:r>
                                  <a:rPr lang="zh-CN" altLang="en-US" sz="2400" i="1" dirty="0">
                                    <a:latin typeface="Cambria Math" panose="02040503050406030204" pitchFamily="18" charset="0"/>
                                  </a:rPr>
                                  <m:t>𝜋</m:t>
                                </m:r>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2</m:t>
                                </m:r>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10</m:t>
                                    </m:r>
                                  </m:e>
                                  <m:sup>
                                    <m:r>
                                      <a:rPr lang="en-US" altLang="zh-CN" sz="2400" b="0" i="1" dirty="0" smtClean="0">
                                        <a:latin typeface="Cambria Math" panose="02040503050406030204" pitchFamily="18" charset="0"/>
                                      </a:rPr>
                                      <m:t>−</m:t>
                                    </m:r>
                                    <m:r>
                                      <a:rPr lang="en-US" altLang="zh-CN" sz="2400" b="0" i="1" dirty="0" smtClean="0">
                                        <a:latin typeface="Cambria Math" panose="02040503050406030204" pitchFamily="18" charset="0"/>
                                      </a:rPr>
                                      <m:t>3</m:t>
                                    </m:r>
                                  </m:sup>
                                </m:sSup>
                              </m:den>
                            </m:f>
                          </m:e>
                        </m:rad>
                        <m:r>
                          <a:rPr lang="en-US" altLang="zh-CN" sz="240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𝑉</m:t>
                            </m:r>
                          </m:e>
                          <m:sub>
                            <m:r>
                              <a:rPr lang="en-US" altLang="zh-CN" sz="2400" b="0" i="1" dirty="0" smtClean="0">
                                <a:latin typeface="Cambria Math" panose="02040503050406030204" pitchFamily="18" charset="0"/>
                              </a:rPr>
                              <m:t>2</m:t>
                            </m:r>
                          </m:sub>
                        </m:sSub>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𝑁</m:t>
                            </m:r>
                          </m:e>
                          <m:sub>
                            <m:r>
                              <a:rPr lang="en-US" altLang="zh-CN" sz="2400" i="1" dirty="0">
                                <a:latin typeface="Cambria Math" panose="02040503050406030204" pitchFamily="18" charset="0"/>
                              </a:rPr>
                              <m:t>𝐴</m:t>
                            </m:r>
                          </m:sub>
                        </m:sSub>
                        <m:rad>
                          <m:radPr>
                            <m:degHide m:val="on"/>
                            <m:ctrlPr>
                              <a:rPr lang="en-US" altLang="zh-CN" sz="2400" i="1" dirty="0">
                                <a:latin typeface="Cambria Math" panose="02040503050406030204" pitchFamily="18" charset="0"/>
                              </a:rPr>
                            </m:ctrlPr>
                          </m:radPr>
                          <m:deg/>
                          <m:e>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8</m:t>
                                </m:r>
                                <m:r>
                                  <a:rPr lang="en-US" altLang="zh-CN" sz="2400" i="1" dirty="0">
                                    <a:latin typeface="Cambria Math" panose="02040503050406030204" pitchFamily="18" charset="0"/>
                                  </a:rPr>
                                  <m:t>𝑅𝑇</m:t>
                                </m:r>
                              </m:num>
                              <m:den>
                                <m:r>
                                  <a:rPr lang="zh-CN" altLang="en-US" sz="2400" i="1" dirty="0">
                                    <a:latin typeface="Cambria Math" panose="02040503050406030204" pitchFamily="18" charset="0"/>
                                  </a:rPr>
                                  <m:t>𝜋</m:t>
                                </m:r>
                                <m:r>
                                  <a:rPr lang="en-US" altLang="zh-CN" sz="2400" i="1" dirty="0">
                                    <a:latin typeface="Cambria Math" panose="02040503050406030204" pitchFamily="18" charset="0"/>
                                  </a:rPr>
                                  <m:t>∗</m:t>
                                </m:r>
                                <m:r>
                                  <a:rPr lang="en-US" altLang="zh-CN" sz="2400" b="0" i="1" dirty="0" smtClean="0">
                                    <a:latin typeface="Cambria Math" panose="02040503050406030204" pitchFamily="18" charset="0"/>
                                  </a:rPr>
                                  <m:t>4</m:t>
                                </m:r>
                                <m:r>
                                  <a:rPr lang="en-US" altLang="zh-CN" sz="2400" i="1" dirty="0">
                                    <a:latin typeface="Cambria Math" panose="02040503050406030204" pitchFamily="18" charset="0"/>
                                  </a:rPr>
                                  <m:t>∗</m:t>
                                </m:r>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10</m:t>
                                    </m:r>
                                  </m:e>
                                  <m:sup>
                                    <m:r>
                                      <a:rPr lang="en-US" altLang="zh-CN" sz="2400" i="1" dirty="0">
                                        <a:latin typeface="Cambria Math" panose="02040503050406030204" pitchFamily="18" charset="0"/>
                                      </a:rPr>
                                      <m:t>−</m:t>
                                    </m:r>
                                    <m:r>
                                      <a:rPr lang="en-US" altLang="zh-CN" sz="2400" i="1" dirty="0">
                                        <a:latin typeface="Cambria Math" panose="02040503050406030204" pitchFamily="18" charset="0"/>
                                      </a:rPr>
                                      <m:t>3</m:t>
                                    </m:r>
                                  </m:sup>
                                </m:sSup>
                              </m:den>
                            </m:f>
                          </m:e>
                        </m:rad>
                      </m:num>
                      <m:den>
                        <m:sSub>
                          <m:sSubPr>
                            <m:ctrlPr>
                              <a:rPr lang="en-US" altLang="zh-CN" sz="2400" i="1" dirty="0">
                                <a:latin typeface="Cambria Math" panose="02040503050406030204" pitchFamily="18" charset="0"/>
                              </a:rPr>
                            </m:ctrlPr>
                          </m:sSubPr>
                          <m:e>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𝑉</m:t>
                            </m:r>
                          </m:e>
                          <m:sub>
                            <m:r>
                              <a:rPr lang="en-US" altLang="zh-CN" sz="2400" i="1" dirty="0">
                                <a:latin typeface="Cambria Math" panose="02040503050406030204" pitchFamily="18" charset="0"/>
                              </a:rPr>
                              <m:t>1</m:t>
                            </m:r>
                          </m:sub>
                        </m:sSub>
                        <m:r>
                          <a:rPr lang="en-US" altLang="zh-CN" sz="2400" i="1" dirty="0" smtClean="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𝑉</m:t>
                            </m:r>
                          </m:e>
                          <m:sub>
                            <m:r>
                              <a:rPr lang="en-US" altLang="zh-CN" sz="2400" b="0" i="1" dirty="0" smtClean="0">
                                <a:latin typeface="Cambria Math" panose="02040503050406030204" pitchFamily="18" charset="0"/>
                              </a:rPr>
                              <m:t>2</m:t>
                            </m:r>
                          </m:sub>
                        </m:sSub>
                        <m:sSub>
                          <m:sSubPr>
                            <m:ctrlPr>
                              <a:rPr lang="en-US" altLang="zh-CN" sz="2400" i="1" dirty="0">
                                <a:latin typeface="Cambria Math" panose="02040503050406030204" pitchFamily="18" charset="0"/>
                              </a:rPr>
                            </m:ctrlPr>
                          </m:sSubPr>
                          <m:e>
                            <m:r>
                              <a:rPr lang="en-US" altLang="zh-CN" sz="2400" b="0" i="1" dirty="0" smtClean="0">
                                <a:latin typeface="Cambria Math" panose="02040503050406030204" pitchFamily="18" charset="0"/>
                              </a:rPr>
                              <m:t>)</m:t>
                            </m:r>
                            <m:r>
                              <a:rPr lang="en-US" altLang="zh-CN" sz="2400" i="1" dirty="0">
                                <a:latin typeface="Cambria Math" panose="02040503050406030204" pitchFamily="18" charset="0"/>
                              </a:rPr>
                              <m:t>𝑁</m:t>
                            </m:r>
                          </m:e>
                          <m:sub>
                            <m:r>
                              <a:rPr lang="en-US" altLang="zh-CN" sz="2400" i="1" dirty="0">
                                <a:latin typeface="Cambria Math" panose="02040503050406030204" pitchFamily="18" charset="0"/>
                              </a:rPr>
                              <m:t>𝐴</m:t>
                            </m:r>
                          </m:sub>
                        </m:sSub>
                      </m:den>
                    </m:f>
                  </m:oMath>
                </a14:m>
                <a:endParaRPr lang="en-US" altLang="zh-CN" sz="2400" dirty="0"/>
              </a:p>
              <a:p>
                <a:r>
                  <a:rPr lang="en-US" altLang="zh-CN" sz="2400" dirty="0"/>
                  <a:t> </a:t>
                </a:r>
                <a14:m>
                  <m:oMath xmlns:m="http://schemas.openxmlformats.org/officeDocument/2006/math">
                    <m:r>
                      <a:rPr lang="en-US" altLang="zh-CN" sz="2400" b="0" i="0" dirty="0" smtClean="0">
                        <a:latin typeface="Cambria Math" panose="02040503050406030204" pitchFamily="18" charset="0"/>
                      </a:rPr>
                      <m:t>                                            </m:t>
                    </m:r>
                    <m:r>
                      <a:rPr lang="en-US" altLang="zh-CN" sz="2400" i="1" dirty="0">
                        <a:latin typeface="Cambria Math" panose="02040503050406030204" pitchFamily="18" charset="0"/>
                      </a:rPr>
                      <m:t>= </m:t>
                    </m:r>
                    <m:rad>
                      <m:radPr>
                        <m:degHide m:val="on"/>
                        <m:ctrlPr>
                          <a:rPr lang="en-US" altLang="zh-CN" sz="2400" i="1" dirty="0">
                            <a:latin typeface="Cambria Math" panose="02040503050406030204" pitchFamily="18" charset="0"/>
                          </a:rPr>
                        </m:ctrlPr>
                      </m:radPr>
                      <m:deg/>
                      <m:e>
                        <m:f>
                          <m:fPr>
                            <m:ctrlPr>
                              <a:rPr lang="en-US" altLang="zh-CN" sz="2400" i="1" dirty="0">
                                <a:latin typeface="Cambria Math" panose="02040503050406030204" pitchFamily="18" charset="0"/>
                              </a:rPr>
                            </m:ctrlPr>
                          </m:fPr>
                          <m:num>
                            <m:r>
                              <a:rPr lang="en-US" altLang="zh-CN" sz="2400" i="1" dirty="0">
                                <a:latin typeface="Cambria Math" panose="02040503050406030204" pitchFamily="18" charset="0"/>
                              </a:rPr>
                              <m:t>2</m:t>
                            </m:r>
                            <m:r>
                              <a:rPr lang="en-US" altLang="zh-CN" sz="2400" i="1" dirty="0">
                                <a:latin typeface="Cambria Math" panose="02040503050406030204" pitchFamily="18" charset="0"/>
                              </a:rPr>
                              <m:t>𝑅𝑇</m:t>
                            </m:r>
                          </m:num>
                          <m:den>
                            <m:r>
                              <a:rPr lang="zh-CN" altLang="en-US" sz="2400" i="1" dirty="0">
                                <a:latin typeface="Cambria Math" panose="02040503050406030204" pitchFamily="18" charset="0"/>
                              </a:rPr>
                              <m:t>𝜋</m:t>
                            </m:r>
                          </m:den>
                        </m:f>
                      </m:e>
                    </m:rad>
                  </m:oMath>
                </a14:m>
                <a:r>
                  <a:rPr lang="en-US" altLang="zh-CN" sz="2400" dirty="0"/>
                  <a:t>(</a:t>
                </a:r>
                <a14:m>
                  <m:oMath xmlns:m="http://schemas.openxmlformats.org/officeDocument/2006/math">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m:t>
                        </m:r>
                        <m:r>
                          <a:rPr lang="en-US" altLang="zh-CN" sz="2400" i="1" dirty="0">
                            <a:latin typeface="Cambria Math" panose="02040503050406030204" pitchFamily="18" charset="0"/>
                          </a:rPr>
                          <m:t>𝑉</m:t>
                        </m:r>
                      </m:e>
                      <m:sub>
                        <m:r>
                          <a:rPr lang="en-US" altLang="zh-CN" sz="2400" i="1" dirty="0">
                            <a:latin typeface="Cambria Math" panose="02040503050406030204" pitchFamily="18" charset="0"/>
                          </a:rPr>
                          <m:t>1</m:t>
                        </m:r>
                      </m:sub>
                    </m:sSub>
                    <m:rad>
                      <m:radPr>
                        <m:degHide m:val="on"/>
                        <m:ctrlPr>
                          <a:rPr lang="en-US" altLang="zh-CN" sz="2400" i="1" dirty="0" smtClean="0">
                            <a:latin typeface="Cambria Math" panose="02040503050406030204" pitchFamily="18" charset="0"/>
                          </a:rPr>
                        </m:ctrlPr>
                      </m:radPr>
                      <m:deg/>
                      <m:e>
                        <m:r>
                          <a:rPr lang="en-US" altLang="zh-CN" sz="2400" b="0" i="1" dirty="0" smtClean="0">
                            <a:latin typeface="Cambria Math" panose="02040503050406030204" pitchFamily="18" charset="0"/>
                          </a:rPr>
                          <m:t>2</m:t>
                        </m:r>
                        <m:r>
                          <a:rPr lang="en-US" altLang="zh-CN" sz="2400" b="0" i="1" dirty="0" smtClean="0">
                            <a:latin typeface="Cambria Math" panose="02040503050406030204" pitchFamily="18" charset="0"/>
                          </a:rPr>
                          <m:t>∗</m:t>
                        </m:r>
                        <m:sSup>
                          <m:sSupPr>
                            <m:ctrlPr>
                              <a:rPr lang="en-US" altLang="zh-CN" sz="2400" b="0" i="1" dirty="0" smtClean="0">
                                <a:latin typeface="Cambria Math" panose="02040503050406030204" pitchFamily="18" charset="0"/>
                              </a:rPr>
                            </m:ctrlPr>
                          </m:sSupPr>
                          <m:e>
                            <m:r>
                              <a:rPr lang="en-US" altLang="zh-CN" sz="2400" b="0" i="1" dirty="0" smtClean="0">
                                <a:latin typeface="Cambria Math" panose="02040503050406030204" pitchFamily="18" charset="0"/>
                              </a:rPr>
                              <m:t>10</m:t>
                            </m:r>
                          </m:e>
                          <m:sup>
                            <m:r>
                              <a:rPr lang="en-US" altLang="zh-CN" sz="2400" b="0" i="1" dirty="0" smtClean="0">
                                <a:latin typeface="Cambria Math" panose="02040503050406030204" pitchFamily="18" charset="0"/>
                              </a:rPr>
                              <m:t>3</m:t>
                            </m:r>
                          </m:sup>
                        </m:sSup>
                      </m:e>
                    </m:rad>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𝑉</m:t>
                        </m:r>
                      </m:e>
                      <m:sub>
                        <m:r>
                          <a:rPr lang="en-US" altLang="zh-CN" sz="2400" i="1" dirty="0">
                            <a:latin typeface="Cambria Math" panose="02040503050406030204" pitchFamily="18" charset="0"/>
                          </a:rPr>
                          <m:t>2</m:t>
                        </m:r>
                      </m:sub>
                    </m:sSub>
                    <m:rad>
                      <m:radPr>
                        <m:degHide m:val="on"/>
                        <m:ctrlPr>
                          <a:rPr lang="en-US" altLang="zh-CN" sz="2400" i="1" dirty="0">
                            <a:latin typeface="Cambria Math" panose="02040503050406030204" pitchFamily="18" charset="0"/>
                          </a:rPr>
                        </m:ctrlPr>
                      </m:radPr>
                      <m:deg/>
                      <m:e>
                        <m:sSup>
                          <m:sSupPr>
                            <m:ctrlPr>
                              <a:rPr lang="en-US" altLang="zh-CN" sz="2400" i="1" dirty="0">
                                <a:latin typeface="Cambria Math" panose="02040503050406030204" pitchFamily="18" charset="0"/>
                              </a:rPr>
                            </m:ctrlPr>
                          </m:sSupPr>
                          <m:e>
                            <m:r>
                              <a:rPr lang="en-US" altLang="zh-CN" sz="2400" i="1" dirty="0">
                                <a:latin typeface="Cambria Math" panose="02040503050406030204" pitchFamily="18" charset="0"/>
                              </a:rPr>
                              <m:t>10</m:t>
                            </m:r>
                          </m:e>
                          <m:sup>
                            <m:r>
                              <a:rPr lang="en-US" altLang="zh-CN" sz="2400" i="1" dirty="0">
                                <a:latin typeface="Cambria Math" panose="02040503050406030204" pitchFamily="18" charset="0"/>
                              </a:rPr>
                              <m:t>3</m:t>
                            </m:r>
                          </m:sup>
                        </m:sSup>
                      </m:e>
                    </m:rad>
                  </m:oMath>
                </a14:m>
                <a:r>
                  <a:rPr lang="en-US" altLang="zh-CN" sz="2400" dirty="0"/>
                  <a:t>)</a:t>
                </a:r>
                <a14:m>
                  <m:oMath xmlns:m="http://schemas.openxmlformats.org/officeDocument/2006/math">
                    <m:f>
                      <m:fPr>
                        <m:ctrlPr>
                          <a:rPr lang="en-US" altLang="zh-CN" sz="2400" i="1" dirty="0" smtClean="0">
                            <a:latin typeface="Cambria Math" panose="02040503050406030204" pitchFamily="18" charset="0"/>
                          </a:rPr>
                        </m:ctrlPr>
                      </m:fPr>
                      <m:num>
                        <m:r>
                          <a:rPr lang="en-US" altLang="zh-CN" sz="2400" b="0" i="1" dirty="0" smtClean="0">
                            <a:latin typeface="Cambria Math" panose="02040503050406030204" pitchFamily="18" charset="0"/>
                          </a:rPr>
                          <m:t>1</m:t>
                        </m:r>
                      </m:num>
                      <m:den>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m:t>
                            </m:r>
                            <m:r>
                              <a:rPr lang="en-US" altLang="zh-CN" sz="2400" i="1" dirty="0">
                                <a:latin typeface="Cambria Math" panose="02040503050406030204" pitchFamily="18" charset="0"/>
                              </a:rPr>
                              <m:t>𝑉</m:t>
                            </m:r>
                          </m:e>
                          <m:sub>
                            <m:r>
                              <a:rPr lang="en-US" altLang="zh-CN" sz="2400" i="1" dirty="0">
                                <a:latin typeface="Cambria Math" panose="02040503050406030204" pitchFamily="18" charset="0"/>
                              </a:rPr>
                              <m:t>1</m:t>
                            </m:r>
                          </m:sub>
                        </m:sSub>
                        <m:r>
                          <a:rPr lang="en-US" altLang="zh-CN" sz="2400" i="1" dirty="0">
                            <a:latin typeface="Cambria Math" panose="02040503050406030204" pitchFamily="18" charset="0"/>
                          </a:rPr>
                          <m:t>+</m:t>
                        </m:r>
                        <m:sSub>
                          <m:sSubPr>
                            <m:ctrlPr>
                              <a:rPr lang="en-US" altLang="zh-CN" sz="2400" i="1" dirty="0">
                                <a:latin typeface="Cambria Math" panose="02040503050406030204" pitchFamily="18" charset="0"/>
                              </a:rPr>
                            </m:ctrlPr>
                          </m:sSubPr>
                          <m:e>
                            <m:r>
                              <a:rPr lang="en-US" altLang="zh-CN" sz="2400" i="1" dirty="0">
                                <a:latin typeface="Cambria Math" panose="02040503050406030204" pitchFamily="18" charset="0"/>
                              </a:rPr>
                              <m:t>𝑉</m:t>
                            </m:r>
                          </m:e>
                          <m:sub>
                            <m:r>
                              <a:rPr lang="en-US" altLang="zh-CN" sz="2400" i="1" dirty="0">
                                <a:latin typeface="Cambria Math" panose="02040503050406030204" pitchFamily="18" charset="0"/>
                              </a:rPr>
                              <m:t>2</m:t>
                            </m:r>
                          </m:sub>
                        </m:sSub>
                        <m:r>
                          <a:rPr lang="en-US" altLang="zh-CN" sz="2400" b="0" i="1" dirty="0" smtClean="0">
                            <a:latin typeface="Cambria Math" panose="02040503050406030204" pitchFamily="18" charset="0"/>
                          </a:rPr>
                          <m:t>)</m:t>
                        </m:r>
                      </m:den>
                    </m:f>
                  </m:oMath>
                </a14:m>
                <a:endParaRPr lang="en-US" altLang="zh-CN" sz="2400" dirty="0"/>
              </a:p>
              <a:p>
                <a:r>
                  <a:rPr lang="en-US" altLang="zh-CN" sz="2400" dirty="0"/>
                  <a:t>                                    = </a:t>
                </a:r>
                <a14:m>
                  <m:oMath xmlns:m="http://schemas.openxmlformats.org/officeDocument/2006/math">
                    <m:r>
                      <a:rPr lang="en-US" altLang="zh-CN" sz="2400" i="1">
                        <a:latin typeface="Cambria Math" panose="02040503050406030204" pitchFamily="18" charset="0"/>
                      </a:rPr>
                      <m:t>31</m:t>
                    </m:r>
                    <m:r>
                      <a:rPr lang="en-US" altLang="zh-CN" sz="2400" i="1">
                        <a:latin typeface="Cambria Math" panose="02040503050406030204" pitchFamily="18" charset="0"/>
                      </a:rPr>
                      <m:t>.</m:t>
                    </m:r>
                    <m:r>
                      <a:rPr lang="en-US" altLang="zh-CN" sz="2400" i="1">
                        <a:latin typeface="Cambria Math" panose="02040503050406030204" pitchFamily="18" charset="0"/>
                      </a:rPr>
                      <m:t>6</m:t>
                    </m:r>
                    <m:f>
                      <m:fPr>
                        <m:ctrlPr>
                          <a:rPr lang="en-US" altLang="zh-CN" sz="2400" i="1">
                            <a:latin typeface="Cambria Math" panose="02040503050406030204" pitchFamily="18" charset="0"/>
                          </a:rPr>
                        </m:ctrlPr>
                      </m:fPr>
                      <m:num>
                        <m:rad>
                          <m:radPr>
                            <m:degHide m:val="on"/>
                            <m:ctrlPr>
                              <a:rPr lang="en-US" altLang="zh-CN" sz="2400" i="1">
                                <a:latin typeface="Cambria Math" panose="02040503050406030204" pitchFamily="18" charset="0"/>
                              </a:rPr>
                            </m:ctrlPr>
                          </m:radPr>
                          <m:deg/>
                          <m:e>
                            <m:r>
                              <a:rPr lang="en-US" altLang="zh-CN" sz="2400" i="1">
                                <a:latin typeface="Cambria Math" panose="02040503050406030204" pitchFamily="18" charset="0"/>
                              </a:rPr>
                              <m:t>2</m:t>
                            </m:r>
                          </m:e>
                        </m:rad>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2</m:t>
                            </m:r>
                          </m:sub>
                        </m:sSub>
                      </m:num>
                      <m:den>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1</m:t>
                            </m:r>
                          </m:sub>
                        </m:sSub>
                        <m:r>
                          <a:rPr lang="en-US" altLang="zh-CN" sz="2400" i="1">
                            <a:latin typeface="Cambria Math" panose="02040503050406030204" pitchFamily="18" charset="0"/>
                            <a:ea typeface="Cambria Math" panose="02040503050406030204" pitchFamily="18" charset="0"/>
                          </a:rPr>
                          <m:t>+</m:t>
                        </m:r>
                        <m:sSub>
                          <m:sSubPr>
                            <m:ctrlPr>
                              <a:rPr lang="en-US" altLang="zh-CN" sz="2400" i="1">
                                <a:latin typeface="Cambria Math" panose="02040503050406030204" pitchFamily="18" charset="0"/>
                              </a:rPr>
                            </m:ctrlPr>
                          </m:sSubPr>
                          <m:e>
                            <m:r>
                              <a:rPr lang="en-US" altLang="zh-CN" sz="2400" i="1">
                                <a:latin typeface="Cambria Math" panose="02040503050406030204" pitchFamily="18" charset="0"/>
                              </a:rPr>
                              <m:t>𝑣</m:t>
                            </m:r>
                          </m:e>
                          <m:sub>
                            <m:r>
                              <a:rPr lang="en-US" altLang="zh-CN" sz="2400" i="1">
                                <a:latin typeface="Cambria Math" panose="02040503050406030204" pitchFamily="18" charset="0"/>
                              </a:rPr>
                              <m:t>2</m:t>
                            </m:r>
                          </m:sub>
                        </m:sSub>
                      </m:den>
                    </m:f>
                    <m:rad>
                      <m:radPr>
                        <m:degHide m:val="on"/>
                        <m:ctrlPr>
                          <a:rPr lang="en-US" altLang="zh-CN" sz="2400" i="1">
                            <a:latin typeface="Cambria Math" panose="02040503050406030204" pitchFamily="18" charset="0"/>
                          </a:rPr>
                        </m:ctrlPr>
                      </m:radPr>
                      <m:deg/>
                      <m:e>
                        <m:f>
                          <m:fPr>
                            <m:ctrlPr>
                              <a:rPr lang="en-US" altLang="zh-CN" sz="2400" i="1">
                                <a:latin typeface="Cambria Math" panose="02040503050406030204" pitchFamily="18" charset="0"/>
                              </a:rPr>
                            </m:ctrlPr>
                          </m:fPr>
                          <m:num>
                            <m:r>
                              <a:rPr lang="en-US" altLang="zh-CN" sz="2400" i="1">
                                <a:latin typeface="Cambria Math" panose="02040503050406030204" pitchFamily="18" charset="0"/>
                              </a:rPr>
                              <m:t>2</m:t>
                            </m:r>
                            <m:r>
                              <a:rPr lang="en-US" altLang="zh-CN" sz="2400" i="1">
                                <a:latin typeface="Cambria Math" panose="02040503050406030204" pitchFamily="18" charset="0"/>
                              </a:rPr>
                              <m:t>𝑅𝑇</m:t>
                            </m:r>
                          </m:num>
                          <m:den>
                            <m:r>
                              <a:rPr lang="zh-CN" altLang="en-US" sz="2400" i="1">
                                <a:latin typeface="Cambria Math" panose="02040503050406030204" pitchFamily="18" charset="0"/>
                              </a:rPr>
                              <m:t>𝜋</m:t>
                            </m:r>
                          </m:den>
                        </m:f>
                      </m:e>
                    </m:rad>
                  </m:oMath>
                </a14:m>
                <a:endParaRPr lang="en-US" altLang="zh-CN" sz="2400" dirty="0"/>
              </a:p>
            </p:txBody>
          </p:sp>
        </mc:Choice>
        <mc:Fallback>
          <p:sp>
            <p:nvSpPr>
              <p:cNvPr id="4" name="文本框 3"/>
              <p:cNvSpPr txBox="1">
                <a:spLocks noRot="1" noChangeAspect="1" noMove="1" noResize="1" noEditPoints="1" noAdjustHandles="1" noChangeArrowheads="1" noChangeShapeType="1" noTextEdit="1"/>
              </p:cNvSpPr>
              <p:nvPr/>
            </p:nvSpPr>
            <p:spPr>
              <a:xfrm>
                <a:off x="1173522" y="2730897"/>
                <a:ext cx="9353006" cy="3887859"/>
              </a:xfrm>
              <a:prstGeom prst="rect">
                <a:avLst/>
              </a:prstGeom>
              <a:blipFill rotWithShape="1">
                <a:blip r:embed="rId3"/>
                <a:stretch>
                  <a:fillRect t="-10" r="1" b="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7179800" y="2973562"/>
                <a:ext cx="2038525" cy="369332"/>
              </a:xfrm>
              <a:prstGeom prst="rect">
                <a:avLst/>
              </a:prstGeom>
              <a:noFill/>
            </p:spPr>
            <p:txBody>
              <a:bodyPr wrap="square" rtlCol="0">
                <a:spAutoFit/>
              </a:bodyPr>
              <a:lstStyle/>
              <a:p>
                <a14:m>
                  <m:oMathPara xmlns:m="http://schemas.openxmlformats.org/officeDocument/2006/math">
                    <m:oMathParaPr>
                      <m:jc m:val="centerGroup"/>
                    </m:oMathParaPr>
                    <m:oMath xmlns:m="http://schemas.openxmlformats.org/officeDocument/2006/math">
                      <m:r>
                        <a:rPr lang="en-US" altLang="zh-CN" b="0" i="1" smtClean="0">
                          <a:latin typeface="Cambria Math" panose="02040503050406030204" pitchFamily="18" charset="0"/>
                        </a:rPr>
                        <m:t>𝑁</m:t>
                      </m:r>
                      <m:r>
                        <a:rPr lang="en-US" altLang="zh-CN" b="0" i="1" smtClean="0">
                          <a:latin typeface="Cambria Math" panose="02040503050406030204" pitchFamily="18" charset="0"/>
                        </a:rPr>
                        <m:t>=</m:t>
                      </m:r>
                      <m:r>
                        <a:rPr lang="en-US" altLang="zh-CN" b="0" i="1" smtClean="0">
                          <a:latin typeface="Cambria Math" panose="02040503050406030204" pitchFamily="18" charset="0"/>
                        </a:rPr>
                        <m:t>𝑛</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𝑁</m:t>
                          </m:r>
                        </m:e>
                        <m:sub>
                          <m:r>
                            <a:rPr lang="en-US" altLang="zh-CN" b="0" i="1" smtClean="0">
                              <a:latin typeface="Cambria Math" panose="02040503050406030204" pitchFamily="18" charset="0"/>
                            </a:rPr>
                            <m:t>𝐴</m:t>
                          </m:r>
                        </m:sub>
                      </m:sSub>
                    </m:oMath>
                  </m:oMathPara>
                </a14:m>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7179800" y="2973562"/>
                <a:ext cx="2038525" cy="369332"/>
              </a:xfrm>
              <a:prstGeom prst="rect">
                <a:avLst/>
              </a:prstGeom>
              <a:blipFill rotWithShape="1">
                <a:blip r:embed="rId4"/>
                <a:stretch>
                  <a:fillRect l="-24" t="-133" r="1" b="69"/>
                </a:stretch>
              </a:blipFill>
            </p:spPr>
            <p:txBody>
              <a:bodyPr/>
              <a:lstStyle/>
              <a:p>
                <a:r>
                  <a:rPr lang="zh-CN" altLang="en-US">
                    <a:noFill/>
                  </a:rPr>
                  <a:t> </a:t>
                </a:r>
              </a:p>
            </p:txBody>
          </p:sp>
        </mc:Fallback>
      </mc:AlternateContent>
      <p:pic>
        <p:nvPicPr>
          <p:cNvPr id="6" name="图片 5"/>
          <p:cNvPicPr>
            <a:picLocks noChangeAspect="1"/>
          </p:cNvPicPr>
          <p:nvPr/>
        </p:nvPicPr>
        <p:blipFill>
          <a:blip r:embed="rId5"/>
          <a:stretch>
            <a:fillRect/>
          </a:stretch>
        </p:blipFill>
        <p:spPr>
          <a:xfrm>
            <a:off x="8937725" y="2840311"/>
            <a:ext cx="1737511" cy="591363"/>
          </a:xfrm>
          <a:prstGeom prst="rect">
            <a:avLst/>
          </a:prstGeom>
        </p:spPr>
      </p:pic>
      <mc:AlternateContent xmlns:mc="http://schemas.openxmlformats.org/markup-compatibility/2006" xmlns:p14="http://schemas.microsoft.com/office/powerpoint/2010/main">
        <mc:Choice Requires="p14">
          <p:contentPart r:id="rId6" p14:bwMode="auto">
            <p14:nvContentPartPr>
              <p14:cNvPr id="7" name="墨迹 6"/>
              <p14:cNvContentPartPr/>
              <p14:nvPr/>
            </p14:nvContentPartPr>
            <p14:xfrm>
              <a:off x="3664080" y="990720"/>
              <a:ext cx="2089440" cy="57240"/>
            </p14:xfrm>
          </p:contentPart>
        </mc:Choice>
        <mc:Fallback xmlns="">
          <p:pic>
            <p:nvPicPr>
              <p:cNvPr id="7" name="墨迹 6"/>
            </p:nvPicPr>
            <p:blipFill>
              <a:blip r:embed="rId7"/>
            </p:blipFill>
            <p:spPr>
              <a:xfrm>
                <a:off x="3664080" y="990720"/>
                <a:ext cx="2089440" cy="57240"/>
              </a:xfrm>
              <a:prstGeom prst="rect"/>
            </p:spPr>
          </p:pic>
        </mc:Fallback>
      </mc:AlternateContent>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780176" y="75501"/>
                <a:ext cx="10150679" cy="7476277"/>
              </a:xfrm>
              <a:prstGeom prst="rect">
                <a:avLst/>
              </a:prstGeom>
            </p:spPr>
            <p:txBody>
              <a:bodyPr wrap="square">
                <a:spAutoFit/>
              </a:bodyPr>
              <a:lstStyle/>
              <a:p>
                <a:pPr marL="514350" marR="0" lvl="0" indent="-514350" algn="l" defTabSz="914400" rtl="0" eaLnBrk="1" fontAlgn="auto" latinLnBrk="0" hangingPunct="1">
                  <a:lnSpc>
                    <a:spcPct val="130000"/>
                  </a:lnSpc>
                  <a:spcBef>
                    <a:spcPts val="0"/>
                  </a:spcBef>
                  <a:spcAft>
                    <a:spcPts val="0"/>
                  </a:spcAft>
                  <a:buClrTx/>
                  <a:buSzTx/>
                  <a:buFontTx/>
                  <a:buAutoNum type="arabicPeriod" startAt="9"/>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 设氧气的温度为</a:t>
                </a:r>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20</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oMath>
                </a14:m>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a:t>
                </a:r>
                <a:endPar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①  计算最概然速率和均方根速率。</a:t>
                </a:r>
                <a:endPar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514350" marR="0" lvl="0" indent="-514350" algn="l" defTabSz="914400" rtl="0" eaLnBrk="1" fontAlgn="auto" latinLnBrk="0" hangingPunct="1">
                  <a:lnSpc>
                    <a:spcPct val="130000"/>
                  </a:lnSpc>
                  <a:spcBef>
                    <a:spcPts val="0"/>
                  </a:spcBef>
                  <a:spcAft>
                    <a:spcPts val="0"/>
                  </a:spcAft>
                  <a:buClrTx/>
                  <a:buSzTx/>
                  <a:buFontTx/>
                  <a:buAutoNum type="circleNumDbPlain" startAt="2"/>
                  <a:defRPr/>
                </a:pPr>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速率在</a:t>
                </a:r>
                <a14:m>
                  <m:oMath xmlns:m="http://schemas.openxmlformats.org/officeDocument/2006/math">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385</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𝑚</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𝑠</m:t>
                    </m:r>
                  </m:oMath>
                </a14:m>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到</a:t>
                </a:r>
                <a14:m>
                  <m:oMath xmlns:m="http://schemas.openxmlformats.org/officeDocument/2006/math">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3</m:t>
                    </m:r>
                    <m:r>
                      <a:rPr kumimoji="0" lang="en-US" altLang="zh-CN" sz="24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9</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5</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𝑚</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𝑠</m:t>
                    </m:r>
                  </m:oMath>
                </a14:m>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之间的分子数与速率在</a:t>
                </a:r>
                <a14:m>
                  <m:oMath xmlns:m="http://schemas.openxmlformats.org/officeDocument/2006/math">
                    <m:r>
                      <a:rPr kumimoji="0" lang="en-US" altLang="zh-CN" sz="2400" b="0" i="0"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47</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3</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𝑚</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𝑠</m:t>
                    </m:r>
                  </m:oMath>
                </a14:m>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到</a:t>
                </a:r>
                <a14:m>
                  <m:oMath xmlns:m="http://schemas.openxmlformats.org/officeDocument/2006/math">
                    <m:r>
                      <a:rPr kumimoji="0" lang="en-US" altLang="zh-CN" sz="2400" b="0" i="1" u="none" strike="noStrike" kern="120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483</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𝑚</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m:t>
                    </m:r>
                    <m:r>
                      <a:rPr kumimoji="0" lang="en-US" altLang="zh-CN" sz="24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𝑠</m:t>
                    </m:r>
                  </m:oMath>
                </a14:m>
                <a:r>
                  <a:rPr kumimoji="0" lang="zh-CN" altLang="en-US"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之间的分子数的比。</a:t>
                </a:r>
                <a:endParaRPr kumimoji="0" lang="en-US" altLang="zh-CN" sz="24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R="0" lvl="0" algn="l" defTabSz="914400" rtl="0" eaLnBrk="1" fontAlgn="auto" latinLnBrk="0" hangingPunct="1">
                  <a:lnSpc>
                    <a:spcPct val="130000"/>
                  </a:lnSpc>
                  <a:spcBef>
                    <a:spcPts val="0"/>
                  </a:spcBef>
                  <a:spcAft>
                    <a:spcPts val="0"/>
                  </a:spcAft>
                  <a:buClrTx/>
                  <a:buSzTx/>
                  <a:defRPr/>
                </a:pPr>
                <a:r>
                  <a:rPr lang="zh-CN" altLang="en-US" sz="20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解：（</a:t>
                </a:r>
                <a:r>
                  <a:rPr kumimoji="0" lang="en-US" altLang="zh-CN"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1</a:t>
                </a: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a:t>
                </a:r>
                <a:r>
                  <a:rPr lang="en-US" altLang="zh-CN" sz="2000" dirty="0">
                    <a:solidFill>
                      <a:prstClr val="black"/>
                    </a:solidFill>
                    <a:latin typeface="楷体" panose="02010609060101010101" pitchFamily="49" charset="-122"/>
                    <a:ea typeface="楷体" panose="02010609060101010101" pitchFamily="49" charset="-122"/>
                    <a:cs typeface="Times New Roman" panose="02020603050405020304" pitchFamily="18" charset="0"/>
                  </a:rPr>
                  <a:t>T=273+20=293K</a:t>
                </a:r>
                <a:endParaRPr lang="en-US" altLang="zh-CN" sz="2000" dirty="0">
                  <a:solidFill>
                    <a:prstClr val="black"/>
                  </a:solidFill>
                  <a:latin typeface="楷体" panose="02010609060101010101" pitchFamily="49" charset="-122"/>
                  <a:ea typeface="楷体" panose="02010609060101010101" pitchFamily="49" charset="-122"/>
                  <a:cs typeface="Times New Roman" panose="02020603050405020304" pitchFamily="18" charset="0"/>
                </a:endParaRPr>
              </a:p>
              <a:p>
                <a:pPr lvl="0">
                  <a:lnSpc>
                    <a:spcPct val="130000"/>
                  </a:lnSpc>
                </a:pPr>
                <a:r>
                  <a:rPr lang="en-US" altLang="zh-CN" sz="2000" dirty="0">
                    <a:solidFill>
                      <a:prstClr val="black"/>
                    </a:solidFill>
                    <a:latin typeface="等线" panose="02010600030101010101" charset="-122"/>
                    <a:ea typeface="等线" panose="02010600030101010101" charset="-122"/>
                    <a:cs typeface="Times New Roman" panose="02020603050405020304" pitchFamily="18" charset="0"/>
                  </a:rPr>
                  <a:t>	    </a:t>
                </a:r>
                <a14:m>
                  <m:oMath xmlns:m="http://schemas.openxmlformats.org/officeDocument/2006/math">
                    <m:sSub>
                      <m:sSubPr>
                        <m:ctrlPr>
                          <a:rPr lang="en-US" altLang="zh-CN" sz="2000" i="1" smtClean="0">
                            <a:solidFill>
                              <a:prstClr val="black"/>
                            </a:solidFill>
                            <a:latin typeface="Cambria Math" panose="02040503050406030204" pitchFamily="18" charset="0"/>
                            <a:ea typeface="等线" panose="02010600030101010101" charset="-122"/>
                            <a:cs typeface="Times New Roman" panose="02020603050405020304" pitchFamily="18" charset="0"/>
                          </a:rPr>
                        </m:ctrlPr>
                      </m:sSubPr>
                      <m:e>
                        <m:r>
                          <a:rPr lang="en-US" altLang="zh-CN" sz="2000" b="0" i="1" smtClean="0">
                            <a:solidFill>
                              <a:prstClr val="black"/>
                            </a:solidFill>
                            <a:latin typeface="Cambria Math" panose="02040503050406030204" pitchFamily="18" charset="0"/>
                            <a:ea typeface="等线" panose="02010600030101010101" charset="-122"/>
                            <a:cs typeface="Times New Roman" panose="02020603050405020304" pitchFamily="18" charset="0"/>
                          </a:rPr>
                          <m:t>𝑉</m:t>
                        </m:r>
                      </m:e>
                      <m:sub>
                        <m:r>
                          <a:rPr lang="en-US" altLang="zh-CN" sz="2000" b="0" i="1" smtClean="0">
                            <a:solidFill>
                              <a:prstClr val="black"/>
                            </a:solidFill>
                            <a:latin typeface="Cambria Math" panose="02040503050406030204" pitchFamily="18" charset="0"/>
                            <a:ea typeface="等线" panose="02010600030101010101" charset="-122"/>
                            <a:cs typeface="Times New Roman" panose="02020603050405020304" pitchFamily="18" charset="0"/>
                          </a:rPr>
                          <m:t>𝑃</m:t>
                        </m:r>
                      </m:sub>
                    </m:sSub>
                  </m:oMath>
                </a14:m>
                <a:r>
                  <a:rPr lang="en-US" altLang="zh-CN" sz="2000" dirty="0">
                    <a:solidFill>
                      <a:prstClr val="black"/>
                    </a:solidFill>
                    <a:latin typeface="等线" panose="02010600030101010101" charset="-122"/>
                    <a:ea typeface="等线" panose="02010600030101010101" charset="-122"/>
                    <a:cs typeface="Times New Roman" panose="02020603050405020304" pitchFamily="18" charset="0"/>
                  </a:rPr>
                  <a:t>=</a:t>
                </a:r>
                <a14:m>
                  <m:oMath xmlns:m="http://schemas.openxmlformats.org/officeDocument/2006/math">
                    <m:rad>
                      <m:radPr>
                        <m:degHide m:val="on"/>
                        <m:ctrlPr>
                          <a:rPr lang="en-US" altLang="zh-CN" sz="2000" i="1" dirty="0" smtClean="0">
                            <a:solidFill>
                              <a:prstClr val="black"/>
                            </a:solidFill>
                            <a:latin typeface="Cambria Math" panose="02040503050406030204" pitchFamily="18" charset="0"/>
                            <a:ea typeface="等线" panose="02010600030101010101" charset="-122"/>
                            <a:cs typeface="Times New Roman" panose="02020603050405020304" pitchFamily="18" charset="0"/>
                          </a:rPr>
                        </m:ctrlPr>
                      </m:radPr>
                      <m:deg/>
                      <m:e>
                        <m:f>
                          <m:fPr>
                            <m:ctrlPr>
                              <a:rPr lang="en-US" altLang="zh-CN" sz="2000" i="1" dirty="0" smtClean="0">
                                <a:solidFill>
                                  <a:prstClr val="black"/>
                                </a:solidFill>
                                <a:latin typeface="Cambria Math" panose="02040503050406030204" pitchFamily="18" charset="0"/>
                                <a:ea typeface="等线" panose="02010600030101010101" charset="-122"/>
                                <a:cs typeface="Times New Roman" panose="02020603050405020304" pitchFamily="18" charset="0"/>
                              </a:rPr>
                            </m:ctrlPr>
                          </m:fPr>
                          <m:num>
                            <m:r>
                              <a:rPr lang="en-US" altLang="zh-CN" sz="2000" b="0" i="1" dirty="0" smtClean="0">
                                <a:solidFill>
                                  <a:prstClr val="black"/>
                                </a:solidFill>
                                <a:latin typeface="Cambria Math" panose="02040503050406030204" pitchFamily="18" charset="0"/>
                                <a:ea typeface="等线" panose="02010600030101010101" charset="-122"/>
                                <a:cs typeface="Times New Roman" panose="02020603050405020304" pitchFamily="18" charset="0"/>
                              </a:rPr>
                              <m:t>2</m:t>
                            </m:r>
                            <m:r>
                              <a:rPr lang="en-US" altLang="zh-CN" sz="2000" b="0" i="1" dirty="0" smtClean="0">
                                <a:solidFill>
                                  <a:prstClr val="black"/>
                                </a:solidFill>
                                <a:latin typeface="Cambria Math" panose="02040503050406030204" pitchFamily="18" charset="0"/>
                                <a:ea typeface="等线" panose="02010600030101010101" charset="-122"/>
                                <a:cs typeface="Times New Roman" panose="02020603050405020304" pitchFamily="18" charset="0"/>
                              </a:rPr>
                              <m:t>𝑘𝑇</m:t>
                            </m:r>
                          </m:num>
                          <m:den>
                            <m:sSub>
                              <m:sSubPr>
                                <m:ctrlPr>
                                  <a:rPr lang="en-US" altLang="zh-CN" sz="2000" i="1" dirty="0" smtClean="0">
                                    <a:solidFill>
                                      <a:prstClr val="black"/>
                                    </a:solidFill>
                                    <a:latin typeface="Cambria Math" panose="02040503050406030204" pitchFamily="18" charset="0"/>
                                    <a:ea typeface="等线" panose="02010600030101010101" charset="-122"/>
                                    <a:cs typeface="Times New Roman" panose="02020603050405020304" pitchFamily="18" charset="0"/>
                                  </a:rPr>
                                </m:ctrlPr>
                              </m:sSubPr>
                              <m:e>
                                <m:r>
                                  <a:rPr lang="en-US" altLang="zh-CN" sz="2000" b="0" i="1" dirty="0" smtClean="0">
                                    <a:solidFill>
                                      <a:prstClr val="black"/>
                                    </a:solidFill>
                                    <a:latin typeface="Cambria Math" panose="02040503050406030204" pitchFamily="18" charset="0"/>
                                    <a:ea typeface="等线" panose="02010600030101010101" charset="-122"/>
                                    <a:cs typeface="Times New Roman" panose="02020603050405020304" pitchFamily="18" charset="0"/>
                                  </a:rPr>
                                  <m:t>𝑚</m:t>
                                </m:r>
                              </m:e>
                              <m:sub>
                                <m:r>
                                  <a:rPr lang="en-US" altLang="zh-CN" sz="2000" b="0" i="1" dirty="0" smtClean="0">
                                    <a:solidFill>
                                      <a:prstClr val="black"/>
                                    </a:solidFill>
                                    <a:latin typeface="Cambria Math" panose="02040503050406030204" pitchFamily="18" charset="0"/>
                                    <a:ea typeface="等线" panose="02010600030101010101" charset="-122"/>
                                    <a:cs typeface="Times New Roman" panose="02020603050405020304" pitchFamily="18" charset="0"/>
                                  </a:rPr>
                                  <m:t>0</m:t>
                                </m:r>
                              </m:sub>
                            </m:sSub>
                          </m:den>
                        </m:f>
                      </m:e>
                    </m:rad>
                  </m:oMath>
                </a14:m>
                <a:r>
                  <a:rPr lang="en-US" altLang="zh-CN" sz="2000" dirty="0">
                    <a:solidFill>
                      <a:prstClr val="black"/>
                    </a:solidFill>
                    <a:latin typeface="等线" panose="02010600030101010101" charset="-122"/>
                    <a:ea typeface="等线" panose="02010600030101010101" charset="-122"/>
                    <a:cs typeface="Times New Roman" panose="02020603050405020304" pitchFamily="18" charset="0"/>
                  </a:rPr>
                  <a:t>=</a:t>
                </a:r>
                <a:r>
                  <a:rPr lang="en-US" altLang="zh-CN" sz="2000" dirty="0">
                    <a:solidFill>
                      <a:prstClr val="black"/>
                    </a:solidFill>
                    <a:cs typeface="Times New Roman" panose="02020603050405020304" pitchFamily="18" charset="0"/>
                  </a:rPr>
                  <a:t> </a:t>
                </a:r>
                <a14:m>
                  <m:oMath xmlns:m="http://schemas.openxmlformats.org/officeDocument/2006/math">
                    <m:rad>
                      <m:radPr>
                        <m:degHide m:val="on"/>
                        <m:ctrlPr>
                          <a:rPr lang="en-US" altLang="zh-CN" sz="2000" i="1" dirty="0">
                            <a:solidFill>
                              <a:prstClr val="black"/>
                            </a:solidFill>
                            <a:latin typeface="Cambria Math" panose="02040503050406030204" pitchFamily="18" charset="0"/>
                            <a:cs typeface="Times New Roman" panose="02020603050405020304" pitchFamily="18" charset="0"/>
                          </a:rPr>
                        </m:ctrlPr>
                      </m:radPr>
                      <m:deg/>
                      <m:e>
                        <m:f>
                          <m:fPr>
                            <m:ctrlPr>
                              <a:rPr lang="en-US" altLang="zh-CN" sz="2000" i="1" dirty="0">
                                <a:solidFill>
                                  <a:prstClr val="black"/>
                                </a:solidFill>
                                <a:latin typeface="Cambria Math" panose="02040503050406030204" pitchFamily="18" charset="0"/>
                                <a:cs typeface="Times New Roman" panose="02020603050405020304" pitchFamily="18" charset="0"/>
                              </a:rPr>
                            </m:ctrlPr>
                          </m:fPr>
                          <m:num>
                            <m:r>
                              <a:rPr lang="en-US" altLang="zh-CN" sz="2000" i="1" dirty="0">
                                <a:solidFill>
                                  <a:prstClr val="black"/>
                                </a:solidFill>
                                <a:latin typeface="Cambria Math" panose="02040503050406030204" pitchFamily="18" charset="0"/>
                                <a:cs typeface="Times New Roman" panose="02020603050405020304" pitchFamily="18" charset="0"/>
                              </a:rPr>
                              <m:t>2</m:t>
                            </m:r>
                            <m:r>
                              <a:rPr lang="en-US" altLang="zh-CN" sz="2000" b="0" i="1" dirty="0" smtClean="0">
                                <a:solidFill>
                                  <a:prstClr val="black"/>
                                </a:solidFill>
                                <a:latin typeface="Cambria Math" panose="02040503050406030204" pitchFamily="18" charset="0"/>
                                <a:cs typeface="Times New Roman" panose="02020603050405020304" pitchFamily="18" charset="0"/>
                              </a:rPr>
                              <m:t>𝑅</m:t>
                            </m:r>
                            <m:r>
                              <a:rPr lang="en-US" altLang="zh-CN" sz="2000" i="1" dirty="0">
                                <a:solidFill>
                                  <a:prstClr val="black"/>
                                </a:solidFill>
                                <a:latin typeface="Cambria Math" panose="02040503050406030204" pitchFamily="18" charset="0"/>
                                <a:cs typeface="Times New Roman" panose="02020603050405020304" pitchFamily="18" charset="0"/>
                              </a:rPr>
                              <m:t>𝑇</m:t>
                            </m:r>
                          </m:num>
                          <m:den>
                            <m:r>
                              <a:rPr lang="en-US" altLang="zh-CN" sz="2000" b="0" i="1" dirty="0" smtClean="0">
                                <a:solidFill>
                                  <a:prstClr val="black"/>
                                </a:solidFill>
                                <a:latin typeface="Cambria Math" panose="02040503050406030204" pitchFamily="18" charset="0"/>
                                <a:cs typeface="Times New Roman" panose="02020603050405020304" pitchFamily="18" charset="0"/>
                              </a:rPr>
                              <m:t>𝑀</m:t>
                            </m:r>
                          </m:den>
                        </m:f>
                      </m:e>
                    </m:rad>
                  </m:oMath>
                </a14:m>
                <a:r>
                  <a:rPr lang="en-US" altLang="zh-CN" sz="2000" dirty="0">
                    <a:solidFill>
                      <a:prstClr val="black"/>
                    </a:solidFill>
                    <a:latin typeface="等线" panose="02010600030101010101" charset="-122"/>
                    <a:ea typeface="等线" panose="02010600030101010101" charset="-122"/>
                    <a:cs typeface="Times New Roman" panose="02020603050405020304" pitchFamily="18" charset="0"/>
                  </a:rPr>
                  <a:t>,</a:t>
                </a:r>
                <a:r>
                  <a:rPr lang="zh-CN" altLang="en-US" sz="2000" dirty="0">
                    <a:solidFill>
                      <a:prstClr val="black"/>
                    </a:solidFill>
                    <a:latin typeface="等线" panose="02010600030101010101" charset="-122"/>
                    <a:ea typeface="等线" panose="02010600030101010101" charset="-122"/>
                    <a:cs typeface="Times New Roman" panose="02020603050405020304" pitchFamily="18" charset="0"/>
                  </a:rPr>
                  <a:t>即</a:t>
                </a:r>
                <a14:m>
                  <m:oMath xmlns:m="http://schemas.openxmlformats.org/officeDocument/2006/math">
                    <m:sSub>
                      <m:sSubPr>
                        <m:ctrlPr>
                          <a:rPr lang="en-US" altLang="zh-CN" sz="2000" i="1" smtClean="0">
                            <a:solidFill>
                              <a:prstClr val="black"/>
                            </a:solidFill>
                            <a:latin typeface="Cambria Math" panose="02040503050406030204" pitchFamily="18" charset="0"/>
                            <a:ea typeface="等线" panose="02010600030101010101" charset="-122"/>
                            <a:cs typeface="Times New Roman" panose="02020603050405020304" pitchFamily="18" charset="0"/>
                          </a:rPr>
                        </m:ctrlPr>
                      </m:sSubPr>
                      <m:e>
                        <m:r>
                          <a:rPr lang="en-US" altLang="zh-CN" sz="2000" b="0" i="1" smtClean="0">
                            <a:solidFill>
                              <a:prstClr val="black"/>
                            </a:solidFill>
                            <a:latin typeface="Cambria Math" panose="02040503050406030204" pitchFamily="18" charset="0"/>
                            <a:ea typeface="等线" panose="02010600030101010101" charset="-122"/>
                            <a:cs typeface="Times New Roman" panose="02020603050405020304" pitchFamily="18" charset="0"/>
                          </a:rPr>
                          <m:t>𝑉</m:t>
                        </m:r>
                      </m:e>
                      <m:sub>
                        <m:r>
                          <a:rPr lang="en-US" altLang="zh-CN" sz="2000" b="0" i="1" smtClean="0">
                            <a:solidFill>
                              <a:prstClr val="black"/>
                            </a:solidFill>
                            <a:latin typeface="Cambria Math" panose="02040503050406030204" pitchFamily="18" charset="0"/>
                            <a:ea typeface="等线" panose="02010600030101010101" charset="-122"/>
                            <a:cs typeface="Times New Roman" panose="02020603050405020304" pitchFamily="18" charset="0"/>
                          </a:rPr>
                          <m:t>𝑃</m:t>
                        </m:r>
                      </m:sub>
                    </m:sSub>
                  </m:oMath>
                </a14:m>
                <a:r>
                  <a:rPr lang="en-US" altLang="zh-CN" sz="2000" dirty="0">
                    <a:solidFill>
                      <a:prstClr val="black"/>
                    </a:solidFill>
                    <a:latin typeface="等线" panose="02010600030101010101" charset="-122"/>
                    <a:ea typeface="等线" panose="02010600030101010101" charset="-122"/>
                    <a:cs typeface="Times New Roman" panose="02020603050405020304" pitchFamily="18" charset="0"/>
                  </a:rPr>
                  <a:t>=</a:t>
                </a:r>
                <a14:m>
                  <m:oMath xmlns:m="http://schemas.openxmlformats.org/officeDocument/2006/math">
                    <m:rad>
                      <m:radPr>
                        <m:degHide m:val="on"/>
                        <m:ctrlPr>
                          <a:rPr lang="en-US" altLang="zh-CN" sz="2000" i="1" dirty="0" smtClean="0">
                            <a:solidFill>
                              <a:prstClr val="black"/>
                            </a:solidFill>
                            <a:latin typeface="Cambria Math" panose="02040503050406030204" pitchFamily="18" charset="0"/>
                            <a:ea typeface="等线" panose="02010600030101010101" charset="-122"/>
                            <a:cs typeface="Times New Roman" panose="02020603050405020304" pitchFamily="18" charset="0"/>
                          </a:rPr>
                        </m:ctrlPr>
                      </m:radPr>
                      <m:deg/>
                      <m:e>
                        <m:f>
                          <m:fPr>
                            <m:ctrlPr>
                              <a:rPr lang="en-US" altLang="zh-CN" sz="2000" i="1" dirty="0" smtClean="0">
                                <a:solidFill>
                                  <a:prstClr val="black"/>
                                </a:solidFill>
                                <a:latin typeface="Cambria Math" panose="02040503050406030204" pitchFamily="18" charset="0"/>
                                <a:ea typeface="等线" panose="02010600030101010101" charset="-122"/>
                                <a:cs typeface="Times New Roman" panose="02020603050405020304" pitchFamily="18" charset="0"/>
                              </a:rPr>
                            </m:ctrlPr>
                          </m:fPr>
                          <m:num>
                            <m: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t>2</m:t>
                            </m:r>
                            <m:r>
                              <a:rPr lang="en-US" altLang="zh-CN" sz="20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8</m:t>
                            </m:r>
                            <m:r>
                              <a:rPr lang="en-US" altLang="zh-CN" sz="20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r>
                              <a:rPr lang="en-US" altLang="zh-CN" sz="20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zh-CN" sz="20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r>
                              <a:rPr lang="en-US" altLang="zh-CN" sz="20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9</m:t>
                            </m:r>
                            <m:r>
                              <a:rPr lang="en-US" altLang="zh-CN" sz="20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num>
                          <m:den>
                            <m: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t>3</m:t>
                            </m:r>
                            <m:r>
                              <a:rPr lang="en-US" altLang="zh-CN" sz="2000" i="1" dirty="0" smtClean="0">
                                <a:solidFill>
                                  <a:prstClr val="black"/>
                                </a:solidFill>
                                <a:latin typeface="Cambria Math" panose="02040503050406030204" pitchFamily="18" charset="0"/>
                                <a:ea typeface="等线" panose="02010600030101010101" charset="-122"/>
                                <a:cs typeface="Times New Roman" panose="02020603050405020304" pitchFamily="18" charset="0"/>
                              </a:rPr>
                              <m:t>2</m:t>
                            </m:r>
                            <m:r>
                              <a:rPr lang="en-US" altLang="zh-CN" sz="20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zh-CN" sz="20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0</m:t>
                                </m:r>
                              </m:e>
                              <m:sup>
                                <m:r>
                                  <a:rPr lang="en-US" altLang="zh-CN" sz="20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sup>
                            </m:sSup>
                          </m:den>
                        </m:f>
                      </m:e>
                    </m:rad>
                    <m:r>
                      <a:rPr lang="en-US" altLang="zh-CN" sz="2000" b="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0"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390</m:t>
                    </m:r>
                    <m:r>
                      <a:rPr lang="en-US" altLang="zh-CN" sz="2000" b="0" i="0"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0"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f>
                      <m:fPr>
                        <m:type m:val="lin"/>
                        <m:ctrlPr>
                          <a:rPr lang="en-US" altLang="zh-CN" sz="200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𝑚</m:t>
                        </m:r>
                      </m:num>
                      <m:den>
                        <m:r>
                          <a:rPr lang="en-US" altLang="zh-CN" sz="2000" b="0" i="1"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𝑠</m:t>
                        </m:r>
                      </m:den>
                    </m:f>
                  </m:oMath>
                </a14:m>
                <a:endParaRPr lang="en-US" altLang="zh-CN" sz="2000" dirty="0">
                  <a:solidFill>
                    <a:prstClr val="black"/>
                  </a:solidFill>
                  <a:latin typeface="等线" panose="02010600030101010101" charset="-122"/>
                  <a:ea typeface="等线" panose="02010600030101010101" charset="-122"/>
                  <a:cs typeface="Times New Roman" panose="02020603050405020304" pitchFamily="18" charset="0"/>
                </a:endParaRPr>
              </a:p>
              <a:p>
                <a:pPr lvl="0">
                  <a:lnSpc>
                    <a:spcPct val="130000"/>
                  </a:lnSpc>
                </a:pPr>
                <a:r>
                  <a:rPr lang="en-US" altLang="zh-CN" sz="2000" dirty="0">
                    <a:solidFill>
                      <a:prstClr val="black"/>
                    </a:solidFill>
                    <a:latin typeface="等线" panose="02010600030101010101" charset="-122"/>
                    <a:ea typeface="等线" panose="02010600030101010101" charset="-122"/>
                    <a:cs typeface="Times New Roman" panose="02020603050405020304" pitchFamily="18" charset="0"/>
                  </a:rPr>
                  <a:t>	  </a:t>
                </a:r>
                <a:r>
                  <a:rPr kumimoji="0" lang="en-US" altLang="zh-CN"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Times New Roman" panose="02020603050405020304" pitchFamily="18" charset="0"/>
                  </a:rPr>
                  <a:t> </a:t>
                </a:r>
                <a14:m>
                  <m:oMath xmlns:m="http://schemas.openxmlformats.org/officeDocument/2006/math">
                    <m:rad>
                      <m:radPr>
                        <m:degHide m:val="on"/>
                        <m:ctrl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Times New Roman" panose="02020603050405020304" pitchFamily="18" charset="0"/>
                          </a:rPr>
                        </m:ctrlPr>
                      </m:radPr>
                      <m:deg/>
                      <m:e>
                        <m:bar>
                          <m:barPr>
                            <m:pos m:val="top"/>
                            <m:ctrl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Times New Roman" panose="02020603050405020304" pitchFamily="18" charset="0"/>
                              </a:rPr>
                            </m:ctrlPr>
                          </m:barPr>
                          <m:e>
                            <m:sSup>
                              <m:sSupPr>
                                <m:ctrl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Times New Roman" panose="02020603050405020304" pitchFamily="18" charset="0"/>
                                  </a:rPr>
                                </m:ctrlPr>
                              </m:sSupPr>
                              <m:e>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Times New Roman" panose="02020603050405020304" pitchFamily="18" charset="0"/>
                                  </a:rPr>
                                  <m:t>𝑉</m:t>
                                </m:r>
                              </m:e>
                              <m:sup>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Times New Roman" panose="02020603050405020304" pitchFamily="18" charset="0"/>
                                  </a:rPr>
                                  <m:t>2</m:t>
                                </m:r>
                              </m:sup>
                            </m:sSup>
                          </m:e>
                        </m:bar>
                      </m:e>
                    </m:rad>
                  </m:oMath>
                </a14:m>
                <a:r>
                  <a:rPr kumimoji="0" lang="en-US" altLang="zh-CN"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Times New Roman" panose="02020603050405020304" pitchFamily="18" charset="0"/>
                  </a:rPr>
                  <a:t>=</a:t>
                </a:r>
                <a14:m>
                  <m:oMath xmlns:m="http://schemas.openxmlformats.org/officeDocument/2006/math">
                    <m:rad>
                      <m:radPr>
                        <m:degHide m:val="on"/>
                        <m:ctrl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Times New Roman" panose="02020603050405020304" pitchFamily="18" charset="0"/>
                          </a:rPr>
                        </m:ctrlPr>
                      </m:radPr>
                      <m:deg/>
                      <m:e>
                        <m:f>
                          <m:fPr>
                            <m:ctrl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Times New Roman" panose="02020603050405020304" pitchFamily="18" charset="0"/>
                              </a:rPr>
                            </m:ctrlPr>
                          </m:fPr>
                          <m:num>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Times New Roman" panose="02020603050405020304" pitchFamily="18" charset="0"/>
                              </a:rPr>
                              <m:t>3</m:t>
                            </m:r>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Times New Roman" panose="02020603050405020304" pitchFamily="18" charset="0"/>
                              </a:rPr>
                              <m:t>𝑘𝑇</m:t>
                            </m:r>
                          </m:num>
                          <m:den>
                            <m:sSub>
                              <m:sSubPr>
                                <m:ctrl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Times New Roman" panose="02020603050405020304" pitchFamily="18" charset="0"/>
                                  </a:rPr>
                                </m:ctrlPr>
                              </m:sSubPr>
                              <m:e>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Times New Roman" panose="02020603050405020304" pitchFamily="18" charset="0"/>
                                  </a:rPr>
                                  <m:t>𝑚</m:t>
                                </m:r>
                              </m:e>
                              <m:sub>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ea typeface="等线" panose="02010600030101010101" charset="-122"/>
                                    <a:cs typeface="Times New Roman" panose="02020603050405020304" pitchFamily="18" charset="0"/>
                                  </a:rPr>
                                  <m:t>0</m:t>
                                </m:r>
                              </m:sub>
                            </m:sSub>
                          </m:den>
                        </m:f>
                      </m:e>
                    </m:rad>
                  </m:oMath>
                </a14:m>
                <a:r>
                  <a:rPr kumimoji="0" lang="en-US" altLang="zh-CN"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Times New Roman" panose="02020603050405020304" pitchFamily="18" charset="0"/>
                  </a:rPr>
                  <a:t>=</a:t>
                </a:r>
                <a:r>
                  <a:rPr kumimoji="0" lang="en-US" altLang="zh-CN" sz="20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Times New Roman" panose="02020603050405020304" pitchFamily="18" charset="0"/>
                  </a:rPr>
                  <a:t> </a:t>
                </a:r>
                <a14:m>
                  <m:oMath xmlns:m="http://schemas.openxmlformats.org/officeDocument/2006/math">
                    <m:rad>
                      <m:radPr>
                        <m:degHide m:val="on"/>
                        <m:ctrlPr>
                          <a:rPr kumimoji="0" lang="en-US" altLang="zh-CN" sz="2000" b="0" i="1" u="none" strike="noStrike" kern="1200" cap="none" spc="0" normalizeH="0" baseline="0" noProof="0" dirty="0">
                            <a:ln>
                              <a:noFill/>
                            </a:ln>
                            <a:solidFill>
                              <a:prstClr val="black"/>
                            </a:solidFill>
                            <a:effectLst/>
                            <a:uLnTx/>
                            <a:uFillTx/>
                            <a:latin typeface="Cambria Math" panose="02040503050406030204" pitchFamily="18" charset="0"/>
                            <a:cs typeface="Times New Roman" panose="02020603050405020304" pitchFamily="18" charset="0"/>
                          </a:rPr>
                        </m:ctrlPr>
                      </m:radPr>
                      <m:deg/>
                      <m:e>
                        <m:f>
                          <m:fPr>
                            <m:ctrlPr>
                              <a:rPr kumimoji="0" lang="en-US" altLang="zh-CN" sz="2000" b="0" i="1" u="none" strike="noStrike" kern="1200" cap="none" spc="0" normalizeH="0" baseline="0" noProof="0" dirty="0">
                                <a:ln>
                                  <a:noFill/>
                                </a:ln>
                                <a:solidFill>
                                  <a:prstClr val="black"/>
                                </a:solidFill>
                                <a:effectLst/>
                                <a:uLnTx/>
                                <a:uFillTx/>
                                <a:latin typeface="Cambria Math" panose="02040503050406030204" pitchFamily="18" charset="0"/>
                                <a:cs typeface="Times New Roman" panose="02020603050405020304" pitchFamily="18" charset="0"/>
                              </a:rPr>
                            </m:ctrlPr>
                          </m:fPr>
                          <m:num>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3</m:t>
                            </m:r>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𝑅𝑇</m:t>
                            </m:r>
                          </m:num>
                          <m:den>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𝑀</m:t>
                            </m:r>
                          </m:den>
                        </m:f>
                      </m:e>
                    </m:rad>
                  </m:oMath>
                </a14:m>
                <a:r>
                  <a:rPr lang="en-US" altLang="zh-CN" sz="2000" dirty="0">
                    <a:solidFill>
                      <a:prstClr val="black"/>
                    </a:solidFill>
                    <a:latin typeface="等线" panose="02010600030101010101" charset="-122"/>
                    <a:ea typeface="等线" panose="02010600030101010101" charset="-122"/>
                    <a:cs typeface="Times New Roman" panose="02020603050405020304" pitchFamily="18" charset="0"/>
                  </a:rPr>
                  <a:t>,</a:t>
                </a:r>
                <a:r>
                  <a:rPr lang="zh-CN" altLang="en-US" sz="2000" dirty="0">
                    <a:solidFill>
                      <a:prstClr val="black"/>
                    </a:solidFill>
                    <a:latin typeface="等线" panose="02010600030101010101" charset="-122"/>
                    <a:ea typeface="等线" panose="02010600030101010101" charset="-122"/>
                    <a:cs typeface="Times New Roman" panose="02020603050405020304" pitchFamily="18" charset="0"/>
                  </a:rPr>
                  <a:t>即</a:t>
                </a:r>
                <a14:m>
                  <m:oMath xmlns:m="http://schemas.openxmlformats.org/officeDocument/2006/math">
                    <m:rad>
                      <m:radPr>
                        <m:degHide m:val="on"/>
                        <m:ctrlPr>
                          <a:rPr lang="en-US" altLang="zh-CN" sz="2000" i="1" dirty="0">
                            <a:solidFill>
                              <a:prstClr val="black"/>
                            </a:solidFill>
                            <a:latin typeface="Cambria Math" panose="02040503050406030204" pitchFamily="18" charset="0"/>
                            <a:cs typeface="Times New Roman" panose="02020603050405020304" pitchFamily="18" charset="0"/>
                          </a:rPr>
                        </m:ctrlPr>
                      </m:radPr>
                      <m:deg/>
                      <m:e>
                        <m:bar>
                          <m:barPr>
                            <m:pos m:val="top"/>
                            <m:ctrlPr>
                              <a:rPr lang="en-US" altLang="zh-CN" sz="2000" i="1" dirty="0">
                                <a:solidFill>
                                  <a:prstClr val="black"/>
                                </a:solidFill>
                                <a:latin typeface="Cambria Math" panose="02040503050406030204" pitchFamily="18" charset="0"/>
                                <a:cs typeface="Times New Roman" panose="02020603050405020304" pitchFamily="18" charset="0"/>
                              </a:rPr>
                            </m:ctrlPr>
                          </m:barPr>
                          <m:e>
                            <m:sSup>
                              <m:sSupPr>
                                <m:ctrlPr>
                                  <a:rPr lang="en-US" altLang="zh-CN" sz="2000" i="1" dirty="0">
                                    <a:solidFill>
                                      <a:prstClr val="black"/>
                                    </a:solidFill>
                                    <a:latin typeface="Cambria Math" panose="02040503050406030204" pitchFamily="18" charset="0"/>
                                    <a:cs typeface="Times New Roman" panose="02020603050405020304" pitchFamily="18" charset="0"/>
                                  </a:rPr>
                                </m:ctrlPr>
                              </m:sSupPr>
                              <m:e>
                                <m:r>
                                  <a:rPr lang="en-US" altLang="zh-CN" sz="2000" i="1" dirty="0">
                                    <a:solidFill>
                                      <a:prstClr val="black"/>
                                    </a:solidFill>
                                    <a:latin typeface="Cambria Math" panose="02040503050406030204" pitchFamily="18" charset="0"/>
                                    <a:cs typeface="Times New Roman" panose="02020603050405020304" pitchFamily="18" charset="0"/>
                                  </a:rPr>
                                  <m:t>𝑉</m:t>
                                </m:r>
                              </m:e>
                              <m:sup>
                                <m:r>
                                  <a:rPr lang="en-US" altLang="zh-CN" sz="2000" i="1" dirty="0">
                                    <a:solidFill>
                                      <a:prstClr val="black"/>
                                    </a:solidFill>
                                    <a:latin typeface="Cambria Math" panose="02040503050406030204" pitchFamily="18" charset="0"/>
                                    <a:cs typeface="Times New Roman" panose="02020603050405020304" pitchFamily="18" charset="0"/>
                                  </a:rPr>
                                  <m:t>2</m:t>
                                </m:r>
                              </m:sup>
                            </m:sSup>
                          </m:e>
                        </m:bar>
                      </m:e>
                    </m:rad>
                  </m:oMath>
                </a14:m>
                <a:r>
                  <a:rPr lang="en-US" altLang="zh-CN" sz="2000" dirty="0">
                    <a:solidFill>
                      <a:prstClr val="black"/>
                    </a:solidFill>
                    <a:latin typeface="等线" panose="02010600030101010101" charset="-122"/>
                    <a:ea typeface="等线" panose="02010600030101010101" charset="-122"/>
                    <a:cs typeface="Times New Roman" panose="02020603050405020304" pitchFamily="18" charset="0"/>
                  </a:rPr>
                  <a:t>=</a:t>
                </a:r>
                <a:r>
                  <a:rPr lang="en-US" altLang="zh-CN" sz="2000" dirty="0">
                    <a:solidFill>
                      <a:prstClr val="black"/>
                    </a:solidFill>
                    <a:cs typeface="Times New Roman" panose="02020603050405020304" pitchFamily="18" charset="0"/>
                  </a:rPr>
                  <a:t> </a:t>
                </a:r>
                <a14:m>
                  <m:oMath xmlns:m="http://schemas.openxmlformats.org/officeDocument/2006/math">
                    <m:rad>
                      <m:radPr>
                        <m:degHide m:val="on"/>
                        <m:ctrlPr>
                          <a:rPr lang="en-US" altLang="zh-CN" sz="2000" i="1" dirty="0">
                            <a:solidFill>
                              <a:prstClr val="black"/>
                            </a:solidFill>
                            <a:latin typeface="Cambria Math" panose="02040503050406030204" pitchFamily="18" charset="0"/>
                            <a:cs typeface="Times New Roman" panose="02020603050405020304" pitchFamily="18" charset="0"/>
                          </a:rPr>
                        </m:ctrlPr>
                      </m:radPr>
                      <m:deg/>
                      <m:e>
                        <m:f>
                          <m:fPr>
                            <m:ctrlPr>
                              <a:rPr lang="en-US" altLang="zh-CN" sz="2000" i="1" dirty="0" smtClean="0">
                                <a:solidFill>
                                  <a:prstClr val="black"/>
                                </a:solidFill>
                                <a:latin typeface="Cambria Math" panose="02040503050406030204" pitchFamily="18" charset="0"/>
                                <a:cs typeface="Times New Roman" panose="02020603050405020304" pitchFamily="18" charset="0"/>
                              </a:rPr>
                            </m:ctrlPr>
                          </m:fPr>
                          <m:num>
                            <m:r>
                              <a:rPr lang="en-US" altLang="zh-CN" sz="2000" i="1" dirty="0">
                                <a:solidFill>
                                  <a:prstClr val="black"/>
                                </a:solidFill>
                                <a:latin typeface="Cambria Math" panose="02040503050406030204" pitchFamily="18" charset="0"/>
                                <a:cs typeface="Times New Roman" panose="02020603050405020304" pitchFamily="18" charset="0"/>
                              </a:rPr>
                              <m:t>3</m:t>
                            </m:r>
                            <m:r>
                              <a:rPr lang="en-US" altLang="zh-CN" sz="20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8</m:t>
                            </m:r>
                            <m:r>
                              <a:rPr lang="en-US" altLang="zh-CN" sz="20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r>
                              <a:rPr lang="en-US" altLang="zh-CN" sz="20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m:t>
                            </m:r>
                            <m:r>
                              <a:rPr lang="en-US" altLang="zh-CN" sz="20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2</m:t>
                            </m:r>
                            <m:r>
                              <a:rPr lang="en-US" altLang="zh-CN" sz="2000" i="1" dirty="0" smtClean="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9</m:t>
                            </m:r>
                            <m:r>
                              <a:rPr lang="en-US" altLang="zh-CN" sz="20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num>
                          <m:den>
                            <m:r>
                              <a:rPr lang="en-US" altLang="zh-CN" sz="2000" i="1" dirty="0">
                                <a:solidFill>
                                  <a:prstClr val="black"/>
                                </a:solidFill>
                                <a:latin typeface="Cambria Math" panose="02040503050406030204" pitchFamily="18" charset="0"/>
                                <a:cs typeface="Times New Roman" panose="02020603050405020304" pitchFamily="18" charset="0"/>
                              </a:rPr>
                              <m:t>3</m:t>
                            </m:r>
                            <m:r>
                              <a:rPr lang="en-US" altLang="zh-CN" sz="2000" i="1" dirty="0" smtClean="0">
                                <a:solidFill>
                                  <a:prstClr val="black"/>
                                </a:solidFill>
                                <a:latin typeface="Cambria Math" panose="02040503050406030204" pitchFamily="18" charset="0"/>
                                <a:cs typeface="Times New Roman" panose="02020603050405020304" pitchFamily="18" charset="0"/>
                              </a:rPr>
                              <m:t>2</m:t>
                            </m:r>
                            <m:r>
                              <a:rPr lang="en-US" altLang="zh-CN" sz="20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0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0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20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i="1" dirty="0">
                                    <a:solidFill>
                                      <a:prstClr val="black"/>
                                    </a:solidFill>
                                    <a:latin typeface="Cambria Math" panose="02040503050406030204" pitchFamily="18" charset="0"/>
                                    <a:ea typeface="Cambria Math" panose="02040503050406030204" pitchFamily="18" charset="0"/>
                                    <a:cs typeface="Times New Roman" panose="02020603050405020304" pitchFamily="18" charset="0"/>
                                  </a:rPr>
                                  <m:t>3</m:t>
                                </m:r>
                              </m:sup>
                            </m:sSup>
                          </m:den>
                        </m:f>
                      </m:e>
                    </m:rad>
                  </m:oMath>
                </a14:m>
                <a:r>
                  <a:rPr lang="en-US" altLang="zh-CN" sz="2000" dirty="0">
                    <a:solidFill>
                      <a:prstClr val="black"/>
                    </a:solidFill>
                    <a:latin typeface="等线" panose="02010600030101010101" charset="-122"/>
                    <a:ea typeface="等线" panose="02010600030101010101" charset="-122"/>
                    <a:cs typeface="Times New Roman" panose="02020603050405020304" pitchFamily="18" charset="0"/>
                  </a:rPr>
                  <a:t>=477.8</a:t>
                </a:r>
                <a14:m>
                  <m:oMath xmlns:m="http://schemas.openxmlformats.org/officeDocument/2006/math">
                    <m:f>
                      <m:fPr>
                        <m:type m:val="lin"/>
                        <m:ctrlPr>
                          <a:rPr lang="en-US" altLang="zh-CN"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𝑚</m:t>
                        </m:r>
                      </m:num>
                      <m:den>
                        <m:r>
                          <a:rPr lang="en-US" altLang="zh-CN" sz="2000" i="1">
                            <a:solidFill>
                              <a:prstClr val="black"/>
                            </a:solidFill>
                            <a:latin typeface="Cambria Math" panose="02040503050406030204" pitchFamily="18" charset="0"/>
                            <a:ea typeface="Cambria Math" panose="02040503050406030204" pitchFamily="18" charset="0"/>
                            <a:cs typeface="Times New Roman" panose="02020603050405020304" pitchFamily="18" charset="0"/>
                          </a:rPr>
                          <m:t>𝑠</m:t>
                        </m:r>
                      </m:den>
                    </m:f>
                  </m:oMath>
                </a14:m>
                <a:endParaRPr lang="en-US" altLang="zh-CN" sz="2000" dirty="0">
                  <a:solidFill>
                    <a:prstClr val="black"/>
                  </a:solidFill>
                  <a:latin typeface="等线" panose="02010600030101010101" charset="-122"/>
                  <a:ea typeface="等线" panose="02010600030101010101" charset="-122"/>
                  <a:cs typeface="Times New Roman" panose="02020603050405020304" pitchFamily="18" charset="0"/>
                </a:endParaRPr>
              </a:p>
              <a:p>
                <a:pPr indent="0">
                  <a:lnSpc>
                    <a:spcPct val="130000"/>
                  </a:lnSpc>
                  <a:buNone/>
                </a:pPr>
                <a:r>
                  <a:rPr lang="en-US" altLang="zh-CN" sz="2000" dirty="0">
                    <a:solidFill>
                      <a:prstClr val="black"/>
                    </a:solidFill>
                    <a:latin typeface="等线" panose="02010600030101010101" charset="-122"/>
                    <a:ea typeface="等线" panose="02010600030101010101" charset="-122"/>
                    <a:cs typeface="Times New Roman" panose="02020603050405020304" pitchFamily="18" charset="0"/>
                  </a:rPr>
                  <a:t>       </a:t>
                </a:r>
                <a:r>
                  <a:rPr lang="zh-CN" altLang="en-US" sz="2000" dirty="0">
                    <a:solidFill>
                      <a:prstClr val="black"/>
                    </a:solidFill>
                    <a:latin typeface="等线" panose="02010600030101010101" charset="-122"/>
                    <a:cs typeface="Times New Roman" panose="02020603050405020304" pitchFamily="18" charset="0"/>
                  </a:rPr>
                  <a:t>（</a:t>
                </a:r>
                <a:r>
                  <a:rPr lang="en-US" altLang="zh-CN" sz="2000" dirty="0">
                    <a:solidFill>
                      <a:prstClr val="black"/>
                    </a:solidFill>
                    <a:latin typeface="等线" panose="02010600030101010101" charset="-122"/>
                    <a:cs typeface="Times New Roman" panose="02020603050405020304" pitchFamily="18" charset="0"/>
                  </a:rPr>
                  <a:t>2</a:t>
                </a:r>
                <a:r>
                  <a:rPr lang="zh-CN" altLang="en-US" sz="2000" dirty="0">
                    <a:solidFill>
                      <a:prstClr val="black"/>
                    </a:solidFill>
                    <a:latin typeface="等线" panose="02010600030101010101" charset="-122"/>
                    <a:cs typeface="Times New Roman" panose="02020603050405020304" pitchFamily="18" charset="0"/>
                  </a:rPr>
                  <a:t>） </a:t>
                </a:r>
                <a14:m>
                  <m:oMath xmlns:m="http://schemas.openxmlformats.org/officeDocument/2006/math">
                    <m:r>
                      <m:rPr>
                        <m:sty m:val="p"/>
                      </m:r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d</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𝑁</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𝑁</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𝑓</m:t>
                    </m:r>
                    <m:d>
                      <m:d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d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𝑣</m:t>
                        </m:r>
                      </m:e>
                    </m:d>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𝑑𝑣</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𝑓</m:t>
                    </m:r>
                    <m:d>
                      <m:d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d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𝑣</m:t>
                        </m:r>
                      </m:e>
                    </m:d>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4</m:t>
                    </m:r>
                    <m:r>
                      <a:rPr lang="zh-CN" altLang="en-US" sz="2000" i="1">
                        <a:solidFill>
                          <a:prstClr val="black"/>
                        </a:solidFill>
                        <a:latin typeface="Cambria Math" panose="02040503050406030204" pitchFamily="18" charset="0"/>
                        <a:ea typeface="等线" panose="02010600030101010101" charset="-122"/>
                        <a:cs typeface="Times New Roman" panose="02020603050405020304" pitchFamily="18" charset="0"/>
                      </a:rPr>
                      <m:t>𝜋</m:t>
                    </m:r>
                    <m:sSup>
                      <m:s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pPr>
                      <m:e>
                        <m:d>
                          <m:d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dPr>
                          <m:e>
                            <m:f>
                              <m:f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fPr>
                              <m:num>
                                <m:sSub>
                                  <m:sSub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b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𝑚</m:t>
                                    </m:r>
                                  </m:e>
                                  <m:sub>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0</m:t>
                                    </m:r>
                                  </m:sub>
                                </m:sSub>
                              </m:num>
                              <m:den>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r>
                                  <a:rPr lang="zh-CN" altLang="en-US" sz="2000" i="1">
                                    <a:solidFill>
                                      <a:prstClr val="black"/>
                                    </a:solidFill>
                                    <a:latin typeface="Cambria Math" panose="02040503050406030204" pitchFamily="18" charset="0"/>
                                    <a:ea typeface="等线" panose="02010600030101010101" charset="-122"/>
                                    <a:cs typeface="Times New Roman" panose="02020603050405020304" pitchFamily="18" charset="0"/>
                                  </a:rPr>
                                  <m:t>𝜋</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𝑘𝑇</m:t>
                                </m:r>
                              </m:den>
                            </m:f>
                          </m:e>
                        </m:d>
                      </m:e>
                      <m:sup>
                        <m:f>
                          <m:fPr>
                            <m:type m:val="lin"/>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fPr>
                          <m:num>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3</m:t>
                            </m:r>
                          </m:num>
                          <m:den>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den>
                        </m:f>
                      </m:sup>
                    </m:sSup>
                    <m:sSup>
                      <m:s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p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𝑣</m:t>
                        </m:r>
                      </m:e>
                      <m:sup>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p>
                    </m:sSup>
                    <m:sSup>
                      <m:s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p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𝑒</m:t>
                        </m:r>
                      </m:e>
                      <m:sup>
                        <m:f>
                          <m:fPr>
                            <m:type m:val="lin"/>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fPr>
                          <m:num>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sSub>
                              <m:sSub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b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𝑚</m:t>
                                </m:r>
                              </m:e>
                              <m:sub>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0</m:t>
                                </m:r>
                              </m:sub>
                            </m:sSub>
                            <m:sSup>
                              <m:s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p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𝑣</m:t>
                                </m:r>
                              </m:e>
                              <m:sup>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p>
                            </m:sSup>
                          </m:num>
                          <m:den>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𝑘𝑇</m:t>
                            </m:r>
                          </m:den>
                        </m:f>
                      </m:sup>
                    </m:sSup>
                  </m:oMath>
                </a14:m>
                <a:endPar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endParaRPr>
              </a:p>
              <a:p>
                <a:pPr indent="0">
                  <a:lnSpc>
                    <a:spcPct val="130000"/>
                  </a:lnSpc>
                  <a:buNone/>
                </a:pPr>
                <a: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a:t>	         </a:t>
                </a:r>
                <a14:m>
                  <m:oMath xmlns:m="http://schemas.openxmlformats.org/officeDocument/2006/math">
                    <m:f>
                      <m:f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fPr>
                      <m:num>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sSub>
                          <m:sSub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b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𝑁</m:t>
                            </m:r>
                          </m:e>
                          <m:sub>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1</m:t>
                            </m:r>
                          </m:sub>
                        </m:sSub>
                      </m:num>
                      <m:den>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sSub>
                          <m:sSub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b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𝑁</m:t>
                            </m:r>
                          </m:e>
                          <m:sub>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b>
                        </m:sSub>
                      </m:den>
                    </m:f>
                  </m:oMath>
                </a14:m>
                <a: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a:t>=</a:t>
                </a:r>
                <a14:m>
                  <m:oMath xmlns:m="http://schemas.openxmlformats.org/officeDocument/2006/math">
                    <m:f>
                      <m:fPr>
                        <m:ctrlP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ctrlPr>
                      </m:fPr>
                      <m:num>
                        <m:sSubSup>
                          <m:sSubSupPr>
                            <m:ctrlP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ctrlPr>
                          </m:sSubSupPr>
                          <m:e>
                            <m: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t>𝑣</m:t>
                            </m:r>
                          </m:e>
                          <m:sub>
                            <m: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t>1</m:t>
                            </m:r>
                          </m:sub>
                          <m:sup>
                            <m: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t>2</m:t>
                            </m:r>
                          </m:sup>
                        </m:sSubSup>
                        <m:sSup>
                          <m:s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p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𝑒</m:t>
                            </m:r>
                          </m:e>
                          <m:sup>
                            <m:f>
                              <m:fPr>
                                <m:type m:val="lin"/>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fPr>
                              <m:num>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sSub>
                                  <m:sSub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b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𝑚</m:t>
                                    </m:r>
                                  </m:e>
                                  <m:sub>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0</m:t>
                                    </m:r>
                                  </m:sub>
                                </m:sSub>
                                <m:sSubSup>
                                  <m:sSub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bSup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𝑣</m:t>
                                    </m:r>
                                  </m:e>
                                  <m:sub>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1</m:t>
                                    </m:r>
                                  </m:sub>
                                  <m:sup>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p>
                                </m:sSubSup>
                              </m:num>
                              <m:den>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𝑘𝑇</m:t>
                                </m:r>
                              </m:den>
                            </m:f>
                          </m:sup>
                        </m:sSup>
                      </m:num>
                      <m:den>
                        <m:sSubSup>
                          <m:sSubSupPr>
                            <m:ctrlP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ctrlPr>
                          </m:sSubSupPr>
                          <m:e>
                            <m: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t>𝑣</m:t>
                            </m:r>
                          </m:e>
                          <m:sub>
                            <m: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t>2</m:t>
                            </m:r>
                          </m:sub>
                          <m:sup>
                            <m: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t>2</m:t>
                            </m:r>
                          </m:sup>
                        </m:sSubSup>
                        <m:sSup>
                          <m:s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p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𝑒</m:t>
                            </m:r>
                          </m:e>
                          <m:sup>
                            <m:f>
                              <m:fPr>
                                <m:type m:val="lin"/>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fPr>
                              <m:num>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sSub>
                                  <m:sSub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b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𝑚</m:t>
                                    </m:r>
                                  </m:e>
                                  <m:sub>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0</m:t>
                                    </m:r>
                                  </m:sub>
                                </m:sSub>
                                <m:sSubSup>
                                  <m:sSub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bSup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𝑣</m:t>
                                    </m:r>
                                  </m:e>
                                  <m:sub>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b>
                                  <m:sup>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p>
                                </m:sSubSup>
                              </m:num>
                              <m:den>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𝑘𝑇</m:t>
                                </m:r>
                              </m:den>
                            </m:f>
                          </m:sup>
                        </m:sSup>
                      </m:den>
                    </m:f>
                  </m:oMath>
                </a14:m>
                <a:r>
                  <a:rPr lang="zh-CN" altLang="en-US" sz="2000" i="1" dirty="0">
                    <a:solidFill>
                      <a:prstClr val="black"/>
                    </a:solidFill>
                    <a:latin typeface="Cambria Math" panose="02040503050406030204" pitchFamily="18" charset="0"/>
                    <a:ea typeface="等线" panose="02010600030101010101" charset="-122"/>
                    <a:cs typeface="Times New Roman" panose="02020603050405020304" pitchFamily="18" charset="0"/>
                  </a:rPr>
                  <a:t> </a:t>
                </a:r>
                <a: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a:t>=</a:t>
                </a:r>
                <a14:m>
                  <m:oMath xmlns:m="http://schemas.openxmlformats.org/officeDocument/2006/math">
                    <m:sSup>
                      <m:sSupPr>
                        <m:ctrlP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ctrlPr>
                      </m:sSupPr>
                      <m:e>
                        <m: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t>𝑒</m:t>
                        </m:r>
                      </m:e>
                      <m:sup>
                        <m: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t>−</m:t>
                        </m:r>
                        <m:f>
                          <m:fPr>
                            <m:type m:val="lin"/>
                            <m:ctrlP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ctrlPr>
                          </m:fPr>
                          <m:num>
                            <m:sSub>
                              <m:sSubPr>
                                <m:ctrlP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ctrlPr>
                              </m:sSubPr>
                              <m:e>
                                <m: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t>𝑚</m:t>
                                </m:r>
                              </m:e>
                              <m:sub>
                                <m: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t>0</m:t>
                                </m:r>
                              </m:sub>
                            </m:sSub>
                            <m:d>
                              <m:dPr>
                                <m:ctrlP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ctrlPr>
                              </m:dPr>
                              <m:e>
                                <m:sSubSup>
                                  <m:sSub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bSup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𝑣</m:t>
                                    </m:r>
                                  </m:e>
                                  <m:sub>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1</m:t>
                                    </m:r>
                                  </m:sub>
                                  <m:sup>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p>
                                </m:sSubSup>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sSubSup>
                                  <m:sSub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bSup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𝑣</m:t>
                                    </m:r>
                                  </m:e>
                                  <m:sub>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b>
                                  <m:sup>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p>
                                </m:sSubSup>
                              </m:e>
                            </m:d>
                          </m:num>
                          <m:den>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𝑘𝑇</m:t>
                            </m:r>
                          </m:den>
                        </m:f>
                      </m:sup>
                    </m:sSup>
                  </m:oMath>
                </a14:m>
                <a: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a:t> </a:t>
                </a:r>
                <a14:m>
                  <m:oMath xmlns:m="http://schemas.openxmlformats.org/officeDocument/2006/math">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sSup>
                      <m:s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pPr>
                      <m:e>
                        <m:d>
                          <m:d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dPr>
                          <m:e>
                            <m:f>
                              <m:f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fPr>
                              <m:num>
                                <m:sSub>
                                  <m:sSub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b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𝑣</m:t>
                                    </m:r>
                                  </m:e>
                                  <m:sub>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1</m:t>
                                    </m:r>
                                  </m:sub>
                                </m:sSub>
                              </m:num>
                              <m:den>
                                <m:sSub>
                                  <m:sSub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b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𝑣</m:t>
                                    </m:r>
                                  </m:e>
                                  <m:sub>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b>
                                </m:sSub>
                              </m:den>
                            </m:f>
                          </m:e>
                        </m:d>
                      </m:e>
                      <m:sup>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p>
                    </m:sSup>
                  </m:oMath>
                </a14:m>
                <a:endPar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endParaRPr>
              </a:p>
              <a:p>
                <a:pPr indent="0">
                  <a:lnSpc>
                    <a:spcPct val="130000"/>
                  </a:lnSpc>
                  <a:buNone/>
                </a:pPr>
                <a: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a:t>	               = </a:t>
                </a:r>
                <a14:m>
                  <m:oMath xmlns:m="http://schemas.openxmlformats.org/officeDocument/2006/math">
                    <m:sSup>
                      <m:sSupPr>
                        <m:ctrlP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ctrlPr>
                      </m:sSupPr>
                      <m:e>
                        <m: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t>𝑒</m:t>
                        </m:r>
                      </m:e>
                      <m:sup>
                        <m: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t>−</m:t>
                        </m:r>
                        <m:f>
                          <m:fPr>
                            <m:type m:val="lin"/>
                            <m:ctrlP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ctrlPr>
                          </m:fPr>
                          <m:num>
                            <m: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t>𝑀</m:t>
                            </m:r>
                            <m:d>
                              <m:dPr>
                                <m:ctrlP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m:ctrlPr>
                              </m:dPr>
                              <m:e>
                                <m:sSubSup>
                                  <m:sSub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bSup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𝑣</m:t>
                                    </m:r>
                                  </m:e>
                                  <m:sub>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1</m:t>
                                    </m:r>
                                  </m:sub>
                                  <m:sup>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p>
                                </m:sSubSup>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sSubSup>
                                  <m:sSub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bSup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𝑣</m:t>
                                    </m:r>
                                  </m:e>
                                  <m:sub>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b>
                                  <m:sup>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p>
                                </m:sSubSup>
                              </m:e>
                            </m:d>
                          </m:num>
                          <m:den>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𝑅𝑇</m:t>
                            </m:r>
                          </m:den>
                        </m:f>
                      </m:sup>
                    </m:sSup>
                  </m:oMath>
                </a14:m>
                <a: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a:t> </a:t>
                </a:r>
                <a14:m>
                  <m:oMath xmlns:m="http://schemas.openxmlformats.org/officeDocument/2006/math">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sSup>
                      <m:s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pPr>
                      <m:e>
                        <m:d>
                          <m:d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dPr>
                          <m:e>
                            <m:f>
                              <m:f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fPr>
                              <m:num>
                                <m:sSub>
                                  <m:sSub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b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𝑣</m:t>
                                    </m:r>
                                  </m:e>
                                  <m:sub>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1</m:t>
                                    </m:r>
                                  </m:sub>
                                </m:sSub>
                              </m:num>
                              <m:den>
                                <m:sSub>
                                  <m:sSub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b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𝑣</m:t>
                                    </m:r>
                                  </m:e>
                                  <m:sub>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b>
                                </m:sSub>
                              </m:den>
                            </m:f>
                          </m:e>
                        </m:d>
                      </m:e>
                      <m:sup>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p>
                    </m:sSup>
                  </m:oMath>
                </a14:m>
                <a: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a:t> =</a:t>
                </a:r>
                <a14:m>
                  <m:oMath xmlns:m="http://schemas.openxmlformats.org/officeDocument/2006/math">
                    <m:sSup>
                      <m:s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p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𝑒</m:t>
                        </m:r>
                      </m:e>
                      <m:sup>
                        <m:f>
                          <m:f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fPr>
                          <m:num>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32</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sSup>
                              <m:s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pPr>
                              <m:e>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10</m:t>
                                </m:r>
                              </m:e>
                              <m:sup>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3</m:t>
                                </m:r>
                              </m:sup>
                            </m:sSup>
                            <m:r>
                              <a:rPr lang="en-US" altLang="zh-CN" sz="2000" i="1">
                                <a:solidFill>
                                  <a:prstClr val="black"/>
                                </a:solidFill>
                                <a:latin typeface="Cambria Math" panose="02040503050406030204" pitchFamily="18" charset="0"/>
                                <a:cs typeface="Times New Roman" panose="02020603050405020304" pitchFamily="18" charset="0"/>
                              </a:rPr>
                              <m:t>×</m:t>
                            </m:r>
                            <m:d>
                              <m:dPr>
                                <m:ctrlPr>
                                  <a:rPr lang="en-US" altLang="zh-CN" sz="2000" i="1">
                                    <a:solidFill>
                                      <a:prstClr val="black"/>
                                    </a:solidFill>
                                    <a:latin typeface="Cambria Math" panose="02040503050406030204" pitchFamily="18" charset="0"/>
                                    <a:cs typeface="Times New Roman" panose="02020603050405020304" pitchFamily="18" charset="0"/>
                                  </a:rPr>
                                </m:ctrlPr>
                              </m:dPr>
                              <m:e>
                                <m:sSup>
                                  <m:sSupPr>
                                    <m:ctrlPr>
                                      <a:rPr lang="en-US" altLang="zh-CN" sz="2000" i="1">
                                        <a:solidFill>
                                          <a:prstClr val="black"/>
                                        </a:solidFill>
                                        <a:latin typeface="Cambria Math" panose="02040503050406030204" pitchFamily="18" charset="0"/>
                                        <a:cs typeface="Times New Roman" panose="02020603050405020304" pitchFamily="18" charset="0"/>
                                      </a:rPr>
                                    </m:ctrlPr>
                                  </m:sSupPr>
                                  <m:e>
                                    <m:r>
                                      <a:rPr lang="en-US" altLang="zh-CN" sz="2000" i="1">
                                        <a:solidFill>
                                          <a:prstClr val="black"/>
                                        </a:solidFill>
                                        <a:latin typeface="Cambria Math" panose="02040503050406030204" pitchFamily="18" charset="0"/>
                                        <a:cs typeface="Times New Roman" panose="02020603050405020304" pitchFamily="18" charset="0"/>
                                      </a:rPr>
                                      <m:t>478</m:t>
                                    </m:r>
                                  </m:e>
                                  <m:sup>
                                    <m:r>
                                      <a:rPr lang="en-US" altLang="zh-CN" sz="2000" i="1">
                                        <a:solidFill>
                                          <a:prstClr val="black"/>
                                        </a:solidFill>
                                        <a:latin typeface="Cambria Math" panose="02040503050406030204" pitchFamily="18" charset="0"/>
                                        <a:cs typeface="Times New Roman" panose="02020603050405020304" pitchFamily="18" charset="0"/>
                                      </a:rPr>
                                      <m:t>2</m:t>
                                    </m:r>
                                  </m:sup>
                                </m:sSup>
                                <m:r>
                                  <a:rPr lang="en-US" altLang="zh-CN" sz="2000" i="1">
                                    <a:solidFill>
                                      <a:prstClr val="black"/>
                                    </a:solidFill>
                                    <a:latin typeface="Cambria Math" panose="02040503050406030204" pitchFamily="18" charset="0"/>
                                    <a:cs typeface="Times New Roman" panose="02020603050405020304" pitchFamily="18" charset="0"/>
                                  </a:rPr>
                                  <m:t>−</m:t>
                                </m:r>
                                <m:sSup>
                                  <m:sSupPr>
                                    <m:ctrlPr>
                                      <a:rPr lang="en-US" altLang="zh-CN" sz="2000" i="1">
                                        <a:solidFill>
                                          <a:prstClr val="black"/>
                                        </a:solidFill>
                                        <a:latin typeface="Cambria Math" panose="02040503050406030204" pitchFamily="18" charset="0"/>
                                        <a:cs typeface="Times New Roman" panose="02020603050405020304" pitchFamily="18" charset="0"/>
                                      </a:rPr>
                                    </m:ctrlPr>
                                  </m:sSupPr>
                                  <m:e>
                                    <m:r>
                                      <a:rPr lang="en-US" altLang="zh-CN" sz="2000" i="1">
                                        <a:solidFill>
                                          <a:prstClr val="black"/>
                                        </a:solidFill>
                                        <a:latin typeface="Cambria Math" panose="02040503050406030204" pitchFamily="18" charset="0"/>
                                        <a:cs typeface="Times New Roman" panose="02020603050405020304" pitchFamily="18" charset="0"/>
                                      </a:rPr>
                                      <m:t>390</m:t>
                                    </m:r>
                                  </m:e>
                                  <m:sup>
                                    <m:r>
                                      <a:rPr lang="en-US" altLang="zh-CN" sz="2000" i="1">
                                        <a:solidFill>
                                          <a:prstClr val="black"/>
                                        </a:solidFill>
                                        <a:latin typeface="Cambria Math" panose="02040503050406030204" pitchFamily="18" charset="0"/>
                                        <a:cs typeface="Times New Roman" panose="02020603050405020304" pitchFamily="18" charset="0"/>
                                      </a:rPr>
                                      <m:t>2</m:t>
                                    </m:r>
                                  </m:sup>
                                </m:sSup>
                              </m:e>
                            </m:d>
                          </m:num>
                          <m:den>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8</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31</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293</m:t>
                            </m:r>
                          </m:den>
                        </m:f>
                      </m:sup>
                    </m:sSup>
                  </m:oMath>
                </a14:m>
                <a: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a:t> </a:t>
                </a:r>
                <a14:m>
                  <m:oMath xmlns:m="http://schemas.openxmlformats.org/officeDocument/2006/math">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sSup>
                      <m:sSup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sSupPr>
                      <m:e>
                        <m:d>
                          <m:d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dPr>
                          <m:e>
                            <m:f>
                              <m:fPr>
                                <m:ctrlP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ctrlPr>
                              </m:fPr>
                              <m:num>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390</m:t>
                                </m:r>
                              </m:num>
                              <m:den>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478</m:t>
                                </m:r>
                              </m:den>
                            </m:f>
                          </m:e>
                        </m:d>
                      </m:e>
                      <m:sup>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2</m:t>
                        </m:r>
                      </m:sup>
                    </m:sSup>
                  </m:oMath>
                </a14:m>
                <a:endPar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endParaRPr>
              </a:p>
              <a:p>
                <a:pPr indent="0">
                  <a:lnSpc>
                    <a:spcPct val="130000"/>
                  </a:lnSpc>
                  <a:buNone/>
                </a:pPr>
                <a:r>
                  <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rPr>
                  <a:t>	               </a:t>
                </a:r>
                <a14:m>
                  <m:oMath xmlns:m="http://schemas.openxmlformats.org/officeDocument/2006/math">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1</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m:t>
                    </m:r>
                    <m:r>
                      <a:rPr lang="en-US" altLang="zh-CN" sz="2000" i="1">
                        <a:solidFill>
                          <a:prstClr val="black"/>
                        </a:solidFill>
                        <a:latin typeface="Cambria Math" panose="02040503050406030204" pitchFamily="18" charset="0"/>
                        <a:ea typeface="等线" panose="02010600030101010101" charset="-122"/>
                        <a:cs typeface="Times New Roman" panose="02020603050405020304" pitchFamily="18" charset="0"/>
                      </a:rPr>
                      <m:t>1</m:t>
                    </m:r>
                  </m:oMath>
                </a14:m>
                <a:endParaRPr lang="en-US" altLang="zh-CN" sz="2000" i="1" dirty="0">
                  <a:solidFill>
                    <a:prstClr val="black"/>
                  </a:solidFill>
                  <a:latin typeface="Cambria Math" panose="02040503050406030204" pitchFamily="18" charset="0"/>
                  <a:ea typeface="等线" panose="02010600030101010101" charset="-122"/>
                  <a:cs typeface="Times New Roman" panose="02020603050405020304" pitchFamily="18" charset="0"/>
                </a:endParaRPr>
              </a:p>
              <a:p>
                <a:pPr indent="0">
                  <a:lnSpc>
                    <a:spcPct val="130000"/>
                  </a:lnSpc>
                  <a:buNone/>
                </a:pPr>
                <a:r>
                  <a:rPr lang="en-US" altLang="zh-CN" sz="2000" b="0" dirty="0">
                    <a:solidFill>
                      <a:srgbClr val="FF0000"/>
                    </a:solidFill>
                    <a:ea typeface="等线" panose="02010600030101010101" charset="-122"/>
                    <a:cs typeface="Times New Roman" panose="02020603050405020304" pitchFamily="18" charset="0"/>
                  </a:rPr>
                  <a:t>                          </a:t>
                </a:r>
                <a:endParaRPr lang="en-US" altLang="zh-CN" sz="2000" dirty="0">
                  <a:solidFill>
                    <a:prstClr val="black"/>
                  </a:solidFill>
                  <a:latin typeface="等线" panose="02010600030101010101" charset="-122"/>
                  <a:ea typeface="等线" panose="02010600030101010101" charset="-122"/>
                  <a:cs typeface="Times New Roman" panose="02020603050405020304" pitchFamily="18" charset="0"/>
                </a:endParaRPr>
              </a:p>
              <a:p>
                <a:pPr lvl="0">
                  <a:lnSpc>
                    <a:spcPct val="130000"/>
                  </a:lnSpc>
                </a:pPr>
                <a:r>
                  <a:rPr lang="en-US" altLang="zh-CN" sz="2000" dirty="0">
                    <a:solidFill>
                      <a:prstClr val="black"/>
                    </a:solidFill>
                    <a:latin typeface="等线" panose="02010600030101010101" charset="-122"/>
                    <a:ea typeface="等线" panose="02010600030101010101" charset="-122"/>
                    <a:cs typeface="Times New Roman" panose="02020603050405020304" pitchFamily="18" charset="0"/>
                  </a:rPr>
                  <a:t>       </a:t>
                </a:r>
                <a:endParaRPr lang="en-US" altLang="zh-CN" sz="2000" dirty="0">
                  <a:solidFill>
                    <a:prstClr val="black"/>
                  </a:solidFill>
                  <a:latin typeface="等线" panose="02010600030101010101" charset="-122"/>
                  <a:ea typeface="等线" panose="02010600030101010101" charset="-122"/>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780176" y="75501"/>
                <a:ext cx="10150679" cy="7476277"/>
              </a:xfrm>
              <a:prstGeom prst="rect">
                <a:avLst/>
              </a:prstGeom>
              <a:blipFill rotWithShape="1">
                <a:blip r:embed="rId1"/>
                <a:stretch>
                  <a:fillRect l="-4" t="-8" r="6" b="-2068"/>
                </a:stretch>
              </a:blipFill>
            </p:spPr>
            <p:txBody>
              <a:bodyPr/>
              <a:lstStyle/>
              <a:p>
                <a:r>
                  <a:rPr lang="zh-CN" altLang="en-US">
                    <a:noFill/>
                  </a:rPr>
                  <a:t> </a:t>
                </a:r>
              </a:p>
            </p:txBody>
          </p:sp>
        </mc:Fallback>
      </mc:AlternateContent>
      <p:pic>
        <p:nvPicPr>
          <p:cNvPr id="6" name="图片 5"/>
          <p:cNvPicPr>
            <a:picLocks noChangeAspect="1"/>
          </p:cNvPicPr>
          <p:nvPr/>
        </p:nvPicPr>
        <p:blipFill>
          <a:blip r:embed="rId2"/>
          <a:stretch>
            <a:fillRect/>
          </a:stretch>
        </p:blipFill>
        <p:spPr>
          <a:xfrm>
            <a:off x="8490560" y="3905105"/>
            <a:ext cx="1737511" cy="591363"/>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矩形 3"/>
              <p:cNvSpPr/>
              <p:nvPr/>
            </p:nvSpPr>
            <p:spPr>
              <a:xfrm>
                <a:off x="902068" y="779400"/>
                <a:ext cx="10496860" cy="1014765"/>
              </a:xfrm>
              <a:prstGeom prst="rect">
                <a:avLst/>
              </a:prstGeom>
            </p:spPr>
            <p:txBody>
              <a:bodyPr wrap="square">
                <a:spAutoFit/>
              </a:bodyPr>
              <a:lstStyle/>
              <a:p>
                <a:pPr>
                  <a:lnSpc>
                    <a:spcPct val="130000"/>
                  </a:lnSpc>
                </a:pPr>
                <a:r>
                  <a:rPr lang="en-US" altLang="zh-CN" sz="2400" dirty="0">
                    <a:latin typeface="楷体" panose="02010609060101010101" pitchFamily="49" charset="-122"/>
                    <a:ea typeface="楷体" panose="02010609060101010101" pitchFamily="49" charset="-122"/>
                    <a:cs typeface="Times New Roman" panose="02020603050405020304" pitchFamily="18" charset="0"/>
                  </a:rPr>
                  <a:t>1.</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如图所示理想气体由状态</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𝑎</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到达</a:t>
                </a:r>
                <a14:m>
                  <m:oMath xmlns:m="http://schemas.openxmlformats.org/officeDocument/2006/math">
                    <m:r>
                      <a:rPr lang="en-US" altLang="zh-CN" sz="2400" b="0" i="1" dirty="0" smtClean="0">
                        <a:latin typeface="Cambria Math" panose="02040503050406030204" pitchFamily="18" charset="0"/>
                        <a:cs typeface="Times New Roman" panose="02020603050405020304" pitchFamily="18" charset="0"/>
                      </a:rPr>
                      <m:t>𝑓</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状态</a:t>
                </a:r>
                <a:r>
                  <a:rPr lang="en-US" altLang="zh-CN" sz="2400"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a:latin typeface="楷体" panose="02010609060101010101" pitchFamily="49" charset="-122"/>
                    <a:ea typeface="楷体" panose="02010609060101010101" pitchFamily="49" charset="-122"/>
                    <a:cs typeface="Times New Roman" panose="02020603050405020304" pitchFamily="18" charset="0"/>
                  </a:rPr>
                  <a:t>经历四个过程</a:t>
                </a:r>
                <a:r>
                  <a:rPr lang="en-US" altLang="zh-CN" sz="2400"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其中</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𝑎𝑐𝑓</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为绝热过程，则平均摩尔热容最大的过程为:  </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4" name="矩形 3"/>
              <p:cNvSpPr>
                <a:spLocks noRot="1" noChangeAspect="1" noMove="1" noResize="1" noEditPoints="1" noAdjustHandles="1" noChangeArrowheads="1" noChangeShapeType="1" noTextEdit="1"/>
              </p:cNvSpPr>
              <p:nvPr/>
            </p:nvSpPr>
            <p:spPr>
              <a:xfrm>
                <a:off x="902068" y="779400"/>
                <a:ext cx="10496860" cy="1014765"/>
              </a:xfrm>
              <a:prstGeom prst="rect">
                <a:avLst/>
              </a:prstGeom>
              <a:blipFill rotWithShape="1">
                <a:blip r:embed="rId1"/>
                <a:stretch>
                  <a:fillRect l="-4" t="-25" b="29"/>
                </a:stretch>
              </a:blipFill>
            </p:spPr>
            <p:txBody>
              <a:bodyPr/>
              <a:lstStyle/>
              <a:p>
                <a:r>
                  <a:rPr lang="zh-CN" altLang="en-US">
                    <a:noFill/>
                  </a:rPr>
                  <a:t> </a:t>
                </a:r>
              </a:p>
            </p:txBody>
          </p:sp>
        </mc:Fallback>
      </mc:AlternateContent>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23654" y="2195100"/>
            <a:ext cx="3446520" cy="3120497"/>
          </a:xfrm>
          <a:prstGeom prst="rect">
            <a:avLst/>
          </a:prstGeom>
        </p:spPr>
      </p:pic>
      <mc:AlternateContent xmlns:mc="http://schemas.openxmlformats.org/markup-compatibility/2006">
        <mc:Choice xmlns:a14="http://schemas.microsoft.com/office/drawing/2010/main" Requires="a14">
          <p:sp>
            <p:nvSpPr>
              <p:cNvPr id="3" name="文本框 2"/>
              <p:cNvSpPr txBox="1"/>
              <p:nvPr/>
            </p:nvSpPr>
            <p:spPr>
              <a:xfrm>
                <a:off x="1018930" y="2252614"/>
                <a:ext cx="6793419" cy="3848169"/>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热力学第一定律告诉我们：</a:t>
                </a:r>
                <a:endParaRPr lang="zh-CN" altLang="en-US" sz="2000" dirty="0">
                  <a:latin typeface="楷体" panose="02010609060101010101" pitchFamily="49" charset="-122"/>
                  <a:ea typeface="楷体" panose="02010609060101010101" pitchFamily="49" charset="-122"/>
                </a:endParaRPr>
              </a:p>
              <a:p>
                <a:pPr>
                  <a:spcBef>
                    <a:spcPts val="600"/>
                  </a:spcBef>
                  <a:spcAft>
                    <a:spcPts val="600"/>
                  </a:spcAft>
                </a:pPr>
                <a:r>
                  <a:rPr lang="zh-CN" altLang="en-US" sz="2000" dirty="0">
                    <a:latin typeface="楷体" panose="02010609060101010101" pitchFamily="49" charset="-122"/>
                    <a:ea typeface="楷体" panose="02010609060101010101" pitchFamily="49" charset="-122"/>
                  </a:rPr>
                  <a:t>            𝑄 </a:t>
                </a: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𝐸 </a:t>
                </a:r>
                <a14:m>
                  <m:oMath xmlns:m="http://schemas.openxmlformats.org/officeDocument/2006/math">
                    <m:r>
                      <a:rPr lang="en-US" altLang="zh-CN" sz="2000" b="0" i="1" smtClean="0">
                        <a:latin typeface="Cambria Math" panose="02040503050406030204" pitchFamily="18" charset="0"/>
                        <a:ea typeface="楷体" panose="02010609060101010101" pitchFamily="49" charset="-122"/>
                      </a:rPr>
                      <m:t>+ </m:t>
                    </m:r>
                    <m:r>
                      <a:rPr lang="en-US" altLang="zh-CN" sz="2000" b="0" i="1" smtClean="0">
                        <a:latin typeface="Cambria Math" panose="02040503050406030204" pitchFamily="18" charset="0"/>
                        <a:ea typeface="楷体" panose="02010609060101010101" pitchFamily="49" charset="-122"/>
                      </a:rPr>
                      <m:t>𝐴</m:t>
                    </m:r>
                  </m:oMath>
                </a14:m>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从外界的吸收热量 </a:t>
                </a:r>
                <a:r>
                  <a:rPr lang="en-US" altLang="zh-CN" sz="2000" dirty="0">
                    <a:latin typeface="楷体" panose="02010609060101010101" pitchFamily="49" charset="-122"/>
                    <a:ea typeface="楷体" panose="02010609060101010101" pitchFamily="49" charset="-122"/>
                  </a:rPr>
                  <a:t>=</a:t>
                </a:r>
                <a:r>
                  <a:rPr lang="zh-CN" altLang="en-US" sz="2000" dirty="0">
                    <a:latin typeface="楷体" panose="02010609060101010101" pitchFamily="49" charset="-122"/>
                    <a:ea typeface="楷体" panose="02010609060101010101" pitchFamily="49" charset="-122"/>
                  </a:rPr>
                  <a:t> 内能的增加量 </a:t>
                </a:r>
                <a:r>
                  <a:rPr lang="en-US" altLang="zh-CN" sz="2000" dirty="0">
                    <a:latin typeface="楷体" panose="02010609060101010101" pitchFamily="49" charset="-122"/>
                    <a:ea typeface="楷体" panose="02010609060101010101" pitchFamily="49" charset="-122"/>
                  </a:rPr>
                  <a:t>+ </a:t>
                </a:r>
                <a:r>
                  <a:rPr lang="zh-CN" altLang="en-US" sz="2000" dirty="0">
                    <a:latin typeface="楷体" panose="02010609060101010101" pitchFamily="49" charset="-122"/>
                    <a:ea typeface="楷体" panose="02010609060101010101" pitchFamily="49" charset="-122"/>
                  </a:rPr>
                  <a:t>气体对外做功</a:t>
                </a:r>
                <a:endParaRPr lang="en-US" altLang="zh-CN"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其中内能是状态函数，与过程无关，四个过程中内能增量都是</a:t>
                </a:r>
                <a:r>
                  <a:rPr lang="zh-CN" altLang="en-US" sz="2000" dirty="0">
                    <a:latin typeface="楷体" panose="02010609060101010101" pitchFamily="49" charset="-122"/>
                    <a:ea typeface="楷体" panose="02010609060101010101" pitchFamily="49" charset="-122"/>
                    <a:cs typeface="Times New Roman" panose="02020603050405020304" pitchFamily="18" charset="0"/>
                  </a:rPr>
                  <a:t>∆𝐸</a:t>
                </a:r>
                <a:r>
                  <a:rPr lang="zh-CN" altLang="en-US" sz="2000" dirty="0">
                    <a:latin typeface="楷体" panose="02010609060101010101" pitchFamily="49" charset="-122"/>
                    <a:ea typeface="楷体" panose="02010609060101010101" pitchFamily="49" charset="-122"/>
                  </a:rPr>
                  <a:t>。</a:t>
                </a:r>
                <a:endParaRPr lang="zh-CN" altLang="en-US"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而气体对外做功是：</a:t>
                </a:r>
                <a:endParaRPr lang="zh-CN" altLang="en-US" sz="2000" dirty="0">
                  <a:latin typeface="楷体" panose="02010609060101010101" pitchFamily="49" charset="-122"/>
                  <a:ea typeface="楷体" panose="02010609060101010101" pitchFamily="49" charset="-122"/>
                </a:endParaRPr>
              </a:p>
              <a:p>
                <a:pPr algn="ctr"/>
                <a14:m>
                  <m:oMathPara xmlns:m="http://schemas.openxmlformats.org/officeDocument/2006/math">
                    <m:oMathParaPr>
                      <m:jc m:val="centerGroup"/>
                    </m:oMathParaPr>
                    <m:oMath xmlns:m="http://schemas.openxmlformats.org/officeDocument/2006/math">
                      <m:r>
                        <a:rPr lang="en-US" altLang="zh-CN" sz="2000" i="1">
                          <a:solidFill>
                            <a:prstClr val="black"/>
                          </a:solidFill>
                          <a:latin typeface="Cambria Math" panose="02040503050406030204" pitchFamily="18" charset="0"/>
                        </a:rPr>
                        <m:t>𝐴</m:t>
                      </m:r>
                      <m:r>
                        <a:rPr lang="en-US" altLang="zh-CN" sz="2000" i="1">
                          <a:solidFill>
                            <a:prstClr val="black"/>
                          </a:solidFill>
                          <a:latin typeface="Cambria Math" panose="02040503050406030204" pitchFamily="18" charset="0"/>
                        </a:rPr>
                        <m:t>=</m:t>
                      </m:r>
                      <m:nary>
                        <m:naryPr>
                          <m:limLoc m:val="undOvr"/>
                          <m:subHide m:val="on"/>
                          <m:supHide m:val="on"/>
                          <m:ctrlPr>
                            <a:rPr lang="en-US" altLang="zh-CN" sz="2000" i="1">
                              <a:solidFill>
                                <a:prstClr val="black"/>
                              </a:solidFill>
                              <a:latin typeface="Cambria Math" panose="02040503050406030204" pitchFamily="18" charset="0"/>
                            </a:rPr>
                          </m:ctrlPr>
                        </m:naryPr>
                        <m:sub/>
                        <m:sup/>
                        <m:e>
                          <m:r>
                            <a:rPr lang="en-US" altLang="zh-CN" sz="2000" i="1">
                              <a:solidFill>
                                <a:prstClr val="black"/>
                              </a:solidFill>
                              <a:latin typeface="Cambria Math" panose="02040503050406030204" pitchFamily="18" charset="0"/>
                            </a:rPr>
                            <m:t>𝑝𝑑𝑉</m:t>
                          </m:r>
                        </m:e>
                      </m:nary>
                    </m:oMath>
                  </m:oMathPara>
                </a14:m>
                <a:endParaRPr lang="en-US" altLang="zh-CN" sz="2000" dirty="0">
                  <a:latin typeface="楷体" panose="02010609060101010101" pitchFamily="49" charset="-122"/>
                  <a:ea typeface="楷体" panose="02010609060101010101" pitchFamily="49" charset="-122"/>
                </a:endParaRPr>
              </a:p>
              <a:p>
                <a:pPr algn="ctr"/>
                <a:r>
                  <a:rPr lang="zh-CN" altLang="en-US" sz="2000" dirty="0">
                    <a:latin typeface="楷体" panose="02010609060101010101" pitchFamily="49" charset="-122"/>
                    <a:ea typeface="楷体" panose="02010609060101010101" pitchFamily="49" charset="-122"/>
                  </a:rPr>
                  <a:t>这对应于状态曲线和横轴之间的近似梯形部分的面积。</a:t>
                </a:r>
                <a:endParaRPr lang="zh-CN" altLang="en-US" sz="2000" dirty="0">
                  <a:latin typeface="楷体" panose="02010609060101010101" pitchFamily="49" charset="-122"/>
                  <a:ea typeface="楷体" panose="02010609060101010101" pitchFamily="49" charset="-122"/>
                </a:endParaRPr>
              </a:p>
              <a:p>
                <a:r>
                  <a:rPr lang="zh-CN" altLang="en-US" sz="2000" dirty="0">
                    <a:latin typeface="楷体" panose="02010609060101010101" pitchFamily="49" charset="-122"/>
                    <a:ea typeface="楷体" panose="02010609060101010101" pitchFamily="49" charset="-122"/>
                  </a:rPr>
                  <a:t>从图中可以看到：</a:t>
                </a:r>
                <a:endParaRPr lang="zh-CN" altLang="en-US" sz="2000" dirty="0">
                  <a:latin typeface="楷体" panose="02010609060101010101" pitchFamily="49" charset="-122"/>
                  <a:ea typeface="楷体" panose="02010609060101010101" pitchFamily="49" charset="-122"/>
                </a:endParaRPr>
              </a:p>
              <a:p>
                <a14:m>
                  <m:oMathPara xmlns:m="http://schemas.openxmlformats.org/officeDocument/2006/math">
                    <m:oMathParaPr>
                      <m:jc m:val="centerGroup"/>
                    </m:oMathParaPr>
                    <m:oMath xmlns:m="http://schemas.openxmlformats.org/officeDocument/2006/math">
                      <m:sSub>
                        <m:sSubPr>
                          <m:ctrlPr>
                            <a:rPr lang="en-US" altLang="zh-CN" sz="2000" i="1">
                              <a:solidFill>
                                <a:prstClr val="black"/>
                              </a:solidFill>
                              <a:latin typeface="Cambria Math" panose="02040503050406030204" pitchFamily="18" charset="0"/>
                            </a:rPr>
                          </m:ctrlPr>
                        </m:sSubPr>
                        <m:e>
                          <m:r>
                            <a:rPr lang="en-US" altLang="zh-CN" sz="2000" b="0" i="1" smtClean="0">
                              <a:solidFill>
                                <a:prstClr val="black"/>
                              </a:solidFill>
                              <a:latin typeface="Cambria Math" panose="02040503050406030204" pitchFamily="18" charset="0"/>
                            </a:rPr>
                            <m:t>𝐴</m:t>
                          </m:r>
                        </m:e>
                        <m:sub>
                          <m:r>
                            <a:rPr lang="en-US" altLang="zh-CN" sz="2000" i="1">
                              <a:solidFill>
                                <a:prstClr val="black"/>
                              </a:solidFill>
                              <a:latin typeface="Cambria Math" panose="02040503050406030204" pitchFamily="18" charset="0"/>
                            </a:rPr>
                            <m:t>𝑎𝑒𝑓</m:t>
                          </m:r>
                        </m:sub>
                      </m:sSub>
                      <m:r>
                        <a:rPr lang="en-US" altLang="zh-CN" sz="2000" i="1">
                          <a:solidFill>
                            <a:prstClr val="black"/>
                          </a:solidFill>
                          <a:latin typeface="Cambria Math" panose="02040503050406030204" pitchFamily="18" charset="0"/>
                        </a:rPr>
                        <m:t>&gt;</m:t>
                      </m:r>
                      <m:sSub>
                        <m:sSubPr>
                          <m:ctrlPr>
                            <a:rPr lang="en-US" altLang="zh-CN" sz="2000" i="1">
                              <a:solidFill>
                                <a:prstClr val="black"/>
                              </a:solidFill>
                              <a:latin typeface="Cambria Math" panose="02040503050406030204" pitchFamily="18" charset="0"/>
                            </a:rPr>
                          </m:ctrlPr>
                        </m:sSubPr>
                        <m:e>
                          <m:r>
                            <a:rPr lang="en-US" altLang="zh-CN" sz="2000" b="0" i="1" smtClean="0">
                              <a:solidFill>
                                <a:prstClr val="black"/>
                              </a:solidFill>
                              <a:latin typeface="Cambria Math" panose="02040503050406030204" pitchFamily="18" charset="0"/>
                            </a:rPr>
                            <m:t>𝐴</m:t>
                          </m:r>
                        </m:e>
                        <m:sub>
                          <m:r>
                            <a:rPr lang="en-US" altLang="zh-CN" sz="2000" i="1">
                              <a:solidFill>
                                <a:prstClr val="black"/>
                              </a:solidFill>
                              <a:latin typeface="Cambria Math" panose="02040503050406030204" pitchFamily="18" charset="0"/>
                            </a:rPr>
                            <m:t>𝑎𝑑𝑓</m:t>
                          </m:r>
                        </m:sub>
                      </m:sSub>
                      <m:r>
                        <a:rPr lang="en-US" altLang="zh-CN" sz="2000" i="1">
                          <a:solidFill>
                            <a:prstClr val="black"/>
                          </a:solidFill>
                          <a:latin typeface="Cambria Math" panose="02040503050406030204" pitchFamily="18" charset="0"/>
                        </a:rPr>
                        <m:t>&gt;</m:t>
                      </m:r>
                      <m:sSub>
                        <m:sSubPr>
                          <m:ctrlPr>
                            <a:rPr lang="en-US" altLang="zh-CN" sz="2000" i="1">
                              <a:solidFill>
                                <a:prstClr val="black"/>
                              </a:solidFill>
                              <a:latin typeface="Cambria Math" panose="02040503050406030204" pitchFamily="18" charset="0"/>
                            </a:rPr>
                          </m:ctrlPr>
                        </m:sSubPr>
                        <m:e>
                          <m:r>
                            <a:rPr lang="en-US" altLang="zh-CN" sz="2000" b="0" i="1" smtClean="0">
                              <a:solidFill>
                                <a:prstClr val="black"/>
                              </a:solidFill>
                              <a:latin typeface="Cambria Math" panose="02040503050406030204" pitchFamily="18" charset="0"/>
                            </a:rPr>
                            <m:t>𝐴</m:t>
                          </m:r>
                        </m:e>
                        <m:sub>
                          <m:r>
                            <a:rPr lang="en-US" altLang="zh-CN" sz="2000" i="1">
                              <a:solidFill>
                                <a:prstClr val="black"/>
                              </a:solidFill>
                              <a:latin typeface="Cambria Math" panose="02040503050406030204" pitchFamily="18" charset="0"/>
                            </a:rPr>
                            <m:t>𝑎𝑐𝑓</m:t>
                          </m:r>
                        </m:sub>
                      </m:sSub>
                      <m:r>
                        <a:rPr lang="en-US" altLang="zh-CN" sz="2000" i="1">
                          <a:solidFill>
                            <a:prstClr val="black"/>
                          </a:solidFill>
                          <a:latin typeface="Cambria Math" panose="02040503050406030204" pitchFamily="18" charset="0"/>
                        </a:rPr>
                        <m:t>&gt;</m:t>
                      </m:r>
                      <m:sSub>
                        <m:sSubPr>
                          <m:ctrlPr>
                            <a:rPr lang="en-US" altLang="zh-CN" sz="2000" i="1">
                              <a:solidFill>
                                <a:prstClr val="black"/>
                              </a:solidFill>
                              <a:latin typeface="Cambria Math" panose="02040503050406030204" pitchFamily="18" charset="0"/>
                            </a:rPr>
                          </m:ctrlPr>
                        </m:sSubPr>
                        <m:e>
                          <m:r>
                            <a:rPr lang="en-US" altLang="zh-CN" sz="2000" b="0" i="1" smtClean="0">
                              <a:solidFill>
                                <a:prstClr val="black"/>
                              </a:solidFill>
                              <a:latin typeface="Cambria Math" panose="02040503050406030204" pitchFamily="18" charset="0"/>
                            </a:rPr>
                            <m:t>𝐴</m:t>
                          </m:r>
                        </m:e>
                        <m:sub>
                          <m:r>
                            <a:rPr lang="en-US" altLang="zh-CN" sz="2000" i="1">
                              <a:solidFill>
                                <a:prstClr val="black"/>
                              </a:solidFill>
                              <a:latin typeface="Cambria Math" panose="02040503050406030204" pitchFamily="18" charset="0"/>
                            </a:rPr>
                            <m:t>𝑎𝑏𝑓</m:t>
                          </m:r>
                        </m:sub>
                      </m:sSub>
                    </m:oMath>
                  </m:oMathPara>
                </a14:m>
                <a:endParaRPr lang="zh-CN" altLang="en-US" sz="2000" dirty="0">
                  <a:latin typeface="楷体" panose="02010609060101010101" pitchFamily="49" charset="-122"/>
                  <a:ea typeface="楷体" panose="02010609060101010101" pitchFamily="49" charset="-122"/>
                </a:endParaRPr>
              </a:p>
            </p:txBody>
          </p:sp>
        </mc:Choice>
        <mc:Fallback>
          <p:sp>
            <p:nvSpPr>
              <p:cNvPr id="3" name="文本框 2"/>
              <p:cNvSpPr txBox="1">
                <a:spLocks noRot="1" noChangeAspect="1" noMove="1" noResize="1" noEditPoints="1" noAdjustHandles="1" noChangeArrowheads="1" noChangeShapeType="1" noTextEdit="1"/>
              </p:cNvSpPr>
              <p:nvPr/>
            </p:nvSpPr>
            <p:spPr>
              <a:xfrm>
                <a:off x="1018930" y="2252614"/>
                <a:ext cx="6793419" cy="3848169"/>
              </a:xfrm>
              <a:prstGeom prst="rect">
                <a:avLst/>
              </a:prstGeom>
              <a:blipFill rotWithShape="1">
                <a:blip r:embed="rId3"/>
                <a:stretch>
                  <a:fillRect l="-6" t="-7" r="9" b="9"/>
                </a:stretch>
              </a:blipFill>
            </p:spPr>
            <p:txBody>
              <a:bodyPr/>
              <a:lstStyle/>
              <a:p>
                <a:r>
                  <a:rPr lang="zh-CN" altLang="en-US">
                    <a:noFill/>
                  </a:rPr>
                  <a:t> </a:t>
                </a:r>
              </a:p>
            </p:txBody>
          </p:sp>
        </mc:Fallback>
      </mc:AlternateContent>
      <p:cxnSp>
        <p:nvCxnSpPr>
          <p:cNvPr id="7" name="直接连接符 6"/>
          <p:cNvCxnSpPr/>
          <p:nvPr/>
        </p:nvCxnSpPr>
        <p:spPr>
          <a:xfrm>
            <a:off x="9017952" y="2809103"/>
            <a:ext cx="0" cy="1975961"/>
          </a:xfrm>
          <a:prstGeom prst="line">
            <a:avLst/>
          </a:prstGeom>
          <a:ln w="38100"/>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10334087" y="4296792"/>
            <a:ext cx="0" cy="488272"/>
          </a:xfrm>
          <a:prstGeom prst="line">
            <a:avLst/>
          </a:prstGeom>
          <a:ln w="38100"/>
        </p:spPr>
        <p:style>
          <a:lnRef idx="1">
            <a:schemeClr val="dk1"/>
          </a:lnRef>
          <a:fillRef idx="0">
            <a:schemeClr val="dk1"/>
          </a:fillRef>
          <a:effectRef idx="0">
            <a:schemeClr val="dk1"/>
          </a:effectRef>
          <a:fontRef idx="minor">
            <a:schemeClr val="tx1"/>
          </a:fontRef>
        </p:style>
      </p:cxnSp>
      <mc:AlternateContent xmlns:mc="http://schemas.openxmlformats.org/markup-compatibility/2006" xmlns:p14="http://schemas.microsoft.com/office/powerpoint/2010/main">
        <mc:Choice Requires="p14">
          <p:contentPart r:id="rId4" p14:bwMode="auto">
            <p14:nvContentPartPr>
              <p14:cNvPr id="2" name="墨迹 1"/>
              <p14:cNvContentPartPr/>
              <p14:nvPr/>
            </p14:nvContentPartPr>
            <p14:xfrm>
              <a:off x="1320840" y="1244520"/>
              <a:ext cx="9608040" cy="4889880"/>
            </p14:xfrm>
          </p:contentPart>
        </mc:Choice>
        <mc:Fallback xmlns="">
          <p:pic>
            <p:nvPicPr>
              <p:cNvPr id="2" name="墨迹 1"/>
            </p:nvPicPr>
            <p:blipFill>
              <a:blip r:embed="rId5"/>
            </p:blipFill>
            <p:spPr>
              <a:xfrm>
                <a:off x="1320840" y="1244520"/>
                <a:ext cx="9608040" cy="4889880"/>
              </a:xfrm>
              <a:prstGeom prst="rect"/>
            </p:spPr>
          </p:pic>
        </mc:Fallback>
      </mc:AlternateContent>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175332" y="0"/>
                <a:ext cx="11841335" cy="2676054"/>
              </a:xfrm>
              <a:prstGeom prst="rect">
                <a:avLst/>
              </a:prstGeom>
            </p:spPr>
            <p:txBody>
              <a:bodyPr wrap="square">
                <a:spAutoFit/>
              </a:bodyPr>
              <a:lstStyle/>
              <a:p>
                <a:pPr>
                  <a:lnSpc>
                    <a:spcPct val="130000"/>
                  </a:lnSpc>
                </a:pPr>
                <a:r>
                  <a:rPr lang="en-US" altLang="zh-CN" sz="2000" dirty="0">
                    <a:latin typeface="楷体" panose="02010609060101010101" pitchFamily="49" charset="-122"/>
                    <a:ea typeface="楷体" panose="02010609060101010101" pitchFamily="49" charset="-122"/>
                    <a:cs typeface="Times New Roman" panose="02020603050405020304" pitchFamily="18" charset="0"/>
                  </a:rPr>
                  <a:t>10. </a:t>
                </a:r>
                <a:r>
                  <a:rPr lang="zh-CN" altLang="en-US" sz="2000" dirty="0">
                    <a:latin typeface="楷体" panose="02010609060101010101" pitchFamily="49" charset="-122"/>
                    <a:ea typeface="楷体" panose="02010609060101010101" pitchFamily="49" charset="-122"/>
                    <a:cs typeface="Times New Roman" panose="02020603050405020304" pitchFamily="18" charset="0"/>
                  </a:rPr>
                  <a:t>有</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𝑁</m:t>
                    </m:r>
                  </m:oMath>
                </a14:m>
                <a:r>
                  <a:rPr lang="zh-CN" altLang="en-US" sz="2000" dirty="0">
                    <a:latin typeface="楷体" panose="02010609060101010101" pitchFamily="49" charset="-122"/>
                    <a:ea typeface="楷体" panose="02010609060101010101" pitchFamily="49" charset="-122"/>
                    <a:cs typeface="Times New Roman" panose="02020603050405020304" pitchFamily="18" charset="0"/>
                  </a:rPr>
                  <a:t>个粒子,其速率分布函数为</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a:p>
                <a:pPr algn="ctr">
                  <a:lnSpc>
                    <a:spcPct val="130000"/>
                  </a:lnSpc>
                  <a:spcBef>
                    <a:spcPts val="600"/>
                  </a:spcBef>
                </a:pP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𝑓</m:t>
                    </m:r>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𝑣</m:t>
                        </m:r>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d>
                      <m:dPr>
                        <m:begChr m:val="{"/>
                        <m:endChr m:val=""/>
                        <m:ctrlPr>
                          <a:rPr lang="en-US" altLang="zh-CN" sz="2000" i="1" dirty="0" smtClean="0">
                            <a:latin typeface="Cambria Math" panose="02040503050406030204" pitchFamily="18" charset="0"/>
                            <a:cs typeface="Times New Roman" panose="02020603050405020304" pitchFamily="18" charset="0"/>
                          </a:rPr>
                        </m:ctrlPr>
                      </m:dPr>
                      <m:e>
                        <m:m>
                          <m:mPr>
                            <m:mcs>
                              <m:mc>
                                <m:mcPr>
                                  <m:count m:val="2"/>
                                  <m:mcJc m:val="center"/>
                                </m:mcPr>
                              </m:mc>
                            </m:mcs>
                            <m:ctrlPr>
                              <a:rPr lang="en-US" altLang="zh-CN" sz="2000" i="1" dirty="0" smtClean="0">
                                <a:latin typeface="Cambria Math" panose="02040503050406030204" pitchFamily="18" charset="0"/>
                                <a:cs typeface="Times New Roman" panose="02020603050405020304" pitchFamily="18" charset="0"/>
                              </a:rPr>
                            </m:ctrlPr>
                          </m:mPr>
                          <m:mr>
                            <m:e>
                              <m:r>
                                <m:rPr>
                                  <m:brk m:alnAt="7"/>
                                </m:rPr>
                                <a:rPr lang="en-US" altLang="zh-CN" sz="2000" b="0" i="1" dirty="0" smtClean="0">
                                  <a:latin typeface="Cambria Math" panose="02040503050406030204" pitchFamily="18" charset="0"/>
                                  <a:cs typeface="Times New Roman" panose="02020603050405020304" pitchFamily="18" charset="0"/>
                                </a:rPr>
                                <m:t>𝑎</m:t>
                              </m:r>
                              <m:r>
                                <a:rPr lang="en-US" altLang="zh-CN" sz="2000" b="0" i="1" dirty="0" smtClean="0">
                                  <a:latin typeface="Cambria Math" panose="02040503050406030204" pitchFamily="18" charset="0"/>
                                  <a:cs typeface="Times New Roman" panose="02020603050405020304" pitchFamily="18" charset="0"/>
                                </a:rPr>
                                <m:t>𝑣</m:t>
                              </m:r>
                              <m:r>
                                <a:rPr lang="en-US" altLang="zh-CN" sz="2000" b="0" i="1" dirty="0" smtClean="0">
                                  <a:latin typeface="Cambria Math" panose="02040503050406030204" pitchFamily="18" charset="0"/>
                                  <a:cs typeface="Times New Roman" panose="02020603050405020304" pitchFamily="18" charset="0"/>
                                </a:rPr>
                                <m:t>/</m:t>
                              </m:r>
                              <m:sSub>
                                <m:sSubPr>
                                  <m:ctrlPr>
                                    <a:rPr lang="en-US" altLang="zh-CN" sz="2000" b="0" i="1" dirty="0" smtClean="0">
                                      <a:latin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cs typeface="Times New Roman" panose="02020603050405020304" pitchFamily="18" charset="0"/>
                                    </a:rPr>
                                    <m:t>𝑣</m:t>
                                  </m:r>
                                </m:e>
                                <m:sub>
                                  <m:r>
                                    <a:rPr lang="en-US" altLang="zh-CN" sz="2000" b="0" i="1" dirty="0" smtClean="0">
                                      <a:latin typeface="Cambria Math" panose="02040503050406030204" pitchFamily="18" charset="0"/>
                                      <a:cs typeface="Times New Roman" panose="02020603050405020304" pitchFamily="18" charset="0"/>
                                    </a:rPr>
                                    <m:t>0</m:t>
                                  </m:r>
                                </m:sub>
                              </m:sSub>
                            </m:e>
                            <m:e>
                              <m:r>
                                <a:rPr lang="en-US" altLang="zh-CN" sz="2000" b="0" i="1" dirty="0" smtClean="0">
                                  <a:latin typeface="Cambria Math" panose="02040503050406030204" pitchFamily="18" charset="0"/>
                                  <a:cs typeface="Times New Roman" panose="02020603050405020304" pitchFamily="18" charset="0"/>
                                </a:rPr>
                                <m:t>0</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𝑣</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0</m:t>
                                  </m:r>
                                </m:sub>
                              </m:sSub>
                            </m:e>
                          </m:mr>
                          <m:mr>
                            <m:e>
                              <m:r>
                                <a:rPr lang="en-US" altLang="zh-CN" sz="2000" b="0" i="1" dirty="0" smtClean="0">
                                  <a:latin typeface="Cambria Math" panose="02040503050406030204" pitchFamily="18" charset="0"/>
                                  <a:cs typeface="Times New Roman" panose="02020603050405020304" pitchFamily="18" charset="0"/>
                                </a:rPr>
                                <m:t>𝑎</m:t>
                              </m:r>
                            </m:e>
                            <m:e>
                              <m:sSub>
                                <m:sSubPr>
                                  <m:ctrlPr>
                                    <a:rPr lang="en-US" altLang="zh-CN" sz="2000" i="1" dirty="0" smtClean="0">
                                      <a:latin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cs typeface="Times New Roman" panose="02020603050405020304" pitchFamily="18" charset="0"/>
                                    </a:rPr>
                                    <m:t>𝑣</m:t>
                                  </m:r>
                                </m:e>
                                <m:sub>
                                  <m:r>
                                    <a:rPr lang="en-US" altLang="zh-CN" sz="2000" b="0" i="1" dirty="0" smtClean="0">
                                      <a:latin typeface="Cambria Math" panose="02040503050406030204" pitchFamily="18" charset="0"/>
                                      <a:cs typeface="Times New Roman" panose="02020603050405020304" pitchFamily="18" charset="0"/>
                                    </a:rPr>
                                    <m:t>0</m:t>
                                  </m:r>
                                </m:sub>
                              </m:sSub>
                              <m:r>
                                <a:rPr lang="en-US" altLang="zh-CN" sz="20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𝑣</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2</m:t>
                              </m:r>
                              <m:sSub>
                                <m:sSubPr>
                                  <m:ctrlP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0</m:t>
                                  </m:r>
                                </m:sub>
                              </m:sSub>
                            </m:e>
                          </m:mr>
                          <m:mr>
                            <m:e>
                              <m:r>
                                <a:rPr lang="en-US" altLang="zh-CN" sz="2000" b="0" i="1" dirty="0" smtClean="0">
                                  <a:latin typeface="Cambria Math" panose="02040503050406030204" pitchFamily="18" charset="0"/>
                                  <a:cs typeface="Times New Roman" panose="02020603050405020304" pitchFamily="18" charset="0"/>
                                </a:rPr>
                                <m:t>0</m:t>
                              </m:r>
                            </m:e>
                            <m:e>
                              <m:r>
                                <a:rPr lang="en-US" altLang="zh-CN" sz="2000" b="0" i="1" dirty="0" smtClean="0">
                                  <a:latin typeface="Cambria Math" panose="02040503050406030204" pitchFamily="18" charset="0"/>
                                  <a:cs typeface="Times New Roman" panose="02020603050405020304" pitchFamily="18" charset="0"/>
                                </a:rPr>
                                <m:t>𝑣</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&gt;</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2</m:t>
                              </m:r>
                              <m:sSub>
                                <m:sSubPr>
                                  <m:ctrlP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0</m:t>
                                  </m:r>
                                </m:sub>
                              </m:sSub>
                            </m:e>
                          </m:mr>
                        </m:m>
                      </m:e>
                    </m:d>
                  </m:oMath>
                </a14:m>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pPr>
                <a:r>
                  <a:rPr lang="zh-CN" altLang="en-US" sz="2000" dirty="0">
                    <a:latin typeface="楷体" panose="02010609060101010101" pitchFamily="49" charset="-122"/>
                    <a:ea typeface="楷体" panose="02010609060101010101" pitchFamily="49" charset="-122"/>
                    <a:cs typeface="Times New Roman" panose="02020603050405020304" pitchFamily="18" charset="0"/>
                  </a:rPr>
                  <a:t>(1)  作出速率分布曲线并求常数</a:t>
                </a:r>
                <a14:m>
                  <m:oMath xmlns:m="http://schemas.openxmlformats.org/officeDocument/2006/math">
                    <m:r>
                      <a:rPr lang="zh-CN" altLang="en-US" sz="2000" i="1" dirty="0" smtClean="0">
                        <a:latin typeface="Cambria Math" panose="02040503050406030204" pitchFamily="18" charset="0"/>
                        <a:cs typeface="Times New Roman" panose="02020603050405020304" pitchFamily="18" charset="0"/>
                      </a:rPr>
                      <m:t>𝑎</m:t>
                    </m:r>
                  </m:oMath>
                </a14:m>
                <a:r>
                  <a:rPr lang="zh-CN" altLang="en-US" sz="2000" dirty="0">
                    <a:latin typeface="楷体" panose="02010609060101010101" pitchFamily="49" charset="-122"/>
                    <a:ea typeface="楷体" panose="02010609060101010101" pitchFamily="49" charset="-122"/>
                    <a:cs typeface="Times New Roman" panose="02020603050405020304" pitchFamily="18" charset="0"/>
                  </a:rPr>
                  <a:t>。</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000" dirty="0">
                    <a:latin typeface="楷体" panose="02010609060101010101" pitchFamily="49" charset="-122"/>
                    <a:ea typeface="楷体" panose="02010609060101010101" pitchFamily="49" charset="-122"/>
                    <a:cs typeface="Times New Roman" panose="02020603050405020304" pitchFamily="18" charset="0"/>
                  </a:rPr>
                  <a:t>(2)  求速率大于</a:t>
                </a:r>
                <a14:m>
                  <m:oMath xmlns:m="http://schemas.openxmlformats.org/officeDocument/2006/math">
                    <m:r>
                      <a:rPr lang="en-US" altLang="zh-CN" sz="2000" i="1" dirty="0" smtClean="0">
                        <a:latin typeface="Cambria Math" panose="02040503050406030204" pitchFamily="18" charset="0"/>
                        <a:cs typeface="Times New Roman" panose="02020603050405020304" pitchFamily="18" charset="0"/>
                      </a:rPr>
                      <m:t>𝑣</m:t>
                    </m:r>
                    <m:r>
                      <a:rPr lang="en-US" altLang="zh-CN" sz="2000" i="1" baseline="-25000" dirty="0">
                        <a:latin typeface="Cambria Math" panose="02040503050406030204" pitchFamily="18" charset="0"/>
                        <a:cs typeface="Times New Roman" panose="02020603050405020304" pitchFamily="18" charset="0"/>
                      </a:rPr>
                      <m:t>0</m:t>
                    </m:r>
                  </m:oMath>
                </a14:m>
                <a:r>
                  <a:rPr lang="zh-CN" altLang="en-US" sz="2000" dirty="0">
                    <a:latin typeface="楷体" panose="02010609060101010101" pitchFamily="49" charset="-122"/>
                    <a:ea typeface="楷体" panose="02010609060101010101" pitchFamily="49" charset="-122"/>
                    <a:cs typeface="Times New Roman" panose="02020603050405020304" pitchFamily="18" charset="0"/>
                  </a:rPr>
                  <a:t>和速率小于</a:t>
                </a:r>
                <a14:m>
                  <m:oMath xmlns:m="http://schemas.openxmlformats.org/officeDocument/2006/math">
                    <m:r>
                      <a:rPr lang="zh-CN" altLang="en-US" sz="2000" i="1" dirty="0" smtClean="0">
                        <a:latin typeface="Cambria Math" panose="02040503050406030204" pitchFamily="18" charset="0"/>
                        <a:cs typeface="Times New Roman" panose="02020603050405020304" pitchFamily="18" charset="0"/>
                      </a:rPr>
                      <m:t>2</m:t>
                    </m:r>
                    <m:r>
                      <a:rPr lang="zh-CN" altLang="en-US" sz="2000" i="1" dirty="0" smtClean="0">
                        <a:latin typeface="Cambria Math" panose="02040503050406030204" pitchFamily="18" charset="0"/>
                        <a:cs typeface="Times New Roman" panose="02020603050405020304" pitchFamily="18" charset="0"/>
                      </a:rPr>
                      <m:t>𝑣</m:t>
                    </m:r>
                    <m:r>
                      <a:rPr lang="en-US" altLang="zh-CN" sz="2000" i="1" baseline="-25000" dirty="0">
                        <a:latin typeface="Cambria Math" panose="02040503050406030204" pitchFamily="18" charset="0"/>
                        <a:cs typeface="Times New Roman" panose="02020603050405020304" pitchFamily="18" charset="0"/>
                      </a:rPr>
                      <m:t>0</m:t>
                    </m:r>
                  </m:oMath>
                </a14:m>
                <a:r>
                  <a:rPr lang="zh-CN" altLang="en-US" sz="2000" dirty="0">
                    <a:latin typeface="楷体" panose="02010609060101010101" pitchFamily="49" charset="-122"/>
                    <a:ea typeface="楷体" panose="02010609060101010101" pitchFamily="49" charset="-122"/>
                    <a:cs typeface="Times New Roman" panose="02020603050405020304" pitchFamily="18" charset="0"/>
                  </a:rPr>
                  <a:t>的粒子数。</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175332" y="0"/>
                <a:ext cx="11841335" cy="2676054"/>
              </a:xfrm>
              <a:prstGeom prst="rect">
                <a:avLst/>
              </a:prstGeom>
              <a:blipFill rotWithShape="1">
                <a:blip r:embed="rId1"/>
                <a:stretch>
                  <a:fillRect l="-1" r="5" b="6"/>
                </a:stretch>
              </a:blipFill>
            </p:spPr>
            <p:txBody>
              <a:bodyPr/>
              <a:lstStyle/>
              <a:p>
                <a:r>
                  <a:rPr lang="zh-CN" altLang="en-US">
                    <a:noFill/>
                  </a:rPr>
                  <a:t> </a:t>
                </a:r>
              </a:p>
            </p:txBody>
          </p:sp>
        </mc:Fallback>
      </mc:AlternateContent>
      <p:sp>
        <p:nvSpPr>
          <p:cNvPr id="3" name="文本框 2"/>
          <p:cNvSpPr txBox="1"/>
          <p:nvPr/>
        </p:nvSpPr>
        <p:spPr>
          <a:xfrm>
            <a:off x="539317" y="3141509"/>
            <a:ext cx="1704359" cy="400110"/>
          </a:xfrm>
          <a:prstGeom prst="rect">
            <a:avLst/>
          </a:prstGeom>
          <a:noFill/>
        </p:spPr>
        <p:txBody>
          <a:bodyPr wrap="square" rtlCol="0">
            <a:spAutoFit/>
          </a:bodyPr>
          <a:lstStyle/>
          <a:p>
            <a:r>
              <a:rPr lang="zh-CN" altLang="en-US" sz="2000" b="1" dirty="0">
                <a:latin typeface="楷体" panose="02010609060101010101" pitchFamily="49" charset="-122"/>
                <a:ea typeface="楷体" panose="02010609060101010101" pitchFamily="49" charset="-122"/>
              </a:rPr>
              <a:t>解</a:t>
            </a:r>
            <a:r>
              <a:rPr lang="zh-CN" altLang="en-US" sz="2000" b="1" dirty="0">
                <a:latin typeface="楷体" panose="02010609060101010101" pitchFamily="49" charset="-122"/>
                <a:ea typeface="楷体" panose="02010609060101010101" pitchFamily="49" charset="-122"/>
                <a:sym typeface="Wingdings" panose="05000000000000000000" pitchFamily="2" charset="2"/>
              </a:rPr>
              <a:t>：（</a:t>
            </a:r>
            <a:r>
              <a:rPr lang="en-US" altLang="zh-CN" sz="2000" b="1" dirty="0">
                <a:latin typeface="楷体" panose="02010609060101010101" pitchFamily="49" charset="-122"/>
                <a:ea typeface="楷体" panose="02010609060101010101" pitchFamily="49" charset="-122"/>
                <a:sym typeface="Wingdings" panose="05000000000000000000" pitchFamily="2" charset="2"/>
              </a:rPr>
              <a:t>1</a:t>
            </a:r>
            <a:r>
              <a:rPr lang="zh-CN" altLang="en-US" sz="2000" b="1" dirty="0">
                <a:latin typeface="楷体" panose="02010609060101010101" pitchFamily="49" charset="-122"/>
                <a:ea typeface="楷体" panose="02010609060101010101" pitchFamily="49" charset="-122"/>
                <a:sym typeface="Wingdings" panose="05000000000000000000" pitchFamily="2" charset="2"/>
              </a:rPr>
              <a:t>）</a:t>
            </a:r>
            <a:endParaRPr lang="zh-CN" altLang="en-US" sz="2000" b="1" dirty="0">
              <a:latin typeface="楷体" panose="02010609060101010101" pitchFamily="49" charset="-122"/>
              <a:ea typeface="楷体" panose="02010609060101010101" pitchFamily="49" charset="-122"/>
            </a:endParaRPr>
          </a:p>
        </p:txBody>
      </p:sp>
      <p:sp>
        <p:nvSpPr>
          <p:cNvPr id="4" name="文本框 3"/>
          <p:cNvSpPr txBox="1"/>
          <p:nvPr/>
        </p:nvSpPr>
        <p:spPr>
          <a:xfrm>
            <a:off x="654271" y="3771927"/>
            <a:ext cx="2249714" cy="400110"/>
          </a:xfrm>
          <a:prstGeom prst="rect">
            <a:avLst/>
          </a:prstGeom>
          <a:noFill/>
        </p:spPr>
        <p:txBody>
          <a:bodyPr wrap="square" rtlCol="0">
            <a:spAutoFit/>
          </a:bodyPr>
          <a:lstStyle/>
          <a:p>
            <a:r>
              <a:rPr lang="zh-CN" altLang="en-US" sz="2000" dirty="0">
                <a:latin typeface="楷体" panose="02010609060101010101" pitchFamily="49" charset="-122"/>
                <a:ea typeface="楷体" panose="02010609060101010101" pitchFamily="49" charset="-122"/>
              </a:rPr>
              <a:t>归一化条件</a:t>
            </a:r>
            <a:endParaRPr lang="zh-CN" altLang="en-US" sz="2000"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5" name="文本框 4"/>
              <p:cNvSpPr txBox="1"/>
              <p:nvPr/>
            </p:nvSpPr>
            <p:spPr>
              <a:xfrm>
                <a:off x="2519357" y="3623997"/>
                <a:ext cx="1790234" cy="666016"/>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nary>
                        <m:naryPr>
                          <m:ctrlPr>
                            <a:rPr lang="zh-CN" altLang="en-US" sz="2000" i="1" smtClean="0">
                              <a:latin typeface="Cambria Math" panose="02040503050406030204" pitchFamily="18" charset="0"/>
                            </a:rPr>
                          </m:ctrlPr>
                        </m:naryPr>
                        <m:sub>
                          <m:r>
                            <m:rPr>
                              <m:brk m:alnAt="23"/>
                            </m:rPr>
                            <a:rPr lang="en-US" altLang="zh-CN" sz="2000" b="0" i="1" smtClean="0">
                              <a:latin typeface="Cambria Math" panose="02040503050406030204" pitchFamily="18" charset="0"/>
                            </a:rPr>
                            <m:t>0</m:t>
                          </m:r>
                        </m:sub>
                        <m:sup>
                          <m:r>
                            <a:rPr lang="en-US" altLang="zh-CN" sz="2000" i="1" smtClean="0">
                              <a:latin typeface="Cambria Math" panose="02040503050406030204" pitchFamily="18" charset="0"/>
                              <a:ea typeface="Cambria Math" panose="02040503050406030204" pitchFamily="18" charset="0"/>
                            </a:rPr>
                            <m:t>∞</m:t>
                          </m:r>
                        </m:sup>
                        <m:e>
                          <m:r>
                            <a:rPr lang="en-US" altLang="zh-CN" sz="2000" b="0" i="1" smtClean="0">
                              <a:latin typeface="Cambria Math" panose="02040503050406030204" pitchFamily="18" charset="0"/>
                            </a:rPr>
                            <m:t>𝑓</m:t>
                          </m:r>
                          <m:d>
                            <m:dPr>
                              <m:ctrlPr>
                                <a:rPr lang="en-US" altLang="zh-CN" sz="2000" b="0" i="1" smtClean="0">
                                  <a:latin typeface="Cambria Math" panose="02040503050406030204" pitchFamily="18" charset="0"/>
                                </a:rPr>
                              </m:ctrlPr>
                            </m:dPr>
                            <m:e>
                              <m:r>
                                <a:rPr lang="en-US" altLang="zh-CN" sz="2000" b="0" i="1" smtClean="0">
                                  <a:latin typeface="Cambria Math" panose="02040503050406030204" pitchFamily="18" charset="0"/>
                                </a:rPr>
                                <m:t>𝑣</m:t>
                              </m:r>
                            </m:e>
                          </m:d>
                          <m:r>
                            <a:rPr lang="en-US" altLang="zh-CN" sz="2000" b="0" i="1" smtClean="0">
                              <a:latin typeface="Cambria Math" panose="02040503050406030204" pitchFamily="18" charset="0"/>
                            </a:rPr>
                            <m:t>𝑑𝑣</m:t>
                          </m:r>
                          <m:r>
                            <a:rPr lang="en-US" altLang="zh-CN" sz="2000" b="0" i="1" smtClean="0">
                              <a:latin typeface="Cambria Math" panose="02040503050406030204" pitchFamily="18" charset="0"/>
                            </a:rPr>
                            <m:t>=</m:t>
                          </m:r>
                          <m:r>
                            <a:rPr lang="en-US" altLang="zh-CN" sz="2000" b="0" i="1" smtClean="0">
                              <a:latin typeface="Cambria Math" panose="02040503050406030204" pitchFamily="18" charset="0"/>
                            </a:rPr>
                            <m:t>1</m:t>
                          </m:r>
                        </m:e>
                      </m:nary>
                    </m:oMath>
                  </m:oMathPara>
                </a14:m>
                <a:endParaRPr lang="zh-CN" altLang="en-US" sz="2000" dirty="0">
                  <a:latin typeface="楷体" panose="02010609060101010101" pitchFamily="49" charset="-122"/>
                  <a:ea typeface="楷体" panose="02010609060101010101" pitchFamily="49"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2519357" y="3623997"/>
                <a:ext cx="1790234" cy="666016"/>
              </a:xfrm>
              <a:prstGeom prst="rect">
                <a:avLst/>
              </a:prstGeom>
              <a:blipFill rotWithShape="1">
                <a:blip r:embed="rId2"/>
                <a:stretch>
                  <a:fillRect l="-17" t="-8" r="-3165" b="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1508055" y="5679413"/>
                <a:ext cx="1011302" cy="6304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3</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𝑣</m:t>
                              </m:r>
                            </m:e>
                            <m:sub>
                              <m:r>
                                <a:rPr lang="en-US" altLang="zh-CN" sz="2000" i="1">
                                  <a:latin typeface="Cambria Math" panose="02040503050406030204" pitchFamily="18" charset="0"/>
                                  <a:ea typeface="Cambria Math" panose="02040503050406030204" pitchFamily="18" charset="0"/>
                                </a:rPr>
                                <m:t>0</m:t>
                              </m:r>
                            </m:sub>
                          </m:sSub>
                        </m:den>
                      </m:f>
                    </m:oMath>
                  </m:oMathPara>
                </a14:m>
                <a:endParaRPr lang="zh-CN" altLang="en-US" sz="2000" dirty="0">
                  <a:latin typeface="楷体" panose="02010609060101010101" pitchFamily="49" charset="-122"/>
                  <a:ea typeface="楷体" panose="02010609060101010101" pitchFamily="49" charset="-122"/>
                </a:endParaRPr>
              </a:p>
            </p:txBody>
          </p:sp>
        </mc:Choice>
        <mc:Fallback>
          <p:sp>
            <p:nvSpPr>
              <p:cNvPr id="13" name="文本框 12"/>
              <p:cNvSpPr txBox="1">
                <a:spLocks noRot="1" noChangeAspect="1" noMove="1" noResize="1" noEditPoints="1" noAdjustHandles="1" noChangeArrowheads="1" noChangeShapeType="1" noTextEdit="1"/>
              </p:cNvSpPr>
              <p:nvPr/>
            </p:nvSpPr>
            <p:spPr>
              <a:xfrm>
                <a:off x="1508055" y="5679413"/>
                <a:ext cx="1011302" cy="630429"/>
              </a:xfrm>
              <a:prstGeom prst="rect">
                <a:avLst/>
              </a:prstGeom>
              <a:blipFill rotWithShape="1">
                <a:blip r:embed="rId3"/>
                <a:stretch>
                  <a:fillRect l="-56" t="-96" r="-5432" b="76"/>
                </a:stretch>
              </a:blipFill>
            </p:spPr>
            <p:txBody>
              <a:bodyPr/>
              <a:lstStyle/>
              <a:p>
                <a:r>
                  <a:rPr lang="zh-CN" altLang="en-US">
                    <a:noFill/>
                  </a:rPr>
                  <a:t> </a:t>
                </a:r>
              </a:p>
            </p:txBody>
          </p:sp>
        </mc:Fallback>
      </mc:AlternateContent>
      <p:pic>
        <p:nvPicPr>
          <p:cNvPr id="7" name="图片 6"/>
          <p:cNvPicPr>
            <a:picLocks noChangeAspect="1"/>
          </p:cNvPicPr>
          <p:nvPr/>
        </p:nvPicPr>
        <p:blipFill>
          <a:blip r:embed="rId4"/>
          <a:stretch>
            <a:fillRect/>
          </a:stretch>
        </p:blipFill>
        <p:spPr>
          <a:xfrm>
            <a:off x="8058438" y="2607107"/>
            <a:ext cx="3714750" cy="2638425"/>
          </a:xfrm>
          <a:prstGeom prst="rect">
            <a:avLst/>
          </a:prstGeom>
        </p:spPr>
      </p:pic>
      <mc:AlternateContent xmlns:mc="http://schemas.openxmlformats.org/markup-compatibility/2006">
        <mc:Choice xmlns:a14="http://schemas.microsoft.com/office/drawing/2010/main" Requires="a14">
          <p:sp>
            <p:nvSpPr>
              <p:cNvPr id="10" name="文本框 9"/>
              <p:cNvSpPr txBox="1"/>
              <p:nvPr/>
            </p:nvSpPr>
            <p:spPr>
              <a:xfrm>
                <a:off x="654270" y="4637492"/>
                <a:ext cx="7404167" cy="759375"/>
              </a:xfrm>
              <a:prstGeom prst="rect">
                <a:avLst/>
              </a:prstGeom>
              <a:noFill/>
            </p:spPr>
            <p:txBody>
              <a:bodyPr wrap="square">
                <a:spAutoFit/>
              </a:bodyPr>
              <a:lstStyle/>
              <a:p>
                <a14:m>
                  <m:oMath xmlns:m="http://schemas.openxmlformats.org/officeDocument/2006/math">
                    <m:nary>
                      <m:naryPr>
                        <m:grow m:val="on"/>
                        <m:limLoc m:val="subSup"/>
                        <m:ctrlPr>
                          <a:rPr lang="en-US" altLang="zh-CN" sz="2000" i="1" dirty="0" smtClean="0">
                            <a:latin typeface="Cambria Math" panose="02040503050406030204" pitchFamily="18" charset="0"/>
                          </a:rPr>
                        </m:ctrlPr>
                      </m:naryPr>
                      <m:sub>
                        <m:r>
                          <a:rPr lang="en-US" altLang="zh-CN" sz="2000" i="0" dirty="0">
                            <a:latin typeface="Cambria Math" panose="02040503050406030204" pitchFamily="18" charset="0"/>
                          </a:rPr>
                          <m:t>0</m:t>
                        </m:r>
                      </m:sub>
                      <m:sup>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𝑣</m:t>
                            </m:r>
                          </m:e>
                          <m:sub>
                            <m:r>
                              <a:rPr lang="en-US" altLang="zh-CN" sz="2000" i="0" dirty="0">
                                <a:latin typeface="Cambria Math" panose="02040503050406030204" pitchFamily="18" charset="0"/>
                              </a:rPr>
                              <m:t>0</m:t>
                            </m:r>
                          </m:sub>
                        </m:sSub>
                      </m:sup>
                      <m:e>
                        <m:f>
                          <m:fPr>
                            <m:ctrlPr>
                              <a:rPr lang="en-US" altLang="zh-CN" sz="2000" i="1" dirty="0" smtClean="0">
                                <a:latin typeface="Cambria Math" panose="02040503050406030204" pitchFamily="18" charset="0"/>
                              </a:rPr>
                            </m:ctrlPr>
                          </m:fPr>
                          <m:num>
                            <m:r>
                              <a:rPr lang="en-US" altLang="zh-CN" sz="2000" i="1" dirty="0">
                                <a:latin typeface="Cambria Math" panose="02040503050406030204" pitchFamily="18" charset="0"/>
                              </a:rPr>
                              <m:t>𝑎𝑣</m:t>
                            </m:r>
                          </m:num>
                          <m:den>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𝑣</m:t>
                                </m:r>
                              </m:e>
                              <m:sub>
                                <m:r>
                                  <a:rPr lang="en-US" altLang="zh-CN" sz="2000" i="1" dirty="0">
                                    <a:latin typeface="Cambria Math" panose="02040503050406030204" pitchFamily="18" charset="0"/>
                                  </a:rPr>
                                  <m:t>0</m:t>
                                </m:r>
                              </m:sub>
                            </m:sSub>
                          </m:den>
                        </m:f>
                      </m:e>
                    </m:nary>
                    <m:r>
                      <a:rPr lang="en-US" altLang="zh-CN" sz="2000" i="1" dirty="0" smtClean="0">
                        <a:latin typeface="Cambria Math" panose="02040503050406030204" pitchFamily="18" charset="0"/>
                      </a:rPr>
                      <m:t>𝑑𝑣</m:t>
                    </m:r>
                    <m:r>
                      <a:rPr lang="en-US" altLang="zh-CN" sz="2000" b="0" i="1" dirty="0" smtClean="0">
                        <a:latin typeface="Cambria Math" panose="02040503050406030204" pitchFamily="18" charset="0"/>
                      </a:rPr>
                      <m:t>+</m:t>
                    </m:r>
                    <m:nary>
                      <m:naryPr>
                        <m:grow m:val="on"/>
                        <m:limLoc m:val="subSup"/>
                        <m:ctrlPr>
                          <a:rPr lang="en-US" altLang="zh-CN" sz="2000" i="1" dirty="0">
                            <a:latin typeface="Cambria Math" panose="02040503050406030204" pitchFamily="18" charset="0"/>
                          </a:rPr>
                        </m:ctrlPr>
                      </m:naryPr>
                      <m:sub>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𝑣</m:t>
                            </m:r>
                          </m:e>
                          <m:sub>
                            <m:r>
                              <a:rPr lang="en-US" altLang="zh-CN" sz="2000" dirty="0">
                                <a:latin typeface="Cambria Math" panose="02040503050406030204" pitchFamily="18" charset="0"/>
                              </a:rPr>
                              <m:t>0</m:t>
                            </m:r>
                          </m:sub>
                        </m:sSub>
                      </m:sub>
                      <m:sup>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2</m:t>
                            </m:r>
                            <m:r>
                              <a:rPr lang="en-US" altLang="zh-CN" sz="2000" i="1" dirty="0">
                                <a:latin typeface="Cambria Math" panose="02040503050406030204" pitchFamily="18" charset="0"/>
                              </a:rPr>
                              <m:t>𝑣</m:t>
                            </m:r>
                          </m:e>
                          <m:sub>
                            <m:r>
                              <a:rPr lang="en-US" altLang="zh-CN" sz="2000" dirty="0">
                                <a:latin typeface="Cambria Math" panose="02040503050406030204" pitchFamily="18" charset="0"/>
                              </a:rPr>
                              <m:t>0</m:t>
                            </m:r>
                          </m:sub>
                        </m:sSub>
                      </m:sup>
                      <m:e>
                        <m:r>
                          <a:rPr lang="en-US" altLang="zh-CN" sz="2000" b="0" i="1" dirty="0" smtClean="0">
                            <a:latin typeface="Cambria Math" panose="02040503050406030204" pitchFamily="18" charset="0"/>
                          </a:rPr>
                          <m:t>𝑎</m:t>
                        </m:r>
                      </m:e>
                    </m:nary>
                    <m:r>
                      <a:rPr lang="en-US" altLang="zh-CN" sz="2000" i="1" dirty="0">
                        <a:latin typeface="Cambria Math" panose="02040503050406030204" pitchFamily="18" charset="0"/>
                      </a:rPr>
                      <m:t>𝑑𝑣</m:t>
                    </m:r>
                    <m:r>
                      <a:rPr lang="en-US" altLang="zh-CN" sz="2000" b="0" i="1" dirty="0" smtClean="0">
                        <a:latin typeface="Cambria Math" panose="02040503050406030204" pitchFamily="18" charset="0"/>
                      </a:rPr>
                      <m:t>+</m:t>
                    </m:r>
                    <m:nary>
                      <m:naryPr>
                        <m:grow m:val="on"/>
                        <m:limLoc m:val="subSup"/>
                        <m:ctrlPr>
                          <a:rPr lang="en-US" altLang="zh-CN" sz="2000" i="1" dirty="0">
                            <a:latin typeface="Cambria Math" panose="02040503050406030204" pitchFamily="18" charset="0"/>
                          </a:rPr>
                        </m:ctrlPr>
                      </m:naryPr>
                      <m:sub>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2</m:t>
                            </m:r>
                            <m:r>
                              <a:rPr lang="en-US" altLang="zh-CN" sz="2000" i="1" dirty="0">
                                <a:latin typeface="Cambria Math" panose="02040503050406030204" pitchFamily="18" charset="0"/>
                              </a:rPr>
                              <m:t>𝑣</m:t>
                            </m:r>
                          </m:e>
                          <m:sub>
                            <m:r>
                              <a:rPr lang="en-US" altLang="zh-CN" sz="2000" dirty="0">
                                <a:latin typeface="Cambria Math" panose="02040503050406030204" pitchFamily="18" charset="0"/>
                              </a:rPr>
                              <m:t>0</m:t>
                            </m:r>
                          </m:sub>
                        </m:sSub>
                      </m:sub>
                      <m:sup>
                        <m:r>
                          <a:rPr lang="en-US" altLang="zh-CN" sz="2000" i="1" dirty="0" smtClean="0">
                            <a:latin typeface="Cambria Math" panose="02040503050406030204" pitchFamily="18" charset="0"/>
                            <a:ea typeface="Cambria Math" panose="02040503050406030204" pitchFamily="18" charset="0"/>
                          </a:rPr>
                          <m:t>∞</m:t>
                        </m:r>
                      </m:sup>
                      <m:e>
                        <m:r>
                          <a:rPr lang="en-US" altLang="zh-CN" sz="2000" b="0" i="1" dirty="0" smtClean="0">
                            <a:latin typeface="Cambria Math" panose="02040503050406030204" pitchFamily="18" charset="0"/>
                          </a:rPr>
                          <m:t>0</m:t>
                        </m:r>
                      </m:e>
                    </m:nary>
                    <m:r>
                      <a:rPr lang="en-US" altLang="zh-CN" sz="2000" i="1" dirty="0">
                        <a:latin typeface="Cambria Math" panose="02040503050406030204" pitchFamily="18" charset="0"/>
                      </a:rPr>
                      <m:t>𝑑𝑣</m:t>
                    </m:r>
                    <m:r>
                      <a:rPr lang="en-US" altLang="zh-CN" sz="2000" b="0" i="1" dirty="0" smtClean="0">
                        <a:latin typeface="Cambria Math" panose="02040503050406030204" pitchFamily="18" charset="0"/>
                      </a:rPr>
                      <m:t>=</m:t>
                    </m:r>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𝑎</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𝑣</m:t>
                            </m:r>
                          </m:e>
                          <m:sup>
                            <m:r>
                              <a:rPr lang="en-US" altLang="zh-CN" sz="2000" i="1" dirty="0">
                                <a:latin typeface="Cambria Math" panose="02040503050406030204" pitchFamily="18" charset="0"/>
                              </a:rPr>
                              <m:t>2</m:t>
                            </m:r>
                          </m:sup>
                        </m:sSup>
                      </m:num>
                      <m:den>
                        <m:r>
                          <a:rPr lang="en-US" altLang="zh-CN" sz="2000" i="1" dirty="0">
                            <a:latin typeface="Cambria Math" panose="02040503050406030204" pitchFamily="18" charset="0"/>
                          </a:rPr>
                          <m:t>2</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𝑣</m:t>
                            </m:r>
                          </m:e>
                          <m:sub>
                            <m:r>
                              <a:rPr lang="en-US" altLang="zh-CN" sz="2000" i="1" dirty="0">
                                <a:latin typeface="Cambria Math" panose="02040503050406030204" pitchFamily="18" charset="0"/>
                              </a:rPr>
                              <m:t>0</m:t>
                            </m:r>
                          </m:sub>
                        </m:sSub>
                      </m:den>
                    </m:f>
                    <m:sSubSup>
                      <m:sSubSupPr>
                        <m:ctrlPr>
                          <a:rPr lang="en-US" altLang="zh-CN" sz="2000" i="1" dirty="0">
                            <a:latin typeface="Cambria Math" panose="02040503050406030204" pitchFamily="18" charset="0"/>
                          </a:rPr>
                        </m:ctrlPr>
                      </m:sSubSupPr>
                      <m:e>
                        <m:r>
                          <a:rPr lang="en-US" altLang="zh-CN" sz="2000" i="1" dirty="0">
                            <a:latin typeface="Cambria Math" panose="02040503050406030204" pitchFamily="18" charset="0"/>
                          </a:rPr>
                          <m:t>|</m:t>
                        </m:r>
                      </m:e>
                      <m:sub>
                        <m:r>
                          <a:rPr lang="en-US" altLang="zh-CN" sz="2000" i="1" dirty="0">
                            <a:latin typeface="Cambria Math" panose="02040503050406030204" pitchFamily="18" charset="0"/>
                          </a:rPr>
                          <m:t>0</m:t>
                        </m:r>
                      </m:sub>
                      <m:sup>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𝑣</m:t>
                            </m:r>
                          </m:e>
                          <m:sub>
                            <m:r>
                              <a:rPr lang="en-US" altLang="zh-CN" sz="2000" i="1" dirty="0">
                                <a:latin typeface="Cambria Math" panose="02040503050406030204" pitchFamily="18" charset="0"/>
                              </a:rPr>
                              <m:t>0</m:t>
                            </m:r>
                          </m:sub>
                        </m:sSub>
                      </m:sup>
                    </m:sSubSup>
                  </m:oMath>
                </a14:m>
                <a:r>
                  <a:rPr lang="en-US" altLang="zh-CN" sz="2000" dirty="0"/>
                  <a:t> </a:t>
                </a:r>
                <a14:m>
                  <m:oMath xmlns:m="http://schemas.openxmlformats.org/officeDocument/2006/math">
                    <m:r>
                      <a:rPr lang="en-US" altLang="zh-CN" sz="2000" i="1" dirty="0">
                        <a:latin typeface="Cambria Math" panose="02040503050406030204" pitchFamily="18" charset="0"/>
                      </a:rPr>
                      <m:t>+</m:t>
                    </m:r>
                  </m:oMath>
                </a14:m>
                <a:r>
                  <a:rPr lang="en-US" altLang="zh-CN" sz="2000" dirty="0"/>
                  <a:t> </a:t>
                </a:r>
                <a14:m>
                  <m:oMath xmlns:m="http://schemas.openxmlformats.org/officeDocument/2006/math">
                    <m:f>
                      <m:fPr>
                        <m:ctrlPr>
                          <a:rPr lang="en-US" altLang="zh-CN" sz="2000" i="1" dirty="0">
                            <a:latin typeface="Cambria Math" panose="02040503050406030204" pitchFamily="18" charset="0"/>
                          </a:rPr>
                        </m:ctrlPr>
                      </m:fPr>
                      <m:num>
                        <m:r>
                          <a:rPr lang="en-US" altLang="zh-CN" sz="2000" i="1" dirty="0">
                            <a:latin typeface="Cambria Math" panose="02040503050406030204" pitchFamily="18" charset="0"/>
                          </a:rPr>
                          <m:t>𝑎</m:t>
                        </m:r>
                        <m:sSup>
                          <m:sSupPr>
                            <m:ctrlPr>
                              <a:rPr lang="en-US" altLang="zh-CN" sz="2000" i="1" dirty="0">
                                <a:latin typeface="Cambria Math" panose="02040503050406030204" pitchFamily="18" charset="0"/>
                              </a:rPr>
                            </m:ctrlPr>
                          </m:sSupPr>
                          <m:e>
                            <m:r>
                              <a:rPr lang="en-US" altLang="zh-CN" sz="2000" i="1" dirty="0">
                                <a:latin typeface="Cambria Math" panose="02040503050406030204" pitchFamily="18" charset="0"/>
                              </a:rPr>
                              <m:t>𝑣</m:t>
                            </m:r>
                          </m:e>
                          <m:sup>
                            <m:r>
                              <a:rPr lang="en-US" altLang="zh-CN" sz="2000" i="1" dirty="0">
                                <a:latin typeface="Cambria Math" panose="02040503050406030204" pitchFamily="18" charset="0"/>
                              </a:rPr>
                              <m:t>2</m:t>
                            </m:r>
                          </m:sup>
                        </m:sSup>
                      </m:num>
                      <m:den>
                        <m:r>
                          <a:rPr lang="en-US" altLang="zh-CN" sz="2000" i="1" dirty="0">
                            <a:latin typeface="Cambria Math" panose="02040503050406030204" pitchFamily="18" charset="0"/>
                          </a:rPr>
                          <m:t>2</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𝑣</m:t>
                            </m:r>
                          </m:e>
                          <m:sub>
                            <m:r>
                              <a:rPr lang="en-US" altLang="zh-CN" sz="2000" i="1" dirty="0">
                                <a:latin typeface="Cambria Math" panose="02040503050406030204" pitchFamily="18" charset="0"/>
                              </a:rPr>
                              <m:t>0</m:t>
                            </m:r>
                          </m:sub>
                        </m:sSub>
                      </m:den>
                    </m:f>
                    <m:sSubSup>
                      <m:sSubSupPr>
                        <m:ctrlPr>
                          <a:rPr lang="en-US" altLang="zh-CN" sz="2000" i="1" dirty="0">
                            <a:latin typeface="Cambria Math" panose="02040503050406030204" pitchFamily="18" charset="0"/>
                          </a:rPr>
                        </m:ctrlPr>
                      </m:sSubSupPr>
                      <m:e>
                        <m:r>
                          <a:rPr lang="en-US" altLang="zh-CN" sz="2000" i="1" dirty="0">
                            <a:latin typeface="Cambria Math" panose="02040503050406030204" pitchFamily="18" charset="0"/>
                          </a:rPr>
                          <m:t>|</m:t>
                        </m:r>
                      </m:e>
                      <m:sub>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𝑣</m:t>
                            </m:r>
                          </m:e>
                          <m:sub>
                            <m:r>
                              <a:rPr lang="en-US" altLang="zh-CN" sz="2000" i="1" dirty="0">
                                <a:latin typeface="Cambria Math" panose="02040503050406030204" pitchFamily="18" charset="0"/>
                              </a:rPr>
                              <m:t>0</m:t>
                            </m:r>
                          </m:sub>
                        </m:sSub>
                      </m:sub>
                      <m:sup>
                        <m:sSub>
                          <m:sSubPr>
                            <m:ctrlPr>
                              <a:rPr lang="en-US" altLang="zh-CN" sz="2000" i="1" dirty="0">
                                <a:latin typeface="Cambria Math" panose="02040503050406030204" pitchFamily="18" charset="0"/>
                              </a:rPr>
                            </m:ctrlPr>
                          </m:sSubPr>
                          <m:e>
                            <m:r>
                              <a:rPr lang="en-US" altLang="zh-CN" sz="2000" b="0" i="1" dirty="0" smtClean="0">
                                <a:latin typeface="Cambria Math" panose="02040503050406030204" pitchFamily="18" charset="0"/>
                              </a:rPr>
                              <m:t>2</m:t>
                            </m:r>
                            <m:r>
                              <a:rPr lang="en-US" altLang="zh-CN" sz="2000" i="1" dirty="0">
                                <a:latin typeface="Cambria Math" panose="02040503050406030204" pitchFamily="18" charset="0"/>
                              </a:rPr>
                              <m:t>𝑣</m:t>
                            </m:r>
                          </m:e>
                          <m:sub>
                            <m:r>
                              <a:rPr lang="en-US" altLang="zh-CN" sz="2000" b="0" i="1" dirty="0" smtClean="0">
                                <a:latin typeface="Cambria Math" panose="02040503050406030204" pitchFamily="18" charset="0"/>
                              </a:rPr>
                              <m:t>0</m:t>
                            </m:r>
                          </m:sub>
                        </m:sSub>
                      </m:sup>
                    </m:sSubSup>
                    <m:r>
                      <a:rPr lang="en-US" altLang="zh-CN" sz="2000" i="1" dirty="0">
                        <a:latin typeface="Cambria Math" panose="02040503050406030204" pitchFamily="18" charset="0"/>
                      </a:rPr>
                      <m:t>=</m:t>
                    </m:r>
                    <m:f>
                      <m:fPr>
                        <m:ctrlPr>
                          <a:rPr lang="en-US" altLang="zh-CN" sz="2000" i="1" dirty="0" smtClean="0">
                            <a:latin typeface="Cambria Math" panose="02040503050406030204" pitchFamily="18" charset="0"/>
                          </a:rPr>
                        </m:ctrlPr>
                      </m:fPr>
                      <m:num>
                        <m:r>
                          <a:rPr lang="en-US" altLang="zh-CN" sz="2000" b="0" i="1" dirty="0" smtClean="0">
                            <a:latin typeface="Cambria Math" panose="02040503050406030204" pitchFamily="18" charset="0"/>
                          </a:rPr>
                          <m:t>3</m:t>
                        </m:r>
                        <m:r>
                          <a:rPr lang="en-US" altLang="zh-CN" sz="2000" b="0" i="1" dirty="0" smtClean="0">
                            <a:latin typeface="Cambria Math" panose="02040503050406030204" pitchFamily="18" charset="0"/>
                          </a:rPr>
                          <m:t>𝑎</m:t>
                        </m:r>
                        <m:sSub>
                          <m:sSubPr>
                            <m:ctrlPr>
                              <a:rPr lang="en-US" altLang="zh-CN" sz="2000" i="1" dirty="0">
                                <a:latin typeface="Cambria Math" panose="02040503050406030204" pitchFamily="18" charset="0"/>
                              </a:rPr>
                            </m:ctrlPr>
                          </m:sSubPr>
                          <m:e>
                            <m:r>
                              <a:rPr lang="en-US" altLang="zh-CN" sz="2000" i="1" dirty="0">
                                <a:latin typeface="Cambria Math" panose="02040503050406030204" pitchFamily="18" charset="0"/>
                              </a:rPr>
                              <m:t>𝑣</m:t>
                            </m:r>
                          </m:e>
                          <m:sub>
                            <m:r>
                              <a:rPr lang="en-US" altLang="zh-CN" sz="2000" dirty="0">
                                <a:latin typeface="Cambria Math" panose="02040503050406030204" pitchFamily="18" charset="0"/>
                              </a:rPr>
                              <m:t>0</m:t>
                            </m:r>
                          </m:sub>
                        </m:sSub>
                      </m:num>
                      <m:den>
                        <m:r>
                          <a:rPr lang="en-US" altLang="zh-CN" sz="2000" b="0" i="1" dirty="0" smtClean="0">
                            <a:latin typeface="Cambria Math" panose="02040503050406030204" pitchFamily="18" charset="0"/>
                          </a:rPr>
                          <m:t>2</m:t>
                        </m:r>
                      </m:den>
                    </m:f>
                    <m:r>
                      <a:rPr lang="en-US" altLang="zh-CN" sz="2000" i="1" dirty="0">
                        <a:latin typeface="Cambria Math" panose="02040503050406030204" pitchFamily="18" charset="0"/>
                      </a:rPr>
                      <m:t>=</m:t>
                    </m:r>
                    <m:r>
                      <a:rPr lang="en-US" altLang="zh-CN" sz="2000" b="0" i="1" dirty="0" smtClean="0">
                        <a:latin typeface="Cambria Math" panose="02040503050406030204" pitchFamily="18" charset="0"/>
                      </a:rPr>
                      <m:t>1</m:t>
                    </m:r>
                  </m:oMath>
                </a14:m>
                <a:endParaRPr lang="en-US" altLang="zh-CN" sz="2000" b="0" dirty="0"/>
              </a:p>
            </p:txBody>
          </p:sp>
        </mc:Choice>
        <mc:Fallback>
          <p:sp>
            <p:nvSpPr>
              <p:cNvPr id="10" name="文本框 9"/>
              <p:cNvSpPr txBox="1">
                <a:spLocks noRot="1" noChangeAspect="1" noMove="1" noResize="1" noEditPoints="1" noAdjustHandles="1" noChangeArrowheads="1" noChangeShapeType="1" noTextEdit="1"/>
              </p:cNvSpPr>
              <p:nvPr/>
            </p:nvSpPr>
            <p:spPr>
              <a:xfrm>
                <a:off x="654270" y="4637492"/>
                <a:ext cx="7404167" cy="759375"/>
              </a:xfrm>
              <a:prstGeom prst="rect">
                <a:avLst/>
              </a:prstGeom>
              <a:blipFill rotWithShape="1">
                <a:blip r:embed="rId5"/>
                <a:stretch>
                  <a:fillRect l="-3" t="-11" r="4"/>
                </a:stretch>
              </a:blipFill>
            </p:spPr>
            <p:txBody>
              <a:bodyPr/>
              <a:lstStyle/>
              <a:p>
                <a:r>
                  <a:rPr lang="zh-CN" altLang="en-US">
                    <a:noFill/>
                  </a:rPr>
                  <a:t> </a:t>
                </a:r>
              </a:p>
            </p:txBody>
          </p:sp>
        </mc:Fallback>
      </mc:AlternateContent>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175332" y="291281"/>
                <a:ext cx="11841335" cy="2676054"/>
              </a:xfrm>
              <a:prstGeom prst="rect">
                <a:avLst/>
              </a:prstGeom>
            </p:spPr>
            <p:txBody>
              <a:bodyPr wrap="square">
                <a:spAutoFit/>
              </a:bodyPr>
              <a:lstStyle/>
              <a:p>
                <a:pPr>
                  <a:lnSpc>
                    <a:spcPct val="130000"/>
                  </a:lnSpc>
                </a:pPr>
                <a:r>
                  <a:rPr lang="en-US" altLang="zh-CN" sz="2000" dirty="0">
                    <a:latin typeface="楷体" panose="02010609060101010101" pitchFamily="49" charset="-122"/>
                    <a:ea typeface="楷体" panose="02010609060101010101" pitchFamily="49" charset="-122"/>
                    <a:cs typeface="Times New Roman" panose="02020603050405020304" pitchFamily="18" charset="0"/>
                  </a:rPr>
                  <a:t>10. </a:t>
                </a:r>
                <a:r>
                  <a:rPr lang="zh-CN" altLang="en-US" sz="2000" dirty="0">
                    <a:latin typeface="楷体" panose="02010609060101010101" pitchFamily="49" charset="-122"/>
                    <a:ea typeface="楷体" panose="02010609060101010101" pitchFamily="49" charset="-122"/>
                    <a:cs typeface="Times New Roman" panose="02020603050405020304" pitchFamily="18" charset="0"/>
                  </a:rPr>
                  <a:t>有</a:t>
                </a: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𝑁</m:t>
                    </m:r>
                  </m:oMath>
                </a14:m>
                <a:r>
                  <a:rPr lang="zh-CN" altLang="en-US" sz="2000" dirty="0">
                    <a:latin typeface="楷体" panose="02010609060101010101" pitchFamily="49" charset="-122"/>
                    <a:ea typeface="楷体" panose="02010609060101010101" pitchFamily="49" charset="-122"/>
                    <a:cs typeface="Times New Roman" panose="02020603050405020304" pitchFamily="18" charset="0"/>
                  </a:rPr>
                  <a:t>个粒子,其速率分布函数为</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a:p>
                <a:pPr algn="ctr">
                  <a:lnSpc>
                    <a:spcPct val="130000"/>
                  </a:lnSpc>
                  <a:spcBef>
                    <a:spcPts val="600"/>
                  </a:spcBef>
                </a:pPr>
                <a14:m>
                  <m:oMath xmlns:m="http://schemas.openxmlformats.org/officeDocument/2006/math">
                    <m:r>
                      <a:rPr lang="en-US" altLang="zh-CN" sz="2000" b="0" i="1" smtClean="0">
                        <a:latin typeface="Cambria Math" panose="02040503050406030204" pitchFamily="18" charset="0"/>
                        <a:cs typeface="Times New Roman" panose="02020603050405020304" pitchFamily="18" charset="0"/>
                      </a:rPr>
                      <m:t>𝑓</m:t>
                    </m:r>
                    <m:d>
                      <m:dPr>
                        <m:ctrlPr>
                          <a:rPr lang="en-US" altLang="zh-CN" sz="2000" b="0" i="1" smtClean="0">
                            <a:latin typeface="Cambria Math" panose="02040503050406030204" pitchFamily="18" charset="0"/>
                            <a:cs typeface="Times New Roman" panose="02020603050405020304" pitchFamily="18" charset="0"/>
                          </a:rPr>
                        </m:ctrlPr>
                      </m:dPr>
                      <m:e>
                        <m:r>
                          <a:rPr lang="en-US" altLang="zh-CN" sz="2000" b="0" i="1" smtClean="0">
                            <a:latin typeface="Cambria Math" panose="02040503050406030204" pitchFamily="18" charset="0"/>
                            <a:cs typeface="Times New Roman" panose="02020603050405020304" pitchFamily="18" charset="0"/>
                          </a:rPr>
                          <m:t>𝑣</m:t>
                        </m:r>
                      </m:e>
                    </m:d>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m:t>
                    </m:r>
                  </m:oMath>
                </a14:m>
                <a:r>
                  <a:rPr lang="en-US" altLang="zh-CN" sz="2000" dirty="0">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d>
                      <m:dPr>
                        <m:begChr m:val="{"/>
                        <m:endChr m:val=""/>
                        <m:ctrlPr>
                          <a:rPr lang="en-US" altLang="zh-CN" sz="2000" i="1" dirty="0" smtClean="0">
                            <a:latin typeface="Cambria Math" panose="02040503050406030204" pitchFamily="18" charset="0"/>
                            <a:cs typeface="Times New Roman" panose="02020603050405020304" pitchFamily="18" charset="0"/>
                          </a:rPr>
                        </m:ctrlPr>
                      </m:dPr>
                      <m:e>
                        <m:m>
                          <m:mPr>
                            <m:mcs>
                              <m:mc>
                                <m:mcPr>
                                  <m:count m:val="2"/>
                                  <m:mcJc m:val="center"/>
                                </m:mcPr>
                              </m:mc>
                            </m:mcs>
                            <m:ctrlPr>
                              <a:rPr lang="en-US" altLang="zh-CN" sz="2000" i="1" dirty="0" smtClean="0">
                                <a:latin typeface="Cambria Math" panose="02040503050406030204" pitchFamily="18" charset="0"/>
                                <a:cs typeface="Times New Roman" panose="02020603050405020304" pitchFamily="18" charset="0"/>
                              </a:rPr>
                            </m:ctrlPr>
                          </m:mPr>
                          <m:mr>
                            <m:e>
                              <m:r>
                                <m:rPr>
                                  <m:brk m:alnAt="7"/>
                                </m:rPr>
                                <a:rPr lang="en-US" altLang="zh-CN" sz="2000" b="0" i="1" dirty="0" smtClean="0">
                                  <a:latin typeface="Cambria Math" panose="02040503050406030204" pitchFamily="18" charset="0"/>
                                  <a:cs typeface="Times New Roman" panose="02020603050405020304" pitchFamily="18" charset="0"/>
                                </a:rPr>
                                <m:t>𝑎</m:t>
                              </m:r>
                              <m:r>
                                <a:rPr lang="en-US" altLang="zh-CN" sz="2000" b="0" i="1" dirty="0" smtClean="0">
                                  <a:latin typeface="Cambria Math" panose="02040503050406030204" pitchFamily="18" charset="0"/>
                                  <a:cs typeface="Times New Roman" panose="02020603050405020304" pitchFamily="18" charset="0"/>
                                </a:rPr>
                                <m:t>𝑣</m:t>
                              </m:r>
                              <m:r>
                                <a:rPr lang="en-US" altLang="zh-CN" sz="2000" b="0" i="1" dirty="0" smtClean="0">
                                  <a:latin typeface="Cambria Math" panose="02040503050406030204" pitchFamily="18" charset="0"/>
                                  <a:cs typeface="Times New Roman" panose="02020603050405020304" pitchFamily="18" charset="0"/>
                                </a:rPr>
                                <m:t>/</m:t>
                              </m:r>
                              <m:sSub>
                                <m:sSubPr>
                                  <m:ctrlPr>
                                    <a:rPr lang="en-US" altLang="zh-CN" sz="2000" b="0" i="1" dirty="0" smtClean="0">
                                      <a:latin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cs typeface="Times New Roman" panose="02020603050405020304" pitchFamily="18" charset="0"/>
                                    </a:rPr>
                                    <m:t>𝑣</m:t>
                                  </m:r>
                                </m:e>
                                <m:sub>
                                  <m:r>
                                    <a:rPr lang="en-US" altLang="zh-CN" sz="2000" b="0" i="1" dirty="0" smtClean="0">
                                      <a:latin typeface="Cambria Math" panose="02040503050406030204" pitchFamily="18" charset="0"/>
                                      <a:cs typeface="Times New Roman" panose="02020603050405020304" pitchFamily="18" charset="0"/>
                                    </a:rPr>
                                    <m:t>0</m:t>
                                  </m:r>
                                </m:sub>
                              </m:sSub>
                            </m:e>
                            <m:e>
                              <m:r>
                                <a:rPr lang="en-US" altLang="zh-CN" sz="2000" b="0" i="1" dirty="0" smtClean="0">
                                  <a:latin typeface="Cambria Math" panose="02040503050406030204" pitchFamily="18" charset="0"/>
                                  <a:cs typeface="Times New Roman" panose="02020603050405020304" pitchFamily="18" charset="0"/>
                                </a:rPr>
                                <m:t>0</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𝑣</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0</m:t>
                                  </m:r>
                                </m:sub>
                              </m:sSub>
                            </m:e>
                          </m:mr>
                          <m:mr>
                            <m:e>
                              <m:r>
                                <a:rPr lang="en-US" altLang="zh-CN" sz="2000" b="0" i="1" dirty="0" smtClean="0">
                                  <a:latin typeface="Cambria Math" panose="02040503050406030204" pitchFamily="18" charset="0"/>
                                  <a:cs typeface="Times New Roman" panose="02020603050405020304" pitchFamily="18" charset="0"/>
                                </a:rPr>
                                <m:t>𝑎</m:t>
                              </m:r>
                            </m:e>
                            <m:e>
                              <m:sSub>
                                <m:sSubPr>
                                  <m:ctrlPr>
                                    <a:rPr lang="en-US" altLang="zh-CN" sz="2000" i="1" dirty="0" smtClean="0">
                                      <a:latin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cs typeface="Times New Roman" panose="02020603050405020304" pitchFamily="18" charset="0"/>
                                    </a:rPr>
                                    <m:t>𝑣</m:t>
                                  </m:r>
                                </m:e>
                                <m:sub>
                                  <m:r>
                                    <a:rPr lang="en-US" altLang="zh-CN" sz="2000" b="0" i="1" dirty="0" smtClean="0">
                                      <a:latin typeface="Cambria Math" panose="02040503050406030204" pitchFamily="18" charset="0"/>
                                      <a:cs typeface="Times New Roman" panose="02020603050405020304" pitchFamily="18" charset="0"/>
                                    </a:rPr>
                                    <m:t>0</m:t>
                                  </m:r>
                                </m:sub>
                              </m:sSub>
                              <m:r>
                                <a:rPr lang="en-US" altLang="zh-CN" sz="200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𝑣</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2</m:t>
                              </m:r>
                              <m:sSub>
                                <m:sSubPr>
                                  <m:ctrlP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0</m:t>
                                  </m:r>
                                </m:sub>
                              </m:sSub>
                            </m:e>
                          </m:mr>
                          <m:mr>
                            <m:e>
                              <m:r>
                                <a:rPr lang="en-US" altLang="zh-CN" sz="2000" b="0" i="1" dirty="0" smtClean="0">
                                  <a:latin typeface="Cambria Math" panose="02040503050406030204" pitchFamily="18" charset="0"/>
                                  <a:cs typeface="Times New Roman" panose="02020603050405020304" pitchFamily="18" charset="0"/>
                                </a:rPr>
                                <m:t>0</m:t>
                              </m:r>
                            </m:e>
                            <m:e>
                              <m:r>
                                <a:rPr lang="en-US" altLang="zh-CN" sz="2000" b="0" i="1" dirty="0" smtClean="0">
                                  <a:latin typeface="Cambria Math" panose="02040503050406030204" pitchFamily="18" charset="0"/>
                                  <a:cs typeface="Times New Roman" panose="02020603050405020304" pitchFamily="18" charset="0"/>
                                </a:rPr>
                                <m:t>𝑣</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&gt;</m:t>
                              </m:r>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2</m:t>
                              </m:r>
                              <m:sSub>
                                <m:sSubPr>
                                  <m:ctrlP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𝑣</m:t>
                                  </m:r>
                                </m:e>
                                <m:sub>
                                  <m:r>
                                    <a:rPr lang="en-US" altLang="zh-CN" sz="2000" b="0" i="1" dirty="0" smtClean="0">
                                      <a:latin typeface="Cambria Math" panose="02040503050406030204" pitchFamily="18" charset="0"/>
                                      <a:ea typeface="Cambria Math" panose="02040503050406030204" pitchFamily="18" charset="0"/>
                                      <a:cs typeface="Times New Roman" panose="02020603050405020304" pitchFamily="18" charset="0"/>
                                    </a:rPr>
                                    <m:t>0</m:t>
                                  </m:r>
                                </m:sub>
                              </m:sSub>
                            </m:e>
                          </m:mr>
                        </m:m>
                      </m:e>
                    </m:d>
                  </m:oMath>
                </a14:m>
                <a:endParaRPr lang="en-US" altLang="zh-CN" sz="2000" dirty="0">
                  <a:latin typeface="楷体" panose="02010609060101010101" pitchFamily="49" charset="-122"/>
                  <a:ea typeface="楷体" panose="02010609060101010101" pitchFamily="49" charset="-122"/>
                  <a:cs typeface="Times New Roman" panose="02020603050405020304" pitchFamily="18" charset="0"/>
                </a:endParaRPr>
              </a:p>
              <a:p>
                <a:pPr>
                  <a:lnSpc>
                    <a:spcPct val="150000"/>
                  </a:lnSpc>
                </a:pPr>
                <a:r>
                  <a:rPr lang="zh-CN" altLang="en-US" sz="2000" dirty="0">
                    <a:latin typeface="楷体" panose="02010609060101010101" pitchFamily="49" charset="-122"/>
                    <a:ea typeface="楷体" panose="02010609060101010101" pitchFamily="49" charset="-122"/>
                    <a:cs typeface="Times New Roman" panose="02020603050405020304" pitchFamily="18" charset="0"/>
                  </a:rPr>
                  <a:t>(1)  作出速率分布曲线并求常数</a:t>
                </a:r>
                <a14:m>
                  <m:oMath xmlns:m="http://schemas.openxmlformats.org/officeDocument/2006/math">
                    <m:r>
                      <a:rPr lang="zh-CN" altLang="en-US" sz="2000" i="1" dirty="0" smtClean="0">
                        <a:latin typeface="Cambria Math" panose="02040503050406030204" pitchFamily="18" charset="0"/>
                        <a:cs typeface="Times New Roman" panose="02020603050405020304" pitchFamily="18" charset="0"/>
                      </a:rPr>
                      <m:t>𝑎</m:t>
                    </m:r>
                  </m:oMath>
                </a14:m>
                <a:r>
                  <a:rPr lang="zh-CN" altLang="en-US" sz="2000" dirty="0">
                    <a:latin typeface="楷体" panose="02010609060101010101" pitchFamily="49" charset="-122"/>
                    <a:ea typeface="楷体" panose="02010609060101010101" pitchFamily="49" charset="-122"/>
                    <a:cs typeface="Times New Roman" panose="02020603050405020304" pitchFamily="18" charset="0"/>
                  </a:rPr>
                  <a:t>。</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000" dirty="0">
                    <a:latin typeface="楷体" panose="02010609060101010101" pitchFamily="49" charset="-122"/>
                    <a:ea typeface="楷体" panose="02010609060101010101" pitchFamily="49" charset="-122"/>
                    <a:cs typeface="Times New Roman" panose="02020603050405020304" pitchFamily="18" charset="0"/>
                  </a:rPr>
                  <a:t>(2)  求速率大于</a:t>
                </a:r>
                <a14:m>
                  <m:oMath xmlns:m="http://schemas.openxmlformats.org/officeDocument/2006/math">
                    <m:r>
                      <a:rPr lang="en-US" altLang="zh-CN" sz="2000" i="1" dirty="0" smtClean="0">
                        <a:latin typeface="Cambria Math" panose="02040503050406030204" pitchFamily="18" charset="0"/>
                        <a:cs typeface="Times New Roman" panose="02020603050405020304" pitchFamily="18" charset="0"/>
                      </a:rPr>
                      <m:t>𝑣</m:t>
                    </m:r>
                    <m:r>
                      <a:rPr lang="en-US" altLang="zh-CN" sz="2000" i="1" baseline="-25000" dirty="0">
                        <a:latin typeface="Cambria Math" panose="02040503050406030204" pitchFamily="18" charset="0"/>
                        <a:cs typeface="Times New Roman" panose="02020603050405020304" pitchFamily="18" charset="0"/>
                      </a:rPr>
                      <m:t>0</m:t>
                    </m:r>
                  </m:oMath>
                </a14:m>
                <a:r>
                  <a:rPr lang="zh-CN" altLang="en-US" sz="2000" dirty="0">
                    <a:latin typeface="楷体" panose="02010609060101010101" pitchFamily="49" charset="-122"/>
                    <a:ea typeface="楷体" panose="02010609060101010101" pitchFamily="49" charset="-122"/>
                    <a:cs typeface="Times New Roman" panose="02020603050405020304" pitchFamily="18" charset="0"/>
                  </a:rPr>
                  <a:t>和速率小于</a:t>
                </a:r>
                <a14:m>
                  <m:oMath xmlns:m="http://schemas.openxmlformats.org/officeDocument/2006/math">
                    <m:r>
                      <a:rPr lang="zh-CN" altLang="en-US" sz="2000" i="1" dirty="0" smtClean="0">
                        <a:latin typeface="Cambria Math" panose="02040503050406030204" pitchFamily="18" charset="0"/>
                        <a:cs typeface="Times New Roman" panose="02020603050405020304" pitchFamily="18" charset="0"/>
                      </a:rPr>
                      <m:t>2</m:t>
                    </m:r>
                    <m:r>
                      <a:rPr lang="zh-CN" altLang="en-US" sz="2000" i="1" dirty="0" smtClean="0">
                        <a:latin typeface="Cambria Math" panose="02040503050406030204" pitchFamily="18" charset="0"/>
                        <a:cs typeface="Times New Roman" panose="02020603050405020304" pitchFamily="18" charset="0"/>
                      </a:rPr>
                      <m:t>𝑣</m:t>
                    </m:r>
                    <m:r>
                      <a:rPr lang="en-US" altLang="zh-CN" sz="2000" i="1" baseline="-25000" dirty="0">
                        <a:latin typeface="Cambria Math" panose="02040503050406030204" pitchFamily="18" charset="0"/>
                        <a:cs typeface="Times New Roman" panose="02020603050405020304" pitchFamily="18" charset="0"/>
                      </a:rPr>
                      <m:t>0</m:t>
                    </m:r>
                  </m:oMath>
                </a14:m>
                <a:r>
                  <a:rPr lang="zh-CN" altLang="en-US" sz="2000" dirty="0">
                    <a:latin typeface="楷体" panose="02010609060101010101" pitchFamily="49" charset="-122"/>
                    <a:ea typeface="楷体" panose="02010609060101010101" pitchFamily="49" charset="-122"/>
                    <a:cs typeface="Times New Roman" panose="02020603050405020304" pitchFamily="18" charset="0"/>
                  </a:rPr>
                  <a:t>的粒子数。</a:t>
                </a:r>
                <a:endParaRPr lang="zh-CN" altLang="en-US" sz="2000"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175332" y="291281"/>
                <a:ext cx="11841335" cy="2676054"/>
              </a:xfrm>
              <a:prstGeom prst="rect">
                <a:avLst/>
              </a:prstGeom>
              <a:blipFill rotWithShape="1">
                <a:blip r:embed="rId1"/>
                <a:stretch>
                  <a:fillRect l="-1" t="-17" r="5" b="23"/>
                </a:stretch>
              </a:blipFill>
            </p:spPr>
            <p:txBody>
              <a:bodyPr/>
              <a:lstStyle/>
              <a:p>
                <a:r>
                  <a:rPr lang="zh-CN" altLang="en-US">
                    <a:noFill/>
                  </a:rPr>
                  <a:t> </a:t>
                </a:r>
              </a:p>
            </p:txBody>
          </p:sp>
        </mc:Fallback>
      </mc:AlternateContent>
      <p:sp>
        <p:nvSpPr>
          <p:cNvPr id="14" name="文本框 13"/>
          <p:cNvSpPr txBox="1"/>
          <p:nvPr/>
        </p:nvSpPr>
        <p:spPr>
          <a:xfrm>
            <a:off x="477173" y="3429000"/>
            <a:ext cx="1704359" cy="400110"/>
          </a:xfrm>
          <a:prstGeom prst="rect">
            <a:avLst/>
          </a:prstGeom>
          <a:noFill/>
        </p:spPr>
        <p:txBody>
          <a:bodyPr wrap="square" rtlCol="0">
            <a:spAutoFit/>
          </a:bodyPr>
          <a:lstStyle/>
          <a:p>
            <a:r>
              <a:rPr lang="zh-CN" altLang="en-US" sz="2000" b="1" dirty="0">
                <a:latin typeface="楷体" panose="02010609060101010101" pitchFamily="49" charset="-122"/>
                <a:ea typeface="楷体" panose="02010609060101010101" pitchFamily="49" charset="-122"/>
              </a:rPr>
              <a:t>解</a:t>
            </a:r>
            <a:r>
              <a:rPr lang="zh-CN" altLang="en-US" sz="2000" b="1" dirty="0">
                <a:latin typeface="楷体" panose="02010609060101010101" pitchFamily="49" charset="-122"/>
                <a:ea typeface="楷体" panose="02010609060101010101" pitchFamily="49" charset="-122"/>
                <a:sym typeface="Wingdings" panose="05000000000000000000" pitchFamily="2" charset="2"/>
              </a:rPr>
              <a:t>：（</a:t>
            </a:r>
            <a:r>
              <a:rPr lang="en-US" altLang="zh-CN" sz="2000" b="1" dirty="0">
                <a:latin typeface="楷体" panose="02010609060101010101" pitchFamily="49" charset="-122"/>
                <a:ea typeface="楷体" panose="02010609060101010101" pitchFamily="49" charset="-122"/>
                <a:sym typeface="Wingdings" panose="05000000000000000000" pitchFamily="2" charset="2"/>
              </a:rPr>
              <a:t>2</a:t>
            </a:r>
            <a:r>
              <a:rPr lang="zh-CN" altLang="en-US" sz="2000" b="1" dirty="0">
                <a:latin typeface="楷体" panose="02010609060101010101" pitchFamily="49" charset="-122"/>
                <a:ea typeface="楷体" panose="02010609060101010101" pitchFamily="49" charset="-122"/>
                <a:sym typeface="Wingdings" panose="05000000000000000000" pitchFamily="2" charset="2"/>
              </a:rPr>
              <a:t>）</a:t>
            </a:r>
            <a:endParaRPr lang="zh-CN" altLang="en-US" sz="2000" b="1"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7" name="矩形 6"/>
              <p:cNvSpPr/>
              <p:nvPr/>
            </p:nvSpPr>
            <p:spPr>
              <a:xfrm>
                <a:off x="2181532" y="3890665"/>
                <a:ext cx="1527982" cy="535659"/>
              </a:xfrm>
              <a:prstGeom prst="rect">
                <a:avLst/>
              </a:prstGeom>
            </p:spPr>
            <p:txBody>
              <a:bodyPr wrap="none">
                <a:spAutoFit/>
              </a:bodyPr>
              <a:lstStyle/>
              <a:p>
                <a14:m>
                  <m:oMath xmlns:m="http://schemas.openxmlformats.org/officeDocument/2006/math">
                    <m:r>
                      <a:rPr lang="en-US" altLang="zh-CN" sz="2000" i="1" smtClean="0">
                        <a:latin typeface="Cambria Math" panose="02040503050406030204" pitchFamily="18" charset="0"/>
                        <a:cs typeface="Times New Roman" panose="02020603050405020304" pitchFamily="18" charset="0"/>
                      </a:rPr>
                      <m:t>𝑓</m:t>
                    </m:r>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𝑣</m:t>
                        </m:r>
                      </m:e>
                    </m:d>
                    <m:r>
                      <a:rPr lang="en-US" altLang="zh-CN" sz="2000" i="1">
                        <a:latin typeface="Cambria Math" panose="02040503050406030204" pitchFamily="18" charset="0"/>
                        <a:ea typeface="Cambria Math" panose="02040503050406030204" pitchFamily="18" charset="0"/>
                        <a:cs typeface="Times New Roman" panose="02020603050405020304" pitchFamily="18" charset="0"/>
                      </a:rPr>
                      <m:t>=</m:t>
                    </m:r>
                    <m:f>
                      <m:fPr>
                        <m:ctrlPr>
                          <a:rPr lang="en-US" altLang="zh-CN" sz="2000" i="1" smtClean="0">
                            <a:latin typeface="Cambria Math" panose="02040503050406030204" pitchFamily="18" charset="0"/>
                            <a:ea typeface="Cambria Math" panose="02040503050406030204" pitchFamily="18" charset="0"/>
                            <a:cs typeface="Times New Roman" panose="02020603050405020304" pitchFamily="18" charset="0"/>
                          </a:rPr>
                        </m:ctrlPr>
                      </m:fPr>
                      <m:num>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𝑑𝑁</m:t>
                        </m:r>
                      </m:num>
                      <m:den>
                        <m:r>
                          <a:rPr lang="en-US" altLang="zh-CN" sz="2000" b="0" i="1" smtClean="0">
                            <a:latin typeface="Cambria Math" panose="02040503050406030204" pitchFamily="18" charset="0"/>
                            <a:ea typeface="Cambria Math" panose="02040503050406030204" pitchFamily="18" charset="0"/>
                            <a:cs typeface="Times New Roman" panose="02020603050405020304" pitchFamily="18" charset="0"/>
                          </a:rPr>
                          <m:t>𝑁𝑑𝑣</m:t>
                        </m:r>
                      </m:den>
                    </m:f>
                  </m:oMath>
                </a14:m>
                <a:r>
                  <a:rPr lang="en-US" altLang="zh-CN" sz="2000" dirty="0">
                    <a:latin typeface="楷体" panose="02010609060101010101" pitchFamily="49" charset="-122"/>
                    <a:ea typeface="楷体" panose="02010609060101010101" pitchFamily="49" charset="-122"/>
                    <a:cs typeface="Times New Roman" panose="02020603050405020304" pitchFamily="18" charset="0"/>
                  </a:rPr>
                  <a:t> </a:t>
                </a:r>
                <a:endParaRPr lang="zh-CN" altLang="en-US" sz="2000" dirty="0">
                  <a:latin typeface="楷体" panose="02010609060101010101" pitchFamily="49" charset="-122"/>
                  <a:ea typeface="楷体" panose="02010609060101010101" pitchFamily="49" charset="-122"/>
                </a:endParaRPr>
              </a:p>
            </p:txBody>
          </p:sp>
        </mc:Choice>
        <mc:Fallback>
          <p:sp>
            <p:nvSpPr>
              <p:cNvPr id="7" name="矩形 6"/>
              <p:cNvSpPr>
                <a:spLocks noRot="1" noChangeAspect="1" noMove="1" noResize="1" noEditPoints="1" noAdjustHandles="1" noChangeArrowheads="1" noChangeShapeType="1" noTextEdit="1"/>
              </p:cNvSpPr>
              <p:nvPr/>
            </p:nvSpPr>
            <p:spPr>
              <a:xfrm>
                <a:off x="2181532" y="3890665"/>
                <a:ext cx="1527982" cy="535659"/>
              </a:xfrm>
              <a:prstGeom prst="rect">
                <a:avLst/>
              </a:prstGeom>
              <a:blipFill rotWithShape="1">
                <a:blip r:embed="rId2"/>
                <a:stretch>
                  <a:fillRect l="-20" t="-4" r="-6992" b="7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0" name="矩形 9"/>
              <p:cNvSpPr/>
              <p:nvPr/>
            </p:nvSpPr>
            <p:spPr>
              <a:xfrm>
                <a:off x="1130113" y="4872288"/>
                <a:ext cx="6198685" cy="822405"/>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nary>
                        <m:naryPr>
                          <m:ctrlPr>
                            <a:rPr lang="zh-CN" altLang="en-US" sz="2000" i="1" smtClean="0">
                              <a:latin typeface="Cambria Math" panose="02040503050406030204" pitchFamily="18" charset="0"/>
                            </a:rPr>
                          </m:ctrlPr>
                        </m:naryPr>
                        <m:sub>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𝑣</m:t>
                              </m:r>
                            </m:e>
                            <m:sub>
                              <m:r>
                                <a:rPr lang="en-US" altLang="zh-CN" sz="2000" i="1">
                                  <a:latin typeface="Cambria Math" panose="02040503050406030204" pitchFamily="18" charset="0"/>
                                  <a:ea typeface="Cambria Math" panose="02040503050406030204" pitchFamily="18" charset="0"/>
                                </a:rPr>
                                <m:t>0</m:t>
                              </m:r>
                            </m:sub>
                          </m:sSub>
                        </m:sub>
                        <m:sup>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𝑣</m:t>
                              </m:r>
                            </m:e>
                            <m:sub>
                              <m:r>
                                <a:rPr lang="en-US" altLang="zh-CN" sz="2000" i="1">
                                  <a:latin typeface="Cambria Math" panose="02040503050406030204" pitchFamily="18" charset="0"/>
                                  <a:ea typeface="Cambria Math" panose="02040503050406030204" pitchFamily="18" charset="0"/>
                                </a:rPr>
                                <m:t>0</m:t>
                              </m:r>
                            </m:sub>
                          </m:sSub>
                        </m:sup>
                        <m:e>
                          <m:r>
                            <a:rPr lang="en-US" altLang="zh-CN" sz="2000" i="1">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rPr>
                            <m:t>𝑑</m:t>
                          </m:r>
                          <m:r>
                            <a:rPr lang="en-US" altLang="zh-CN" sz="2000" b="0" i="1" smtClean="0">
                              <a:latin typeface="Cambria Math" panose="02040503050406030204" pitchFamily="18" charset="0"/>
                            </a:rPr>
                            <m:t>𝑁</m:t>
                          </m:r>
                        </m:e>
                      </m:nary>
                      <m:r>
                        <a:rPr lang="en-US" altLang="zh-CN" sz="2000" b="0" i="1" smtClean="0">
                          <a:latin typeface="Cambria Math" panose="02040503050406030204" pitchFamily="18" charset="0"/>
                        </a:rPr>
                        <m:t>=</m:t>
                      </m:r>
                      <m:nary>
                        <m:naryPr>
                          <m:ctrlPr>
                            <a:rPr lang="zh-CN" altLang="en-US" sz="2000" i="1">
                              <a:latin typeface="Cambria Math" panose="02040503050406030204" pitchFamily="18" charset="0"/>
                            </a:rPr>
                          </m:ctrlPr>
                        </m:naryPr>
                        <m:sub>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𝑣</m:t>
                              </m:r>
                            </m:e>
                            <m:sub>
                              <m:r>
                                <a:rPr lang="en-US" altLang="zh-CN" sz="2000" i="1">
                                  <a:latin typeface="Cambria Math" panose="02040503050406030204" pitchFamily="18" charset="0"/>
                                  <a:ea typeface="Cambria Math" panose="02040503050406030204" pitchFamily="18" charset="0"/>
                                </a:rPr>
                                <m:t>0</m:t>
                              </m:r>
                            </m:sub>
                          </m:sSub>
                        </m:sub>
                        <m:sup>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𝑣</m:t>
                              </m:r>
                            </m:e>
                            <m:sub>
                              <m:r>
                                <a:rPr lang="en-US" altLang="zh-CN" sz="2000" i="1">
                                  <a:latin typeface="Cambria Math" panose="02040503050406030204" pitchFamily="18" charset="0"/>
                                  <a:ea typeface="Cambria Math" panose="02040503050406030204" pitchFamily="18" charset="0"/>
                                </a:rPr>
                                <m:t>0</m:t>
                              </m:r>
                            </m:sub>
                          </m:sSub>
                        </m:sup>
                        <m:e>
                          <m:r>
                            <a:rPr lang="en-US" altLang="zh-CN" sz="2000" i="1">
                              <a:latin typeface="Cambria Math" panose="02040503050406030204" pitchFamily="18" charset="0"/>
                              <a:ea typeface="Cambria Math" panose="02040503050406030204" pitchFamily="18" charset="0"/>
                            </a:rPr>
                            <m:t> </m:t>
                          </m:r>
                          <m:r>
                            <a:rPr lang="en-US" altLang="zh-CN" sz="2000" b="0" i="1" smtClean="0">
                              <a:latin typeface="Cambria Math" panose="02040503050406030204" pitchFamily="18" charset="0"/>
                              <a:ea typeface="Cambria Math" panose="02040503050406030204" pitchFamily="18" charset="0"/>
                            </a:rPr>
                            <m:t>𝑁</m:t>
                          </m:r>
                          <m:r>
                            <a:rPr lang="en-US" altLang="zh-CN" sz="2000" i="1">
                              <a:latin typeface="Cambria Math" panose="02040503050406030204" pitchFamily="18" charset="0"/>
                              <a:cs typeface="Times New Roman" panose="02020603050405020304" pitchFamily="18" charset="0"/>
                            </a:rPr>
                            <m:t>𝑓</m:t>
                          </m:r>
                          <m:d>
                            <m:dPr>
                              <m:ctrlPr>
                                <a:rPr lang="en-US" altLang="zh-CN" sz="2000" i="1">
                                  <a:latin typeface="Cambria Math" panose="02040503050406030204" pitchFamily="18" charset="0"/>
                                  <a:cs typeface="Times New Roman" panose="02020603050405020304" pitchFamily="18" charset="0"/>
                                </a:rPr>
                              </m:ctrlPr>
                            </m:dPr>
                            <m:e>
                              <m:r>
                                <a:rPr lang="en-US" altLang="zh-CN" sz="2000" i="1">
                                  <a:latin typeface="Cambria Math" panose="02040503050406030204" pitchFamily="18" charset="0"/>
                                  <a:cs typeface="Times New Roman" panose="02020603050405020304" pitchFamily="18" charset="0"/>
                                </a:rPr>
                                <m:t>𝑣</m:t>
                              </m:r>
                            </m:e>
                          </m:d>
                          <m:r>
                            <a:rPr lang="en-US" altLang="zh-CN" sz="2000" i="1">
                              <a:latin typeface="Cambria Math" panose="02040503050406030204" pitchFamily="18" charset="0"/>
                            </a:rPr>
                            <m:t>𝑑</m:t>
                          </m:r>
                          <m:r>
                            <a:rPr lang="en-US" altLang="zh-CN" sz="2000" b="0" i="1" smtClean="0">
                              <a:latin typeface="Cambria Math" panose="02040503050406030204" pitchFamily="18" charset="0"/>
                            </a:rPr>
                            <m:t>𝑣</m:t>
                          </m:r>
                        </m:e>
                      </m:nary>
                      <m:r>
                        <a:rPr lang="en-US" altLang="zh-CN" sz="2000" b="0" i="1" smtClean="0">
                          <a:latin typeface="Cambria Math" panose="02040503050406030204" pitchFamily="18" charset="0"/>
                        </a:rPr>
                        <m:t>=</m:t>
                      </m:r>
                      <m:nary>
                        <m:naryPr>
                          <m:ctrlPr>
                            <a:rPr lang="zh-CN" altLang="en-US" sz="2000" i="1">
                              <a:latin typeface="Cambria Math" panose="02040503050406030204" pitchFamily="18" charset="0"/>
                            </a:rPr>
                          </m:ctrlPr>
                        </m:naryPr>
                        <m:sub>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𝑣</m:t>
                              </m:r>
                            </m:e>
                            <m:sub>
                              <m:r>
                                <a:rPr lang="en-US" altLang="zh-CN" sz="2000" i="1">
                                  <a:latin typeface="Cambria Math" panose="02040503050406030204" pitchFamily="18" charset="0"/>
                                  <a:ea typeface="Cambria Math" panose="02040503050406030204" pitchFamily="18" charset="0"/>
                                </a:rPr>
                                <m:t>0</m:t>
                              </m:r>
                            </m:sub>
                          </m:sSub>
                        </m:sub>
                        <m:sup>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2</m:t>
                              </m:r>
                              <m:r>
                                <a:rPr lang="en-US" altLang="zh-CN" sz="2000" i="1">
                                  <a:latin typeface="Cambria Math" panose="02040503050406030204" pitchFamily="18" charset="0"/>
                                  <a:ea typeface="Cambria Math" panose="02040503050406030204" pitchFamily="18" charset="0"/>
                                </a:rPr>
                                <m:t>𝑣</m:t>
                              </m:r>
                            </m:e>
                            <m:sub>
                              <m:r>
                                <a:rPr lang="en-US" altLang="zh-CN" sz="2000" i="1">
                                  <a:latin typeface="Cambria Math" panose="02040503050406030204" pitchFamily="18" charset="0"/>
                                  <a:ea typeface="Cambria Math" panose="02040503050406030204" pitchFamily="18" charset="0"/>
                                </a:rPr>
                                <m:t>0</m:t>
                              </m:r>
                            </m:sub>
                          </m:sSub>
                        </m:sup>
                        <m:e>
                          <m:r>
                            <a:rPr lang="en-US" altLang="zh-CN" sz="2000" i="1">
                              <a:latin typeface="Cambria Math" panose="02040503050406030204" pitchFamily="18" charset="0"/>
                              <a:ea typeface="Cambria Math" panose="02040503050406030204" pitchFamily="18" charset="0"/>
                            </a:rPr>
                            <m:t> </m:t>
                          </m:r>
                          <m:r>
                            <a:rPr lang="en-US" altLang="zh-CN" sz="2000" i="1">
                              <a:latin typeface="Cambria Math" panose="02040503050406030204" pitchFamily="18" charset="0"/>
                              <a:ea typeface="Cambria Math" panose="02040503050406030204" pitchFamily="18" charset="0"/>
                            </a:rPr>
                            <m:t>𝑁𝑎𝑑𝑣</m:t>
                          </m:r>
                        </m:e>
                      </m:nary>
                      <m:r>
                        <a:rPr lang="en-US" altLang="zh-CN" sz="2000" b="0" i="1" smtClean="0">
                          <a:latin typeface="Cambria Math" panose="02040503050406030204" pitchFamily="18" charset="0"/>
                        </a:rPr>
                        <m:t>=</m:t>
                      </m:r>
                      <m:r>
                        <a:rPr lang="en-US" altLang="zh-CN" sz="2000" i="1">
                          <a:latin typeface="Cambria Math" panose="02040503050406030204" pitchFamily="18" charset="0"/>
                          <a:ea typeface="Cambria Math" panose="02040503050406030204" pitchFamily="18" charset="0"/>
                        </a:rPr>
                        <m:t>𝑁𝑎</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𝑣</m:t>
                          </m:r>
                        </m:e>
                        <m:sub>
                          <m:r>
                            <a:rPr lang="en-US" altLang="zh-CN" sz="2000" i="1">
                              <a:latin typeface="Cambria Math" panose="02040503050406030204" pitchFamily="18" charset="0"/>
                              <a:ea typeface="Cambria Math" panose="02040503050406030204" pitchFamily="18" charset="0"/>
                            </a:rPr>
                            <m:t>0</m:t>
                          </m:r>
                        </m:sub>
                      </m:sSub>
                      <m:r>
                        <a:rPr lang="en-US" altLang="zh-CN" sz="2000" b="0" i="1" smtClean="0">
                          <a:latin typeface="Cambria Math" panose="02040503050406030204" pitchFamily="18" charset="0"/>
                          <a:ea typeface="Cambria Math" panose="02040503050406030204" pitchFamily="18" charset="0"/>
                        </a:rPr>
                        <m:t>=</m:t>
                      </m:r>
                      <m:f>
                        <m:fPr>
                          <m:ctrlPr>
                            <a:rPr lang="en-US" altLang="zh-CN" sz="2000" i="1">
                              <a:latin typeface="Cambria Math" panose="02040503050406030204" pitchFamily="18" charset="0"/>
                            </a:rPr>
                          </m:ctrlPr>
                        </m:fPr>
                        <m:num>
                          <m:r>
                            <a:rPr lang="en-US" altLang="zh-CN" sz="2000" i="1">
                              <a:latin typeface="Cambria Math" panose="02040503050406030204" pitchFamily="18" charset="0"/>
                            </a:rPr>
                            <m:t>2</m:t>
                          </m:r>
                          <m:r>
                            <a:rPr lang="en-US" altLang="zh-CN" sz="2000" b="0" i="1" smtClean="0">
                              <a:latin typeface="Cambria Math" panose="02040503050406030204" pitchFamily="18" charset="0"/>
                            </a:rPr>
                            <m:t>𝑁</m:t>
                          </m:r>
                        </m:num>
                        <m:den>
                          <m:r>
                            <a:rPr lang="en-US" altLang="zh-CN" sz="2000" i="1">
                              <a:latin typeface="Cambria Math" panose="02040503050406030204" pitchFamily="18" charset="0"/>
                            </a:rPr>
                            <m:t>3</m:t>
                          </m:r>
                        </m:den>
                      </m:f>
                    </m:oMath>
                  </m:oMathPara>
                </a14:m>
                <a:endParaRPr lang="zh-CN" altLang="en-US" sz="2000" dirty="0">
                  <a:latin typeface="楷体" panose="02010609060101010101" pitchFamily="49" charset="-122"/>
                  <a:ea typeface="楷体" panose="02010609060101010101" pitchFamily="49" charset="-122"/>
                </a:endParaRPr>
              </a:p>
            </p:txBody>
          </p:sp>
        </mc:Choice>
        <mc:Fallback>
          <p:sp>
            <p:nvSpPr>
              <p:cNvPr id="10" name="矩形 9"/>
              <p:cNvSpPr>
                <a:spLocks noRot="1" noChangeAspect="1" noMove="1" noResize="1" noEditPoints="1" noAdjustHandles="1" noChangeArrowheads="1" noChangeShapeType="1" noTextEdit="1"/>
              </p:cNvSpPr>
              <p:nvPr/>
            </p:nvSpPr>
            <p:spPr>
              <a:xfrm>
                <a:off x="1130113" y="4872288"/>
                <a:ext cx="6198685" cy="822405"/>
              </a:xfrm>
              <a:prstGeom prst="rect">
                <a:avLst/>
              </a:prstGeom>
              <a:blipFill rotWithShape="1">
                <a:blip r:embed="rId3"/>
                <a:stretch>
                  <a:fillRect l="-7" t="-69" r="-262" b="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5539454" y="3822256"/>
                <a:ext cx="1011302" cy="63042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altLang="zh-CN" sz="2000" b="0" i="1" smtClean="0">
                          <a:latin typeface="Cambria Math" panose="02040503050406030204" pitchFamily="18" charset="0"/>
                        </a:rPr>
                        <m:t>𝑎</m:t>
                      </m:r>
                      <m:r>
                        <a:rPr lang="en-US" altLang="zh-CN" sz="2000" b="0" i="1" smtClean="0">
                          <a:latin typeface="Cambria Math" panose="02040503050406030204" pitchFamily="18" charset="0"/>
                        </a:rPr>
                        <m:t>=</m:t>
                      </m:r>
                      <m:f>
                        <m:fPr>
                          <m:ctrlPr>
                            <a:rPr lang="en-US" altLang="zh-CN" sz="2000" b="0" i="1" smtClean="0">
                              <a:latin typeface="Cambria Math" panose="02040503050406030204" pitchFamily="18" charset="0"/>
                            </a:rPr>
                          </m:ctrlPr>
                        </m:fPr>
                        <m:num>
                          <m:r>
                            <a:rPr lang="en-US" altLang="zh-CN" sz="2000" b="0" i="1" smtClean="0">
                              <a:latin typeface="Cambria Math" panose="02040503050406030204" pitchFamily="18" charset="0"/>
                            </a:rPr>
                            <m:t>2</m:t>
                          </m:r>
                        </m:num>
                        <m:den>
                          <m:r>
                            <a:rPr lang="en-US" altLang="zh-CN" sz="2000" b="0" i="1" smtClean="0">
                              <a:latin typeface="Cambria Math" panose="02040503050406030204" pitchFamily="18" charset="0"/>
                            </a:rPr>
                            <m:t>3</m:t>
                          </m:r>
                          <m:sSub>
                            <m:sSubPr>
                              <m:ctrlPr>
                                <a:rPr lang="en-US" altLang="zh-CN" sz="2000" i="1">
                                  <a:latin typeface="Cambria Math" panose="02040503050406030204" pitchFamily="18" charset="0"/>
                                  <a:ea typeface="Cambria Math" panose="02040503050406030204" pitchFamily="18" charset="0"/>
                                </a:rPr>
                              </m:ctrlPr>
                            </m:sSubPr>
                            <m:e>
                              <m:r>
                                <a:rPr lang="en-US" altLang="zh-CN" sz="2000" i="1">
                                  <a:latin typeface="Cambria Math" panose="02040503050406030204" pitchFamily="18" charset="0"/>
                                  <a:ea typeface="Cambria Math" panose="02040503050406030204" pitchFamily="18" charset="0"/>
                                </a:rPr>
                                <m:t>𝑣</m:t>
                              </m:r>
                            </m:e>
                            <m:sub>
                              <m:r>
                                <a:rPr lang="en-US" altLang="zh-CN" sz="2000" i="1">
                                  <a:latin typeface="Cambria Math" panose="02040503050406030204" pitchFamily="18" charset="0"/>
                                  <a:ea typeface="Cambria Math" panose="02040503050406030204" pitchFamily="18" charset="0"/>
                                </a:rPr>
                                <m:t>0</m:t>
                              </m:r>
                            </m:sub>
                          </m:sSub>
                        </m:den>
                      </m:f>
                    </m:oMath>
                  </m:oMathPara>
                </a14:m>
                <a:endParaRPr lang="zh-CN" altLang="en-US" sz="2000" dirty="0">
                  <a:latin typeface="楷体" panose="02010609060101010101" pitchFamily="49" charset="-122"/>
                  <a:ea typeface="楷体" panose="02010609060101010101" pitchFamily="49" charset="-122"/>
                </a:endParaRPr>
              </a:p>
            </p:txBody>
          </p:sp>
        </mc:Choice>
        <mc:Fallback>
          <p:sp>
            <p:nvSpPr>
              <p:cNvPr id="15" name="文本框 14"/>
              <p:cNvSpPr txBox="1">
                <a:spLocks noRot="1" noChangeAspect="1" noMove="1" noResize="1" noEditPoints="1" noAdjustHandles="1" noChangeArrowheads="1" noChangeShapeType="1" noTextEdit="1"/>
              </p:cNvSpPr>
              <p:nvPr/>
            </p:nvSpPr>
            <p:spPr>
              <a:xfrm>
                <a:off x="5539454" y="3822256"/>
                <a:ext cx="1011302" cy="630429"/>
              </a:xfrm>
              <a:prstGeom prst="rect">
                <a:avLst/>
              </a:prstGeom>
              <a:blipFill rotWithShape="1">
                <a:blip r:embed="rId4"/>
                <a:stretch>
                  <a:fillRect l="-35" t="-30" r="-5453" b="10"/>
                </a:stretch>
              </a:blipFill>
            </p:spPr>
            <p:txBody>
              <a:bodyPr/>
              <a:lstStyle/>
              <a:p>
                <a:r>
                  <a:rPr lang="zh-CN" altLang="en-US">
                    <a:noFill/>
                  </a:rPr>
                  <a:t> </a:t>
                </a:r>
              </a:p>
            </p:txBody>
          </p:sp>
        </mc:Fallback>
      </mc:AlternateContent>
      <p:pic>
        <p:nvPicPr>
          <p:cNvPr id="3" name="图片 2"/>
          <p:cNvPicPr>
            <a:picLocks noChangeAspect="1"/>
          </p:cNvPicPr>
          <p:nvPr/>
        </p:nvPicPr>
        <p:blipFill>
          <a:blip r:embed="rId5"/>
          <a:stretch>
            <a:fillRect/>
          </a:stretch>
        </p:blipFill>
        <p:spPr>
          <a:xfrm>
            <a:off x="8123503" y="2806307"/>
            <a:ext cx="3714750" cy="263842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838200" y="911702"/>
                <a:ext cx="10515600" cy="4898572"/>
              </a:xfrm>
            </p:spPr>
            <p:txBody>
              <a:bodyPr>
                <a:normAutofit/>
              </a:bodyPr>
              <a:lstStyle/>
              <a:p>
                <a:pPr marL="0" indent="0">
                  <a:buNone/>
                </a:pPr>
                <a:r>
                  <a:rPr lang="zh-CN" altLang="en-US" sz="2200" dirty="0">
                    <a:latin typeface="楷体" panose="02010609060101010101" pitchFamily="49" charset="-122"/>
                    <a:ea typeface="楷体" panose="02010609060101010101" pitchFamily="49" charset="-122"/>
                  </a:rPr>
                  <a:t>所以有：</a:t>
                </a:r>
                <a:endParaRPr lang="zh-CN" altLang="en-US" sz="2200" dirty="0">
                  <a:latin typeface="楷体" panose="02010609060101010101" pitchFamily="49" charset="-122"/>
                  <a:ea typeface="楷体" panose="02010609060101010101" pitchFamily="49" charset="-122"/>
                </a:endParaRPr>
              </a:p>
              <a:p>
                <a:pPr marL="0" indent="0">
                  <a:buNone/>
                </a:pPr>
                <a14:m>
                  <m:oMathPara xmlns:m="http://schemas.openxmlformats.org/officeDocument/2006/math">
                    <m:oMathParaPr>
                      <m:jc m:val="centerGroup"/>
                    </m:oMathParaPr>
                    <m:oMath xmlns:m="http://schemas.openxmlformats.org/officeDocument/2006/math">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𝑄</m:t>
                          </m:r>
                        </m:e>
                        <m:sub>
                          <m:r>
                            <a:rPr lang="en-US" altLang="zh-CN" sz="2200" b="0" i="1" smtClean="0">
                              <a:latin typeface="Cambria Math" panose="02040503050406030204" pitchFamily="18" charset="0"/>
                            </a:rPr>
                            <m:t>𝑎𝑒𝑓</m:t>
                          </m:r>
                        </m:sub>
                      </m:sSub>
                      <m:r>
                        <a:rPr lang="en-US" altLang="zh-CN" sz="2200" b="0" i="1" smtClean="0">
                          <a:latin typeface="Cambria Math" panose="02040503050406030204" pitchFamily="18" charset="0"/>
                        </a:rPr>
                        <m:t>&gt;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𝑄</m:t>
                          </m:r>
                        </m:e>
                        <m:sub>
                          <m:r>
                            <a:rPr lang="en-US" altLang="zh-CN" sz="2200" b="0" i="1" smtClean="0">
                              <a:latin typeface="Cambria Math" panose="02040503050406030204" pitchFamily="18" charset="0"/>
                            </a:rPr>
                            <m:t>𝑎𝑑𝑓</m:t>
                          </m:r>
                        </m:sub>
                      </m:sSub>
                      <m:r>
                        <a:rPr lang="en-US" altLang="zh-CN" sz="2200" b="0" i="1" smtClean="0">
                          <a:latin typeface="Cambria Math" panose="02040503050406030204" pitchFamily="18" charset="0"/>
                        </a:rPr>
                        <m:t>&gt;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𝑄</m:t>
                          </m:r>
                        </m:e>
                        <m:sub>
                          <m:r>
                            <a:rPr lang="en-US" altLang="zh-CN" sz="2200" b="0" i="1" smtClean="0">
                              <a:latin typeface="Cambria Math" panose="02040503050406030204" pitchFamily="18" charset="0"/>
                            </a:rPr>
                            <m:t>𝑎𝑐𝑓</m:t>
                          </m:r>
                        </m:sub>
                      </m:sSub>
                      <m:r>
                        <a:rPr lang="en-US" altLang="zh-CN" sz="2200" b="0" i="1" smtClean="0">
                          <a:latin typeface="Cambria Math" panose="02040503050406030204" pitchFamily="18" charset="0"/>
                        </a:rPr>
                        <m:t>&gt;</m:t>
                      </m:r>
                      <m:sSub>
                        <m:sSubPr>
                          <m:ctrlPr>
                            <a:rPr lang="en-US" altLang="zh-CN" sz="2200" b="0" i="1" smtClean="0">
                              <a:latin typeface="Cambria Math" panose="02040503050406030204" pitchFamily="18" charset="0"/>
                            </a:rPr>
                          </m:ctrlPr>
                        </m:sSubPr>
                        <m:e>
                          <m:r>
                            <a:rPr lang="en-US" altLang="zh-CN" sz="2200" b="0" i="1" smtClean="0">
                              <a:latin typeface="Cambria Math" panose="02040503050406030204" pitchFamily="18" charset="0"/>
                            </a:rPr>
                            <m:t>𝑄</m:t>
                          </m:r>
                        </m:e>
                        <m:sub>
                          <m:r>
                            <a:rPr lang="en-US" altLang="zh-CN" sz="2200" b="0" i="1" smtClean="0">
                              <a:latin typeface="Cambria Math" panose="02040503050406030204" pitchFamily="18" charset="0"/>
                            </a:rPr>
                            <m:t>𝑎𝑏𝑓</m:t>
                          </m:r>
                        </m:sub>
                      </m:sSub>
                    </m:oMath>
                  </m:oMathPara>
                </a14:m>
                <a:endParaRPr lang="en-US" altLang="zh-CN" sz="2200" dirty="0">
                  <a:latin typeface="楷体" panose="02010609060101010101" pitchFamily="49" charset="-122"/>
                  <a:ea typeface="楷体" panose="02010609060101010101" pitchFamily="49" charset="-122"/>
                </a:endParaRPr>
              </a:p>
              <a:p>
                <a:pPr marL="0" indent="0">
                  <a:buNone/>
                </a:pPr>
                <a:r>
                  <a:rPr lang="zh-CN" altLang="en-US" sz="2200" dirty="0">
                    <a:latin typeface="楷体" panose="02010609060101010101" pitchFamily="49" charset="-122"/>
                    <a:ea typeface="楷体" panose="02010609060101010101" pitchFamily="49" charset="-122"/>
                  </a:rPr>
                  <a:t>过程</a:t>
                </a:r>
                <a14:m>
                  <m:oMath xmlns:m="http://schemas.openxmlformats.org/officeDocument/2006/math">
                    <m:r>
                      <a:rPr lang="en-US" altLang="zh-CN" sz="2200" i="1" dirty="0" smtClean="0">
                        <a:latin typeface="Cambria Math" panose="02040503050406030204" pitchFamily="18" charset="0"/>
                        <a:ea typeface="楷体" panose="02010609060101010101" pitchFamily="49" charset="-122"/>
                        <a:cs typeface="Times New Roman" panose="02020603050405020304" pitchFamily="18" charset="0"/>
                      </a:rPr>
                      <m:t>𝑎𝑐𝑓</m:t>
                    </m:r>
                  </m:oMath>
                </a14:m>
                <a:r>
                  <a:rPr lang="zh-CN" altLang="en-US" sz="2200" dirty="0">
                    <a:latin typeface="楷体" panose="02010609060101010101" pitchFamily="49" charset="-122"/>
                    <a:ea typeface="楷体" panose="02010609060101010101" pitchFamily="49" charset="-122"/>
                    <a:cs typeface="Times New Roman" panose="02020603050405020304" pitchFamily="18" charset="0"/>
                  </a:rPr>
                  <a:t>是绝热过程，所以</a:t>
                </a:r>
                <a14:m>
                  <m:oMath xmlns:m="http://schemas.openxmlformats.org/officeDocument/2006/math">
                    <m:sSub>
                      <m:sSubPr>
                        <m:ctrlPr>
                          <a:rPr lang="en-US" altLang="zh-CN" sz="2200" i="1" smtClean="0">
                            <a:latin typeface="Cambria Math" panose="02040503050406030204" pitchFamily="18" charset="0"/>
                            <a:cs typeface="Times New Roman" panose="02020603050405020304" pitchFamily="18" charset="0"/>
                          </a:rPr>
                        </m:ctrlPr>
                      </m:sSubPr>
                      <m:e>
                        <m:r>
                          <a:rPr lang="en-US" altLang="zh-CN" sz="2200" b="0" i="1" smtClean="0">
                            <a:latin typeface="Cambria Math" panose="02040503050406030204" pitchFamily="18" charset="0"/>
                            <a:cs typeface="Times New Roman" panose="02020603050405020304" pitchFamily="18" charset="0"/>
                          </a:rPr>
                          <m:t>𝑄</m:t>
                        </m:r>
                      </m:e>
                      <m:sub>
                        <m:r>
                          <a:rPr lang="en-US" altLang="zh-CN" sz="2200" b="0" i="1" smtClean="0">
                            <a:latin typeface="Cambria Math" panose="02040503050406030204" pitchFamily="18" charset="0"/>
                            <a:cs typeface="Times New Roman" panose="02020603050405020304" pitchFamily="18" charset="0"/>
                          </a:rPr>
                          <m:t>𝑎𝑐𝑓</m:t>
                        </m:r>
                      </m:sub>
                    </m:sSub>
                    <m:r>
                      <a:rPr lang="en-US" altLang="zh-CN" sz="2200" b="0" i="1" smtClean="0">
                        <a:latin typeface="Cambria Math" panose="02040503050406030204" pitchFamily="18" charset="0"/>
                        <a:cs typeface="Times New Roman" panose="02020603050405020304" pitchFamily="18" charset="0"/>
                      </a:rPr>
                      <m:t>=</m:t>
                    </m:r>
                    <m:r>
                      <a:rPr lang="en-US" altLang="zh-CN" sz="2200" b="0" i="1" smtClean="0">
                        <a:latin typeface="Cambria Math" panose="02040503050406030204" pitchFamily="18" charset="0"/>
                        <a:cs typeface="Times New Roman" panose="02020603050405020304" pitchFamily="18" charset="0"/>
                      </a:rPr>
                      <m:t>0</m:t>
                    </m:r>
                  </m:oMath>
                </a14:m>
                <a:r>
                  <a:rPr lang="zh-CN" altLang="en-US" sz="22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20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zh-CN" altLang="en-US" sz="2200" dirty="0">
                    <a:latin typeface="楷体" panose="02010609060101010101" pitchFamily="49" charset="-122"/>
                    <a:ea typeface="楷体" panose="02010609060101010101" pitchFamily="49" charset="-122"/>
                    <a:cs typeface="Times New Roman" panose="02020603050405020304" pitchFamily="18" charset="0"/>
                  </a:rPr>
                  <a:t>可得</a:t>
                </a:r>
                <a:endParaRPr lang="en-US" altLang="zh-CN" sz="2200" dirty="0">
                  <a:latin typeface="楷体" panose="02010609060101010101" pitchFamily="49" charset="-122"/>
                  <a:ea typeface="楷体" panose="02010609060101010101" pitchFamily="49" charset="-122"/>
                  <a:cs typeface="Times New Roman" panose="02020603050405020304" pitchFamily="18" charset="0"/>
                </a:endParaRPr>
              </a:p>
              <a:p>
                <a:pPr marL="0" indent="0" algn="ctr">
                  <a:buNone/>
                </a:pPr>
                <a14:m>
                  <m:oMath xmlns:m="http://schemas.openxmlformats.org/officeDocument/2006/math">
                    <m:r>
                      <a:rPr lang="en-US" altLang="zh-CN" sz="2200" i="1">
                        <a:latin typeface="Cambria Math" panose="02040503050406030204" pitchFamily="18" charset="0"/>
                        <a:ea typeface="Cambria Math" panose="02040503050406030204" pitchFamily="18" charset="0"/>
                      </a:rPr>
                      <m:t>∆</m:t>
                    </m:r>
                    <m:r>
                      <a:rPr lang="en-US" altLang="zh-CN" sz="2200" i="1">
                        <a:latin typeface="Cambria Math" panose="02040503050406030204" pitchFamily="18" charset="0"/>
                        <a:ea typeface="Cambria Math" panose="02040503050406030204" pitchFamily="18" charset="0"/>
                      </a:rPr>
                      <m:t>𝐸</m:t>
                    </m:r>
                    <m:r>
                      <a:rPr lang="en-US" altLang="zh-CN" sz="2200" i="1" smtClean="0">
                        <a:latin typeface="Cambria Math" panose="02040503050406030204" pitchFamily="18" charset="0"/>
                        <a:ea typeface="Cambria Math" panose="02040503050406030204" pitchFamily="18" charset="0"/>
                      </a:rPr>
                      <m:t>=</m:t>
                    </m:r>
                  </m:oMath>
                </a14:m>
                <a:r>
                  <a:rPr lang="en-US" altLang="zh-CN" sz="2200" dirty="0">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sSub>
                      <m:sSubPr>
                        <m:ctrlPr>
                          <a:rPr lang="en-US" altLang="zh-CN" sz="2200" i="1">
                            <a:latin typeface="Cambria Math" panose="02040503050406030204" pitchFamily="18" charset="0"/>
                          </a:rPr>
                        </m:ctrlPr>
                      </m:sSubPr>
                      <m:e>
                        <m:r>
                          <a:rPr lang="en-US" altLang="zh-CN" sz="2200" i="1">
                            <a:latin typeface="Cambria Math" panose="02040503050406030204" pitchFamily="18" charset="0"/>
                          </a:rPr>
                          <m:t>𝐴</m:t>
                        </m:r>
                      </m:e>
                      <m:sub>
                        <m:r>
                          <a:rPr lang="en-US" altLang="zh-CN" sz="2200" i="1">
                            <a:latin typeface="Cambria Math" panose="02040503050406030204" pitchFamily="18" charset="0"/>
                          </a:rPr>
                          <m:t>𝑎</m:t>
                        </m:r>
                        <m:r>
                          <m:rPr>
                            <m:sty m:val="p"/>
                          </m:rPr>
                          <a:rPr lang="en-US" altLang="zh-CN" sz="2200" i="1">
                            <a:latin typeface="Cambria Math" panose="02040503050406030204" pitchFamily="18" charset="0"/>
                          </a:rPr>
                          <m:t>c</m:t>
                        </m:r>
                        <m:r>
                          <a:rPr lang="en-US" altLang="zh-CN" sz="2200" i="1">
                            <a:latin typeface="Cambria Math" panose="02040503050406030204" pitchFamily="18" charset="0"/>
                          </a:rPr>
                          <m:t>𝑓</m:t>
                        </m:r>
                      </m:sub>
                    </m:sSub>
                    <m:r>
                      <a:rPr lang="en-US" altLang="zh-CN" sz="2200" b="0" i="0" smtClean="0">
                        <a:latin typeface="Cambria Math" panose="02040503050406030204" pitchFamily="18" charset="0"/>
                      </a:rPr>
                      <m:t>&lt;</m:t>
                    </m:r>
                    <m:r>
                      <a:rPr lang="en-US" altLang="zh-CN" sz="2200" b="0" i="0" smtClean="0">
                        <a:latin typeface="Cambria Math" panose="02040503050406030204" pitchFamily="18" charset="0"/>
                      </a:rPr>
                      <m:t>0</m:t>
                    </m:r>
                  </m:oMath>
                </a14:m>
                <a:endParaRPr lang="en-US" altLang="zh-CN" sz="2200" b="0" dirty="0">
                  <a:latin typeface="楷体" panose="02010609060101010101" pitchFamily="49" charset="-122"/>
                  <a:ea typeface="楷体" panose="02010609060101010101" pitchFamily="49" charset="-122"/>
                </a:endParaRPr>
              </a:p>
              <a:p>
                <a:pPr marL="0" indent="0">
                  <a:buNone/>
                </a:pPr>
                <a:r>
                  <a:rPr lang="zh-CN" altLang="en-US" sz="2200" dirty="0">
                    <a:latin typeface="楷体" panose="02010609060101010101" pitchFamily="49" charset="-122"/>
                    <a:ea typeface="楷体" panose="02010609060101010101" pitchFamily="49" charset="-122"/>
                    <a:cs typeface="Times New Roman" panose="02020603050405020304" pitchFamily="18" charset="0"/>
                  </a:rPr>
                  <a:t>由焦耳定律知道</a:t>
                </a:r>
                <a:endParaRPr lang="en-US" altLang="zh-CN" sz="2200" dirty="0">
                  <a:latin typeface="楷体" panose="02010609060101010101" pitchFamily="49" charset="-122"/>
                  <a:ea typeface="楷体" panose="02010609060101010101" pitchFamily="49" charset="-122"/>
                  <a:cs typeface="Times New Roman" panose="02020603050405020304" pitchFamily="18" charset="0"/>
                </a:endParaRPr>
              </a:p>
              <a:p>
                <a:pPr marL="0" indent="0" algn="ctr">
                  <a:buNone/>
                </a:pPr>
                <a14:m>
                  <m:oMath xmlns:m="http://schemas.openxmlformats.org/officeDocument/2006/math">
                    <m:r>
                      <a:rPr lang="en-US" altLang="zh-CN" sz="2200" i="1">
                        <a:latin typeface="Cambria Math" panose="02040503050406030204" pitchFamily="18" charset="0"/>
                        <a:ea typeface="Cambria Math" panose="02040503050406030204" pitchFamily="18" charset="0"/>
                      </a:rPr>
                      <m:t>∆</m:t>
                    </m:r>
                  </m:oMath>
                </a14:m>
                <a:r>
                  <a:rPr lang="en-US" altLang="zh-CN" sz="2200" dirty="0">
                    <a:latin typeface="楷体" panose="02010609060101010101" pitchFamily="49" charset="-122"/>
                    <a:ea typeface="楷体" panose="02010609060101010101" pitchFamily="49" charset="-122"/>
                    <a:cs typeface="Times New Roman" panose="02020603050405020304" pitchFamily="18" charset="0"/>
                  </a:rPr>
                  <a:t>T&lt;0</a:t>
                </a:r>
                <a:endParaRPr lang="en-US" altLang="zh-CN" sz="220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zh-CN" altLang="en-US" sz="2200" dirty="0">
                    <a:latin typeface="楷体" panose="02010609060101010101" pitchFamily="49" charset="-122"/>
                    <a:ea typeface="楷体" panose="02010609060101010101" pitchFamily="49" charset="-122"/>
                    <a:cs typeface="Times New Roman" panose="02020603050405020304" pitchFamily="18" charset="0"/>
                  </a:rPr>
                  <a:t>所以平均摩尔热容𝐶</a:t>
                </a:r>
                <a:r>
                  <a:rPr lang="en-US" altLang="zh-CN" sz="2200" dirty="0">
                    <a:latin typeface="楷体" panose="02010609060101010101" pitchFamily="49" charset="-122"/>
                    <a:ea typeface="楷体" panose="02010609060101010101" pitchFamily="49" charset="-122"/>
                    <a:cs typeface="Times New Roman" panose="02020603050405020304" pitchFamily="18" charset="0"/>
                  </a:rPr>
                  <a:t>=∆</a:t>
                </a:r>
                <a:r>
                  <a:rPr lang="zh-CN" altLang="en-US" sz="2200" dirty="0">
                    <a:latin typeface="楷体" panose="02010609060101010101" pitchFamily="49" charset="-122"/>
                    <a:ea typeface="楷体" panose="02010609060101010101" pitchFamily="49" charset="-122"/>
                    <a:cs typeface="Times New Roman" panose="02020603050405020304" pitchFamily="18" charset="0"/>
                  </a:rPr>
                  <a:t>𝑄</a:t>
                </a:r>
                <a:r>
                  <a:rPr lang="en-US" altLang="zh-CN" sz="2200" dirty="0">
                    <a:latin typeface="楷体" panose="02010609060101010101" pitchFamily="49" charset="-122"/>
                    <a:ea typeface="楷体" panose="02010609060101010101" pitchFamily="49" charset="-122"/>
                    <a:cs typeface="Times New Roman" panose="02020603050405020304" pitchFamily="18" charset="0"/>
                  </a:rPr>
                  <a:t>/</a:t>
                </a:r>
                <a:r>
                  <a:rPr lang="zh-CN" altLang="en-US" sz="2200" dirty="0">
                    <a:latin typeface="楷体" panose="02010609060101010101" pitchFamily="49" charset="-122"/>
                    <a:ea typeface="楷体" panose="02010609060101010101" pitchFamily="49" charset="-122"/>
                    <a:cs typeface="Times New Roman" panose="02020603050405020304" pitchFamily="18" charset="0"/>
                  </a:rPr>
                  <a:t>𝜈∆𝑇的大小顺序是</a:t>
                </a:r>
                <a:endParaRPr lang="en-US" altLang="zh-CN" sz="2200" dirty="0">
                  <a:latin typeface="楷体" panose="02010609060101010101" pitchFamily="49" charset="-122"/>
                  <a:ea typeface="楷体" panose="02010609060101010101" pitchFamily="49" charset="-122"/>
                  <a:cs typeface="Times New Roman" panose="02020603050405020304" pitchFamily="18" charset="0"/>
                </a:endParaRPr>
              </a:p>
              <a:p>
                <a:pPr marL="0" indent="0" algn="ctr">
                  <a:buNone/>
                </a:pPr>
                <a14:m>
                  <m:oMathPara xmlns:m="http://schemas.openxmlformats.org/officeDocument/2006/math">
                    <m:oMathParaPr>
                      <m:jc m:val="centerGroup"/>
                    </m:oMathParaPr>
                    <m:oMath xmlns:m="http://schemas.openxmlformats.org/officeDocument/2006/math">
                      <m:sSub>
                        <m:sSubPr>
                          <m:ctrlPr>
                            <a:rPr lang="en-US" altLang="zh-CN" sz="2200" i="1" smtClean="0">
                              <a:latin typeface="Cambria Math" panose="02040503050406030204" pitchFamily="18" charset="0"/>
                            </a:rPr>
                          </m:ctrlPr>
                        </m:sSubPr>
                        <m:e>
                          <m:r>
                            <a:rPr lang="en-US" altLang="zh-CN" sz="2200" b="0" i="1" smtClean="0">
                              <a:latin typeface="Cambria Math" panose="02040503050406030204" pitchFamily="18" charset="0"/>
                            </a:rPr>
                            <m:t>𝐶</m:t>
                          </m:r>
                        </m:e>
                        <m:sub>
                          <m:r>
                            <a:rPr lang="en-US" altLang="zh-CN" sz="2200" i="1">
                              <a:latin typeface="Cambria Math" panose="02040503050406030204" pitchFamily="18" charset="0"/>
                            </a:rPr>
                            <m:t>𝑎𝑒𝑓</m:t>
                          </m:r>
                        </m:sub>
                      </m:sSub>
                      <m:r>
                        <a:rPr lang="en-US" altLang="zh-CN" sz="2200" b="0" i="1" smtClean="0">
                          <a:latin typeface="Cambria Math" panose="02040503050406030204" pitchFamily="18" charset="0"/>
                        </a:rPr>
                        <m:t>&lt;</m:t>
                      </m:r>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𝐶</m:t>
                          </m:r>
                        </m:e>
                        <m:sub>
                          <m:r>
                            <a:rPr lang="en-US" altLang="zh-CN" sz="2200" i="1">
                              <a:latin typeface="Cambria Math" panose="02040503050406030204" pitchFamily="18" charset="0"/>
                            </a:rPr>
                            <m:t>𝑎𝑑𝑓</m:t>
                          </m:r>
                        </m:sub>
                      </m:sSub>
                      <m:r>
                        <a:rPr lang="en-US" altLang="zh-CN" sz="2200" b="0" i="1" smtClean="0">
                          <a:latin typeface="Cambria Math" panose="02040503050406030204" pitchFamily="18" charset="0"/>
                        </a:rPr>
                        <m:t>&lt;</m:t>
                      </m:r>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𝐶</m:t>
                          </m:r>
                        </m:e>
                        <m:sub>
                          <m:r>
                            <a:rPr lang="en-US" altLang="zh-CN" sz="2200" i="1">
                              <a:latin typeface="Cambria Math" panose="02040503050406030204" pitchFamily="18" charset="0"/>
                            </a:rPr>
                            <m:t>𝑎𝑐𝑓</m:t>
                          </m:r>
                        </m:sub>
                      </m:sSub>
                      <m:r>
                        <a:rPr lang="en-US" altLang="zh-CN" sz="2200" b="0" i="1" smtClean="0">
                          <a:latin typeface="Cambria Math" panose="02040503050406030204" pitchFamily="18" charset="0"/>
                        </a:rPr>
                        <m:t>&lt;</m:t>
                      </m:r>
                      <m:sSub>
                        <m:sSubPr>
                          <m:ctrlPr>
                            <a:rPr lang="en-US" altLang="zh-CN" sz="2200" i="1">
                              <a:latin typeface="Cambria Math" panose="02040503050406030204" pitchFamily="18" charset="0"/>
                            </a:rPr>
                          </m:ctrlPr>
                        </m:sSubPr>
                        <m:e>
                          <m:r>
                            <a:rPr lang="en-US" altLang="zh-CN" sz="2200" b="0" i="1" smtClean="0">
                              <a:latin typeface="Cambria Math" panose="02040503050406030204" pitchFamily="18" charset="0"/>
                            </a:rPr>
                            <m:t>𝐶</m:t>
                          </m:r>
                        </m:e>
                        <m:sub>
                          <m:r>
                            <a:rPr lang="en-US" altLang="zh-CN" sz="2200" i="1">
                              <a:latin typeface="Cambria Math" panose="02040503050406030204" pitchFamily="18" charset="0"/>
                            </a:rPr>
                            <m:t>𝑎𝑏𝑓</m:t>
                          </m:r>
                        </m:sub>
                      </m:sSub>
                    </m:oMath>
                  </m:oMathPara>
                </a14:m>
                <a:endParaRPr lang="en-US" altLang="zh-CN" sz="220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zh-CN" altLang="en-US" sz="2200" dirty="0">
                    <a:latin typeface="楷体" panose="02010609060101010101" pitchFamily="49" charset="-122"/>
                    <a:ea typeface="楷体" panose="02010609060101010101" pitchFamily="49" charset="-122"/>
                    <a:cs typeface="Times New Roman" panose="02020603050405020304" pitchFamily="18" charset="0"/>
                  </a:rPr>
                  <a:t>即过程</a:t>
                </a:r>
                <a14:m>
                  <m:oMath xmlns:m="http://schemas.openxmlformats.org/officeDocument/2006/math">
                    <m:r>
                      <a:rPr lang="en-US" altLang="zh-CN" sz="2200" i="1" dirty="0" smtClean="0">
                        <a:latin typeface="Cambria Math" panose="02040503050406030204" pitchFamily="18" charset="0"/>
                        <a:ea typeface="楷体" panose="02010609060101010101" pitchFamily="49" charset="-122"/>
                        <a:cs typeface="Times New Roman" panose="02020603050405020304" pitchFamily="18" charset="0"/>
                      </a:rPr>
                      <m:t>𝑎𝑏𝑓</m:t>
                    </m:r>
                  </m:oMath>
                </a14:m>
                <a:r>
                  <a:rPr lang="zh-CN" altLang="en-US" sz="2200" dirty="0">
                    <a:latin typeface="楷体" panose="02010609060101010101" pitchFamily="49" charset="-122"/>
                    <a:ea typeface="楷体" panose="02010609060101010101" pitchFamily="49" charset="-122"/>
                    <a:cs typeface="Times New Roman" panose="02020603050405020304" pitchFamily="18" charset="0"/>
                  </a:rPr>
                  <a:t>的平均摩尔热容最大。</a:t>
                </a:r>
                <a:endParaRPr lang="en-US" altLang="zh-CN" sz="2200" dirty="0">
                  <a:latin typeface="楷体" panose="02010609060101010101" pitchFamily="49" charset="-122"/>
                  <a:ea typeface="楷体" panose="02010609060101010101" pitchFamily="49" charset="-122"/>
                  <a:cs typeface="Times New Roman" panose="02020603050405020304" pitchFamily="18" charset="0"/>
                </a:endParaRPr>
              </a:p>
              <a:p>
                <a:pPr marL="0" indent="0">
                  <a:buNone/>
                </a:pPr>
                <a:endParaRPr lang="zh-CN" altLang="en-US" i="1" dirty="0">
                  <a:latin typeface="Times New Roman" panose="02020603050405020304" pitchFamily="18" charset="0"/>
                  <a:cs typeface="Times New Roman" panose="02020603050405020304" pitchFamily="18" charset="0"/>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838200" y="911702"/>
                <a:ext cx="10515600" cy="4898572"/>
              </a:xfrm>
              <a:blipFill rotWithShape="1">
                <a:blip r:embed="rId1"/>
                <a:stretch>
                  <a:fillRect t="-10"/>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2" p14:bwMode="auto">
            <p14:nvContentPartPr>
              <p14:cNvPr id="2" name="墨迹 1"/>
              <p14:cNvContentPartPr/>
              <p14:nvPr/>
            </p14:nvContentPartPr>
            <p14:xfrm>
              <a:off x="990720" y="1638360"/>
              <a:ext cx="7143840" cy="3461040"/>
            </p14:xfrm>
          </p:contentPart>
        </mc:Choice>
        <mc:Fallback xmlns="">
          <p:pic>
            <p:nvPicPr>
              <p:cNvPr id="2" name="墨迹 1"/>
            </p:nvPicPr>
            <p:blipFill>
              <a:blip r:embed="rId3"/>
            </p:blipFill>
            <p:spPr>
              <a:xfrm>
                <a:off x="990720" y="1638360"/>
                <a:ext cx="7143840" cy="3461040"/>
              </a:xfrm>
              <a:prstGeom prst="rect"/>
            </p:spPr>
          </p:pic>
        </mc:Fallback>
      </mc:AlternateContent>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457187" y="2727677"/>
            <a:ext cx="3733333" cy="2831746"/>
          </a:xfrm>
          <a:prstGeom prst="rect">
            <a:avLst/>
          </a:prstGeom>
        </p:spPr>
      </p:pic>
      <mc:AlternateContent xmlns:mc="http://schemas.openxmlformats.org/markup-compatibility/2006">
        <mc:Choice xmlns:a14="http://schemas.microsoft.com/office/drawing/2010/main" Requires="a14">
          <p:sp>
            <p:nvSpPr>
              <p:cNvPr id="2" name="矩形 1"/>
              <p:cNvSpPr/>
              <p:nvPr/>
            </p:nvSpPr>
            <p:spPr>
              <a:xfrm>
                <a:off x="259550" y="323971"/>
                <a:ext cx="11538874" cy="2424895"/>
              </a:xfrm>
              <a:prstGeom prst="rect">
                <a:avLst/>
              </a:prstGeom>
            </p:spPr>
            <p:txBody>
              <a:bodyPr wrap="square">
                <a:spAutoFit/>
              </a:bodyPr>
              <a:lstStyle/>
              <a:p>
                <a:pPr>
                  <a:lnSpc>
                    <a:spcPct val="130000"/>
                  </a:lnSpc>
                </a:pPr>
                <a:r>
                  <a:rPr lang="en-US" altLang="zh-CN" sz="2400" dirty="0">
                    <a:latin typeface="楷体" panose="02010609060101010101" pitchFamily="49" charset="-122"/>
                    <a:ea typeface="楷体" panose="02010609060101010101" pitchFamily="49" charset="-122"/>
                    <a:cs typeface="Times New Roman" panose="02020603050405020304" pitchFamily="18" charset="0"/>
                  </a:rPr>
                  <a:t>2.</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如图所示，某热力学系统沿过程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𝑎𝑐𝑏</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从</a:t>
                </a:r>
                <a14:m>
                  <m:oMath xmlns:m="http://schemas.openxmlformats.org/officeDocument/2006/math">
                    <m:r>
                      <a:rPr lang="en-US" altLang="zh-CN" sz="2400" b="0" i="1" dirty="0" smtClean="0">
                        <a:latin typeface="Cambria Math" panose="02040503050406030204" pitchFamily="18" charset="0"/>
                        <a:cs typeface="Times New Roman" panose="02020603050405020304" pitchFamily="18" charset="0"/>
                      </a:rPr>
                      <m:t>𝑎</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状态到</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𝑏</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态，系统吸热</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80</m:t>
                    </m:r>
                    <m:r>
                      <a:rPr lang="en-US" altLang="zh-CN" sz="2400" b="0" i="1" smtClean="0">
                        <a:latin typeface="Cambria Math" panose="02040503050406030204" pitchFamily="18" charset="0"/>
                        <a:cs typeface="Times New Roman" panose="02020603050405020304" pitchFamily="18" charset="0"/>
                      </a:rPr>
                      <m:t>𝐽</m:t>
                    </m:r>
                  </m:oMath>
                </a14:m>
                <a:r>
                  <a:rPr lang="en-US" altLang="zh-CN" sz="2400"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并作功</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3</m:t>
                    </m:r>
                    <m:r>
                      <a:rPr lang="en-US" altLang="zh-CN" sz="2400" i="1">
                        <a:latin typeface="Cambria Math" panose="02040503050406030204" pitchFamily="18" charset="0"/>
                        <a:cs typeface="Times New Roman" panose="02020603050405020304" pitchFamily="18" charset="0"/>
                      </a:rPr>
                      <m:t>0</m:t>
                    </m:r>
                    <m:r>
                      <a:rPr lang="en-US" altLang="zh-CN" sz="2400" i="1">
                        <a:latin typeface="Cambria Math" panose="02040503050406030204" pitchFamily="18" charset="0"/>
                        <a:cs typeface="Times New Roman" panose="02020603050405020304" pitchFamily="18" charset="0"/>
                      </a:rPr>
                      <m:t>𝐽</m:t>
                    </m:r>
                    <m:r>
                      <a:rPr lang="en-US" altLang="zh-CN" sz="2400" i="1">
                        <a:latin typeface="Cambria Math" panose="02040503050406030204" pitchFamily="18" charset="0"/>
                        <a:cs typeface="Times New Roman" panose="02020603050405020304" pitchFamily="18" charset="0"/>
                      </a:rPr>
                      <m:t> </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en-US" altLang="zh-CN" sz="2400" dirty="0">
                    <a:latin typeface="楷体" panose="02010609060101010101" pitchFamily="49" charset="-122"/>
                    <a:ea typeface="楷体" panose="02010609060101010101" pitchFamily="49" charset="-122"/>
                    <a:cs typeface="Times New Roman" panose="02020603050405020304" pitchFamily="18" charset="0"/>
                  </a:rPr>
                  <a:t>(1)</a:t>
                </a:r>
                <a:r>
                  <a:rPr lang="zh-CN" altLang="en-US" sz="2400" dirty="0">
                    <a:latin typeface="楷体" panose="02010609060101010101" pitchFamily="49" charset="-122"/>
                    <a:ea typeface="楷体" panose="02010609060101010101" pitchFamily="49" charset="-122"/>
                    <a:cs typeface="Times New Roman" panose="02020603050405020304" pitchFamily="18" charset="0"/>
                  </a:rPr>
                  <a:t>若系统沿</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𝑎𝑑𝑏</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过程作功</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1</m:t>
                    </m:r>
                    <m:r>
                      <a:rPr lang="en-US" altLang="zh-CN" sz="2400" i="1">
                        <a:latin typeface="Cambria Math" panose="02040503050406030204" pitchFamily="18" charset="0"/>
                        <a:cs typeface="Times New Roman" panose="02020603050405020304" pitchFamily="18" charset="0"/>
                      </a:rPr>
                      <m:t>0</m:t>
                    </m:r>
                    <m:r>
                      <a:rPr lang="en-US" altLang="zh-CN" sz="2400" i="1">
                        <a:latin typeface="Cambria Math" panose="02040503050406030204" pitchFamily="18" charset="0"/>
                        <a:cs typeface="Times New Roman" panose="02020603050405020304" pitchFamily="18" charset="0"/>
                      </a:rPr>
                      <m:t>𝐽</m:t>
                    </m:r>
                  </m:oMath>
                </a14:m>
                <a:r>
                  <a:rPr lang="en-US" altLang="zh-CN" sz="2400"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它吸热多少焦耳？</a:t>
                </a:r>
                <a:br>
                  <a:rPr lang="zh-CN" altLang="en-US" sz="2400" dirty="0">
                    <a:latin typeface="楷体" panose="02010609060101010101" pitchFamily="49" charset="-122"/>
                    <a:ea typeface="楷体" panose="02010609060101010101" pitchFamily="49" charset="-122"/>
                    <a:cs typeface="Times New Roman" panose="02020603050405020304" pitchFamily="18" charset="0"/>
                  </a:rPr>
                </a:br>
                <a:r>
                  <a:rPr lang="en-US" altLang="zh-CN" sz="2400" dirty="0">
                    <a:latin typeface="楷体" panose="02010609060101010101" pitchFamily="49" charset="-122"/>
                    <a:ea typeface="楷体" panose="02010609060101010101" pitchFamily="49" charset="-122"/>
                    <a:cs typeface="Times New Roman" panose="02020603050405020304" pitchFamily="18" charset="0"/>
                  </a:rPr>
                  <a:t>(2)</a:t>
                </a:r>
                <a:r>
                  <a:rPr lang="zh-CN" altLang="en-US" sz="2400" dirty="0">
                    <a:latin typeface="楷体" panose="02010609060101010101" pitchFamily="49" charset="-122"/>
                    <a:ea typeface="楷体" panose="02010609060101010101" pitchFamily="49" charset="-122"/>
                    <a:cs typeface="Times New Roman" panose="02020603050405020304" pitchFamily="18" charset="0"/>
                  </a:rPr>
                  <a:t>若系统沿曲线由</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𝑏</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态回到</a:t>
                </a: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𝑎</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态</a:t>
                </a:r>
                <a:r>
                  <a:rPr lang="en-US" altLang="zh-CN" sz="2400"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外界作功</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2</m:t>
                    </m:r>
                    <m:r>
                      <a:rPr lang="en-US" altLang="zh-CN" sz="2400" i="1">
                        <a:latin typeface="Cambria Math" panose="02040503050406030204" pitchFamily="18" charset="0"/>
                        <a:cs typeface="Times New Roman" panose="02020603050405020304" pitchFamily="18" charset="0"/>
                      </a:rPr>
                      <m:t>0</m:t>
                    </m:r>
                    <m:r>
                      <a:rPr lang="en-US" altLang="zh-CN" sz="2400" i="1">
                        <a:latin typeface="Cambria Math" panose="02040503050406030204" pitchFamily="18" charset="0"/>
                        <a:cs typeface="Times New Roman" panose="02020603050405020304" pitchFamily="18" charset="0"/>
                      </a:rPr>
                      <m:t>𝐽</m:t>
                    </m:r>
                  </m:oMath>
                </a14:m>
                <a:r>
                  <a:rPr lang="en-US" altLang="zh-CN" sz="2400" dirty="0">
                    <a:latin typeface="楷体" panose="02010609060101010101" pitchFamily="49" charset="-122"/>
                    <a:ea typeface="楷体" panose="02010609060101010101" pitchFamily="49" charset="-122"/>
                    <a:cs typeface="Times New Roman" panose="02020603050405020304" pitchFamily="18" charset="0"/>
                  </a:rPr>
                  <a:t>,</a:t>
                </a:r>
                <a:r>
                  <a:rPr lang="zh-CN" altLang="en-US" sz="2400" dirty="0">
                    <a:latin typeface="楷体" panose="02010609060101010101" pitchFamily="49" charset="-122"/>
                    <a:ea typeface="楷体" panose="02010609060101010101" pitchFamily="49" charset="-122"/>
                    <a:cs typeface="Times New Roman" panose="02020603050405020304" pitchFamily="18" charset="0"/>
                  </a:rPr>
                  <a:t>系统吸热多少？</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en-US" altLang="zh-CN" sz="2400" dirty="0">
                    <a:latin typeface="楷体" panose="02010609060101010101" pitchFamily="49" charset="-122"/>
                    <a:ea typeface="楷体" panose="02010609060101010101" pitchFamily="49" charset="-122"/>
                    <a:cs typeface="Times New Roman" panose="02020603050405020304" pitchFamily="18" charset="0"/>
                  </a:rPr>
                  <a:t>(3)</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在上述条件下，若</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𝐸</m:t>
                        </m:r>
                      </m:e>
                      <m:sub>
                        <m:r>
                          <a:rPr lang="en-US" altLang="zh-CN" sz="2400" b="0" i="1" smtClean="0">
                            <a:latin typeface="Cambria Math" panose="02040503050406030204" pitchFamily="18" charset="0"/>
                            <a:cs typeface="Times New Roman" panose="02020603050405020304" pitchFamily="18" charset="0"/>
                          </a:rPr>
                          <m:t>𝑑</m:t>
                        </m:r>
                      </m:sub>
                    </m:sSub>
                    <m: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t>−</m:t>
                    </m:r>
                    <m:sSub>
                      <m:sSubPr>
                        <m:ctrlPr>
                          <a:rPr lang="en-US" altLang="zh-CN" sz="2400" i="1" smtClean="0">
                            <a:latin typeface="Cambria Math" panose="02040503050406030204" pitchFamily="18" charset="0"/>
                            <a:ea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𝐸</m:t>
                        </m:r>
                      </m:e>
                      <m:sub>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𝑎</m:t>
                        </m:r>
                      </m:sub>
                    </m:sSub>
                  </m:oMath>
                </a14:m>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r>
                      <a:rPr lang="en-US" altLang="zh-CN" sz="2400" i="1" dirty="0" smtClean="0">
                        <a:latin typeface="Cambria Math" panose="02040503050406030204" pitchFamily="18" charset="0"/>
                        <a:cs typeface="Times New Roman" panose="02020603050405020304" pitchFamily="18" charset="0"/>
                      </a:rPr>
                      <m:t>4</m:t>
                    </m:r>
                    <m:r>
                      <a:rPr lang="en-US" altLang="zh-CN" sz="2400" i="1">
                        <a:latin typeface="Cambria Math" panose="02040503050406030204" pitchFamily="18" charset="0"/>
                        <a:cs typeface="Times New Roman" panose="02020603050405020304" pitchFamily="18" charset="0"/>
                      </a:rPr>
                      <m:t>0</m:t>
                    </m:r>
                    <m:r>
                      <a:rPr lang="en-US" altLang="zh-CN" sz="2400" i="1">
                        <a:latin typeface="Cambria Math" panose="02040503050406030204" pitchFamily="18" charset="0"/>
                        <a:cs typeface="Times New Roman" panose="02020603050405020304" pitchFamily="18" charset="0"/>
                      </a:rPr>
                      <m:t>𝐽</m:t>
                    </m:r>
                    <m:r>
                      <a:rPr lang="en-US" altLang="zh-CN" sz="2400" b="0" i="1" smtClean="0">
                        <a:latin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cs typeface="Times New Roman" panose="02020603050405020304" pitchFamily="18" charset="0"/>
                      </a:rPr>
                      <m:t>𝑎𝑏𝑑</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过程中吸热多少焦耳</a:t>
                </a:r>
                <a:r>
                  <a:rPr lang="en-US" altLang="zh-CN" sz="2400" dirty="0">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lang="en-US" altLang="zh-CN" sz="2400" i="1">
                        <a:latin typeface="Cambria Math" panose="02040503050406030204" pitchFamily="18" charset="0"/>
                        <a:cs typeface="Times New Roman" panose="02020603050405020304" pitchFamily="18" charset="0"/>
                      </a:rPr>
                      <m:t>𝑎𝑑</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过程中吸热多少焦耳？</a:t>
                </a:r>
                <a:br>
                  <a:rPr lang="zh-CN" altLang="en-US" sz="2400" dirty="0">
                    <a:latin typeface="楷体" panose="02010609060101010101" pitchFamily="49" charset="-122"/>
                    <a:ea typeface="楷体" panose="02010609060101010101" pitchFamily="49" charset="-122"/>
                    <a:cs typeface="Times New Roman" panose="02020603050405020304" pitchFamily="18" charset="0"/>
                  </a:rPr>
                </a:b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259550" y="323971"/>
                <a:ext cx="11538874" cy="2424895"/>
              </a:xfrm>
              <a:prstGeom prst="rect">
                <a:avLst/>
              </a:prstGeom>
              <a:blipFill rotWithShape="1">
                <a:blip r:embed="rId2"/>
                <a:stretch>
                  <a:fillRect l="-4" t="-5" r="-1496" b="24"/>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1342747" y="3620421"/>
                <a:ext cx="609452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m:rPr>
                          <m:sty m:val="p"/>
                        </m:rPr>
                        <a:rPr lang="en-US" altLang="zh-CN" i="1" smtClean="0">
                          <a:latin typeface="Cambria Math" panose="02040503050406030204" pitchFamily="18" charset="0"/>
                        </a:rPr>
                        <m:t>Δ</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𝐸</m:t>
                          </m:r>
                        </m:e>
                        <m:sub>
                          <m:r>
                            <m:rPr>
                              <m:sty m:val="p"/>
                            </m:rPr>
                            <a:rPr lang="en-US" altLang="zh-CN" b="0" i="0" smtClean="0">
                              <a:latin typeface="Cambria Math" panose="02040503050406030204" pitchFamily="18" charset="0"/>
                            </a:rPr>
                            <m:t>acb</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Q</m:t>
                          </m:r>
                        </m:e>
                        <m:sub>
                          <m:r>
                            <m:rPr>
                              <m:sty m:val="p"/>
                            </m:rPr>
                            <a:rPr lang="en-US" altLang="zh-CN" b="0" i="0" smtClean="0">
                              <a:latin typeface="Cambria Math" panose="02040503050406030204" pitchFamily="18" charset="0"/>
                            </a:rPr>
                            <m:t>acb</m:t>
                          </m:r>
                        </m:sub>
                      </m:sSub>
                      <m:r>
                        <a:rPr lang="en-US" altLang="zh-CN" b="0" i="0" smtClean="0">
                          <a:latin typeface="Cambria Math" panose="02040503050406030204" pitchFamily="18" charset="0"/>
                        </a:rPr>
                        <m:t>−</m:t>
                      </m:r>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A</m:t>
                          </m:r>
                        </m:e>
                        <m:sub>
                          <m:r>
                            <m:rPr>
                              <m:sty m:val="p"/>
                            </m:rPr>
                            <a:rPr lang="en-US" altLang="zh-CN" b="0" i="0" smtClean="0">
                              <a:latin typeface="Cambria Math" panose="02040503050406030204" pitchFamily="18" charset="0"/>
                            </a:rPr>
                            <m:t>acb</m:t>
                          </m:r>
                        </m:sub>
                      </m:sSub>
                      <m:r>
                        <a:rPr lang="en-US" altLang="zh-CN" b="0" i="0" smtClean="0">
                          <a:latin typeface="Cambria Math" panose="02040503050406030204" pitchFamily="18" charset="0"/>
                        </a:rPr>
                        <m:t>=</m:t>
                      </m:r>
                      <m:r>
                        <a:rPr lang="en-US" altLang="zh-CN" b="0" i="1" smtClean="0">
                          <a:latin typeface="Cambria Math" panose="02040503050406030204" pitchFamily="18" charset="0"/>
                        </a:rPr>
                        <m:t>80</m:t>
                      </m:r>
                      <m:r>
                        <a:rPr lang="en-US" altLang="zh-CN" i="1">
                          <a:latin typeface="Cambria Math" panose="02040503050406030204" pitchFamily="18" charset="0"/>
                        </a:rPr>
                        <m:t>𝐽</m:t>
                      </m:r>
                      <m:r>
                        <a:rPr lang="en-US" altLang="zh-CN" i="1">
                          <a:latin typeface="Cambria Math" panose="02040503050406030204" pitchFamily="18" charset="0"/>
                        </a:rPr>
                        <m:t>−</m:t>
                      </m:r>
                      <m:r>
                        <a:rPr lang="en-US" altLang="zh-CN" i="1">
                          <a:latin typeface="Cambria Math" panose="02040503050406030204" pitchFamily="18" charset="0"/>
                        </a:rPr>
                        <m:t>30</m:t>
                      </m:r>
                      <m:r>
                        <a:rPr lang="en-US" altLang="zh-CN" i="1">
                          <a:latin typeface="Cambria Math" panose="02040503050406030204" pitchFamily="18" charset="0"/>
                        </a:rPr>
                        <m:t>𝐽</m:t>
                      </m:r>
                      <m:r>
                        <a:rPr lang="en-US" altLang="zh-CN" i="1">
                          <a:latin typeface="Cambria Math" panose="02040503050406030204" pitchFamily="18" charset="0"/>
                        </a:rPr>
                        <m:t>=</m:t>
                      </m:r>
                      <m:r>
                        <a:rPr lang="en-US" altLang="zh-CN" i="1">
                          <a:latin typeface="Cambria Math" panose="02040503050406030204" pitchFamily="18" charset="0"/>
                        </a:rPr>
                        <m:t>50</m:t>
                      </m:r>
                      <m:r>
                        <a:rPr lang="en-US" altLang="zh-CN" i="1">
                          <a:latin typeface="Cambria Math" panose="02040503050406030204" pitchFamily="18" charset="0"/>
                        </a:rPr>
                        <m:t>𝐽</m:t>
                      </m:r>
                    </m:oMath>
                  </m:oMathPara>
                </a14:m>
                <a:endParaRPr lang="en-US" altLang="zh-CN" dirty="0"/>
              </a:p>
            </p:txBody>
          </p:sp>
        </mc:Choice>
        <mc:Fallback>
          <p:sp>
            <p:nvSpPr>
              <p:cNvPr id="9" name="文本框 8"/>
              <p:cNvSpPr txBox="1">
                <a:spLocks noRot="1" noChangeAspect="1" noMove="1" noResize="1" noEditPoints="1" noAdjustHandles="1" noChangeArrowheads="1" noChangeShapeType="1" noTextEdit="1"/>
              </p:cNvSpPr>
              <p:nvPr/>
            </p:nvSpPr>
            <p:spPr>
              <a:xfrm>
                <a:off x="1342747" y="3620421"/>
                <a:ext cx="6094520" cy="369332"/>
              </a:xfrm>
              <a:prstGeom prst="rect">
                <a:avLst/>
              </a:prstGeom>
              <a:blipFill rotWithShape="1">
                <a:blip r:embed="rId3"/>
                <a:stretch>
                  <a:fillRect l="-6" t="-77" r="2" b="1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534757" y="4145000"/>
                <a:ext cx="6094520" cy="369332"/>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1</m:t>
                        </m:r>
                      </m:e>
                    </m:d>
                    <m:r>
                      <a:rPr lang="zh-CN" altLang="en-US" i="1">
                        <a:latin typeface="Cambria Math" panose="02040503050406030204" pitchFamily="18" charset="0"/>
                      </a:rPr>
                      <m:t>∵</m:t>
                    </m:r>
                  </m:oMath>
                </a14:m>
                <a:r>
                  <a:rPr lang="zh-CN" altLang="en-US" dirty="0">
                    <a:latin typeface="楷体" panose="02010609060101010101" pitchFamily="49" charset="-122"/>
                    <a:ea typeface="楷体" panose="02010609060101010101" pitchFamily="49" charset="-122"/>
                  </a:rPr>
                  <a:t>内能是态函数，故</a:t>
                </a:r>
                <a14:m>
                  <m:oMath xmlns:m="http://schemas.openxmlformats.org/officeDocument/2006/math">
                    <m:r>
                      <m:rPr>
                        <m:sty m:val="p"/>
                      </m:rPr>
                      <a:rPr lang="en-US" altLang="zh-CN" i="1">
                        <a:latin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a:latin typeface="Cambria Math" panose="02040503050406030204" pitchFamily="18" charset="0"/>
                          </a:rPr>
                          <m:t>a</m:t>
                        </m:r>
                        <m:r>
                          <m:rPr>
                            <m:sty m:val="p"/>
                          </m:rPr>
                          <a:rPr lang="en-US" altLang="zh-CN" i="1" smtClean="0">
                            <a:latin typeface="Cambria Math" panose="02040503050406030204" pitchFamily="18" charset="0"/>
                          </a:rPr>
                          <m:t>d</m:t>
                        </m:r>
                        <m:r>
                          <m:rPr>
                            <m:sty m:val="p"/>
                          </m:rPr>
                          <a:rPr lang="en-US" altLang="zh-CN">
                            <a:latin typeface="Cambria Math" panose="02040503050406030204" pitchFamily="18" charset="0"/>
                          </a:rPr>
                          <m:t>b</m:t>
                        </m:r>
                      </m:sub>
                    </m:sSub>
                    <m:r>
                      <a:rPr lang="en-US" altLang="zh-CN">
                        <a:latin typeface="Cambria Math" panose="02040503050406030204" pitchFamily="18" charset="0"/>
                      </a:rPr>
                      <m:t>=</m:t>
                    </m:r>
                  </m:oMath>
                </a14:m>
                <a:r>
                  <a:rPr lang="en-US" altLang="zh-CN" dirty="0"/>
                  <a:t> </a:t>
                </a:r>
                <a14:m>
                  <m:oMath xmlns:m="http://schemas.openxmlformats.org/officeDocument/2006/math">
                    <m:r>
                      <m:rPr>
                        <m:sty m:val="p"/>
                      </m:rPr>
                      <a:rPr lang="en-US" altLang="zh-CN" i="1">
                        <a:latin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a:latin typeface="Cambria Math" panose="02040503050406030204" pitchFamily="18" charset="0"/>
                          </a:rPr>
                          <m:t>acb</m:t>
                        </m:r>
                      </m:sub>
                    </m:sSub>
                  </m:oMath>
                </a14:m>
                <a:endParaRPr lang="en-US" altLang="zh-CN" b="0" dirty="0"/>
              </a:p>
            </p:txBody>
          </p:sp>
        </mc:Choice>
        <mc:Fallback>
          <p:sp>
            <p:nvSpPr>
              <p:cNvPr id="11" name="文本框 10"/>
              <p:cNvSpPr txBox="1">
                <a:spLocks noRot="1" noChangeAspect="1" noMove="1" noResize="1" noEditPoints="1" noAdjustHandles="1" noChangeArrowheads="1" noChangeShapeType="1" noTextEdit="1"/>
              </p:cNvSpPr>
              <p:nvPr/>
            </p:nvSpPr>
            <p:spPr>
              <a:xfrm>
                <a:off x="534757" y="4145000"/>
                <a:ext cx="6094520" cy="369332"/>
              </a:xfrm>
              <a:prstGeom prst="rect">
                <a:avLst/>
              </a:prstGeom>
              <a:blipFill rotWithShape="1">
                <a:blip r:embed="rId4"/>
                <a:stretch>
                  <a:fillRect l="-1" t="-96" r="8" b="3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1480" y="4502631"/>
                <a:ext cx="609452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lang="zh-CN" altLang="en-US" i="1" dirty="0"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Q</m:t>
                          </m:r>
                        </m:e>
                        <m:sub>
                          <m:r>
                            <m:rPr>
                              <m:sty m:val="p"/>
                            </m:rPr>
                            <a:rPr lang="en-US" altLang="zh-CN">
                              <a:latin typeface="Cambria Math" panose="02040503050406030204" pitchFamily="18" charset="0"/>
                            </a:rPr>
                            <m:t>a</m:t>
                          </m:r>
                          <m:r>
                            <m:rPr>
                              <m:sty m:val="p"/>
                            </m:rPr>
                            <a:rPr lang="en-US" altLang="zh-CN" i="1" smtClean="0">
                              <a:latin typeface="Cambria Math" panose="02040503050406030204" pitchFamily="18" charset="0"/>
                            </a:rPr>
                            <m:t>d</m:t>
                          </m:r>
                          <m:r>
                            <m:rPr>
                              <m:sty m:val="p"/>
                            </m:rPr>
                            <a:rPr lang="en-US" altLang="zh-CN">
                              <a:latin typeface="Cambria Math" panose="02040503050406030204" pitchFamily="18" charset="0"/>
                            </a:rPr>
                            <m:t>b</m:t>
                          </m:r>
                        </m:sub>
                      </m:sSub>
                      <m:r>
                        <a:rPr lang="en-US" altLang="zh-CN" b="0" i="1" smtClean="0">
                          <a:latin typeface="Cambria Math" panose="02040503050406030204" pitchFamily="18" charset="0"/>
                        </a:rPr>
                        <m:t>=</m:t>
                      </m:r>
                      <m:r>
                        <m:rPr>
                          <m:sty m:val="p"/>
                        </m:rPr>
                        <a:rPr lang="en-US" altLang="zh-CN" i="1">
                          <a:latin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a:latin typeface="Cambria Math" panose="02040503050406030204" pitchFamily="18" charset="0"/>
                            </a:rPr>
                            <m:t>a</m:t>
                          </m:r>
                          <m:r>
                            <m:rPr>
                              <m:sty m:val="p"/>
                            </m:rPr>
                            <a:rPr lang="en-US" altLang="zh-CN" i="1">
                              <a:latin typeface="Cambria Math" panose="02040503050406030204" pitchFamily="18" charset="0"/>
                            </a:rPr>
                            <m:t>d</m:t>
                          </m:r>
                          <m:r>
                            <m:rPr>
                              <m:sty m:val="p"/>
                            </m:rPr>
                            <a:rPr lang="en-US" altLang="zh-CN">
                              <a:latin typeface="Cambria Math" panose="02040503050406030204" pitchFamily="18" charset="0"/>
                            </a:rPr>
                            <m:t>b</m:t>
                          </m:r>
                        </m:sub>
                      </m:sSub>
                      <m:r>
                        <a:rPr lang="en-US" altLang="zh-CN" b="0" i="1" smtClean="0">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b="0" i="0" smtClean="0">
                              <a:latin typeface="Cambria Math" panose="02040503050406030204" pitchFamily="18" charset="0"/>
                            </a:rPr>
                            <m:t>A</m:t>
                          </m:r>
                        </m:e>
                        <m:sub>
                          <m:r>
                            <m:rPr>
                              <m:sty m:val="p"/>
                            </m:rPr>
                            <a:rPr lang="en-US" altLang="zh-CN">
                              <a:latin typeface="Cambria Math" panose="02040503050406030204" pitchFamily="18" charset="0"/>
                            </a:rPr>
                            <m:t>a</m:t>
                          </m:r>
                          <m:r>
                            <m:rPr>
                              <m:sty m:val="p"/>
                            </m:rPr>
                            <a:rPr lang="en-US" altLang="zh-CN" b="0" i="0" smtClean="0">
                              <a:latin typeface="Cambria Math" panose="02040503050406030204" pitchFamily="18" charset="0"/>
                            </a:rPr>
                            <m:t>d</m:t>
                          </m:r>
                          <m:r>
                            <m:rPr>
                              <m:sty m:val="p"/>
                            </m:rPr>
                            <a:rPr lang="en-US" altLang="zh-CN">
                              <a:latin typeface="Cambria Math" panose="02040503050406030204" pitchFamily="18" charset="0"/>
                            </a:rPr>
                            <m:t>b</m:t>
                          </m:r>
                        </m:sub>
                      </m:sSub>
                      <m:r>
                        <a:rPr lang="en-US" altLang="zh-CN" b="0" i="0" smtClean="0">
                          <a:latin typeface="Cambria Math" panose="02040503050406030204" pitchFamily="18" charset="0"/>
                        </a:rPr>
                        <m:t>=</m:t>
                      </m:r>
                      <m:r>
                        <a:rPr lang="en-US" altLang="zh-CN" b="0" i="0" smtClean="0">
                          <a:latin typeface="Cambria Math" panose="02040503050406030204" pitchFamily="18" charset="0"/>
                        </a:rPr>
                        <m:t>50</m:t>
                      </m:r>
                      <m:r>
                        <m:rPr>
                          <m:sty m:val="p"/>
                        </m:rPr>
                        <a:rPr lang="en-US" altLang="zh-CN" b="0" i="0" smtClean="0">
                          <a:latin typeface="Cambria Math" panose="02040503050406030204" pitchFamily="18" charset="0"/>
                        </a:rPr>
                        <m:t>J</m:t>
                      </m:r>
                      <m:r>
                        <a:rPr lang="en-US" altLang="zh-CN" b="0" i="0" smtClean="0">
                          <a:latin typeface="Cambria Math" panose="02040503050406030204" pitchFamily="18" charset="0"/>
                        </a:rPr>
                        <m:t>+</m:t>
                      </m:r>
                      <m:r>
                        <a:rPr lang="en-US" altLang="zh-CN" b="0" i="0" smtClean="0">
                          <a:latin typeface="Cambria Math" panose="02040503050406030204" pitchFamily="18" charset="0"/>
                        </a:rPr>
                        <m:t>10</m:t>
                      </m:r>
                      <m:r>
                        <m:rPr>
                          <m:sty m:val="p"/>
                        </m:rPr>
                        <a:rPr lang="en-US" altLang="zh-CN" b="0" i="0" smtClean="0">
                          <a:latin typeface="Cambria Math" panose="02040503050406030204" pitchFamily="18" charset="0"/>
                        </a:rPr>
                        <m:t>J</m:t>
                      </m:r>
                      <m:r>
                        <a:rPr lang="en-US" altLang="zh-CN" b="0" i="0" smtClean="0">
                          <a:latin typeface="Cambria Math" panose="02040503050406030204" pitchFamily="18" charset="0"/>
                        </a:rPr>
                        <m:t>=</m:t>
                      </m:r>
                      <m:r>
                        <a:rPr lang="en-US" altLang="zh-CN" b="0" i="0" smtClean="0">
                          <a:latin typeface="Cambria Math" panose="02040503050406030204" pitchFamily="18" charset="0"/>
                        </a:rPr>
                        <m:t>60</m:t>
                      </m:r>
                      <m:r>
                        <m:rPr>
                          <m:sty m:val="p"/>
                        </m:rPr>
                        <a:rPr lang="en-US" altLang="zh-CN" b="0" i="0" smtClean="0">
                          <a:latin typeface="Cambria Math" panose="02040503050406030204" pitchFamily="18" charset="0"/>
                        </a:rPr>
                        <m:t>J</m:t>
                      </m:r>
                    </m:oMath>
                  </m:oMathPara>
                </a14:m>
                <a:endParaRPr lang="zh-CN" altLang="en-US" dirty="0"/>
              </a:p>
            </p:txBody>
          </p:sp>
        </mc:Choice>
        <mc:Fallback>
          <p:sp>
            <p:nvSpPr>
              <p:cNvPr id="13" name="文本框 12"/>
              <p:cNvSpPr txBox="1">
                <a:spLocks noRot="1" noChangeAspect="1" noMove="1" noResize="1" noEditPoints="1" noAdjustHandles="1" noChangeArrowheads="1" noChangeShapeType="1" noTextEdit="1"/>
              </p:cNvSpPr>
              <p:nvPr/>
            </p:nvSpPr>
            <p:spPr>
              <a:xfrm>
                <a:off x="1480" y="4502631"/>
                <a:ext cx="6094520" cy="369332"/>
              </a:xfrm>
              <a:prstGeom prst="rect">
                <a:avLst/>
              </a:prstGeom>
              <a:blipFill rotWithShape="1">
                <a:blip r:embed="rId5"/>
                <a:stretch>
                  <a:fillRect l="-3" t="-130" b="6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519815" y="5044928"/>
                <a:ext cx="7126551" cy="369332"/>
              </a:xfrm>
              <a:prstGeom prst="rect">
                <a:avLst/>
              </a:prstGeom>
              <a:noFill/>
            </p:spPr>
            <p:txBody>
              <a:bodyPr wrap="square">
                <a:spAutoFit/>
              </a:bodyPr>
              <a:lstStyle/>
              <a:p>
                <a14:m>
                  <m:oMath xmlns:m="http://schemas.openxmlformats.org/officeDocument/2006/math">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2</m:t>
                        </m:r>
                      </m:e>
                    </m:d>
                    <m:r>
                      <a:rPr lang="en-US" altLang="zh-CN" b="0" i="1" smtClean="0">
                        <a:latin typeface="Cambria Math" panose="02040503050406030204" pitchFamily="18" charset="0"/>
                      </a:rPr>
                      <m:t> </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Q</m:t>
                        </m:r>
                      </m:e>
                      <m:sub>
                        <m:r>
                          <m:rPr>
                            <m:sty m:val="p"/>
                          </m:rPr>
                          <a:rPr lang="en-US" altLang="zh-CN">
                            <a:latin typeface="Cambria Math" panose="02040503050406030204" pitchFamily="18" charset="0"/>
                          </a:rPr>
                          <m:t>b</m:t>
                        </m:r>
                        <m:r>
                          <m:rPr>
                            <m:sty m:val="p"/>
                          </m:rPr>
                          <a:rPr lang="en-US" altLang="zh-CN" b="0" i="0" smtClean="0">
                            <a:latin typeface="Cambria Math" panose="02040503050406030204" pitchFamily="18" charset="0"/>
                          </a:rPr>
                          <m:t>a</m:t>
                        </m:r>
                      </m:sub>
                    </m:sSub>
                    <m:r>
                      <a:rPr lang="en-US" altLang="zh-CN" i="1">
                        <a:latin typeface="Cambria Math" panose="02040503050406030204" pitchFamily="18" charset="0"/>
                      </a:rPr>
                      <m:t>=</m:t>
                    </m:r>
                    <m:r>
                      <m:rPr>
                        <m:sty m:val="p"/>
                      </m:rPr>
                      <a:rPr lang="en-US" altLang="zh-CN" i="1">
                        <a:latin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a:latin typeface="Cambria Math" panose="02040503050406030204" pitchFamily="18" charset="0"/>
                          </a:rPr>
                          <m:t>b</m:t>
                        </m:r>
                        <m:r>
                          <m:rPr>
                            <m:sty m:val="p"/>
                          </m:rPr>
                          <a:rPr lang="en-US" altLang="zh-CN" b="0" i="0" smtClean="0">
                            <a:latin typeface="Cambria Math" panose="02040503050406030204" pitchFamily="18" charset="0"/>
                          </a:rPr>
                          <m:t>a</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b="0" i="0" smtClean="0">
                            <a:latin typeface="Cambria Math" panose="02040503050406030204" pitchFamily="18" charset="0"/>
                          </a:rPr>
                          <m:t>A</m:t>
                        </m:r>
                      </m:e>
                      <m:sub>
                        <m:r>
                          <m:rPr>
                            <m:sty m:val="p"/>
                          </m:rPr>
                          <a:rPr lang="en-US" altLang="zh-CN">
                            <a:latin typeface="Cambria Math" panose="02040503050406030204" pitchFamily="18" charset="0"/>
                          </a:rPr>
                          <m:t>b</m:t>
                        </m:r>
                        <m:r>
                          <m:rPr>
                            <m:sty m:val="p"/>
                          </m:rPr>
                          <a:rPr lang="en-US" altLang="zh-CN" b="0" i="0" smtClean="0">
                            <a:latin typeface="Cambria Math" panose="02040503050406030204" pitchFamily="18" charset="0"/>
                          </a:rPr>
                          <m:t>a</m:t>
                        </m:r>
                      </m:sub>
                    </m:sSub>
                    <m:r>
                      <a:rPr lang="en-US" altLang="zh-CN" i="1">
                        <a:latin typeface="Cambria Math" panose="02040503050406030204" pitchFamily="18" charset="0"/>
                      </a:rPr>
                      <m:t>=</m:t>
                    </m:r>
                    <m:r>
                      <a:rPr lang="en-US" altLang="zh-CN" b="0" i="1" smtClean="0">
                        <a:latin typeface="Cambria Math" panose="02040503050406030204" pitchFamily="18" charset="0"/>
                      </a:rPr>
                      <m:t>−</m:t>
                    </m:r>
                    <m:r>
                      <m:rPr>
                        <m:sty m:val="p"/>
                      </m:rPr>
                      <a:rPr lang="en-US" altLang="zh-CN" i="1">
                        <a:latin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a:latin typeface="Cambria Math" panose="02040503050406030204" pitchFamily="18" charset="0"/>
                          </a:rPr>
                          <m:t>a</m:t>
                        </m:r>
                        <m:r>
                          <m:rPr>
                            <m:sty m:val="p"/>
                          </m:rPr>
                          <a:rPr lang="en-US" altLang="zh-CN" b="0" i="0" smtClean="0">
                            <a:latin typeface="Cambria Math" panose="02040503050406030204" pitchFamily="18" charset="0"/>
                          </a:rPr>
                          <m:t>cb</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b="0" i="0" smtClean="0">
                            <a:latin typeface="Cambria Math" panose="02040503050406030204" pitchFamily="18" charset="0"/>
                          </a:rPr>
                          <m:t>A</m:t>
                        </m:r>
                      </m:e>
                      <m:sub>
                        <m:r>
                          <m:rPr>
                            <m:sty m:val="p"/>
                          </m:rPr>
                          <a:rPr lang="en-US" altLang="zh-CN">
                            <a:latin typeface="Cambria Math" panose="02040503050406030204" pitchFamily="18" charset="0"/>
                          </a:rPr>
                          <m:t>ba</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50</m:t>
                    </m:r>
                    <m:r>
                      <a:rPr lang="en-US" altLang="zh-CN" b="0" i="1" smtClean="0">
                        <a:latin typeface="Cambria Math" panose="02040503050406030204" pitchFamily="18" charset="0"/>
                      </a:rPr>
                      <m:t>𝐽</m:t>
                    </m:r>
                    <m:r>
                      <a:rPr lang="en-US" altLang="zh-CN" b="0" i="1" smtClean="0">
                        <a:latin typeface="Cambria Math" panose="02040503050406030204" pitchFamily="18" charset="0"/>
                      </a:rPr>
                      <m:t>−</m:t>
                    </m:r>
                    <m:r>
                      <a:rPr lang="en-US" altLang="zh-CN" b="0" i="1" smtClean="0">
                        <a:latin typeface="Cambria Math" panose="02040503050406030204" pitchFamily="18" charset="0"/>
                      </a:rPr>
                      <m:t>20</m:t>
                    </m:r>
                    <m:r>
                      <a:rPr lang="en-US" altLang="zh-CN" b="0" i="1" smtClean="0">
                        <a:latin typeface="Cambria Math" panose="02040503050406030204" pitchFamily="18" charset="0"/>
                      </a:rPr>
                      <m:t>𝐽</m:t>
                    </m:r>
                    <m:r>
                      <a:rPr lang="en-US" altLang="zh-CN" b="0" i="1" smtClean="0">
                        <a:latin typeface="Cambria Math" panose="02040503050406030204" pitchFamily="18" charset="0"/>
                      </a:rPr>
                      <m:t>=−</m:t>
                    </m:r>
                    <m:r>
                      <a:rPr lang="en-US" altLang="zh-CN" b="0" i="1" smtClean="0">
                        <a:latin typeface="Cambria Math" panose="02040503050406030204" pitchFamily="18" charset="0"/>
                      </a:rPr>
                      <m:t>70</m:t>
                    </m:r>
                    <m:r>
                      <a:rPr lang="en-US" altLang="zh-CN" b="0" i="1" smtClean="0">
                        <a:latin typeface="Cambria Math" panose="02040503050406030204" pitchFamily="18" charset="0"/>
                      </a:rPr>
                      <m:t>𝐽</m:t>
                    </m:r>
                    <m:r>
                      <a:rPr lang="en-US" altLang="zh-CN" b="0" i="1" smtClean="0">
                        <a:latin typeface="Cambria Math" panose="02040503050406030204" pitchFamily="18" charset="0"/>
                        <a:ea typeface="Cambria Math" panose="02040503050406030204" pitchFamily="18" charset="0"/>
                      </a:rPr>
                      <m:t>⇒</m:t>
                    </m:r>
                  </m:oMath>
                </a14:m>
                <a:r>
                  <a:rPr lang="zh-CN" altLang="en-US" dirty="0">
                    <a:latin typeface="楷体" panose="02010609060101010101" pitchFamily="49" charset="-122"/>
                    <a:ea typeface="楷体" panose="02010609060101010101" pitchFamily="49" charset="-122"/>
                  </a:rPr>
                  <a:t>放热</a:t>
                </a:r>
                <a:endParaRPr lang="en-US" altLang="zh-CN" dirty="0">
                  <a:latin typeface="楷体" panose="02010609060101010101" pitchFamily="49" charset="-122"/>
                  <a:ea typeface="楷体" panose="02010609060101010101" pitchFamily="49" charset="-122"/>
                </a:endParaRPr>
              </a:p>
            </p:txBody>
          </p:sp>
        </mc:Choice>
        <mc:Fallback>
          <p:sp>
            <p:nvSpPr>
              <p:cNvPr id="15" name="文本框 14"/>
              <p:cNvSpPr txBox="1">
                <a:spLocks noRot="1" noChangeAspect="1" noMove="1" noResize="1" noEditPoints="1" noAdjustHandles="1" noChangeArrowheads="1" noChangeShapeType="1" noTextEdit="1"/>
              </p:cNvSpPr>
              <p:nvPr/>
            </p:nvSpPr>
            <p:spPr>
              <a:xfrm>
                <a:off x="519815" y="5044928"/>
                <a:ext cx="7126551" cy="369332"/>
              </a:xfrm>
              <a:prstGeom prst="rect">
                <a:avLst/>
              </a:prstGeom>
              <a:blipFill rotWithShape="1">
                <a:blip r:embed="rId6"/>
                <a:stretch>
                  <a:fillRect l="-5" t="-132" r="5" b="6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7" name="文本框 16"/>
              <p:cNvSpPr txBox="1"/>
              <p:nvPr/>
            </p:nvSpPr>
            <p:spPr>
              <a:xfrm>
                <a:off x="534757" y="5608248"/>
                <a:ext cx="8307280" cy="369332"/>
              </a:xfrm>
              <a:prstGeom prst="rect">
                <a:avLst/>
              </a:prstGeom>
              <a:noFill/>
            </p:spPr>
            <p:txBody>
              <a:bodyPr wrap="square">
                <a:spAutoFit/>
              </a:bodyPr>
              <a:lstStyle/>
              <a:p>
                <a14:m>
                  <m:oMath xmlns:m="http://schemas.openxmlformats.org/officeDocument/2006/math">
                    <m:d>
                      <m:dPr>
                        <m:ctrlPr>
                          <a:rPr lang="en-US" altLang="zh-CN" i="1" smtClean="0">
                            <a:latin typeface="Cambria Math" panose="02040503050406030204" pitchFamily="18" charset="0"/>
                          </a:rPr>
                        </m:ctrlPr>
                      </m:dPr>
                      <m:e>
                        <m:r>
                          <a:rPr lang="en-US" altLang="zh-CN" b="0" i="1" smtClean="0">
                            <a:latin typeface="Cambria Math" panose="02040503050406030204" pitchFamily="18" charset="0"/>
                          </a:rPr>
                          <m:t>3</m:t>
                        </m:r>
                      </m:e>
                    </m:d>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Q</m:t>
                        </m:r>
                      </m:e>
                      <m:sub>
                        <m:r>
                          <m:rPr>
                            <m:sty m:val="p"/>
                          </m:rPr>
                          <a:rPr lang="en-US" altLang="zh-CN">
                            <a:latin typeface="Cambria Math" panose="02040503050406030204" pitchFamily="18" charset="0"/>
                          </a:rPr>
                          <m:t>abd</m:t>
                        </m:r>
                      </m:sub>
                    </m:sSub>
                    <m:r>
                      <a:rPr lang="en-US" altLang="zh-CN" i="1">
                        <a:latin typeface="Cambria Math" panose="02040503050406030204" pitchFamily="18" charset="0"/>
                      </a:rPr>
                      <m:t>=</m:t>
                    </m:r>
                    <m:r>
                      <m:rPr>
                        <m:sty m:val="p"/>
                      </m:rPr>
                      <a:rPr lang="en-US" altLang="zh-CN" i="1">
                        <a:latin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a:latin typeface="Cambria Math" panose="02040503050406030204" pitchFamily="18" charset="0"/>
                          </a:rPr>
                          <m:t>abd</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A</m:t>
                        </m:r>
                      </m:e>
                      <m:sub>
                        <m:r>
                          <m:rPr>
                            <m:sty m:val="p"/>
                          </m:rPr>
                          <a:rPr lang="en-US" altLang="zh-CN">
                            <a:latin typeface="Cambria Math" panose="02040503050406030204" pitchFamily="18" charset="0"/>
                          </a:rPr>
                          <m:t>abd</m:t>
                        </m:r>
                      </m:sub>
                    </m:sSub>
                    <m:r>
                      <a:rPr lang="en-US" altLang="zh-CN">
                        <a:latin typeface="Cambria Math" panose="02040503050406030204" pitchFamily="18" charset="0"/>
                      </a:rPr>
                      <m:t>=</m:t>
                    </m:r>
                    <m:r>
                      <m:rPr>
                        <m:sty m:val="p"/>
                      </m:rPr>
                      <a:rPr lang="en-US" altLang="zh-CN" i="1">
                        <a:latin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a:latin typeface="Cambria Math" panose="02040503050406030204" pitchFamily="18" charset="0"/>
                          </a:rPr>
                          <m:t>ad</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A</m:t>
                        </m:r>
                      </m:e>
                      <m:sub>
                        <m:r>
                          <m:rPr>
                            <m:sty m:val="p"/>
                          </m:rPr>
                          <a:rPr lang="en-US" altLang="zh-CN">
                            <a:latin typeface="Cambria Math" panose="02040503050406030204" pitchFamily="18" charset="0"/>
                          </a:rPr>
                          <m:t>ab</m:t>
                        </m:r>
                      </m:sub>
                    </m:sSub>
                    <m:r>
                      <a:rPr lang="en-US" altLang="zh-CN">
                        <a:latin typeface="Cambria Math" panose="02040503050406030204" pitchFamily="18" charset="0"/>
                      </a:rPr>
                      <m:t>=</m:t>
                    </m:r>
                    <m:d>
                      <m:dPr>
                        <m:ctrlPr>
                          <a:rPr lang="en-US" altLang="zh-CN" i="1">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a:latin typeface="Cambria Math" panose="02040503050406030204" pitchFamily="18" charset="0"/>
                              </a:rPr>
                              <m:t>d</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a:latin typeface="Cambria Math" panose="02040503050406030204" pitchFamily="18" charset="0"/>
                              </a:rPr>
                              <m:t>a</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a:latin typeface="Cambria Math" panose="02040503050406030204" pitchFamily="18" charset="0"/>
                          </a:rPr>
                          <m:t>A</m:t>
                        </m:r>
                      </m:e>
                      <m:sub>
                        <m:r>
                          <m:rPr>
                            <m:sty m:val="p"/>
                          </m:rPr>
                          <a:rPr lang="en-US" altLang="zh-CN">
                            <a:latin typeface="Cambria Math" panose="02040503050406030204" pitchFamily="18" charset="0"/>
                          </a:rPr>
                          <m:t>ab</m:t>
                        </m:r>
                      </m:sub>
                    </m:sSub>
                    <m:r>
                      <a:rPr lang="en-US" altLang="zh-CN">
                        <a:latin typeface="Cambria Math" panose="02040503050406030204" pitchFamily="18" charset="0"/>
                      </a:rPr>
                      <m:t>=</m:t>
                    </m:r>
                    <m:r>
                      <a:rPr lang="en-US" altLang="zh-CN">
                        <a:latin typeface="Cambria Math" panose="02040503050406030204" pitchFamily="18" charset="0"/>
                      </a:rPr>
                      <m:t>40</m:t>
                    </m:r>
                    <m:r>
                      <m:rPr>
                        <m:sty m:val="p"/>
                      </m:rPr>
                      <a:rPr lang="en-US" altLang="zh-CN">
                        <a:latin typeface="Cambria Math" panose="02040503050406030204" pitchFamily="18" charset="0"/>
                      </a:rPr>
                      <m:t>J</m:t>
                    </m:r>
                    <m:r>
                      <a:rPr lang="en-US" altLang="zh-CN">
                        <a:latin typeface="Cambria Math" panose="02040503050406030204" pitchFamily="18" charset="0"/>
                      </a:rPr>
                      <m:t>+</m:t>
                    </m:r>
                    <m:r>
                      <a:rPr lang="en-US" altLang="zh-CN">
                        <a:latin typeface="Cambria Math" panose="02040503050406030204" pitchFamily="18" charset="0"/>
                      </a:rPr>
                      <m:t>20</m:t>
                    </m:r>
                    <m:r>
                      <m:rPr>
                        <m:sty m:val="p"/>
                      </m:rPr>
                      <a:rPr lang="en-US" altLang="zh-CN">
                        <a:latin typeface="Cambria Math" panose="02040503050406030204" pitchFamily="18" charset="0"/>
                      </a:rPr>
                      <m:t>J</m:t>
                    </m:r>
                    <m:r>
                      <a:rPr lang="en-US" altLang="zh-CN">
                        <a:latin typeface="Cambria Math" panose="02040503050406030204" pitchFamily="18" charset="0"/>
                      </a:rPr>
                      <m:t>=</m:t>
                    </m:r>
                    <m:r>
                      <a:rPr lang="en-US" altLang="zh-CN">
                        <a:latin typeface="Cambria Math" panose="02040503050406030204" pitchFamily="18" charset="0"/>
                      </a:rPr>
                      <m:t>60</m:t>
                    </m:r>
                    <m:r>
                      <m:rPr>
                        <m:sty m:val="p"/>
                      </m:rPr>
                      <a:rPr lang="en-US" altLang="zh-CN">
                        <a:latin typeface="Cambria Math" panose="02040503050406030204" pitchFamily="18" charset="0"/>
                      </a:rPr>
                      <m:t>J</m:t>
                    </m:r>
                  </m:oMath>
                </a14:m>
                <a:endParaRPr lang="en-US" altLang="zh-CN" dirty="0"/>
              </a:p>
            </p:txBody>
          </p:sp>
        </mc:Choice>
        <mc:Fallback>
          <p:sp>
            <p:nvSpPr>
              <p:cNvPr id="17" name="文本框 16"/>
              <p:cNvSpPr txBox="1">
                <a:spLocks noRot="1" noChangeAspect="1" noMove="1" noResize="1" noEditPoints="1" noAdjustHandles="1" noChangeArrowheads="1" noChangeShapeType="1" noTextEdit="1"/>
              </p:cNvSpPr>
              <p:nvPr/>
            </p:nvSpPr>
            <p:spPr>
              <a:xfrm>
                <a:off x="534757" y="5608248"/>
                <a:ext cx="8307280" cy="369332"/>
              </a:xfrm>
              <a:prstGeom prst="rect">
                <a:avLst/>
              </a:prstGeom>
              <a:blipFill rotWithShape="1">
                <a:blip r:embed="rId7"/>
                <a:stretch>
                  <a:fillRect l="-1" t="-152" r="4" b="8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3" name="文本框 22"/>
              <p:cNvSpPr txBox="1"/>
              <p:nvPr/>
            </p:nvSpPr>
            <p:spPr>
              <a:xfrm>
                <a:off x="792332" y="5977580"/>
                <a:ext cx="6094520" cy="369332"/>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sSub>
                        <m:sSubPr>
                          <m:ctrlPr>
                            <a:rPr lang="en-US" altLang="zh-CN" i="1" smtClean="0">
                              <a:latin typeface="Cambria Math" panose="02040503050406030204" pitchFamily="18" charset="0"/>
                            </a:rPr>
                          </m:ctrlPr>
                        </m:sSubPr>
                        <m:e>
                          <m:r>
                            <m:rPr>
                              <m:sty m:val="p"/>
                            </m:rPr>
                            <a:rPr lang="en-US" altLang="zh-CN">
                              <a:latin typeface="Cambria Math" panose="02040503050406030204" pitchFamily="18" charset="0"/>
                            </a:rPr>
                            <m:t>Q</m:t>
                          </m:r>
                        </m:e>
                        <m:sub>
                          <m:r>
                            <m:rPr>
                              <m:sty m:val="p"/>
                            </m:rPr>
                            <a:rPr lang="en-US" altLang="zh-CN">
                              <a:latin typeface="Cambria Math" panose="02040503050406030204" pitchFamily="18" charset="0"/>
                            </a:rPr>
                            <m:t>a</m:t>
                          </m:r>
                          <m:r>
                            <m:rPr>
                              <m:sty m:val="p"/>
                            </m:rPr>
                            <a:rPr lang="en-US" altLang="zh-CN" b="0" i="0" smtClean="0">
                              <a:latin typeface="Cambria Math" panose="02040503050406030204" pitchFamily="18" charset="0"/>
                            </a:rPr>
                            <m:t>d</m:t>
                          </m:r>
                        </m:sub>
                      </m:sSub>
                      <m:r>
                        <a:rPr lang="en-US" altLang="zh-CN" i="1">
                          <a:latin typeface="Cambria Math" panose="02040503050406030204" pitchFamily="18" charset="0"/>
                        </a:rPr>
                        <m:t>=</m:t>
                      </m:r>
                      <m:r>
                        <m:rPr>
                          <m:sty m:val="p"/>
                        </m:rPr>
                        <a:rPr lang="en-US" altLang="zh-CN" i="1">
                          <a:latin typeface="Cambria Math" panose="02040503050406030204" pitchFamily="18" charset="0"/>
                        </a:rPr>
                        <m:t>Δ</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b="0" i="0" smtClean="0">
                              <a:latin typeface="Cambria Math" panose="02040503050406030204" pitchFamily="18" charset="0"/>
                            </a:rPr>
                            <m:t>ad</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b="0" i="0" smtClean="0">
                              <a:latin typeface="Cambria Math" panose="02040503050406030204" pitchFamily="18" charset="0"/>
                            </a:rPr>
                            <m:t>A</m:t>
                          </m:r>
                        </m:e>
                        <m:sub>
                          <m:r>
                            <m:rPr>
                              <m:sty m:val="p"/>
                            </m:rPr>
                            <a:rPr lang="en-US" altLang="zh-CN" b="0" i="0" smtClean="0">
                              <a:latin typeface="Cambria Math" panose="02040503050406030204" pitchFamily="18" charset="0"/>
                            </a:rPr>
                            <m:t>ad</m:t>
                          </m:r>
                        </m:sub>
                      </m:sSub>
                      <m:r>
                        <a:rPr lang="en-US" altLang="zh-CN" i="1">
                          <a:latin typeface="Cambria Math" panose="02040503050406030204" pitchFamily="18" charset="0"/>
                        </a:rPr>
                        <m:t>=</m:t>
                      </m:r>
                      <m:d>
                        <m:dPr>
                          <m:ctrlPr>
                            <a:rPr lang="en-US" altLang="zh-CN" b="0" i="1" smtClean="0">
                              <a:latin typeface="Cambria Math" panose="02040503050406030204" pitchFamily="18" charset="0"/>
                            </a:rPr>
                          </m:ctrlPr>
                        </m:dPr>
                        <m:e>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b="0" i="0" smtClean="0">
                                  <a:latin typeface="Cambria Math" panose="02040503050406030204" pitchFamily="18" charset="0"/>
                                </a:rPr>
                                <m:t>d</m:t>
                              </m:r>
                            </m:sub>
                          </m:sSub>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a:rPr lang="en-US" altLang="zh-CN" i="1">
                                  <a:latin typeface="Cambria Math" panose="02040503050406030204" pitchFamily="18" charset="0"/>
                                </a:rPr>
                                <m:t>𝐸</m:t>
                              </m:r>
                            </m:e>
                            <m:sub>
                              <m:r>
                                <m:rPr>
                                  <m:sty m:val="p"/>
                                </m:rPr>
                                <a:rPr lang="en-US" altLang="zh-CN">
                                  <a:latin typeface="Cambria Math" panose="02040503050406030204" pitchFamily="18" charset="0"/>
                                </a:rPr>
                                <m:t>a</m:t>
                              </m:r>
                            </m:sub>
                          </m:sSub>
                        </m:e>
                      </m:d>
                      <m:r>
                        <a:rPr lang="en-US" altLang="zh-CN" i="1">
                          <a:latin typeface="Cambria Math" panose="02040503050406030204" pitchFamily="18" charset="0"/>
                        </a:rPr>
                        <m:t>+</m:t>
                      </m:r>
                      <m:sSub>
                        <m:sSubPr>
                          <m:ctrlPr>
                            <a:rPr lang="en-US" altLang="zh-CN" i="1">
                              <a:latin typeface="Cambria Math" panose="02040503050406030204" pitchFamily="18" charset="0"/>
                            </a:rPr>
                          </m:ctrlPr>
                        </m:sSubPr>
                        <m:e>
                          <m:r>
                            <m:rPr>
                              <m:sty m:val="p"/>
                            </m:rPr>
                            <a:rPr lang="en-US" altLang="zh-CN" b="0" i="0" smtClean="0">
                              <a:latin typeface="Cambria Math" panose="02040503050406030204" pitchFamily="18" charset="0"/>
                            </a:rPr>
                            <m:t>A</m:t>
                          </m:r>
                        </m:e>
                        <m:sub>
                          <m:r>
                            <m:rPr>
                              <m:sty m:val="p"/>
                            </m:rPr>
                            <a:rPr lang="en-US" altLang="zh-CN" b="0" i="0" smtClean="0">
                              <a:latin typeface="Cambria Math" panose="02040503050406030204" pitchFamily="18" charset="0"/>
                            </a:rPr>
                            <m:t>adb</m:t>
                          </m:r>
                        </m:sub>
                      </m:sSub>
                      <m:r>
                        <a:rPr lang="en-US" altLang="zh-CN" i="1">
                          <a:latin typeface="Cambria Math" panose="02040503050406030204" pitchFamily="18" charset="0"/>
                        </a:rPr>
                        <m:t>=</m:t>
                      </m:r>
                      <m:r>
                        <a:rPr lang="en-US" altLang="zh-CN" b="0" i="1" smtClean="0">
                          <a:latin typeface="Cambria Math" panose="02040503050406030204" pitchFamily="18" charset="0"/>
                        </a:rPr>
                        <m:t>40</m:t>
                      </m:r>
                      <m:r>
                        <a:rPr lang="en-US" altLang="zh-CN" i="1">
                          <a:latin typeface="Cambria Math" panose="02040503050406030204" pitchFamily="18" charset="0"/>
                        </a:rPr>
                        <m:t>𝐽</m:t>
                      </m:r>
                      <m:r>
                        <a:rPr lang="en-US" altLang="zh-CN" b="0" i="1" smtClean="0">
                          <a:latin typeface="Cambria Math" panose="02040503050406030204" pitchFamily="18" charset="0"/>
                        </a:rPr>
                        <m:t>+</m:t>
                      </m:r>
                      <m:r>
                        <a:rPr lang="en-US" altLang="zh-CN" b="0" i="1" smtClean="0">
                          <a:latin typeface="Cambria Math" panose="02040503050406030204" pitchFamily="18" charset="0"/>
                        </a:rPr>
                        <m:t>10</m:t>
                      </m:r>
                      <m:r>
                        <a:rPr lang="en-US" altLang="zh-CN" i="1">
                          <a:latin typeface="Cambria Math" panose="02040503050406030204" pitchFamily="18" charset="0"/>
                        </a:rPr>
                        <m:t>𝐽</m:t>
                      </m:r>
                      <m:r>
                        <a:rPr lang="en-US" altLang="zh-CN" i="1">
                          <a:latin typeface="Cambria Math" panose="02040503050406030204" pitchFamily="18" charset="0"/>
                        </a:rPr>
                        <m:t>=</m:t>
                      </m:r>
                      <m:r>
                        <a:rPr lang="en-US" altLang="zh-CN" i="1">
                          <a:latin typeface="Cambria Math" panose="02040503050406030204" pitchFamily="18" charset="0"/>
                        </a:rPr>
                        <m:t>50</m:t>
                      </m:r>
                      <m:r>
                        <a:rPr lang="en-US" altLang="zh-CN" i="1">
                          <a:latin typeface="Cambria Math" panose="02040503050406030204" pitchFamily="18" charset="0"/>
                        </a:rPr>
                        <m:t>𝐽</m:t>
                      </m:r>
                    </m:oMath>
                  </m:oMathPara>
                </a14:m>
                <a:endParaRPr lang="zh-CN" altLang="en-US" dirty="0"/>
              </a:p>
            </p:txBody>
          </p:sp>
        </mc:Choice>
        <mc:Fallback>
          <p:sp>
            <p:nvSpPr>
              <p:cNvPr id="23" name="文本框 22"/>
              <p:cNvSpPr txBox="1">
                <a:spLocks noRot="1" noChangeAspect="1" noMove="1" noResize="1" noEditPoints="1" noAdjustHandles="1" noChangeArrowheads="1" noChangeShapeType="1" noTextEdit="1"/>
              </p:cNvSpPr>
              <p:nvPr/>
            </p:nvSpPr>
            <p:spPr>
              <a:xfrm>
                <a:off x="792332" y="5977580"/>
                <a:ext cx="6094520" cy="369332"/>
              </a:xfrm>
              <a:prstGeom prst="rect">
                <a:avLst/>
              </a:prstGeom>
              <a:blipFill rotWithShape="1">
                <a:blip r:embed="rId8"/>
                <a:stretch>
                  <a:fillRect l="-8" t="-88" r="5" b="24"/>
                </a:stretch>
              </a:blipFill>
            </p:spPr>
            <p:txBody>
              <a:bodyPr/>
              <a:lstStyle/>
              <a:p>
                <a:r>
                  <a:rPr lang="zh-CN" altLang="en-US">
                    <a:noFill/>
                  </a:rPr>
                  <a:t> </a:t>
                </a:r>
              </a:p>
            </p:txBody>
          </p:sp>
        </mc:Fallback>
      </mc:AlternateContent>
      <p:sp>
        <p:nvSpPr>
          <p:cNvPr id="24" name="矩形 23"/>
          <p:cNvSpPr/>
          <p:nvPr/>
        </p:nvSpPr>
        <p:spPr>
          <a:xfrm>
            <a:off x="1081146" y="2384195"/>
            <a:ext cx="2108269" cy="461665"/>
          </a:xfrm>
          <a:prstGeom prst="rect">
            <a:avLst/>
          </a:prstGeom>
        </p:spPr>
        <p:txBody>
          <a:bodyPr wrap="none">
            <a:spAutoFit/>
          </a:bodyPr>
          <a:lstStyle/>
          <a:p>
            <a:r>
              <a:rPr lang="zh-CN" altLang="en-US" dirty="0">
                <a:latin typeface="楷体" panose="02010609060101010101" pitchFamily="49" charset="-122"/>
                <a:ea typeface="楷体" panose="02010609060101010101" pitchFamily="49" charset="-122"/>
              </a:rPr>
              <a:t>热力学第一定律</a:t>
            </a:r>
            <a:r>
              <a:rPr lang="zh-CN" altLang="en-US" sz="2400" dirty="0">
                <a:latin typeface="楷体" panose="02010609060101010101" pitchFamily="49" charset="-122"/>
                <a:ea typeface="楷体" panose="02010609060101010101" pitchFamily="49" charset="-122"/>
              </a:rPr>
              <a:t>  </a:t>
            </a:r>
            <a:endParaRPr lang="zh-CN" altLang="en-US" sz="2400"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25" name="矩形 24"/>
              <p:cNvSpPr/>
              <p:nvPr/>
            </p:nvSpPr>
            <p:spPr>
              <a:xfrm>
                <a:off x="1081146" y="2887607"/>
                <a:ext cx="7660108" cy="646331"/>
              </a:xfrm>
              <a:prstGeom prst="rect">
                <a:avLst/>
              </a:prstGeom>
            </p:spPr>
            <p:txBody>
              <a:bodyPr wrap="square">
                <a:spAutoFit/>
              </a:bodyPr>
              <a:lstStyle/>
              <a:p>
                <a:r>
                  <a:rPr lang="zh-CN" altLang="en-US" dirty="0">
                    <a:latin typeface="楷体" panose="02010609060101010101" pitchFamily="49" charset="-122"/>
                    <a:ea typeface="楷体" panose="02010609060101010101" pitchFamily="49" charset="-122"/>
                  </a:rPr>
                  <a:t>系统从外界吸收的热量</a:t>
                </a:r>
                <a14:m>
                  <m:oMath xmlns:m="http://schemas.openxmlformats.org/officeDocument/2006/math">
                    <m:r>
                      <a:rPr lang="zh-CN" altLang="en-US" i="1">
                        <a:solidFill>
                          <a:srgbClr val="000000"/>
                        </a:solidFill>
                        <a:latin typeface="Cambria Math" panose="02040503050406030204" pitchFamily="18" charset="0"/>
                      </a:rPr>
                      <m:t>𝑄</m:t>
                    </m:r>
                  </m:oMath>
                </a14:m>
                <a:r>
                  <a:rPr lang="zh-CN" altLang="en-US" dirty="0">
                    <a:latin typeface="楷体" panose="02010609060101010101" pitchFamily="49" charset="-122"/>
                    <a:ea typeface="楷体" panose="02010609060101010101" pitchFamily="49" charset="-122"/>
                  </a:rPr>
                  <a:t>，一部分使系统的内能增加</a:t>
                </a:r>
                <a14:m>
                  <m:oMath xmlns:m="http://schemas.openxmlformats.org/officeDocument/2006/math">
                    <m:r>
                      <m:rPr>
                        <m:sty m:val="p"/>
                      </m:rPr>
                      <a:rPr lang="zh-CN" altLang="en-US">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𝐸</m:t>
                    </m:r>
                  </m:oMath>
                </a14:m>
                <a:r>
                  <a:rPr lang="zh-CN" altLang="en-US" dirty="0">
                    <a:latin typeface="楷体" panose="02010609060101010101" pitchFamily="49" charset="-122"/>
                    <a:ea typeface="楷体" panose="02010609060101010101" pitchFamily="49" charset="-122"/>
                  </a:rPr>
                  <a:t>，而另一部分用于系统对外界作功</a:t>
                </a:r>
                <a14:m>
                  <m:oMath xmlns:m="http://schemas.openxmlformats.org/officeDocument/2006/math">
                    <m:r>
                      <a:rPr lang="zh-CN" altLang="en-US" i="1">
                        <a:solidFill>
                          <a:srgbClr val="000000"/>
                        </a:solidFill>
                        <a:latin typeface="Cambria Math" panose="02040503050406030204" pitchFamily="18" charset="0"/>
                      </a:rPr>
                      <m:t>𝐴</m:t>
                    </m:r>
                  </m:oMath>
                </a14:m>
                <a:endParaRPr lang="zh-CN" altLang="en-US" dirty="0">
                  <a:latin typeface="楷体" panose="02010609060101010101" pitchFamily="49" charset="-122"/>
                  <a:ea typeface="楷体" panose="02010609060101010101" pitchFamily="49" charset="-122"/>
                </a:endParaRPr>
              </a:p>
            </p:txBody>
          </p:sp>
        </mc:Choice>
        <mc:Fallback>
          <p:sp>
            <p:nvSpPr>
              <p:cNvPr id="25" name="矩形 24"/>
              <p:cNvSpPr>
                <a:spLocks noRot="1" noChangeAspect="1" noMove="1" noResize="1" noEditPoints="1" noAdjustHandles="1" noChangeArrowheads="1" noChangeShapeType="1" noTextEdit="1"/>
              </p:cNvSpPr>
              <p:nvPr/>
            </p:nvSpPr>
            <p:spPr>
              <a:xfrm>
                <a:off x="1081146" y="2887607"/>
                <a:ext cx="7660108" cy="646331"/>
              </a:xfrm>
              <a:prstGeom prst="rect">
                <a:avLst/>
              </a:prstGeom>
              <a:blipFill rotWithShape="1">
                <a:blip r:embed="rId9"/>
                <a:stretch>
                  <a:fillRect l="-5" t="-41" r="6" b="2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26" name="矩形 25"/>
              <p:cNvSpPr/>
              <p:nvPr/>
            </p:nvSpPr>
            <p:spPr>
              <a:xfrm>
                <a:off x="3262622" y="2478217"/>
                <a:ext cx="1425775" cy="369332"/>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r>
                        <a:rPr lang="zh-CN" altLang="en-US" i="1">
                          <a:solidFill>
                            <a:srgbClr val="000000"/>
                          </a:solidFill>
                          <a:latin typeface="Cambria Math" panose="02040503050406030204" pitchFamily="18" charset="0"/>
                        </a:rPr>
                        <m:t>𝑄</m:t>
                      </m:r>
                      <m:r>
                        <a:rPr lang="zh-CN" altLang="en-US" i="1">
                          <a:solidFill>
                            <a:srgbClr val="000000"/>
                          </a:solidFill>
                          <a:latin typeface="Cambria Math" panose="02040503050406030204" pitchFamily="18" charset="0"/>
                        </a:rPr>
                        <m:t>=</m:t>
                      </m:r>
                      <m:r>
                        <m:rPr>
                          <m:sty m:val="p"/>
                        </m:rPr>
                        <a:rPr lang="zh-CN" altLang="en-US">
                          <a:solidFill>
                            <a:srgbClr val="000000"/>
                          </a:solidFill>
                          <a:latin typeface="Cambria Math" panose="02040503050406030204" pitchFamily="18" charset="0"/>
                        </a:rPr>
                        <m:t>Δ</m:t>
                      </m:r>
                      <m:r>
                        <a:rPr lang="zh-CN" altLang="en-US" i="1">
                          <a:solidFill>
                            <a:srgbClr val="000000"/>
                          </a:solidFill>
                          <a:latin typeface="Cambria Math" panose="02040503050406030204" pitchFamily="18" charset="0"/>
                        </a:rPr>
                        <m:t>𝐸</m:t>
                      </m:r>
                      <m:r>
                        <a:rPr lang="zh-CN" altLang="en-US" i="1">
                          <a:solidFill>
                            <a:srgbClr val="000000"/>
                          </a:solidFill>
                          <a:latin typeface="Cambria Math" panose="02040503050406030204" pitchFamily="18" charset="0"/>
                        </a:rPr>
                        <m:t>+</m:t>
                      </m:r>
                      <m:r>
                        <a:rPr lang="zh-CN" altLang="en-US" i="1">
                          <a:solidFill>
                            <a:srgbClr val="000000"/>
                          </a:solidFill>
                          <a:latin typeface="Cambria Math" panose="02040503050406030204" pitchFamily="18" charset="0"/>
                        </a:rPr>
                        <m:t>𝐴</m:t>
                      </m:r>
                    </m:oMath>
                  </m:oMathPara>
                </a14:m>
                <a:endParaRPr lang="zh-CN" altLang="en-US" dirty="0"/>
              </a:p>
            </p:txBody>
          </p:sp>
        </mc:Choice>
        <mc:Fallback>
          <p:sp>
            <p:nvSpPr>
              <p:cNvPr id="26" name="矩形 25"/>
              <p:cNvSpPr>
                <a:spLocks noRot="1" noChangeAspect="1" noMove="1" noResize="1" noEditPoints="1" noAdjustHandles="1" noChangeArrowheads="1" noChangeShapeType="1" noTextEdit="1"/>
              </p:cNvSpPr>
              <p:nvPr/>
            </p:nvSpPr>
            <p:spPr>
              <a:xfrm>
                <a:off x="3262622" y="2478217"/>
                <a:ext cx="1425775" cy="369332"/>
              </a:xfrm>
              <a:prstGeom prst="rect">
                <a:avLst/>
              </a:prstGeom>
              <a:blipFill rotWithShape="1">
                <a:blip r:embed="rId10"/>
                <a:stretch>
                  <a:fillRect l="-44" t="-121" r="13" b="57"/>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11" p14:bwMode="auto">
            <p14:nvContentPartPr>
              <p14:cNvPr id="3" name="墨迹 2"/>
              <p14:cNvContentPartPr/>
              <p14:nvPr/>
            </p14:nvContentPartPr>
            <p14:xfrm>
              <a:off x="203040" y="787320"/>
              <a:ext cx="11271600" cy="5924880"/>
            </p14:xfrm>
          </p:contentPart>
        </mc:Choice>
        <mc:Fallback xmlns="">
          <p:pic>
            <p:nvPicPr>
              <p:cNvPr id="3" name="墨迹 2"/>
            </p:nvPicPr>
            <p:blipFill>
              <a:blip r:embed="rId12"/>
            </p:blipFill>
            <p:spPr>
              <a:xfrm>
                <a:off x="203040" y="787320"/>
                <a:ext cx="11271600" cy="5924880"/>
              </a:xfrm>
              <a:prstGeom prst="rect"/>
            </p:spPr>
          </p:pic>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08618" y="167035"/>
            <a:ext cx="7571303" cy="504369"/>
          </a:xfrm>
          <a:prstGeom prst="rect">
            <a:avLst/>
          </a:prstGeom>
        </p:spPr>
        <p:txBody>
          <a:bodyPr wrap="none">
            <a:spAutoFit/>
          </a:bodyPr>
          <a:lstStyle/>
          <a:p>
            <a:pPr>
              <a:lnSpc>
                <a:spcPct val="130000"/>
              </a:lnSpc>
            </a:pPr>
            <a:r>
              <a:rPr lang="en-US" altLang="zh-CN" sz="2400" dirty="0">
                <a:latin typeface="楷体" panose="02010609060101010101" pitchFamily="49" charset="-122"/>
                <a:ea typeface="楷体" panose="02010609060101010101" pitchFamily="49" charset="-122"/>
                <a:cs typeface="Times New Roman" panose="02020603050405020304" pitchFamily="18" charset="0"/>
              </a:rPr>
              <a:t>3.  </a:t>
            </a:r>
            <a:r>
              <a:rPr lang="zh-CN" altLang="en-US" sz="2400" dirty="0">
                <a:latin typeface="楷体" panose="02010609060101010101" pitchFamily="49" charset="-122"/>
                <a:ea typeface="楷体" panose="02010609060101010101" pitchFamily="49" charset="-122"/>
                <a:cs typeface="Times New Roman" panose="02020603050405020304" pitchFamily="18" charset="0"/>
              </a:rPr>
              <a:t>证明一条等温线和一条绝热线不可能有两个交点。</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p:pic>
        <p:nvPicPr>
          <p:cNvPr id="3" name="图片 2" descr="8cb1cb13495409235f8959038258d109b2de49ee"/>
          <p:cNvPicPr>
            <a:picLocks noChangeAspect="1"/>
          </p:cNvPicPr>
          <p:nvPr/>
        </p:nvPicPr>
        <p:blipFill rotWithShape="1">
          <a:blip r:embed="rId1"/>
          <a:srcRect l="73558" b="50192"/>
          <a:stretch>
            <a:fillRect/>
          </a:stretch>
        </p:blipFill>
        <p:spPr>
          <a:xfrm>
            <a:off x="8888150" y="1732749"/>
            <a:ext cx="2087587" cy="1600073"/>
          </a:xfrm>
          <a:prstGeom prst="rect">
            <a:avLst/>
          </a:prstGeom>
        </p:spPr>
      </p:pic>
      <p:pic>
        <p:nvPicPr>
          <p:cNvPr id="4" name="图片 3" descr="8c1001e93901213f5c01f2a144e736d12f2e9599"/>
          <p:cNvPicPr>
            <a:picLocks noChangeAspect="1"/>
          </p:cNvPicPr>
          <p:nvPr/>
        </p:nvPicPr>
        <p:blipFill>
          <a:blip r:embed="rId2"/>
          <a:srcRect l="-1197" r="1197" b="46391"/>
          <a:stretch>
            <a:fillRect/>
          </a:stretch>
        </p:blipFill>
        <p:spPr>
          <a:xfrm>
            <a:off x="7952763" y="4229485"/>
            <a:ext cx="3775045" cy="1600073"/>
          </a:xfrm>
          <a:prstGeom prst="rect">
            <a:avLst/>
          </a:prstGeom>
        </p:spPr>
      </p:pic>
      <p:sp>
        <p:nvSpPr>
          <p:cNvPr id="6" name="文本框 5"/>
          <p:cNvSpPr txBox="1"/>
          <p:nvPr/>
        </p:nvSpPr>
        <p:spPr>
          <a:xfrm>
            <a:off x="487045" y="1150480"/>
            <a:ext cx="6981190" cy="645160"/>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证明：（</a:t>
            </a:r>
            <a:r>
              <a:rPr lang="en-US" altLang="zh-CN" dirty="0">
                <a:latin typeface="楷体" panose="02010609060101010101" pitchFamily="49" charset="-122"/>
                <a:ea typeface="楷体" panose="02010609060101010101" pitchFamily="49" charset="-122"/>
              </a:rPr>
              <a:t>1</a:t>
            </a:r>
            <a:r>
              <a:rPr lang="zh-CN" altLang="en-US" dirty="0">
                <a:latin typeface="楷体" panose="02010609060101010101" pitchFamily="49" charset="-122"/>
                <a:ea typeface="楷体" panose="02010609060101010101" pitchFamily="49" charset="-122"/>
              </a:rPr>
              <a:t>）由热力学第一定律有</a:t>
            </a:r>
            <a:endParaRPr lang="zh-CN" altLang="en-US" dirty="0">
              <a:latin typeface="楷体" panose="02010609060101010101" pitchFamily="49" charset="-122"/>
              <a:ea typeface="楷体" panose="02010609060101010101" pitchFamily="49" charset="-122"/>
            </a:endParaRPr>
          </a:p>
          <a:p>
            <a:endParaRPr lang="en-US" altLang="zh-CN" dirty="0"/>
          </a:p>
        </p:txBody>
      </p:sp>
      <p:graphicFrame>
        <p:nvGraphicFramePr>
          <p:cNvPr id="8" name="对象 7">
            <a:hlinkClick r:id="" action="ppaction://ole?verb=0"/>
          </p:cNvPr>
          <p:cNvGraphicFramePr>
            <a:graphicFrameLocks noChangeAspect="1"/>
          </p:cNvGraphicFramePr>
          <p:nvPr/>
        </p:nvGraphicFramePr>
        <p:xfrm>
          <a:off x="4573170" y="1732749"/>
          <a:ext cx="1041633" cy="287215"/>
        </p:xfrm>
        <a:graphic>
          <a:graphicData uri="http://schemas.openxmlformats.org/presentationml/2006/ole">
            <mc:AlternateContent xmlns:mc="http://schemas.openxmlformats.org/markup-compatibility/2006">
              <mc:Choice xmlns:v="urn:schemas-microsoft-com:vml" Requires="v">
                <p:oleObj spid="_x0000_s0" name="" r:id="rId3" imgW="736600" imgH="203200" progId="Equation.KSEE3">
                  <p:embed/>
                </p:oleObj>
              </mc:Choice>
              <mc:Fallback>
                <p:oleObj name="" r:id="rId3" imgW="736600" imgH="203200" progId="Equation.KSEE3">
                  <p:embed/>
                  <p:pic>
                    <p:nvPicPr>
                      <p:cNvPr id="0" name="对象 7">
                        <a:hlinkClick r:id="" action="ppaction://ole?verb=0"/>
                      </p:cNvPr>
                      <p:cNvPicPr/>
                      <p:nvPr/>
                    </p:nvPicPr>
                    <p:blipFill>
                      <a:blip r:embed="rId4"/>
                      <a:stretch>
                        <a:fillRect/>
                      </a:stretch>
                    </p:blipFill>
                    <p:spPr>
                      <a:xfrm>
                        <a:off x="4573170" y="1732749"/>
                        <a:ext cx="1041633" cy="287215"/>
                      </a:xfrm>
                      <a:prstGeom prst="rect">
                        <a:avLst/>
                      </a:prstGeom>
                    </p:spPr>
                  </p:pic>
                </p:oleObj>
              </mc:Fallback>
            </mc:AlternateContent>
          </a:graphicData>
        </a:graphic>
      </p:graphicFrame>
      <p:sp>
        <p:nvSpPr>
          <p:cNvPr id="9" name="文本框 8"/>
          <p:cNvSpPr txBox="1"/>
          <p:nvPr/>
        </p:nvSpPr>
        <p:spPr>
          <a:xfrm>
            <a:off x="1402080" y="2261235"/>
            <a:ext cx="5151120" cy="368300"/>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若有两个交点</a:t>
            </a:r>
            <a:r>
              <a:rPr lang="en-US" altLang="zh-CN" dirty="0">
                <a:latin typeface="楷体" panose="02010609060101010101" pitchFamily="49" charset="-122"/>
                <a:ea typeface="楷体" panose="02010609060101010101" pitchFamily="49" charset="-122"/>
              </a:rPr>
              <a:t>a</a:t>
            </a:r>
            <a:r>
              <a:rPr lang="zh-CN" altLang="en-US" dirty="0">
                <a:latin typeface="楷体" panose="02010609060101010101" pitchFamily="49" charset="-122"/>
                <a:ea typeface="楷体" panose="02010609060101010101" pitchFamily="49" charset="-122"/>
              </a:rPr>
              <a:t>和</a:t>
            </a:r>
            <a:r>
              <a:rPr lang="en-US" altLang="zh-CN" dirty="0">
                <a:latin typeface="楷体" panose="02010609060101010101" pitchFamily="49" charset="-122"/>
                <a:ea typeface="楷体" panose="02010609060101010101" pitchFamily="49" charset="-122"/>
              </a:rPr>
              <a:t>b</a:t>
            </a:r>
            <a:r>
              <a:rPr lang="zh-CN" altLang="en-US" dirty="0">
                <a:latin typeface="楷体" panose="02010609060101010101" pitchFamily="49" charset="-122"/>
                <a:ea typeface="楷体" panose="02010609060101010101" pitchFamily="49" charset="-122"/>
              </a:rPr>
              <a:t>，则经过等温</a:t>
            </a:r>
            <a:r>
              <a:rPr lang="en-US" altLang="zh-CN" dirty="0">
                <a:latin typeface="楷体" panose="02010609060101010101" pitchFamily="49" charset="-122"/>
                <a:ea typeface="楷体" panose="02010609060101010101" pitchFamily="49" charset="-122"/>
              </a:rPr>
              <a:t>a--b</a:t>
            </a:r>
            <a:r>
              <a:rPr lang="zh-CN" altLang="en-US" dirty="0">
                <a:latin typeface="楷体" panose="02010609060101010101" pitchFamily="49" charset="-122"/>
                <a:ea typeface="楷体" panose="02010609060101010101" pitchFamily="49" charset="-122"/>
              </a:rPr>
              <a:t>过程有</a:t>
            </a:r>
            <a:endParaRPr lang="zh-CN" altLang="en-US"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5" name="文本框 4"/>
              <p:cNvSpPr txBox="1"/>
              <p:nvPr/>
            </p:nvSpPr>
            <p:spPr>
              <a:xfrm>
                <a:off x="6421772" y="2272525"/>
                <a:ext cx="1722651"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𝑄</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1</m:t>
                        </m:r>
                      </m:sub>
                    </m:sSub>
                  </m:oMath>
                </a14:m>
                <a:r>
                  <a:rPr lang="en-US" altLang="zh-CN" dirty="0"/>
                  <a:t>=0</a:t>
                </a:r>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6421772" y="2272525"/>
                <a:ext cx="1722651" cy="276999"/>
              </a:xfrm>
              <a:prstGeom prst="rect">
                <a:avLst/>
              </a:prstGeom>
              <a:blipFill rotWithShape="1">
                <a:blip r:embed="rId5"/>
                <a:stretch>
                  <a:fillRect l="-1" t="-179" r="-6493" b="229"/>
                </a:stretch>
              </a:blipFill>
            </p:spPr>
            <p:txBody>
              <a:bodyPr/>
              <a:lstStyle/>
              <a:p>
                <a:r>
                  <a:rPr lang="zh-CN" altLang="en-US">
                    <a:noFill/>
                  </a:rPr>
                  <a:t> </a:t>
                </a:r>
              </a:p>
            </p:txBody>
          </p:sp>
        </mc:Fallback>
      </mc:AlternateContent>
      <p:sp>
        <p:nvSpPr>
          <p:cNvPr id="7" name="文本框 6"/>
          <p:cNvSpPr txBox="1"/>
          <p:nvPr/>
        </p:nvSpPr>
        <p:spPr>
          <a:xfrm>
            <a:off x="1744909" y="2952924"/>
            <a:ext cx="2852257"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经绝热</a:t>
            </a:r>
            <a:r>
              <a:rPr lang="en-US" altLang="zh-CN" dirty="0">
                <a:latin typeface="楷体" panose="02010609060101010101" pitchFamily="49" charset="-122"/>
                <a:ea typeface="楷体" panose="02010609060101010101" pitchFamily="49" charset="-122"/>
              </a:rPr>
              <a:t>a—b</a:t>
            </a:r>
            <a:r>
              <a:rPr lang="zh-CN" altLang="en-US" dirty="0">
                <a:latin typeface="楷体" panose="02010609060101010101" pitchFamily="49" charset="-122"/>
                <a:ea typeface="楷体" panose="02010609060101010101" pitchFamily="49" charset="-122"/>
              </a:rPr>
              <a:t>过程</a:t>
            </a:r>
            <a:endParaRPr lang="zh-CN" altLang="en-US"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10" name="文本框 9"/>
              <p:cNvSpPr txBox="1"/>
              <p:nvPr/>
            </p:nvSpPr>
            <p:spPr>
              <a:xfrm>
                <a:off x="3735840" y="2999091"/>
                <a:ext cx="1181734"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2</m:t>
                        </m:r>
                      </m:sub>
                    </m:sSub>
                    <m:r>
                      <a:rPr lang="en-US" altLang="zh-CN" b="0" i="1">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2</m:t>
                        </m:r>
                      </m:sub>
                    </m:sSub>
                  </m:oMath>
                </a14:m>
                <a:r>
                  <a:rPr lang="en-US" altLang="zh-CN" dirty="0"/>
                  <a:t>=0</a:t>
                </a:r>
                <a:endParaRPr lang="zh-CN" altLang="en-US" dirty="0"/>
              </a:p>
            </p:txBody>
          </p:sp>
        </mc:Choice>
        <mc:Fallback>
          <p:sp>
            <p:nvSpPr>
              <p:cNvPr id="10" name="文本框 9"/>
              <p:cNvSpPr txBox="1">
                <a:spLocks noRot="1" noChangeAspect="1" noMove="1" noResize="1" noEditPoints="1" noAdjustHandles="1" noChangeArrowheads="1" noChangeShapeType="1" noTextEdit="1"/>
              </p:cNvSpPr>
              <p:nvPr/>
            </p:nvSpPr>
            <p:spPr>
              <a:xfrm>
                <a:off x="3735840" y="2999091"/>
                <a:ext cx="1181734" cy="276999"/>
              </a:xfrm>
              <a:prstGeom prst="rect">
                <a:avLst/>
              </a:prstGeom>
              <a:blipFill rotWithShape="1">
                <a:blip r:embed="rId6"/>
                <a:stretch>
                  <a:fillRect l="-11" t="-224" r="-8156" b="4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1" name="文本框 10"/>
              <p:cNvSpPr txBox="1"/>
              <p:nvPr/>
            </p:nvSpPr>
            <p:spPr>
              <a:xfrm>
                <a:off x="5414819" y="2999091"/>
                <a:ext cx="1521570" cy="276999"/>
              </a:xfrm>
              <a:prstGeom prst="rect">
                <a:avLst/>
              </a:prstGeom>
              <a:noFill/>
            </p:spPr>
            <p:txBody>
              <a:bodyPr wrap="none" lIns="0" tIns="0" rIns="0" bIns="0" rtlCol="0">
                <a:spAutoFit/>
              </a:bodyPr>
              <a:lstStyle/>
              <a:p>
                <a14:m>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2</m:t>
                        </m:r>
                      </m:sub>
                    </m:sSub>
                    <m:r>
                      <a:rPr lang="en-US" altLang="zh-CN" b="0" i="1">
                        <a:latin typeface="Cambria Math" panose="02040503050406030204" pitchFamily="18" charset="0"/>
                      </a:rPr>
                      <m:t>=</m:t>
                    </m:r>
                    <m:r>
                      <a:rPr lang="en-US" altLang="zh-CN"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𝐴</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&lt;</m:t>
                    </m:r>
                  </m:oMath>
                </a14:m>
                <a:r>
                  <a:rPr lang="en-US" altLang="zh-CN" dirty="0"/>
                  <a:t>0</a:t>
                </a:r>
                <a:endParaRPr lang="zh-CN" altLang="en-US" dirty="0"/>
              </a:p>
            </p:txBody>
          </p:sp>
        </mc:Choice>
        <mc:Fallback>
          <p:sp>
            <p:nvSpPr>
              <p:cNvPr id="11" name="文本框 10"/>
              <p:cNvSpPr txBox="1">
                <a:spLocks noRot="1" noChangeAspect="1" noMove="1" noResize="1" noEditPoints="1" noAdjustHandles="1" noChangeArrowheads="1" noChangeShapeType="1" noTextEdit="1"/>
              </p:cNvSpPr>
              <p:nvPr/>
            </p:nvSpPr>
            <p:spPr>
              <a:xfrm>
                <a:off x="5414819" y="2999091"/>
                <a:ext cx="1521570" cy="276999"/>
              </a:xfrm>
              <a:prstGeom prst="rect">
                <a:avLst/>
              </a:prstGeom>
              <a:blipFill rotWithShape="1">
                <a:blip r:embed="rId7"/>
                <a:stretch>
                  <a:fillRect l="-11" t="-224" r="-1484" b="45"/>
                </a:stretch>
              </a:blipFill>
            </p:spPr>
            <p:txBody>
              <a:bodyPr/>
              <a:lstStyle/>
              <a:p>
                <a:r>
                  <a:rPr lang="zh-CN" altLang="en-US">
                    <a:noFill/>
                  </a:rPr>
                  <a:t> </a:t>
                </a:r>
              </a:p>
            </p:txBody>
          </p:sp>
        </mc:Fallback>
      </mc:AlternateContent>
      <p:sp>
        <p:nvSpPr>
          <p:cNvPr id="12" name="文本框 11"/>
          <p:cNvSpPr txBox="1"/>
          <p:nvPr/>
        </p:nvSpPr>
        <p:spPr>
          <a:xfrm>
            <a:off x="1657363" y="3429000"/>
            <a:ext cx="2449586"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从上可以得出</a:t>
            </a:r>
            <a:endParaRPr lang="zh-CN" altLang="en-US" dirty="0">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14" name="文本框 13"/>
              <p:cNvSpPr txBox="1"/>
              <p:nvPr/>
            </p:nvSpPr>
            <p:spPr>
              <a:xfrm>
                <a:off x="3171037" y="3466285"/>
                <a:ext cx="1199627" cy="276999"/>
              </a:xfrm>
              <a:prstGeom prst="rect">
                <a:avLst/>
              </a:prstGeom>
              <a:noFill/>
            </p:spPr>
            <p:txBody>
              <a:bodyPr wrap="square" lIns="0" tIns="0" rIns="0" bIns="0" rtlCol="0">
                <a:spAutoFit/>
              </a:bodyPr>
              <a:lstStyle/>
              <a:p>
                <a14:m>
                  <m:oMathPara xmlns:m="http://schemas.openxmlformats.org/officeDocument/2006/math">
                    <m:oMathParaPr>
                      <m:jc m:val="centerGroup"/>
                    </m:oMathParaPr>
                    <m:oMath xmlns:m="http://schemas.openxmlformats.org/officeDocument/2006/math">
                      <m:r>
                        <a:rPr lang="zh-CN" altLang="en-US" i="1" smtClean="0">
                          <a:latin typeface="Cambria Math" panose="02040503050406030204" pitchFamily="18" charset="0"/>
                        </a:rPr>
                        <m:t>∆</m:t>
                      </m:r>
                      <m:sSub>
                        <m:sSubPr>
                          <m:ctrlPr>
                            <a:rPr lang="en-US" altLang="zh-CN" i="1" smtClean="0">
                              <a:latin typeface="Cambria Math" panose="02040503050406030204" pitchFamily="18" charset="0"/>
                            </a:rPr>
                          </m:ctrlPr>
                        </m:sSubPr>
                        <m:e>
                          <m:r>
                            <a:rPr lang="en-US" altLang="zh-CN" b="0" i="1" smtClean="0">
                              <a:latin typeface="Cambria Math" panose="02040503050406030204" pitchFamily="18" charset="0"/>
                            </a:rPr>
                            <m:t>𝐸</m:t>
                          </m:r>
                        </m:e>
                        <m:sub>
                          <m:r>
                            <a:rPr lang="en-US" altLang="zh-CN" b="0" i="1" smtClean="0">
                              <a:latin typeface="Cambria Math" panose="02040503050406030204" pitchFamily="18" charset="0"/>
                            </a:rPr>
                            <m:t>1</m:t>
                          </m:r>
                        </m:sub>
                      </m:sSub>
                      <m:r>
                        <a:rPr lang="en-US" altLang="zh-CN" i="1" smtClean="0">
                          <a:latin typeface="Cambria Math" panose="02040503050406030204" pitchFamily="18" charset="0"/>
                          <a:ea typeface="Cambria Math" panose="02040503050406030204" pitchFamily="18" charset="0"/>
                        </a:rPr>
                        <m:t>≠</m:t>
                      </m:r>
                      <m:sSub>
                        <m:sSubPr>
                          <m:ctrlPr>
                            <a:rPr lang="en-US" altLang="zh-CN" i="1" smtClean="0">
                              <a:latin typeface="Cambria Math" panose="02040503050406030204" pitchFamily="18" charset="0"/>
                              <a:ea typeface="Cambria Math" panose="02040503050406030204" pitchFamily="18" charset="0"/>
                            </a:rPr>
                          </m:ctrlPr>
                        </m:sSubPr>
                        <m:e>
                          <m:r>
                            <a:rPr lang="en-US" altLang="zh-CN"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𝐸</m:t>
                          </m:r>
                        </m:e>
                        <m:sub>
                          <m:r>
                            <a:rPr lang="en-US" altLang="zh-CN" b="0" i="1" smtClean="0">
                              <a:latin typeface="Cambria Math" panose="02040503050406030204" pitchFamily="18" charset="0"/>
                              <a:ea typeface="Cambria Math" panose="02040503050406030204" pitchFamily="18" charset="0"/>
                            </a:rPr>
                            <m:t>2</m:t>
                          </m:r>
                        </m:sub>
                      </m:sSub>
                    </m:oMath>
                  </m:oMathPara>
                </a14:m>
                <a:endParaRPr lang="zh-CN" altLang="en-US" dirty="0"/>
              </a:p>
            </p:txBody>
          </p:sp>
        </mc:Choice>
        <mc:Fallback>
          <p:sp>
            <p:nvSpPr>
              <p:cNvPr id="14" name="文本框 13"/>
              <p:cNvSpPr txBox="1">
                <a:spLocks noRot="1" noChangeAspect="1" noMove="1" noResize="1" noEditPoints="1" noAdjustHandles="1" noChangeArrowheads="1" noChangeShapeType="1" noTextEdit="1"/>
              </p:cNvSpPr>
              <p:nvPr/>
            </p:nvSpPr>
            <p:spPr>
              <a:xfrm>
                <a:off x="3171037" y="3466285"/>
                <a:ext cx="1199627" cy="276999"/>
              </a:xfrm>
              <a:prstGeom prst="rect">
                <a:avLst/>
              </a:prstGeom>
              <a:blipFill rotWithShape="1">
                <a:blip r:embed="rId8"/>
                <a:stretch>
                  <a:fillRect l="-40" t="-164" r="50" b="214"/>
                </a:stretch>
              </a:blipFill>
            </p:spPr>
            <p:txBody>
              <a:bodyPr/>
              <a:lstStyle/>
              <a:p>
                <a:r>
                  <a:rPr lang="zh-CN" altLang="en-US">
                    <a:noFill/>
                  </a:rPr>
                  <a:t> </a:t>
                </a:r>
              </a:p>
            </p:txBody>
          </p:sp>
        </mc:Fallback>
      </mc:AlternateContent>
      <p:sp>
        <p:nvSpPr>
          <p:cNvPr id="15" name="文本框 14"/>
          <p:cNvSpPr txBox="1"/>
          <p:nvPr/>
        </p:nvSpPr>
        <p:spPr>
          <a:xfrm>
            <a:off x="4525498" y="3460979"/>
            <a:ext cx="4287474" cy="369332"/>
          </a:xfrm>
          <a:prstGeom prst="rect">
            <a:avLst/>
          </a:prstGeom>
          <a:noFill/>
        </p:spPr>
        <p:txBody>
          <a:bodyPr wrap="square" rtlCol="0">
            <a:spAutoFit/>
          </a:bodyPr>
          <a:lstStyle/>
          <a:p>
            <a:r>
              <a:rPr lang="zh-CN" altLang="en-US" dirty="0">
                <a:latin typeface="楷体" panose="02010609060101010101" pitchFamily="49" charset="-122"/>
                <a:ea typeface="楷体" panose="02010609060101010101" pitchFamily="49" charset="-122"/>
              </a:rPr>
              <a:t>这与</a:t>
            </a:r>
            <a:r>
              <a:rPr lang="en-US" altLang="zh-CN" dirty="0" err="1">
                <a:latin typeface="楷体" panose="02010609060101010101" pitchFamily="49" charset="-122"/>
                <a:ea typeface="楷体" panose="02010609060101010101" pitchFamily="49" charset="-122"/>
              </a:rPr>
              <a:t>a,b</a:t>
            </a:r>
            <a:r>
              <a:rPr lang="zh-CN" altLang="en-US" dirty="0">
                <a:latin typeface="楷体" panose="02010609060101010101" pitchFamily="49" charset="-122"/>
                <a:ea typeface="楷体" panose="02010609060101010101" pitchFamily="49" charset="-122"/>
              </a:rPr>
              <a:t>两点的内能变化应该相同矛盾</a:t>
            </a:r>
            <a:endParaRPr lang="zh-CN" altLang="en-US" dirty="0">
              <a:latin typeface="楷体" panose="02010609060101010101" pitchFamily="49" charset="-122"/>
              <a:ea typeface="楷体" panose="02010609060101010101" pitchFamily="49" charset="-122"/>
            </a:endParaRPr>
          </a:p>
        </p:txBody>
      </p:sp>
      <p:sp>
        <p:nvSpPr>
          <p:cNvPr id="16" name="矩形 15"/>
          <p:cNvSpPr/>
          <p:nvPr/>
        </p:nvSpPr>
        <p:spPr>
          <a:xfrm>
            <a:off x="1009311" y="4597797"/>
            <a:ext cx="7135112" cy="1141466"/>
          </a:xfrm>
          <a:prstGeom prst="rect">
            <a:avLst/>
          </a:prstGeom>
        </p:spPr>
        <p:txBody>
          <a:bodyPr wrap="square">
            <a:spAutoFit/>
          </a:bodyPr>
          <a:lstStyle/>
          <a:p>
            <a:pPr>
              <a:lnSpc>
                <a:spcPts val="2800"/>
              </a:lnSpc>
            </a:pPr>
            <a:r>
              <a:rPr lang="zh-CN" altLang="en-US" dirty="0"/>
              <a:t>（</a:t>
            </a:r>
            <a:r>
              <a:rPr lang="en-US" altLang="zh-CN" dirty="0">
                <a:latin typeface="楷体" panose="02010609060101010101" pitchFamily="49" charset="-122"/>
                <a:ea typeface="楷体" panose="02010609060101010101" pitchFamily="49" charset="-122"/>
              </a:rPr>
              <a:t>2</a:t>
            </a:r>
            <a:r>
              <a:rPr lang="zh-CN" altLang="en-US" dirty="0">
                <a:latin typeface="楷体" panose="02010609060101010101" pitchFamily="49" charset="-122"/>
                <a:ea typeface="楷体" panose="02010609060101010101" pitchFamily="49" charset="-122"/>
              </a:rPr>
              <a:t>）若两条曲线有两个交点，则组成闭合曲线而构成了一循环过程，这循环过程只有吸热，无放热，且对外做正功，热机效率为</a:t>
            </a:r>
            <a:r>
              <a:rPr lang="en-US" altLang="zh-CN" dirty="0">
                <a:latin typeface="楷体" panose="02010609060101010101" pitchFamily="49" charset="-122"/>
                <a:ea typeface="楷体" panose="02010609060101010101" pitchFamily="49" charset="-122"/>
              </a:rPr>
              <a:t>100%</a:t>
            </a:r>
            <a:r>
              <a:rPr lang="zh-CN" altLang="en-US" dirty="0">
                <a:latin typeface="楷体" panose="02010609060101010101" pitchFamily="49" charset="-122"/>
                <a:ea typeface="楷体" panose="02010609060101010101" pitchFamily="49" charset="-122"/>
              </a:rPr>
              <a:t>，违背了热力学第二定律。</a:t>
            </a:r>
            <a:endParaRPr lang="zh-CN" altLang="en-US" dirty="0">
              <a:latin typeface="楷体" panose="02010609060101010101" pitchFamily="49" charset="-122"/>
              <a:ea typeface="楷体" panose="02010609060101010101" pitchFamily="49" charset="-122"/>
            </a:endParaRPr>
          </a:p>
        </p:txBody>
      </p:sp>
      <mc:AlternateContent xmlns:mc="http://schemas.openxmlformats.org/markup-compatibility/2006" xmlns:p14="http://schemas.microsoft.com/office/powerpoint/2010/main">
        <mc:Choice Requires="p14">
          <p:contentPart r:id="rId9" p14:bwMode="auto">
            <p14:nvContentPartPr>
              <p14:cNvPr id="13" name="墨迹 12"/>
              <p14:cNvContentPartPr/>
              <p14:nvPr/>
            </p14:nvContentPartPr>
            <p14:xfrm>
              <a:off x="2057400" y="641520"/>
              <a:ext cx="8655480" cy="4362480"/>
            </p14:xfrm>
          </p:contentPart>
        </mc:Choice>
        <mc:Fallback xmlns="">
          <p:pic>
            <p:nvPicPr>
              <p:cNvPr id="13" name="墨迹 12"/>
            </p:nvPicPr>
            <p:blipFill>
              <a:blip r:embed="rId10"/>
            </p:blipFill>
            <p:spPr>
              <a:xfrm>
                <a:off x="2057400" y="641520"/>
                <a:ext cx="8655480" cy="4362480"/>
              </a:xfrm>
              <a:prstGeom prst="rect"/>
            </p:spPr>
          </p:pic>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矩形 1"/>
              <p:cNvSpPr/>
              <p:nvPr/>
            </p:nvSpPr>
            <p:spPr>
              <a:xfrm>
                <a:off x="751657" y="490843"/>
                <a:ext cx="10548314" cy="3415422"/>
              </a:xfrm>
              <a:prstGeom prst="rect">
                <a:avLst/>
              </a:prstGeom>
            </p:spPr>
            <p:txBody>
              <a:bodyPr wrap="square">
                <a:spAutoFit/>
              </a:bodyPr>
              <a:lstStyle/>
              <a:p>
                <a:pPr>
                  <a:lnSpc>
                    <a:spcPct val="130000"/>
                  </a:lnSpc>
                </a:pPr>
                <a:r>
                  <a:rPr lang="en-US" altLang="zh-CN" sz="2400" dirty="0">
                    <a:latin typeface="楷体" panose="02010609060101010101" pitchFamily="49" charset="-122"/>
                    <a:ea typeface="楷体" panose="02010609060101010101" pitchFamily="49" charset="-122"/>
                    <a:cs typeface="Times New Roman" panose="02020603050405020304" pitchFamily="18" charset="0"/>
                  </a:rPr>
                  <a:t>4.  </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如图所示，一容积为</a:t>
                </a:r>
                <a14:m>
                  <m:oMath xmlns:m="http://schemas.openxmlformats.org/officeDocument/2006/math">
                    <m:r>
                      <a:rPr lang="en-US" altLang="zh-CN" sz="2400" i="1">
                        <a:latin typeface="Cambria Math" panose="02040503050406030204" pitchFamily="18" charset="0"/>
                        <a:cs typeface="Times New Roman" panose="02020603050405020304" pitchFamily="18" charset="0"/>
                      </a:rPr>
                      <m:t>40</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10</m:t>
                        </m:r>
                      </m:e>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i="1">
                            <a:latin typeface="Cambria Math" panose="02040503050406030204" pitchFamily="18" charset="0"/>
                            <a:ea typeface="Cambria Math" panose="02040503050406030204" pitchFamily="18" charset="0"/>
                            <a:cs typeface="Times New Roman" panose="02020603050405020304" pitchFamily="18" charset="0"/>
                          </a:rPr>
                          <m:t>3</m:t>
                        </m:r>
                      </m:sup>
                    </m:sSup>
                    <m:sSup>
                      <m:sSupPr>
                        <m:ctrlPr>
                          <a:rPr lang="en-US" altLang="zh-CN" sz="2400" i="1">
                            <a:latin typeface="Cambria Math" panose="02040503050406030204" pitchFamily="18" charset="0"/>
                            <a:ea typeface="Cambria Math" panose="02040503050406030204" pitchFamily="18" charset="0"/>
                            <a:cs typeface="Times New Roman" panose="02020603050405020304" pitchFamily="18" charset="0"/>
                          </a:rPr>
                        </m:ctrlPr>
                      </m:sSupPr>
                      <m:e>
                        <m:r>
                          <a:rPr lang="en-US" altLang="zh-CN" sz="2400" i="1">
                            <a:latin typeface="Cambria Math" panose="02040503050406030204" pitchFamily="18" charset="0"/>
                            <a:ea typeface="Cambria Math" panose="02040503050406030204" pitchFamily="18" charset="0"/>
                            <a:cs typeface="Times New Roman" panose="02020603050405020304" pitchFamily="18" charset="0"/>
                          </a:rPr>
                          <m:t>𝑚</m:t>
                        </m:r>
                      </m:e>
                      <m:sup>
                        <m:r>
                          <a:rPr lang="en-US" altLang="zh-CN" sz="2400" i="1">
                            <a:latin typeface="Cambria Math" panose="02040503050406030204" pitchFamily="18" charset="0"/>
                            <a:ea typeface="Cambria Math" panose="02040503050406030204" pitchFamily="18" charset="0"/>
                            <a:cs typeface="Times New Roman" panose="02020603050405020304" pitchFamily="18" charset="0"/>
                          </a:rPr>
                          <m:t>3</m:t>
                        </m:r>
                      </m:sup>
                    </m:sSup>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的绝热容器，中间由一无摩擦的绝热可移动的活塞隔开，</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𝐴</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lang="en-US" altLang="zh-CN" sz="2400" b="0" i="1" dirty="0" smtClean="0">
                        <a:latin typeface="Cambria Math" panose="02040503050406030204" pitchFamily="18" charset="0"/>
                        <a:cs typeface="Times New Roman" panose="02020603050405020304" pitchFamily="18" charset="0"/>
                      </a:rPr>
                      <m:t>𝐵</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两部分各储</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cs typeface="Times New Roman" panose="02020603050405020304" pitchFamily="18" charset="0"/>
                      </a:rPr>
                      <m:t>𝑚𝑜𝑙</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的</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𝑁</m:t>
                        </m:r>
                      </m:e>
                      <m:sub>
                        <m:r>
                          <a:rPr lang="en-US" altLang="zh-CN" sz="2400" b="0" i="1" dirty="0" smtClean="0">
                            <a:latin typeface="Cambria Math" panose="02040503050406030204" pitchFamily="18" charset="0"/>
                            <a:cs typeface="Times New Roman" panose="02020603050405020304" pitchFamily="18" charset="0"/>
                          </a:rPr>
                          <m:t>2</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，最初的压强都是</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cs typeface="Times New Roman" panose="02020603050405020304" pitchFamily="18" charset="0"/>
                      </a:rPr>
                      <m:t>𝑎𝑡𝑚</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，活塞停在中间，现通过电压</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𝑢</m:t>
                        </m:r>
                      </m:e>
                      <m:sub>
                        <m:r>
                          <a:rPr lang="en-US" altLang="zh-CN" sz="2400" b="0" i="1" smtClean="0">
                            <a:latin typeface="Cambria Math" panose="02040503050406030204" pitchFamily="18" charset="0"/>
                            <a:cs typeface="Times New Roman" panose="02020603050405020304" pitchFamily="18" charset="0"/>
                          </a:rPr>
                          <m:t>0</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,以小电流</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𝑖</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对</a:t>
                </a:r>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𝐴</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中气体加热直到</a:t>
                </a:r>
                <a14:m>
                  <m:oMath xmlns:m="http://schemas.openxmlformats.org/officeDocument/2006/math">
                    <m:r>
                      <a:rPr lang="en-US" altLang="zh-CN" sz="2400" i="1" dirty="0">
                        <a:latin typeface="Cambria Math" panose="02040503050406030204" pitchFamily="18" charset="0"/>
                        <a:cs typeface="Times New Roman" panose="02020603050405020304" pitchFamily="18" charset="0"/>
                      </a:rPr>
                      <m:t>𝐵</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中气体体积缩小一半为止，试求:</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400" dirty="0">
                    <a:latin typeface="楷体" panose="02010609060101010101" pitchFamily="49" charset="-122"/>
                    <a:ea typeface="楷体" panose="02010609060101010101" pitchFamily="49" charset="-122"/>
                    <a:cs typeface="Times New Roman" panose="02020603050405020304" pitchFamily="18" charset="0"/>
                  </a:rPr>
                  <a:t> (1) 在</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𝑑𝑡</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时间内</a:t>
                </a:r>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cs typeface="Times New Roman" panose="02020603050405020304" pitchFamily="18" charset="0"/>
                      </a:rPr>
                      <m:t>𝐴</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气体发生微小变化过程的热力学第一定律的微分表达式。</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400" dirty="0">
                    <a:latin typeface="楷体" panose="02010609060101010101" pitchFamily="49" charset="-122"/>
                    <a:ea typeface="楷体" panose="02010609060101010101" pitchFamily="49" charset="-122"/>
                    <a:cs typeface="Times New Roman" panose="02020603050405020304" pitchFamily="18" charset="0"/>
                  </a:rPr>
                  <a:t> (2) 两部分气体各自的最后温度是多少?</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400" dirty="0">
                    <a:latin typeface="楷体" panose="02010609060101010101" pitchFamily="49" charset="-122"/>
                    <a:ea typeface="楷体" panose="02010609060101010101" pitchFamily="49" charset="-122"/>
                    <a:cs typeface="Times New Roman" panose="02020603050405020304" pitchFamily="18" charset="0"/>
                  </a:rPr>
                  <a:t> (3) A中气体在整个过程中所作的功是多少?</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751657" y="490843"/>
                <a:ext cx="10548314" cy="3415422"/>
              </a:xfrm>
              <a:prstGeom prst="rect">
                <a:avLst/>
              </a:prstGeom>
              <a:blipFill rotWithShape="1">
                <a:blip r:embed="rId1"/>
                <a:stretch>
                  <a:fillRect l="-4" t="-18" r="1" b="11"/>
                </a:stretch>
              </a:blipFill>
            </p:spPr>
            <p:txBody>
              <a:bodyPr/>
              <a:lstStyle/>
              <a:p>
                <a:r>
                  <a:rPr lang="zh-CN" altLang="en-US">
                    <a:noFill/>
                  </a:rPr>
                  <a:t> </a:t>
                </a:r>
              </a:p>
            </p:txBody>
          </p:sp>
        </mc:Fallback>
      </mc:AlternateContent>
      <p:pic>
        <p:nvPicPr>
          <p:cNvPr id="3" name="图片 2"/>
          <p:cNvPicPr>
            <a:picLocks noChangeAspect="1"/>
          </p:cNvPicPr>
          <p:nvPr/>
        </p:nvPicPr>
        <p:blipFill rotWithShape="1">
          <a:blip r:embed="rId2">
            <a:extLst>
              <a:ext uri="{28A0092B-C50C-407E-A947-70E740481C1C}">
                <a14:useLocalDpi xmlns:a14="http://schemas.microsoft.com/office/drawing/2010/main" val="0"/>
              </a:ext>
            </a:extLst>
          </a:blip>
          <a:srcRect l="5022" t="7181" r="6812" b="3911"/>
          <a:stretch>
            <a:fillRect/>
          </a:stretch>
        </p:blipFill>
        <p:spPr>
          <a:xfrm>
            <a:off x="7952763" y="3999451"/>
            <a:ext cx="3691156" cy="2726423"/>
          </a:xfrm>
          <a:prstGeom prst="rect">
            <a:avLst/>
          </a:prstGeom>
        </p:spPr>
      </p:pic>
      <p:sp>
        <p:nvSpPr>
          <p:cNvPr id="4" name="文本框 3"/>
          <p:cNvSpPr txBox="1"/>
          <p:nvPr/>
        </p:nvSpPr>
        <p:spPr>
          <a:xfrm>
            <a:off x="595618" y="4144161"/>
            <a:ext cx="6325299" cy="1200329"/>
          </a:xfrm>
          <a:prstGeom prst="rect">
            <a:avLst/>
          </a:prstGeom>
          <a:noFill/>
        </p:spPr>
        <p:txBody>
          <a:bodyPr wrap="square" rtlCol="0">
            <a:spAutoFit/>
          </a:bodyPr>
          <a:lstStyle/>
          <a:p>
            <a:pPr lvl="0">
              <a:defRPr/>
            </a:pPr>
            <a:r>
              <a:rPr lang="zh-CN" altLang="en-US" dirty="0">
                <a:solidFill>
                  <a:srgbClr val="FF0000"/>
                </a:solidFill>
                <a:latin typeface="楷体" panose="02010609060101010101" pitchFamily="49" charset="-122"/>
                <a:ea typeface="楷体" panose="02010609060101010101" pitchFamily="49" charset="-122"/>
              </a:rPr>
              <a:t>分析：</a:t>
            </a:r>
            <a:endParaRPr lang="en-US" altLang="zh-CN" dirty="0">
              <a:solidFill>
                <a:srgbClr val="FF0000"/>
              </a:solidFill>
              <a:latin typeface="楷体" panose="02010609060101010101" pitchFamily="49" charset="-122"/>
              <a:ea typeface="楷体" panose="02010609060101010101" pitchFamily="49" charset="-122"/>
            </a:endParaRPr>
          </a:p>
          <a:p>
            <a:pPr lvl="0">
              <a:defRPr/>
            </a:pPr>
            <a:r>
              <a:rPr lang="en-US" altLang="zh-CN" dirty="0">
                <a:solidFill>
                  <a:prstClr val="black"/>
                </a:solidFill>
                <a:latin typeface="楷体" panose="02010609060101010101" pitchFamily="49" charset="-122"/>
                <a:ea typeface="楷体" panose="02010609060101010101" pitchFamily="49" charset="-122"/>
              </a:rPr>
              <a:t>A</a:t>
            </a:r>
            <a:r>
              <a:rPr lang="zh-CN" altLang="en-US" dirty="0">
                <a:solidFill>
                  <a:prstClr val="black"/>
                </a:solidFill>
                <a:latin typeface="楷体" panose="02010609060101010101" pitchFamily="49" charset="-122"/>
                <a:ea typeface="楷体" panose="02010609060101010101" pitchFamily="49" charset="-122"/>
              </a:rPr>
              <a:t>：气体吸收热量，一部分转化为自身内能的变化，另一部分对</a:t>
            </a:r>
            <a:r>
              <a:rPr lang="en-US" altLang="zh-CN" dirty="0">
                <a:solidFill>
                  <a:prstClr val="black"/>
                </a:solidFill>
                <a:latin typeface="楷体" panose="02010609060101010101" pitchFamily="49" charset="-122"/>
                <a:ea typeface="楷体" panose="02010609060101010101" pitchFamily="49" charset="-122"/>
              </a:rPr>
              <a:t>B</a:t>
            </a:r>
            <a:r>
              <a:rPr lang="zh-CN" altLang="en-US" dirty="0">
                <a:solidFill>
                  <a:prstClr val="black"/>
                </a:solidFill>
                <a:latin typeface="楷体" panose="02010609060101010101" pitchFamily="49" charset="-122"/>
                <a:ea typeface="楷体" panose="02010609060101010101" pitchFamily="49" charset="-122"/>
              </a:rPr>
              <a:t>中气体做功；</a:t>
            </a:r>
            <a:endParaRPr lang="en-US" altLang="zh-CN" dirty="0">
              <a:solidFill>
                <a:prstClr val="black"/>
              </a:solidFill>
              <a:latin typeface="楷体" panose="02010609060101010101" pitchFamily="49" charset="-122"/>
              <a:ea typeface="楷体" panose="02010609060101010101" pitchFamily="49" charset="-122"/>
            </a:endParaRPr>
          </a:p>
          <a:p>
            <a:pPr lvl="0">
              <a:defRPr/>
            </a:pPr>
            <a:r>
              <a:rPr lang="en-US" altLang="zh-CN" dirty="0">
                <a:solidFill>
                  <a:prstClr val="black"/>
                </a:solidFill>
                <a:latin typeface="楷体" panose="02010609060101010101" pitchFamily="49" charset="-122"/>
                <a:ea typeface="楷体" panose="02010609060101010101" pitchFamily="49" charset="-122"/>
              </a:rPr>
              <a:t>B</a:t>
            </a:r>
            <a:r>
              <a:rPr lang="zh-CN" altLang="en-US" dirty="0">
                <a:solidFill>
                  <a:prstClr val="black"/>
                </a:solidFill>
                <a:latin typeface="楷体" panose="02010609060101010101" pitchFamily="49" charset="-122"/>
                <a:ea typeface="楷体" panose="02010609060101010101" pitchFamily="49" charset="-122"/>
              </a:rPr>
              <a:t>：气体经历了一个绝热压缩过程。</a:t>
            </a:r>
            <a:endParaRPr lang="en-US" altLang="zh-CN" dirty="0">
              <a:solidFill>
                <a:prstClr val="black"/>
              </a:solidFill>
              <a:latin typeface="楷体" panose="02010609060101010101" pitchFamily="49" charset="-122"/>
              <a:ea typeface="楷体" panose="02010609060101010101" pitchFamily="49" charset="-122"/>
            </a:endParaRPr>
          </a:p>
        </p:txBody>
      </p:sp>
      <mc:AlternateContent xmlns:mc="http://schemas.openxmlformats.org/markup-compatibility/2006" xmlns:p14="http://schemas.microsoft.com/office/powerpoint/2010/main">
        <mc:Choice Requires="p14">
          <p:contentPart r:id="rId3" p14:bwMode="auto">
            <p14:nvContentPartPr>
              <p14:cNvPr id="5" name="墨迹 4"/>
              <p14:cNvContentPartPr/>
              <p14:nvPr/>
            </p14:nvContentPartPr>
            <p14:xfrm>
              <a:off x="825480" y="380880"/>
              <a:ext cx="10407960" cy="5080320"/>
            </p14:xfrm>
          </p:contentPart>
        </mc:Choice>
        <mc:Fallback xmlns="">
          <p:pic>
            <p:nvPicPr>
              <p:cNvPr id="5" name="墨迹 4"/>
            </p:nvPicPr>
            <p:blipFill>
              <a:blip r:embed="rId4"/>
            </p:blipFill>
            <p:spPr>
              <a:xfrm>
                <a:off x="825480" y="380880"/>
                <a:ext cx="10407960" cy="5080320"/>
              </a:xfrm>
              <a:prstGeom prst="rect"/>
            </p:spPr>
          </p:pic>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内容占位符 2"/>
              <p:cNvSpPr>
                <a:spLocks noGrp="1"/>
              </p:cNvSpPr>
              <p:nvPr>
                <p:ph idx="1"/>
              </p:nvPr>
            </p:nvSpPr>
            <p:spPr>
              <a:xfrm>
                <a:off x="763398" y="536895"/>
                <a:ext cx="10590402" cy="2030136"/>
              </a:xfrm>
            </p:spPr>
            <p:txBody>
              <a:bodyPr>
                <a:normAutofit fontScale="85000" lnSpcReduction="10000"/>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4.  </a:t>
                </a: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如图所示，一容积为</a:t>
                </a:r>
                <a14:m>
                  <m:oMath xmlns:m="http://schemas.openxmlformats.org/officeDocument/2006/math">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40</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10</m:t>
                        </m:r>
                      </m:e>
                      <m:sup>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sup>
                    </m:sSup>
                    <m:sSup>
                      <m:sSupPr>
                        <m:ctrlP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𝑚</m:t>
                        </m:r>
                      </m:e>
                      <m:sup>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sup>
                    </m:sSup>
                  </m:oMath>
                </a14:m>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的绝热容器，中间由一无摩擦的绝热可移动的活塞隔开，</a:t>
                </a:r>
                <a14:m>
                  <m:oMath xmlns:m="http://schemas.openxmlformats.org/officeDocument/2006/math">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𝐴</m:t>
                    </m:r>
                  </m:oMath>
                </a14:m>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𝐵</m:t>
                    </m:r>
                  </m:oMath>
                </a14:m>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两部分各储</a:t>
                </a:r>
                <a14:m>
                  <m:oMath xmlns:m="http://schemas.openxmlformats.org/officeDocument/2006/math">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1</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𝑚𝑜𝑙</m:t>
                    </m:r>
                  </m:oMath>
                </a14:m>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的</a:t>
                </a:r>
                <a14:m>
                  <m:oMath xmlns:m="http://schemas.openxmlformats.org/officeDocument/2006/math">
                    <m:sSub>
                      <m:sSubPr>
                        <m:ctrlP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𝑁</m:t>
                        </m:r>
                      </m:e>
                      <m:sub>
                        <m:r>
                          <a:rPr kumimoji="0" lang="en-US" altLang="zh-CN" sz="2000" b="0" i="1" u="none" strike="noStrike" kern="1200" cap="none" spc="0" normalizeH="0" baseline="0" noProof="0" dirty="0" smtClean="0">
                            <a:ln>
                              <a:noFill/>
                            </a:ln>
                            <a:solidFill>
                              <a:prstClr val="black"/>
                            </a:solidFill>
                            <a:effectLst/>
                            <a:uLnTx/>
                            <a:uFillTx/>
                            <a:latin typeface="Cambria Math" panose="02040503050406030204" pitchFamily="18" charset="0"/>
                            <a:cs typeface="Times New Roman" panose="02020603050405020304" pitchFamily="18" charset="0"/>
                          </a:rPr>
                          <m:t>2</m:t>
                        </m:r>
                      </m:sub>
                    </m:sSub>
                  </m:oMath>
                </a14:m>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，最初的压强都是</a:t>
                </a:r>
                <a14:m>
                  <m:oMath xmlns:m="http://schemas.openxmlformats.org/officeDocument/2006/math">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1</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𝑎𝑡𝑚</m:t>
                    </m:r>
                  </m:oMath>
                </a14:m>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，活塞停在中间，现通过电压</a:t>
                </a:r>
                <a14:m>
                  <m:oMath xmlns:m="http://schemas.openxmlformats.org/officeDocument/2006/math">
                    <m:sSub>
                      <m:sSubPr>
                        <m:ctrlP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𝑢</m:t>
                        </m:r>
                      </m:e>
                      <m:sub>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0</m:t>
                        </m:r>
                      </m:sub>
                    </m:sSub>
                  </m:oMath>
                </a14:m>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,以小电流</a:t>
                </a:r>
                <a14:m>
                  <m:oMath xmlns:m="http://schemas.openxmlformats.org/officeDocument/2006/math">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𝑖</m:t>
                    </m:r>
                  </m:oMath>
                </a14:m>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对</a:t>
                </a:r>
                <a:r>
                  <a:rPr kumimoji="0" lang="en-US" altLang="zh-CN"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𝐴</m:t>
                    </m:r>
                  </m:oMath>
                </a14:m>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中气体加热直到</a:t>
                </a:r>
                <a14:m>
                  <m:oMath xmlns:m="http://schemas.openxmlformats.org/officeDocument/2006/math">
                    <m:r>
                      <a:rPr kumimoji="0" lang="en-US" altLang="zh-CN" sz="2000" b="0" i="1" u="none" strike="noStrike" kern="1200" cap="none" spc="0" normalizeH="0" baseline="0" noProof="0" dirty="0">
                        <a:ln>
                          <a:noFill/>
                        </a:ln>
                        <a:solidFill>
                          <a:prstClr val="black"/>
                        </a:solidFill>
                        <a:effectLst/>
                        <a:uLnTx/>
                        <a:uFillTx/>
                        <a:latin typeface="Cambria Math" panose="02040503050406030204" pitchFamily="18" charset="0"/>
                        <a:cs typeface="Times New Roman" panose="02020603050405020304" pitchFamily="18" charset="0"/>
                      </a:rPr>
                      <m:t>𝐵</m:t>
                    </m:r>
                  </m:oMath>
                </a14:m>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中气体体积缩小一半为止，试求:</a:t>
                </a:r>
                <a:endPar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 </a:t>
                </a:r>
                <a:r>
                  <a:rPr kumimoji="0" lang="zh-CN" altLang="en-US" sz="20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(1) 在</a:t>
                </a:r>
                <a14:m>
                  <m:oMath xmlns:m="http://schemas.openxmlformats.org/officeDocument/2006/math">
                    <m:r>
                      <a:rPr kumimoji="0" lang="en-US" altLang="zh-CN" sz="2000" b="0" i="1" u="none" strike="noStrike" kern="1200" cap="none" spc="0" normalizeH="0" baseline="0" noProof="0" smtClean="0">
                        <a:ln>
                          <a:noFill/>
                        </a:ln>
                        <a:solidFill>
                          <a:srgbClr val="FF0000"/>
                        </a:solidFill>
                        <a:effectLst/>
                        <a:uLnTx/>
                        <a:uFillTx/>
                        <a:latin typeface="Cambria Math" panose="02040503050406030204" pitchFamily="18" charset="0"/>
                        <a:cs typeface="Times New Roman" panose="02020603050405020304" pitchFamily="18" charset="0"/>
                      </a:rPr>
                      <m:t>𝑑𝑡</m:t>
                    </m:r>
                  </m:oMath>
                </a14:m>
                <a:r>
                  <a:rPr kumimoji="0" lang="zh-CN" altLang="en-US" sz="20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时间内</a:t>
                </a:r>
                <a:r>
                  <a:rPr kumimoji="0" lang="en-US" altLang="zh-CN" sz="20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r>
                      <a:rPr kumimoji="0" lang="en-US" altLang="zh-CN" sz="2000" b="0" i="1" u="none" strike="noStrike" kern="1200" cap="none" spc="0" normalizeH="0" baseline="0" noProof="0">
                        <a:ln>
                          <a:noFill/>
                        </a:ln>
                        <a:solidFill>
                          <a:srgbClr val="FF0000"/>
                        </a:solidFill>
                        <a:effectLst/>
                        <a:uLnTx/>
                        <a:uFillTx/>
                        <a:latin typeface="Cambria Math" panose="02040503050406030204" pitchFamily="18" charset="0"/>
                        <a:cs typeface="Times New Roman" panose="02020603050405020304" pitchFamily="18" charset="0"/>
                      </a:rPr>
                      <m:t>𝐴</m:t>
                    </m:r>
                  </m:oMath>
                </a14:m>
                <a:r>
                  <a:rPr kumimoji="0" lang="zh-CN" altLang="en-US" sz="20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气体发生微小变化过程的热力学第一定律的微分表达式。</a:t>
                </a:r>
                <a:endParaRPr kumimoji="0" lang="zh-CN" altLang="en-US" sz="20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indent="0">
                  <a:buNone/>
                </a:pPr>
                <a:r>
                  <a:rPr lang="zh-CN" altLang="en-US" sz="2200" dirty="0">
                    <a:latin typeface="楷体" panose="02010609060101010101" pitchFamily="49" charset="-122"/>
                    <a:ea typeface="楷体" panose="02010609060101010101" pitchFamily="49" charset="-122"/>
                  </a:rPr>
                  <a:t>解：对于无限小状态的变化过程，热力学第一定律可表示为</a:t>
                </a:r>
                <a14:m>
                  <m:oMath xmlns:m="http://schemas.openxmlformats.org/officeDocument/2006/math">
                    <m:r>
                      <a:rPr lang="en-US" altLang="zh-CN" sz="2200" b="0" i="1" smtClean="0">
                        <a:latin typeface="Cambria Math" panose="02040503050406030204" pitchFamily="18" charset="0"/>
                      </a:rPr>
                      <m:t>𝑑𝑄</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𝑑𝐸</m:t>
                    </m:r>
                    <m:r>
                      <a:rPr lang="en-US" altLang="zh-CN" sz="2200" b="0" i="1" smtClean="0">
                        <a:latin typeface="Cambria Math" panose="02040503050406030204" pitchFamily="18" charset="0"/>
                      </a:rPr>
                      <m:t>+</m:t>
                    </m:r>
                    <m:r>
                      <a:rPr lang="en-US" altLang="zh-CN" sz="2200" b="0" i="1" smtClean="0">
                        <a:latin typeface="Cambria Math" panose="02040503050406030204" pitchFamily="18" charset="0"/>
                      </a:rPr>
                      <m:t>𝑑𝐴</m:t>
                    </m:r>
                  </m:oMath>
                </a14:m>
                <a:r>
                  <a:rPr lang="en-US" altLang="zh-CN" sz="2200" dirty="0">
                    <a:latin typeface="楷体" panose="02010609060101010101" pitchFamily="49" charset="-122"/>
                    <a:ea typeface="楷体" panose="02010609060101010101" pitchFamily="49" charset="-122"/>
                  </a:rPr>
                  <a:t>,</a:t>
                </a:r>
                <a:endParaRPr lang="zh-CN" altLang="en-US" sz="2200" dirty="0">
                  <a:latin typeface="楷体" panose="02010609060101010101" pitchFamily="49" charset="-122"/>
                  <a:ea typeface="楷体" panose="02010609060101010101" pitchFamily="49" charset="-122"/>
                </a:endParaRPr>
              </a:p>
            </p:txBody>
          </p:sp>
        </mc:Choice>
        <mc:Fallback>
          <p:sp>
            <p:nvSpPr>
              <p:cNvPr id="3" name="内容占位符 2"/>
              <p:cNvSpPr>
                <a:spLocks noRot="1" noChangeAspect="1" noMove="1" noResize="1" noEditPoints="1" noAdjustHandles="1" noChangeArrowheads="1" noChangeShapeType="1" noTextEdit="1"/>
              </p:cNvSpPr>
              <p:nvPr>
                <p:ph idx="1"/>
              </p:nvPr>
            </p:nvSpPr>
            <p:spPr>
              <a:xfrm>
                <a:off x="763398" y="536895"/>
                <a:ext cx="10590402" cy="2030136"/>
              </a:xfrm>
              <a:blipFill rotWithShape="1">
                <a:blip r:embed="rId1"/>
                <a:stretch>
                  <a:fillRect l="-1" t="-16" b="18"/>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4" name="文本框 3"/>
              <p:cNvSpPr txBox="1"/>
              <p:nvPr/>
            </p:nvSpPr>
            <p:spPr>
              <a:xfrm>
                <a:off x="964735" y="2567031"/>
                <a:ext cx="57884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𝑑𝑄</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oMath>
                  </m:oMathPara>
                </a14:m>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mc:Choice>
        <mc:Fallback>
          <p:sp>
            <p:nvSpPr>
              <p:cNvPr id="4" name="文本框 3"/>
              <p:cNvSpPr txBox="1">
                <a:spLocks noRot="1" noChangeAspect="1" noMove="1" noResize="1" noEditPoints="1" noAdjustHandles="1" noChangeArrowheads="1" noChangeShapeType="1" noTextEdit="1"/>
              </p:cNvSpPr>
              <p:nvPr/>
            </p:nvSpPr>
            <p:spPr>
              <a:xfrm>
                <a:off x="964735" y="2567031"/>
                <a:ext cx="578840" cy="369332"/>
              </a:xfrm>
              <a:prstGeom prst="rect">
                <a:avLst/>
              </a:prstGeom>
              <a:blipFill rotWithShape="1">
                <a:blip r:embed="rId2"/>
                <a:stretch>
                  <a:fillRect l="-29" t="-98" r="91" b="33"/>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1543575" y="2567031"/>
                <a:ext cx="8305100" cy="40011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用电压</a:t>
                </a:r>
                <a14:m>
                  <m:oMath xmlns:m="http://schemas.openxmlformats.org/officeDocument/2006/math">
                    <m:sSub>
                      <m:sSubPr>
                        <m:ctrlP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𝑢</m:t>
                        </m:r>
                      </m:e>
                      <m:sub>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0</m:t>
                        </m:r>
                      </m:sub>
                    </m:sSub>
                  </m:oMath>
                </a14:m>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以小电流</a:t>
                </a:r>
                <a14:m>
                  <m:oMath xmlns:m="http://schemas.openxmlformats.org/officeDocument/2006/math">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𝑖</m:t>
                    </m:r>
                  </m:oMath>
                </a14:m>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对</a:t>
                </a:r>
                <a:r>
                  <a:rPr kumimoji="0" lang="en-US" altLang="zh-CN"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a:t>
                </a: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中气体加热，</a:t>
                </a:r>
                <a:r>
                  <a:rPr kumimoji="0" lang="en-US" altLang="zh-CN"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a:t>
                </a:r>
                <a:r>
                  <a:rPr kumimoji="0" lang="zh-CN" altLang="en-US" sz="20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中气体吸收的热量为</a:t>
                </a:r>
                <a14:m>
                  <m:oMath xmlns:m="http://schemas.openxmlformats.org/officeDocument/2006/math">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rPr>
                      <m:t>𝑑𝑄</m:t>
                    </m:r>
                    <m:r>
                      <a:rPr kumimoji="0" lang="en-US" altLang="zh-CN" sz="2000" b="0" i="1"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𝑢</m:t>
                        </m:r>
                      </m:e>
                      <m:sub>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0</m:t>
                        </m:r>
                      </m:sub>
                    </m:sSub>
                    <m:r>
                      <a:rPr kumimoji="0" lang="en-US" altLang="zh-CN" sz="20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𝑖</m:t>
                    </m:r>
                    <m:r>
                      <m:rPr>
                        <m:sty m:val="p"/>
                      </m:rPr>
                      <a:rPr kumimoji="0" lang="en-US" altLang="zh-CN" sz="2000" b="0" i="0" u="none" strike="noStrike" kern="1200" cap="none" spc="0" normalizeH="0" baseline="0" noProof="0" smtClean="0">
                        <a:ln>
                          <a:noFill/>
                        </a:ln>
                        <a:solidFill>
                          <a:prstClr val="black"/>
                        </a:solidFill>
                        <a:effectLst/>
                        <a:uLnTx/>
                        <a:uFillTx/>
                        <a:latin typeface="Cambria Math" panose="02040503050406030204" pitchFamily="18" charset="0"/>
                      </a:rPr>
                      <m:t>dt</m:t>
                    </m:r>
                  </m:oMath>
                </a14:m>
                <a:endPar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mc:Choice>
        <mc:Fallback>
          <p:sp>
            <p:nvSpPr>
              <p:cNvPr id="5" name="文本框 4"/>
              <p:cNvSpPr txBox="1">
                <a:spLocks noRot="1" noChangeAspect="1" noMove="1" noResize="1" noEditPoints="1" noAdjustHandles="1" noChangeArrowheads="1" noChangeShapeType="1" noTextEdit="1"/>
              </p:cNvSpPr>
              <p:nvPr/>
            </p:nvSpPr>
            <p:spPr>
              <a:xfrm>
                <a:off x="1543575" y="2567031"/>
                <a:ext cx="8305100" cy="400110"/>
              </a:xfrm>
              <a:prstGeom prst="rect">
                <a:avLst/>
              </a:prstGeom>
              <a:blipFill rotWithShape="1">
                <a:blip r:embed="rId3"/>
                <a:stretch>
                  <a:fillRect l="-6" t="-90" r="6" b="10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964734" y="2956190"/>
                <a:ext cx="9085277" cy="4879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𝑑𝐸</m:t>
                    </m:r>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oMath>
                </a14:m>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内能的增量，</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𝑑𝐸</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m:t>
                    </m:r>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m:rPr>
                            <m:sty m:val="p"/>
                          </m:rP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rPr>
                          <m:t>C</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𝑣</m:t>
                        </m:r>
                      </m:sub>
                    </m:sSub>
                    <m:r>
                      <m:rPr>
                        <m:sty m:val="p"/>
                      </m:rP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rPr>
                      <m:t>dT</m:t>
                    </m:r>
                    <m: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5</m:t>
                        </m:r>
                      </m:num>
                      <m:den>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2</m:t>
                        </m:r>
                      </m:den>
                    </m:f>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𝑅𝑑𝑇</m:t>
                    </m:r>
                  </m:oMath>
                </a14:m>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（对于双原子分子，</a:t>
                </a:r>
                <a14:m>
                  <m:oMath xmlns:m="http://schemas.openxmlformats.org/officeDocument/2006/math">
                    <m:sSub>
                      <m:sSubPr>
                        <m:ctrlP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ea typeface="楷体" panose="02010609060101010101" pitchFamily="49" charset="-122"/>
                          </a:rPr>
                        </m:ctrlPr>
                      </m:sSubPr>
                      <m:e>
                        <m:r>
                          <m:rPr>
                            <m:sty m:val="p"/>
                          </m:rPr>
                          <a:rPr kumimoji="0" lang="en-US" altLang="zh-CN" sz="1800" b="0" i="0" u="none" strike="noStrike" kern="1200" cap="none" spc="0" normalizeH="0" baseline="0" noProof="0">
                            <a:ln>
                              <a:noFill/>
                            </a:ln>
                            <a:solidFill>
                              <a:prstClr val="black"/>
                            </a:solidFill>
                            <a:effectLst/>
                            <a:uLnTx/>
                            <a:uFillTx/>
                            <a:latin typeface="Cambria Math" panose="02040503050406030204" pitchFamily="18" charset="0"/>
                          </a:rPr>
                          <m:t>C</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𝑣</m:t>
                        </m:r>
                      </m:sub>
                    </m:sSub>
                  </m:oMath>
                </a14:m>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14:m>
                  <m:oMath xmlns:m="http://schemas.openxmlformats.org/officeDocument/2006/math">
                    <m:f>
                      <m:f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rPr>
                        </m:ctrlPr>
                      </m:fPr>
                      <m:num>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rPr>
                          <m:t>5</m:t>
                        </m:r>
                      </m:num>
                      <m:den>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rPr>
                          <m:t>2</m:t>
                        </m:r>
                      </m:den>
                    </m:f>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rPr>
                      <m:t>𝑅</m:t>
                    </m:r>
                  </m:oMath>
                </a14:m>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endPar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mc:Choice>
        <mc:Fallback>
          <p:sp>
            <p:nvSpPr>
              <p:cNvPr id="6" name="文本框 5"/>
              <p:cNvSpPr txBox="1">
                <a:spLocks noRot="1" noChangeAspect="1" noMove="1" noResize="1" noEditPoints="1" noAdjustHandles="1" noChangeArrowheads="1" noChangeShapeType="1" noTextEdit="1"/>
              </p:cNvSpPr>
              <p:nvPr/>
            </p:nvSpPr>
            <p:spPr>
              <a:xfrm>
                <a:off x="964734" y="2956190"/>
                <a:ext cx="9085277" cy="487954"/>
              </a:xfrm>
              <a:prstGeom prst="rect">
                <a:avLst/>
              </a:prstGeom>
              <a:blipFill rotWithShape="1">
                <a:blip r:embed="rId4"/>
                <a:stretch>
                  <a:fillRect l="-2" t="-54" r="6" b="110"/>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964734" y="3429000"/>
                <a:ext cx="1960928"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𝑑𝐴</m:t>
                    </m:r>
                  </m:oMath>
                </a14:m>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𝑑𝐴</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𝑃𝑑𝑉</m:t>
                    </m:r>
                  </m:oMath>
                </a14:m>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mc:Choice>
        <mc:Fallback>
          <p:sp>
            <p:nvSpPr>
              <p:cNvPr id="8" name="文本框 7"/>
              <p:cNvSpPr txBox="1">
                <a:spLocks noRot="1" noChangeAspect="1" noMove="1" noResize="1" noEditPoints="1" noAdjustHandles="1" noChangeArrowheads="1" noChangeShapeType="1" noTextEdit="1"/>
              </p:cNvSpPr>
              <p:nvPr/>
            </p:nvSpPr>
            <p:spPr>
              <a:xfrm>
                <a:off x="964734" y="3429000"/>
                <a:ext cx="1960928" cy="369332"/>
              </a:xfrm>
              <a:prstGeom prst="rect">
                <a:avLst/>
              </a:prstGeom>
              <a:blipFill rotWithShape="1">
                <a:blip r:embed="rId5"/>
                <a:stretch>
                  <a:fillRect l="-9" r="11" b="10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9" name="文本框 8"/>
              <p:cNvSpPr txBox="1"/>
              <p:nvPr/>
            </p:nvSpPr>
            <p:spPr>
              <a:xfrm>
                <a:off x="964733" y="3906003"/>
                <a:ext cx="3363985" cy="4879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所以，</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sSub>
                      <m:sSub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𝑢</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0</m:t>
                        </m:r>
                      </m:sub>
                    </m:s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Times New Roman" panose="02020603050405020304" pitchFamily="18" charset="0"/>
                      </a:rPr>
                      <m:t>𝑖</m:t>
                    </m:r>
                    <m:r>
                      <m:rPr>
                        <m:sty m:val="p"/>
                      </m:rP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rPr>
                      <m:t>dt</m:t>
                    </m:r>
                  </m:oMath>
                </a14:m>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14:m>
                  <m:oMath xmlns:m="http://schemas.openxmlformats.org/officeDocument/2006/math">
                    <m:f>
                      <m:f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rPr>
                        </m:ctrlPr>
                      </m:fPr>
                      <m:num>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rPr>
                          <m:t>5</m:t>
                        </m:r>
                      </m:num>
                      <m:den>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rPr>
                          <m:t>2</m:t>
                        </m:r>
                      </m:den>
                    </m:f>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rPr>
                      <m:t>𝑅𝑑𝑇</m:t>
                    </m:r>
                  </m:oMath>
                </a14:m>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14:m>
                  <m:oMath xmlns:m="http://schemas.openxmlformats.org/officeDocument/2006/math">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rPr>
                      <m:t>𝑃𝑑𝑉</m:t>
                    </m:r>
                  </m:oMath>
                </a14:m>
                <a:endPar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mc:Choice>
        <mc:Fallback>
          <p:sp>
            <p:nvSpPr>
              <p:cNvPr id="9" name="文本框 8"/>
              <p:cNvSpPr txBox="1">
                <a:spLocks noRot="1" noChangeAspect="1" noMove="1" noResize="1" noEditPoints="1" noAdjustHandles="1" noChangeArrowheads="1" noChangeShapeType="1" noTextEdit="1"/>
              </p:cNvSpPr>
              <p:nvPr/>
            </p:nvSpPr>
            <p:spPr>
              <a:xfrm>
                <a:off x="964733" y="3906003"/>
                <a:ext cx="3363985" cy="487954"/>
              </a:xfrm>
              <a:prstGeom prst="rect">
                <a:avLst/>
              </a:prstGeom>
              <a:blipFill rotWithShape="1">
                <a:blip r:embed="rId6"/>
                <a:stretch>
                  <a:fillRect l="-5" t="-24" r="17" b="80"/>
                </a:stretch>
              </a:blipFill>
            </p:spPr>
            <p:txBody>
              <a:bodyPr/>
              <a:lstStyle/>
              <a:p>
                <a:r>
                  <a:rPr lang="zh-CN" altLang="en-US">
                    <a:noFill/>
                  </a:rPr>
                  <a:t> </a:t>
                </a:r>
              </a:p>
            </p:txBody>
          </p:sp>
        </mc:Fallback>
      </mc:AlternateContent>
      <p:sp>
        <p:nvSpPr>
          <p:cNvPr id="11" name="文本框 10"/>
          <p:cNvSpPr txBox="1"/>
          <p:nvPr/>
        </p:nvSpPr>
        <p:spPr>
          <a:xfrm>
            <a:off x="763398" y="4431726"/>
            <a:ext cx="6094602" cy="401328"/>
          </a:xfrm>
          <a:prstGeom prst="rect">
            <a:avLst/>
          </a:prstGeom>
          <a:noFill/>
        </p:spPr>
        <p:txBody>
          <a:bodyPr wrap="square">
            <a:spAutoFit/>
          </a:bodyPr>
          <a:lstStyle/>
          <a:p>
            <a:pPr marL="0" marR="0" lvl="0" indent="0" algn="l" defTabSz="914400" rtl="0" eaLnBrk="1" fontAlgn="auto" latinLnBrk="0" hangingPunct="1">
              <a:lnSpc>
                <a:spcPct val="13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(2) 两部分气体各自的最后温度是多少?</a:t>
            </a:r>
            <a:endParaRPr kumimoji="0" lang="en-US" altLang="zh-CN" sz="18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endParaRPr>
          </a:p>
        </p:txBody>
      </p:sp>
      <mc:AlternateContent xmlns:mc="http://schemas.openxmlformats.org/markup-compatibility/2006">
        <mc:Choice xmlns:a14="http://schemas.microsoft.com/office/drawing/2010/main" Requires="a14">
          <p:sp>
            <p:nvSpPr>
              <p:cNvPr id="12" name="文本框 11"/>
              <p:cNvSpPr txBox="1"/>
              <p:nvPr/>
            </p:nvSpPr>
            <p:spPr>
              <a:xfrm>
                <a:off x="763398" y="4855816"/>
                <a:ext cx="5821960" cy="1526444"/>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解：初态：      </a:t>
                </a:r>
                <a14:m>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𝑉</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𝐴</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20</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10</m:t>
                        </m:r>
                      </m:e>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sup>
                    </m:sSup>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𝑚</m:t>
                        </m:r>
                      </m:e>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sup>
                    </m:sSup>
                  </m:oMath>
                </a14:m>
                <a:endPar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14:m>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013</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10</m:t>
                        </m:r>
                      </m:e>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5</m:t>
                        </m:r>
                      </m:sup>
                    </m:s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𝑃</m:t>
                    </m:r>
                  </m:oMath>
                </a14:m>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a:t>
                </a:r>
                <a:endPar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由</a:t>
                </a:r>
                <a14:m>
                  <m:oMath xmlns:m="http://schemas.openxmlformats.org/officeDocument/2006/math">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𝑃𝑉</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𝑣</m:t>
                    </m:r>
                    <m:r>
                      <m:rPr>
                        <m:sty m:val="p"/>
                      </m:rPr>
                      <a:rPr kumimoji="0" lang="en-US" altLang="zh-CN" sz="1800" b="0" i="0" u="none" strike="noStrike" kern="1200" cap="none" spc="0" normalizeH="0" baseline="0" noProof="0" smtClean="0">
                        <a:ln>
                          <a:noFill/>
                        </a:ln>
                        <a:solidFill>
                          <a:prstClr val="black"/>
                        </a:solidFill>
                        <a:effectLst/>
                        <a:uLnTx/>
                        <a:uFillTx/>
                        <a:latin typeface="Cambria Math" panose="02040503050406030204" pitchFamily="18" charset="0"/>
                      </a:rPr>
                      <m:t>RT</m:t>
                    </m:r>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rPr>
                      <m:t>得</m:t>
                    </m:r>
                  </m:oMath>
                </a14:m>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 </a:t>
                </a:r>
                <a14:m>
                  <m:oMath xmlns:m="http://schemas.openxmlformats.org/officeDocument/2006/math">
                    <m:sSub>
                      <m:sSubPr>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rPr>
                        </m:ctrlPr>
                      </m:sSubPr>
                      <m:e>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rPr>
                          <m:t>𝑇</m:t>
                        </m:r>
                      </m:e>
                      <m: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rPr>
                          <m:t>𝐴</m:t>
                        </m:r>
                      </m:sub>
                    </m:s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rPr>
                      <m:t>=</m:t>
                    </m:r>
                    <m:sSub>
                      <m:sSubPr>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rPr>
                        </m:ctrlPr>
                      </m:sSubPr>
                      <m:e>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rPr>
                          <m:t>𝑇</m:t>
                        </m:r>
                      </m:e>
                      <m: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rPr>
                          <m:t>𝐵</m:t>
                        </m:r>
                      </m:sub>
                    </m:s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rPr>
                      <m:t>=</m:t>
                    </m:r>
                    <m:f>
                      <m:fPr>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rPr>
                        </m:ctrlPr>
                      </m:fPr>
                      <m:num>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rPr>
                          <m:t>𝑃𝑉</m:t>
                        </m:r>
                      </m:num>
                      <m:den>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rPr>
                          <m:t>𝑅</m:t>
                        </m:r>
                      </m:den>
                    </m:f>
                    <m:r>
                      <a:rPr kumimoji="0" lang="en-US" altLang="zh-CN" sz="1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f>
                      <m:fPr>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1</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013</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10</m:t>
                            </m:r>
                          </m:e>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5</m:t>
                            </m:r>
                          </m:sup>
                        </m:s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20</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10</m:t>
                            </m:r>
                          </m:e>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sup>
                        </m:sSup>
                      </m:num>
                      <m:den>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8</m:t>
                        </m:r>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31</m:t>
                        </m:r>
                      </m:den>
                    </m:f>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244</m:t>
                    </m:r>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𝐾</m:t>
                    </m:r>
                  </m:oMath>
                </a14:m>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mc:Choice>
        <mc:Fallback>
          <p:sp>
            <p:nvSpPr>
              <p:cNvPr id="12" name="文本框 11"/>
              <p:cNvSpPr txBox="1">
                <a:spLocks noRot="1" noChangeAspect="1" noMove="1" noResize="1" noEditPoints="1" noAdjustHandles="1" noChangeArrowheads="1" noChangeShapeType="1" noTextEdit="1"/>
              </p:cNvSpPr>
              <p:nvPr/>
            </p:nvSpPr>
            <p:spPr>
              <a:xfrm>
                <a:off x="763398" y="4855816"/>
                <a:ext cx="5821960" cy="1526444"/>
              </a:xfrm>
              <a:prstGeom prst="rect">
                <a:avLst/>
              </a:prstGeom>
              <a:blipFill rotWithShape="1">
                <a:blip r:embed="rId7"/>
                <a:stretch>
                  <a:fillRect l="-2" t="-40" r="7" b="-17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6858000" y="4811028"/>
                <a:ext cx="3343013" cy="16519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末态：</a:t>
                </a:r>
                <a14:m>
                  <m:oMath xmlns:m="http://schemas.openxmlformats.org/officeDocument/2006/math">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b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10</m:t>
                        </m:r>
                      </m:e>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sup>
                    </m:sSup>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𝑚</m:t>
                        </m:r>
                      </m:e>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sup>
                    </m:sSup>
                  </m:oMath>
                </a14:m>
                <a:endPar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14:m>
                  <m:oMath xmlns:m="http://schemas.openxmlformats.org/officeDocument/2006/math">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            </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b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30</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10</m:t>
                        </m:r>
                      </m:e>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sup>
                    </m:sSup>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𝑚</m:t>
                        </m:r>
                      </m:e>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sup>
                    </m:sSup>
                  </m:oMath>
                </a14:m>
                <a:endPar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14:m>
                  <m:oMath xmlns:m="http://schemas.openxmlformats.org/officeDocument/2006/math">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b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bSup>
                  </m:oMath>
                </a14:m>
                <a:r>
                  <a:rPr kumimoji="0" lang="en-US" altLang="zh-CN"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14:m>
                  <m:oMath xmlns:m="http://schemas.openxmlformats.org/officeDocument/2006/math">
                    <m:sSubSup>
                      <m:sSubSupPr>
                        <m:ctrlP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            </m:t>
                        </m:r>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𝑇</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𝐴</m:t>
                        </m:r>
                      </m:sub>
                      <m:sup>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sup>
                    </m:sSubSup>
                    <m:r>
                      <a:rPr kumimoji="0" lang="zh-CN" altLang="en-US"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m:t>
                    </m:r>
                    <m:sSubSup>
                      <m:sSubSupPr>
                        <m:ctrlP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srgbClr val="FF0000"/>
                            </a:solidFill>
                            <a:effectLst/>
                            <a:uLnTx/>
                            <a:uFillTx/>
                            <a:latin typeface="Cambria Math" panose="02040503050406030204" pitchFamily="18" charset="0"/>
                            <a:cs typeface="+mn-cs"/>
                          </a:rPr>
                          <m:t>𝑇</m:t>
                        </m:r>
                      </m:e>
                      <m:sub>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a:ln>
                              <a:noFill/>
                            </a:ln>
                            <a:solidFill>
                              <a:srgbClr val="FF0000"/>
                            </a:solidFill>
                            <a:effectLst/>
                            <a:uLnTx/>
                            <a:uFillTx/>
                            <a:latin typeface="Cambria Math" panose="02040503050406030204" pitchFamily="18" charset="0"/>
                            <a:cs typeface="+mn-cs"/>
                          </a:rPr>
                          <m:t>′</m:t>
                        </m:r>
                      </m:sup>
                    </m:sSubSup>
                  </m:oMath>
                </a14:m>
                <a:r>
                  <a:rPr kumimoji="0" lang="zh-CN" altLang="en-US"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rPr>
                  <a:t>？</a:t>
                </a:r>
                <a:endParaRPr kumimoji="0" lang="en-US" altLang="zh-CN" sz="1800" b="0" i="0" u="none" strike="noStrike" kern="1200" cap="none" spc="0" normalizeH="0" baseline="0" noProof="0" dirty="0">
                  <a:ln>
                    <a:noFill/>
                  </a:ln>
                  <a:solidFill>
                    <a:srgbClr val="FF0000"/>
                  </a:solidFill>
                  <a:effectLst/>
                  <a:uLnTx/>
                  <a:uFillTx/>
                  <a:latin typeface="等线" panose="02010600030101010101" charset="-122"/>
                  <a:ea typeface="等线" panose="02010600030101010101" charset="-122"/>
                  <a:cs typeface="+mn-cs"/>
                </a:endParaRPr>
              </a:p>
              <a:p>
                <a:pPr marL="0" marR="0" lvl="0" indent="0" algn="l"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mc:Choice>
        <mc:Fallback>
          <p:sp>
            <p:nvSpPr>
              <p:cNvPr id="14" name="文本框 13"/>
              <p:cNvSpPr txBox="1">
                <a:spLocks noRot="1" noChangeAspect="1" noMove="1" noResize="1" noEditPoints="1" noAdjustHandles="1" noChangeArrowheads="1" noChangeShapeType="1" noTextEdit="1"/>
              </p:cNvSpPr>
              <p:nvPr/>
            </p:nvSpPr>
            <p:spPr>
              <a:xfrm>
                <a:off x="6858000" y="4811028"/>
                <a:ext cx="3343013" cy="1651927"/>
              </a:xfrm>
              <a:prstGeom prst="rect">
                <a:avLst/>
              </a:prstGeom>
              <a:blipFill rotWithShape="1">
                <a:blip r:embed="rId8"/>
                <a:stretch>
                  <a:fillRect t="-16" r="11" b="34"/>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9" p14:bwMode="auto">
            <p14:nvContentPartPr>
              <p14:cNvPr id="2" name="墨迹 1"/>
              <p14:cNvContentPartPr/>
              <p14:nvPr/>
            </p14:nvContentPartPr>
            <p14:xfrm>
              <a:off x="984240" y="901800"/>
              <a:ext cx="8782560" cy="5461200"/>
            </p14:xfrm>
          </p:contentPart>
        </mc:Choice>
        <mc:Fallback xmlns="">
          <p:pic>
            <p:nvPicPr>
              <p:cNvPr id="2" name="墨迹 1"/>
            </p:nvPicPr>
            <p:blipFill>
              <a:blip r:embed="rId10"/>
            </p:blipFill>
            <p:spPr>
              <a:xfrm>
                <a:off x="984240" y="901800"/>
                <a:ext cx="8782560" cy="5461200"/>
              </a:xfrm>
              <a:prstGeom prst="rect"/>
            </p:spPr>
          </p:pic>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文本框 3"/>
              <p:cNvSpPr txBox="1"/>
              <p:nvPr/>
            </p:nvSpPr>
            <p:spPr>
              <a:xfrm>
                <a:off x="520117" y="536895"/>
                <a:ext cx="3542230"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B:   </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rPr>
                  <a:t>绝热压缩过程</a:t>
                </a:r>
                <a14:m>
                  <m:oMath xmlns:m="http://schemas.openxmlformats.org/officeDocument/2006/math">
                    <m:r>
                      <a:rPr kumimoji="0" lang="zh-CN" altLang="en-US" sz="1800" b="0" i="1" u="none" strike="noStrike" kern="1200" cap="none" spc="0" normalizeH="0" baseline="0" noProof="0" dirty="0" smtClean="0">
                        <a:ln>
                          <a:noFill/>
                        </a:ln>
                        <a:solidFill>
                          <a:prstClr val="black"/>
                        </a:solidFill>
                        <a:effectLst/>
                        <a:uLnTx/>
                        <a:uFillTx/>
                        <a:latin typeface="Cambria Math" panose="02040503050406030204" pitchFamily="18" charset="0"/>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𝑇</m:t>
                    </m:r>
                    <m:sSup>
                      <m:s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ctrlPr>
                      </m:s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𝑉</m:t>
                        </m:r>
                      </m:e>
                      <m:sup>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rPr>
                          <m:t>𝛾</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1</m:t>
                        </m:r>
                      </m:sup>
                    </m:s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rPr>
                      <m:t>𝐶</m:t>
                    </m:r>
                  </m:oMath>
                </a14:m>
                <a:endPar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mc:Choice>
        <mc:Fallback>
          <p:sp>
            <p:nvSpPr>
              <p:cNvPr id="4" name="文本框 3"/>
              <p:cNvSpPr txBox="1">
                <a:spLocks noRot="1" noChangeAspect="1" noMove="1" noResize="1" noEditPoints="1" noAdjustHandles="1" noChangeArrowheads="1" noChangeShapeType="1" noTextEdit="1"/>
              </p:cNvSpPr>
              <p:nvPr/>
            </p:nvSpPr>
            <p:spPr>
              <a:xfrm>
                <a:off x="520117" y="536895"/>
                <a:ext cx="3542230" cy="369332"/>
              </a:xfrm>
              <a:prstGeom prst="rect">
                <a:avLst/>
              </a:prstGeom>
              <a:blipFill rotWithShape="1">
                <a:blip r:embed="rId1"/>
                <a:stretch>
                  <a:fillRect l="-1" t="-87" r="7" b="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922788" y="1338044"/>
                <a:ext cx="7389715" cy="495457"/>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14:m>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sub>
                    </m:sSub>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sub>
                      <m:sup>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p>
                    </m:sSub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bSup>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sup>
                    </m:sSubSup>
                  </m:oMath>
                </a14:m>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                   </a:t>
                </a:r>
                <a14:m>
                  <m:oMath xmlns:m="http://schemas.openxmlformats.org/officeDocument/2006/math">
                    <m:sSubSup>
                      <m:sSubSupPr>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𝑇</m:t>
                        </m:r>
                      </m:e>
                      <m: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sup>
                    </m:sSubSup>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sSub>
                      <m:sSubPr>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𝑇</m:t>
                        </m:r>
                      </m:e>
                      <m:sub>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𝐵</m:t>
                        </m:r>
                      </m:sub>
                    </m:sSub>
                    <m:sSup>
                      <m:sSupPr>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f>
                          <m:fPr>
                            <m:ctrl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Pr>
                          <m:num>
                            <m:sSub>
                              <m:sSubPr>
                                <m:ctrl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𝑉</m:t>
                                </m:r>
                              </m:e>
                              <m:sub>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𝐵</m:t>
                                </m:r>
                              </m:sub>
                            </m:sSub>
                          </m:num>
                          <m:den>
                            <m:sSubSup>
                              <m:sSubSupPr>
                                <m:ctrl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𝑉</m:t>
                                </m:r>
                              </m:e>
                              <m:sub>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sup>
                            </m:sSubSup>
                          </m:den>
                        </m:f>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e>
                      <m:sup>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ea typeface="Cambria Math" panose="02040503050406030204" pitchFamily="18" charset="0"/>
                            <a:cs typeface="+mn-cs"/>
                          </a:rPr>
                          <m:t>𝛾</m:t>
                        </m:r>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m:t>
                        </m:r>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ea typeface="Cambria Math" panose="02040503050406030204" pitchFamily="18" charset="0"/>
                            <a:cs typeface="+mn-cs"/>
                          </a:rPr>
                          <m:t>1</m:t>
                        </m:r>
                      </m:sup>
                    </m:sSup>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2</m:t>
                    </m:r>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4</m:t>
                    </m:r>
                    <m: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4</m:t>
                    </m:r>
                    <m:r>
                      <a:rPr kumimoji="0" lang="zh-CN" altLang="en-US"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zh-CN" altLang="en-US"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sSupPr>
                      <m:e>
                        <m:f>
                          <m:fPr>
                            <m:ctrl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20</m:t>
                            </m:r>
                            <m:r>
                              <a:rPr kumimoji="0" lang="zh-CN" altLang="en-US"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10</m:t>
                                </m:r>
                              </m:e>
                              <m:sup>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3</m:t>
                                </m:r>
                              </m:sup>
                            </m:sSup>
                          </m:num>
                          <m:den>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10</m:t>
                            </m:r>
                            <m:r>
                              <a:rPr kumimoji="0" lang="zh-CN" altLang="en-US"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10</m:t>
                                </m:r>
                              </m:e>
                              <m:sup>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3</m:t>
                                </m:r>
                              </m:sup>
                            </m:sSup>
                          </m:den>
                        </m:f>
                        <m:r>
                          <a:rPr kumimoji="0" lang="zh-CN" altLang="en-US"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e>
                      <m:sup>
                        <m:f>
                          <m:fPr>
                            <m:ctrlPr>
                              <a:rPr kumimoji="0" lang="en-US" altLang="zh-CN" sz="1800" b="0" i="1" u="none" strike="noStrike" kern="1200" cap="none" spc="0" normalizeH="0" baseline="0" noProof="0" dirty="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2</m:t>
                            </m:r>
                          </m:num>
                          <m:den>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5</m:t>
                            </m:r>
                          </m:den>
                        </m:f>
                      </m:sup>
                    </m:sSup>
                    <m:r>
                      <a:rPr kumimoji="0" lang="en-US" altLang="zh-CN" sz="1800" b="0" i="1" u="none" strike="noStrike" kern="1200" cap="none" spc="0" normalizeH="0" baseline="0" noProof="0" dirty="0">
                        <a:ln>
                          <a:noFill/>
                        </a:ln>
                        <a:solidFill>
                          <a:prstClr val="black"/>
                        </a:solidFill>
                        <a:effectLst/>
                        <a:uLnTx/>
                        <a:uFillTx/>
                        <a:latin typeface="Cambria Math" panose="02040503050406030204" pitchFamily="18" charset="0"/>
                        <a:cs typeface="+mn-cs"/>
                      </a:rPr>
                      <m:t>=</m:t>
                    </m:r>
                    <m:r>
                      <a:rPr kumimoji="0" lang="en-US" altLang="zh-CN" sz="1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322</m:t>
                    </m:r>
                    <m:r>
                      <m:rPr>
                        <m:sty m:val="p"/>
                      </m:rPr>
                      <a:rPr kumimoji="0" lang="en-US" altLang="zh-CN" sz="1800" b="0" i="0" u="none" strike="noStrike" kern="1200" cap="none" spc="0" normalizeH="0" baseline="0" noProof="0" dirty="0" smtClean="0">
                        <a:ln>
                          <a:noFill/>
                        </a:ln>
                        <a:solidFill>
                          <a:prstClr val="black"/>
                        </a:solidFill>
                        <a:effectLst/>
                        <a:uLnTx/>
                        <a:uFillTx/>
                        <a:latin typeface="Cambria Math" panose="02040503050406030204" pitchFamily="18" charset="0"/>
                        <a:cs typeface="+mn-cs"/>
                      </a:rPr>
                      <m:t>K</m:t>
                    </m:r>
                  </m:oMath>
                </a14:m>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mc:Choice>
        <mc:Fallback>
          <p:sp>
            <p:nvSpPr>
              <p:cNvPr id="5" name="文本框 4"/>
              <p:cNvSpPr txBox="1">
                <a:spLocks noRot="1" noChangeAspect="1" noMove="1" noResize="1" noEditPoints="1" noAdjustHandles="1" noChangeArrowheads="1" noChangeShapeType="1" noTextEdit="1"/>
              </p:cNvSpPr>
              <p:nvPr/>
            </p:nvSpPr>
            <p:spPr>
              <a:xfrm>
                <a:off x="922788" y="1338044"/>
                <a:ext cx="7389715" cy="495457"/>
              </a:xfrm>
              <a:prstGeom prst="rect">
                <a:avLst/>
              </a:prstGeom>
              <a:blipFill rotWithShape="1">
                <a:blip r:embed="rId2"/>
                <a:stretch>
                  <a:fillRect l="-2" t="-20" r="-3347" b="-20455"/>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6" name="文本框 5"/>
              <p:cNvSpPr txBox="1"/>
              <p:nvPr/>
            </p:nvSpPr>
            <p:spPr>
              <a:xfrm>
                <a:off x="4613945" y="258966"/>
                <a:ext cx="3223447" cy="925190"/>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𝛾</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𝑝</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m:t>
                              </m:r>
                            </m:sub>
                          </m:sSub>
                        </m:num>
                        <m:den>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m:t>
                              </m:r>
                            </m:sub>
                          </m:sSub>
                        </m:den>
                      </m:f>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num>
                        <m:den>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m:t>
                              </m:r>
                            </m:sub>
                          </m:sSub>
                        </m:den>
                      </m:f>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7</m:t>
                              </m:r>
                            </m:num>
                            <m:den>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den>
                          </m:f>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num>
                        <m:den>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5</m:t>
                              </m:r>
                            </m:num>
                            <m:den>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den>
                          </m:f>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den>
                      </m:f>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7</m:t>
                          </m:r>
                        </m:num>
                        <m:den>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5</m:t>
                          </m:r>
                        </m:den>
                      </m:f>
                    </m:oMath>
                  </m:oMathPara>
                </a14:m>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mc:Choice>
        <mc:Fallback>
          <p:sp>
            <p:nvSpPr>
              <p:cNvPr id="6" name="文本框 5"/>
              <p:cNvSpPr txBox="1">
                <a:spLocks noRot="1" noChangeAspect="1" noMove="1" noResize="1" noEditPoints="1" noAdjustHandles="1" noChangeArrowheads="1" noChangeShapeType="1" noTextEdit="1"/>
              </p:cNvSpPr>
              <p:nvPr/>
            </p:nvSpPr>
            <p:spPr>
              <a:xfrm>
                <a:off x="4613945" y="258966"/>
                <a:ext cx="3223447" cy="925190"/>
              </a:xfrm>
              <a:prstGeom prst="rect">
                <a:avLst/>
              </a:prstGeom>
              <a:blipFill rotWithShape="1">
                <a:blip r:embed="rId3"/>
                <a:stretch>
                  <a:fillRect l="-1" t="-56" r="-131" b="5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7" name="文本框 6"/>
              <p:cNvSpPr txBox="1"/>
              <p:nvPr/>
            </p:nvSpPr>
            <p:spPr>
              <a:xfrm>
                <a:off x="8388990" y="536895"/>
                <a:ext cx="3095537" cy="487954"/>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（双原子分子：</a:t>
                </a:r>
                <a14:m>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𝐶</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𝑚</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5</m:t>
                        </m:r>
                      </m:num>
                      <m:den>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2</m:t>
                        </m:r>
                      </m:den>
                    </m:f>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oMath>
                </a14:m>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mc:Choice>
        <mc:Fallback>
          <p:sp>
            <p:nvSpPr>
              <p:cNvPr id="7" name="文本框 6"/>
              <p:cNvSpPr txBox="1">
                <a:spLocks noRot="1" noChangeAspect="1" noMove="1" noResize="1" noEditPoints="1" noAdjustHandles="1" noChangeArrowheads="1" noChangeShapeType="1" noTextEdit="1"/>
              </p:cNvSpPr>
              <p:nvPr/>
            </p:nvSpPr>
            <p:spPr>
              <a:xfrm>
                <a:off x="8388990" y="536895"/>
                <a:ext cx="3095537" cy="487954"/>
              </a:xfrm>
              <a:prstGeom prst="rect">
                <a:avLst/>
              </a:prstGeom>
              <a:blipFill rotWithShape="1">
                <a:blip r:embed="rId4"/>
                <a:stretch>
                  <a:fillRect t="-66" r="18" b="122"/>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8" name="文本框 7"/>
              <p:cNvSpPr txBox="1"/>
              <p:nvPr/>
            </p:nvSpPr>
            <p:spPr>
              <a:xfrm>
                <a:off x="922788" y="1987389"/>
                <a:ext cx="2562433" cy="505908"/>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14:m>
                  <m:oMath xmlns:m="http://schemas.openxmlformats.org/officeDocument/2006/math">
                    <m:r>
                      <a:rPr kumimoji="0" lang="zh-CN" altLang="en-US"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由</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𝑃𝑉</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𝑣</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𝑅𝑇</m:t>
                    </m:r>
                    <m:r>
                      <a:rPr kumimoji="0" lang="zh-CN" altLang="en-US" sz="1800" b="0" i="1" u="none" strike="noStrike" kern="1200" cap="none" spc="0" normalizeH="0" baseline="0" noProof="0">
                        <a:ln>
                          <a:noFill/>
                        </a:ln>
                        <a:solidFill>
                          <a:prstClr val="black"/>
                        </a:solidFill>
                        <a:effectLst/>
                        <a:uLnTx/>
                        <a:uFillTx/>
                        <a:latin typeface="Cambria Math" panose="02040503050406030204" pitchFamily="18" charset="0"/>
                        <a:cs typeface="+mn-cs"/>
                      </a:rPr>
                      <m:t>得</m:t>
                    </m:r>
                  </m:oMath>
                </a14:m>
                <a:r>
                  <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rPr>
                  <a:t>：</a:t>
                </a:r>
                <a14:m>
                  <m:oMath xmlns:m="http://schemas.openxmlformats.org/officeDocument/2006/math">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b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bSup>
                      </m:num>
                      <m:den>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bSup>
                      </m:den>
                    </m:f>
                  </m:oMath>
                </a14:m>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mc:Choice>
        <mc:Fallback>
          <p:sp>
            <p:nvSpPr>
              <p:cNvPr id="8" name="文本框 7"/>
              <p:cNvSpPr txBox="1">
                <a:spLocks noRot="1" noChangeAspect="1" noMove="1" noResize="1" noEditPoints="1" noAdjustHandles="1" noChangeArrowheads="1" noChangeShapeType="1" noTextEdit="1"/>
              </p:cNvSpPr>
              <p:nvPr/>
            </p:nvSpPr>
            <p:spPr>
              <a:xfrm>
                <a:off x="922788" y="1987389"/>
                <a:ext cx="2562433" cy="505908"/>
              </a:xfrm>
              <a:prstGeom prst="rect">
                <a:avLst/>
              </a:prstGeom>
              <a:blipFill rotWithShape="1">
                <a:blip r:embed="rId5"/>
                <a:stretch>
                  <a:fillRect l="-5" t="-94" r="-3357" b="5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3" name="文本框 12"/>
              <p:cNvSpPr txBox="1"/>
              <p:nvPr/>
            </p:nvSpPr>
            <p:spPr>
              <a:xfrm>
                <a:off x="4048853" y="1895056"/>
                <a:ext cx="1719558" cy="69057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sSubSup>
                            <m:sSub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𝑃</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sub>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sup>
                          </m:sSub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b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bSup>
                        </m:num>
                        <m:den>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bSup>
                        </m:den>
                      </m:f>
                    </m:oMath>
                  </m:oMathPara>
                </a14:m>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mc:Choice>
        <mc:Fallback>
          <p:sp>
            <p:nvSpPr>
              <p:cNvPr id="13" name="文本框 12"/>
              <p:cNvSpPr txBox="1">
                <a:spLocks noRot="1" noChangeAspect="1" noMove="1" noResize="1" noEditPoints="1" noAdjustHandles="1" noChangeArrowheads="1" noChangeShapeType="1" noTextEdit="1"/>
              </p:cNvSpPr>
              <p:nvPr/>
            </p:nvSpPr>
            <p:spPr>
              <a:xfrm>
                <a:off x="4048853" y="1895056"/>
                <a:ext cx="1719558" cy="690574"/>
              </a:xfrm>
              <a:prstGeom prst="rect">
                <a:avLst/>
              </a:prstGeom>
              <a:blipFill rotWithShape="1">
                <a:blip r:embed="rId6"/>
                <a:stretch>
                  <a:fillRect l="-5" t="-31" r="4" b="79"/>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4" name="文本框 13"/>
              <p:cNvSpPr txBox="1"/>
              <p:nvPr/>
            </p:nvSpPr>
            <p:spPr>
              <a:xfrm>
                <a:off x="2530633" y="2739518"/>
                <a:ext cx="5540299" cy="61318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sub>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sup>
                      </m:sSub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f>
                        <m:f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𝑃</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bSup>
                          <m:sSubSup>
                            <m:sSub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𝑉</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𝐴</m:t>
                              </m:r>
                            </m:sub>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sup>
                          </m:sSubSup>
                        </m:num>
                        <m:den>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𝑅</m:t>
                          </m:r>
                        </m:den>
                      </m:f>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𝑅</m:t>
                          </m:r>
                          <m:sSubSup>
                            <m:sSub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𝑇</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sup>
                          </m:sSubSup>
                        </m:num>
                        <m:den>
                          <m:sSubSup>
                            <m:sSub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𝑉</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sup>
                          </m:sSubSup>
                        </m:den>
                      </m:f>
                      <m:f>
                        <m:f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sSubSup>
                            <m:sSub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𝑉</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𝐴</m:t>
                              </m:r>
                            </m:sub>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sup>
                          </m:sSubSup>
                        </m:num>
                        <m:den>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𝑅</m:t>
                          </m:r>
                        </m:den>
                      </m:f>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𝑇</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up>
                      </m:sSubSup>
                      <m:f>
                        <m:f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fPr>
                        <m:num>
                          <m:sSubSup>
                            <m:sSub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𝑉</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𝐴</m:t>
                              </m:r>
                            </m:sub>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sup>
                          </m:sSubSup>
                        </m:num>
                        <m:den>
                          <m:sSubSup>
                            <m:sSub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b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𝑉</m:t>
                              </m:r>
                            </m:e>
                            <m:sub>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𝐵</m:t>
                              </m:r>
                            </m:sub>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sup>
                          </m:sSubSup>
                        </m:den>
                      </m:f>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322</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30</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10</m:t>
                              </m:r>
                            </m:e>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3</m:t>
                              </m:r>
                            </m:sup>
                          </m:sSup>
                        </m:num>
                        <m:den>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1</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0</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sSup>
                            <m:sSupPr>
                              <m:ctrlP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ctrlPr>
                            </m:sSupPr>
                            <m:e>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10</m:t>
                              </m:r>
                            </m:e>
                            <m:sup>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a:ln>
                                    <a:noFill/>
                                  </a:ln>
                                  <a:solidFill>
                                    <a:prstClr val="black"/>
                                  </a:solidFill>
                                  <a:effectLst/>
                                  <a:uLnTx/>
                                  <a:uFillTx/>
                                  <a:latin typeface="Cambria Math" panose="02040503050406030204" pitchFamily="18" charset="0"/>
                                  <a:cs typeface="+mn-cs"/>
                                </a:rPr>
                                <m:t>3</m:t>
                              </m:r>
                            </m:sup>
                          </m:sSup>
                        </m:den>
                      </m:f>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966</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mn-cs"/>
                        </a:rPr>
                        <m:t>𝐾</m:t>
                      </m:r>
                    </m:oMath>
                  </m:oMathPara>
                </a14:m>
                <a:endParaRPr kumimoji="0" lang="zh-CN" altLang="en-US" sz="1800" b="0" i="0" u="none" strike="noStrike" kern="1200" cap="none" spc="0" normalizeH="0" baseline="0" noProof="0" dirty="0">
                  <a:ln>
                    <a:noFill/>
                  </a:ln>
                  <a:solidFill>
                    <a:prstClr val="black"/>
                  </a:solidFill>
                  <a:effectLst/>
                  <a:uLnTx/>
                  <a:uFillTx/>
                  <a:latin typeface="等线" panose="02010600030101010101" charset="-122"/>
                  <a:ea typeface="等线" panose="02010600030101010101" charset="-122"/>
                  <a:cs typeface="+mn-cs"/>
                </a:endParaRPr>
              </a:p>
            </p:txBody>
          </p:sp>
        </mc:Choice>
        <mc:Fallback>
          <p:sp>
            <p:nvSpPr>
              <p:cNvPr id="14" name="文本框 13"/>
              <p:cNvSpPr txBox="1">
                <a:spLocks noRot="1" noChangeAspect="1" noMove="1" noResize="1" noEditPoints="1" noAdjustHandles="1" noChangeArrowheads="1" noChangeShapeType="1" noTextEdit="1"/>
              </p:cNvSpPr>
              <p:nvPr/>
            </p:nvSpPr>
            <p:spPr>
              <a:xfrm>
                <a:off x="2530633" y="2739518"/>
                <a:ext cx="5540299" cy="613181"/>
              </a:xfrm>
              <a:prstGeom prst="rect">
                <a:avLst/>
              </a:prstGeom>
              <a:blipFill rotWithShape="1">
                <a:blip r:embed="rId7"/>
                <a:stretch>
                  <a:fillRect l="-3" t="-21" r="-2818" b="87"/>
                </a:stretch>
              </a:blipFill>
            </p:spPr>
            <p:txBody>
              <a:bodyPr/>
              <a:lstStyle/>
              <a:p>
                <a:r>
                  <a:rPr lang="zh-CN" altLang="en-US">
                    <a:noFill/>
                  </a:rPr>
                  <a:t> </a:t>
                </a:r>
              </a:p>
            </p:txBody>
          </p:sp>
        </mc:Fallback>
      </mc:AlternateContent>
      <p:sp>
        <p:nvSpPr>
          <p:cNvPr id="16" name="文本框 15"/>
          <p:cNvSpPr txBox="1"/>
          <p:nvPr/>
        </p:nvSpPr>
        <p:spPr>
          <a:xfrm>
            <a:off x="724255" y="3598920"/>
            <a:ext cx="6097424"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zh-CN" altLang="en-US" sz="18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cs typeface="Times New Roman" panose="02020603050405020304" pitchFamily="18" charset="0"/>
              </a:rPr>
              <a:t>(3) A中气体在整个过程中所作的功是多少?</a:t>
            </a:r>
            <a:endParaRPr kumimoji="0" lang="zh-CN" altLang="en-US" sz="1800" b="0" i="0" u="none" strike="noStrike" kern="1200" cap="none" spc="0" normalizeH="0" baseline="0" noProof="0" dirty="0">
              <a:ln>
                <a:noFill/>
              </a:ln>
              <a:solidFill>
                <a:srgbClr val="FF0000"/>
              </a:solidFill>
              <a:effectLst/>
              <a:uLnTx/>
              <a:uFillTx/>
              <a:latin typeface="楷体" panose="02010609060101010101" pitchFamily="49" charset="-122"/>
              <a:ea typeface="楷体" panose="02010609060101010101" pitchFamily="49" charset="-122"/>
            </a:endParaRPr>
          </a:p>
        </p:txBody>
      </p:sp>
      <mc:AlternateContent xmlns:mc="http://schemas.openxmlformats.org/markup-compatibility/2006">
        <mc:Choice xmlns:a14="http://schemas.microsoft.com/office/drawing/2010/main" Requires="a14">
          <p:sp>
            <p:nvSpPr>
              <p:cNvPr id="18" name="文本框 17"/>
              <p:cNvSpPr txBox="1"/>
              <p:nvPr/>
            </p:nvSpPr>
            <p:spPr>
              <a:xfrm>
                <a:off x="1000139" y="4029807"/>
                <a:ext cx="10895449" cy="1051826"/>
              </a:xfrm>
              <a:prstGeom prst="rect">
                <a:avLst/>
              </a:prstGeom>
              <a:noFill/>
            </p:spPr>
            <p:txBody>
              <a:bodyPr wrap="square">
                <a:spAutoFit/>
              </a:bodyPr>
              <a:lstStyle/>
              <a:p>
                <a:pPr marL="0" marR="0" lvl="0" indent="0" algn="l" defTabSz="914400" rtl="0" eaLnBrk="1" fontAlgn="auto" latinLnBrk="0" hangingPunct="1">
                  <a:lnSpc>
                    <a:spcPct val="150000"/>
                  </a:lnSpc>
                  <a:spcBef>
                    <a:spcPts val="0"/>
                  </a:spcBef>
                  <a:spcAft>
                    <a:spcPts val="0"/>
                  </a:spcAft>
                  <a:buClrTx/>
                  <a:buSzTx/>
                  <a:buFontTx/>
                  <a:buNone/>
                  <a:defRPr/>
                </a:pP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A中气体在整个过程中所作的功即外力对</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B</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做功，与</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B</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对外界做功相反。</a:t>
                </a:r>
                <a:endPar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endParaRPr>
              </a:p>
              <a:p>
                <a:pPr marL="0" marR="0" lvl="0" indent="0" algn="l" defTabSz="914400" rtl="0" eaLnBrk="1" fontAlgn="auto" latinLnBrk="0" hangingPunct="1">
                  <a:lnSpc>
                    <a:spcPct val="150000"/>
                  </a:lnSpc>
                  <a:spcBef>
                    <a:spcPts val="0"/>
                  </a:spcBef>
                  <a:spcAft>
                    <a:spcPts val="0"/>
                  </a:spcAft>
                  <a:buClrTx/>
                  <a:buSzTx/>
                  <a:buFontTx/>
                  <a:buNone/>
                  <a:defRPr/>
                </a:pP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B</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过程为绝热压缩过程，</a:t>
                </a:r>
                <a:r>
                  <a:rPr kumimoji="0" lang="en-US" altLang="zh-CN"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Q=0</a:t>
                </a:r>
                <a:r>
                  <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cs typeface="Times New Roman" panose="02020603050405020304" pitchFamily="18" charset="0"/>
                  </a:rPr>
                  <a:t>，</a:t>
                </a:r>
                <a14:m>
                  <m:oMath xmlns:m="http://schemas.openxmlformats.org/officeDocument/2006/math">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𝑊</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𝐴</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𝑊</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𝐵</m:t>
                        </m:r>
                      </m:sub>
                    </m:s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cs typeface="Times New Roman" panose="02020603050405020304" pitchFamily="18" charset="0"/>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𝐸</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𝑣</m:t>
                    </m:r>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𝐶</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𝑣</m:t>
                        </m:r>
                      </m:sub>
                    </m:sSub>
                    <m:d>
                      <m:d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sSubSup>
                          <m:sSub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𝑇</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𝐵</m:t>
                            </m:r>
                          </m:sub>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up>
                        </m:sSub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b>
                          <m:sSub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b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𝑇</m:t>
                            </m:r>
                          </m:e>
                          <m:sub>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𝐵</m:t>
                            </m:r>
                          </m:sub>
                        </m:sSub>
                      </m:e>
                    </m:d>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f>
                      <m:f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fPr>
                      <m:num>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5</m:t>
                        </m:r>
                      </m:num>
                      <m:den>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m:t>
                        </m:r>
                      </m:den>
                    </m:f>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8</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31</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d>
                      <m:d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d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322</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244</m:t>
                        </m:r>
                      </m:e>
                    </m:d>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62</m:t>
                    </m:r>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m:t>
                    </m:r>
                    <m:sSup>
                      <m:sSupPr>
                        <m:ctrlP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ctrlPr>
                      </m:sSupPr>
                      <m:e>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10</m:t>
                        </m:r>
                      </m:e>
                      <m: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3</m:t>
                        </m:r>
                      </m:sup>
                    </m:sSup>
                    <m:r>
                      <a:rPr kumimoji="0" lang="en-US" altLang="zh-CN"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cs typeface="Times New Roman" panose="02020603050405020304" pitchFamily="18" charset="0"/>
                      </a:rPr>
                      <m:t>𝐽</m:t>
                    </m:r>
                  </m:oMath>
                </a14:m>
                <a:endParaRPr kumimoji="0" lang="zh-CN" altLang="en-US" sz="1800" b="0" i="0" u="none" strike="noStrike" kern="1200" cap="none" spc="0" normalizeH="0" baseline="0" noProof="0" dirty="0">
                  <a:ln>
                    <a:noFill/>
                  </a:ln>
                  <a:solidFill>
                    <a:prstClr val="black"/>
                  </a:solidFill>
                  <a:effectLst/>
                  <a:uLnTx/>
                  <a:uFillTx/>
                  <a:latin typeface="楷体" panose="02010609060101010101" pitchFamily="49" charset="-122"/>
                  <a:ea typeface="楷体" panose="02010609060101010101" pitchFamily="49" charset="-122"/>
                </a:endParaRPr>
              </a:p>
            </p:txBody>
          </p:sp>
        </mc:Choice>
        <mc:Fallback>
          <p:sp>
            <p:nvSpPr>
              <p:cNvPr id="18" name="文本框 17"/>
              <p:cNvSpPr txBox="1">
                <a:spLocks noRot="1" noChangeAspect="1" noMove="1" noResize="1" noEditPoints="1" noAdjustHandles="1" noChangeArrowheads="1" noChangeShapeType="1" noTextEdit="1"/>
              </p:cNvSpPr>
              <p:nvPr/>
            </p:nvSpPr>
            <p:spPr>
              <a:xfrm>
                <a:off x="1000139" y="4029807"/>
                <a:ext cx="10895449" cy="1051826"/>
              </a:xfrm>
              <a:prstGeom prst="rect">
                <a:avLst/>
              </a:prstGeom>
              <a:blipFill rotWithShape="1">
                <a:blip r:embed="rId8"/>
                <a:stretch>
                  <a:fillRect t="-9" r="1" b="35"/>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9" p14:bwMode="auto">
            <p14:nvContentPartPr>
              <p14:cNvPr id="2" name="墨迹 1"/>
              <p14:cNvContentPartPr/>
              <p14:nvPr/>
            </p14:nvContentPartPr>
            <p14:xfrm>
              <a:off x="870120" y="920880"/>
              <a:ext cx="7581960" cy="4965840"/>
            </p14:xfrm>
          </p:contentPart>
        </mc:Choice>
        <mc:Fallback xmlns="">
          <p:pic>
            <p:nvPicPr>
              <p:cNvPr id="2" name="墨迹 1"/>
            </p:nvPicPr>
            <p:blipFill>
              <a:blip r:embed="rId10"/>
            </p:blipFill>
            <p:spPr>
              <a:xfrm>
                <a:off x="870120" y="920880"/>
                <a:ext cx="7581960" cy="4965840"/>
              </a:xfrm>
              <a:prstGeom prst="rect"/>
            </p:spPr>
          </p:pic>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7046959" y="3050115"/>
            <a:ext cx="4192472" cy="3053885"/>
          </a:xfrm>
          <a:prstGeom prst="rect">
            <a:avLst/>
          </a:prstGeom>
        </p:spPr>
      </p:pic>
      <mc:AlternateContent xmlns:mc="http://schemas.openxmlformats.org/markup-compatibility/2006">
        <mc:Choice xmlns:a14="http://schemas.microsoft.com/office/drawing/2010/main" Requires="a14">
          <p:sp>
            <p:nvSpPr>
              <p:cNvPr id="2" name="矩形 1"/>
              <p:cNvSpPr/>
              <p:nvPr/>
            </p:nvSpPr>
            <p:spPr>
              <a:xfrm>
                <a:off x="952569" y="837890"/>
                <a:ext cx="9835673" cy="2465996"/>
              </a:xfrm>
              <a:prstGeom prst="rect">
                <a:avLst/>
              </a:prstGeom>
            </p:spPr>
            <p:txBody>
              <a:bodyPr wrap="square">
                <a:spAutoFit/>
              </a:bodyPr>
              <a:lstStyle/>
              <a:p>
                <a:pPr>
                  <a:lnSpc>
                    <a:spcPct val="130000"/>
                  </a:lnSpc>
                </a:pPr>
                <a:r>
                  <a:rPr lang="en-US" altLang="zh-CN" sz="2400" dirty="0">
                    <a:latin typeface="楷体" panose="02010609060101010101" pitchFamily="49" charset="-122"/>
                    <a:ea typeface="楷体" panose="02010609060101010101" pitchFamily="49" charset="-122"/>
                    <a:cs typeface="Times New Roman" panose="02020603050405020304" pitchFamily="18" charset="0"/>
                  </a:rPr>
                  <a:t>5.  </a:t>
                </a:r>
                <a:r>
                  <a:rPr lang="zh-CN" altLang="en-US" sz="2400" dirty="0">
                    <a:latin typeface="楷体" panose="02010609060101010101" pitchFamily="49" charset="-122"/>
                    <a:ea typeface="楷体" panose="02010609060101010101" pitchFamily="49" charset="-122"/>
                    <a:cs typeface="Times New Roman" panose="02020603050405020304" pitchFamily="18" charset="0"/>
                  </a:rPr>
                  <a:t>工作物质为</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1</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摩尔双原子分子的理想气体，作如图所示的循环过程，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1</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2</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为直线过程，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2</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3</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为绝热过程，</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3</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m:t>
                    </m:r>
                    <m:r>
                      <a:rPr lang="en-US" altLang="zh-CN" sz="2400" b="0" i="1" smtClean="0">
                        <a:latin typeface="Cambria Math" panose="02040503050406030204" pitchFamily="18" charset="0"/>
                        <a:ea typeface="Cambria Math" panose="02040503050406030204" pitchFamily="18" charset="0"/>
                        <a:cs typeface="Times New Roman" panose="02020603050405020304" pitchFamily="18" charset="0"/>
                      </a:rPr>
                      <m:t>1</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为等温过程。已知</a:t>
                </a:r>
                <a14:m>
                  <m:oMath xmlns:m="http://schemas.openxmlformats.org/officeDocument/2006/math">
                    <m:r>
                      <a:rPr lang="zh-CN" altLang="en-US" sz="2400" i="1" smtClean="0">
                        <a:latin typeface="Cambria Math" panose="02040503050406030204" pitchFamily="18" charset="0"/>
                        <a:cs typeface="Times New Roman" panose="02020603050405020304" pitchFamily="18" charset="0"/>
                      </a:rPr>
                      <m:t>𝜃</m:t>
                    </m:r>
                    <m:r>
                      <a:rPr lang="en-US" altLang="zh-CN" sz="2400" i="1">
                        <a:latin typeface="Cambria Math" panose="02040503050406030204" pitchFamily="18" charset="0"/>
                        <a:cs typeface="Times New Roman" panose="02020603050405020304" pitchFamily="18" charset="0"/>
                      </a:rPr>
                      <m:t>=</m:t>
                    </m:r>
                    <m:sSup>
                      <m:sSupPr>
                        <m:ctrlPr>
                          <a:rPr lang="en-US" altLang="zh-CN" sz="2400" i="1" dirty="0" smtClean="0">
                            <a:latin typeface="Cambria Math" panose="02040503050406030204" pitchFamily="18" charset="0"/>
                            <a:cs typeface="Times New Roman" panose="02020603050405020304" pitchFamily="18" charset="0"/>
                          </a:rPr>
                        </m:ctrlPr>
                      </m:sSupPr>
                      <m:e>
                        <m:r>
                          <a:rPr lang="en-US" altLang="zh-CN" sz="2400" b="0" i="1" dirty="0" smtClean="0">
                            <a:latin typeface="Cambria Math" panose="02040503050406030204" pitchFamily="18" charset="0"/>
                            <a:cs typeface="Times New Roman" panose="02020603050405020304" pitchFamily="18" charset="0"/>
                          </a:rPr>
                          <m:t>45</m:t>
                        </m:r>
                      </m:e>
                      <m:sup>
                        <m:r>
                          <a:rPr lang="en-US" altLang="zh-CN" sz="2400" i="1" dirty="0" smtClean="0">
                            <a:latin typeface="Cambria Math" panose="02040503050406030204" pitchFamily="18" charset="0"/>
                            <a:ea typeface="Cambria Math" panose="02040503050406030204" pitchFamily="18" charset="0"/>
                            <a:cs typeface="Times New Roman" panose="02020603050405020304" pitchFamily="18" charset="0"/>
                          </a:rPr>
                          <m:t>°</m:t>
                        </m:r>
                      </m:sup>
                    </m:sSup>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，状态</a:t>
                </a:r>
                <a:r>
                  <a:rPr lang="en-US" altLang="zh-CN" sz="2400" dirty="0">
                    <a:latin typeface="楷体" panose="02010609060101010101" pitchFamily="49" charset="-122"/>
                    <a:ea typeface="楷体" panose="02010609060101010101" pitchFamily="49" charset="-122"/>
                    <a:cs typeface="Times New Roman" panose="02020603050405020304" pitchFamily="18" charset="0"/>
                  </a:rPr>
                  <a:t> </a:t>
                </a:r>
                <a14:m>
                  <m:oMath xmlns:m="http://schemas.openxmlformats.org/officeDocument/2006/math">
                    <m:r>
                      <a:rPr lang="en-US" altLang="zh-CN" sz="2400" i="1">
                        <a:latin typeface="Cambria Math" panose="02040503050406030204" pitchFamily="18" charset="0"/>
                        <a:cs typeface="Times New Roman" panose="02020603050405020304" pitchFamily="18" charset="0"/>
                      </a:rPr>
                      <m:t>1</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的参量为</a:t>
                </a:r>
                <a14:m>
                  <m:oMath xmlns:m="http://schemas.openxmlformats.org/officeDocument/2006/math">
                    <m:sSub>
                      <m:sSubPr>
                        <m:ctrlPr>
                          <a:rPr lang="en-US" altLang="zh-CN" sz="240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𝑇</m:t>
                        </m:r>
                      </m:e>
                      <m:sub>
                        <m:r>
                          <a:rPr lang="en-US" altLang="zh-CN" sz="2400" b="0" i="1" smtClean="0">
                            <a:latin typeface="Cambria Math" panose="02040503050406030204" pitchFamily="18" charset="0"/>
                            <a:cs typeface="Times New Roman" panose="02020603050405020304" pitchFamily="18" charset="0"/>
                          </a:rPr>
                          <m:t>1</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和</a:t>
                </a:r>
                <a14:m>
                  <m:oMath xmlns:m="http://schemas.openxmlformats.org/officeDocument/2006/math">
                    <m:sSub>
                      <m:sSubPr>
                        <m:ctrlPr>
                          <a:rPr lang="en-US" altLang="zh-CN" sz="2400" i="1" dirty="0" smtClean="0">
                            <a:latin typeface="Cambria Math" panose="02040503050406030204" pitchFamily="18" charset="0"/>
                            <a:cs typeface="Times New Roman" panose="02020603050405020304" pitchFamily="18" charset="0"/>
                          </a:rPr>
                        </m:ctrlPr>
                      </m:sSubPr>
                      <m:e>
                        <m:r>
                          <a:rPr lang="en-US" altLang="zh-CN" sz="2400" b="0" i="1" dirty="0" smtClean="0">
                            <a:latin typeface="Cambria Math" panose="02040503050406030204" pitchFamily="18" charset="0"/>
                            <a:cs typeface="Times New Roman" panose="02020603050405020304" pitchFamily="18" charset="0"/>
                          </a:rPr>
                          <m:t>𝑉</m:t>
                        </m:r>
                      </m:e>
                      <m:sub>
                        <m:r>
                          <a:rPr lang="en-US" altLang="zh-CN" sz="2400" b="0" i="1" dirty="0" smtClean="0">
                            <a:latin typeface="Cambria Math" panose="02040503050406030204" pitchFamily="18" charset="0"/>
                            <a:cs typeface="Times New Roman" panose="02020603050405020304" pitchFamily="18" charset="0"/>
                          </a:rPr>
                          <m:t>1</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，状态</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2</m:t>
                    </m:r>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的温度为</a:t>
                </a:r>
                <a14:m>
                  <m:oMath xmlns:m="http://schemas.openxmlformats.org/officeDocument/2006/math">
                    <m:r>
                      <a:rPr lang="en-US" altLang="zh-CN" sz="2400" b="0" i="1" smtClean="0">
                        <a:latin typeface="Cambria Math" panose="02040503050406030204" pitchFamily="18" charset="0"/>
                        <a:cs typeface="Times New Roman" panose="02020603050405020304" pitchFamily="18" charset="0"/>
                      </a:rPr>
                      <m:t>2</m:t>
                    </m:r>
                    <m:sSub>
                      <m:sSubPr>
                        <m:ctrlPr>
                          <a:rPr lang="en-US" altLang="zh-CN" sz="2400" b="0" i="1" smtClean="0">
                            <a:latin typeface="Cambria Math" panose="02040503050406030204" pitchFamily="18" charset="0"/>
                            <a:cs typeface="Times New Roman" panose="02020603050405020304" pitchFamily="18" charset="0"/>
                          </a:rPr>
                        </m:ctrlPr>
                      </m:sSubPr>
                      <m:e>
                        <m:r>
                          <a:rPr lang="en-US" altLang="zh-CN" sz="2400" b="0" i="1" smtClean="0">
                            <a:latin typeface="Cambria Math" panose="02040503050406030204" pitchFamily="18" charset="0"/>
                            <a:cs typeface="Times New Roman" panose="02020603050405020304" pitchFamily="18" charset="0"/>
                          </a:rPr>
                          <m:t>𝑇</m:t>
                        </m:r>
                      </m:e>
                      <m:sub>
                        <m:r>
                          <a:rPr lang="en-US" altLang="zh-CN" sz="2400" b="0" i="1" smtClean="0">
                            <a:latin typeface="Cambria Math" panose="02040503050406030204" pitchFamily="18" charset="0"/>
                            <a:cs typeface="Times New Roman" panose="02020603050405020304" pitchFamily="18" charset="0"/>
                          </a:rPr>
                          <m:t>1</m:t>
                        </m:r>
                      </m:sub>
                    </m:sSub>
                  </m:oMath>
                </a14:m>
                <a:r>
                  <a:rPr lang="zh-CN" altLang="en-US" sz="2400" dirty="0">
                    <a:latin typeface="楷体" panose="02010609060101010101" pitchFamily="49" charset="-122"/>
                    <a:ea typeface="楷体" panose="02010609060101010101" pitchFamily="49" charset="-122"/>
                    <a:cs typeface="Times New Roman" panose="02020603050405020304" pitchFamily="18" charset="0"/>
                  </a:rPr>
                  <a:t>，计算:</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400" dirty="0">
                    <a:latin typeface="楷体" panose="02010609060101010101" pitchFamily="49" charset="-122"/>
                    <a:ea typeface="楷体" panose="02010609060101010101" pitchFamily="49" charset="-122"/>
                    <a:cs typeface="Times New Roman" panose="02020603050405020304" pitchFamily="18" charset="0"/>
                  </a:rPr>
                  <a:t>(1) 三个过程中的功，热量和内能的增量。</a:t>
                </a:r>
                <a:endParaRPr lang="en-US" altLang="zh-CN" sz="2400" dirty="0">
                  <a:latin typeface="楷体" panose="02010609060101010101" pitchFamily="49" charset="-122"/>
                  <a:ea typeface="楷体" panose="02010609060101010101" pitchFamily="49" charset="-122"/>
                  <a:cs typeface="Times New Roman" panose="02020603050405020304" pitchFamily="18" charset="0"/>
                </a:endParaRPr>
              </a:p>
              <a:p>
                <a:pPr>
                  <a:lnSpc>
                    <a:spcPct val="130000"/>
                  </a:lnSpc>
                </a:pPr>
                <a:r>
                  <a:rPr lang="zh-CN" altLang="en-US" sz="2400" dirty="0">
                    <a:latin typeface="楷体" panose="02010609060101010101" pitchFamily="49" charset="-122"/>
                    <a:ea typeface="楷体" panose="02010609060101010101" pitchFamily="49" charset="-122"/>
                    <a:cs typeface="Times New Roman" panose="02020603050405020304" pitchFamily="18" charset="0"/>
                  </a:rPr>
                  <a:t>(2) 此循环的效率。</a:t>
                </a:r>
                <a:endParaRPr lang="zh-CN" altLang="en-US" sz="2400" dirty="0">
                  <a:latin typeface="楷体" panose="02010609060101010101" pitchFamily="49" charset="-122"/>
                  <a:ea typeface="楷体" panose="02010609060101010101" pitchFamily="49" charset="-122"/>
                  <a:cs typeface="Times New Roman" panose="02020603050405020304" pitchFamily="18" charset="0"/>
                </a:endParaRPr>
              </a:p>
            </p:txBody>
          </p:sp>
        </mc:Choice>
        <mc:Fallback>
          <p:sp>
            <p:nvSpPr>
              <p:cNvPr id="2" name="矩形 1"/>
              <p:cNvSpPr>
                <a:spLocks noRot="1" noChangeAspect="1" noMove="1" noResize="1" noEditPoints="1" noAdjustHandles="1" noChangeArrowheads="1" noChangeShapeType="1" noTextEdit="1"/>
              </p:cNvSpPr>
              <p:nvPr/>
            </p:nvSpPr>
            <p:spPr>
              <a:xfrm>
                <a:off x="952569" y="837890"/>
                <a:ext cx="9835673" cy="2465996"/>
              </a:xfrm>
              <a:prstGeom prst="rect">
                <a:avLst/>
              </a:prstGeom>
              <a:blipFill rotWithShape="1">
                <a:blip r:embed="rId2"/>
                <a:stretch>
                  <a:fillRect l="-1" t="-13" r="2" b="25"/>
                </a:stretch>
              </a:blipFill>
            </p:spPr>
            <p:txBody>
              <a:bodyPr/>
              <a:lstStyle/>
              <a:p>
                <a:r>
                  <a:rPr lang="zh-CN" altLang="en-US">
                    <a:noFill/>
                  </a:rPr>
                  <a:t> </a:t>
                </a:r>
              </a:p>
            </p:txBody>
          </p:sp>
        </mc:Fallback>
      </mc:AlternateContent>
      <mc:AlternateContent xmlns:mc="http://schemas.openxmlformats.org/markup-compatibility/2006" xmlns:p14="http://schemas.microsoft.com/office/powerpoint/2010/main">
        <mc:Choice Requires="p14">
          <p:contentPart r:id="rId3" p14:bwMode="auto">
            <p14:nvContentPartPr>
              <p14:cNvPr id="4" name="墨迹 3"/>
              <p14:cNvContentPartPr/>
              <p14:nvPr/>
            </p14:nvContentPartPr>
            <p14:xfrm>
              <a:off x="679320" y="463680"/>
              <a:ext cx="9950760" cy="5086440"/>
            </p14:xfrm>
          </p:contentPart>
        </mc:Choice>
        <mc:Fallback xmlns="">
          <p:pic>
            <p:nvPicPr>
              <p:cNvPr id="4" name="墨迹 3"/>
            </p:nvPicPr>
            <p:blipFill>
              <a:blip r:embed="rId4"/>
            </p:blipFill>
            <p:spPr>
              <a:xfrm>
                <a:off x="679320" y="463680"/>
                <a:ext cx="9950760" cy="5086440"/>
              </a:xfrm>
              <a:prstGeom prst="rect"/>
            </p:spPr>
          </p:pic>
        </mc:Fallback>
      </mc:AlternateContent>
    </p:spTree>
  </p:cSld>
  <p:clrMapOvr>
    <a:masterClrMapping/>
  </p:clrMapOvr>
</p:sld>
</file>

<file path=ppt/tags/tag1.xml><?xml version="1.0" encoding="utf-8"?>
<p:tagLst xmlns:p="http://schemas.openxmlformats.org/presentationml/2006/main">
  <p:tag name="KSO_WPP_MARK_KEY" val="860b3c29-7a5a-43eb-ab9d-14d1ada79293"/>
  <p:tag name="COMMONDATA" val="eyJoZGlkIjoiZGU1NTFjNDY1Y2I1YjEzMDFhM2M1NDlhMWNmNTViMmU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7666</Words>
  <Application>WPS 演示</Application>
  <PresentationFormat>宽屏</PresentationFormat>
  <Paragraphs>297</Paragraphs>
  <Slides>21</Slides>
  <Notes>2</Notes>
  <HiddenSlides>0</HiddenSlides>
  <MMClips>0</MMClips>
  <ScaleCrop>false</ScaleCrop>
  <HeadingPairs>
    <vt:vector size="8" baseType="variant">
      <vt:variant>
        <vt:lpstr>已用的字体</vt:lpstr>
      </vt:variant>
      <vt:variant>
        <vt:i4>14</vt:i4>
      </vt:variant>
      <vt:variant>
        <vt:lpstr>主题</vt:lpstr>
      </vt:variant>
      <vt:variant>
        <vt:i4>1</vt:i4>
      </vt:variant>
      <vt:variant>
        <vt:lpstr>嵌入 OLE 服务器</vt:lpstr>
      </vt:variant>
      <vt:variant>
        <vt:i4>2</vt:i4>
      </vt:variant>
      <vt:variant>
        <vt:lpstr>幻灯片标题</vt:lpstr>
      </vt:variant>
      <vt:variant>
        <vt:i4>21</vt:i4>
      </vt:variant>
    </vt:vector>
  </HeadingPairs>
  <TitlesOfParts>
    <vt:vector size="38" baseType="lpstr">
      <vt:lpstr>Arial</vt:lpstr>
      <vt:lpstr>宋体</vt:lpstr>
      <vt:lpstr>Wingdings</vt:lpstr>
      <vt:lpstr>Times New Roman</vt:lpstr>
      <vt:lpstr>华文中宋</vt:lpstr>
      <vt:lpstr>Calibri</vt:lpstr>
      <vt:lpstr>微软雅黑</vt:lpstr>
      <vt:lpstr>Cambria Math</vt:lpstr>
      <vt:lpstr>楷体</vt:lpstr>
      <vt:lpstr>等线</vt:lpstr>
      <vt:lpstr>Arial Unicode MS</vt:lpstr>
      <vt:lpstr>等线 Light</vt:lpstr>
      <vt:lpstr>BatangChe</vt:lpstr>
      <vt:lpstr>Segoe Print</vt:lpstr>
      <vt:lpstr>Office 主题​​</vt:lpstr>
      <vt:lpstr>Equation.KSEE3</vt:lpstr>
      <vt:lpstr>Equation.KSEE3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cheng pengxiang</dc:creator>
  <cp:lastModifiedBy>派派</cp:lastModifiedBy>
  <cp:revision>5</cp:revision>
  <dcterms:created xsi:type="dcterms:W3CDTF">2022-11-15T08:03:00Z</dcterms:created>
  <dcterms:modified xsi:type="dcterms:W3CDTF">2022-11-22T13:35:42Z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BA9391CABFBF47478550939DEC4DDB71</vt:lpwstr>
  </property>
  <property fmtid="{D5CDD505-2E9C-101B-9397-08002B2CF9AE}" pid="3" name="KSOProductBuildVer">
    <vt:lpwstr>2052-11.1.0.12763</vt:lpwstr>
  </property>
</Properties>
</file>