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8" r:id="rId4"/>
    <p:sldId id="258" r:id="rId5"/>
    <p:sldId id="273" r:id="rId6"/>
    <p:sldId id="274" r:id="rId7"/>
    <p:sldId id="259" r:id="rId8"/>
    <p:sldId id="275" r:id="rId9"/>
    <p:sldId id="276" r:id="rId10"/>
    <p:sldId id="277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0-25T11:06: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19826 3969 0,'35'0'141,"36"0"-126,-18 0-15,17 0 16,-34 0 0,17 0-16,123 0 15,124 0 17,-159 0-17,71 0 1,-107 0 15,1 0-15,35 0-1,-123 0 1,0 0 0,-1 0-1,1 0 1,53 0-1,17 0 1,70 0 0,-69 0-1,228 53 1,-123-18 0,-123-35-1,-36 18-15,53-18 16,18 0 15,-53 17-15,35-17-1,18 0 1,-71 0 0,89 0-1,-54 0 1,1 0-1,88 0 1,17 0 0,-70 0-1,17-35 1,-17 35 0,-53-18-1,53 1 16,-53 17-15,0 0 0,0 0-1,-18 0 1,53 0 0,0-18-1,-35 0 1,0 1-1,-18-1 1,1 18 0,-19 0-1,19-18 1,-19 18 15,1 0 0,0 0 1</inkml:trace>
  <inkml:trace contextRef="#ctx0" brushRef="#br0">5944 9402 0,'0'0'0,"-35"-18"31,-18-17-15,0 17 15,36 0-16,-54 124 1,36 0 0,-18 106-1,53-159-15,0-18 16,0-18 0,106-122-1,-1-36 16,54-159-15,-35 53 0,-36 88-1,-70 88 1,-18 36 0,0 18-1,-18 17 16,0 35-31,-52 159 16,34-71 0,-34 160-1,17-54 1,53-141 0,0 35-1,0-70 16,35-53-15,18 0-16</inkml:trace>
  <inkml:trace contextRef="#ctx0" brushRef="#br0">6562 9349 0,'-36'0'0,"72"0"0,-107 0 16,36-18 0,-18 18-1,0 35 1,53 18 0,0 88-1,18-53 1,-1-35-1,1-35-15,17 17 16,-52 1 15,-107 16-15,54-52 0,17 0-1</inkml:trace>
  <inkml:trace contextRef="#ctx0" brushRef="#br0">6650 9490 0,'0'0'0,"17"0"47,19-18-47,17 0 31,-36 18 0,-17 106-15,-17-70 0,-1-19-1,36-52 32,17-18-47,18 0 16,35 18 15,-35 17-15,-35 18-1,-18 18 1,0 88 0,-18-36-1,18-52 1,18-53 15,17-18-15,18 0-16,-18 35 15,0 0-15,18 18 16,-35 0 0,-18 36-1,0 34 16,0-52-15,-18 0 0</inkml:trace>
  <inkml:trace contextRef="#ctx0" brushRef="#br0">6791 8925 0,'0'0'0,"-18"0"16</inkml:trace>
  <inkml:trace contextRef="#ctx0" brushRef="#br0">7567 9278 0,'0'0'0,"-18"0"15,1 0-15,-36 0 16,18 71 15,-1 87-15,19-69-16,17-37 15,17 19 1,54-36 0,-36-35-1,89-88 1,-19-88-1,-34-18 1,-71 35 0,0 88-1,-53 1 1,-17 70 0,17 0-1,-18 88 16,53-17-15,1 34 0,17 1-1,0-70 1,35-1 0,18-35-1,-35 0-15</inkml:trace>
  <inkml:trace contextRef="#ctx0" brushRef="#br0">8149 9278 0,'18'0'31,"17"0"-15,18-18-16,18 1 15,-19-1 1,1 0-1</inkml:trace>
  <inkml:trace contextRef="#ctx0" brushRef="#br0">8167 9578 0,'0'0'0,"-18"0"0,53 0 63,36 0-48,0-35-15,-1-1 16</inkml:trace>
  <inkml:trace contextRef="#ctx0" brushRef="#br0">8819 9066 0,'0'0'0,"18"18"32,17 123-17,-17 106 32,-18-141-31,-35-53-1,35-88 17,0-54-17,106-87 1,-1 35-1,-69 70 1,-1 54-16,-17-1 16,-1-17-1</inkml:trace>
  <inkml:trace contextRef="#ctx0" brushRef="#br0">9349 9490 0,'0'0'0,"17"0"31,-17 17-16,0 1-15,0 0 16,0 52 0,0-17-1,-17-53 17,52 0-1,0 0-16,106-18 1,-88 1 0,0-71-16</inkml:trace>
  <inkml:trace contextRef="#ctx0" brushRef="#br0">9966 9331 0,'0'0'0,"-53"-18"16,35 18-1,18-17-15,36 17 31,17 0-15,0 0 0,70-18-1,-88-17 1,18-18 0</inkml:trace>
  <inkml:trace contextRef="#ctx0" brushRef="#br0">10495 9102 0,'18'0'31,"17"53"-15,-35-1-1,18 19 1,-18 17-16,0-35 16,0 35-1,0-52 1,-18-36-1,18-71 1,0 18 0,53-35-1,0 0-15,0 35 16,53-53 0,-71 71-1,-17 35 1,-1-18 15,1 18-31</inkml:trace>
  <inkml:trace contextRef="#ctx0" brushRef="#br0">11042 9419 0,'0'0'0,"0"35"47,0 1-47,0-1 31,0 18-15,0-18-1,0 18 1,0 0 0,0-35-1,-18-18 16</inkml:trace>
  <inkml:trace contextRef="#ctx0" brushRef="#br0">9260 9507 0,'0'0'0,"-17"0"32,17-17-17,0-1 17,17 18 327,1 0-359,0 0 31</inkml:trace>
  <inkml:trace contextRef="#ctx0" brushRef="#br0">12506 5239 0,'0'0'0,"0"-18"16,0 0 15,18 18 47,17-17-78,18 17 16,-18 0-16,18 0 16,-18 0-16,-17 17 15,52-17 16,1 0-15,-36 0 0,18 18-1,-18 17 1,-17-17 0,17-18-1,18 0 1,88-106-1,-35 18 1,-70 70 0,16 18-1,-34 0-15,17 18 16,1 35 0,-19-35-1,1-18 16,17 0-15,53-18 0,-17 0-1,0 18 1,-19 0 0,54 0-1,-18-17 1,-35 17-1,-17 0 1,-1 17 15,-17-17-15,-1 0 0,18 0-16,36-17 15,-53 17 16,17 0-15,0 0 0,-17 0-1,123 0 1,-88 0 0</inkml:trace>
  <inkml:trace contextRef="#ctx0" brushRef="#br0">3387 13935 0,'-18'0'93,"0"0"1704,1 0-1766,17-18-15,0 0 78,0 1 109,-18 17-203,36 0 1094,-1 0-1016,1 0-63,0-18-15,-1 18 16,-17-17 15,18 17-15,0-18 0,-1 18-1,1-18 1,-1 18 15,19 0-15,-19 0-1,1 0 1,0 0 0,-1 0-1,1 0 16,0 0-15,-1 18 0,1 0-16,0-18 15,17 17 1,-35 1 0,17-18-16,1 17 46,0-17-30,-1 0 0,36 0-1,0 0 1,18 0 0,-18-17-1,-18-1 1,53-17-1,-17 35 1,-54 0 0,19 0-16,17 35 15,-18-17 1,18 35 0,0 0 15,-36-53-16,1 17 1,0-17 0,34 0-1,1-17 1,-35 17 0,53-18-1,17 0 1,-35 1-1,-18 17 1,0 0 0,-17 0-1,17 17 1,-17-17 0,-1 18-1,1-18 16,0 18-15,-1-1 0,1-17-1,35 18 1,0-18 0,17-53-1,-34 35 1,17 1-1,-36 17 1,18 0 0,1 17-1,-19 1 1,1 0 0,17-1-1,-17 1 16,0-18-15,-1 0 0,1 0-1,0 0 1,-1-18 0,18 18-1,1-17 1,-19 17-1,19 0 1,-1 0 15,-17 17-15,-1 1 0,1-18-1,-1 0 1,1 0 15,0 0-15,-1 0-1,1 0 1,0-18 0,-1 18-1,1 0 1</inkml:trace>
  <inkml:trace contextRef="#ctx0" brushRef="#br0">8767 10054 0,'35'18'0,"-70"-36"0,17 1 15,0-1 1,1 18 46,-1 0-46,36 0 62,17 0-78,0 0 16,18 0-1,0 0-15,35 0 16,71 0 0,0 0-1,-71 0 1,71 0 0,35 0-1,-89 0 16,178 0-15,-195 0 0,88 0-1,1 0 1,-107 0 0,89 0-1,-36 0 1,19 0-1,-19 0 1,-52 0 0,52 0-1,-17 0 1,-53 0 0,88 0-1,-123 0 16,-1 0-15,-34 0 15,-19 0-31</inkml:trace>
  <inkml:trace contextRef="#ctx0" brushRef="#br0">8572 10178 0,'0'0'0,"-17"0"31,52 0 63,18 0-94,0 0 16,18 0-16,17 0 15,106 17 1,0-17 15,17 0-15,19 0-1,-124 0 1,88-17 0,-18 17-1,-88 0 1,0 0-16,18 0 15,106 0 1,0-18 0,-71 0-1,-71 18 1,-17 0-16,18 0 16,35 0-1,-18-17 16,-53 17-15,36 0 0,-19 0-1,19 0 1,17 0 0,-70 0-1,35 0 1,-18 0-1,-17 0 1</inkml:trace>
  <inkml:trace contextRef="#ctx0" brushRef="#br0">22631 9419 0,'-18'0'16,"18"-17"-16,0-1 94,0 0-1,0 1-77,0-1 15,18 18 47,-1 0-46,1 0-17,0 0 17,-1 18-32,1-1 15,0 1 1,-1-18-1,1 35-15,-1-17 16,1-1 0,0 19-1,-1-1 1,1-17 0,-18 35-1,35-18 1,-17 35 15,0-34-15,-18-1-1,0 18 1,0 0 0,0 0-1,0 17 1,0-52-1,0 35 1,0-18 0,0 18-1,0-35 1,0 35 0,0-1-1,-18-16 16,18-19-15,-18 1-16,18 0 16,-35 35-1,35-36 1,-18 18 0,1-17-1,-1 35 1,0 0-1,1 0 1,-1-35 0,1 17-1,17-18 1,-18 1 0,0 17-1,1-17 16,-1 17-15,0 1 0,18-1-1,-17-35 1,17 17 0,-18 19-1,0-1 1,18-17 46,0-1-46,0 1 15,0 0-31,0-54 78</inkml:trace>
  <inkml:trace contextRef="#ctx0" brushRef="#br0">23583 10160 0,'0'0'0,"-35"0"0,17 0 15,1 0 1,-19 0-16,19 35 15,-1 18-15,-17 124 32,35-19-1,70-52-15,54-35-1,-71-36 16,17 0-31,1-17 16,52 0 0,-17-18-1,-53 0 1,18-18 0,-1-88-1,-17-35 1,-18 17-1,-35 72 1,0-19 0,-17 0-1,-36 1 1,0-1 0,18 71-1,-36-17 1,-17 17 15,53 0-15,-54 0-1,-16 35 1,52-17 0,-18 17-16</inkml:trace>
  <inkml:trace contextRef="#ctx0" brushRef="#br0">16898 11307 0,'0'0'0,"18"-36"16,-36 36 78,0 0-79,1 0 1,-1 0 0,18 18-16,-18 35 15,1-36 1,-1 19 15,18 17-15,-17-36-1,17 1 1,0 0-16,-18-1 16,0 36-1,1-18 1,17-17-1,0 35 1,0-18 0,0 18-1,0-18 1,0-17 0,0 0-1,0-1 16,0 19-15,0-1 0,0 0 15,0-17-15,0-1-1,17 1 1,-17 0-16,18-1 31,-18 1-15,18 0-1,-18-1 17,17 1-1,-17 0-16,18-18 1,-18 17 0,0 1-1,0-1 1,17-17 15,-17 18-15,18 0 46</inkml:trace>
  <inkml:trace contextRef="#ctx0" brushRef="#br0">17216 12259 0,'0'18'31,"17"-18"0</inkml:trace>
  <inkml:trace contextRef="#ctx0" brushRef="#br0">17851 12277 0,'0'0'0,"35"0"16,0 0-1,-17 0 1</inkml:trace>
  <inkml:trace contextRef="#ctx0" brushRef="#br0">18362 12277 0,'0'0'0,"18"0"31,-1 0-15,1-18 0,17 0-1</inkml:trace>
  <inkml:trace contextRef="#ctx0" brushRef="#br0">19650 12241 0,'0'0'0,"88"18"31,-18-18-15,-34 0-1,-1 0 1</inkml:trace>
  <inkml:trace contextRef="#ctx0" brushRef="#br0">20408 12294 0,'0'0'15,"18"0"-15,17 0 16,-17 0 0,-1 0-16,-17 18 31</inkml:trace>
  <inkml:trace contextRef="#ctx0" brushRef="#br0">21220 12400 0,'0'0'0,"17"0"0,18 0 31</inkml:trace>
  <inkml:trace contextRef="#ctx0" brushRef="#br0">21696 12365 0,'17'0'94,"1"0"-94,0 0 31</inkml:trace>
  <inkml:trace contextRef="#ctx0" brushRef="#br0">22278 12330 0,'18'0'15,"-1"0"1,1 0 0,-1 0-1,19 0 1,-1-18 0,-17 18-1,-1 0 1,1 0-1</inkml:trace>
  <inkml:trace contextRef="#ctx0" brushRef="#br0">22613 12118 0,'0'0'0,"0"-18"32,0 1-17,-71 17 32,54 0-31,-54 0-1,18 0 1,36 0 0,-1 0-1,0 0 1,18 35 109,0-17-110,0 17-15,0-18 16,0 1 0,0 0-1,-17-18 17</inkml:trace>
  <inkml:trace contextRef="#ctx0" brushRef="#br0">22437 12312 0,'0'0'0,"0"18"16,-18-18 15,36 0 125,17 0-140,-17 0-16,17 0 16,-18 0-1,1 0 1,17 0 46</inkml:trace>
  <inkml:trace contextRef="#ctx0" brushRef="#br0">22684 11483 0,'0'0'0,"0"-18"16,0 1 15,-18 17 0,18-18-15,0 0 0,-18 18-1,36 18 126,0 0-125,-1-1-1,1 1-15,0 0 16,-1 17 15,1-18-31,-1 19 16,-17-19-1,18 36 1,-18-17 0,0-19-1,0 18 1,0 18-1,0 0 1,0 0 0,-18-17-1,18 16 1,-17-16 0,-1-19-1,1 19 16,-1-19-15,-17 36 0,-1 0-1,36-35 1,-17-18-16,17 17 62,-18-17-46,18 18-16,-18-18 16,18 18-1,-17-18 48,17 17-63,-18-17 15,18-35 32,0 17-15</inkml:trace>
  <inkml:trace contextRef="#ctx0" brushRef="#br0">23513 12030 0,'0'0'16,"-36"0"-16,19-18 15,17 0 1,-18 18-16,53 0 47,18 0-31,18 0-1,35-17 1,-53 17-1</inkml:trace>
  <inkml:trace contextRef="#ctx0" brushRef="#br0">23460 12118 0,'0'0'0,"35"18"63,-17-1-63,-1 18 15,-17 1 1,0-19-1,-17 36 1,-36-35 0,35-18-1,53 0 32,1 0-31,17 0-16,-1-18 31,-16-17-15,-1 17-16</inkml:trace>
  <inkml:trace contextRef="#ctx0" brushRef="#br0">23724 11659 0,'0'0'0,"-17"-17"15,-1 17 1,0 0 0,1 0-1,-36 0 1,0 70 0,35 1-1,18-18 1,36-53 15,-1-18-31,18-35 16,0 18-1,0-18 1</inkml:trace>
  <inkml:trace contextRef="#ctx0" brushRef="#br0">23901 11430 0,'0'0'0,"-18"0"62,0 18-46,1 17-16,-19 0 15,-16 36 1,16-1 0,36-34-1,0 34 1,0-35 0,36 18-1,16-53 16</inkml:trace>
  <inkml:trace contextRef="#ctx0" brushRef="#br0">22666 12418 0,'-18'0'16,"1"0"-1,17-18 48,0 0 15,17 18-63,1 0 17,-18-17 61,0-1-77,0 1 0,-18 17 15,36 0 47,0 0-47</inkml:trace>
  <inkml:trace contextRef="#ctx0" brushRef="#br0">23283 12629 0,'0'0'0,"0"-17"0,0-1 32,0 71 61,-35 0-77,17 0 0,-17 0-16,17-18 15,-17 36 1,0-18 0,17-36 15</inkml:trace>
  <inkml:trace contextRef="#ctx0" brushRef="#br0">23319 12524 0,'0'0'16,"-18"0"-1,18 17 1,18 36 0,-1 18-1,1-18 1,0 17-16,17 54 15,-35-54 1,0 1 0,0-54-1</inkml:trace>
  <inkml:trace contextRef="#ctx0" brushRef="#br0">23248 12929 0,'0'0'0,"18"0"62,35 0-62,-18 0 16,18 0 0,-18 0-1,-17 0 16</inkml:trace>
  <inkml:trace contextRef="#ctx0" brushRef="#br0">25823 12418 0,'0'0'0,"-17"-18"0,-1 18 31,18 53-15,-71 300 15,54-247-31,17-1 15,0 37 1,0-107 0</inkml:trace>
  <inkml:trace contextRef="#ctx0" brushRef="#br0">25859 12294 0,'0'0'0,"17"0"16,19 18 0,-19 35-1,1 88 1,-18-35-1,0-71 1,-71 18 0,36-53-16</inkml:trace>
  <inkml:trace contextRef="#ctx0" brushRef="#br0">26405 12435 0,'-35'18'15,"-18"70"1,-70 142-1,70-107 1,-35 36 0,70-124-1,18-70 17,18-18-17</inkml:trace>
  <inkml:trace contextRef="#ctx0" brushRef="#br0">26423 12330 0,'0'0'15,"0"52"16,0 54-15,0 0-16,0 35 16,0-35-1,0 53 1,35-53 0,-17-53-1,0-53 16</inkml:trace>
  <inkml:trace contextRef="#ctx0" brushRef="#br0">26247 12876 0,'0'0'0,"-18"-17"16,0 17 31,36 0-47,35 0 16,17-18-16,36 0 31</inkml:trace>
  <inkml:trace contextRef="#ctx0" brushRef="#br0">27005 12806 0,'0'0'0,"18"0"31,35 0-16,0 0 1,17 0 0,-35 0-1,1-18-15</inkml:trace>
  <inkml:trace contextRef="#ctx0" brushRef="#br0">27023 12965 0,'0'0'0,"35"0"47,18 0-31,18 0-1,-36 0 1,0 0-16</inkml:trace>
  <inkml:trace contextRef="#ctx0" brushRef="#br0">27958 12876 0,'0'0'0,"0"-17"0,0-1 16,0-17 15,35 35 0,53 53-15,-35 17 0,35 36-1,-53-18 1,-35 1-1,-35-37 1,18-52 0,-1 0-1,-17-17 1,35-18 0,0-18-16,0-71 15,17 54 16</inkml:trace>
  <inkml:trace contextRef="#ctx0" brushRef="#br0">28399 12665 0,'0'0'16,"-36"0"-16,-52 17 15,-18 72 1,36-37-1,-54 72 1,36-36 0,70-53-1,18-17 1,36-18 0</inkml:trace>
  <inkml:trace contextRef="#ctx0" brushRef="#br0">28698 12965 0,'0'0'0,"-17"0"16,17-18-16,35 18 31,36 0-15,-18 0-16,52-18 15,-69 18 16,-36-17-31</inkml:trace>
  <inkml:trace contextRef="#ctx0" brushRef="#br0">28945 12594 0,'-17'0'31,"-19"141"-15,-16 71-1,-1-18 1,53-53 0,0-88-1,0-18 1</inkml:trace>
  <inkml:trace contextRef="#ctx0" brushRef="#br0">29616 13000 0,'0'0'0,"-36"-18"15,19 18 1,34 0-1,36 0 1,0 0 0,106 0-1,-36-17 1,-87 17 0,-19 0-16</inkml:trace>
  <inkml:trace contextRef="#ctx0" brushRef="#br0">29686 13088 0,'0'0'0,"0"18"31,36-1-16,-1 1 1,18 53 0,-53-1-1,0-35 1,-71 71 0,1-35-1,52-54 1,18 1-1,18-18 17,35 0-32,17-35 15,36-36 1,-53 18 0</inkml:trace>
  <inkml:trace contextRef="#ctx0" brushRef="#br0">29845 12524 0,'0'0'0,"0"-18"16,0-17-1,0 17 1,-18 0 0,-52 18-1,-18 106 1,70-35 0,-17 70-1,35-106-15,0-17 16,88-71 15,-35-35-15,88-89-1,-35 36 1,-89 106 0,1-18-1,0-53 1,-1 71-1,19-36 1,-36 36 0,0 53 31,0 17-32,-36 53 1,19-17-1,-54 70 1,36-35 0,35-18-1,0-18 1,0-34 0,53-19-1</inkml:trace>
  <inkml:trace contextRef="#ctx0" brushRef="#br0">16510 12577 0,'0'-18'78,"0"0"-15,-35 18 546</inkml:trace>
  <inkml:trace contextRef="#ctx0" brushRef="#br0">25647 14199 0,'0'0'0,"18"0"16,-1 0-16,1 0 15,-18-17 1,0-1 15,0 0-15,-18 1-1,-17-1 1,-18-17 0,0 17-1,35 18 1,-17 0 0,35 71-1,0 17 1,18 0-1,-18-35 1,35 0 0,-35-18-1,0 1 1,-18-19 0,-52-17-1,17-17 16,18-1-15</inkml:trace>
  <inkml:trace contextRef="#ctx0" brushRef="#br0">25665 14358 0,'0'0'0,"17"0"0,18 0 15,1 0 16,-19 35-15,-17 18 0,0 0-1,0-35 1,-35-1 0,17 1-1,1-18 1,-1 18-16,53-18 47,18 0-32,0-18-15,-17 0 16,-1 1 0,18-18-1</inkml:trace>
  <inkml:trace contextRef="#ctx0" brushRef="#br0">26264 14058 0,'-17'18'16,"-1"52"-1,0-17 1,-52 88 0,52-88-1,-17 0 1</inkml:trace>
  <inkml:trace contextRef="#ctx0" brushRef="#br0">26370 13917 0,'0'0'0,"0"53"47,18 70-31,-1-34-1,-17 52 1,18-35 0,-18-71-1,0 0 1</inkml:trace>
  <inkml:trace contextRef="#ctx0" brushRef="#br0">26300 14305 0,'0'0'0,"-18"0"16,36 0 46,17 18-62,18-18 16,-18 0-1</inkml:trace>
  <inkml:trace contextRef="#ctx0" brushRef="#br0">27093 14199 0,'0'0'0,"-17"-17"0,52 17 47,36 0-32,-19 0-15,-16 0 16,-1 0 0,-17 0-1</inkml:trace>
  <inkml:trace contextRef="#ctx0" brushRef="#br0">27146 14340 0,'0'0'15,"18"0"32,0 0-47,34 0 16,-16 0-1,-1 0 1</inkml:trace>
  <inkml:trace contextRef="#ctx0" brushRef="#br0">27958 14023 0,'0'70'16,"0"19"0,0-1-1,0 0-15,0-17 16,0 34 15</inkml:trace>
  <inkml:trace contextRef="#ctx0" brushRef="#br0">28081 13882 0,'0'0'0,"88"-18"47,-52 18-47,16 71 15,-16-18 1,-1 105 15,0-17-15,-35-35-1,0-70 1,-17-1-16,-19 0 16,-69 18-1,-19 0 1,89-35-1,0-1 1</inkml:trace>
  <inkml:trace contextRef="#ctx0" brushRef="#br0">25488 15452 0,'0'0'0,"0"-36"16,0 1-1,0 17-15,0 36 63,0 70-48,0 142 1,0-160 0,0 36-1,-17-106 1,17-18 15,0-35-31,0 1 16,35-72-1,53-17 1,0 17 0,-53 89-1,-17 35 48</inkml:trace>
  <inkml:trace contextRef="#ctx0" brushRef="#br0">25806 15752 0,'0'0'0,"0"-18"16,17 18 15,-17 35-31,18 0 31,-18-17-15,0 0-16,-18 35 16,1-36-1,-36 19 1,106-36 31,0-18-47,17-17 15,36-1 1,-71 19 0,18 17-1</inkml:trace>
  <inkml:trace contextRef="#ctx0" brushRef="#br0">26511 15557 0,'0'0'0,"0"-17"0,0-1 31,18 1-31,17 17 16,18 0-1,-35 0 1,-18-18 0</inkml:trace>
  <inkml:trace contextRef="#ctx0" brushRef="#br0">26529 15804 0,'0'0'0,"18"0"15,17 0 1,53-17 0,-53-1-1,18 1-15</inkml:trace>
  <inkml:trace contextRef="#ctx0" brushRef="#br0">27023 16122 0,'0'0'0,"17"18"31,36 34-15,0-34-16,18 35 15,35 0 1,-36-35 15,-52-54-15,-18-70 0,0-52-1,-35-72 1,17 107 15,-17-71-15,17 123-1,0 36 1,18 0 0,0 0-1,0 17 1,0 0-1,18 18 1,0 0 0,52 0-1,71 0 1,106-17 0,-106-1-1,194 18 1,71 0 15,18-35-15,-19-1-1,-246 19 1,106-1 0,-1 1-1,-158-1 1,0 18-16,70-35 15,-105 35 1,-36 0 0,-35 17-1</inkml:trace>
  <inkml:trace contextRef="#ctx0" brushRef="#br0">28046 15734 0,'0'0'0,"0"35"47,-35 71-31,17-18-1,18 0-15,0 53 31,0-88 1,-18-53-17</inkml:trace>
  <inkml:trace contextRef="#ctx0" brushRef="#br0">28028 15681 0,'18'-18'31,"-36"36"-31,71-36 0,35 54 16,-52-1-1,34 53 16,-70-35-31,0 0 16,-18 70 0,-70 1-1,53-71 1,-36-18 0,36-17-1,18-18 1,-1-18-1</inkml:trace>
  <inkml:trace contextRef="#ctx0" brushRef="#br0">28540 15469 0,'0'0'0,"35"-17"31,-17 17-31,-1 0 16,1 0-1,-18 53 1,0-18 0,0 0-16,0-17 15,-35 17 1,17-35 0,36 18 30,17-18-30,35 0 0,-34-18-1,34-17-15</inkml:trace>
  <inkml:trace contextRef="#ctx0" brushRef="#br0">28963 15981 0,'0'0'0,"0"-18"0,-18 1 31,107 17 0,52-18-15,-88 18 0,35 0-1,-53-35 1</inkml:trace>
  <inkml:trace contextRef="#ctx0" brushRef="#br0">29228 15557 0,'0'0'0,"0"-17"16,-18 34 0,18 54-1,-35 88 1,35-71-16,-18 0 16,18 0 15,-18-17-31</inkml:trace>
  <inkml:trace contextRef="#ctx0" brushRef="#br0">29863 15646 0,'0'0'0,"-36"0"16,19 0-1,-19 53-15,-69 211 32,105-87-1,35-142-16,18-35 1</inkml:trace>
  <inkml:trace contextRef="#ctx0" brushRef="#br0">29951 15787 0,'0'0'0,"0"-18"0,-18 18 16,36 0-1,17 0 1,18 35-16,-18 18 15,36 36 1,-54-19 0,-17 1-1,-17-54 1,-54 19 0,18-36-1,18-71 16,17-17-15,36 35 0,17-18-1</inkml:trace>
  <inkml:trace contextRef="#ctx0" brushRef="#br0">30233 15646 0,'-18'0'15,"-52"70"1,35-34 0,-18-1-16,0 18 15,0 35 1,35-35 0,18-36-1</inkml:trace>
  <inkml:trace contextRef="#ctx0" brushRef="#br0">30392 15857 0,'0'0'0,"-18"0"31,18-17-31,53 17 16,18-18-1,70 0 16,-35 1-15,-89-1 0,18 18-16</inkml:trace>
  <inkml:trace contextRef="#ctx0" brushRef="#br0">30639 15522 0,'0'18'16,"0"35"-16,-36 106 15,1-54 1,18-34-1,-1 17 1,0-17-16,18-18 16,0 17-16</inkml:trace>
  <inkml:trace contextRef="#ctx0" brushRef="#br0">30956 15893 0,'0'0'0,"36"-18"46,-1 18-46,18 0 16,0-18 0,0 18-16,35 0 15,-71 0 17</inkml:trace>
  <inkml:trace contextRef="#ctx0" brushRef="#br0">31027 16034 0,'0'0'16,"17"0"-1,1 0 1,17 17-1,-35 19 1,0-1 0,-70 53-1,17-17 1,53-54 0,18-17 15,34-35-16,1 0 1,53-53 0,-71 70-1,18-35-15</inkml:trace>
  <inkml:trace contextRef="#ctx0" brushRef="#br0">31115 15469 0,'0'0'0,"-53"53"31,18 53-15,17 0 15,36-106-15,70-71-1,0-17 1,0-18 0,-52 18-1,-19 53 1,-17-36 15,0 36-15,0 17-1,-17 18 1,-1 53 0,-35 53-1,0 0 1,36-71-1,-19 53 1,36-35 0,18-35-1,35 0 1</inkml:trace>
  <inkml:trace contextRef="#ctx0" brushRef="#br0">31574 15346 0,'0'0'0,"17"17"16,1 36-1,0 18 1,-1 52-16,-17-34 16,0 140-1,-88-17 32,53-177-47,-1 0 16</inkml:trace>
  <inkml:trace contextRef="#ctx0" brushRef="#br0">31821 15293 0,'35'-18'16,"-70"36"-16,87-36 16,-34 18-16,17 0 15,-17 0 1,0 36 0,-18 34 15,-18-35-16,-17 1 1,17-19 15,53-17-15,-17-17-16,53-1 16,-36 18-1,18-18 1,-18 36-1</inkml:trace>
  <inkml:trace contextRef="#ctx0" brushRef="#br0">30674 15099 0,'0'0'0,"0"-18"32,0 1 14,0-1-30,0 0 0,53-17-1,-18 35 1,36 0 0,35 0-1,52-18 1,-69 1-1,105-19 1,0 1 0,-36 35-1,-34 0 1,-18 0 0,-71 0-1,53 0 16,-35 0-15,-18 0 0,-17 0-1,17 0 1,-17 0 0,0 0-1,17 0 1</inkml:trace>
  <inkml:trace contextRef="#ctx0" brushRef="#br0">17427 10231 0</inkml:trace>
  <inkml:trace contextRef="#ctx0" brushRef="#br0">17551 10213 0,'17'0'47,"1"0"-31,0 0-1,-1 0 16,19 0-15,-19 0 0,1 0-1,17 0 1,-17 0 0,-1 0-16</inkml:trace>
  <inkml:trace contextRef="#ctx0" brushRef="#br0">18062 10213 0,'0'0'0,"18"0"0,-1 0 31,19 0-31,-19-18 16,19 18-1,-19 0 1,1 0-16</inkml:trace>
  <inkml:trace contextRef="#ctx0" brushRef="#br0">18574 10160 0,'0'0'0,"53"0"31,-36 0-16,1 0-15,17 0 16,0 0 0,1 0-1</inkml:trace>
  <inkml:trace contextRef="#ctx0" brushRef="#br0">19350 10142 0,'0'0'0,"17"0"0,19 0 47,-1 0-47</inkml:trace>
  <inkml:trace contextRef="#ctx0" brushRef="#br0">19950 10125 0,'0'0'0,"17"0"15,1 0 1,17 0 0,0 0 15,-17 0-15</inkml:trace>
  <inkml:trace contextRef="#ctx0" brushRef="#br0">20496 10125 0,'0'0'0,"53"0"16,-35 0-1,70 0 1,-17 0-1,-36 0 1,-17 0 0</inkml:trace>
  <inkml:trace contextRef="#ctx0" brushRef="#br0">21220 10125 0,'0'0'0,"35"0"15,0 0 1,36 0 0,-1 0-1,-52 0 1,17 0-1</inkml:trace>
  <inkml:trace contextRef="#ctx0" brushRef="#br0">21943 10160 0,'17'0'31,"1"0"-15</inkml:trace>
  <inkml:trace contextRef="#ctx0" brushRef="#br0">22278 10178 0,'0'0'0,"18"0"15,17 0 1,-18 0 0,1 0-1,0 0 32,-1 0-31,1 0-1</inkml:trace>
  <inkml:trace contextRef="#ctx0" brushRef="#br0">22631 10037 0,'0'-18'63,"-18"18"-32,-17 0-15,-18 0-1,0-18 1,35 18 0,1 0-1,17 18 32,0 0-16,0-1-15,0 1 0,0 35-1,0-18 1,0-17-1</inkml:trace>
  <inkml:trace contextRef="#ctx0" brushRef="#br0">22331 10213 0,'0'0'0,"17"0"0,19 0 16,-19 0 0,19 0-16,-1 0 15,88 0 17,-105 0-17</inkml:trace>
  <inkml:trace contextRef="#ctx0" brushRef="#br0">22631 9419 0,'-18'0'109,"0"0"-77,1 0-17,-1 0 16,0 18-15,1-1 0,17 1-1,-18-18-15,1 53 16,17-35 0,-18-1-1,18 19 1,0-19 15,0 1-15,0 17-1,0 0 1,0 1 0,0-19-1,0 1 16,0 0-15,0-1 0,0 1-1,0 35 1,0-18 0,0-17-1,0-1 1,0 1-1,0 0 1,18-1 15,-18 1-31,0 0 32,17-1-1,-17 1 0,18-18 0,-18 17-31,0 1 16,17-18 0,-17 18-1,18-18 1,0 35-1,-1-35 17</inkml:trace>
  <inkml:trace contextRef="#ctx0" brushRef="#br0">25435 16986 0,'0'0'0,"-17"-35"0,17 17 16,-18 1 0,36 17-1,-1 53 17,1 0-17,-18 88 1,-18-53-16,-17 53 15,35-106 1,-18 0 0,18-87 15,18-54-15,0 53 15,35-35-16,17 17 1,-17 18 0,-35 18-1,-1 0 1,1 17-16,-18 0 16</inkml:trace>
  <inkml:trace contextRef="#ctx0" brushRef="#br0">25770 17198 0,'0'0'0,"0"18"15,0 17 1,-17 18 0,17 17-1,0-34 1,0-1-16,-18-35 15,18 35 1,-18-35 15</inkml:trace>
  <inkml:trace contextRef="#ctx0" brushRef="#br0">26458 17304 0,'0'0'0,"0"-18"0,18 18 31,35 0-15,0 0-16,17 0 15,36 0 1,-53-18 15</inkml:trace>
  <inkml:trace contextRef="#ctx0" brushRef="#br0">26476 17462 0,'0'0'0,"-18"0"15,18-17 1,18 17 15,35-18-31,0 18 16,53-17-1,-71 17 1,18 70 0</inkml:trace>
  <inkml:trace contextRef="#ctx0" brushRef="#br0">27040 17798 0,'0'0'0,"18"0"16,0 17-1,35 19 1,105 122 15,-140-140-15,0-18 0,-18-35-1,17-89 16,-17 18-15,0 36 0,0-71-1,-17 35 1,17 35-16,-18 18 16,18 0-1,0 18-15,0-35 16,0 52-1,0-17 1,0-36 0,18 36-1,-1 35 1,19-18 0,16 18-1,72 18 16,70 0-15,-71-1 0,407-17-1,-301 0 1,265-17 0,17-1-1,-34 18 1,-266 0-1,195 18 1,-89-1 0,-87 1-1,-89-1 1,-124-17 0,1 18-1</inkml:trace>
  <inkml:trace contextRef="#ctx0" brushRef="#br0">27834 17480 0,'0'0'0,"-17"0"15,17 35-15,-36 89 31,1 123 1,35-212-17,-18-35 1,18-18 0,18-70-1</inkml:trace>
  <inkml:trace contextRef="#ctx0" brushRef="#br0">27799 17445 0,'0'0'0,"35"0"16,36 0-1,17 17 1,0 89 15,-70-17-15,-18-37-1,-36 90 1,-16-72 0,-37-17-1,19-18 1,17-35-1,35 0 1,-35-17 0</inkml:trace>
  <inkml:trace contextRef="#ctx0" brushRef="#br0">28293 17268 0,'0'0'0,"53"0"15,-18 0 1,-35 18 0,18 0-1,-18 35 1,-36 17 0,-17-35-1,36-17 16,17 0-15,35-18 15,-17-18-15,70 0 0,18 1-1,-53-1 1,0 1-1</inkml:trace>
  <inkml:trace contextRef="#ctx0" brushRef="#br0">28787 17727 0,'0'0'0,"-18"-18"31,36 18-31,-1-17 0,19 17 16,16 0-16,19 0 15,-18 0 1,0 0-16,17 0 31,-17-53-15</inkml:trace>
  <inkml:trace contextRef="#ctx0" brushRef="#br0">28981 17374 0,'0'0'0,"0"18"32,0 35-17,0 0-15,-18 35 16,18 106-1,-18-35 1,1-36 0,-19-105-1</inkml:trace>
  <inkml:trace contextRef="#ctx0" brushRef="#br0">29774 17374 0,'0'0'0,"-35"18"16,0 17-1,-18 18-15,-18 71 32,36 158-1,88-176-15,-18-89-1,36 19 1</inkml:trace>
  <inkml:trace contextRef="#ctx0" brushRef="#br0">29863 17568 0,'0'0'16,"0"-35"15,35 35-31,18 0 0,88 53 31,-88 194 0,-71-194-15,-35 35 0,18-53-16,17-35 15,1 18 16,-1-71-15,0-70 0,36 52-1,17 18-15,-35 0 16</inkml:trace>
  <inkml:trace contextRef="#ctx0" brushRef="#br0">30180 17498 0,'0'-18'0,"0"36"0,-35-18 32,-36 70-17,18-34 1,-35 34 0,0 1-1,35-36 16</inkml:trace>
  <inkml:trace contextRef="#ctx0" brushRef="#br0">30498 17727 0,'0'0'0,"-18"0"32,36 0-17,17 0 1,0 0-1,142-35 17,-142 17-17</inkml:trace>
  <inkml:trace contextRef="#ctx0" brushRef="#br0">31133 17639 0,'0'0'0,"0"-18"0,17 1 32,19 17-17,34 0-15,54-18 16,-89 18 0,-18 0-16,1-18 15</inkml:trace>
  <inkml:trace contextRef="#ctx0" brushRef="#br0">31150 17727 0,'0'0'15,"0"-18"1,36 18-1,-19 18-15,1 0 16,17 35 0,-35 0-1,-53-1 1,36-34 0,-36 17-1,35-35 16,36 0-15,17 0 0,71-17-1,-36-36 1,-52 0 0</inkml:trace>
  <inkml:trace contextRef="#ctx0" brushRef="#br0">31186 17321 0,'0'0'0,"-53"71"32,35-53-32,18 34 31,0-34-15,53-18 15,35-53-16,-35 0 1,0-17 0,-35 17-1,17-18 1,-35 1 0,0 34-1,-18 36 16,1 53-15,-1-35 0,0 70-1,-17 0 1,17-17 0,18-18-1,18-36 1</inkml:trace>
  <inkml:trace contextRef="#ctx0" brushRef="#br0">31715 17251 0,'0'0'0,"17"0"0,-17 17 16,0 19 0,18 175 15,-89 195 16,-17-388-16</inkml:trace>
  <inkml:trace contextRef="#ctx0" brushRef="#br0">31944 17216 0,'0'0'15,"18"0"-15,17 0 16,-17 0-1,-1 17 1,-17 36 0,-17-35-16,-19 35 15,19-53 1,17 17 0,17-17 30,54-35-30,-18 0 0,-36 35-16</inkml:trace>
  <inkml:trace contextRef="#ctx0" brushRef="#br0">31309 17022 0,'0'0'0,"0"-18"0,0 0 16,0 1 0,18 17 77,-1 0-93,19 0 16,-1 0 0,0 0-1,53 0 1,18-18 0,0 18-1,-18-18 1,-53 18-1,36 0 1,0 0 0,-19 0-1,-16 0 1,-19 0 0,1 0 15,-18-17-16</inkml:trace>
  <inkml:trace contextRef="#ctx0" brushRef="#br0">14764 14534 0,'0'0'0,"0"-17"31,0-1-31,0 1 16,-36-19 15,-34 19-15,17 17-1,0 0 1,35 0 0,18 35 15,0 0-16,18 53 1,17-35 0,36 18-1,-53 35 1,-18-53-16,0-36 16,-18 54-1,0-54 1,-35 1-1,-17-18 1,17 0 0,18-18-1,35 1 1,0-19 0,0-34-1,17 35 16,19-1-31,-1 1 16,-18 17 0,1 1 46</inkml:trace>
  <inkml:trace contextRef="#ctx0" brushRef="#br0">15187 14658 0,'0'0'0,"-18"-18"15,54 1 17,17 17-17,70 0 17,-105-18-17</inkml:trace>
  <inkml:trace contextRef="#ctx0" brushRef="#br0">15222 14852 0,'0'0'0,"0"-18"63,36 1-48,17-1-15,-18 18 16,53-18 0,-53 18-1</inkml:trace>
  <inkml:trace contextRef="#ctx0" brushRef="#br0">15752 14605 0,'0'0'0,"17"0"47,-17 71-31,0 17-16,0 0 16,0-18-1,0 19 1,0-72-1,-17-17 1,17-53 15,0 18-31,0-18 16,52-70 0,-16 70-16,17 0 15,52 0 16,-69 35-15</inkml:trace>
  <inkml:trace contextRef="#ctx0" brushRef="#br0">16051 14922 0,'18'0'46,"0"18"-30,-1 17 0,-17 18-1,-17 18 1,-19-36 0,36-17-1,-17-18 1,52 0 15,18 0-31,0 0 16,70-53-1,-34 53 1</inkml:trace>
  <inkml:trace contextRef="#ctx0" brushRef="#br0">16528 14922 0,'0'0'0,"0"-17"0,35-1 47,18 1-31,0 17-16,17 0 16,-52 0-1</inkml:trace>
  <inkml:trace contextRef="#ctx0" brushRef="#br0">16951 14746 0,'0'0'0,"18"0"15,-1 18 1,-17 35 0,0 141 15,0-159-16,0-53 48,0-17-47,18 0-1,35-18-15,17-53 31,-34 71-15,-1 17-16,-17 0 16,-1 18-1</inkml:trace>
  <inkml:trace contextRef="#ctx0" brushRef="#br0">17357 15011 0,'0'0'0,"0"35"16,0 0-1,0 1 1,0 16 0,0 1-1,0-17 1,0-19 0</inkml:trace>
  <inkml:trace contextRef="#ctx0" brushRef="#br0">17762 14887 0,'0'0'0,"18"0"62,35 0-62,0 0 16,0 0 0,0 0-16,-18 0 15,0 0-15,0 0 32,-17 0-32</inkml:trace>
  <inkml:trace contextRef="#ctx0" brushRef="#br0">17868 15081 0,'0'0'0,"-17"0"0,34 0 62,18 0-62,18 0 16,0 0-1,18 0 1,-36-17-16</inkml:trace>
  <inkml:trace contextRef="#ctx0" brushRef="#br0">18274 15275 0,'0'-17'16,"18"34"31,34 54-32,1-18 1,0-18 0,-35-35-1,0 0 1,-18-35 15,0-18-31,0-18 16,0-105-1,0-53 1,0 87 0,0 107-1,0 18 16,0-1-15,0 0 0,0 1-1,35 17 17,0 0-17,89 0 1,-36 0-1,106-18 1,17 18 0,-52 0-1,-53 0 1,-71 0 0,-17 0-1,-36 0 32</inkml:trace>
  <inkml:trace contextRef="#ctx0" brushRef="#br0">20179 15117 0,'0'0'0,"-18"0"16,1-18 0,34 18 15,36 0-31,159-18 31,-142 18-15,-34 0-1,-19 0 1</inkml:trace>
  <inkml:trace contextRef="#ctx0" brushRef="#br0">20796 15469 0,'0'0'0,"-17"-35"16,87 88 31,-17-18-47,35 36 15,-52-36 16,16-17-15,-34-18 0,0-53-1,-18-141 1,0 88-16,0 18 16,0-36-1,-18 71 1,0 18-1,-17-36 1,35-52 0,0 88-1,35 17 1,1 18 0,70 0-1,35 0 16,88 18-15,36-18 0,-124 0-1,70 0 1,-87 35 0,-71-17-1,-36-18-15,19 0 16,-1 0-1,-17 0 1,-18-18 15</inkml:trace>
  <inkml:trace contextRef="#ctx0" brushRef="#br0">17621 16845 0,'0'0'0,"-17"0"0,-1 0 15,53 0 32,18 0-47,106-18 31,-71 18-15,36 0 0,-72 0-1,-34 0 1,-18 36 0</inkml:trace>
  <inkml:trace contextRef="#ctx0" brushRef="#br0">17604 17163 0,'0'0'0,"-18"-18"31,0 18-15,36 0 15,35 0-15,70-18 0,1 1-1,-18 17 1,-71-18-1</inkml:trace>
  <inkml:trace contextRef="#ctx0" brushRef="#br0">18662 17216 0,'0'0'0,"-18"-36"16,1 36-16,17-17 31,-18-1-31,36 18 94,-1 0-94,36 0 16,-18 0-1,71 0 16,53 0-15,0 0 0,17 35-1,-52-17 1,17-18-16,141 18 16,-123-36-1,211-35 1,-52 18-1,-36-1 1,-18 36 0,1-35-1,-124 18 1,194-54 0,-35 18-1,-176 35 16,-1 1-31,106 17 16,-105 0 0,123-36-1,-18 19 1,-141-1 0,71 18-1,-124 0-15,-17 0 16,-18 18-1,-35 17 1</inkml:trace>
  <inkml:trace contextRef="#ctx0" brushRef="#br0">18662 15028 0,'0'0'0</inkml:trace>
  <inkml:trace contextRef="#ctx0" brushRef="#br0">18662 15028 0,'0'-17'47,"-18"17"-16,18 17 63,0 1-79,0 0 1,0 17-16,0 0 15,0 18 1,0-18 0,0-17-1,-17-18 32</inkml:trace>
  <inkml:trace contextRef="#ctx0" brushRef="#br0">18785 15028 0,'0'0'0,"0"18"15,0 17-15,0 18 31,-35 18-15,-18-36 0,36-17-1,-19-1 1,1-17 0</inkml:trace>
  <inkml:trace contextRef="#ctx0" brushRef="#br0">18891 14852 0,'0'0'0,"36"35"31,-19-35-31,-17 18 32,-17 17-1,-19 18-15,19-35-1,17-1 16,17-17-15,1 0 0,0 0-1,-1 0 1,1 0 0,-1 0-1,-17-17-15</inkml:trace>
  <inkml:trace contextRef="#ctx0" brushRef="#br0">18997 15187 0,'18'0'31,"17"0"-16,0 0 1,53 0 15,-70 0-15</inkml:trace>
  <inkml:trace contextRef="#ctx0" brushRef="#br0">19121 15169 0,'0'0'0,"-18"36"15,18-1 1,-18 71 15</inkml:trace>
  <inkml:trace contextRef="#ctx0" brushRef="#br0">19279 15011 0,'-17'123'31,"-1"-70"-15,18 18-1,-18-18 1,36-18 0</inkml:trace>
  <inkml:trace contextRef="#ctx0" brushRef="#br0">19597 15028 0,'0'0'0,"17"0"0,1 0 15,17 36 1,-17 69 15,-89 72 16,36-160-16</inkml:trace>
  <inkml:trace contextRef="#ctx0" brushRef="#br0">19879 14852 0,'0'0'0,"0"18"16,0 17-1,0-18 1,0 1 0,0 0-1,18-18 32,-1 0-31,1 0-1,-18-36-15</inkml:trace>
  <inkml:trace contextRef="#ctx0" brushRef="#br0">19032 15081 0,'18'0'62,"0"0"-46,-1 0-1,1 0-15,0 0 16,-1 0 31,1 18-16,-18 0-15,0 17-1,0-18 1,0 1-16</inkml:trace>
  <inkml:trace contextRef="#ctx0" brushRef="#br0">21325 15240 0,'0'0'0,"0"35"16,0-17 0,0 17-16,0 0 15,0 1-15,0-1 16,-17 0 0,17-17-1</inkml:trace>
  <inkml:trace contextRef="#ctx0" brushRef="#br0">21308 15240 0,'0'0'0,"0"-35"15,53 35 32,-36 0-47,19 35 16,-36 36 0,0-19-1,-18 19 16,-17 0-15,17-54 0,-17-17-1,17 0 17</inkml:trace>
  <inkml:trace contextRef="#ctx0" brushRef="#br0">21502 15081 0,'0'0'0,"17"0"16,1 0 0,0 0-1,17 0 1,-35 18 0,0 0-1,0-1 1,-18 18-1,36-35 48,17 0-47,1-17-16,16-18 31,-34 35-16</inkml:trace>
  <inkml:trace contextRef="#ctx0" brushRef="#br0">21713 15311 0,'0'0'0,"36"0"62,-19 0-46,19 0-1,-19 0-15,1 0 16,17 0 0</inkml:trace>
  <inkml:trace contextRef="#ctx0" brushRef="#br0">21802 15240 0,'0'0'0</inkml:trace>
  <inkml:trace contextRef="#ctx0" brushRef="#br0">21802 15275 0,'17'0'94</inkml:trace>
  <inkml:trace contextRef="#ctx0" brushRef="#br0">30251 16545 0,'0'0'0,"0"-17"63,0-1-63,0 0 31,0 1-15,17 17 15,1-18-31,0 18 16,17-18-1,71-17 1,-71 35 0,18 18-1,-18 70 1,-17-35-1,-1-53 17,1 0-32,17-53 15,36 18 1,-18 35 0,0 17-1,-36 1 16,19 17-15,34-35 0,18 0-1,-35-17 1,-35 17 0</inkml:trace>
  <inkml:trace contextRef="#ctx0" brushRef="#br0">30268 18380 0,'0'0'0,"0"-18"16,-17 0-1,17 1-15,0-1 16,0 1-1,17 17 17,1-18-17,17 0 1,36-17 0,-54 35-1,54 35 1,-53 1-1,-1 34 1,19-52 0,-1-18-1,18-36 1,0 19 0,17-1-1,-17 18 16,53 0-15,-35-35 0,-54 35-1,-17 35 1,0 0 0,18 1-1,-1-19 1,36-17-1,-17-35-15,-1 0 16,0 17 0,18 18-1</inkml:trace>
  <inkml:trace contextRef="#ctx0" brushRef="#br0">18856 17974 0,'0'0'0,"-18"0"0,36 0 62,0 0-46,-1 35 15,1 1-31,0-1 16,17 0-1,0-17 1,-17-18-1,-1 0 17,-17-36-17,18-16-15,0-54 16,-18 0 0,0 71-1,0-54 16,-18 54-31,18 0 16,0-71 0,0 18-1,-18 35 1,18 35 0,-17 1-1,17-1 126,-18 18-126,18-18 1,-18 18 625,-70 0-626</inkml:trace>
  <inkml:trace contextRef="#ctx0" brushRef="#br0">19068 17392 0,'-53'0'31,"17"-18"0,54 18 47,0 0-78,-1 0 16,19 0-1,52 0 1,0 0 0,35 0-1,-17 18 1,-35-18-16,-18 0 16,17 0-1,-17 0-15,71 0 31,-54 0-31,1 0 0,-1 0 16,72-18 0,-37 18-1,-52 0 1,18 18 0,-36-18-1,89 0 1,-89 0-1,0 0 1,18 0 0,-35 0-1,17 0 1,-17 0 0,35 0-1,-18 0 1</inkml:trace>
  <inkml:trace contextRef="#ctx0" brushRef="#br0">19226 17621 0,'0'0'0,"-17"0"0,17-17 16,-18 17-1,36 17 16,-18 107-15,0 17 0,0-18-1,0-70 1,0 35 0,0-70-1,0 0 16</inkml:trace>
  <inkml:trace contextRef="#ctx0" brushRef="#br0">19297 17674 0,'0'0'0,"18"0"0,17 0 16,-18 35-16,1 1 16,-18 70-1,0-1 16,-35-34-15,35-36 0,-35 0-16,-18 1 15,35-19 1,0-17 0,1 0-1</inkml:trace>
  <inkml:trace contextRef="#ctx0" brushRef="#br0">19562 17515 0,'0'0'0,"0"-17"16,17 17 31,-17 17-47,18 1 15,-18 53 1,-35-18-1,17-18 1,-17 0 0,17-17-1,36-18 17,17 0-17,0 0-15,36-18 31,-36 18-15,-17-18-16</inkml:trace>
  <inkml:trace contextRef="#ctx0" brushRef="#br0">19756 17956 0,'0'0'15,"0"-35"17,35 35-17,-18 0-15,19 0 16,105-18 0,-88 18 30</inkml:trace>
  <inkml:trace contextRef="#ctx0" brushRef="#br0">19879 17621 0,'0'0'16,"0"53"15,0 18-31,-18-1 16,18 89-1,0-53 16,0-71-15</inkml:trace>
  <inkml:trace contextRef="#ctx0" brushRef="#br0">20161 17674 0,'0'0'16,"-17"0"-16,-1 18 15,0 88 16,18 17-15,-17-17 0,17-71-1,0-17-15</inkml:trace>
  <inkml:trace contextRef="#ctx0" brushRef="#br0">20355 17780 0,'0'0'0,"53"0"47,-18 18-47,-17 17 16,17 53 0,-35 0-1,-35-17 1,35-54-1,-35-17 1,35-17 0,-18-54-1,18 54-15,0-1 16,18-70 0,-1 70 15,19-17-31</inkml:trace>
  <inkml:trace contextRef="#ctx0" brushRef="#br0">20514 17762 0,'0'-17'15,"0"-1"1,0 36 0,-71 35-1,142-89-15,-177 125 16,18-19 0,35 1-1</inkml:trace>
  <inkml:trace contextRef="#ctx0" brushRef="#br0">20673 17992 0,'0'0'0,"-18"0"0,18-18 15,35 18 17,71-18 15</inkml:trace>
  <inkml:trace contextRef="#ctx0" brushRef="#br0">20990 17939 0,'0'0'0,"-17"0"15,-1 0-15,36 0 32,-1 0-17,71-18 16,36 18 1</inkml:trace>
  <inkml:trace contextRef="#ctx0" brushRef="#br0">20708 17762 0,'0'0'0,"0"36"15,0-1-15,0 35 16,0 72 0,0 16 15,18-140-15</inkml:trace>
  <inkml:trace contextRef="#ctx0" brushRef="#br0">21026 18045 0,'0'0'0,"-18"0"0,18-18 31,18 18-15,52 0 15,-52 35-15,-36 36-1,-17-36 1,17-17-1,1-18-15,17 17 16,35-17 31,0-17-47,0-19 16,18 1-1,-17 17 1</inkml:trace>
  <inkml:trace contextRef="#ctx0" brushRef="#br0">21149 17604 0,'0'0'0,"-35"0"0,17 0 31,-35 17-16,0 36 1,53 35 0,0-35-1,0-35 1,36-18 0,-1-18-1,35-70 1,-34 18-1</inkml:trace>
  <inkml:trace contextRef="#ctx0" brushRef="#br0">21272 17392 0,'0'0'16,"-17"0"-16,-1 0 16,-17 70 15,17-17-31,1 0 15,-1 53 1,0 0 0,18-53-1,18-35 1</inkml:trace>
  <inkml:trace contextRef="#ctx0" brushRef="#br0">21396 17604 0,'0'0'0,"0"17"31,18 1-15,-1 17-1,-17 36-15,0 87 16,0-69 0,-35 34-1,0-70 1,17-53-1,0-18 1</inkml:trace>
  <inkml:trace contextRef="#ctx0" brushRef="#br0">21537 17445 0,'0'0'0,"18"-18"16,-1 1-1,19 17 1,-36 70-1,0-17 1,-18-18 0,0-17-1,54-18 48,-19 0-48,19 0 1,16-18 0</inkml:trace>
  <inkml:trace contextRef="#ctx0" brushRef="#br0">20761 17498 0,'0'0'0,"-35"-18"31</inkml:trace>
  <inkml:trace contextRef="#ctx0" brushRef="#br0">20832 17374 0,'0'0'0,"-18"-17"15,18-1 1,18 18 109,-1 0-109,1 0-1,123 18 17,-53-36-17,0 0 1,-17 18-1,-18 0 1,-18 0 0,36-35-1,-1 0 1,1 35 0,-36 0-1,0 0 16,-17 0-15,0 0 0,-1-18-1,1 18-15,-1 0 63,1 0-48,0-17 1,-18-1 0</inkml:trace>
  <inkml:trace contextRef="#ctx0" brushRef="#br0">21925 17833 0,'0'0'0,"-35"0"16,17 0-16,18-18 15,18 18 16,17-17-31,89 17 32,-19 0-17,-16 0 1,-54 0 0,-17 0-1</inkml:trace>
  <inkml:trace contextRef="#ctx0" brushRef="#br0">22084 17604 0,'0'0'0,"0"70"16,0 36-1,-35 70 1,17-35 0,0-88-1</inkml:trace>
  <inkml:trace contextRef="#ctx0" brushRef="#br0">22560 18045 0,'0'0'16,"18"35"-1,-18-18-15,17 19 16,19-19-16,-19 19 16,36-1 15,-17-106 0,-36 18-15,-18-70-1,-17 17 1,-18 36 0,35 17-1,18 0-15,0-53 16,0 53-1,-18-18 1,18 54 0,0-1 15,89 1-15,52 17-1,-53 0 16,124-18-15,-107 18-16,1 0 16,141 0-1,-18-18 1,-52-17 0,-71 17-1,-53 18 1,0 0-1,-18 0 1,-18-17 0,1 17-1</inkml:trace>
  <inkml:trace contextRef="#ctx0" brushRef="#br0">23036 17745 0,'0'0'0,"-17"0"16,-1 35 0,0 88-1,18 71 17,0-176-17</inkml:trace>
  <inkml:trace contextRef="#ctx0" brushRef="#br0">23001 17727 0,'0'0'0,"0"-35"15,18 35 1,17 53 0,36 17-1,-54-17 1,-17 0 0,-35 18 15,0-36-16,-18 53 1,17-70 0,1-18-1,35-53 1</inkml:trace>
  <inkml:trace contextRef="#ctx0" brushRef="#br0">23195 17551 0,'0'0'16,"18"17"-1,-18 19 1,0-19 0,0 36-1,0-35-15,0-1 16,-18 1-1,53-18 32,18-18-47,0 1 16,-17-18 0</inkml:trace>
  <inkml:trace contextRef="#ctx0" brushRef="#br0">23389 17939 0,'0'0'0,"0"-18"16,18 18-1,17 0 1,18 0 0,-35 0-1,17 0 1</inkml:trace>
  <inkml:trace contextRef="#ctx0" brushRef="#br0">23477 17692 0,'0'0'0,"0"53"0,-17 0 16,-1 88-1,-17-18 1,17-70 0,1-18-1</inkml:trace>
  <inkml:trace contextRef="#ctx0" brushRef="#br0">23724 17762 0,'0'0'0,"-17"0"16,-19 18-16,-17 141 31,89 35 1,-1-159-17,0-35 1</inkml:trace>
  <inkml:trace contextRef="#ctx0" brushRef="#br0">24377 17780 0,'0'0'16,"35"88"-1,-17-35-15,-18 0 16,0 53 0,0-36-1,-71-34 32</inkml:trace>
  <inkml:trace contextRef="#ctx0" brushRef="#br0">24518 17604 0,'0'0'0,"18"0"16,17 0 0,18 0 15,-53 17-31,-53 160 47,18-160-16,35-34 0,17 17-15,1 0 0,53 0 15,17-18-16,-53-17 1</inkml:trace>
  <inkml:trace contextRef="#ctx0" brushRef="#br0">23671 16845 0,'-17'0'31,"17"-18"-31,-18 18 32,0-17-1,18-1 0,36 1-15,-19 17-16,36-18 15,71 18 1,-54 0 0,71-18 15,18 1-16,-53 17 1,-88 0 0,17 0-1,-35-18 1</inkml:trace>
  <inkml:trace contextRef="#ctx0" brushRef="#br0">20144 16422 0,'0'-18'16,"0"1"15,0-1 0,35 0-15,0 18 0,0 0-1,18 0 1,0 0 0,-35 36-1,-18-19 1,0 54-1,0-36 1,-18 0-16,-17 18 16,0-18-1,-18-17 1,35 0 0,1-18-1,-1 0 32,36 0-31,17 0-1,0 17 1,71-17 0,-18 0-1,0-17 1,-70-1-1,0 18 17</inkml:trace>
  <inkml:trace contextRef="#ctx0" brushRef="#br0">20761 16439 0,'0'0'0,"35"18"0,1 35 16,-1-35-16,18 52 31,-71 18 0,0-70-15,-17 17 0,0-17-1,17-18 1,1-35 0,17-1-1,35-17 16,-70 1-31</inkml:trace>
  <inkml:trace contextRef="#ctx0" brushRef="#br0">20955 16281 0,'0'0'16,"0"17"-16,-18 1 16,-17 0-1,17 35 1,-34-1 0,-19 37 15,0 16-16,36-87 1,0 17 0,52-35 15</inkml:trace>
  <inkml:trace contextRef="#ctx0" brushRef="#br0">21449 16457 0,'0'0'0,"-18"0"0,1-18 16,-1 18 0,-53 0 30,18 0-30,18 18 0,0 70-1,17-17 1,18-36 0,0 0-1,18-35 1,17 0-1,18-53 1,-18 18 0,18-71-1,18-35 1,-18 0 0,-18 18-1,-17 70 16,-18-35-15,0 52 0,0 54 62,0 0-63,0-1-15,-18 18 16,-17 54 0,17 16-1,18 19 1,0-71 15,-17 0-31,17 17 16,0 1-1,-18 17 1,18-53 0,18 36-1,17-71 1</inkml:trace>
  <inkml:trace contextRef="#ctx0" brushRef="#br0">20673 16475 0,'-18'0'31,"0"0"16,18-18-31,-17 18-1,17-18 17,-18 18-32,18-17 46,18 17 111,-1 0-126,1 0-15,0 0-1,-1 0 1,1 0-1,0 0 1,-1 0 0</inkml:trace>
  <inkml:trace contextRef="#ctx0" brushRef="#br0">20796 16422 0,'0'0'0,"0"17"16,18-17 15,-18 18-15,0 0-16,0-1 16,0 1 15,18-18-31</inkml:trace>
  <inkml:trace contextRef="#ctx0" brushRef="#br0">13053 15875 0,'0'0'0,"0"-18"0,0 1 15,-18 17 1,18 35 46,0 18-46,0 0-16,0 17 16,0 71-1,0-35 1,0-70 0,-18-54 30</inkml:trace>
  <inkml:trace contextRef="#ctx0" brushRef="#br0">13017 15822 0,'0'0'0,"0"-18"0,36 18 47,17 0-32,0 0-15,35 71 31,-71-36-15,1 18 0,-18-35-16,0 17 15,-18 18 1,-52 35 0,35-53-1,-36 18 1,18-53-1,0 36 1,71-54 47,17-17-48</inkml:trace>
  <inkml:trace contextRef="#ctx0" brushRef="#br0">13617 15822 0,'0'0'0,"-17"0"15,17-18 1,-18 18-1,53 0 17,0 18-17,36 35 1,-18-35-16,-18 17 16,18 0 15,-53 0-16,18 1 1,-53-19 15,-54 36-15,54-35 0,-71 17-1,71-35-15,17 0 16,1 0-1</inkml:trace>
  <inkml:trace contextRef="#ctx0" brushRef="#br0">13847 15716 0,'52'0'31,"-16"0"-31,17 18 15,35 52 1,-18 19 0,-52-72-1,0 36 1,-1 0 0,-70 0-1,18-18 16,-88 18-15,-1 18 0,107-54-1,-1-17-15</inkml:trace>
  <inkml:trace contextRef="#ctx0" brushRef="#br0">14393 15928 0,'0'0'16,"0"-35"-1,53 35 17,-17 0-32,-1 53 15,0-1-15,0 54 32,-35 18-1,-35-89-16,17-35 1,-34 0 0,16-35-1,36-1 1,0-34 0,18 17-1,0 18 1</inkml:trace>
  <inkml:trace contextRef="#ctx0" brushRef="#br0">14658 15840 0,'0'0'0,"0"-18"32,-18 18-17,1 0 1,-19 35-16,19 1 15,-36 52 1,35-71 0,-35 36-1,36-35-15,-1-18 16,0 18 0,1-18-1</inkml:trace>
  <inkml:trace contextRef="#ctx0" brushRef="#br0">14993 16087 0,'-18'0'32,"1"35"14,-1 18-30,-70 53 0,35-106-1</inkml:trace>
  <inkml:trace contextRef="#ctx0" brushRef="#br0">12665 16792 0,'0'18'32,"0"52"-17,0-17-15,0 18 16,17-18-1,-17 53 17</inkml:trace>
  <inkml:trace contextRef="#ctx0" brushRef="#br0">12788 16757 0,'0'0'0,"0"-35"16,18 17-16,17-17 16,-17 35-1,-1 0 1,1 0-1,17 17 1,-35 36 0,18 53-1,-18-18 1,0 124 0,0-89-1,0-52 1,-18-124 15,18-88-15</inkml:trace>
  <inkml:trace contextRef="#ctx0" brushRef="#br0">12788 16898 0,'0'0'0,"0"-18"16,18 18 31,-1 18-31,-17 0-16,0-1 15,0 19 1,-17-36-1,17 17 1,0 1 0,17-18 15,1 18-31,-18-1 16,0 1 15,-18 17-16,-17-17 1,-18 35 0,-35 35-1,35-53 1,36-35 0,34 0 15,1 0-16,52 0 1,-52 18 0,0-1-1,-36-17 1,-35-17 0,18 17-1,-18 0 16,0 0-15,0 17 0,71-17 31,17 0-32,0 0-15,18 0 16,71 18-1,34-18 1,19 0 0,-54 0-1,-87 0 1,16 0 0,-52-18 15</inkml:trace>
  <inkml:trace contextRef="#ctx0" brushRef="#br0">13600 16792 0,'0'0'0,"0"35"47,0 36-47,0 17 15,0 36 1,0-18 0,0-36-1,-18-70 16</inkml:trace>
  <inkml:trace contextRef="#ctx0" brushRef="#br0">13635 16757 0,'0'0'0,"35"0"16,0 0 0,18 88-1,-17 18 1,-36 17 0,-18-70-1,0-17-15,-70 34 16,35-35-1,18 1 1</inkml:trace>
  <inkml:trace contextRef="#ctx0" brushRef="#br0">14093 16827 0,'0'0'0,"-17"-17"0,70 34 63,-18 19-63,0-1 16,1 18-16,-1-18 15,0 18 1,18 18-1,-53-54 1,0 19 0,-71-1 15,-34 35-15,69-52-1,-17-18 1</inkml:trace>
  <inkml:trace contextRef="#ctx0" brushRef="#br0">14270 16757 0,'0'0'0,"17"0"16,72 0 15,-1 35-15,0 71-1,-70-53 1,17 18-16,0-19 16,-17-52-1,-18 18 1,0 17 0,-71 36 15,-52 35-16,70-71 1,18 18-16</inkml:trace>
  <inkml:trace contextRef="#ctx0" brushRef="#br0">14993 17004 0,'0'0'16,"-18"-18"-16,1 18 0,-19 0 31,-52 88 0,71 1-15,-1 16 0,18-52-1,18-35 1,52-71 0,-17-35-1,53-88 16,-35 17-15,-36 53 0,0 35-1,-17 18 1,-18 18-16,17-18 16,-17 18-1,-17 70 32,-1 1-31,-35 69-1,36-34 1,-36 105 0,17-17-1,36-35 16,0-36-15,36 0 0,-1-35-1,0-36 1,-17-17-16</inkml:trace>
  <inkml:trace contextRef="#ctx0" brushRef="#br0">15469 17551 0,'0'0'0</inkml:trace>
  <inkml:trace contextRef="#ctx0" brushRef="#br0">20285 18274 0,'0'-18'32</inkml:trace>
  <inkml:trace contextRef="#ctx0" brushRef="#br0">20179 18274 0,'0'0'0,"0"-18"16,18 18-1,-1-17 1,36-1 15,-35 18 0,-1 0-15,-17 18 0,18 17-1,-18-17 1,18-18 0,-1 0 46,1 0-46,0-18-1,-1 0-15,18 18 16,1 0 0,-1-17-1</inkml:trace>
  <inkml:trace contextRef="#ctx0" brushRef="#br0">21008 18362 0,'18'-35'16,"-1"0"15,36 35 0,-35 0-15,-18 17-1,0 1 1,17-18 47,1 0-48,-18 17 1,18 1-16,-1-18 15,-17 18 1</inkml:trace>
  <inkml:trace contextRef="#ctx0" brushRef="#br0">12382 17762 0,'0'0'0,"0"-17"16,0-1 0,18 0-1,88-34 16,-71 52-15,1 0-16,69 0 16,-34 0-1,70-36 1,-35 19 0,-36 17 15,-34 35-16,17 0 1,35-17 0,-53-18-1,53 17 1,-17-17 0,17 36-1,-17-36 1,17 0-1,-53 0 1,36 0 0,-54 17-16,1 1 15,35 17 1,17-17 0,71-18 15,36-71-16,-124 54 1,53 34 0,-71 1-1,0 35 1,18-35 0,35-18-1,18 0 1,-18 0-1,-17 35 1,-36-18 0,0-17-1,18 0 1</inkml:trace>
  <inkml:trace contextRef="#ctx0" brushRef="#br0">13141 18362 0,'0'0'0,"-18"0"31,18-18 0,-17 1-15,-19-18 0,-34 17-1,17 18 16,35 0-15,18 70 0,0 1-1,18 35 1,17-18 0,-17-35-1,-18-35 1,-18-1-1,-35 18 1,0-35 0,0 0-1,36 0 1,-1 0 0,1 0-1,17-52 16,35 16-15,18 19 0,-36-19-1,1 36 1,0-17 0,-18-1-16,0 0 15</inkml:trace>
  <inkml:trace contextRef="#ctx0" brushRef="#br0">13529 18486 0,'0'0'0,"0"-18"32,0 0-32,53-35 31,53 36 0,-71 70-15,-17 17-1,-1-35 1,1-17 0,0-18-1,17 0 1,18-35 0,-18 17-1,-17 1 1,17-36-1</inkml:trace>
  <inkml:trace contextRef="#ctx0" brushRef="#br0">13494 18662 0,'0'-18'0,"17"18"15,19 0 16,-19 0-31,36 18 16,-18 17 0,-17-17-1,17-1 1,-17 1 0,17 0-1,-17-18 1,70-53-1,-17 53 1</inkml:trace>
  <inkml:trace contextRef="#ctx0" brushRef="#br0">14552 18538 0,'0'0'0,"-35"-17"0,17-1 15,1 18 1,17-17 31,35 17-32,124 0 1,35 17 0,35-17-1,53 0 1,18-17 0,-35-19-1,-54 36 1,-34 0-1,-107 0 1,18 0 0,-52 18-1,-36 0-15</inkml:trace>
  <inkml:trace contextRef="#ctx0" brushRef="#br0">15258 17868 0,'0'0'0,"35"0"31,0 0-16,0 0-15,1 18 16,-1 52 15,-106 36 1,1-53-17,35-18 1,17-17-1,18 0 17,35-18-17,1 0 1,-1 0-16,35-18 16,-52-17-1</inkml:trace>
  <inkml:trace contextRef="#ctx0" brushRef="#br0">15593 17956 0,'0'0'0,"70"0"32,-52 36-32,17 17 15,-35-18 16,0 35-15,0-34 0,-17-19-1,-1 1 1,0-18-16,1 0 16,-1-35-1,0 17 1,18 0-1,18 1-15</inkml:trace>
  <inkml:trace contextRef="#ctx0" brushRef="#br0">15840 17903 0,'0'0'0,"-18"0"16,-17 18 0,0 53-1,-36 17 1,36-53 0,17 0-16,-17-17 15,17-18 1,0 0-1</inkml:trace>
  <inkml:trace contextRef="#ctx0" brushRef="#br0">16034 18045 0,'0'0'0,"-36"-36"16,19 36-1,-1-17 1,-17 34-1,0 71 1,17 18 0,18-53-1,18-53 17,17 0-17,0-53-15,-17 18 16,17-18-1,36-53 1,-36 71 0,-17 0-16</inkml:trace>
  <inkml:trace contextRef="#ctx0" brushRef="#br0">16245 17604 0,'0'0'0,"0"-18"15,-17 18 1,17 35 0,0 1-1,-18-1-15,-17 71 16,17-71 0,-17 88 15,-18-34-16,35-1 1,18-53 0,0 18-1,18-35 1,0-1 0,17-17-16</inkml:trace>
  <inkml:trace contextRef="#ctx0" brushRef="#br0">15152 18768 0,'0'-18'0,"0"0"47,-18 18-31,18-17 62,0-1-63,18 18 48,-1 0-63,1-17 15,17 17 1,-17 0-16,17 0 16,-17 0-1,17 0 1,-35 17 0,0 1-1,0-1 1,-17 19-1,-19-1 1,1-17 0,35-1-1,-18 1 1,1-18 31,17 18 15,17-18-46,1 0 0,17 0-16,18 0 15,18 0 1,-54 0-1,19 0 1,-36-18 15,-18 18 1</inkml:trace>
  <inkml:trace contextRef="#ctx0" brushRef="#br0">15628 18627 0,'0'17'0,"0"1"16,0 0-16,0-1 16,18 1-16,-18 17 15,0-17-15,0 52 32,0-52-32,-18 35 31</inkml:trace>
  <inkml:trace contextRef="#ctx0" brushRef="#br0">15699 18627 0,'35'0'16,"35"0"-1,-34 17 1,-1 19-1,-35-1 1,0 18 0,-18 17-1,-17-17 1,0-17 0,-36-1-1,54-35 1,-19 0-1</inkml:trace>
  <inkml:trace contextRef="#ctx0" brushRef="#br0">17127 18380 0,'0'0'16,"-17"-18"-16,34 18 47,72 0-32,-54 0 1,0 0-16,0 0 16,-17 18 15</inkml:trace>
  <inkml:trace contextRef="#ctx0" brushRef="#br0">17145 18591 0,'0'0'0,"18"0"46,17 0-30,0 0 0,0 0-16,1 0 15,17-17 1</inkml:trace>
  <inkml:trace contextRef="#ctx0" brushRef="#br0">17604 18080 0,'0'0'0,"17"-18"16,1 18-1,123 35 17,-70 142 15,-124-107-16,35-70-16,0 0-15,1 0 16,17-52 15,0 16-15,35 1 0</inkml:trace>
  <inkml:trace contextRef="#ctx0" brushRef="#br0">17956 17956 0,'0'0'0,"-17"0"32,-1 53-17,-17-35 1,17 17-16,-17 18 15,0-35 1,-1 17 0,19 0-1,-19-17 1,36 17 0,0-17 15</inkml:trace>
  <inkml:trace contextRef="#ctx0" brushRef="#br0">18203 18097 0,'0'0'0,"-17"-17"16,-19 17 0,-17 53 30,18 35-30,18-70-16,17 17 16,0 0-1,35-52 17,18-54-17,0-17 1,0 17-1,-36 18 1</inkml:trace>
  <inkml:trace contextRef="#ctx0" brushRef="#br0">18362 17745 0,'-18'0'31,"1"17"-15,-1 54 0,1-36-1,-19 71 1,1 0 0,17 0-1,1-36 1,17-17-1,17-35 1,19-18 0</inkml:trace>
  <inkml:trace contextRef="#ctx0" brushRef="#br0">17427 18486 0,'0'0'16,"0"-18"15,18 18-15,70-35-1,-35 35 1,70 0-1,71-18 1,0 18 0,-17 0-1,-107-35 1,-17 35-16,0-18 16,-53 0 15</inkml:trace>
  <inkml:trace contextRef="#ctx0" brushRef="#br0">17868 18556 0,'0'0'0,"0"18"32,0 17-17,0 18-15,0-18 16,0 0-16,0 1 16,0 17-1,18-53 32</inkml:trace>
  <inkml:trace contextRef="#ctx0" brushRef="#br0">17939 18538 0,'0'0'0,"35"0"0,-17 0 16,52 53 0,-35-35-1,-17 35 1,0 0-1,-36-36-15,-35 36 16,36-35 0,-54 17-1,18-35 1,18 0 0</inkml:trace>
  <inkml:trace contextRef="#ctx0" brushRef="#br0">18309 18909 0,'0'0'0,"-53"0"15</inkml:trace>
  <inkml:trace contextRef="#ctx0" brushRef="#br0">17851 18538 0,'0'0'0,"0"71"31,0-53-31,0-1 0,0 1 16,0 0-1,0 17 17</inkml:trace>
  <inkml:trace contextRef="#ctx0" brushRef="#br0">3369 16281 0,'18'0'93,"-1"0"-77,1 0 0,17 0-16,36 35 15,-1-17 1,36-1 0,18 1-16,34 0 15,36 17 1,283 35-1,-142 1 1,-229-53 0,-89-18-1,1 0 1,0 0 0,34 0 15,19 0-16,-18 0 1,-18 0 0,-17 0-1,-1 0 17,1-18-17,0 18 1,-1-18 93</inkml:trace>
  <inkml:trace contextRef="#ctx0" brushRef="#br0">12347 17657 0,'0'-36'125,"-17"-175"-110,17 122 1,0-122 0,0 123-16,0 52 15,0-34-15,0-36 31,0-53 1,17 53-17,1-17 1,-18 17 0,0 35-1,0 18 16,0 18-15,0-18 0,0 0-1,0 18 1,0 0 0,0 17-1,0 1 16,0-1-15,17-17 0,-17 17-1,0 0 32,18 18-31,-18-17-1,18-1 1,-1-35 0,19 18-1,-36 17 1,17 18 15,-17-17-15,18 17-1,-18-18 1,18 18-16,17-18 16,-35 1-1,18 17 1,-1-18 0,18 18 15,-17-18-16,0 1 1,17 17 0,0-18-1,-17 18 1,35-18 0,35 18-1,-53 0 1,18 0-1,-18 0 1,18 0 0,18 0-1,17 0 1,71 18 0,35 0-1,-71 17 16,-17 0-15,-35-17 0,-36-18-1,18 0 1,0 18 0,70-1-1,1 1 1,105 35-1,-123-36 1,0-17 0,-89 18-1,1-18 1,0 0 0,35 0 15,17 0-16,107 0 1,-72 0 0,1 0-1,-70 0 1,-19 0 31,-17-18-32,18 18 1,-1 0 31,1 0-47,0 0 62,-1 0-30,1 0-17,0 0 1,-1 0 0,1 0-16,35 36 15,-36-36 1,1 17-1,0-17 1,-1 18 0,1-18 15,-18 18-31,18-18 16,-18 17-1,17 1 48,-17 0-48,18 17-15,-18-18 32,0 1-1,0 0-31,0 17 15,0-17 1,0 52 0,18-17-1,-18 88 1,17-53 0,-17 18 15,0-18-16,0-35 1,0 0 0,0 53-1,0-18 1,-17 1 0,17-54-1,0-18 1,0 1-1,-18 0-15,18-1 16,0 1 15,0 0-31,-18 17 16,1-35 0,17 35 15,-18-17-16,0-18 1,18 17 0,-17-17 31,-1 18-16,0 0-16,18-1 1,-35 19 0,18-19 15,17 1-31,-18-18 16,0 18-1,1 17 16,17-18-15,-18-17 0,0 18-1,18 0 1,-17-1 15,-1 1-15,18 0 15,-18-18-15,1 0-16,-1 17 31,18 1 0,-35 0-31,0 17 16,-1 18-1,1-53 1,17 17 0,18 1 15,-17-18-15,-18 18-1,17 17 1,-17-17-1,35-1 1,-18-17 0,18 18-1,-18-18 63,18 18-46,-17-18-32,17 17 47</inkml:trace>
  <inkml:trace contextRef="#ctx0" brushRef="#br0">12347 17621 0,'0'18'156,"0"17"-156,0-17 31,0-1 0,0 1 141,18-18-156,-18 18 0,0-1 46,17-17-46</inkml:trace>
  <inkml:trace contextRef="#ctx0" brushRef="#br0">17745 17886 0,'0'0'0,"-18"17"0,18 1 16,0 0 0,-35-1-1,35 19 17,-18-19-17,-17 1 16,35 17-15,-18-17-16,1 70 16,-19-17-1,19-36 1,-1 18 0,18-36-1,0 36 16,0 0-15,0 0 0,0-18-1,18 1 1,-1-1 0,1 18-1,0 0 16,35 0-15,-36-36 0,18 19-1,1-36 1,17 17 0,0-17-1,17 18 1,54 0-1,-54-18 1,1 17 0,35-17-1,-36 0 1,1 0 0,17-35-1,-71 0 16,1 17-31,0-17 16,17-53 0,-17 17-1,35-35 1,-1 18 0,-16-18-1,-1 36 1,-35 17-1,0-36 1,-35-52 0,-1 36-1,1 16 1,0 36 0,17 36 15,1-1-16,-36-17 1,0 0 0,-18-18-1,18 0 1,18 53 0,0 0-16,17-18 15,-35 18 1,-17 0-1,-19 0 1,1 0 0,53 0-1,17 0-15,-70 0 16,35 18 0,36-18 15,-19 0-31,-17 0 15,18 17 1,35 1 0,-35 0-1,17 17 1,-17-17 0,17 17-1,1 0 1,-1-17-1,18-1 1,-18 1 0,18 0 31,0-1-32,-17-17 1</inkml:trace>
  <inkml:trace contextRef="#ctx0" brushRef="#br0">11412 16739 0,'0'0'0,"-17"0"0,-1 0 16,0 0-1,1 0 1,34-17 47,36-1-48,0 0-15,35-17 16,-35 0-1,71-18 1,-54 0 0,1 18-1,-36 17 1,18-17 15,0 17-15,-53 36 78,0-1-79,0 36-15,-18 0 16,-34 71-1,16 17 1,19-88 0,-36 70-1,17-70 1,1-18 15,17-17-15,1 0-1,-1-18 1,1-36 0,-1 1-1,-17-106 1,-1 0 0,19 53-1,-19-53 1,19 88-16,-1 0 15,-17 0 1,17-18 0,1 36-1,-1-18 1,18 0 15,0 36-15,-18 17-1,36 0 17,35 35-17,0 18 1,35 70 0,-35-52-16,0-1 15,35 71 1,-35 1-1,-18-90 1,-17 19 0,17-18-1,-35-18 1,-17-35 46,-1-17-46,0-1 0,-17 18-16,0-18 15,-1 1 1,-34-19 0,-1 1-1,54 35 1,-36-35-1,-18 0 1,1 17 0,17-17 15,35 35-15,0-18-1,1 18 1,17-18 124</inkml:trace>
  <inkml:trace contextRef="#ctx0" brushRef="#br0">25188 16439 0,'36'0'141,"-1"0"-141,88 0 31,1 0-15,-54 0-1,-17 0-15,18-17 16,-36 17-16,18 0 16,-18-18-16,18 18 15,0 0 1,-18 0 31,-17 0-16,17 0-31,1 0 16,-19 0-1,1 0 1,17 0-16,36 0 31,-1 0-15,-17 0-16,-18 0 15,71 18 1,-70-18 0,-1 17-1,18-17 17,0 0-17,-18 18 1,18-18-1,-35 0 1,-1 18 0,1-18-1,17 17 1,18-17 0,35 18-1,0 0 1,-35-1-1,0-17 1,53 18 0,35-18-1,-17 0 17,-36 0-17,-35 0 1,0 18-1,105-18 1,1 0 0,18 0-1,-54 0 1,-35 0 0,-17 0-1,-1 0 1,89 0-1,0 0 1,-36 0 0,-34 0-1,-54 0 17,53 0-17,71 0 1,88 0-1,-71 0 1,-70-18 0,-71 18-1,124 0 1,-71 0 0,18 0-1,0-18 1,-71 18-1,-17 0 1,52 0 0,-34 0-1,-1 0 17,0 0-17,0 0 1,1 0-1,-19 0 1,36 0 0,18 0-1,-1 0 1,-52 0 0,17 0-1,1 0 1,-19 0-1,36 0 1,18 0 0,-36 0-1,35-17 17,-34 17-17,-1 0 1,18 0-1,70 0 1,-70 0 0,-17 0-1,-19-18 1,1 18 0,17 0-1</inkml:trace>
  <inkml:trace contextRef="#ctx0" brushRef="#br1">25012 15187 0,'0'71'79,"-18"-18"-79,1 70 31,-1 71-16,18-106 1,-18-52 0,18 16-1,0 1 1,0-17 0,0 34-1,18 1 1,-18-36-1,0-17 1,0-1 0,35 1-1,-17 17 1,70 18 15,-35-18-15,-18-17-16,-17 0 15,0 17-15,17-35 16,0 18 0,36 35-1,-1-36 1,36-17 0,-71 0-1,-17 0 1,17 0 15,1 0-15,-1 0-1,0 0 1,-17 18 15,17-18-15,36 0-1,34 0 1,37 0 0,-107 0-1,0 0 1,0 0 0,1-18-1,52 1 1,18-1-1,52 0 1,-69 18 0,-1 0-1,-35 0 1,53 0 15,70 0-15,-53 0-1,-52 0 1,35 0 0,-36 0-1,-34 0 1,52 0 0,35 0-1,-17 0 1,-35 0-1,-1 36 1,18-19 0,18 18-1,35-17 1,-35-18 15,-18 18-15,-52-18-16,34 17 15,-34-17-15,-1 18 16,53-18 0,-17 18-1,-54-1 1,54 1 0,-1 17-1,-34-17 1,-1 17-1,18-35 1,0 18 0,53-1-1,-71-17 17,0 0-17,53 18 1,0 0-1,18-1 1,0 1 0,-35 0-1,-54-1 1,36 1 0,18-1-1,-1-17 1,1 0-1,-1 0 17,371-88-17,124 0 1,-318 53 15,-247 17 0,0 1 1,0-1 15,0 0-16,0 1 0,0-1-31,0 0 16,0 1 31,0-1-32,0 0 16,0 1 32,0-1-32,-18 18-15,18-17-1,0-1 1,0 0 0,0 1 15,18 34 110</inkml:trace>
  <inkml:trace contextRef="#ctx0" brushRef="#br1">25206 15099 0,'18'-18'156,"70"-35"-156,71 18 16,-36 0-16,124-18 15,-106 35-15,18-17 16,141 17-1,123-52 17,-211-1-17,-71 54 1,-71-1 15,1 18-15,-18-18-1,-18 1 1,-17-1 0,-1 18-1,1 0 1,17 0 0,-17 0-1,0 0 32,17 0-31,53 0-16,476 0 15,71 0 1,-599 35 0,-19-35 62,1 0-63,-18 18 1,18-18 0,17 0-1,-17 18 1,52-1-1,124 1 1,18-1 0,88-17-1,-124 0 1,-88 0 15,18 0-15,0 0-1,17-17 1,71-36 0,-88-18-1,-70 71 1,-1-35 0,18 17-1,53-17 1,17 0-1,-35 17 1,0 1 0,-35 17-1,-17-18 1,52 18 0,53 0 15,35 0-16,-52 53 1,-54-18 0,36 0-1,-53-35 1,35 18 0,1 0-1,-19-18 1,-17 17-1,35 19 1,-17-1 0,35-17-1,-36 34 1,1-16 0,-36-19 15,-17-17-16,-1 71 1,36 17 0,-18-35-1,1 0 1,34 123 0,-34-70-1,-1 18 1,-35 17-1,0-35 1,0 17 0,-53 36-1,18-36 1,-18-35 15,0 18-15,-35 18-1,35-54 1,0 36 0,-18-35-1,1-18 1,-19-18 0,37 0-1,-1-35 1,35 0-1,-35 53 1,18 0 0,-36 0-1,1-18 1,-54-35 15,89 0-15,35-17-1,0-1 1,-18 0 0,18 1-1,-35-19 1,17 19 15,1 17-15,-1-18-1,-17 0 1</inkml:trace>
  <inkml:trace contextRef="#ctx0" brushRef="#br1">25594 16422 0,'0'0'0,"0"-18"31,-18 18 47,-17 0-78,17 18 16,-17 17 0,-53 18-1,53-18 1,-71 53 0,0-17-1,88-18 1,-52 53-1,52-53-15,1 17 16,-19 54 0,-17-1-1,36-17 1,-1-71 15,18 53-15,0-52-1,0 17 1,35 35 0,1-18-1,34 1 1,1-18 0,-1 0-1,-17-18 1,35 36-1,18 17 1,0-18 0,53 1 15,-89-53-31,89 52 31,18-17-15,17 0-1,0-18 1,17 18 0,19-18-1,-19 1 1,1-1 0,-106-17-1,123-1 1,-123 19-16,106-19 15,-1 1 1,-105-1 0,88 19-1,-35-1 17,0-17-17,17-18 1,0 0-1,-35 0 1,-17 0 0,17 0-1,18 0 1,-18 0 0,18 0-1,17 0 1,0 0-1,18-18 1,18 0 0,0 1-1,-1-36 17,-17 18-17,-17-18 1,-1 17-1,-35-17 1,-35 1 0,18 16-1,-1-52 1,-35 18 0,18-1-1,-71 36 1,1-1-16,70-52 15,-36 0 1,1-18 0,-36 18 15,0-18-15,1 0-1,-1 18 1,-35 53-1,0-53 1,0-18 0,-35 18-1,-1-1 1,-17 19 0,0-1-1,-35 1 1,53 34-1,-18-34 1,-18 35 0,-34-1-1,16 1 1,-16 17 15,-19 1-15,71 17-1,0-35-15,0 17 16,-70 0 0,17 1-1,-17-1 1,34 18 0,54 0-1,-35 0 1,17-18-1,0 18 1,35 0 0,-35 18-1,18 0 1,17-1 15,-17-17-15,35 18-1,-18-18 1,1 18 31,-19-18-47,36 35 16</inkml:trace>
  <inkml:trace contextRef="#ctx0" brushRef="#br1">25277 17427 0,'0'0'0,"52"-282"16,-34 35 15,0 88-31</inkml:trace>
  <inkml:trace contextRef="#ctx0" brushRef="#br1">14393 15152 0,'-17'0'16,"34"0"109,1 0-110,17 0 1,-17 0-16,17 0 15,-17 0 1,17 17 0,36-17-1,-36 0 1,0 0 0,18 0-1,-35 0 1,35 0-1,0 0 1,-18 0 0,-18 0-1,-17 18-15,18-18 32,35 0-17,18 0 1,-36 0-1,35 0 1,-52 18-16,17-18 16,36 17-1,-1 1 1,-17-18 0,18 0-16,-18 0 15,35 0 1,-17 0-1,-1 18 1,-35-1 0,36-17-1,0 18 1,-36-18 15,35 18-15,-52-1-1,35 1 1,17-18 0,-34 0-1,34 0 1,-17 0 0,-17 0-1,-1 0 1,-18 0-1,1 0 1,0 0 0,-1 0 15,1 0 0,17 0-15,36 0-1,-54 0 1,54 0 0,-53 0-16,17 0 15,0 17 1,0-17 0,1 18-1,-1-18 1,18 18-1,0 17 1,17-17 0,-52-18-1,17 0 17,-17 17-17,0 1 1,-1-18-1,1 18 1,17-18 0,0 17-1,-17-17 1,0 18 0,-1-1-1,19-17 1,-19 0-1,-17 18 1,18-18 0,0 0-1,-1 0 1,1 0 15</inkml:trace>
  <inkml:trace contextRef="#ctx0" brushRef="#br1">19015 18380 0,'0'0'0,"-36"0"31,19 0-15,34 17 46,19-17-46,-1 36-1,53-36 1,36 0 0,-54 0-1,71-18 1,-52 18-16,-37 0 16,37 0-1,-54 35 1,0 1-1,0 16 1,-17-16 0,0-19-1,35-17 32,0-17-31,35-1-1,-53 0 1,53 18 0,-52-17-16,34 17 15,1 0 1,-36 17 0,35 1-1,-17 17 1,88-17-1,-88-18 1,71-35 0,-18-1-1,-18 36 1,-18 0 15,1 18-15,-18 17-1,17-17 1,1-18 0,17 0-1,0 0 1,1-18 0,34 1-1,18 17 1,0 0-1,-52 0 1,-37 0 0,72 17-1,-18-17 17,35-53-17,-53 36 1,53-36-1,-88 53-15,-18 0 16,18 0 0,0 18-1,0-1 1,35-34 0,0 17-1,-52-18 1,17 18-1,35 0 1,35 0 0,-70-18-1,71 18 17,-36 0-17,-18 18 1,-17 0-1,0-18 1,53 0 0,0-53-1,-71 35 1,1 18 0,-1 18 15,-18-1-31,1-17 15,53 0 1,34-53 0,-69 36-1,-19 17 17,1 0-17,-18 35 1,18-35-1,-1 0 1,19 0 0,-19 0-1,1 0 1,0 0 15,-18-18-15,35-70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0-25T12:07: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4621 8890 0,'0'0'0,"-17"0"16,17-18 0,-18 18 124,18-17-108,-18-1 77,18 0-47,-17 18-46,34 0 62,19 0-78,17 0 16,0 0-16,-1 0 15,1 36 1,18-19-16,-18 36 16,35 53-1,-53 35 1,-35 0 0,0-88-1,0 18 1,-17-36 15,-1-35-15,-17 0 15,17-18-15,18-34-1,0-1-15</inkml:trace>
  <inkml:trace contextRef="#ctx0" brushRef="#br0">5168 8661 0,'-17'-18'31,"-1"18"-15,0 0-1,-35 88 1,-52 53 0,52-70-1,-53 88 1,18-36-1,35-35 1,17-52 0,19-19-1,34-17 48</inkml:trace>
  <inkml:trace contextRef="#ctx0" brushRef="#br0">4921 9472 0,'0'0'0,"-17"0"15,-1 0 1</inkml:trace>
  <inkml:trace contextRef="#ctx0" brushRef="#br0">5627 8961 0,'-18'0'47,"1"0"-16,34 0 79,18 0-110,18 0 15,18 0 1,52 0-1,-34 0 1,-54 0 0,-18 0-1</inkml:trace>
  <inkml:trace contextRef="#ctx0" brushRef="#br0">5609 9331 0,'0'0'0,"18"0"63,35 0-48,17 0 1,1 0-16,35 0 31,-53 0-15,17 0-1,-17 0 1</inkml:trace>
  <inkml:trace contextRef="#ctx0" brushRef="#br0">6315 9613 0,'0'0'16</inkml:trace>
  <inkml:trace contextRef="#ctx0" brushRef="#br0">4780 10848 0,'0'0'0,"18"0"47,17 0-47,71 70 31,-88-17-15,-18 18-16,0-1 16,0 54-1,0-36 1,17-70 0,1-1-1,-1-17 1,1 0-16,70-35 31,0-124-15,1 18-1,-54 106 1,0-53 0,-17 53-1,-18-1 1,0 1 15,0 17-15,0 1-1</inkml:trace>
  <inkml:trace contextRef="#ctx0" brushRef="#br0">5962 10848 0,'0'0'0,"35"0"62,0 0-62,36 0 31,17 0 1,-70 0-17</inkml:trace>
  <inkml:trace contextRef="#ctx0" brushRef="#br0">5874 11324 0,'0'0'0,"-18"0"16,36 0 31,35 0-47,0 0 15,17 0 1,36 0 0,-35 0-1,-54-17 1,1 17-1,-1-36-15</inkml:trace>
  <inkml:trace contextRef="#ctx0" brushRef="#br0">5680 8696 0,'0'0'0,"0"53"16,0 0-16,-53 106 31,0-89-15</inkml:trace>
  <inkml:trace contextRef="#ctx0" brushRef="#br0">5874 9155 0,'0'0'0,"0"70"0,0 1 16,0-1-1,-124 124 17,36-70-17,35-89 1</inkml:trace>
  <inkml:trace contextRef="#ctx0" brushRef="#br0">5891 9719 0,'0'0'0,"36"35"0,-1 18 16,35 18-1,-52-36 1,0-17 0</inkml:trace>
  <inkml:trace contextRef="#ctx0" brushRef="#br0">6297 9049 0,'18'0'15,"-1"17"1,-17 36-1,36 18 1,-36-18 0,0-106 31,17-53-32,19 18-15,34 0 16,-35 88 15,1 0-31,-19 0 16,19 0-1,-19 35 1,-34-17 0,-1-1-1,-53 1 1,36-1-1,70-17 32,-17 0-15,-18 18-17,-35 35-15,-18 35 31</inkml:trace>
  <inkml:trace contextRef="#ctx0" brushRef="#br0">6138 9472 0,'0'0'0,"-17"0"16,-1 0-1,36-18 1,35 1-1,35-18 1,159-54 0,-18 19-1,-176 52 1,-35 18 0</inkml:trace>
  <inkml:trace contextRef="#ctx0" brushRef="#br0">6438 9507 0,'0'0'0,"0"36"16,0-19-1,0 1 1,18-71 15,70-18-15,-53 71-1,1 0 1,-36 71 0,0-18-1,-18-18 1,0-17-16,1-18 31,-19 0-31,19 0 16,17-53-1,35 53 17,-17 0-17,-1 18 1,-34-18 15,17 17 16,0 1-47,0-1 16,0 19-1,0-19 1,-89 54 15,54-36-15,18-35-16,-1 0 15,36 18 1,123-1 0,-36-17-1,1 0 1</inkml:trace>
  <inkml:trace contextRef="#ctx0" brushRef="#br0">5962 10566 0,'-18'141'32,"18"-71"-32,-53 89 31,36-88-15</inkml:trace>
  <inkml:trace contextRef="#ctx0" brushRef="#br0">6085 10883 0,'0'0'0,"0"88"16,-17-35 15,-19 71-15,-34 35-1,-1-36 1,54-105 0,-1-1-16,0 1 15,-17 0 1,18-1-16</inkml:trace>
  <inkml:trace contextRef="#ctx0" brushRef="#br0">6156 11518 0,'0'0'0,"53"53"16,-53 35 15,0-70-15,18 0-16,-18-1 15,17-17-15</inkml:trace>
  <inkml:trace contextRef="#ctx0" brushRef="#br0">6667 10971 0,'0'-17'78,"0"-1"-78,18 0 15,0 1 1,17 17 0,0 17-1,-35 1 1,0 17-1,-35-17 1,53-18 31,-1 0-31,-17 18-1</inkml:trace>
  <inkml:trace contextRef="#ctx0" brushRef="#br0">6403 11289 0,'0'0'15,"-35"0"-15,-1 18 16,89-18 31,18 0-47,52-18 15,-35 0 1,18-17-16,-35 0 16,-1-1-1,-34 1 1</inkml:trace>
  <inkml:trace contextRef="#ctx0" brushRef="#br0">6791 11395 0,'-88'70'31,"70"-70"-15,106 0 15,-52-17-15,-1 17-1,-35 17 16,-18 1-15,18 0 0,0-1-1,0 18 1,53-17 0,-35 17-1,-18-17 16,-18 0-15,1-1 0,-19 19-1,36-19 1,18-17 15,0 0-31,-18 18 31,0-1-15,0 1 0,0 17-1</inkml:trace>
  <inkml:trace contextRef="#ctx0" brushRef="#br0">7232 11889 0,'0'0'0,"-18"-71"31</inkml:trace>
  <inkml:trace contextRef="#ctx0" brushRef="#br0">5592 13300 0,'0'0'0,"0"-18"16,0 0 0,0 1-16,0-1 15,0 1 32,-18 52 31,0 0-78,1 18 16,-1 0 0,-17 106-1,17-1 1,18-16-1,0-72 1,35 54 0,18-36-1,-17-71 1,-19 1-16,36-18 16,-18 0-1,54-106 1,-19-53 15,-52 71-15,-1-123-1,-17 140 1,0-88 0,0 36-1,-17 52 1,-19 1-1,-16 34 1,-1 19 0,17-1-1,19 18 1,-19 0 0,1 0-1,18 18 1,17 17 15,-18 18-15,0 0-1,18-18 1,-17-17 0,17 35-1,0 0 1,0 17-1,0-52 1,0 35 0,53-36-1,17 1 1,-17-18 0,-18 0-1,1 0 16</inkml:trace>
  <inkml:trace contextRef="#ctx0" brushRef="#br0">5927 13758 0,'0'0'0</inkml:trace>
  <inkml:trace contextRef="#ctx0" brushRef="#br0">5644 13106 0</inkml:trace>
  <inkml:trace contextRef="#ctx0" brushRef="#br0">5662 13617 0,'0'0'15,"-18"0"1,1 0-16,34 0 125,1 0-125,0 0 16,17 0-1,36 0 1,-36 0 0,0 0-1,-17 0 1,-1 0-1,-17-17 64</inkml:trace>
  <inkml:trace contextRef="#ctx0" brushRef="#br0">5556 13529 0,'0'0'0,"-17"0"47,34 0 62,1 0-93,17 0-16,0 0 15,1 0 1,-19 0-16,19 0 16,-19 0-1,-34 0 32,-1 0-16,-53 0-15,19 0 0,16 0-1,-17 0 1,18 0 0,17 0-1,36 0 32,17 0-31,1 0-16,17 0 15,35 18 1,-53-1 0,18-17-1,-35 0 1,-36 0 62,-17 0-62,17 0-16,0 0 15,1 0 1,-36-17-1,35-1 1,1 18 0,34 0 46,1 0-62,17 0 16,18 18-1,-35-18 1,35 0 0,-36 0-1,-52 0 32,0-18-47,17 18 16,-17 0-1,-1 0 1,1 0 0,18 0-1,17-18 1,35 18 31,0 0-32,0 18 1,18 0 0,18-18-1,-54 0 1,-34 0 31,-18-18-32,-1 18-15,1-18 16,-18 18 0,18 0-1,0 0 1,35-17 0,0 34 30,35 1-30,0 17 0,53-17-1,-70-18 1,0 0-16,-1 0 16,-34 0 15,-19 0-16,1 0 1,-36 0 0,36 0-1,53 0 95,-1 0-95,19 0-15,-1 0 16,-17 0 0,-1 0-1,-34 0 32,-19 0-31,-17 0-16,18 0 15,-18 0 1,36-18 0,34 18 62,1 0-63,0 0-15,17 0 16,0 0 0,-17 18-1</inkml:trace>
  <inkml:trace contextRef="#ctx0" brushRef="#br0">11412 9931 0,'-17'35'47,"-1"53"-31,-52 18 0,17 0-1,-124 282 16,160-335-15,-1-18-16,18-17 16,18-18 15</inkml:trace>
  <inkml:trace contextRef="#ctx0" brushRef="#br0">11465 10037 0,'0'0'0,"53"158"32,-18 1-32,-35-71 15,0 89 1,18-54 15,-18-88-15,0 18-1</inkml:trace>
  <inkml:trace contextRef="#ctx0" brushRef="#br0">11254 10460 0,'0'0'0,"-18"0"31,53 0 1,36 0-17,88 0 1,-89 0 0,-17-35-16</inkml:trace>
  <inkml:trace contextRef="#ctx0" brushRef="#br0">11942 10425 0,'0'0'0,"17"0"31,18 0-15,1 0-1,-19 0-15,19 0 16</inkml:trace>
  <inkml:trace contextRef="#ctx0" brushRef="#br0">11871 10777 0,'0'0'0,"-18"-17"0,54 17 62,17 0-46,-1 0 0,-16 0-1,17 0-15</inkml:trace>
  <inkml:trace contextRef="#ctx0" brushRef="#br0">12524 10530 0,'0'0'0,"0"-17"31,53 17-15,-18 0 0,71 0-1,-53-18 1,-18 0-16</inkml:trace>
  <inkml:trace contextRef="#ctx0" brushRef="#br0">13476 9948 0,'0'0'0,"0"-17"16,-18 17 0,1 0-1,-71 176 1,35-70-1,-35 141 1,35-18 0,35-158-1,0-18-15,18 0 16,0-18 0,71-35-1,35-53 16,-53 0-15,-36 18-16,1-1 16,-18-34-1,0-1 1,-71 18 0,36 53-1,-18-17 1,18 17-16</inkml:trace>
  <inkml:trace contextRef="#ctx0" brushRef="#br0">13264 11077 0,'0'0'16,"-17"0"31,-18 0-32</inkml:trace>
  <inkml:trace contextRef="#ctx0" brushRef="#br0">12330 12065 0,'0'0'16,"17"-71"-16,-17 89 31,-35 53-15,-89 123-1,19 123 17,87-158-17,18-124 1,0 0-1,18-17 1,35-18 0,52-18-1,-34-70 1,-53 35 0,-1-17-1,-70 35 1,-88 35-1,88 0 1,18 0 0</inkml:trace>
  <inkml:trace contextRef="#ctx0" brushRef="#br0">12259 13000 0,'0'0'0,"0"-18"31,0 1 0,0-36-15</inkml:trace>
  <inkml:trace contextRef="#ctx0" brushRef="#br0">11977 11695 0,'0'0'0,"-124"0"31,18 105-15,54-34-1,-19 158 1,53 53 0,18 1-1,53-89 1,0-124-1,71 18 1,17 1 0,-71-72-1,36-17-15,106 0 16,-124-35 0,71-88-1,-36-36 16,-87 71-15,-1-1-16,-18-16 16,1-107-1,-18 18 1,-18 35 0,-17 89-1,-35-54 1,-19 36-1,1 35 1,53 35 0,-53 1-1,17 17 1,-17 17 15,0 19-31,53-19 31,-36 1-15,36-18-16,17 35 16,-17 0-1,-18 36-15</inkml:trace>
  <inkml:trace contextRef="#ctx0" brushRef="#br0">11889 10530 0,'-18'0'15,"0"-17"32,18-1-16,-17 18-15,17-18 78,17 18 93,1 0-171,0 0-1,-1 0 1,19 0 0,-1 0-1,0 0 1,-17 0 0,-1 0-1,19 0 1,-19 0 78,1 0-32,0 0-31,-1 0 63,1 0-78</inkml:trace>
  <inkml:trace contextRef="#ctx0" brushRef="#br0">11800 10848 0,'0'0'0,"18"0"187,0 0-171,52-18 0,-34 18-1,-1-17-15,0 17 16,0-18-16,36 18 47,-18 0-16,-36 0-15</inkml:trace>
  <inkml:trace contextRef="#ctx0" brushRef="#br0">12647 10566 0,'0'-18'15,"0"0"16,-18 18-31,1 0 32,17-17-1,-18 17 16,1 0 47,-1 0-48,0 0-14,36 0 155,0 0-187,-1 0 16,18 0-1,18-18 1,18 0 0,-53 18-1,34-17 1,-34 17 0,0 0-1,-1 0 16,1 0 48</inkml:trace>
  <inkml:trace contextRef="#ctx0" brushRef="#br0">11889 11695 0,'0'-18'47</inkml:trace>
  <inkml:trace contextRef="#ctx0" brushRef="#br0">11906 11659 0,'0'0'0,"18"0"125,17 0-110,-17 0 1,35-17 0</inkml:trace>
  <inkml:trace contextRef="#ctx0" brushRef="#br0">11959 11695 0,'35'0'31,"18"0"-31,53 0 47,-53 0-47</inkml:trace>
  <inkml:trace contextRef="#ctx0" brushRef="#br0">16369 11483 0,'-18'0'16,"1"0"-16,-1 0 16,-35 35 15,35 18 0,-17 141-15,17-88-16,1 17 15,17 54 1,0-36 0,17-106-1,72 18 1,-1-35-1,18-106 1,-53-18 0,35-141-1,-35 17 1,-36 89 0,-17 88-1,-17-35 1,-19 18 15,-16 34-15,-1 36-1,17 0 1,-34 71 0,-18 17-1,52 0 1,19-17-1,17-53 1,35 34 0,88 1-1,-52-35 1,0-18 0,-1 0-16</inkml:trace>
  <inkml:trace contextRef="#ctx0" brushRef="#br0">17198 11871 0,'0'0'0,"-35"-18"15,70 18 17,88 0-17,-70 0 1,-17 0 15,16 0-31</inkml:trace>
  <inkml:trace contextRef="#ctx0" brushRef="#br0">17163 12171 0,'0'0'0,"-18"0"15,53 0 32,18 0-31,18 0-16,-1 0 16,36 17-1,-71 1 1</inkml:trace>
  <inkml:trace contextRef="#ctx0" brushRef="#br0">18362 11642 0,'0'0'0,"0"-18"16,0 36 78,0 52-79,0 18 1,-18 36-16,1-18 15,-18 52 1,17-52 0,18-53-1,0-35 1,-18-18 0,1 0-1</inkml:trace>
  <inkml:trace contextRef="#ctx0" brushRef="#br0">18750 12206 0,'0'0'0,"-18"18"16,18 70 15,36-35 1,-19-36-17</inkml:trace>
  <inkml:trace contextRef="#ctx0" brushRef="#br0">19209 11871 0,'0'0'0,"-18"-18"31,18 36 0,0 35-15,0 17-1,0 89 1,0-88 0,0 35-1,0-71 1,0-18 0,18-17-1,-36-17 16,-35-18-15,-35-1 0,35 19-1,0-1-15</inkml:trace>
  <inkml:trace contextRef="#ctx0" brushRef="#br0">19332 11836 0,'0'0'0,"18"0"16,35 0 0,-36 0-1</inkml:trace>
  <inkml:trace contextRef="#ctx0" brushRef="#br0">19861 11800 0,'0'0'0,"0"-17"0,36 17 47,34 0-47,1 0 16,-1 0-1,1 0 1,17 0 15,-88 35-15,-70 53-1,-1 0-15,0 18 16,-52 71 0,70-54-1,53-70 1</inkml:trace>
  <inkml:trace contextRef="#ctx0" brushRef="#br0">20549 12188 0,'0'0'15,"0"36"1,0 17 0,-17 0-1,-19 17-15,-17 1 16,53-54 15,-17-17-31,17-35 31,17-18-15,72-53 0,-19 71-1,1-18 1,-36 35-1,-17 1 1</inkml:trace>
  <inkml:trace contextRef="#ctx0" brushRef="#br0">21149 12277 0,'0'0'0,"-35"0"16,-1 0 0,-87 0-1,70 88 1,35 18-1,18-89 1,18 1 0,88-18-1,0-71 1,-18 18 0,-70 36-1,-18-1 1,-36 18 31,36 53-32,-35 35 1,35 18 0,35-53-1,18-53 1,18 0-1</inkml:trace>
  <inkml:trace contextRef="#ctx0" brushRef="#br0">21537 12559 0,'88'-88'16,"-176"176"-16,194-247 15,-106 124 1,0 0 0,-35 35-1,-36 52 1,53 19 15,1 70-15,17-70-1,35-71 1,0-36 0</inkml:trace>
  <inkml:trace contextRef="#ctx0" brushRef="#br0">21978 11994 0,'18'-52'16,"-36"104"-16,36-140 0,-1 53 15,-17-18 1,-17 53 15,-19 35-15,-17 36-1,-52 105 1,16-17 0,19 0-1,52-106 1,18 88 0,0-18-1,0-87 1,0-19-1</inkml:trace>
  <inkml:trace contextRef="#ctx0" brushRef="#br0">21907 13017 0,'0'0'0</inkml:trace>
  <inkml:trace contextRef="#ctx0" brushRef="#br0">19226 11906 0,'-17'-17'0,"17"-1"32,0 0-32,0 1 31,0-1 0,17 18 16,19 0-31,-1 0-16,-17 0 15,17 0 1,18 0-1,-18-18 1,36 1 0,-36 17-1,-17 0 1</inkml:trace>
  <inkml:trace contextRef="#ctx0" brushRef="#br0">19297 11659 0,'0'0'0,"0"-17"32,-18 34 14,18 19-46,0-1 16,0 18 0,0-18-1,0 0-15,-17 18 16</inkml:trace>
  <inkml:trace contextRef="#ctx0" brushRef="#br0">19279 11712 0,'0'0'0,"-17"0"16,-1 0 47,18 35-48,-18 1 1,-17 87 15</inkml:trace>
  <inkml:trace contextRef="#ctx0" brushRef="#br0">17657 13688 0,'0'0'16,"-36"-18"-16,1 0 16,17 18-1,36-17 16,105 17-15,71-35 0,-123 17-1,0 18 1,-19 0-16</inkml:trace>
  <inkml:trace contextRef="#ctx0" brushRef="#br0">17692 14005 0,'0'0'0,"-18"0"16,159 0 30,-53 0-46,1 0 16,-1 0 0</inkml:trace>
  <inkml:trace contextRef="#ctx0" brushRef="#br0">18856 13847 0,'35'-18'16,"36"18"0,17 0-1,18 0 1,0 0-16,70 0 15,-105 0 1,-18 0 0</inkml:trace>
  <inkml:trace contextRef="#ctx0" brushRef="#br0">18979 14146 0,'0'0'0,"53"0"31,0 0-15,0 0 0,-18 0-16,-17 71 15,-18-36 1,-18 36-1,-17-18 1,18-53 0,52 0 15,35 0-15,-17-36-1</inkml:trace>
  <inkml:trace contextRef="#ctx0" brushRef="#br0">19156 13300 0,'0'0'0,"-35"-53"15,52 35 17,18 1-32,18 17 15,36 0 1,-72 17 15,-17 71-15,-35-35-1,-89 71 1,72-71 0,34-53-1,71-18 1,35-35-1,71-88 1,-71 106 0,-70 35-1,-18 35 17,-18 18-32,-17 35 15,17-35 1,18 0-1,0 35 1,0-35 0</inkml:trace>
  <inkml:trace contextRef="#ctx0" brushRef="#br0">19967 14041 0</inkml:trace>
  <inkml:trace contextRef="#ctx0" brushRef="#br0">20302 13829 0,'0'0'0,"0"35"32,-17 36-32,-1-1 15,-52 89 1,34-88 15,54-124 0,35-18-15,17 1 0,89-19-1,-106 54 1,18 0-16</inkml:trace>
  <inkml:trace contextRef="#ctx0" brushRef="#br0">20796 13917 0,'-17'0'16,"-1"0"-16,-17 0 16,-36 0-1,18 71 1,36 17 15,17-18-15,35-70-1,18-17 1,53-107 0,-36 36-1,-52 53 1,-18 88 31,-18 0-47,1-18 15,17 18-15,0 0 16,0 17 0,17-17-1,36-53 16,0 0-15</inkml:trace>
  <inkml:trace contextRef="#ctx0" brushRef="#br0">21308 13988 0,'0'-36'16,"0"72"-16,-36-72 15,1 36-15,-18 0 16,-35 89-1,53 52 1,35-88 0,0-18-1,35-35 1,89-124 0,-1-52-1,-52 105 16,-1-70-15,-35 35 0,-35 18-1,0 71 1,-52 87 15,-54 142-15,53-106-1,0 105 1,35-105 0,18-53-1,-17 0 1</inkml:trace>
  <inkml:trace contextRef="#ctx0" brushRef="#br0">21608 14676 0,'0'0'16,"-18"0"0</inkml:trace>
  <inkml:trace contextRef="#ctx0" brushRef="#br0">18397 14658 0,'0'0'0,"-17"-35"31,17 17-31,-18 18 16,142 35 46,211 53-46,35 36-1,-158-89 1,246 0 0,1-35-1,-36-35 1,-229 0-1,-17-18-15,-19 0 16,107-53 0,-36-35-1,-140 53 1,34-141 0,-70 35-1,-53 53 16,-53-18-15,-18 88 0,-87-140-1,-89 17 1,-18 70 0,-17 89-1,141 35 1,-141-18-1,-18-35 1,141 18 0,18 0-16,-141-1 15,141 36 1,-124 0 0,36 53-1,123-17 16,-88 34-15,35 1 0,36 52-1,-1 36 1,71-53 0,-17 52-1,52-16 1,0-1-1,18 0 1,0-53 0,71 88-1,-18-105 1,141 88 0,-18-89-1,1 18 1,-19-17 15,-87-18-15,105 17-1,-17-17 1,18-53 0,-107 18-1,-52-18-15</inkml:trace>
  <inkml:trace contextRef="#ctx0" brushRef="#br0">19562 14975 0,'0'0'0,"17"0"16,-17-17-16,-17-1 47,-1 18-32,-35 0 1,-88 53 0,70 0-1,-52 35 1,52-53 0,54-17-1,34-18 32,19 35-47,34-17 16,1 0-1,-1-1-15,18 1 16,54-18 0,-72 0 15,-17 0-16,-35-18 1,-18-17 0,0-88-1,-36-19 1,19 107 0,-1 0-1,18-36-15</inkml:trace>
  <inkml:trace contextRef="#ctx0" brushRef="#br0">19562 15169 0,'0'0'0,"17"0"15</inkml:trace>
  <inkml:trace contextRef="#ctx0" brushRef="#br0">14058 15064 0,'0'0'0,"-17"0"16,-1 0-1,-17 53 1,-1 229 15,36-229-15,0-18 15,36-35-15,34-53-1,18-88 1,-35 70 0,0-70-1,-53 53 1,0 70-1,0 1-15,-35 17 16,-18 0 0,35 0-1</inkml:trace>
  <inkml:trace contextRef="#ctx0" brushRef="#br0">14305 15505 0,'0'0'0,"35"52"16,-35-34-1</inkml:trace>
  <inkml:trace contextRef="#ctx0" brushRef="#br0">14781 15011 0,'0'0'0,"-35"70"31,-18 1-15,18 17-16,0-17 31,17 17-31,18-18 16,0 18-1,18-70 1,70-18 0,-53-35-1,18-36 1,-53 18-1,0 0 1,-18 36 0,1-1-1</inkml:trace>
  <inkml:trace contextRef="#ctx0" brushRef="#br0">14958 15328 0,'17'0'16,"-34"0"-16,52 0 0,-35 106 31,0-18-15,-18 0-16,18-35 16,0-17-1,18-36 1,17-53-1,71-124 1,-18 19 0,-52 69-1,-36 72 1,-18-19 0,-17 36-1,-1 0 16,19 0-31</inkml:trace>
  <inkml:trace contextRef="#ctx0" brushRef="#br0">15699 15169 0,'0'0'0,"-36"-17"16,-34-18-1,-1 17 1,18 71 0,36 17-1,17-52 16,35 17-15,35-35 0,19 0-1,-36 0 1,-36-17 0,-34 70 15,-1 17-16,-70 89 1,17-18 0,18-35-1,0-53 1,53-36 0,-17 1-1,17 0 1</inkml:trace>
  <inkml:trace contextRef="#ctx0" brushRef="#br0">15134 15117 0,'0'-18'31,"-17"18"16,-19 0-47,1 35 16,-18 18-1,35 18 1</inkml:trace>
  <inkml:trace contextRef="#ctx0" brushRef="#br0">19667 14887 0,'0'0'0,"18"-17"15,-36 17 48,-17 17-48,0 18 1,-71 36 0,35-36-1,1 18-15,-36 0 16,71-35 0,-36 17-1,54-17 1,17-1 31,0 1-32,0 0 1,0-1 0,17 1-1,54 17 1,35 0-1,-18-35 1,0 18 0,-53-18-1,1 0 1,-1 0 0,-18-18 15,-17 1-16,0-18 1,0 17 0,0-70-1,0 35 1,0 0-16,0 18 16,0-18-1,0 0 1,0 35-1,0-35 1,0 0 0,0 36-1</inkml:trace>
  <inkml:trace contextRef="#ctx0" brushRef="#br0">19491 15028 0,'0'0'0,"-18"-17"0</inkml:trace>
  <inkml:trace contextRef="#ctx0" brushRef="#br0">17833 12453 0,'0'0'0,"0"18"16,0-1 0,0 1 46,18-18-62,-1 0 31,36 35 1,-18-35-32,1 18 15,87 17 1,18 18-1,-53-53 1,142 35 0,70-17-1,-18 17 1,-18 1 0,-140-19-1,105 36 1,-17-18 15,-18 1-15,-88-36-1,0 17-15,-1-17 16,72 18 0,-18 17-1,-71-35 1,88 18-1,18-1 1,-35 1 0,-18-18-1,-88 0 1,70 18 15,1-18-15,-18 0-1,-18 17 1,-53-17 0,36 18-1,-1-18 1,-34 0 0,16 0-1,-16 0 1,-1 0-1,-53 0 95</inkml:trace>
  <inkml:trace contextRef="#ctx0" brushRef="#br0">22049 13282 0,'0'0'0,"0"-35"31,53 35-31</inkml:trace>
  <inkml:trace contextRef="#ctx0" brushRef="#br0">18644 12629 0,'18'0'15,"-36"0"142,-35 36-142,0-1 1,1-17-16,-19 35 15,18-36-15,0 18 16,0 18 0,36-35 15,17 0 0,17-1 16,19-17-31,16 36-1,1-19 1,0 1-16,71 35 16,-54-53-1,18 17 1,-35-17-1,-35 0 1,0 0 0,-1-17-1,-17-54 1,0 1 15,0 17-15,0 35-1,0-35 1,0 0 0,0 0-1,0 36 1,-17 17 125,-1 0-126,0 0 1,1 0-16,-71 0 31,52 0-15,-52 35-1,-35 36 1,70-36 0,-18 18-16,18-18 15,-35 18 1,53-35-1,17-18 1,18 17 31,0 1-31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0-25T11:12: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19438 5997 0,'0'0'0,"0"35"32,0 1-32,0-1 15,18 18-15,17 18 16,0-19-16,1 1 16,-19 53 15,-17 18 0,0-89-31,-35-17 16,-71-1-1,0-17 1,18-53 0,70 18-1</inkml:trace>
  <inkml:trace contextRef="#ctx0" brushRef="#br0">19756 6456 0,'0'0'0,"17"0"16,1 0 0,-1 17-1,1 19 1,17 34 0,-35-34-1,0-1 1,0-18-1,-17 1 1,-1-18 0,36 0 31,17 0-32,36-18 1,-36-17-16</inkml:trace>
  <inkml:trace contextRef="#ctx0" brushRef="#br0">19473 5980 0,'0'-36'31,"0"19"-15,18 17-1,0 0 1,17-18 0,18 18-1,35 0 17,-17 0-17,-54 18 1,18-1-1,-17 1-15</inkml:trace>
  <inkml:trace contextRef="#ctx0" brushRef="#br0">20443 6403 0,'0'0'0</inkml:trace>
  <inkml:trace contextRef="#ctx0" brushRef="#br0">20443 6597 0,'0'0'0,"0"18"31,0 17 1,18-35-17</inkml:trace>
  <inkml:trace contextRef="#ctx0" brushRef="#br0">20973 6174 0,'0'0'0,"17"0"32,-17 70-32,0 18 15,0 71 1,0-71-1,0 0 1,0-70 0,-17-36-1,-1-34 1,36-54 0,87 0-1,-52 35 16,36-17-15,-19 35 0,-35 0-1</inkml:trace>
  <inkml:trace contextRef="#ctx0" brushRef="#br0">21396 6562 0,'0'0'0,"18"0"16,-1 0-1,19 0 1,-19 35 0,-17-17-1,0 34 1,-35 19 0,17-36-1,1-35 1,34 0 15,1 0-15,17 0-16,18 0 15,0 0 1,-35-17 15</inkml:trace>
  <inkml:trace contextRef="#ctx0" brushRef="#br0">27517 8767 0,'0'0'0,"0"17"15,-18-17-15,0 0 141,36 0-16,-36 0 140,36 0-124,0 0-125,-1 0-1,1 0-15,0 0 16,17 0 0,0-17 30,-17 17-30,-1 0 0,1 0-1,0 0 1,-1 0 0,1 0-1,-18-18 16,18 18-15,-1 0 62,1 0-31,-18-18 78,-18 18-109,1 0-1,-1 0 1,0 0-16,1 0 16,-19 0 15,19 0-31</inkml:trace>
  <inkml:trace contextRef="#ctx0" brushRef="#br0">27764 8784 0,'-18'0'93</inkml:trace>
  <inkml:trace contextRef="#ctx0" brushRef="#br0">27799 8749 0,'0'-18'31,"-18"18"16,1 0-31,-36 0-1,35 0 1,-53 0-1,54 0-15,-18 0 16,17 0 0,0 0-1,54 0 79,-19 0-78,36 0-1,18 0 1,-36 0 0,-17 0-16,-1 0 15,-34 0 32,-1 0-31,0 0-16,-17 0 15,17 0-15,1 0 16,-36 0 15,0 0-15,35 0-1,-35 0 1,18 0 0,35 18 15,18-18-15,-1 0-1,54 0 1,-1 0-1,-34 0 1,-19 0 0,-34 0 62,-1 0-78,0 0 15,1 0 17</inkml:trace>
  <inkml:trace contextRef="#ctx0" brushRef="#br0">26635 7267 0,'0'0'0,"-159"0"16</inkml:trace>
  <inkml:trace contextRef="#ctx0" brushRef="#br0">19685 8043 0,'0'0'0,"-18"0"47,1-17-32,-71-19 1,-54 19 15,54 17-15,71 35 0,-1 53 15,18 18-16,35 0 1,36 0 0,-54-71-1,-17 36 1,0-1 0,-88-35-1,-18-35 1,53-53-1,18 18 1</inkml:trace>
  <inkml:trace contextRef="#ctx0" brushRef="#br0">19685 8502 0,'0'0'0,"0"35"16,0-17-1,0 35-15,-18 0 16,18 35-1,-17-18 1,17-52 0</inkml:trace>
  <inkml:trace contextRef="#ctx0" brushRef="#br0">20161 8555 0</inkml:trace>
  <inkml:trace contextRef="#ctx0" brushRef="#br0">20126 8767 0</inkml:trace>
  <inkml:trace contextRef="#ctx0" brushRef="#br0">20849 8290 0,'0'0'0,"0"-17"0,18 34 62,-18 1-62,17 70 31,-17-17-15,0 34 0,-17-16-1,-1-36 1,1-53 0,-1 0-1,0 0 1,18-106-1,0 35 1,18-17 0,35-18-1,0 53 1,-18 36 0,-17 17 15,-1 0-16</inkml:trace>
  <inkml:trace contextRef="#ctx0" brushRef="#br0">21149 8590 0,'0'0'0,"0"18"31,0-1-31,0 54 31,-18 0-15,18-36 0,-17 18-1,-1-36 1</inkml:trace>
  <inkml:trace contextRef="#ctx0" brushRef="#br0">21519 8520 0,'0'0'16,"-17"0"-1,17-18 1,17 18 15,160 0 0,-71 0-15,-53 0 0,-36 0-1,-17-53 48</inkml:trace>
  <inkml:trace contextRef="#ctx0" brushRef="#br0">22384 8043 0,'0'0'0,"0"-17"15,0-1-15,-18 18 31,-17 71-15,0 17 0,-1 0-16,1 18 15,17-18-15,1 0 16,-1 0 0,18 36 15,18-89 0,17-35-31,36 0 16,-19 0-1</inkml:trace>
  <inkml:trace contextRef="#ctx0" brushRef="#br0">22807 8802 0,'0'0'0,"-18"0"15,-17-18 1</inkml:trace>
  <inkml:trace contextRef="#ctx0" brushRef="#br0">7726 5151 0,'17'0'15,"1"0"-15,35 0 16,-18 0-1,71 0 1,35 52 15,-123-34-15,0-18 15,17-18-15,0-34-1,53 16 1,-52 36 0,52 36-1,-35 34 1,-18-52 0,18-18-16</inkml:trace>
  <inkml:trace contextRef="#ctx0" brushRef="#br0">20849 8220 0,'0'0'0,"-17"0"15,-1 0 1,18 17 187,0 1-203,18-18 31</inkml:trace>
  <inkml:trace contextRef="#ctx0" brushRef="#br0">23019 8502 0,'0'0'0,"-36"-35"16,19 35-1,-1-18-15,1 18 31,34 0 16,54-18-31,-1 1-16,18 17 16,-35 0-1,71 0 1,-71 0-1,-36 0 1,-17-18 31</inkml:trace>
  <inkml:trace contextRef="#ctx0" brushRef="#br0">23195 8079 0,'0'0'0,"0"35"62,0 53-46,0 18-16,0 0 16,0-18-16,0-18 31,0 36-16,-18-17 1,18-72 0,-17-17-16,-1 18 15</inkml:trace>
  <inkml:trace contextRef="#ctx0" brushRef="#br0">23812 8255 0,'0'0'0,"0"-18"15,0 1 1,0-1 31,0 71 15,0 18-62,0-1 16,-17 1-1,17-36 1,-35 35 0,17-52-1,18-36 48,18-34-48,17-19 1,0 18-16,0 0 16,36-17-1,-36 52 1,-17 0 0,17 18-1,-17 0 1,-1 0-1,1 0 1,-18 36 47,0-1-63,0 0 15,0 53 1,0-35-1,-18 35 1,1-17 0,-1-71-1,18 18 1,18-36 46</inkml:trace>
  <inkml:trace contextRef="#ctx0" brushRef="#br0">24624 7832 0,'0'0'16,"0"-18"-16,0 0 16,0 71 46,-18 35-62,-52 89 31,-1 17 1,53-71-17,1-34 1,17-19 0,0-52-1,0-1-15,0 1 16,17 0-1,72-18 1,-36-18 0,0-35-1</inkml:trace>
  <inkml:trace contextRef="#ctx0" brushRef="#br0">24836 8643 0,'0'0'16</inkml:trace>
  <inkml:trace contextRef="#ctx0" brushRef="#br0">20408 9137 0,'0'0'0,"-17"-35"0,17 17 16,17 18 15,18 0-15,18-18-16,71 1 31,193 17 0,-246 0-15,35 53 0,-71-36-1,-17 1 1,17 0-1,-17-18 1,70 0 0,35-53-1,1 35 1,-18 0 0,-54 18 15,19 0-16,-18 18 1,-18 17 0,-17 1-1,-1-36 1,89 0 0,35-124-1,-88 106 1,0 18-16,-17 0 15,16 0 1,-16 18 0,-1 0-1,-17-18 17,-1 0 14,1 0-30,0 0 0,34 0-1,-52-18 1,36 0-16</inkml:trace>
  <inkml:trace contextRef="#ctx0" brushRef="#br0">21484 9331 0,'0'0'15,"0"-18"-15,18 18 16,-18 36-1,0 34 1,0 18 0,0 71-1,-18 17 17,18-158-17,0 0-15</inkml:trace>
  <inkml:trace contextRef="#ctx0" brushRef="#br0">22137 9454 0,'0'0'15,"-35"0"-15,-1 18 16,-34 53 0,-1 17-1,36-71 1,17 1-1</inkml:trace>
  <inkml:trace contextRef="#ctx0" brushRef="#br0">21890 9437 0,'0'0'16,"35"70"-16,0 19 16,54 34-1,-19-35 1,-52-70 0</inkml:trace>
  <inkml:trace contextRef="#ctx0" brushRef="#br0">22384 9931 0</inkml:trace>
  <inkml:trace contextRef="#ctx0" brushRef="#br0">10883 7038 0</inkml:trace>
  <inkml:trace contextRef="#ctx0" brushRef="#br0">10883 7038 0</inkml:trace>
  <inkml:trace contextRef="#ctx0" brushRef="#br0">10883 7038 0</inkml:trace>
  <inkml:trace contextRef="#ctx0" brushRef="#br0">12559 7444 0,'-18'0'94</inkml:trace>
  <inkml:trace contextRef="#ctx0" brushRef="#br0">12488 7444 0,'0'17'31</inkml:trace>
  <inkml:trace contextRef="#ctx0" brushRef="#br0">15222 11342 0,'18'-35'78,"0"35"-78,17-18 31,0-17-15,18 17-1,35 18 1,0 0 0,-35 0-1,-17 0 1,-19 0 0</inkml:trace>
  <inkml:trace contextRef="#ctx0" brushRef="#br0">16933 11483 0,'36'-18'125,"34"18"-110,71-17 1,-17 17 0,-18 0-1,-18-18 1,18 18 0,52 0 15,-34-18-16,-36 18 1,-17 0 0,-36 0-1,18 0 1,0 0 0,53 0-1,-1 0 1,-34 0-1,-1 0 1,36 0 0,-35 0-1,35 0 1,-18 0 0,-35-17 15,53 17-16,17 0 1,-52 0 0,-18 0-1,-1 0 1,37 0 0,-36 0-1,17 0 1,-35 0-1,1 0 1,-19 0-16,-17 17 16,53-17-1,35 18 1,-35-18 0,-35 0 15,0 0 0,-1 0 0,1 0-31,0 18 32,-1-18-17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0-25T11:13: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19914 12718 0,'0'-18'297,"0"-17"-297,-17 17 16,17 0-16,0 1 15,0-1-15,0 1 16,0-1 0,0 0 15,0 1-16,0-1 48,0 0-32,0 1 0,0-1 16,0 0-31,0 1 15,0-1-15,0 0-1,0 1 17,17-1-17,-17 1 1,0-1 0,0 0-16,18 18 31,-18-35-16,18 17 1,-18 1 15,0-1-31,17 18 16,-17-18 0,18 18-1,-18-17 1,17-1-1,-17-17 1,18 35 0,0-18-1,-18 1 17,17 17-1,-17-18-16,18 18 1,0-18 0,-18 1-1,17 17 17,-17-18-32,18 18 15,0-18 1,-1 18-1,1-17 1,-18-1 0,18 1-1,-1-1 1,1 18 0,17-18 15,-35 1-16,18 17 1,-18-18 0,17 18-1,1 0 17,0-18-32,-1 18 15,1 0 1,0 0-1,-1 0 17,1 0-17,-1 0 1,1 0 31,0 0-32,17 0 1,-17 18 0,17-18-1,-35 18 1,18-18 15,-1 0-15,-17 17-1,18-17 1,-18 18 0,17-18-1,1 0 1,0 0 31,-1 0-32,-17 18 1,18-18-16,-18 17 31,18-17-15,-1 18 0,1-1-1,0-17 1,-1 18-1,1 17 1,0-17-16,-1 0 31,1-1-15,-1-17 0,19 36 15,-36-19-16,17 1 1,1-1 0,-18-52 218,0 18-218,0-1-16,-18 0 15,18-17 1,-17 0-16,-1 17 16,0 0-1,1 1 1,17-1 15,-18 18-15,1-17-16,-19-1 15,19 18 1,17-18 0,-18 18 15,0-17 0,-17 17-15,17 0-1,1 0 17,-1 0-32,-17 0 15,17 0 1,-35 0-1,36 0 1,-1 0 0,0 0-1,1 0 1,-1 0 15,-17 0-15,17 17-1,-17-17 1,17 0 0,1 0-1,-1 0-15,0 18 16,-17-18 0,17 18-1,1-1 1,-18-17-1,17 0 1,-17 18 0,17-18-1,-17 17 1,35 1 0,0 0-1,-18-18 1,0 17-1,1 1 17,17 0-32,-18-18 15,0 17 1,18 1 0,-17 0-1,-1 17 1,18-18-1,0 1 1,-17 0 0,17-1-1,-18 19 1,0-1 0,18 0 15,0-17-16,0-1 1,0 1 0,-17 53-1,17-18 1,-18-53 0,18 17-1,0-34 173,0-36-188,0 0 15,0-71 1,18 54 0,-1-18-1,1 35 1,0 17-1,17-17 1,-18 18 0,19 0-1,-36 17 1,35 1 0,-17-19 15,17 1-16,-17 0 1,-1 35 0,1 0-1,-18-18 1,18 18 31,-1-18-47,1 18 15,35 0 1,-36 0 0,19 0-1,17 0 1,-18 0 0,0 18 15,36 17-16,-18-35 1,-18 53 0,35 0-1,-34-17 1,-19-36 0,-17 17-1,18-17 1,-18 18 15,18-18-31,-1 17 16,19 19-1,-19-19 1,1-17 78,-18 18-94,17 0 15,-17-1 17</inkml:trace>
  <inkml:trace contextRef="#ctx0" brushRef="#br0">20391 11818 0,'-18'0'141,"0"0"-125,1 0-1,-19 18 1,19-1 0,-19-17-1,19 18 1,-1 0-1,-17-18 1,17 0 0,18 17 31,-17-17-16,17 18-31,-18 0 15,18-1 48,0 1-47,-18-18-1,18 17 1,-17 1-16,17 0 15,0-1 1,-18-17 0,18 18-1,0 0 345,0-1-282</inkml:trace>
  <inkml:trace contextRef="#ctx0" brushRef="#br0">14376 10654 0</inkml:trace>
  <inkml:trace contextRef="#ctx0" brushRef="#br0">20743 14799 0</inkml:trace>
  <inkml:trace contextRef="#ctx0" brushRef="#br0">20884 14693 0,'0'18'359</inkml:trace>
  <inkml:trace contextRef="#ctx0" brushRef="#br0">9172 13670 0,'0'0'0,"-17"18"0,17-36 63,0 0 124,17 18-171,1-17 0,17-1-16,0-17 31,-17 35-16,17 0 1,1 0 0,17 0-1,-36 0 1,1 18-16,-1-1 16,19 36-1,-19-35 1,1-18 31,0 0-47,35-36 15,-18 19 1,53-18 0,-17 17 15,-1 18-16,-52 0 1,17 18-16,0-18 16,1 17-1,-1 1 1,-17-18 0,-1 35-1,-17 0 1,18-17-1,-1-18 1,54-18 15,0-35-15,-19 36 0,1 17 15,-35 0-16,17 0 1,1 17 0,-19 1-1,1 0 1,-1-18-16,-17 17 16,36-17-1,17-35 1,0 17-1,0-17 1,-1 35 0,1 18-1,-17 17 1,-19-35 31,1 18-32,0-18-15,-1 0 16,18-18 0,1 18-1,17 0 1,0 0 0,-36 0-1,36 35 1,-35-17-1,-1 17 1,1-35 15,17-53-15,18 36 0,-17 17 15,16 35-16,-34-17 1,0-1 0,-1-17 15,1 0 47,-53-17 344,17 17-406</inkml:trace>
  <inkml:trace contextRef="#ctx0" brushRef="#br0">21149 12136 0,'0'0'0,"0"-18"31</inkml:trace>
  <inkml:trace contextRef="#ctx0" brushRef="#br0">21149 12118 0,'0'18'109,"18"-1"-109,-18 1 16,17-1-1,1 1 1,-18 0-1,18-1 1</inkml:trace>
  <inkml:trace contextRef="#ctx0" brushRef="#br0">21343 12524 0,'0'17'31,"18"-17"-15,-18 18-1,0 0-15,17 17 16,-17 53 0,18-35 15,0-53-16</inkml:trace>
  <inkml:trace contextRef="#ctx0" brushRef="#br0">21467 12894 0,'0'0'0,"17"0"16,1 18 15,-1-1-15,1 1 15,-18 17-15</inkml:trace>
  <inkml:trace contextRef="#ctx0" brushRef="#br0">21678 13194 0,'0'0'0,"0"35"31,0-17-31,18-18 16,-18 17-1,17 1 1,-17 0-1</inkml:trace>
  <inkml:trace contextRef="#ctx0" brushRef="#br0">21784 13564 0,'18'36'31,"-36"-72"-31,53 72 16,-35-19-1,18-17 1,-18 18 0,0 17-1,0-17-15</inkml:trace>
  <inkml:trace contextRef="#ctx0" brushRef="#br0">21996 13864 0,'0'0'16,"0"18"-16,0-1 47,0 1-47,17-18 16,-17 18 15,18-1-16,-18 1 1,0 0 0,18 17-1,-18 0 1,0 0-16,0-17 31,17 0-15,-17-1 15,18 1-31,-18 17 31</inkml:trace>
  <inkml:trace contextRef="#ctx0" brushRef="#br0">22154 14076 0,'0'0'0,"0"70"46</inkml:trace>
  <inkml:trace contextRef="#ctx0" brushRef="#br0">22119 14005 0,'0'0'0,"18"0"47</inkml:trace>
  <inkml:trace contextRef="#ctx0" brushRef="#br0">22207 14164 0,'0'18'31,"18"-18"1</inkml:trace>
  <inkml:trace contextRef="#ctx0" brushRef="#br0">21026 14587 0,'-18'0'15,"0"0"32,18 18 31,0 0 0,18-18-78,0 0 16,-1 0 0,1 17-1,35 19 1,0-1-1,-36-35 1,19 35 0,-1-35-1,18 0 1,-18 18 0,0-18-1,-17 0 1,53 0-1,-1 0 1,-17 0 0,-35 0-1,35-36 1,-18-16 0,0 34-1,0 0 1,-35 1-1,36-36 1,-1 0 0,-17 18-1,17 17 1,-18-17-16,1 17 0,0 18 31,-1-35-15,-17 17-1,18 0 1,0-35 0,-1 36-1,-17-1 17,0 71 139,-17 0-155,-54 18 0,18-1-1</inkml:trace>
  <inkml:trace contextRef="#ctx0" brushRef="#br0">31291 12718 0,'0'0'0,"0"35"31</inkml:trace>
  <inkml:trace contextRef="#ctx0" brushRef="#br0">25859 13547 0,'0'0'0,"264"70"15,-17 1 1,-18-36 0</inkml:trace>
  <inkml:trace contextRef="#ctx0" brushRef="#br0">12259 14005 0,'0'0'0,"-18"0"0,1 0 15,-1 0 63,18-17 110,18-1-94,-1 18-79,19-18 1,-19 1-16,36-1 16,0 0 15,-18 1-16,-17 17 1,17 0 0,1 0-1,-19 17 1,-17 1 0,18 0-1,-18-1 32,18-17-47,-1 0 16,1 0-1,17 0 1,18-17 15,-18 17-15,18-18-1,-18 0 1,-17 18 0,17 0-1,18 0 1,-35 0 0,0 18-1,-1 17 1,-17 1-1,18-19 1,-1-17 15,1 0 1,0 0-17,17 0 1,0 0-1,18 0 1,-35-17 0,17 17-1,0 0 1,-17 0 15,0 0-15,-18 17-16,17 1 15,-17 0 1,18-18 0,0 0 15,-1 0-31,1 0 16,0-18-16,-1 18 31,-17-18-16,18 18 1,-1 0 15,1 0-15,0 0 0,-1 0 15,1 0 0</inkml:trace>
  <inkml:trace contextRef="#ctx0" brushRef="#br0">14041 16122 0</inkml:trace>
  <inkml:trace contextRef="#ctx0" brushRef="#br0">12912 3898 0,'0'0'0,"17"0"109,1 18-93,17-18 0,36 0-16,211 0 31,-88 0-15,-106 0-1,71 17 1,-53 1-16,-18-18 15,88 35 1,1-35 0,-71 0-1,70 0 17,-17-17-17,-89 17 1,1 0-16,35 0 15,-71-18 1,53 18 0,-35 0-1,-18 0 1,36 0 0,-36-18-16,-17 18 15,-1 0 1,1 0-1,0-17 17,-1 17-17,1 0 17,0 0-1,-54 0-16</inkml:trace>
  <inkml:trace contextRef="#ctx0" brushRef="#br0">20690 3986 0,'0'0'0,"-17"-17"0,-1 17 15,0-18-15,36 18 63,35 18-63,123 35 31,495 17 0,-442-70-15,230 18 0,-36-18-1,-53 0 1,-105 17 0,-159 1 15,35-18-16,-88 0 1</inkml:trace>
  <inkml:trace contextRef="#ctx0" brushRef="#br0">22348 4586 0,'0'0'16,"0"-18"-16,18 71 31,-18 36-16,0 210 17,0-193-17,0-70 1</inkml:trace>
  <inkml:trace contextRef="#ctx0" brushRef="#br0">22613 4480 0,'0'0'0,"88"88"16,-52-35 0,-1 53-1,-35 35 1,-35-70 15,-107 105-15,37-88-1,69-70 1,19-18 0,-19 0-16</inkml:trace>
  <inkml:trace contextRef="#ctx0" brushRef="#br0">23195 4463 0,'0'0'0,"-18"-18"16,54 53 31,17 1-47,0 16 16,0-34-1,35 53 1,-18-36-1,-52 0 1,-18 0 0,0 18-1,-106 36 1,-35 16 15,88-87-15,0 0-16,0-1 15,18-17 1</inkml:trace>
  <inkml:trace contextRef="#ctx0" brushRef="#br0">23618 4392 0,'0'0'0,"36"0"31,-19 0-15,89 71-1,18 17 1,-89-35 0,36 17-1,-54-17 1,-17-35 0,-53 52-1,-123 36 1,-1 0-1,142-53 1</inkml:trace>
  <inkml:trace contextRef="#ctx0" brushRef="#br0">24500 4798 0,'0'0'15,"0"-36"-15,0-16 16,0 34-1,-70 18 1,-18 88 0,70 0-1,0-17-15,18 52 16,0-105 15,0 0-15,89-107-1,-19-16 1,36-54-16,-18 35 16,-17 36-16,-36 18 15,36-19 1,-71 72 0,-18 52 30,-17 53-30,-18 0-16,-35 89 16,70-71-1,-17 17 1,35-52 0,35-54 15</inkml:trace>
  <inkml:trace contextRef="#ctx0" brushRef="#br0">22384 5415 0,'0'0'15,"35"0"32,36 0-31,52 0-16,688 0 31,-546 0 0,247 0-15,-36 0-1,-106 0 1,-105 0 0,-195 0-1,-17-18 1,-35-17 0</inkml:trace>
  <inkml:trace contextRef="#ctx0" brushRef="#br0">25929 4392 0,'0'0'0,"-88"-18"31,53 18-15,-54 124 0,54-1-1,18 177 1,34-106-1,107-141 1,-1-53 0,1 0-1</inkml:trace>
  <inkml:trace contextRef="#ctx0" brushRef="#br0">26176 4710 0,'0'0'0,"18"35"47,-1 18-47,19-18 15,-19 0 1,36-17 0,-35 0-1,-18-1 1,53-17 15,17-53-15,177-211-1,-35 87 1,-89 72 0,-70 52-1,-35 35 1,0 0 0</inkml:trace>
  <inkml:trace contextRef="#ctx0" brushRef="#br0">27446 4057 0,'0'0'0,"0"35"16,53 71-1,-35 35 1,-18-70 0,0 70-1,-53 0 1,-35 18 0,-18-36-1,18-70 1</inkml:trace>
  <inkml:trace contextRef="#ctx0" brushRef="#br0">27199 5151 0,'0'0'0</inkml:trace>
  <inkml:trace contextRef="#ctx0" brushRef="#br0">4039 15981 0,'0'0'0,"-17"-35"0,-19 17 16,36 0-1,-17 18 1,105 0 15,194 0-15,89 18 0,-177 0-1</inkml:trace>
  <inkml:trace contextRef="#ctx0" brushRef="#br0">12929 16122 0,'0'0'0,"-17"-18"0,-1 1 16,0 17 0,36 0-1,211 0 17,212 0-17,0-18 1,-159 18-1,-211-18 1,-18 18 0,-18-17-1</inkml:trace>
  <inkml:trace contextRef="#ctx0" brushRef="#br0">13811 16087 0,'0'0'0,"-17"0"16,-36 0-1,17 53 1,-105 88-1,18-35 1,35-71 0,70-35-1,0 0 1,18 17 15,71 72-15,52-36-1,-34-36 1,87-34 0,-17-19-1,-89 1 1,-52 35 0,-18-53-1,-71-88 1,-52-71-1,88 159 1,17 0 0,18 36-16</inkml:trace>
  <inkml:trace contextRef="#ctx0" brushRef="#br0">14464 16616 0,'0'0'0,"35"35"32,-17 0-32</inkml:trace>
  <inkml:trace contextRef="#ctx0" brushRef="#br0">15840 16263 0,'0'0'0,"0"106"32,0 17-17,0 424 16,0-494-15</inkml:trace>
  <inkml:trace contextRef="#ctx0" brushRef="#br0">15875 16334 0,'0'0'16,"35"-53"-1,1 53 1,52 88 0,-18 88-1,-52 1 1,-53-72-1,-18-52 1,-88 53 0,88-70-1,17-19 1</inkml:trace>
  <inkml:trace contextRef="#ctx0" brushRef="#br0">16704 16281 0,'0'0'0,"-18"0"31,177 106 0,0-36-15,-89-35 0,-17 1-1,-35-19-15,17 54 16,-158 35 15,-1-53-15,-87 70-1,158-105 1</inkml:trace>
  <inkml:trace contextRef="#ctx0" brushRef="#br0">17198 16140 0,'0'0'0,"18"0"31,70 17-16,-53 18 1,88 71 0,-70-53-1,36 88 1,-72-88-16,1 18 16,-53 70-1,-124 18 1,18-71-1,-18-18 1</inkml:trace>
  <inkml:trace contextRef="#ctx0" brushRef="#br0">18133 16387 0,'0'0'0,"53"0"31,70 70-15,1 177 31,-124-71-32,-53-52 1,17-124 0,19 0-16,-36-88 15,53 17 1,0-70 0,35 18-1,-17 70 1,70-71-1,-17 36 1,-36 35 0,-53 53 15,-88 106 0,-35 53-15,0-1-1,71-105 1,17 0 0,70-53-1</inkml:trace>
  <inkml:trace contextRef="#ctx0" brushRef="#br0">19138 16510 0,'0'0'0,"-53"0"15,0 0 1,-35 18-1,53 17 1,0 106 0,35 35-1,35 18 1,35-105 0,-34-54-1</inkml:trace>
  <inkml:trace contextRef="#ctx0" brushRef="#br0">20038 16545 0,'0'0'0,"-18"0"0,0 0 16,-52 71-1,-106 158 16,-36 53 16,159-282-47</inkml:trace>
  <inkml:trace contextRef="#ctx0" brushRef="#br0">19526 16633 0,'0'0'0,"36"0"16,34 53 0,-35 0-1,36 124 1,35-54-1,17-88 1,-70-17 0,0-18-1</inkml:trace>
  <inkml:trace contextRef="#ctx0" brushRef="#br0">20479 16069 0,'0'0'0,"17"0"16,1 0-16,17 53 16,1 123-1,-1 71 1,-35-159 15,-18 106-15,-70 1-1,-35-54 1,70-106 0</inkml:trace>
  <inkml:trace contextRef="#ctx0" brushRef="#br0">20302 17251 0,'0'0'0,"-35"17"31,17 19-15</inkml:trace>
  <inkml:trace contextRef="#ctx0" brushRef="#br0">5203 17268 0,'-35'18'32</inkml:trace>
  <inkml:trace contextRef="#ctx0" brushRef="#br1">12559 13758 0,'0'0'0,"-35"0"16,-1 0-16,1 0 16,17 0-1,1 0 16,17 18 48,17 17-79,36-17 15,36 17 1,16-17-1,160 35 1,35-36 0,-177-17-1,36 0 1,-124 0-16,1 0 16,-19 0-1</inkml:trace>
  <inkml:trace contextRef="#ctx0" brushRef="#br1">13229 13882 0,'0'0'0,"-17"0"15,-19 0 1,-17 0 0,18 0-1,-53 35 1,35 18-16,0 0 15,-35 35 1,35-35 0,35-35-1,18-1 17,0 19-17,0-1 1,71 18-1,-18-36 1,70 1 0,1 0-1,-71-18 1,-36 0 0,1-18-1,-18-35 1,0 0-1,0 18 1,0-89 0,0 54-1,-18 35 17,18 17-17,-17 0-15</inkml:trace>
  <inkml:trace contextRef="#ctx0" brushRef="#br1">13212 14023 0,'0'0'15</inkml:trace>
  <inkml:trace contextRef="#ctx0" brushRef="#br1">13159 14146 0,'0'0'16,"-36"-17"-16</inkml:trace>
  <inkml:trace contextRef="#ctx0" brushRef="#br1">13088 14182 0,'0'0'0,"0"-89"16</inkml:trace>
  <inkml:trace contextRef="#ctx0" brushRef="#br1">7479 17551 0,'-35'-36'31,"17"36"-31,0-17 16,1 17 0,34 0 30,1 0-30,17 0 0,159 0 15,-106 0-15,-35 0-1,-35 0 1,0 0-1</inkml:trace>
  <inkml:trace contextRef="#ctx0" brushRef="#br1">8449 17498 0,'0'0'0,"-18"-36"16,-17 1-1,17 18-15,-52-1 16,17 53 0,-18 89-1,71-54 17,0 1-32,0-1 15,0-52 1,36-18-1,34-71 1,36-123 0,-53 89-1,53-142 1,-71 194 0,-17 0-1,-18 35 1,-18 36 15,-17 105-15,17-35-16,-17 1 15,17 105 17,1-36-17,34-52 1,1-106-1</inkml:trace>
  <inkml:trace contextRef="#ctx0" brushRef="#br1">9084 17480 0,'0'0'0,"-35"-18"0,-1 1 16,-34-1-1,17 1 1,35 17 15,18 17-15,0 107-1,18-54 1,17 54 0,1-71-1,-36-36 1,-18-17 0,-88-17-1,53 17 1,18-18-1,17-17-15</inkml:trace>
  <inkml:trace contextRef="#ctx0" brushRef="#br1">9084 17639 0,'0'0'0,"0"-35"0,18 35 15,-18-18 1,17 18 0,1 0-1,0 71 1,-18-1-1,0-35 1,0-17 0,35-53 31,0-1-32,0 1 1,36 0-1,-53 35 1,-1 0 0,-17 18-1,0 52 1,0-52 0,-17-1-1,34-17 16,1 0-31,35-53 16,-18 36 0,-17 17-1,17 0-15,-17 53 47,-18-18-47,0-17 16,0 17-1,0-88 1</inkml:trace>
  <inkml:trace contextRef="#ctx0" brushRef="#br1">9260 17198 0,'0'0'0,"-17"0"16,-1 0 31,0 18-47</inkml:trace>
  <inkml:trace contextRef="#ctx0" brushRef="#br1">9684 17709 0,'0'0'0,"-18"0"0,0 0 16,36 0 15,17-17-31,142-36 16,105 0 31,-264 35-32,-36 18 17,-17 0-17,-36 36 1,-17 122 0,70-87-1,-35 88 1,53-71-16,0-35 15,18 35 1,35-70 0,18-18-1,-19-71 17,-34 36-17,-36 17 16,-34 18-15,-19-35 0,71 0-1</inkml:trace>
  <inkml:trace contextRef="#ctx0" brushRef="#br1">9931 16916 0,'0'0'0,"0"-18"16,0-17 15,35 17-31,18-17 16,0 17-1,-36 1 1,1 34-1,-71 89 1,18-35 0,-18 70-1,18-88 17,35-36-17,17-17 1,72-88-1,-37 35 1,19 0 0,-53 53-1,-1 0 1,-17 36 0,0 16-1,0 37 1,0-1-1,0 0 1,53-53 0</inkml:trace>
  <inkml:trace contextRef="#ctx0" brushRef="#br1">7444 17868 0,'-18'-53'31,"0"36"-15,36-1 15,53 36 1,34 17-17,-52-35 1,88 18-1,-105-18 1,-1 0 0,-17 0-1,-18-18 32</inkml:trace>
  <inkml:trace contextRef="#ctx0" brushRef="#br1">4092 16722 0,'18'0'125,"35"0"-109,35 0-16,0 0 16,-17 17-1,-18 1-15,0 70 32,-53-35-17,0 106 1,-18-71-1,0-70 1,-17-18 0,0 0-1,17-71 1,18 1 0</inkml:trace>
  <inkml:trace contextRef="#ctx0" brushRef="#br1">4533 16581 0,'0'0'0,"-35"0"47,0 52-31,-18 1-1,-53 71 1,35-1 0,71-70-1</inkml:trace>
  <inkml:trace contextRef="#ctx0" brushRef="#br1">5080 16775 0,'0'0'0,"-71"0"16,36 17 0,-53 89-1,70-35-15,18-18 16,0 17-1,36-70 1,34-35 0,-17-18-1,53-141 17,-36 17-17,-34 54 1,-36 88-1,0-1 1,-18 36 15,-17 142-15,0-54 0,-36 141-1,53-17 1,1-89-1,17-105 1</inkml:trace>
  <inkml:trace contextRef="#ctx0" brushRef="#br1">3457 17410 0,'0'0'0,"-17"0"0,-36 0 32,-36-18-1,54 18-16,18 0 1,52 0 15,18 0-15,105-18 15,19 1-15,52 17-1,36 0 1,52 0 0,-158 0-1,176 0 1,0 17 0,-70-17-1,-1 0 1,-87 0-1,-54 0 1,-87 0 0,17 18-1,-36 0 17,-34-18-17</inkml:trace>
  <inkml:trace contextRef="#ctx0" brushRef="#br1">3475 17992 0,'0'0'0,"0"-18"16,17 36-1,19-1 1,87 89 15,-70-53-15,-18-18-1,1-17 1,-36-53 15,0-89-15,0 36-1,-36-53 1,36 35 0,-17 53-1,-1 0 1,18 36 15,0-1-15,0 0-1,18 18 17,17-17-32,0 17 15,54-18 1,34 18 0,-35-18-1,247 18 1,-211 0-1,158 0 1,0 18 0,-52-18-1,-125 0 1,-16 0 0,52 18-1,-88-1 1,35 1-1,-35-18 1,-36 0 0</inkml:trace>
  <inkml:trace contextRef="#ctx0" brushRef="#br1">4163 17815 0,'0'0'0,"0"18"47,0 35-32,17 17 1,1 1-16,-18 123 31,0-159-15</inkml:trace>
  <inkml:trace contextRef="#ctx0" brushRef="#br1">4216 17780 0,'0'0'0,"53"0"15,-18 0 1,18 35 0,-18 71-1,-17-18 1,-18-17-1,-36-18 1,-16-18 0,16-17-1,1-18 17,17 0-17</inkml:trace>
  <inkml:trace contextRef="#ctx0" brushRef="#br1">4551 17674 0,'0'0'0,"17"-17"0,19-1 16,-1 18 0,0 35 31,-17 18-32,-18-18 1,0 1-1,-18 17 1,18-36 0,18-17 15,17 0-15,18 0-1,-35-17 1</inkml:trace>
  <inkml:trace contextRef="#ctx0" brushRef="#br1">4992 18027 0,'0'0'0,"-18"0"16,18-18 15,35 18-31,1 0 16,70 0-1,-54-17 1,-16 17-1,-1-18-15</inkml:trace>
  <inkml:trace contextRef="#ctx0" brushRef="#br1">5115 17674 0,'0'0'0,"0"35"16,0 18 0,0 71-1,0-1 1,0-17-1,-17-71 1,17-17 0</inkml:trace>
  <inkml:trace contextRef="#ctx0" brushRef="#br1">5433 17868 0,'0'0'0,"-18"0"0,18-17 16,35 17 15,-17 17-31,35 1 16,-18 35-16,1-18 15,-1 18 1,-18-18-16,1 36 31,-36-36-15,-17-17 15,18-1-15,-19-17-1,1-53 1,35 18-1,0-18-15</inkml:trace>
  <inkml:trace contextRef="#ctx0" brushRef="#br1">5592 17833 0,'0'0'0,"0"-18"16,-18 36 31,18 17-32,-18 0-15,1 18 16,-19-17-16,1 34 31,17-52-15,1-18-1</inkml:trace>
  <inkml:trace contextRef="#ctx0" brushRef="#br1">5803 17745 0,'0'0'0,"18"0"0,17-18 15,-17 18 1,17 0-16,-17 0 16,-18 18-16,17 17 31,-34 18 0,-1-35-15,0-1-1,54-17 48,17 0-47,-18-17-16,-18-36 15</inkml:trace>
  <inkml:trace contextRef="#ctx0" brushRef="#br1">5803 17604 0,'0'0'0,"-17"0"0,17-18 16,17-17-1,54 17 17,-1 18-17,1 0 17,17 0-17,-35 0 1,-35 0-1</inkml:trace>
  <inkml:trace contextRef="#ctx0" brushRef="#br1">11060 17498 0,'0'0'0,"-36"0"0,36-18 31,18 18 0,35 0-31,88 0 16,141 18 15,-247-18 0</inkml:trace>
  <inkml:trace contextRef="#ctx0" brushRef="#br1">11165 17851 0,'0'0'15,"-17"-18"-15,-19 0 16,54 18 15,17 0-15,36 0-16,70 36 15,18-36 17,-106-18-17,0 18-15</inkml:trace>
  <inkml:trace contextRef="#ctx0" brushRef="#br1">11536 17233 0,'0'0'0,"35"0"15,18 0 1,18 35-16,-1 36 16,18-18-1,89 141 1,-36 71-1,-35-71 1,-106-124 0,-36 71-1,-158-53 1,-70-35 0,105-17-1</inkml:trace>
  <inkml:trace contextRef="#ctx0" brushRef="#br1">8149 16898 0,'0'0'15,"0"-18"-15,0 89 47,35 35-31,107 282-1,-90-141 1,19 17 0,-36-52-16</inkml:trace>
  <inkml:trace contextRef="#ctx0" brushRef="#br1">4833 16369 0,'0'0'0,"18"0"31,35 18-15,0 87-16,105 266 31,36 105-15</inkml:trace>
  <inkml:trace contextRef="#ctx0" brushRef="#br1">8767 18327 0,'0'0'0,"-18"-35"16,18 35 15,0-18 0,18 18-31,34-18 16,-34 1 0,70 17-1,-17 17 1,-1 19 0,-17 16-1,-17-16 1,-19-36-1,1 0 17,17 0-17,0-18 17,-17 0-32,35 18 15,-18 0 1,18 0-1,-18 0-15,-17 0 16,17 0 0,-17 0-1,0 0 32,-1 0-31,19 0-16,-1-17 15,18-18 1,17 35 0,-34 0-1,-19 17 17,18 18-17,-17-17-15,0-18 31,-1 0 16,1 0-31,0 0-16,17 0 16,18-18-1,-18 18 1,0 0-1,1 0 17,-19 0-17,-17 18 1,18-18 15,0 0 0,-1 0-15,1 0-16,0 0 16,-1 0-1,1 0 1,-1 0 0,1-18 77</inkml:trace>
  <inkml:trace contextRef="#ctx0" brushRef="#br1">12965 17674 0,'-18'-17'0,"18"-19"31,18 36-31,176 36 32,-71 69-17,-70-69 1,18 105 15,-54 0-15,-17-35-1,-53-71 1,18-35 0,17 0-1,-35-53 1,36-35 0,17-53-1,17 53 1</inkml:trace>
  <inkml:trace contextRef="#ctx0" brushRef="#br1">13458 17480 0,'0'0'0,"-17"0"47,-18 18-32,17 35-15,-17 0 16,-1 35 0,-17 0-16,18-17 15,-53 70 1,17-53 0,36-53-1,35-17 1,0-36 31,18 18-32</inkml:trace>
  <inkml:trace contextRef="#ctx0" brushRef="#br1">14076 17780 0,'0'0'0,"-18"-18"16,1 1-1,17-1 1,52 18 15,1 0-15,-17 0-1,-1 0 17,0 0-17,-17-18 1,-1 18-1,-17-17 1,18 17 62,0 0-15,-18 17 30,0-52-14</inkml:trace>
  <inkml:trace contextRef="#ctx0" brushRef="#br1">13935 18027 0,'17'0'125,"-17"-18"-94,18 18 32,17 0-17,-17 0-30,0-17-16,-1 17 16,18 0-16,18 0 15,-17 0 1,-1 0 0,35 0-1,-34-18 1,-1 18-1,-17 0 1,-18-18 62,0-17-62</inkml:trace>
  <inkml:trace contextRef="#ctx0" brushRef="#br1">14764 17480 0,'0'0'0,"17"0"32,1 194-1,-36 194 16,1-317-16,17-107 16,0 19-32</inkml:trace>
  <inkml:trace contextRef="#ctx0" brushRef="#br1">15064 17851 0,'0'0'0,"0"17"47,0 1-32,0 17-15,0 18 16,0 18-1,0-36 1,0-70 62,17-1-62,19-17-1,-1 18-15,0-18 16,0 0 0,-35 36-1,0 34 17,18 1-32,-18 17 15,0 36 1,0-18-1,0-36 1,0 1-16,0 0 16,0-1-1,0-52 32,18 0-31,-1 17-1,19-35 1,-1 35 0,-35 1-1,35 17 1,-17 0 15,-1 17-31,-17 1 16,18 35-1,-18 18 1,0-36 0,-18 35-1,18-34 17,0-19-17,-17-34 48</inkml:trace>
  <inkml:trace contextRef="#ctx0" brushRef="#br1">15540 18486 0,'0'0'0,"-35"0"47</inkml:trace>
  <inkml:trace contextRef="#ctx0" brushRef="#br1">12365 18327 0,'0'0'0,"-18"0"16,36 0-1,-1 17 1,266 36 15,-89-17-15,88-1-1,0 35 1,-35 1 0,-141-36-1,17-17 1,142 0 0,17-36-1,0-35 1,-158 18-1,88 17 1,-71 18 0,35 0-1,-123 0 1,53-18 0,-18-34-1,-35-1 1,-18 0-1,-17 17 1,0-34 0,17-18-1,-35 35 17,17-35-17,-17 17 1,0 0-1,-35-17 1,0 0 0,0-35-1,-18 52 1,17 36 0,1 17-16,-35 0 15,-72-34 1,19-19-1,-18 0 1,53 19 0,-71 16-1,-35 1 17,0-18-17,17-35 1,-17 0-1,71 70 1,-106 18 0,17 35-1,53-17 1,1 0 0,87-18-1,-70 53 1,35 35-1,18 0 1,53-18 0,-18 1 15,35-53-15,-17 70-1,-1 0 1,-16 18-1,-1 0 1,35 0 0,18-18-1,0-35 1,35 52 0,-17-34-1,0-36 1</inkml:trace>
  <inkml:trace contextRef="#ctx0" brushRef="#br1">13264 14764 0,'0'0'16,"-35"0"-16,-18 0 15,0 0-15,-17 0 16,-18 0 31,52-18-32,-17 18 1,-17 88 0,35-35-1,-18 35 1,0 1 0,17-36-1,-34 70 1,70-52-1,-18 70 1,18 35 0,0-105-1,53 52 17,53 18-17,17-35 1,-52-71-1,105 36 1,36-18 0,-88-36-1,-19 1-15,125 0 16,-89 17 0,106 0-1,0-17 1,-159 0-1,194-18 1,-229-36 0,70-70-1,-52-17 17,-36 70-17,18-70 1,-35-1-1,0-17 1,-18-18 0,-18 89-1,-35-19 1,0 1 0,18 35-1,-124-123 1,88 123-1,-70-70 1,0 52 0,53 71-1,-88-18 17,-18 18-17,35-53 1,18 18-1,88 18 1,-71-1 0,-52 18-1,17 53 1,18-18 0,88-17-1,-17-18 1,-1 17-1,53-17 1,-17 18-16,18-18 16,-36 53-1,-36 35 17,54-53-32</inkml:trace>
  <inkml:trace contextRef="#ctx0" brushRef="#br1">12753 15258 0,'0'0'0</inkml:trace>
  <inkml:trace contextRef="#ctx0" brushRef="#br1">32385 11359 0,'0'0'0,"0"-17"16,0-1 140,0 1-62,0-19-32,0 19-46,18 17 15,17 0-31,-17 0 16,52 53-1,-52-36 1,17 54 0,-35-1-1,0 54 1,-18-1 15,-17 1-15,17-36-1,18-53 1,0-17-16,0-1 16,89 1-1,16 0 1,-34-1 0,-36 1-1,-17-18 1,-18 18 93,0 17-15,0-17-94,-18 17 16,-17 0-1,0 36-15,-1 52 16,19-70-1,-1 35 1,18 0 0,-17 1-1,-1-19 17,0-17-17,-17-18 1,35-17 15,-18 0 0,1-1-15,-19 19 0,1-1-1,18-18 1,17 1-1,-18-18 1,-35 0 0,-53 18-1,71-18 1</inkml:trace>
  <inkml:trace contextRef="#ctx0" brushRef="#br1">32156 13159 0,'0'0'0,"0"-53"31</inkml:trace>
  <inkml:trace contextRef="#ctx0" brushRef="#br1">33249 11800 0,'0'0'0,"-35"0"62,0 36-46,-36 52-1,36-35-15,-89 106 32,124-142-17,-35 1 17,35-1-17,-17 19 1,17-19-1,35 19 1,18-36 0,35 17-1,-18 1 1,1 0 0,0-18-1,-36 0 1,0 0-1,0 0 1,-35-18 0,18-53 15,-18-70-15,0 18-1,0 70 1,0 0-1,0 35 1</inkml:trace>
  <inkml:trace contextRef="#ctx0" brushRef="#br1">33443 12188 0,'0'0'0,"-17"-35"31,-19 35-31</inkml:trace>
  <inkml:trace contextRef="#ctx0" brushRef="#br1">13723 16298 0,'0'0'0,"0"-17"15,-18-1 16</inkml:trace>
  <inkml:trace contextRef="#ctx0" brushRef="#br1">13864 16210 0,'0'0'0,"0"-18"16,0 1-1</inkml:trace>
  <inkml:trace contextRef="#ctx0" brushRef="#br1">14041 16228 0,'0'0'0,"0"-53"16</inkml:trace>
  <inkml:trace contextRef="#ctx0" brushRef="#br1">13935 16281 0,'0'0'0,"-53"0"31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0-25T11:15: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21061 12823 0,'0'-17'78,"0"-36"-62,35-71 15,18 1 0,-35 70-15,-1 18-1,19-1 1,-19 1 0,18 18-1,-17-19 1,17 19-1,-35-19 1,18 36 15,0 0-15,-18-17 0,17 17 15,-17-18-16,36 18 1,17 0 0,52-18-1,-34 18 1,-53-17 0,-1-1-1,1 18 16,17 0-15,0 0 0,-17 0-16,0 0 15,-1 0 1,1 0 15,0 0-15,17 18-1,35-18 1,-17 0 0,-53 17 15,18 1-31,0 0 16,17-18-1,-17 0 1,-1 0-1,1 17 48,-18 1-63,17-18 16,-34 0 62</inkml:trace>
  <inkml:trace contextRef="#ctx0" brushRef="#br0">23319 12594 0,'0'-17'0,"0"-1"16,17 18 0,-34 53 46,-1 0-46,-17 17-1,17 1-15</inkml:trace>
  <inkml:trace contextRef="#ctx0" brushRef="#br0">22983 13335 0,'0'0'15,"-17"18"-15,-36-1 16,18 54 15,-1-1-15,19-17-1</inkml:trace>
  <inkml:trace contextRef="#ctx0" brushRef="#br0">22384 14464 0,'0'0'0,"-36"35"0,19-17 16,-36 17 0,53-17-1,-18 17 1,1 71-1,-1 0 1,18-89 0</inkml:trace>
  <inkml:trace contextRef="#ctx0" brushRef="#br0">22825 13794 0,'0'0'0,"-18"0"31,0 17-31,-17 19 31,18-19-31</inkml:trace>
  <inkml:trace contextRef="#ctx0" brushRef="#br0">22613 14287 0,'-18'18'15,"36"-36"-15,-53 54 16,17-19-1,0-17 1</inkml:trace>
  <inkml:trace contextRef="#ctx0" brushRef="#br0">22366 12277 0,'0'0'0,"-18"0"16,18-18 15,0 0 31,0 1-30,0-1 14,0 0 1,18 18-47,0-17 16,-1 17 0,19-18-1,-1 1 1,18-1-1,-18 18 1,18-18 0,0 1-1,-18 17 1,18 0 0,-18 0 15,36 0-16,17 0 1,-53 0 0,18 17-1,-35 1-15,0 0 16,-1-1 0,19 18-1,-19-35 1,36 36-1,-53-19 1,35 1 0,-17 17-1,-18-17 1,0 0 0,18 17 15,-1 0 0,-17-17-15,18 17-1,-18 0 1,0-17 0,0 35-1,0-18 1,0-17-1,0-1 17</inkml:trace>
  <inkml:trace contextRef="#ctx0" brushRef="#br0">11571 13000 0,'0'0'0,"-18"0"16,1 0 15,17-18 78,0 1-93,0-1 0,17 0-16,36-17 31,-35 17-16,17 18-15,-17 0 16,35 0 0,0 0-1,-36 18 1,19 17 0,17 1-1,-36-36 1,-17 17-1,18 1 1,0-18 15,17 0-15,0-35-16,18-1 31,53 1-15,-36 35-1,-17 0 1,0 18 0,-35-1-1,35 19 1,-18-19 0,-17 1-1,-1-18 1,19 0-1,17-71 1,17 36 0,-52 35-1,35 0 1,-36 35 15,1-35-15,-18 18 62</inkml:trace>
  <inkml:trace contextRef="#ctx0" brushRef="#br0">11818 12647 0,'0'0'0,"18"0"16,-18-18 15,-18 36 31,0 35-46,-52 53 0,17-18-1,35-53 1,-17 36-1,0-36 1,17-17 0,18-1-1,0 1 17,18-18-17,17 18 1,88-1-1,-17-17 1,-70 18 0,-1-18-1,-17 18 17,-18-54-17,0-17 1,0-105-1,0 87 1,0 1 0,0 17-1,0 0 1,-18 17 0,0 36 93,1 0-93</inkml:trace>
  <inkml:trace contextRef="#ctx0" brushRef="#br0">11536 12541 0,'0'0'0,"-18"0"31,1 0-31,-1 0 16,0 0 0,36 0 62,17 0-63,18 0 1,53 0 0,-36 0-1,-17 18-15,18-18 16,17 0 0,0 0-1,-52 0 1,-1 0-1,-17 0 1</inkml:trace>
  <inkml:trace contextRef="#ctx0" brushRef="#br0">11906 12541 0,'-17'0'15,"17"18"16,-18 0-15,-17 17 0,17 0-1,-53 53 1,54-70 0,-1 52-1,-17-17 1,17-17-1,-17-19 1,35 1 15,-18 0-15,18-1 15,0 1-15,0-1-1,-17-17 1,17 18 0,-18-18-1,36 18 79,-1-18-78,19 0-16,-19 17 15,54 1 1,17-18 15,-17 0-15,-18 0-1,-36 0 1,-17-18 15,0 1-15,0-19 0,0-34-1,0 35 1,0-1-1,0 19 1,-17-19-16,17 1 16,-18-35-1,0-1 1,18 36 0,0 17 62,-17 18 203,-1 0-250</inkml:trace>
  <inkml:trace contextRef="#ctx0" brushRef="#br0">11977 10742 0,'0'0'0,"0"-18"46,-18 18-30,1 0 0,-54 53 15,36-17-15,17-1-1,-35 18 1,18 17-1,17-34 1,1 17-16,-36 35 16,53-53-1,-36 71 1,1-36 15,35-17-15,-18 0-16,1-17 15,-18 69 1,35-16 0,-18-1-1,18-35 1,-18 70 0,18 1-1,0-36 1,0 0-1,0-35 1,0 53 0,18 0-1,17-1 17,-17-52-17,35 18 1,0 17-1,17 0 1,-35-52 0,54 34-1,-19 1 1,18-36 0,-35-17-1,71-1 1,17-17-1,0 0 1,-35 0 0,-53 0-1,70 0 1,-17-35 15,0-36-15,-36 36-1,19-53 1,-1 0 0,-35 35-1,-18 18 1,18-89 0,0-52-1,0 35 1,-36 35-1,-17 53 1,18-88 0,-18-53-1,0 53 1,0 17 15,0 71-15,0-53-1,-18-35 1,18 71 0,0-54-1,-17 89-15,17 0 16,-35-18 0,-1 0-1,1 18 1,0-18-1,-1 17 1,1 1 0,-18 0-1,18 17 1,-36-17 15,1-18-15,-18 35-1,17 1 1,36-1 0,-53 0-1,17 1 1,36 17 0,-89 0-1,71 0 1,-17 0-1,-18 17 1,52-17 0,-17 18-1,18-18 1,-18 18 15,18 35-15,0-36-1,-1 36 1,-16 35 0,16-35-1,1 0-15,0-18 16</inkml:trace>
  <inkml:trace contextRef="#ctx0" brushRef="#br0">13053 9825 0,'0'0'0,"0"-18"31,-18 18 16,0 53-47,-52 18 31,-71 35 1,88-71-32,0 0 15,18 0 1,17-35 0,18 36 15,53-1-16,-18-17 1,1 17-16,34 0 16,-35 0-1,18 1 1,-17-19 15</inkml:trace>
  <inkml:trace contextRef="#ctx0" brushRef="#br0">13282 9966 0,'0'0'0,"-18"0"47,18 35-47,0 36 16,-17-36-1,-1 53 1,18 0 0,0 1-1,0-54 1,35 0-1,18 0 1,0-35 0,0 0-1,-35 0 1,35-123 0,-18 17 15,0 53-16,-35 18 1,0-18 0,0 0-1,0-35 1,0 53 0,0-1-1,0 19 1,-17-1-1,-1 0 1,0 18 0,1-17-1,-1 17 1,-17 0 0,17 0 15,-17 0-16,0 0 1,17 0 0,0 0 15,1 0 0,17 17-15,-18 1-16,18 0 15,-18-1-15,18 1 16,-17 35 0,-1-18-1,1 1 32,17-1-31,-18 0-1,18 0 1,0-17 0,0 0-1,0 35 1,0-36 0,18 1-1,-18-1 1,0 1-1,17 0 1,1-1 0,-1-17-1,-17 18 17,18-18-17,0 0 1,-1 0-1,1 0 1,35-18 0,-35-35-1,17 18 1,-18 0 0,19-36-1,-1 18 1,-17 18-1,-18-35 1,0 34 0,0-17-1,0 36 1,0-1 15,0 0-15,-18-17-1,-17 18 1,35-1 0,-18 18-1,0 0 1,1 0 0,-1 0 15,1-18-16,-1 18 1,18 18 0,-18-18-16,1 35 15,-1-17 1,0 17 0,18-17 15,-17-1-16,17 19-15,-18-19 16,0 54 0,-17-36-1,35 18 1,0-35 0,0-1-1,0 19 1,0-1-1,0-17 1,0-1-16,0 18 16,0-17-1</inkml:trace>
  <inkml:trace contextRef="#ctx0" brushRef="#br0">13476 10372 0,'0'0'0,"-18"17"0,1 1 16,-1 0-16,1-1 16,-1-17-1,0 0 1</inkml:trace>
  <inkml:trace contextRef="#ctx0" brushRef="#br0">13511 10213 0,'0'0'0,"0"18"0,0-1 16,-17 1-1,-19 17-15,-16 18 16,16-18 15,1-17-15,0-18-1,17 0 17</inkml:trace>
  <inkml:trace contextRef="#ctx0" brushRef="#br0">13494 10231 0,'0'17'31,"-18"-17"-31,-35 35 31,36 1-15,-72 34-1,72-70 1,-1 0 0</inkml:trace>
  <inkml:trace contextRef="#ctx0" brushRef="#br0">13564 10178 0,'0'0'0,"-17"17"0,-1 19 15,18-19 1,-35 1 0,-1-1 15,-16 1-15,16-18-1,-17 18 1,36-18-1,-1 0 1,0 0 15,1 0 63,17-18-63,0 0 32,0 1-32,0-1 0</inkml:trace>
  <inkml:trace contextRef="#ctx0" brushRef="#br1">17057 8925 0,'0'0'0,"0"-17"16,0-1-16,0 0 15,0 1-15,35-1 16,-17 18-1,17 0-15,-17 0 16,-1 124 0,-34 299 31,-1-335-32,18-70 1,0-71 15,0-18-31,0-17 16,71-35-1,-19 52 1,37-17 0,-72 70-1,36-17 1,-53 17-1</inkml:trace>
  <inkml:trace contextRef="#ctx0" brushRef="#br1">17480 9296 0,'0'0'0,"-18"-18"16,36 18-1,35 0 1,0 53-1,-35 0 1,-36 123 0,18-140-1,-35-19 17,52-17 14,19 0-30,-1 0-16,35-17 16,36-19-1,-70 19 1</inkml:trace>
  <inkml:trace contextRef="#ctx0" brushRef="#br1">18115 9296 0,'0'0'0,"-18"-18"16,107 18 31,-1-18-31,-18 1-16,1 17 15,-18-18 1,-35 18-16</inkml:trace>
  <inkml:trace contextRef="#ctx0" brushRef="#br1">18785 9049 0,'0'0'0,"18"0"15,0 0-15,-1 0 16,1 17 0,-18 124-1,0 36 1,0-107-1,0-17-15,0-17 16,-18-36 0,18-141 15,89-1 0,-54 107-15,35-35-1,1 34 1,-36 19 0,-17 17-1,-1-18-15</inkml:trace>
  <inkml:trace contextRef="#ctx0" brushRef="#br1">19332 9419 0,'0'0'0,"0"18"31,0-1-15,0 36 0,0 53-1,0-18 1</inkml:trace>
  <inkml:trace contextRef="#ctx0" brushRef="#br1">20020 9119 0,'0'0'0,"-18"-17"16,1-1-1,70 18 48,0 0-63,53-18 31,-36 18-15,-52 0-1</inkml:trace>
  <inkml:trace contextRef="#ctx0" brushRef="#br1">19985 9384 0,'0'0'0,"-18"0"0,36-18 62,-1 18-46,36 0-16,-17 0 16,-1-17-1,36 17 1,-36 0 0,18 0-1</inkml:trace>
  <inkml:trace contextRef="#ctx0" brushRef="#br1">21396 9437 0,'0'0'0,"0"-18"15,-18 1 1,18-1 0,18 18 30,35 0-46,106 0 32,-54 0-17,160 0 1,53 0 0,17 0-1,70 0 1,-211 0-1,265 0 1,-71 0 0,-194 0-1,-18 0-15,160 0 32,-160 0-17,212-18 1,-18 1-1,-17-1 1,-71 18 0,-140 0-1,122 0 1,1-18 0,-159 18-1,211 0 1,-229 0-1,53 18 1,-105 0 0,-19-18-1</inkml:trace>
  <inkml:trace contextRef="#ctx0" brushRef="#br1">24112 8290 0,'0'0'15,"-17"-17"1,34 17 31,36 17-47,-35 19 15,17 34 1,-17 1 15,-18 17-15,-53 0-1,18-35 1,-1 0 0,19-18-1,-1-35 1,18 18 0,35-18-1,18 0 1,35 0-1,54-35 1,-54-1 0,-35 19-1,-36 17 1</inkml:trace>
  <inkml:trace contextRef="#ctx0" brushRef="#br1">24747 8343 0,'0'0'0,"18"0"0,53 0 16,-19 35-1,37 71 1,-19 0 15,-70-18-15,-35 1-1,0-72 1,-18 18 0,17-35-1,19-17 1,17-54 0,17 1-1,1-19 1</inkml:trace>
  <inkml:trace contextRef="#ctx0" brushRef="#br1">25171 8290 0,'0'0'0,"-18"0"16,-35 18-1,-17 70 1,-1-17-1,-70 87 1,53-52 0,70-53-1</inkml:trace>
  <inkml:trace contextRef="#ctx0" brushRef="#br1">25735 8502 0,'0'0'0,"0"-35"15,0-1 1,-35 36 0,-36 36-1,54 34 1,-36 54-1,53-36 1,0-70 0,35-18-1,18-18 17,53-123-17,0-36 1,-53 89-1,-18 18-15,0-19 16,0 19-16,1-1 16,-1-35-1,-17 54 1,-18 69 31,0 36-32,-71 71 1,18-36 0,-35 123-1,35-17 1,35-123 15,1-18-31,17 35 16,0-53-1,35-35-15</inkml:trace>
  <inkml:trace contextRef="#ctx0" brushRef="#br1">27746 9313 0,'0'0'0,"-18"-17"16,1-1 15,-1 18 32,18-18-32,53 18 47,0 0-78,53 0 16,17-17-1,159-1 1,36 0 0,-1-17-1,36 0 1,-194 17-1,141-17 1,-53-18 0,-71 53-1,-105 0 17,52 0-17,-35 0 1,1-18-1,-72 18 1</inkml:trace>
  <inkml:trace contextRef="#ctx0" brushRef="#br1">21519 10283 0,'0'0'0,"0"18"15,18 17 1,53 71 0,17 35 15,-71-141 0,-17-17 0,18-72-31,0 19 16,-1-71 0,-17 70-1,0-52 1,0 17 0,0 53-1,18-35 1,-18 35-1,18 53 1,-1-18 62,1 18-62,0 0-16,34 0 15,-16 0 1,70 0 0,52 0-1,-69 0 1,105 0 0,-89 0-16,19 0 15,105 18 1,18 0-1,-123-18 1,140-18 0,-17 18-1,-18-18 1,-17 18 15,-124 0-15,71 0-1,-35 0 1,-36 18 0,0 0-1,-53-18 1,18 0 0,18 0-1,-54 0 1,19 17-1,16-17 17,1 0-17,-17 0 1,-19 0 15</inkml:trace>
  <inkml:trace contextRef="#ctx0" brushRef="#br1">22190 10054 0,'0'0'0,"0"-17"0,0 52 47,0 176-32,0-105 1,0-70 15,0-19-15</inkml:trace>
  <inkml:trace contextRef="#ctx0" brushRef="#br1">22207 10019 0,'0'0'0,"53"0"16,18 0 0,-18 18-1,17 34 1,-70 1 15,0 53-15,-17-53-1,-54 35 1,1-52 0,34-19-1,36 1 1,-17-18 0</inkml:trace>
  <inkml:trace contextRef="#ctx0" brushRef="#br1">22648 9842 0,'0'0'0,"0"-17"16,36 17 0,-1 17 31,-35 1-47,0 35 15,0-35 1,0 17-16,0 0 15,-35 1 1,35-19 0,-18 1-1,71-1 32,53-17-31,-71-17-1,0-1-15</inkml:trace>
  <inkml:trace contextRef="#ctx0" brushRef="#br1">23036 10283 0,'0'0'0,"-17"0"15,70 0 32,88 0-31,-18 0-1,-70 0 17,18 0-17,-71-17 1</inkml:trace>
  <inkml:trace contextRef="#ctx0" brushRef="#br1">23266 9948 0,'0'36'16,"0"17"0,-18 17-16,0 18 15,1 0-15,-1 1 16,18 34 15,0-88-15,0 1-16</inkml:trace>
  <inkml:trace contextRef="#ctx0" brushRef="#br1">23795 9984 0,'0'0'0,"-18"-18"0,1 18 16,-1 0-16,-35 18 31,18 52-15,-1 107-1,19-1 1,17-35 0,17-88-1</inkml:trace>
  <inkml:trace contextRef="#ctx0" brushRef="#br1">24059 10213 0,'-17'0'16,"34"0"-1,1 0 1,53 18 0,-36 17-1,-17 35 1,-18 36-1,-36-18 1,19-70 0,-19-18-1,19 0 1,17-35 15,17-71-15,1 53-1,17 0-15</inkml:trace>
  <inkml:trace contextRef="#ctx0" brushRef="#br1">24271 10160 0,'0'0'0,"18"-35"31,-54 35 16,1 53-47,-18 0 15,-53 70 1,36-17 0,52-53-1,18-36 1</inkml:trace>
  <inkml:trace contextRef="#ctx0" brushRef="#br1">24589 10336 0,'17'0'31,"36"0"-15,-18 0-1,18 0-15,0 0 32,-17-17-1,-36-19-31</inkml:trace>
  <inkml:trace contextRef="#ctx0" brushRef="#br1">24747 10142 0,'-17'0'16,"-1"53"0,0 18-1,1-1 1,-1 1-1,1 35 1,-1-53 0</inkml:trace>
  <inkml:trace contextRef="#ctx0" brushRef="#br1">25171 10301 0,'0'0'0,"-53"-53"31,17 36-15,1 17-1,-35 105 1,52-34 0,18 52-1,0-70 1,35-70 15,18-54-31,0 1 16,53-72-1,-35 19 1,-54 88 0,-17-36-1,0 54 1,-17 87 31,-19 1-32,19-1 1,-36 107 0,53-1-1,0-105 1,0-54 0,35-17-1</inkml:trace>
  <inkml:trace contextRef="#ctx0" brushRef="#br1">25612 10072 0,'0'17'47,"0"36"-47,17 53 15,-17 88 32,-35-88-31,0-53-1,-1-35 1</inkml:trace>
  <inkml:trace contextRef="#ctx0" brushRef="#br1">24941 10654 0,'0'0'0,"-17"18"0,-1-18 31,-17 0 1,17 0-17,36 0 63,-1 0-62,36 0-16,0 0 16,0 0-1,88 0 1,-35 0-1,-53 0 1,-18-18 0,-17 18-1</inkml:trace>
  <inkml:trace contextRef="#ctx0" brushRef="#br1">25082 10866 0,'0'0'0,"0"17"63,18 1-63,0-18 15,-1 17 1,-17 1-16,0 0 31,0 35-15,-53-36-1,53 1 1,18-18 46,17 0-62,18 0 16,-17 0 0,34 0-1</inkml:trace>
  <inkml:trace contextRef="#ctx0" brushRef="#br1">25700 10089 0,'0'0'0,"0"-17"31,0 52 16,0 0-32,0 1-15,0 52 16,-18-18 15,1 71-15,-19 18-1,36-106 1,-17 18-16,-19 35 16,19-54-1,-19 1 1,1-17 0,18-19-1</inkml:trace>
  <inkml:trace contextRef="#ctx0" brushRef="#br1">25876 10195 0,'0'0'0,"-17"-35"32,34 35-1,1 0-16,0 0 1,-18 53 0,-18 17 15,-17-34-15,17-19-1,18 1 16,53-18 1,-18 0-32,53 0 15,-70 0 1,0-18 15</inkml:trace>
  <inkml:trace contextRef="#ctx0" brushRef="#br1">26141 10495 0,'0'0'0,"-18"0"31,1 0-15</inkml:trace>
  <inkml:trace contextRef="#ctx0" brushRef="#br1">25153 9807 0,'0'0'0,"-18"0"31,18-17-31,-17-1 16,-1 0 15,36 18 78,-1 0-93,19 0-1,17 0-15,-18 0 16,35 0 0,54 0-1,17-17 1,-18-1 0,-70 18-1,53-18 1,0 18-1,-18 0 1,-52 0 0,34 0-1,-17 0 1,-35 0 15,-1 0-15</inkml:trace>
  <inkml:trace contextRef="#ctx0" brushRef="#br1">26882 10319 0,'0'0'0,"-18"-18"16,18 0 15,18 18 0,35 0-31,158 0 31,-158-17-15,18-1 0,-36 1-1,-17 17 1</inkml:trace>
  <inkml:trace contextRef="#ctx0" brushRef="#br1">27217 9966 0,'0'53'16,"0"35"-1,0 18-15,0 0 16,-18 158 15,18-158-15,0-88-16</inkml:trace>
  <inkml:trace contextRef="#ctx0" brushRef="#br1">27570 10742 0,'0'0'0,"35"35"47,0 1-31,36 17-1,-36-36 16,-17-17 1,-1-17-32,1-125 15,0 1 1,-18 53 15,0 18-31,0 17 16,0-53-1,17 18 1,-17 17 0,0 36-1,0 17 1,0-17 0,0 17 15,0 1-16,0-1 17,0 0-32,18 18 15,-18-17 1,0-1 15,17 18-15,19-18-1,-19 18 1,19 0-16,17-17 16,88 17-1,70 0 1,89 0 0,-123 0-1,158-18 1,-18 0-1,-70-17 1,-141 0 0,70 17-1,-35 1 17,-52 17-17,-36 0 1,-18 0-1,-17 0 1,17 0 0,-18 0-1,-17-18 17</inkml:trace>
  <inkml:trace contextRef="#ctx0" brushRef="#br1">28222 10372 0,'0'53'47,"0"-1"-47,0 125 31,0-107-16,0-17-15,-17-17 16,17-1 0,-18-35-1,18-18 17</inkml:trace>
  <inkml:trace contextRef="#ctx0" brushRef="#br1">28222 10372 0,'0'0'0,"0"-18"0,18 18 16,-1 0 15,19 0-31,52 18 16,-53-1-1,1 54 1,-19 35 0,-17-53-1,-88 35 1,0-18 0,70-52-1,0-18 1</inkml:trace>
  <inkml:trace contextRef="#ctx0" brushRef="#br1">28593 10178 0,'0'0'0,"53"-18"16,-36 18-1,18 0 1,-17 0-1,-18 18 1,0 35 0,0-36-1,0 18 17,-18-17-17,54-18 16,17 0-15,35-35 0,-35 17-1</inkml:trace>
  <inkml:trace contextRef="#ctx0" brushRef="#br1">28963 10672 0,'0'0'0,"18"0"47,52 0-31,89 0-1,-106-18 1,0 0-16,0 1 15,-53-1 1,0 0 0,0 1-1</inkml:trace>
  <inkml:trace contextRef="#ctx0" brushRef="#br1">29175 10354 0,'0'0'0,"0"18"32,-18 123-17,0-35 1,18 52-1,0-69 1</inkml:trace>
  <inkml:trace contextRef="#ctx0" brushRef="#br1">29651 10195 0,'0'0'0,"-18"0"15,1 0 1,-19 18-16,19 35 16,-1 17-1,0 19 1,-17-1-16,35 141 31,0-194-15,0 1-16</inkml:trace>
  <inkml:trace contextRef="#ctx0" brushRef="#br1">29863 10425 0,'0'0'0,"17"0"16,1 0-1,88 105 17,-142 142 14,-16-229-14,52-53-17,0-89 1,17 18 15,36 1-15,0 69-1,18-52 1,-54 53 0,-17 17-1,-17 18 17,-36 53-32,0 0 15,-53 70 1,35-17-1,54-88 1,-1 17 0</inkml:trace>
  <inkml:trace contextRef="#ctx0" brushRef="#br1">30374 10548 0,'0'0'0,"-17"0"16,34 0 30,36 0-30,-18 0 0,-17 0-16,17 0 15,-17 0 1,17 0-16</inkml:trace>
  <inkml:trace contextRef="#ctx0" brushRef="#br1">30903 10548 0,'0'0'0,"0"-18"0,18 1 32,35 17-17,70-18 1,-87 18 0,-1 0-1</inkml:trace>
  <inkml:trace contextRef="#ctx0" brushRef="#br1">31009 10654 0,'0'0'15,"0"35"1,35 0 0,-35 1-1,0 34 1,-35-34 0,18-36-1,-1 0 1,53 0 31,36 0-47,-18 0 15,0-53-15,-1 35 32</inkml:trace>
  <inkml:trace contextRef="#ctx0" brushRef="#br1">31186 10072 0,'0'0'15,"-18"0"-15,0 0 16,1 0-16,-1 0 15,-17 0-15,17 53 16,0 0 0,-17 52-1,35-16 17,35-125-17,18-34 1,0-1-1,71-70 1,-54 71 0,-34-1-1,-36 36 1,0 17 15,-18 36 0,-17 35-31,17 0 16,-35 70 0,35-88-1,1 54 1,17-37 0,0-34-1</inkml:trace>
  <inkml:trace contextRef="#ctx0" brushRef="#br1">31574 10019 0,'35'106'31,"-35"17"1,0-17-32,0-18 0,0 0 15,-35 1 1,-1-1-1,1-71 17,17-17-17</inkml:trace>
  <inkml:trace contextRef="#ctx0" brushRef="#br1">31838 9948 0,'0'0'0,"18"-53"31,-1 53-16,19 0 1,-19 0 0,-17 36-1,0 17 1,-17 17 0,-1-35-1,18-17 1,35-18 15,1 0-15,-1 0-16,0-18 15,0-17 1</inkml:trace>
  <inkml:trace contextRef="#ctx0" brushRef="#br1">32138 10354 0,'0'0'16,"0"-18"-1,-18 18 1</inkml:trace>
  <inkml:trace contextRef="#ctx0" brushRef="#br1">30480 9719 0,'0'0'0,"-18"0"0,18-18 15,-17 18 1,17-17 0,-18 17 31,0 0-16,36 0 109,17 0-140,54 0 16,16 0 0,195 0-1,53 0 1,-177 0 0,177-18-1,-124 0 1,-70 18-1,-106 0 1,-35 0 0</inkml:trace>
  <inkml:trace contextRef="#ctx0" brushRef="#br1">30445 8961 0,'17'0'62,"1"0"-46,0 0-16,-1 0 31,1 0-15,70 0 15,-35 0-16,159 0 1,52 0 0,36 0-1,0 0 1,-177 0 0,107 0-1,-142 0-15,0 0 16,53 0-1,-17 0 1,-36 0 0,-35 17-1,-18-17 17,36 0-17,-54 0-15,19 0 16,-19 0-1,1 18 1,0-18 0,-1 0-1,-17 17 1</inkml:trace>
  <inkml:trace contextRef="#ctx0" brushRef="#br1">11624 13264 0,'0'0'0,"-18"-17"0,1 17 16,-1 0-16,0-18 16,71 18 62,36 0-63,16 35-15,19-17 16,17 17-16,35-35 16,1 18-1,-18-18-15,-18 0 16,88 0-1,-106 0 17,-105 0-17</inkml:trace>
  <inkml:trace contextRef="#ctx0" brushRef="#br1">12753 13335 0,'0'0'0,"-18"0"15,1 0-15,-19 0 16,-69 35 0,-54 36-1,0-18 17,88-18-17,-34 0 1,87-17-16,0 0 15,18-1 1,0 36 0,36-18-1,105 1 1,35-19 0,-105-17-1,52 18 1,-88-18-16,-17 18 15,0-18 1,-89-106 15,18 18-15,18-1 0,-18-52-1,35 88 1,1 18-16</inkml:trace>
  <inkml:trace contextRef="#ctx0" brushRef="#br1">12665 13652 0,'0'0'0,"17"0"32</inkml:trace>
  <inkml:trace contextRef="#ctx0" brushRef="#br1">12788 13723 0,'0'0'0,"0"-35"16</inkml:trace>
  <inkml:trace contextRef="#ctx0" brushRef="#br1">24694 11289 0,'0'0'0,"-17"-35"15,-1 35 16,53 0 79,1 0-95,-19 0-15,19-18 16,-1 0-16,-17 18 16,-1 0-1,-17 18 17,18 35-17,-18-35 1,17-1-1,1-17 1,0 0 0,35-53-1,-36 36 1,1-1 0,0 18-1,-1 0 16,1 0-15,-18 35 0,17-17-1,-17 0-15,0-1 32,18-17-17,17 0 1,1-17-1,17-19 1,-36 36 0,1 0-1,0 36 1,-18-19 0,0 1-1,17-18 1,1 0 15,-1 0 16,1 0-31,0 0-1,17 0 1,0 0-1,1-35 1,-19-1-16</inkml:trace>
  <inkml:trace contextRef="#ctx0" brushRef="#br1">25030 11359 0,'0'-17'93,"17"17"-77,-17-18 0,18 18-1,-36 0 79,-17 18-78,0-1-16,-1 19 15,19-19 1,-1 1-16,0 0 16,1 17-1,-1-17 1,18 17 15,0-18-15,18 1-1,35 17 1,-18-35 15,0 18-31,-17-18 16,17 0-1,-17 0 1,-18-18 31,0 1-31,0-19-1,0-52 1,0 35-16,0 18 15,0-18 1,0 36 0</inkml:trace>
  <inkml:trace contextRef="#ctx0" brushRef="#br1">25118 11483 0,'0'0'0</inkml:trace>
  <inkml:trace contextRef="#ctx0" brushRef="#br1">23654 10883 0,'17'0'94,"19"0"-94,175-17 31,-158 17-15,71-18-1,-71 18 1,-36-18-1,1 18 1,35 0 0,-36 0-1</inkml:trace>
  <inkml:trace contextRef="#ctx0" brushRef="#br1">24077 10848 0,'0'0'0,"0"18"0,-18-18 15,-34 35 1,-1 18 0,17-36-1,-17 19 17,36-36-32,-1 17 15,18 1 16,0 0-15,18-1 0,35 18-1,-36-17 1,19-18-16,34 18 16,-35-18-1,1 0 1,-19 0-1,-17-36 1,0-52 0,-17-18-1,-19 18 1,36 53 15</inkml:trace>
  <inkml:trace contextRef="#ctx0" brushRef="#br1">18856 16104 0,'0'0'0,"0"-17"15,0 34 32,35 54-31,-35-18-1,0 123 1,0-105 0,-17 17-1,-1-53-15,18-17 16,-18-1 0,18-34 15,53-71-16,35-53 1,-35 70 0,-17-17-16,34 0 15,-70 70 32,18 18-31,-1 0 15</inkml:trace>
  <inkml:trace contextRef="#ctx0" brushRef="#br1">19191 16528 0,'0'0'0,"-18"0"16,36 0 15,17 17-15,-17 1-1,-18 35 1,0 0 0,-18-36-1,1 36 1,-1-53 0,36 0 15,17 0-16,0-17-15,1 17 16,34 0 0,-17-18-1</inkml:trace>
  <inkml:trace contextRef="#ctx0" brushRef="#br1">19703 16563 0,'0'0'0,"-18"-18"0,53 18 47,18 0-32,18 0-15,35-17 16,-71-1 15,0 18-31</inkml:trace>
  <inkml:trace contextRef="#ctx0" brushRef="#br1">20302 16334 0,'0'17'16,"18"36"-16,-18-18 31,0 71-15,0 0-1,-18-18 1,-17-52 0,35-72 15,0-17-31,18 18 16,17-35-1,53-19 1,-35 54-16,-18 17 15,18-52 1,-17 52 0,-19 18 15</inkml:trace>
  <inkml:trace contextRef="#ctx0" brushRef="#br1">20902 16633 0,'-18'0'31,"18"18"-15,0 17 0,0 18-1,0-17 1,-17 52-1,-1-18 1,-17-70 0</inkml:trace>
  <inkml:trace contextRef="#ctx0" brushRef="#br1">15663 16351 0,'0'0'0,"0"-17"0,0-1 16,0 36 15,0 193-15,0-105-16,18 0 15,0 35 17,17-70-17,-35-142 1</inkml:trace>
  <inkml:trace contextRef="#ctx0" brushRef="#br1">15734 16387 0,'0'0'0,"0"-36"15,18 36 1,70 18 0,18 52-1,-54-34 17,-16 158-17,-72-124 1,-69 71-1,-1-70 1,71-71 0,35-18-16</inkml:trace>
  <inkml:trace contextRef="#ctx0" brushRef="#br1">16334 16334 0,'0'0'0,"35"0"31,35 53-15,36 17-1,-53-52 1,-18 17 0,-35-17-1,-17-1 1,-18 19-16,-107 34 15,72-35 1,17-17 0,35-18-1</inkml:trace>
  <inkml:trace contextRef="#ctx0" brushRef="#br1">16792 16192 0,'0'0'0,"0"18"47,35 17-47,18 18 15,-35 0 1,35 71 0,-53-71-1,-35 70 1,-106 1 0,70-107-1,53 1 1</inkml:trace>
  <inkml:trace contextRef="#ctx0" brushRef="#br1">17339 16545 0,'0'0'16,"-53"-17"-16,18 17 15,-53 53 1,52 88 0,36-71-1,0 18 1,71-70-1,-36-53 1,53-159 0</inkml:trace>
  <inkml:trace contextRef="#ctx0" brushRef="#br1">17515 16192 0,'0'0'0,"0"-52"31,0 34-15,0 36-1,-17 34 1,-19 125 0,-16 52-1,34-123 1,18 70 0,0-105-1,53-71 1</inkml:trace>
  <inkml:trace contextRef="#ctx0" brushRef="#br1">17992 16492 0,'0'0'0,"-18"0"16,71 0 15,17 0-15,-17 0-1,0-35 1</inkml:trace>
  <inkml:trace contextRef="#ctx0" brushRef="#br1">17886 16686 0,'0'0'0,"-53"-17"15,18-1 1,70 18 0,88 18-1,-52-18 1,17 0 0,-53 0-16</inkml:trace>
  <inkml:trace contextRef="#ctx0" brushRef="#br1">18186 16069 0,'0'0'0,"0"18"31,35 35-31,0-1 16,18 19-1,18 70 1,-36 18 0,-35-89-1,-18 54 1,-105-18-1,35-89 1,-1 36 0</inkml:trace>
  <inkml:trace contextRef="#ctx0" brushRef="#br1">18203 17127 0,'0'0'0,"18"0"0,-36 0 31,1 0-31,17 36 31</inkml:trace>
  <inkml:trace contextRef="#ctx0" brushRef="#br1">15769 17427 0,'0'0'0,"0"-17"0,0-19 15,0-17 1,-17 36 15,34 17 1,71 35-17,-17-35-15,17 0 16,88-35-1,-34 35 1,-37 53 0,-52 35-1,-35-71 1,35-17 0,0-35-1,70-106 1,-35 88-1,-35 71 1,0 35 0,0 0-1,18-53 1,-18 0 15,53-18-15,-1 0-1,-52 18 1,-35 0 0</inkml:trace>
  <inkml:trace contextRef="#ctx0" brushRef="#br1">21467 16563 0,'0'0'0,"-18"-18"16,18 1-1,-18 17-15,36 0 32,176 17-1,-141-17-31,0 0 15,0 0 1,-36 0-16</inkml:trace>
  <inkml:trace contextRef="#ctx0" brushRef="#br1">21484 16792 0,'0'0'0,"0"-17"16,-17 17-16,34 0 31,1 0-15,17 0-1,36 0 1,-18 17-1,-18-17 1,35 0-16</inkml:trace>
  <inkml:trace contextRef="#ctx0" brushRef="#br1">22560 16898 0,'0'0'0,"-18"-18"31,1-17-31,17 17 16,0 1-16,-18 17 15,36 0 1,141 0 15,105 0-15,142 0-1,-124 17 17,265 19-17,35-19 1,18-17-1,-106 0 1,-265 0 0,-17-17-16,-1-19 15,160-16 1,-177 52 0,-141 0-1</inkml:trace>
  <inkml:trace contextRef="#ctx0" brushRef="#br1">24095 16069 0,'0'0'0,"17"0"32,72 18-1,-89 176 0,-36-159-15,-17 36-1,18-54 1,17-17 0,36 18 15,17-1-31,106-17 31,-70-17-15,-18-18-1,-18 17-15</inkml:trace>
  <inkml:trace contextRef="#ctx0" brushRef="#br1">24589 16016 0,'0'0'0,"35"0"15,0 18-15,0-1 32,1 19-32,-1-1 15,0 18-15,-17 0 16,0 53-1,-54-18 1,1-71 0,17-17-1,-17 0 1,35-88 0,35-53-1,-17 71 1</inkml:trace>
  <inkml:trace contextRef="#ctx0" brushRef="#br1">24853 15981 0,'0'0'16,"-53"0"15,-17 70-15,17 1-1,0 17 1,35-53 0,1 1-16</inkml:trace>
  <inkml:trace contextRef="#ctx0" brushRef="#br1">25135 16122 0,'0'0'0,"-53"0"31,18 0-15,0 70-1,17 19 1,18-36 0,71-71 15,-36-35-15,71-70-1,-71 52 1</inkml:trace>
  <inkml:trace contextRef="#ctx0" brushRef="#br1">25435 15628 0,'0'0'16,"-17"35"15,-19 18-15,-17 71-1,-17 52 1,52-88 0,-17 89-1,53-36 1,17-106 0,0-35-1</inkml:trace>
  <inkml:trace contextRef="#ctx0" brushRef="#br1">23089 17251 0,'0'0'0,"0"-35"15,0 17 1,36 0 0,69 18 31,-34 18-32,-53-18 1,52 35-1,-52 0-15,-18 1 16,-18 52 0,-52 18-1,-1-18 1,18-70 0,0 35-1,0-18 1,53-18 31,53-17-32,0 0-15,0 0 16,106 0 15,-142-17-15,1-1-1,0-17 1</inkml:trace>
  <inkml:trace contextRef="#ctx0" brushRef="#br1">23724 17727 0,'0'0'0,"18"18"15,17 17 1,0 0-16,18 18 15,18 18 1,-36-36 15,-17-35-15,-18-35 15,0-89-15,0-34-1,0 16 1,-18 19 0,18 35-1,-17 52 1,17-16 0,0 16-1,0 1 1,0 17 15,0 1 0,17 17-15,1 0 0,0 0-1,-1 0 1,1-18-1,-1 18 1,-17-18 15,18 18 1,0 0-32,17 0 15,88-17 1,36 34-1,-53 1 1,229 35 0,-211-35-1,140-18 1,-17 0 15,-35-18-15,-36 0-1,-88 1 1,1-1-16,52 18 16,-71 0-1,36-18 1,-35 1 0,-18 17-1,-36 0 1,19 0-1,-19 17 17,1 1-32,17 17 15</inkml:trace>
  <inkml:trace contextRef="#ctx0" brushRef="#br1">24483 17410 0,'0'0'0,"-18"0"31,18 35-15,0 106 15,-18 18-15,1-71-1,17-53 1,-18-35 0</inkml:trace>
  <inkml:trace contextRef="#ctx0" brushRef="#br1">24447 17427 0,'0'0'0,"-17"-17"16,34-1 0,19 18-1,52 0 1,-35 70-1,-53 36 1,-18 18 0,-70-18-1,17-18 17,36-71-17,0-17 1,0 0-1</inkml:trace>
  <inkml:trace contextRef="#ctx0" brushRef="#br1">24765 17286 0,'0'0'0,"18"0"31,-1 18-16,1-18 1,0 17 0,-18 1-1,-18 17 1,0-17-16,1 0 16,-19 34-1,1-34 1,53-18 31,17 0-47,18 0 15,-18 0 17,36-18-17,-18 18 1,-53-17-1,0-1 17,17 18-17,-17 18 1</inkml:trace>
  <inkml:trace contextRef="#ctx0" brushRef="#br1">25294 17745 0,'0'0'0,"-35"-18"16,17 0 31,195 18-16,-36 0-15,-71 0-1,-17-35 1,-53 18 0,0-19-1</inkml:trace>
  <inkml:trace contextRef="#ctx0" brushRef="#br1">25471 17339 0,'0'0'0,"0"53"16,-18 88-1,-17 35 1,17-52 0,18-89-1,0 0 1</inkml:trace>
  <inkml:trace contextRef="#ctx0" brushRef="#br1">25947 17445 0,'0'0'0,"17"0"15,19 0 1,-1 17-16,0 19 16,1-1-16,16 89 31,-16 87 0,-36-193-15,-53-1-1,0-17 1,18 0 0,17-52-1,36-19 1,-1 18-1</inkml:trace>
  <inkml:trace contextRef="#ctx0" brushRef="#br1">26229 17427 0,'-35'35'31,"-1"1"-15,1-1-1,-53 71 1,0-18 0,53-53-1,17-17 1,53-36 31</inkml:trace>
  <inkml:trace contextRef="#ctx0" brushRef="#br1">26476 17339 0,'0'0'16,"18"0"-16,-1 0 0,-17 18 31,18-1-16,-18 36 17,-35-35-17,17-1 1,0-17 0,36 0 46,17 0-46,-17 0-16,35 0 15,-36 0 17,36 0-17</inkml:trace>
  <inkml:trace contextRef="#ctx0" brushRef="#br1">26688 17604 0,'0'0'15,"0"-18"17,0 0-17</inkml:trace>
  <inkml:trace contextRef="#ctx0" brushRef="#br1">26458 17339 0,'0'0'0,"-17"-18"0,-19 36 47</inkml:trace>
  <inkml:trace contextRef="#ctx0" brushRef="#br1">26547 17022 0,'0'0'0,"-18"-36"31,53 36 16,36 0-15,52 0-17,1-17 1,-19 17-1,-87 0 1,17 35 0</inkml:trace>
  <inkml:trace contextRef="#ctx0" brushRef="#br1">27111 16810 0,'0'-18'47,"18"18"-31,35 0 15,-36 0-31</inkml:trace>
  <inkml:trace contextRef="#ctx0" brushRef="#br1">22384 14887 0,'0'0'0,"-18"0"31</inkml:trace>
  <inkml:trace contextRef="#ctx0" brushRef="#br1">19773 12947 0,'0'0'0,"0"-18"16,0 1 172</inkml:trace>
  <inkml:trace contextRef="#ctx0" brushRef="#br1">19367 13723 0,'18'0'31,"88"-35"-15,-53-1-1,0 19-15,141-89 31,-53 18-15,35 0 0,-87 35-1,122-18 17,-52 18-17,-36 0 1,-17-17-1,-53 34 1</inkml:trace>
  <inkml:trace contextRef="#ctx0" brushRef="#br1">32561 13635 0</inkml:trace>
  <inkml:trace contextRef="#ctx0" brushRef="#br1">32597 13617 0,'0'0'0</inkml:trace>
  <inkml:trace contextRef="#ctx0" brushRef="#br1">32597 13511 0,'0'36'125,"0"-1"-125,0-17 16</inkml:trace>
  <inkml:trace contextRef="#ctx0" brushRef="#br1">21907 14605 0</inkml:trace>
  <inkml:trace contextRef="#ctx0" brushRef="#br1">21907 14605 0</inkml:trace>
  <inkml:trace contextRef="#ctx0" brushRef="#br1">21907 14552 0</inkml:trace>
  <inkml:trace contextRef="#ctx0" brushRef="#br1">21907 14552 0</inkml:trace>
  <inkml:trace contextRef="#ctx0" brushRef="#br1">21907 14552 0</inkml:trace>
  <inkml:trace contextRef="#ctx0" brushRef="#br1">21907 14570 0,'0'17'16,"0"-34"-16,0 70 15,0-18 1,-17 35 0,17-34-1,0 17-15,0-18 16,0 0-16,0-17 15,-18 52 1,18-34 0,0-19-1,0 1-15</inkml:trace>
  <inkml:trace contextRef="#ctx0" brushRef="#br1">21890 14552 0,'17'0'94,"19"0"-78,-1 0-1,-17 0 1,17-35-16,-17 35 31,-1 0-15,1 0-1,0 0 17,-1 0 46,-17 17 47,18 1-125,-18 17 15,0 18 1,0 35 0,0-35-1,0 36 1,0-1-1,0-18 1,0-17 0,0-35-1,0 0 1</inkml:trace>
  <inkml:trace contextRef="#ctx0" brushRef="#br1">21943 15099 0,'0'0'0,"-18"0"0,0 0 16,36 0 171,17 0-171,-17 0-16,17 0 15,-17 0-15,17 0 32,-17 0-17,0 0 1,-18-18 31</inkml:trace>
  <inkml:trace contextRef="#ctx0" brushRef="#br1">21943 14587 0,'-18'0'47,"0"0"-16,1 0 94,-1 36-93,18-19-17,0 36-15,0 0 16,-17 18-1,17-1-15,-18 54 16,18-18 0,0-54-1,0-16 17,0-54-1</inkml:trace>
  <inkml:trace contextRef="#ctx0" brushRef="#br1">21872 14587 0,'0'0'0,"18"0"15,-1 0 1,19 0-16,-1-17 16,36-19-1,-36 36 16,-17 0-15,-1 0 31,-17 18 78,18 0-109,-18 17-16,0 18 15,0 106 1,0-36-1,0-52 1,0-54 0</inkml:trace>
  <inkml:trace contextRef="#ctx0" brushRef="#br1">21907 15046 0,'0'0'16,"-17"0"-16,-1 0 15,1 0 32,34 0 63,1 0-110,17 0 15,-17 0 1,17 18 0,18-18-1,-35 35 1,17-35-1,-17 0 1</inkml:trace>
  <inkml:trace contextRef="#ctx0" brushRef="#br1">21978 15205 0,'0'0'16,"-18"0"-16,1 0 31</inkml:trace>
  <inkml:trace contextRef="#ctx0" brushRef="#br1">22031 15205 0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0-25T11:21:32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20144 14676 0,'0'0'0,"-18"0"15,-35 0 1,-70 123 15,70-17 1,0 0-17,17-36 1,1 71-1,-18 0 1,36 18 0,17 18-1,0-124 1,17 88 0,54-18-1,-36-52 1,53 17-1,18-35 1,0-18 0,0 0-1,-36-35 17,19 0-17,16 0 1,1-70-1,-18-18 1,-35 52 0,36-87-1,-19-1 1,-35 54 0,-17-18-16,17-89 15,-17 89 1,-18-53-1,0 17 1,-18 72 0,-35-54-1,0 0 17,-35 0-17,-18 18 1,53 53-1,-35-18 1,0 17 0,18 19-1,-1 17 1,53 0 0,-52 0-1,-1 0 1,36 35-1,0 0-15,-54 36 16,72-18 0,-54 0 15,1 0-15,34-18-1,-34 88 1,17 36-1,18 53 1,35-106 0</inkml:trace>
  <inkml:trace contextRef="#ctx0" brushRef="#br0">24112 8220 0,'0'0'0,"-17"0"16,34-18 15,107 18-15,299 0 31,-35 0-32,88 0 1,36 0-1,-265 0 1,247 0 0,-53 35-1,-18-17 1,-35 17 0,-194-35-1,194 18 1,-70 17-1,-71 18 1,-159-35 0,53 17-1,-18-17 17,-17-1-17,-70-17 1,-1 18-16,0-18 15,18 18 1,0-18 0,35 0-1,-53 0 1,36 0 0,-53 0-1,-36-36 16</inkml:trace>
  <inkml:trace contextRef="#ctx0" brushRef="#br0">29757 8484 0,'0'0'15</inkml:trace>
  <inkml:trace contextRef="#ctx0" brushRef="#br0">14235 10001 0,'0'0'0,"0"-17"16,17 17 15,1 0-15,-18 35-1,17 88 1,-17 107 15,-17-89-15,17-88-1,-18-53 1,1 0 15,17-71-15,0 1-16,0 17 15,52-71 1,37 36 0,-19 17-1,1 36 17,-54 18-17</inkml:trace>
  <inkml:trace contextRef="#ctx0" brushRef="#br0">14623 10336 0,'0'0'0,"0"36"62,0 34-46,0 71-1,0-105 1,0-1 0,0 0-1</inkml:trace>
  <inkml:trace contextRef="#ctx0" brushRef="#br0">19332 13811 0,'0'18'141,"0"0"-141,18-1 15,-18 18 1</inkml:trace>
  <inkml:trace contextRef="#ctx0" brushRef="#br0">19509 14129 0,'0'0'0,"17"17"63,-17 1-48,0 0-15,18-1 16,0 19-1,-18-19 1,0 1 0,17-18 15,-17 17-15,0 19-1,18-19 1,-18 1-1,17-18 1,-17 18 0,0-1-1,18-17 1</inkml:trace>
  <inkml:trace contextRef="#ctx0" brushRef="#br0">19756 14623 0,'0'0'0,"0"17"31,17 1-15,1-18-1,-1 18 1,1-1-16</inkml:trace>
  <inkml:trace contextRef="#ctx0" brushRef="#br0">19985 14993 0,'0'0'0,"17"18"16,1-18 0</inkml:trace>
  <inkml:trace contextRef="#ctx0" brushRef="#br0">20144 15293 0,'0'0'0,"0"18"15,17-1 1,1 1 0,0-1-16,-1 1 15</inkml:trace>
  <inkml:trace contextRef="#ctx0" brushRef="#br0">20408 15699 0,'0'17'31,"0"1"-15,18-18-1,-1 18 1,1-1 0,0 54-1,-18-36 1,0-17 0</inkml:trace>
  <inkml:trace contextRef="#ctx0" brushRef="#br0">19367 13794 0,'0'0'0</inkml:trace>
  <inkml:trace contextRef="#ctx0" brushRef="#br0">19367 13847 0,'0'0'0,"18"17"16,35 54 0,18-1-1,-36-17 1</inkml:trace>
  <inkml:trace contextRef="#ctx0" brushRef="#br0">19703 14446 0,'0'0'0,"17"18"16,1 0-1,17 17 1,18 0-1,-35-17 1,-1-1-16,1 36 16,17 35-1,1-35 1</inkml:trace>
  <inkml:trace contextRef="#ctx0" brushRef="#br0">20038 15046 0,'0'18'0,"0"-36"0,35 89 16,0-54 0,-17 18-1,17 1-15,53 52 32,1 0-17,-54-53 1,0 18-1,-17-17-15</inkml:trace>
  <inkml:trace contextRef="#ctx0" brushRef="#br0">17304 14217 0,'-18'-18'46,"36"36"79,-1 0-109,-17-1 0,18 1-16,0-18 15,17 53 1,-17-36 0,17 36-1,18 0 1,-36-17-1,1-19-15,35 54 16,-35-54 0,17 54 15,0-36-15,-17-17-1,35 70 1,-18-53-1,18 53 1,0-35 0,-36-35-1,36 35 1,-17 0 0,17 0-1,-18 0 1,-18-18-1,19 18 1,-1 0 0,-17-36-1,17 72 17,-17-54-17,17 53 1,0-35-1,-17-18 1,17 18 0,0 0-1,1 18 1,17-36 0,-36 0-1,18 18 1,18 0-1,-17-18 1,-19-17 0,19 17-1,16 18 17,-16 0-17,-19-18 1,36 18-1,-17 18 1,-1-1 0,0 1-1,-17-53 1,35 70 0,-36-18-1,19-17 1,-19-17-1,1-1 1,-18-18 31</inkml:trace>
  <inkml:trace contextRef="#ctx0" brushRef="#br0">17268 14111 0,'-17'0'0,"-1"0"16,1 0-1,-1 0 1,-17 0 15,17 35-15,0 18 0,18-17-1,-17 16 1,17 1-1,0 18 1,0 0 0,0-36-1,0 53 17,17 18-17,1-53 1,0 0-16,17 35 15,-17-35 1,34 53 0,1-1-1,-17-52 1,34 36 0,18 16-1,-17 1 1,0 0-1,-36-71 1,18 54 0,35-1 15,0 0-15,-17-18-1,-18-34 1,17 52-1,-17 0 1,-18-53 0,1 18-16,17 0 15,17 18 1,-52-36 0,52 18-1,-34-18 1,16 18-1,19-18 1,0 1 0,-54-19 15,54 19-15,-18-1-1,-18-17 1,36 52-1,-54-52 1,18 17 0,-17 0-1,0-17 1,-1 17 0,1-35-16,-18 18 15,35 0 1,1-18-1,-19 0 17,-17-36-17</inkml:trace>
  <inkml:trace contextRef="#ctx0" brushRef="#br0">17568 14358 0,'0'0'0,"18"-18"63,35-35-48,0-17-15,0-1 31,0 18-31</inkml:trace>
  <inkml:trace contextRef="#ctx0" brushRef="#br0">17903 14711 0,'0'0'0,"-35"0"16,18 35-16,17-17 16,0-1-1,17-17 17,160-141-17,-89 71 1</inkml:trace>
  <inkml:trace contextRef="#ctx0" brushRef="#br0">18150 15028 0,'0'0'0,"-17"0"16,52 0 15,18 0-15,18 0 15,-19 0-31</inkml:trace>
  <inkml:trace contextRef="#ctx0" brushRef="#br0">18662 15487 0,'0'0'0,"-18"35"16,1 0 0,140-87 15,-35-1 0</inkml:trace>
  <inkml:trace contextRef="#ctx0" brushRef="#br0">18715 15963 0,'0'0'0,"-18"0"16,71 0 15,18 0-15,-18 0 0</inkml:trace>
  <inkml:trace contextRef="#ctx0" brushRef="#br0">19032 16422 0,'0'0'16,"-17"0"-1,52-18 16,18 1-15,0 17 0,0 0-16</inkml:trace>
  <inkml:trace contextRef="#ctx0" brushRef="#br0">19138 16739 0,'0'0'0,"-17"0"0,17 18 16,35-36 31,18-17-32</inkml:trace>
  <inkml:trace contextRef="#ctx0" brushRef="#br0">19403 17004 0,'0'0'0,"17"0"46,54 0-30</inkml:trace>
  <inkml:trace contextRef="#ctx0" brushRef="#br0">20620 17339 0,'0'0'16</inkml:trace>
  <inkml:trace contextRef="#ctx0" brushRef="#br0">19121 13511 0,'0'0'0,"0"-17"31,0-1-31,0 0 15,0 1-15,-36-18 32,19 17-17,-1 18 32,18-18 0,-18 18-31,1 0-1,-1 0 1,0 0 15,18-17-15,0-1-1,-17 0 1,-1 18 0,1-17-1,-1-1 17,18 0 14,0 36 79,0 0-125,18-18 16,-18 17 0,17 1-16,1 35 31,-1-35-15,-17-1-1,18 1 1,-18-1-1,35 36 1,-17-35 0,-18 0-1,18 17 1,-1 0 0,1-17-1,-18-1 1,18 19-1,-1-1 1,-17-17 0,18-1-1,-18 1 1,17 0 15,-17-1-15,18 1-1,0 0 1,-1-1 0,-17 1-1,18-18 1,-18 17 0,18-17-1,-1 18 16,1 0-31,0-1 16,-1 1 15,1 0-15,-1-1 0,1 1-1,0 0 32,-1-1-47,-17 1 16,18-1-1,0 19 1,-1-1 0,19 0-1,-19-17 1,1 17-1,0 0 1,17 1 0,-18-19-1,-17 19 1,18-19 0,17 19-1,-17-19 1,17 19-1,-35-19 1,18 18 0,0 1-1,-1-1 1,1-35 0,-1 18-1,1-1 1,0 19-1,-1-1 1,1-18 0,-18 1 15,18 17-15,-1-17-1,1 17 1,-18-17-1,18 17 1,-1 0 0,1-17-1,-1 0 1,-17 17 0,18 0-1,0 1 1,-1-19 15,1 1-15,-18 0 15,0-1-31,18 18 16,-1-17-1,-17 0 1,18 17-1,0-35 1,-18 18-16,17 17 16,1-17-1,-18 17 1,18 0 0,-18-17-1,17-1 1,-17 1-1,18 0 1,-1 35 0,-17-36 15,18 36-15,0-18-1,-1-17 1,1 17-1,0-35 1,-1 36 0,-17-19-1,18 1 1,-18 0 0,18-1-1,17 1 1,-18-1-1,1 1 17,0 0-1,-18-1-31,17-17 16,1 36-1,0-19 1,-1 1-1,1 0 1,0-1 15,-1 1-15,1-1 0,-1 1-1,1-18 1,-18 18-1,18-1 1,-1 1 0,-17 0-1,36 17 17,-19 0-17,1-17 1,0 17-1,-1-17 1,1 17 0,0 0-1,-1 1 1</inkml:trace>
  <inkml:trace contextRef="#ctx0" brushRef="#br0">18891 13247 0,'0'0'0,"18"35"0,0 0 16,87 124 15,36 70 0,-105-158-15,-1 0-16</inkml:trace>
  <inkml:trace contextRef="#ctx0" brushRef="#br0">20197 15557 0,'0'0'15,"35"71"1</inkml:trace>
  <inkml:trace contextRef="#ctx0" brushRef="#br0">20179 13370 0,'-35'0'31,"35"-17"-16,0-1 1,-18 0 0,0-17 15,18 17-15,0-17-1,0-18 1,18 36-1,17-36 1,18 0 0,-18 35-1,-17 0-15,53-52 32,-36 52-17,18-17 1,0 17-1,-18 18 1,36-17 0,-19 17-16,1 0 15,36-18 1,-1 18 0,-53 0-1,0 0 1,1 0-1,-1 0 1,18 0 15,-36 18-15,19-1 0,-19-17-1,-17 18 1,18-18 15,0 0-15,-1 0 15,-34-18 94,-1 18-109,0 0-16,1-17 15,-1 17 1,-70-36-1,0 1 1,52 18 0,1-1-16,0 18 15,-36 0 1,1 0 0,-1 0-1,36 0 1,-36 0-1,18 35 1,1 0 0,34 1-1,-35 17 17,18 0-17,-1-18 1,1 0-1,0 0 1,0 18 0,-18 0-1,35-17 1,18-19 0,0 1-1,0-1 1,0 36-1,-18-17 1,18-19 0,0 1-1,-17-18 1</inkml:trace>
  <inkml:trace contextRef="#ctx0" brushRef="#br0">15222 10195 0,'0'0'0,"-17"0"16,52 0 15,18 0 0,88-53 0</inkml:trace>
  <inkml:trace contextRef="#ctx0" brushRef="#br0">16316 10160 0,'0'0'0,"-18"0"16,1 0-1,-19 0 1,-34-35 31,-1 35-31,-17 53-1,53 105 1,17-69-1,1 34 1,17-88 0,35-35-1,18-70 1,0-18 0,88-89-1,-18 36 1,-17 0-1,-71 70 1,18-87 0,-17 52-1,-36 88 17,-18 18-17,0 35 1,1 18-1,-54 141 1,36-88 0,-36 88-1,36-53 1,35-88 0,0-17-1,0-19 1</inkml:trace>
  <inkml:trace contextRef="#ctx0" brushRef="#br0">15134 10530 0,'0'0'0,"18"0"47,35-17-32,0 17 1,141-18 15,-159 18-15,-17 0-1</inkml:trace>
  <inkml:trace contextRef="#ctx0" brushRef="#br0">16810 10213 0,'0'0'0,"-18"0"0,18-18 16,35 18 31,18 0-31,18 0-16,0 0 15,17 0 1,-71 0-1</inkml:trace>
  <inkml:trace contextRef="#ctx0" brushRef="#br0">16810 10389 0,'0'0'0,"-18"0"16,18-35 124</inkml:trace>
  <inkml:trace contextRef="#ctx0" brushRef="#br0">17057 10195 0,'-18'0'109,"1"0"-93,-1 0-16,-88 0 31,88 0-15,1 0-1,-1 0 1,0 36 0,18 34-1,0-17 1,0 35-1,36-17 1,-19-36 0,1-17-1,-36-1 17,-52 1-17,35-18 1,-1 0-1</inkml:trace>
  <inkml:trace contextRef="#ctx0" brushRef="#br0">17233 10283 0,'0'0'0,"18"18"31,-18 0-15,0-1 0,0 124 30,-35-105-14,70-54-1,0-35-15,53-17-1,-17 17 1,-54 53-1,-17 17 17,0 19-17,0 17-15,-35 17 32,35-52-17,35-36 16,18-35-15,0 36 0,-17-1-16,-19 0 15,1 18 1,0 0 0,-18 36-1,0 34 1,52-88 46,-16-17-46,-1 18 0,18-36-1,17 0 1,-17 17-1,-35 19 1,-18 34 15,0 19-15,0 17 0,-18 17-16,18 1 15,0 70 1,0-53-1,18-70 1,17-18 0,18 0 15,53-124-15,-18-70-1,-17-53 16</inkml:trace>
  <inkml:trace contextRef="#ctx0" brushRef="#br0">17392 9860 0,'0'0'0,"0"35"62,-18 1-46,18-19-16,-17 19 47,17-54-16,0 0-16,0 1 48</inkml:trace>
  <inkml:trace contextRef="#ctx0" brushRef="#br0">14058 10971 0,'0'0'0,"-17"-17"0,-1 17 16,0 0-16,18-18 47,18 18-31,35-35-1,35 17 1,0 1-16,0 17 15,106 0 1,-17 105 0,-36-34-1,-53-36 1,71-17 0,0-18-1,35 0 1,0 53-1,-106-36 1,124 1 0,17-53 15,-17 17-15,-142 18-1,36 0 1,-18 18-1,18-18 1,17 0 0,-52 0-1,105 0 1,-17 0 0,0 0-1,-71 0 1,0 0-16,-17 0 15,52-18 1</inkml:trace>
  <inkml:trace contextRef="#ctx0" brushRef="#br0">18732 12577 0,'0'0'0,"18"17"0,0 71 15,17-35 1,-35 18-1,0-36 17,0-53-1,0-17-15,35-106-1,36 53 1,-18 53-1,53-54 1,-18 1 0,-71 71-1</inkml:trace>
  <inkml:trace contextRef="#ctx0" brushRef="#br0">19244 12559 0,'0'18'32,"0"17"-17,0 35 1,0-17-16,-18 0 15,18-18-15,-17 1 16,17-19 0,-18-17 31</inkml:trace>
  <inkml:trace contextRef="#ctx0" brushRef="#br0">20514 16633 0,'0'0'0,"0"-52"16,0 34 15,0 141 1,0-17-17,0-35-15,0-1 16,0 19-1,-18-72 1,18-52 31,0 0-31,18-1-1,17-70 1,36 36-1,-54 52 1,1-17 0</inkml:trace>
  <inkml:trace contextRef="#ctx0" brushRef="#br0">20726 16898 0,'0'0'0,"17"18"47,1 17-47,0 0 15,-1-17 1,-17 17 0,-17 18-1,-1-35 1,0-1-1,-17-17 1,35 18 15,18-18-15,-1 0 0,72-18-1,-19-17 1,-17 0-1,-35 35 1,-1 0 0</inkml:trace>
  <inkml:trace contextRef="#ctx0" brushRef="#br0">21272 17304 0,'0'0'0,"-52"-36"31,-19 36-15</inkml:trace>
  <inkml:trace contextRef="#ctx0" brushRef="#br0">14340 11906 0,'0'-17'16,"-17"17"15,17-18-16,0 0 32,0 1 47,0 70-31,0 17-63,0 1 15,0-18 1,0 0-16,0-18 15,0 18 1,0-36 0,0 1 15,-18-18-15,18-35 30,0-18-46,18-35 16,17 17 0,18-35-1,18 53 1,-54 36 0,1 17-1</inkml:trace>
  <inkml:trace contextRef="#ctx0" brushRef="#br0">14552 12188 0,'0'0'16,"18"0"30,-18 18-30,0 0-16,0-1 16,-18 36-1,0-17 17,1-36-17,70 0 32,0 0-31,0 0-1,35 0 1,-71 0 0</inkml:trace>
  <inkml:trace contextRef="#ctx0" brushRef="#br0">14287 11765 0,'0'88'31,"0"-52"-31,0-1 16</inkml:trace>
  <inkml:trace contextRef="#ctx0" brushRef="#br0">14570 11800 0,'0'0'0,"-18"0"16,-17 18-1</inkml:trace>
  <inkml:trace contextRef="#ctx0" brushRef="#br0">14552 12206 0,'0'0'0,"-18"-18"32,18 1-17,-17 17 17,-1 0-1,1-18-16</inkml:trace>
  <inkml:trace contextRef="#ctx0" brushRef="#br0">15152 11942 0,'0'0'0,"-18"0"0,53 0 47,36 0-47,-18 0 16,0 0-1,0 0 1,-36 0 15</inkml:trace>
  <inkml:trace contextRef="#ctx0" brushRef="#br0">15205 12171 0,'0'0'0,"-18"0"15,53 0 48,1 0-63,-1 0 16,0 0-16,0 0 15,36 0 1,-53 0-1,-18 17 17</inkml:trace>
  <inkml:trace contextRef="#ctx0" brushRef="#br0">15946 11942 0,'0'-18'32,"0"0"-17,0 1 32,0 34 31,0 19-62,0 34-1,0-35 1,0 54 0,-36-19-1,19-35 1,-1 1 0,36-72 30,-18-17-30,35 18 0,-17-18-16,52-35 31,1 0-15,-36 53-1,0 17-15,0 0 16,1 1-1,-1 17 1,-17 0 0,-1 0-1,-17 35 17,0 0-17,0 1 1,0 16-1,-17 54 1,-1-70 0,0 16-1,1-34 1,17 0 0,0-1-1,-18-17 16,0 18 1</inkml:trace>
  <inkml:trace contextRef="#ctx0" brushRef="#br0">16757 11589 0,'0'-18'0,"0"0"31,0 1-31,0-1 16,0 1-16,18-1 15,-1 18 1,-17-18 31,0 54 0,0-19-47,0 18 15,-17 1 1,-36 52 0,0 18-1,17 0 1,19-71 0,-1 53-1,1-17 1,17-1-1,0-35 1,0-17 0,0 17-1,0-17 17,0 0-17,17-18-15,1 0 16,17 17-1,36-17 1,-18 0 0,-18-35-1</inkml:trace>
  <inkml:trace contextRef="#ctx0" brushRef="#br0">17110 12259 0</inkml:trace>
  <inkml:trace contextRef="#ctx0" brushRef="#br0">17127 11994 0,'0'0'0,"-17"0"31,-1 0 0,36 0 47,-1 0-62,19 0-16,-1 0 16,0 0-1,53-17 1,-17 17 0,-36-18-1,18 18 1,-18 0-1,-17 0 1,-18-17 0,0-19 15,18 36-15</inkml:trace>
  <inkml:trace contextRef="#ctx0" brushRef="#br0">18009 11518 0,'-17'35'62,"17"1"-46,-53 70-1,-53 123 32,71-159-47,-1 54 32,19-54-17,17-17 1,17-17-1,19-19 1,17 1 0,17 0-1,-35-18 1,36-18 0,-53-17-1</inkml:trace>
  <inkml:trace contextRef="#ctx0" brushRef="#br0">18203 12418 0,'0'0'0,"0"-18"47</inkml:trace>
  <inkml:trace contextRef="#ctx0" brushRef="#br0">13758 12894 0,'0'0'0,"36"0"62,17 0-46,17 0 0,18 0-16,194-18 31,-87 1-15,16 17-1,-105 0 1,17 0-16,1 0 15,193 0 1,36-18 0,-18-17 15,-176 17-15,141 1-1,-35 17 1,34 0-1,-34 0 1,-159 0 0,88 17-1,0 1 1,0-18 0,-106 0-1,18 17 1,-35-17-1,-36 18 1,0-18 0,-17 0-1,17 0 1,36 0 0,-19 18-1,-34-1 1,0-17-1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0-25T11:23: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12171 15011 0,'17'0'188,"1"0"-173,-18-18 1,18 18-16,-18-18 0,17 18 16,-17-17-1,18 17 17,17 0-1,-17 0 0,0 0-15,-1 0-1,1 0 1,-1 0 0,1 0-1,0 0 1,-1 0 31,1 35-32,-18-17-15,18-18 16,-18 17 0,17 1-1,1-18 32,-18 18-47,0-1 16,0 1 15,18-18-15,-1 0-1,1 0 1,0 0-1,-1 0 1,1-35 0,17 35-1,-17-18 1,17 0 0,-17 18 15,-1 0-16,-17-17 1,18 17 156,0 0-141,-1 0-15,1 17-16,17-17 15,0 18 17,1-18-32,-1 0 31,0 0-15,-17 0 46,-1 0-31,1 0-15,0 18 0,-18-1-1,17-17 1,-17 18-1,18-18 17,0 0-1,-1 0-15,1-18-1,-18 1 1,35 17-1,-17 0 1</inkml:trace>
  <inkml:trace contextRef="#ctx0" brushRef="#br0">9807 16140 0,'0'35'15,"35"194"17,36-88-1,-71-123-15,18-18 15,-1 18-31,19-1 15,52 1 1,-18-1 0,-17-17 15,-35 0-15,0 0-1,-1-17 1,18-36-1,18-88 1,-35 35 0,0 18-1,-1-71 1,1-53 0,0 54-1,-1-1 1,1 35-1,-18 1 1,0 35 0,0-18 15,17-18-15,-17-34-1,18 52 1,-18 0-1,18 35 1,-18 19 0,0-19-1,0 18 1,0 0 0,0 35-1,0 1 1,0-1-1,0 1 32,0-1-31,-18 18 15,18-18 0,-18 18 16,1 0-47,-1 0 16,1 0 0,-19 18-1,-17 17 1,18 18-1,-18-18 1,36-17 0,-1 17 15,-17 1-15,-1 17-1,1 35 1,-18-18-1,36 36 1,-19-53 0,19 18-1,-1-36 1,-17 18 0,35 0-1,-18 17 1,18-17-1,-18 0 1,1 18 0,17-18 15,0-1-31,0 1 16,0 36-1,0-54 1,0 35-1,17 1 1,1-18 0,-18 17-1,18 1 1,-1 0 0,1-36-1,0 53 1,-1-70-1,-17 35 1,0 17 0,18-17 15,17 18-15,-35-36 15,0-17-16,18-1 1,-18 1 0,17-18-1,1 17 1,-18 19 0,18-19 15,-18 1-16,17-18 1,-17 18 15,18-18 1,-18 17-17,18-17 1,-18 18-1,17-18 1,1 18 15,0-18-15,-18 17-16</inkml:trace>
  <inkml:trace contextRef="#ctx0" brushRef="#br0">25082 13758 0,'0'0'0,"36"-17"125,34-19-110,36-17-15,0-17 16,17-18-16,177-124 15,-141 124 1,123-71 0,-35-17 15,-106 52-15,124-52-1,-89 52 1,-70 54-1,-71 35 1,-35 17 0,18 18-1</inkml:trace>
  <inkml:trace contextRef="#ctx0" brushRef="#br0">25082 13847 0,'-17'0'47,"34"0"141,1 0-188,17 0 15,54 0 1,-36 0-1,52 0 1,54 0 0,35 0 15,35 0-15,-105 0-1,70 0 1,0 0-1,-88 0 1,141 0 0,17 0-1,-52 0 1,-36 0 0,-105 0-1,88 0 1,-18 35-1,-18-35 1,-87 0 0,-1 0-1</inkml:trace>
  <inkml:trace contextRef="#ctx0" brushRef="#br0">24994 13847 0,'-17'0'31,"17"35"0,-18 0-31,18 0 16,0 71 15,-18-53-31,18 0 16</inkml:trace>
  <inkml:trace contextRef="#ctx0" brushRef="#br0">28275 13864 0,'0'0'0,"0"-17"62,18 17-46,-18 52-1,0 1 1,-36 53 0,1-53-1</inkml:trace>
  <inkml:trace contextRef="#ctx0" brushRef="#br0">24924 14146 0,'0'0'0,"-18"0"47,53 0 0,18 0-32,18 0 1,70 18 0,35 35-1,-87-35 1,-1-1-16,18-17 16,141 0-1,17 0 1,-52 18-1,-124-18 1,0 17-16,0-17 16,106 0 15,0 0-15,-35 0-1,-88 0 1,70 0-1,0 0 1,18 0 0,-89 0-1,71 0 1,-52-17 0,-37 17-1,-34 0 32,0 0-47,-1 0 16,1-18 15,0 18-15,-1 0-1,1 0 1,52-17-1,-52 17 1,17 0 0</inkml:trace>
  <inkml:trace contextRef="#ctx0" brushRef="#br0">28011 13864 0,'17'0'15,"1"0"-15,35 18 16,-18-1 0</inkml:trace>
  <inkml:trace contextRef="#ctx0" brushRef="#br0">24853 13494 0,'-17'0'0,"34"0"46,18 53-30,36 141 0,-53-141-1,-1 0 17,19-53-32</inkml:trace>
  <inkml:trace contextRef="#ctx0" brushRef="#br0">24836 13441 0,'0'0'0,"-18"0"0,0 0 32,36 0 14,17-18-30,71-70 0,123-53 31,-88 88-32,-70 18 1,123-54-1,35-16 1,-105 69 0,52-34-1,-105 35-15,-18 17 16,52-35 0,1-35-1,-53 35 1,53 0-1,-53 18 1,-53 17 0,18 18 15,-1-18-15,1 1-16,0-1 15,17 0 1,-18 18-1,19-17 1,-19-1 15,19-17-15,-19 17 0,1 18-1,-18-17 16,18 17 1,-1-18-17,1 18 1,-1-18 15,1 18-15,0 0-1,17-35 1,18 17 0,-35 1-1,-1-1-15,-17 1 16,18 17 0,-18 17 171,18 18-171,-1-17-1,-17 0-15,18-1 16,-18 19 0</inkml:trace>
  <inkml:trace contextRef="#ctx0" brushRef="#br0">25947 11871 0,'0'-18'31</inkml:trace>
  <inkml:trace contextRef="#ctx0" brushRef="#br0">25929 11765 0,'-17'0'63,"17"18"-32,0-1-31,0 19 16,0-1 15,0 0-31,0 1 16,-18 34-1,0 36 1,1 17-1,-1-70 1,0 35 0,18-17-1,0-18 1,0-35 0,0-1-1,0 1 1,-17 0-1,17-1 1,0 1 0,0-1-1,0 1 17,0 0-17,-18-1 1,18 1-1,0 17 1,0 1 0,0-19-1,-18 1 17,18-1-17,0 1 1,0 0-1,-17-1 1,17 1 0,0 0-1</inkml:trace>
  <inkml:trace contextRef="#ctx0" brushRef="#br0">25770 12841 0,'0'18'32,"-17"-18"30</inkml:trace>
  <inkml:trace contextRef="#ctx0" brushRef="#br0">25770 12894 0,'0'0'0,"-17"0"16,17 18 62,0-1-47,0 1-15,0 0 15,0-1 16,-18-17 125</inkml:trace>
  <inkml:trace contextRef="#ctx0" brushRef="#br0">25753 12982 0,'0'18'31,"0"-1"-16,0 19 1</inkml:trace>
  <inkml:trace contextRef="#ctx0" brushRef="#br0">25753 13229 0,'0'35'47,"0"-17"-47,0 0 15,0-1 17,0 1-17,0 0 16,0-1-15,0 1 0</inkml:trace>
  <inkml:trace contextRef="#ctx0" brushRef="#br0">25753 13670 0,'0'0'15,"0"18"1</inkml:trace>
  <inkml:trace contextRef="#ctx0" brushRef="#br0">25753 13864 0,'0'0'0,"0"18"16,0-1 0</inkml:trace>
  <inkml:trace contextRef="#ctx0" brushRef="#br0">25823 12047 0,'0'0'0,"-35"0"32,17 0-32,-17 0 15,-35 89 1,-1 34 15,53-105-15</inkml:trace>
  <inkml:trace contextRef="#ctx0" brushRef="#br0">25823 12100 0,'0'0'0,"18"36"15,0-1-15,17-18 16,18 54 0,-36-53-1,-17 17 1</inkml:trace>
  <inkml:trace contextRef="#ctx0" brushRef="#br0">25717 13582 0,'0'0'0,"0"18"0,0 17 15,-17-35 1,17 17-16,0 1 16,0 0-1,0 35 17,0-36-1,0 1-16,0 0 1,0-1-16,0 1 47,0 0-16,-18-18-15</inkml:trace>
  <inkml:trace contextRef="#ctx0" brushRef="#br0">26000 13811 0,'0'-17'63,"0"-1"-32,0 0-15,17 18-1,-17-17 17,0-1-17,18 0 1,0 1-1,-18-1-15,0-17 32,0 17-17,17-17 1,-17 17 0,0-17-1,18-18 1,0 18-1,-18 0 17,0-1-17,17 19-15,-17-36 32,18 17-17,-18 1 1,17-18-1,-17 0 1,0-17 0,18 17-1,-18 0 1,0 35 0,0-17-1,18 17 1,-18-52-1,0-1 1,0 18 0,17 0 15,-17 36-15,0-18-1,0-1 1,0-17-1,0 18 1,0 17-16,0-17 16,18 0-1,-18 17 1,0 1 0,0-19-1,0 1 1,0 17-1,18-17 1,-18 0 15,17 0 1,-17-1-17,18 1 1,-18 17-1,0-35 1,0 18 0</inkml:trace>
  <inkml:trace contextRef="#ctx0" brushRef="#br0">26123 13317 0,'0'18'63,"-53"70"-48,18-35 1,-18 18 0,18-36 15</inkml:trace>
  <inkml:trace contextRef="#ctx0" brushRef="#br0">26141 13282 0,'0'0'0,"0"18"0,17 35 16,1 35 0,-18-18-16,35 54 31,-17-54-16</inkml:trace>
  <inkml:trace contextRef="#ctx0" brushRef="#br0">9666 16616 0,'0'0'0,"-18"0"78,18-18-62,0 1 31,18-1-16,0 0-15,17 1-16,0-19 15,18 19 1,0-1 0,-35 18-1,-1 0 17,19 35-17,-19-17-15,1 0 16,17 35-1,-17-1 1,0-34 0,-18 0-1,17-18 1,18 0 15,1-36-15,17 19-1,-18-18 1,0 17 0,18 18-1,-18-18 1,-17 18 0,17 0-1,-17 18 1,0 0-1,-1 17 1,1 0 0,-18-17-1,17-18 17,1 0-1,0 0-16,-1-18-15,1 18 16,0-18-16,-1 18 16,1 0 15,0 0-15,-1 0-1,1 0 1,17 18-1,18-18 1,-18 0 0</inkml:trace>
  <inkml:trace contextRef="#ctx0" brushRef="#br0">9772 16633 0,'0'0'0,"-18"0"0,1 0 16,-1 0 15,0 0-31,-35-35 31,36 18-15,17-1 31,17 18-32,19 0 1,17-18-16,17 18 16,71 0-1,53 0 1,-123 0-1,70 0 1,-35 18 0,-36 0 15,-34-18-15,-19 0-1,1 0 1</inkml:trace>
  <inkml:trace contextRef="#ctx0" brushRef="#br0">9737 16598 0,'0'0'0,"-36"-17"15,1 17 1,17-18-1,1 0 1,52 18 31,36 0-31,-1 0-16,36 0 15,106 0 1,-89 0-1,36 18 1,-71 17 0,-17-17-1,-54-18 17,1 17-17,-18-34 1</inkml:trace>
  <inkml:trace contextRef="#ctx0" brushRef="#br0">9578 16633 0,'0'0'0,"-18"0"16,1 0 0,70 0 15,35 0-16,176 0 1,-140 0 0,158 0-1,-70 0 1,-54 18 0,-105 0-1</inkml:trace>
  <inkml:trace contextRef="#ctx0" brushRef="#br0">9701 16633 0,'0'0'0,"-35"0"0,70 0 47,54 0-32,34 0-15,-17 0 16,141 36 0,-36-1 15,-122-17-15,34-1-1,-70 1 1</inkml:trace>
  <inkml:trace contextRef="#ctx0" brushRef="#br0">9666 16457 0,'0'0'0,"-18"0"0,107 18 47,16-1-47,195 19 31,35-1-15,-70 0 0,-194-35-1,-1 0-15</inkml:trace>
  <inkml:trace contextRef="#ctx0" brushRef="#br0">9842 16704 0,'0'0'0,"71"0"15,17 0 1,18 35 0,0-17-1,0-18-15</inkml:trace>
  <inkml:trace contextRef="#ctx0" brushRef="#br0">9966 16616 0,'18'0'15,"176"17"1,-89 1 0</inkml:trace>
  <inkml:trace contextRef="#ctx0" brushRef="#br0">7832 18045 0,'0'0'0,"-18"-18"0,18 0 78,18 1-31,17-1-47,53-35 31,-53 35-31,89-17 16,-71 35-1,53 0 1,-18 53 15,-18 18-15,-34-18 0,-1-18-1,0-18 1,-17-17-1,17 0 1,0 0 0,36-35-1,-18 18 1,17-1 0,-34 0-1,52 1 1,-18 17-1,-17 17 1,0 71 0,-17-17 15,-1-36-15,-18-35-1,54 0 1,35-70-1,17-1 1,-52 71 0,-1 18-1,-34-1 1,70 54 0,-18-36-1,0-17 1,-35-18-1,0 0 1,-18-18 0,-17 18 15,35-35-15,-36 35-16,19-18 15,52-17 1,-35 35-1,17 0 1,-52 35 0,35 1-1,17-19 1,-52-17 0,53 0-1,-19-17 1,19 17-1,-36 0 1,53 17 0,-52-17 15</inkml:trace>
  <inkml:trace contextRef="#ctx0" brushRef="#br0">8943 18168 0,'0'0'15,"18"0"17,-54 0-17,19 18 1,-36 17-16,-35 18 15,-107 88 17,178-123-1,17-1-31,-18-17 16,18 18-1,53 17 1,53 18-1,35-18 1,18-17 0,-36-18-1,-70 0 1,-18-18 0,-35-35-1,0-52 1,0 52-1,0-35-15,-35-1 16,0-34-16,17-36 31</inkml:trace>
  <inkml:trace contextRef="#ctx0" brushRef="#br0">2240 12929 0,'0'-17'0,"0"87"63,0 1-63,0 52 15,0 177 1,0 0-1,-18-159 1,18-35 0,0 0-16,0-36 15</inkml:trace>
  <inkml:trace contextRef="#ctx0" brushRef="#br0">2505 12841 0,'0'0'0,"0"71"0,0 17 16,0 53-16,0 0 16,0 53-1,0 141 1,0 53 15</inkml:trace>
  <inkml:trace contextRef="#ctx0" brushRef="#br0">3069 12894 0,'0'0'0,"-17"0"16,17 18 31,0 52-32,0 18-15,0 18 16,0 229-1,-18-52 1,18-178 0,0 1 15,0-18-31</inkml:trace>
  <inkml:trace contextRef="#ctx0" brushRef="#br0">3334 12806 0,'0'0'0,"17"106"0,-17-1 16,18 54-1,-18 18-15,0 34 16,0-52 0,0 353 15,0-442-16</inkml:trace>
  <inkml:trace contextRef="#ctx0" brushRef="#br0">2364 12294 0,'-18'0'31</inkml:trace>
  <inkml:trace contextRef="#ctx0" brushRef="#br0">2346 12400 0,'0'282'31,"0"-564"-31,0 670 16</inkml:trace>
  <inkml:trace contextRef="#ctx0" brushRef="#br0">3193 12330 0,'0'35'16,"0"18"-16,0 17 15,-18 19-15,18 34 16,-18 0 15,1-17-31</inkml:trace>
  <inkml:trace contextRef="#ctx0" brushRef="#br0">3210 12277 0,'18'53'0,"-18"35"16,0 18-16,0 35 15,0 0 1</inkml:trace>
  <inkml:trace contextRef="#ctx0" brushRef="#br0">2452 12559 0,'-18'0'31,"18"-18"79,18 18-1,17-17-109,-17 17 16,-1 0-1,19 0-15,-1 0 16,-17 0-1,17 0-15,-18 0 16,54 0 0,-18 0-1,-35 0 1,34 0 0,1 0-1,-17 0 1,-1 0-1,-17-18 1,-1 18 0,1 0-1,17 0 17,0 0-17,-17 0 1,35 0-1,-35 0 1,-1 0 0,-17-35 15</inkml:trace>
  <inkml:trace contextRef="#ctx0" brushRef="#br0">3034 12365 0,'0'0'0,"18"0"0,-1 17 15,1 1-15,35 0 32,-18 35-1,-17 17-16,-18-34 1,0-1 0,-18-18-1,-17 1-15,-18 0 16,-18-18 0</inkml:trace>
  <inkml:trace contextRef="#ctx0" brushRef="#br0">2593 12382 0,'18'0'31,"-18"-17"32,-18 17 77,0 0-124,1 0-16,-19 17 16,19 1-16,-1 0 15,0-18 1,1 35-1,-1-35-15,18 18 16,-17-18-16,17 17 16,-18-17 15,18 18-15,0 0 93,0-1-62,0 1-32,0 0 1,18-1-16,17 1 16,-18-1-16,19 1 31,-1 17-15,-17-35-1</inkml:trace>
  <inkml:trace contextRef="#ctx0" brushRef="#br0">2311 12330 0,'0'-18'15,"0"0"1</inkml:trace>
  <inkml:trace contextRef="#ctx0" brushRef="#br0">2311 12294 0,'0'53'47,"0"18"-47</inkml:trace>
  <inkml:trace contextRef="#ctx0" brushRef="#br0">4339 13317 0,'0'0'0,"0"-17"31,0-1-15,18 18 15,-1 0 1,-17 53-32,18 53 15,-18 158 1,0-105-1,0 141 1,0-106 0,0-106 15,-53-70-15</inkml:trace>
  <inkml:trace contextRef="#ctx0" brushRef="#br0">4762 13564 0,'0'0'0,"0"212"15,0-71 1,0 0-16,0 0 16,0-35-16,0 88 31,0-88-15</inkml:trace>
  <inkml:trace contextRef="#ctx0" brushRef="#br0">5203 13264 0,'0'53'0,"0"18"16,0 35-16,0 158 31,18 160 0,-18-301-31,0 71 16,0-123-1,0-18 1</inkml:trace>
  <inkml:trace contextRef="#ctx0" brushRef="#br0">4780 13300 0,'0'0'0,"0"53"78,0 52-78,-18 107 31,18-106-31</inkml:trace>
  <inkml:trace contextRef="#ctx0" brushRef="#br0">4568 12965 0,'0'0'0,"-17"0"15,17 70 32,0 107-15,0-72-17,-18 1-15</inkml:trace>
  <inkml:trace contextRef="#ctx0" brushRef="#br0">5045 13229 0,'0'0'0,"0"124"0,0-1 15</inkml:trace>
  <inkml:trace contextRef="#ctx0" brushRef="#br0">4586 13123 0,'18'0'78,"17"0"-78,53 0 31,-35 0-15,53 0-1,-53 0 1,-18 0-1</inkml:trace>
  <inkml:trace contextRef="#ctx0" brushRef="#br0">5009 12876 0,'0'18'15,"0"17"-15,0 18 16,18 88 0,-18 71 31,-18-71-47</inkml:trace>
  <inkml:trace contextRef="#ctx0" brushRef="#br0">14287 18380 0,'0'0'0,"-17"0"46,34-18 33,19 18-64,-1 0-15,0 0 16,-17 0-16,17 0 15,18 35 1,-35-17-16,-1-18 31,19 18-15,-1-1 0,-17-17-1,-1 0 1,36-17-1,-35-1-15,-1 18 16,1-18 0,0 18-1,-1 0 1,1 0 0,0 0 15,-1 0 0,1 0-15,0 0-16,34 0 31,-34 0-15,0 0-1,-18 18 1,17-18 15</inkml:trace>
  <inkml:trace contextRef="#ctx0" brushRef="#br0">14676 18486 0,'0'0'15,"-18"0"17,0-18-17,1 18-15,-54 35 47,18-17 0,36-1-31,17 1-1,0 0 110,17-1-94,1-17-31,-1 18 16,1-18-16,35 18 31,-18-1-15,1 1 0,-19-18-1,18 0 1,1 0-1,-19 0 1,-17-18 78,0 1-79,0-1 17,0 0-17,0 1 1,-17-19 0,-1 1-1,0 18 1,1-1-1,17 0 1,-18 18 0,18-17-1,-17 17 79,-1 0-47,0 0-47,1 17 16,-1 1-1,0 0 1,-17 17-1,35-18 1,-18-17 0,1 18 15,-1-18-31,18 18 16,-17-18-1,17 17-15,-18-17 31,36 18 32,-1-18-47,1 0-1,-1 0 1,19 0-16,-1 18 15,-17-18 1,52 0 0,-35 17-1,-17-17 1,17 18 0,-17-18-1,0 0 16,-1-18-15,-17 1 15,0-1-15,-17 0 0,17 1-1,-18-19 1,18 19-1,0-1 1,-18 1 0,18-1-1,0 0 1,-17 18 31,-1 0-32,0 0-15,-17-17 16,18 17 0,-19 0 15,19 0-15,-1 0-1,0 0 16</inkml:trace>
  <inkml:trace contextRef="#ctx0" brushRef="#br0">25153 13688 0,'-18'0'31,"18"-18"-15,-17 18 15</inkml:trace>
  <inkml:trace contextRef="#ctx0" brushRef="#br0">25118 13617 0,'0'0'0,"0"-17"16,-18 17 62,0 0-63,1 0 1,-1 17-16,1-17 16,-1 18-1,-17 17 1,35-17 0,-18-1-16,0 1 15,1 17 1,-1 36-1,18-18 1,0-18 0,0 18-1,0 0 1,0-35 0,18-1-1,35-17 1,17 0-1,1 0 1,17-17 15,-70-19-15,35-17 0,-36 0-1,-17 18 1,0-71-1,0 71 1,0 0 0,0-1-1,0 1 1,-17 35-16,-1-17 16,-17-19-1,-1 19 1,-17 17-1,18 0 1,-35 0 15,34 0-31,19 0 16,-19 17 0,19 19-1,-1-1 1,0 35-1,1-17 1,17-17 0,0 17-1,0-36 1,17 18 0,36 1-1,-35-19 1,35-17 15,0 0-31,0 0 31,0 0-15,-18 0 0,0-88-1,18 18 1,-35-1-1,-18 18 1,0 35 0,0-34-1,0-1 1,0 35 0,-35 0-1,-36 18 1,18 0-1,-18 0 1,36 0 15,0 36-15,-18-1 0,18 35-1,17 1 1,18-18-1,0 18 1,0-1 0,0 1-1,18-71 1,35 17 0,35-17-1,0 0 1,-70-17-1,70-19 1,-70-34 15,17-1-15,-18-17 0,-17 53-1,0-18 1,0 35-1,-52-17 1,34 17 0,-53 1-1,18 17 1,18 0 0,-18 0-1,36 17 1,-36 36-1,17 0 1,19-18 15,-1 18-15,18-17 0,0 34-1,18-35 1,-1-17-1,54 17 1,-36-17 0,36-18-1,-18 0 1,-36-18 0,36-17-1,-17-18 1,-19-17-1,-17 34 1,0-17 31,0 36-31</inkml:trace>
  <inkml:trace contextRef="#ctx0" brushRef="#br0">24959 13864 0,'0'0'0,"18"0"78,-1 0-62,-34 0 62,17-17-62,-18 17-16,36 0 78,-1 0-63,1-18 1,0 18 0,-1-18 46,1 18-62,-18-17 16,17-1-1,1 18 1,-36 18 31,1-18-32,34 0 64,1 0-79,17-18 15,1 0 1,-1 1-16,0-1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0-25T11:25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16387 13300 0,'-18'0'0,"36"0"47,-1 0-32,36 0 1,88 0 15,0 0-15,53 0-1,89 0 1,-37 0 0,-140 0-1,106 0 1,0 0-1,-107 17 1,107 19 0,-18-19 15,-53 1-15,-70 0-1,-54-18 1,-17 17-1</inkml:trace>
  <inkml:trace contextRef="#ctx0" brushRef="#br0">16228 13529 0,'0'0'0,"35"0"15,0-18 1,1 18-16,17-17 15,-1-1-15,1 0 16,-17 18 0,69 0-1,54 0 17,-71 0-17,36 0 1,35-17-1,-18 17 1,-88-18 0,35 18 15,-18 0-15,19 0-1,-36 0 1,70-17-1,-17-1 1,0 0 0,-71 1-1,18 17-15,-18 0 16,53 0 0,18-18-1,-18 18 1,-52 0-1,17 0 1,-1 0 15,19 0-15,-36 0 0,36 0-1,-18 0 1,-36 18-1,1-18 1,0 0 15,-1 0-15,1 0 0,-18 17-1</inkml:trace>
  <inkml:trace contextRef="#ctx0" brushRef="#br0">18785 13406 0,'0'0'0,"-17"0"15,-1 0 1</inkml:trace>
  <inkml:trace contextRef="#ctx0" brushRef="#br0">17815 13264 0,'18'-17'47,"35"17"-16,17-35 1,-52 35-17,0 0 1,17 0 0,-17 0-1,17 0-15,18 0 16,-18 0-1,0 0 1,-17 0 0,0 0 15,17 0-15,-17 0-1,34 0 1,-16 0-1,-19 0 1,1 0 0,0 0-1,35 0 1,-1-36 0,-34 36-1,35 0 1,-18 0-1,-17 0 1,0 0-16,17 0 16,0 0 15,0 0-15,1 0-1,-19 0 1</inkml:trace>
  <inkml:trace contextRef="#ctx0" brushRef="#br0">16087 14393 0,'0'0'0,"-18"0"16</inkml:trace>
  <inkml:trace contextRef="#ctx0" brushRef="#br0">15646 17022 0,'-18'0'172,"18"-18"-141,-18 18-15,1 0 46,17-18 188,17-35-125</inkml:trace>
  <inkml:trace contextRef="#ctx0" brushRef="#br0">15311 17022 0,'0'0'0,"35"-18"78,0-17-63,18-1-15,123-34 47,-34 17-31,-90 53 0,37-18-1,-54 18-15,0 0 16,0 53-1,1 0 1,-19-18 0,19 1-1,17-19 1,-18-17 0,88-53-1,-52 18-15,-1 0 16,54-1-1,-54 36 1,-34 0 15,17 18-15,-18 0 0,-17 17-1,-1-35 1,1 0-1,35-18 1,17-52 0,19 35-1,-19 35 1,-35 17 0,54 36-1,-37 0 1,-16-18-1,-1-35-15,53 18 32,-53-18-17,71-35 1,-17-1 0,-72 36-1,36 0 1,0 36-1,0-1 1,35-35 0,-35 0-1,53 0 1,-18 0 0,-53 0-1,-35 18 1</inkml:trace>
  <inkml:trace contextRef="#ctx0" brushRef="#br0">17921 17004 0,'0'0'0,"0"-18"16,0 1 30,-18 17-14,1 0-17,-1 0 1,-17 0 0,-18 35-1,18 18 1,-71 17-1,88-70 1,1 18 0,-1 0-1,36-1 48,-1 1-63,1 0 15,17-1 1,-17-17-16,70 35 31,0-35-15,0 0 0,1 0-1,-54 0 1,-18-17-1,-17-1 1,0 1 0,0-19-1,-17 1 1,-18-18 0,17 18-1,-17-18 1,-1 0-1,1 53 1,17 0 0</inkml:trace>
  <inkml:trace contextRef="#ctx0" brushRef="#br0">17886 17163 0,'0'0'0,"-18"0"0,18-18 16</inkml:trace>
  <inkml:trace contextRef="#ctx0" brushRef="#br0">17921 17286 0,'0'0'0,"-35"0"16</inkml:trace>
  <inkml:trace contextRef="#ctx0" brushRef="#br0">21678 7708 0,'0'0'15,"-17"-35"-15,17 17 16,-18-17-1,53 70 48,18 18-47,18-18-1,105 18 1,18 0-1,-88-53 1,141 0 0,17-88-1,-17-35 1,-53 17 0,-123 71-1,70-89 1,-53-35-1,-52 53 1,16 1-16,-34-125 16,-18 142 15,-35-71-15,-71 36-1,53 52 1,-88-34-1,-18 34 1,-17 36 0,-53 35-1,123 0 1,-88 88 0,70 18-1,1 0 1,17 17-1,53-35 1,-53 89 0,-35 34 15,35-70-15,71-17-1,35-54 1,0 72-1,18-1 1,17-53 0,0-18-16,18 1 15,70-1 1,1 1 0,-53-53-1,-1-18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0-25T11:26: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13952 14464 0,'-17'0'16,"-1"0"-1,-17 0 1,0 0 15,35-18 0,0 1 16,52-1 0,19 0-47,35-17 16,0 0-1,-18-1-15,0 19 16,53-1 0,0 18-1,-70 0 1,70 35-1,-35 1 1,-36 17 15,-17-36-15,-35 1 0,17-18 15,89 0-16,-36-35 1,71-36 0,-36 18-1,-70 53 1,70-17 0,-52 17-16,0-18 15,123 0 1,-71 54-1,-70 16 1,35 72 15,-17-1-15,17-52 0,124-53-1,-54-54 1,213-105-1,-71 53 1,-159 88 0,-53 71-1,-70-36 1,34 35 0,19-17-1,-36-35 1,106-18-1,36-53 1,-18 0 15,-71 18-15,-71 35 0,19 0-16,-19 0 15,19 0 1,16 35-1,72 0 1,-36-35 0,141-17-1,-35-36 1,-105 18 0,69 35-1,-122 0 1,34 0-1,1-18 1,-18 18 15,35-35-15,-70 35-16</inkml:trace>
  <inkml:trace contextRef="#ctx0" brushRef="#br0">20108 14076 0,'0'0'0,"-17"0"15</inkml:trace>
  <inkml:trace contextRef="#ctx0" brushRef="#br0">20197 14340 0,'0'0'0,"0"-17"16</inkml:trace>
  <inkml:trace contextRef="#ctx0" brushRef="#br0">5027 12488 0,'18'0'31,"-1"0"-15,1 0-1,0 0 1,-1 0-1,54 0 32,35 0-31,52 0 0,-69 0-1,87 0 1,-17 0-1,-18 0 1,-18 0 0,-34 0-1,69 0 1,1 0 0,0 0-1,-71 0 1,35 0-1,19 0 1,-19 0 0,18 0 15,-70 0-15,52 0-1,-17 0 1,-35 0-1,-36 0 1,0 0-16,0 0 16,36 0-1,-1 0 1,-34 0 0,17 0-1,0 0 1,0 0-1,17 18 1,-35-18 15,1 0-15,-1 0 0</inkml:trace>
  <inkml:trace contextRef="#ctx0" brushRef="#br0">8343 12524 0,'0'0'0,"0"-36"15</inkml:trace>
  <inkml:trace contextRef="#ctx0" brushRef="#br0">10513 14411 0,'0'0'0,"-53"0"31,53-53 1,106 35-1,-53 1-31,-18-1 15,53 0 1,0-17 0,-52 18-1,16 17 1,-16 0 0,-19 0-1,1 35 1,-18-18-1,18 54 1,17-53 15,-35-1-15,35-17 0,-17 0-1,35-17 1,0-19-1,-36 19 1,19-1 0,-19 18 15,1 0-15,0 18-1,-1 17 1,-17-17-1,18-1 1,-1-17 0,1 0 15,17 0-15,18 0-1</inkml:trace>
  <inkml:trace contextRef="#ctx0" brushRef="#br0">11518 14464 0</inkml:trace>
  <inkml:trace contextRef="#ctx0" brushRef="#br0">26352 14446 0,'0'0'0,"-17"0"31,-1 0 63,1-17-16,-1 17 188,36 0 93,-1-18-359,36 18 16,-18-18 0,107 18-1,316 0 16,-352 0-15,88-17 0,-35 17 15,-53 0-15,-54 0-1,-34 0 1,0 0-1,-1 0 1,1 0 15</inkml:trace>
  <inkml:trace contextRef="#ctx0" brushRef="#br0">25929 14623 0,'0'0'0,"35"0"16,18-18-16,18 18 16,17 0-1,0 0-15,124 0 32,352 0-1,-440 0-16,140 18 1,-34-18 0,-107 0-1,-87 0 1</inkml:trace>
  <inkml:trace contextRef="#ctx0" brushRef="#br0">17533 10830 0,'0'0'0</inkml:trace>
  <inkml:trace contextRef="#ctx0" brushRef="#br0">16969 11395 0,'0'0'0,"-18"0"31,36 0 78,193-53-77,-70 18-32,18-36 15,300-70 1,52 0 0,54 35-1,-283 35 1,247-34-1,-35-19 1,-282 89 15,-36-1-31,71 1 16,-159 18 0,18-1-1,-71 18 1,-35-18-1</inkml:trace>
  <inkml:trace contextRef="#ctx0" brushRef="#br0">20585 10795 0,'0'0'0,"-18"-35"0,0 35 16</inkml:trace>
  <inkml:trace contextRef="#ctx0" brushRef="#br0">16792 11201 0,'0'0'0,"0"-18"16,18 0-1,-18 1 32,17 17-16,1 0-31,17 35 16,18 36 15,-35 17-15,0-53 0,-18 0-1,0-17 1,17-18-1,-17-18 32,0 1-31,0-19-16,0 1 16,-17-71-1,17 18 1,-18 53-1,18 17 1,0 53 47,0 18-48,0 0-15,0 0 16,18-17-1,-1 34 1,-17-35 0,-17-35 31,-1-35-32,18 17 1,-18-17-16,1 0 15,-36-53 1,17-1 15,19 37-15,17 69 31,0 18-32,0 18-15,0-17 16,17 34 0,1-34-1,-18-1-15,0-18 16,18-17 0,-18 18-1,0-88 16,0-1-15,-18 18 15,18 35-15,-18-35 0,18 1-1,0 104 32,0 1-31,18 0-16,0 0 15,-1-17 1,1-1 0,-18-70 30,0-1-46,0 1 16,0-18 0,0-18 15,0 36-15,0 18-1,0 52 32,0 0-47,0 18 16,0 0-1,18 0 1,-18-18 0,0-70 30,0-18-30,0 0-16,0 18 31,0-1-15,0 1 0,0 18-16,0-1 31,0 36-16,0 34 1,0 1 0,0-17-16,17-19 15,-17 1 1,0-36 15,0-35-15,0-35-1,0 71 1,0-1 15,18 18 16,-18 18-31,0-1-16,18 18 15,-18-17 1,0 0 0</inkml:trace>
  <inkml:trace contextRef="#ctx0" brushRef="#br0">17886 10724 0,'-35'-17'31,"35"34"157,17 19-188,-17 17 16,0-18-1,18 18-15,-1 0 16,-17-18-16,0-17 15,18-1 1,-18-34 62,0-19-62,0 19-1,0-19-15,0 19 16,0-18 0,0-1-1,-18-17 1,18 36 0,0-1-16,0-17 15,0 17 1,0 53 62,0 1-62,0-1-1,0 18-15,0 17 16,18-17-1,0 18 1,-18-36 0,0-52 46,0-1-46,0 0-16,0 1 15,0-1-15,0 0 16,-18-52 15,18 17-15,0 35 0,0 1-1,0-1 1,-18 18-1,18-35 1,0 70 62,18 0-62,-18 1-1,18-1-15,-1 18 16,-17-36 0,18 19 15,-18-54 94,0 0-31,0 1-63,0-1-15,0 0-1,0-17 1,0 18-16,-18-19 15,18 1 1,0 17 0,0 1-1,-17 17 1,17 53 15,0 70-15,0-70-1,0 0 1,0-71 47,0 1-48,0-1-15,0 0 16,0 1-1,0-19 1,0 1-16,0-18 16,0-35-1,0 53 1,-18 17 0,18 53 62,0 18-78,18 0 15,-18 0 1,0 0 0,0 18-1,17-36 1,-17-70 31,0-1-47,0 19 15,0-19 1,0 19-16,0-1 16,0-17-1,-17-18 1,17 0-1,0 71 64,0 17-79,0 0 15,0 18 1,17 35-1,1-52 1,-18-19 0,0-52 46,0 0-46,0 17-16,0-17 15,0-36 1,-18 36 0,18 70 46,0 1-46,0 16-16,18-16 15,-18-19 1,18 19 0,-18-19-1,0-52 48,0 0-48,0-1-15,0-16 16,0-1 0,0 17-1,0 19 1,0 52 0,0 0-1,0 18 1,0 18-1,0-36 1,0-70 47,0 17-48,0 0 1</inkml:trace>
  <inkml:trace contextRef="#ctx0" brushRef="#br0">18874 10460 0,'-18'-18'16,"18"71"46,0 0-62,0 0 16,0-18 0,18 36-1,-18-54 1,0 19-1,0-54 48,0-17-63,0 0 16,0-1-1,0-17-15,0 0 16,0 18-1,0 53 32,0 35-31,0 0 0,0 17-1,0-17 1,17-35-1,-17-1 32,0-52 0,18-18-31,-18 0-1,18 18-15,-18 53 47,0 35-31,0-18 0,0 18-1,0-36 1,17 1-1,-17 0 1,18-18 0</inkml:trace>
  <inkml:trace contextRef="#ctx0" brushRef="#br0">20197 10231 0,'0'0'0,"0"52"32,0 1-17,0 53 1,0-18 15,17-70 0,-17-36 1,0-35-17,0 18-15,0 0 16,0-18-1,0 35 1,0-35 0,0 18-1,0 53 32,0 17-31,0 53-1,0-52 1,0-19 0,0-70 31,0 0-32,0 18 1,0 0-16,0 52 78,0 1-78,0 0 16,0-1 15</inkml:trace>
  <inkml:trace contextRef="#ctx0" brushRef="#br0">17374 10918 0,'0'-17'203,"0"-1"-94,0 1-15,0-1 31,0 0-109,0 1 15,0 34 219,0 19-250,18-1 16,-18-18-1,18 19-15,-18-1 16,0 0-16,17 18 31,-17-18 0,0-70 126,0 0-157,0 17 15,0 1 1,0-19-1,0-17 1,0 18 0,0-18-1,0 18 1,0 70 62,0 1-78,18-1 16,-18 18-1,17 53 1,1-71 0,-18 35-1,0-52 1,0-36 31,0-17-47,0 17 15,0-34 1,-18 34 0,-17-70-1,18 17 1,17 54-1,0-1 1,0 53 47,0 18-48,0 0-15,0 0 16,0 0-1,0 17 1,17-52 0,-17-36 31,0-17-47,0 0 15,0-53 1,0 35-1,0-35 1,0 52 0,0 72 31,0-1-32,0 18 1,0 17-1,0-34 1,0 16 0,18-16-1,-18-19 1,0-34 46,0-36-62,0-18 16,0 1-16,0 34 16,0 1 15,0 18-15,0 34 15,0 18-16,0 36 1,0 0 0,0-36-1,17-35 32</inkml:trace>
  <inkml:trace contextRef="#ctx0" brushRef="#br0">16739 11747 0,'0'-17'46,"0"-1"-30,0 1 0,0-1 15,-17 18-15,-54 106-1,36 17 1,17-87-1,18-19 1,18-34 15,-1-19-15,72-70 0,-36 36-1,35-18 1,-53 17-1,-17 36 1,-36 35 15,0 17-15,-35 72 0,18 34-1,18-70 1,-19 53-1,36-36 1,0-34 0</inkml:trace>
  <inkml:trace contextRef="#ctx0" brushRef="#br0">16933 11818 0,'0'0'0,"-17"0"16,-1 0-1,0 0-15,1 53 16,-1 35 0,18-35 15,18-53-15,-1-35-1,19 0 1</inkml:trace>
  <inkml:trace contextRef="#ctx0" brushRef="#br0">16986 11853 0,'0'18'0,"0"0"16,0 35 0,0-36-1</inkml:trace>
  <inkml:trace contextRef="#ctx0" brushRef="#br0">17110 11889 0,'0'0'0,"0"53"15,-36 17 1,19-52 0,17-1-1,0-34 32,0-19-31,35 1-1,0 0-15,-35 0 16</inkml:trace>
  <inkml:trace contextRef="#ctx0" brushRef="#br0">17357 11695 0,'0'0'0,"-18"88"16,0-18 0,-35 36 15,36-53-15,17-35-1,-18-18-15,18-18 94,18-35-94,17 18 16,0-36-1,1 36 1,-19 35-1,1 0 1,0-18 15,-18 54-15,0-19 0,-18 89-1,-35-106 1,35 0-1,18-17 1,0 52 31,0-18-31,0 19-1,18 17 1,0-18-1,-18-17 1,35-18 0</inkml:trace>
  <inkml:trace contextRef="#ctx0" brushRef="#br0">18133 11307 0,'0'0'0,"-53"35"0,0 35 16,0-17-1,35-17-15,-17-1 32,0 106-1,35-159-16,17 1 1,19-19 0,34-34-1,18-36 1,-70 53 0,17 0-1</inkml:trace>
  <inkml:trace contextRef="#ctx0" brushRef="#br0">18186 11112 0,'0'36'31,"-18"17"-31,18 0 15,-18 0 1,-17 88 0,0-36-1,35-34 1,0-53 0</inkml:trace>
  <inkml:trace contextRef="#ctx0" brushRef="#br0">18380 11412 0,'0'0'0,"-18"0"15,-35 0 1,0 18 0,18 35-1,35 17 1,-18-70 0,18 18-1,53-18 1,-17-18-1,-1-17 1</inkml:trace>
  <inkml:trace contextRef="#ctx0" brushRef="#br0">18362 11465 0,'0'18'15,"0"70"1,-18-35-1,18-35 1</inkml:trace>
  <inkml:trace contextRef="#ctx0" brushRef="#br0">18486 11501 0,'0'0'0,"0"17"16,0 18-16,-18-17 16,0 0 15,36-18 16,35-53-32</inkml:trace>
  <inkml:trace contextRef="#ctx0" brushRef="#br0">18768 11201 0,'-53'158'32,"35"-105"-17,-17 18 1,-18-1-1,18-52 1,35-36 31,0 1-47,35-18 16,18-1-1,-35 36 1,34-17-1,-34 17 1,-36 35 31,-17 0-31,0 0-1,35-17 1,0 0 15,0 17-15,0 18-1,0-18 1,0-17 0</inkml:trace>
  <inkml:trace contextRef="#ctx0" brushRef="#br0">18415 11959 0,'0'0'0,"-18"0"0</inkml:trace>
  <inkml:trace contextRef="#ctx0" brushRef="#br0">17233 9860 0,'18'0'16,"-1"0"-1,1 18 1,0 264 15,-18-88-15,0-106-1,0-17-15,0-1 16,0-17 15,0-35-15</inkml:trace>
  <inkml:trace contextRef="#ctx0" brushRef="#br0">17110 10389 0,'0'0'0,"35"-35"31,-35 53-15,0 17 0,0 53-1,53 0 1,-35-70-1,34 17 1,1-35 0,0 0-1,18-106 1,-54 53 0,-17 18-1,0-35-15</inkml:trace>
  <inkml:trace contextRef="#ctx0" brushRef="#br0">17515 10619 0,'0'0'0</inkml:trace>
  <inkml:trace contextRef="#ctx0" brushRef="#br0">16792 12400 0,'0'0'15,"-17"35"17,-1 18-32,0 0 15,18 106 17,0-106-17,18-53 1,17 0-16,71-18 15,-53-52 17,18-54-17,-54 71 1,-17 36 0,-70-36-1,34 35 1,-17-17-1,53 17 1</inkml:trace>
  <inkml:trace contextRef="#ctx0" brushRef="#br0">18362 11977 0,'0'0'15,"0"-18"1,0 53 0,0 18-1,0 124 1,-18 34 15,18-158-15,0 0-1,0-17 1,0-1 0</inkml:trace>
  <inkml:trace contextRef="#ctx0" brushRef="#br0">18433 12647 0,'0'0'15,"-18"0"1,0-18 0</inkml:trace>
  <inkml:trace contextRef="#ctx0" brushRef="#br0">17022 9437 0,'0'0'0,"-18"0"16,18 17-1,-18 19-15,1 17 16,17 0-16,-18 35 31,18-35 0,18-53-15,70-71 0,0-52-1,-53 87 1,1-52 0,-19 35-16,-17 36 15,0-36 1,0 0-1,-17 53 1,-19 0 15,19 0-31</inkml:trace>
  <inkml:trace contextRef="#ctx0" brushRef="#br0">17304 9684 0,'0'0'16,"-18"0"0,0 17 30</inkml:trace>
  <inkml:trace contextRef="#ctx0" brushRef="#br0">17621 9260 0,'0'0'0,"0"36"32,-17 17-17,17-18 1,0 35-16,0-34 15,0 34 1,0-34 0,0-19-1,0 1 17,-36-18-1,1 0-16,0 0 1,-1 0 0</inkml:trace>
  <inkml:trace contextRef="#ctx0" brushRef="#br0">17568 9278 0,'0'0'0,"18"0"16,35 0 0,-18 0-1,0 0 1,1 0-16</inkml:trace>
  <inkml:trace contextRef="#ctx0" brushRef="#br0">17110 9243 0,'0'0'0,"-53"70"16</inkml:trace>
  <inkml:trace contextRef="#ctx0" brushRef="#br0">6879 17092 0,'0'-18'15,"0"1"157,0-18-156</inkml:trace>
  <inkml:trace contextRef="#ctx0" brushRef="#br0">6509 16951 0,'0'0'0,"35"0"125,18 0-125,-18 0 16,18 0 0,35 0-1,-35 0 1,124 18-1,52-18 1,71-18 0,0-17-1,-177 17 1,159 0 0,1 18-1,-142-17 1,141 17-1,-141 0-15,0 0 16,124-36 15,35 19-15,-142-1 0,142 1-1,-176 17-15,-1 0 16,106-18-1,-70 18 1,-88 0 0,70 0-1,0 0 1,-18 18 0,19-18-1,-72 17 1,54-17-1,-19 0 1,-34 0 15,123 0-15,-123 0 0,70 0-1,-36 0 1,-69 0-1,17 0 1,-18 0 0,0 0-1,-52 0 32</inkml:trace>
  <inkml:trace contextRef="#ctx0" brushRef="#br0">11007 16581 0,'0'0'0,"-18"0"31,18-18-15,18 18 15,35-18-15,52-17-16,89 0 31,142 35 0,-142 0-15,0-18-1,17 0 1,-123 1 0,36-1-1,-71 1 1,-35 17-1,-1 0 1,18 0-16,-17 0 31,0 0-15</inkml:trace>
  <inkml:trace contextRef="#ctx0" brushRef="#br0">12047 16510 0,'0'0'0,"0"-18"16,-17 18 15,-36 0-31,-35 89 31,-124 87 0,177-141-15,-18 18 0,17-18-1,1 18 1,35-17-1,0-19 1,0 1 0,0 0 15,88-18-15,-35 17-1,18-17-15,52 35 16,-52-35-1,52 36 1,-17-19 0,-35 1-1,-54-18 1,1 0-16,0-18 47,-18 1-32,0-19-15,0-16 16,0 16 15,-18 19-31,0-36 16,1 0 0,-19-18-1,1-52 1,18 87-1,-19-34 1,19 52 0,-1 1-1,0-19 1,1 36 46,17-17-62,-18 17 94,0 0-78,18 17-1,-35 1 1,-35 53 0,17-1-1,-71 89 1,36-18 0,35-88-1,35-18 1,1 0-1,-18-17 1,17 0 15,18-1-15,18-17 31,17 18-47,0-18 15,0 0 1,36 0-16,-1 0 16,54 18-1,-18-1 1,-53 1 0,-18-18-1,-17 0 1,-1 0-1,1 0 32,0-18-31,-1-88 0,-17-52-1,0 34 1,0 107-1,0-36 1,-17 17 0,17 1-1,-36-53 1,1 17 0,17 54-1,18 70 79</inkml:trace>
  <inkml:trace contextRef="#ctx0" brushRef="#br0">12100 16951 0,'0'0'0,"-17"-18"31,17 36-31</inkml:trace>
  <inkml:trace contextRef="#ctx0" brushRef="#br0">12083 17057 0,'0'0'0,"-18"-18"16</inkml:trace>
  <inkml:trace contextRef="#ctx0" brushRef="#br0">17886 16633 0,'0'0'0,"0"-35"15,176 18 1,336-19 31,-36 36-31,-35 0-1,-106 36 1,-229-19-1,-36 1-15,-34 17 16</inkml:trace>
  <inkml:trace contextRef="#ctx0" brushRef="#br0">19614 16916 0,'0'0'0,"-88"-18"16,53-17-16</inkml:trace>
  <inkml:trace contextRef="#ctx0" brushRef="#br0">22913 9155 0,'18'-18'62,"52"-17"-46,36-36 0,123 1-1,-70 34 1,106-17-1,-54 36 1,71-36 0,-70 35-1,-18 1 1,-17 17 0,122 0-1,-122 0 1,123 0-1,-36 0 1,-140-18 15,-18 18-15,-18 0 0,35 0-1,18 18 1,-52 17-1,-37-35 1,37 17 0,-19 1-1,71 17 1,-17-35 0,52 36-1,-88-19 1,-52-17-1,-1 0 1,-17 0 15,-1 0-15,1 0 0,-1 18-1,1-18 1,17 0-1,-17 0 1</inkml:trace>
  <inkml:trace contextRef="#ctx0" brushRef="#br0">25100 9031 0,'-18'0'62,"-17"18"-46,18 17 0,-89 71 15,53-36-15,18 1-1,-1-71 1,36 18-1,0-1 17,0 1-1,18-18 16,17 0-32,0 0-15,54 0 16,-36 0 15,-1-18-15,19 1 0,-36-1-1,18 0 1,-17 1-1,-36-1 64,0 0-64,0 1-15,0-1 16,0-17-1,-18 0 1,0-1 15,-17-34-15,17 70 0,18-18 30,0 0-30,-17 18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10-25T11:28: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5503 11889 0,'36'-18'172,"-19"18"-156,1-18-16,35-17 16,-18 0-1,18 17 1,0 0-1,-18 18 17,18 0-17,0 0 1,-18 0 0,1 18-1,-1-18 1,18 0-1,-36 0 1,36 18 0,-17-18-1,-19 0 1,1 0-16,35 0 16,-18 0-1,36 0 1,-18-18-1,-1 18 1,19-18 15,17 18-15,-17 0 0,-1 0-1,-52 0 1,35 0-1,0 18 1,-18-18 0,0 18-1,18-18 1,35 0 0,1 0-1,-36 0 1,-18 0-16,0 0 15,53 0 1,1 0 15,-19 17-15,-35-17 0,54 0-1,-1 0 1,0 0-1,-53 0 1,36 0 0,-18 0-1,-18 0 1,18 0 0,-18 0-1,18 0 1,0 0-1,-18 0 1,36 18 15,-1-18-15,19 0 0,16 0-1,-69 0 1,34 0-1,-17 0 1,0 0 0,-18 0-1,1 0 1,69 0 0,37 0-1,-72 0 1,-17 0-16,0 0 15,70-35 1,-34 35 15,-72 0-15,36 0 0,-18 0-1,-17 0 1,0 0 15,35 0-15,-18-36-1,-17 36 1,-1 0 0,1-17-1,-1 17 1,19 0-1,-19 0 1,1 0 0,17-18-1,-17 18 1,17-17 0,-17 17-1,0 0 1,-1 0-1,18 0 1,-17 0 0,0 0-1,-1-53 1</inkml:trace>
  <inkml:trace contextRef="#ctx0" brushRef="#br0">24218 15946 0,'18'0'609,"-1"0"-515,1 0 31,0 0-78,-18 17 0,17-17-32,1 18 32,-18-1-15,18-17-32,-1 0 31,-17 18-16,18-18 1,-18 18 31,18-18-31,-1 0 15,-17 17-16,18-17 1,-18 18 15,17-18-31,-17 18 16,18-18 0,0 0 15,-18 17-31,17-17 31,-17 18-15,18-18 31,0 0-32,-18 18 1,17-18-1,1 17 1,0-17 0,-1 0-1,19 35 1,-19-35 0,1 18-1,-1 0 1,1-18-1,0 17 1,-1-17 15,-17 18-15,18-18 0,-18 18-1,18-18 1,-1 17-1,-17 1 1,36 0 0,-36-1-1,17-17 1,1 18 0,-1-18-1,1 18 16,0-18-15,-18 17 0,17-17-1,1 18 1,0-18 0,-1 17-1,1-17 63,0 0-31,-1 0 31,1 0-62,-1 0-16,1 18 16,0-18-1,-1 0 1,1 0-1,0 18 1,-1-1 0,-17 1 15,18-18-31,0 0 78,-18 18-47,17-18-15,1 0 46,-18 17-46,18-17 0,-18 18-1,17-18-15,1 0 32,-18 18-32,17-18 31,1 17 31,0-17-46,-1 18 0,1-18-1,0 17 1,-1-17-1,1 18 1,17 0 0,0-1-1,-17-17 1,0 18-16,-1-18 16,19 35-1,-1-17 1,0 0-1,-17-1 1,17 1 15,0-1-15,1 1 0,-19 0-1,19-1 1,-19-17-1,19 18 1,-19 0 0,1-1-1,-18 1 1,17-18 0,1 0-1,0 18 16,-1-18 1,-17 17-17,18-17 17,0 18-1,-1-18-16,1 0 1,17 18 0,0-18-1,1 35 1,17-18 0,-36 1-1,19 0 1,-19-1-1,1-17 1,-1 0 15,-17 18 1,18-18-17,-18 18 1,18-18-1,-1 17 1,1-17 0,0 18-1,-1-18 1,1 18 0,0-18-1,-18 17-15,17-17 16,1 0-1,-18 18 1,18-18 15,-1 0-15,1 17 15,-1-17 16,-17 18-31,18-18-16,0 0 15,-18 18 1,17-18 0,-17 17-1,18-17 1,0 18 15,-1-18-15,-17 18-1,18-18 1</inkml:trace>
  <inkml:trace contextRef="#ctx0" brushRef="#br0">26564 15769 0,'-35'0'78,"0"35"-62,-18 18-16,17 0 15,-87 88 1,-18 36-1,53-89 1,-53 71 15,35-53-15,17-18 0,54-53-1,18-35 1,-1 18-1,18-1 1</inkml:trace>
  <inkml:trace contextRef="#ctx0" brushRef="#br0">26247 15893 0,'0'0'0,"-18"0"16,18-53-16,-18 53 16,18-18 15,0 0-16,18 18 1,35-17 15,53 17-15,0 0 0,-89 0-1,1 0-15,-18 17 31,0 1-15,0 0 0,0-1-1,-18 54 1,-17 17 0,0-17-1,17-54 1,0 1-1</inkml:trace>
  <inkml:trace contextRef="#ctx0" brushRef="#br0">25682 16581 0,'0'0'0,"0"35"0,18 0 15,-18 0-15,0-17 16,17-18-1,36 0 1,36 0 15,-54 0-15,-17 0 0,-1 0-1</inkml:trace>
  <inkml:trace contextRef="#ctx0" brushRef="#br0">26106 16827 0,'0'0'0,"-18"0"15,-35 18 1,35-18-1,1 0 1,34 0 0</inkml:trace>
  <inkml:trace contextRef="#ctx0" brushRef="#br0">25188 16051 0,'18'0'282,"-18"-17"-282,18 17 62,-18-18-46,0 0 15,0 1 16,-18 17 187,0 17-218,-17 1-16,17 17 16,1-17-16,-19 35 15,19-35 1,-54 70-1,18-18 17,53-52-1,-17-18 31</inkml:trace>
  <inkml:trace contextRef="#ctx0" brushRef="#br0">25065 15963 0,'0'0'0,"17"0"109,1 0-109,53 0 31,-36 18 1,-35-1-1,0 1-31,0 0 16,0 52-1,0-17 1,0-35-1,-18-1 1</inkml:trace>
  <inkml:trace contextRef="#ctx0" brushRef="#br0">24924 16140 0,'-18'0'31,"18"17"-15,0 18 0,0 18-1,0 53 17,0-53-17,18-35 1,17-18-1,0 0 1,71-35 0,-71 17 15,-35 0-31</inkml:trace>
  <inkml:trace contextRef="#ctx0" brushRef="#br0">25206 16475 0,'0'0'0,"-18"0"31</inkml:trace>
  <inkml:trace contextRef="#ctx0" brushRef="#br0">25894 14975 0</inkml:trace>
  <inkml:trace contextRef="#ctx0" brushRef="#br0">23036 9596 0,'0'0'0,"-17"0"16,17-18-1,0 0 16,17 1-15,36-1 0,71-35-1,-1 35 1,1 18 0,-36 0-1,-53 0 1,18 53-1,-18-17 1,-17 17-16,17-1 31,-17-16-15,0-19 0,34-17-1,90-35 1,-72-18-1,89-17 1,-141 70 0,34 0-1,-16 0 1,-19 0 0,36 17-1,35 19 1,-35-1-1,-17 0 17,-19-35-17,72 0 1,52-35 0,35-53-1,-53 52 1,-105 36-1,17 0 1,1 36 0,-1-19-1,88 19 1,-70-36 0,88 0-1,-35-36 1,-53 19-1,35 17 1,-17 0 15,0 0-15,-1 0 0,-35 0-1,71 0 1,-18 0-1,1 0 1,-1 0 0,-53-18-1,53 18 1,-17 0 0,17 0-1,0 0 1,-35 0-1,35 18 1,-17-18 15,-36 0-15</inkml:trace>
  <inkml:trace contextRef="#ctx0" brushRef="#br0">25823 14940 0,'0'18'109,"18"-18"-78,-18 17 16,18-17-47</inkml:trace>
  <inkml:trace contextRef="#ctx0" brushRef="#br0">26070 15152 0,'18'0'15,"0"0"16,-1 0-15</inkml:trace>
  <inkml:trace contextRef="#ctx0" brushRef="#br0">25453 15293 0,'0'0'0,"-18"0"15,18 18 110</inkml:trace>
  <inkml:trace contextRef="#ctx0" brushRef="#br0">25418 15346 0,'-18'0'32,"36"0"139,-1 17-155,1-17 0,0 18-16,-1-18 15,1 18 1,-1-18 0,1 17-1,0-17 1,-18 18-1,17-18 1,1 18 15,0-18-15,-1 17 0,1 1-1,17-18 1,-17 18-1,-1-1 1,1-17 0,0 0-1,-1 0 1,1 18 0,0-18-1,-1 17 1,1 1-1,0-18 1,-1 18 15,-17-1-15,18-17 0,0 18-1,-1 0 1,1-1-1,-1 1 1,1 0 15,0-1-15,-1-17 0,1 0 62,0 0-47,-1 0 0,1 0 47,0 0-62,-1 0-16,-17 18 16,18-18-1,-18 18 1,17-1-1,1 1 1,0-1 15,-1 1-15,1 0 0,-18-1 15,18-17-16,-1 18 1,1-18-16,0 18 16,17-1-1,0 1 1,-17-18 0,-1 18-1,19-1 1,-1 1-1,18-1 1,-53 1 15,70 17-15,-52-17 0,35-18-1,0 18 1,-35-18-1,-1 17 1,1 1 0,-18 0-1,35-1 1,-17 1 0,-1-1-1,19 1 1,-19 0-1,1-1 17,0-17-32,-1 18 15,36 0 1,-18-1 0,-17-17-1,17 18 1,1 17-1,-1-17 1,18 0 0,-36-18-1,36 35 1,-35-18 0,0 1-1,-1 0 1,36-1-1,-18 1 1,1-18 15,-1 35-15,0-35 0,-17 36-1,17-36 1,-17 17-1,-1 1 1,1-1 0,0-17 15,-18 18-31,17-18 16,-17 18-1,18-18 1,-18 17-1,18-17 1,-18 18 0,17-18-1,1 18 1,17-1 0,1 1 15,-36-36 0</inkml:trace>
  <inkml:trace contextRef="#ctx0" brushRef="#br0">25294 15311 0,'18'0'16,"17"-18"0,-17 18-1,-1-18 17,1 1-1,0-1-16,-1 18 17,1-18-17,0 1 1,-1-1 0,18 0-1,-17 1 1,0-1-16,-1 18 15,1-17 1,0 17 172,-1 0-142,1 0-14,-18 17-32,18 1 15,17-1 1,18 19 0,-18-36-1,-17 0 1,17 17-1,-17 1 1,-1 0 15,1-1-15,0 1 0,-1 0-1,1-18 1,-18 17-1,17-17-15,1 18 16,0-18 0,-1 35-1,1-35 1,17 18 0,-17 17-1,17-17 1,0 17-1,-17-17 17,0 17-17,17 0 1,0-17 0,1 17-1,-19-17 1,36-1-1,0 1 1,0 17 0,-18 1-1,-17-19 1,0 1 0,-1-1-1,1 1 1,17 0-1,18-1 1,-18 19 15,18-1-15,-18-17 0,18-1-1,18 1 1,-18-1-1,-18 19 1,-17-19 0,-1 1-1,1-18 1,-18 18 0,18-18-1,17 17 1,-17-17-1,-1 18 1,1-18 15,17 18-15,18-18 0,-35 35-1,17-18 1,-17 1-1,17 0 1,0-1 0,-17 1-1,17 0 1,-17-18 0,-1 17-1,1 1 16,-18 0-15,35-18 15,1 35-15,-1-17 0,-18-18-1,1 17 1,0 1-16,-1-18 31,-17 17-31,18-17 16,-18 18-1,18-18 1,-1 18 0,1-18-1,17 0 1,-17 0-1,0 17 17,17 1-17,-35 0 1,17-1 0,1 1 15,0-18 0,-18 18 47,0-1-47,0 1-15,0 17-16,-36-17 16,19 17-1,-54 18 1,18-18 0,18 18-16</inkml:trace>
  <inkml:trace contextRef="#ctx0" brushRef="#br0">25594 15240 0,'0'-18'32,"18"18"-17</inkml:trace>
  <inkml:trace contextRef="#ctx0" brushRef="#br0">25594 15258 0</inkml:trace>
  <inkml:trace contextRef="#ctx0" brushRef="#br0">25541 15258 0,'0'0'0,"-18"0"16,1 0-1,-1 0 16,18-18 32,-17 18-47,-1 0 15</inkml:trace>
  <inkml:trace contextRef="#ctx0" brushRef="#br0">25135 15046 0,'0'-18'16,"18"18"46,0 18-46,88 35-1,-36-18 1,54 36 15,-36 17-15,-35-18 0,-36-52-1,1 0 1</inkml:trace>
  <inkml:trace contextRef="#ctx0" brushRef="#br0">25135 14940 0,'0'0'15,"53"0"-15,0 53 0,0-18 16,35 18-1,-17 0-15,17 0 16,0 0 0,0 0-16,89 53 31,70 35 0,-212-124-15,-17 1-1</inkml:trace>
  <inkml:trace contextRef="#ctx0" brushRef="#br0">25206 14993 0,'0'0'0,"-18"-18"15,54 54 48,34-1-63,1 18 16,229 123 15,-106-52-16,0-18 1,-53-1 15,-53-34-15,-53-36 0,-17-17-1</inkml:trace>
  <inkml:trace contextRef="#ctx0" brushRef="#br0">25171 15046 0,'35'0'31,"36"18"-15,-19 17-1,37 0-15,-19 0 16,124 54 0,18 16-1,0 19 1,-124-71-1,53 53 1,-53-71 15,-35-17-15,-35-1 0</inkml:trace>
  <inkml:trace contextRef="#ctx0" brushRef="#br0">25329 14993 0,'0'0'0,"-17"0"0,70 18 63,0 17-63,17 0 15,1 18 1,87 71 0,37-19-1,-90-52 1,-16 18-16,-19-36 16,89 53-1,-89-35 1,-17-17-16,0-1 15,88 53 17,-105-70-17,52-1 1,-53 1 0,0-18-1,1 18 1,-19-1-1,36 1 1,0 17 0,-35-35-1,-1 18 1,19-1 0,-36 1-1,53 17 1,-36-35-1,19 18 1,-19 17 15,1-17-15,-1 17 0,1-17-1,17 17 1,1 0-1,-19-17 1,19 35 0,16 0-1,1 0 1,0-18 0,-17 0-1,16 18 1,37 0-1,-72-18 1,19 1 15,-1-19-15,0 19 0,-17-19 15,-18 1-31,0-36 78,-35 1-62,-1-19-1,19 1-15,-36 17 16,17-17-16,1 18 15,-53-36 1,-36 0 15,72-18-15,-72-17 0,1-18-1,17 36 1,53 17-1,35 53 1,1 0 0,34 0 31,18 0-47,1 0 15,70 70 1,17 36-1,-52-35 1,158 123 15,-141-124-15,71 36 0,0-35-1,-71-36 1,35 18-1,-35 17 1,-70-17 0,-18-17-1,-18-36 32,1-18-31,-18-17-16,-36-18 15,18 0 1,-35-18 15,-18-17-15,53 70 0,-17-17-16,-36-18 15,53 36 1,-18-19-1,18 1 1,53 17 0,18 18 15,53 36-15,52 34-1,-52-17 1,52 35-1,-70-52 1,0-19 0,17 36-1,-34-18 1,-19-35 0,1 18-1,-18-36 16,-18-35-15,1 18 0,-54-35-1,-17-1 1,53 36 0,-36-36-1,18 18 1,18 18-1,17 17 1,36 18 31,17 0-31,53 89-1,36 16 1,-71-34-1,53 17 1,-36-53 0,-52 1-1,17-36 1,-17 0-16,-36-53 31,-70 18-15,35 17-1,-123-35 1,-18-35 15,35-18-15,71 53 0,70 35-1,0 1 1,54 34 15,52 19-15,-18-1-1,89 53 1,-35 18 0,-71-53-1,-18-18-15,0 0 16,18 1-1,0-36 17,-53-18-17,0 0 1,-53-70 0,-53 0-1,18-18 1,0 36-1,35 52 1,35 18 0,54 18 15,-1 35-31,35-18 16,71 71-1,-17 35 1,-89-88-1,-17-18 1</inkml:trace>
  <inkml:trace contextRef="#ctx0" brushRef="#br0">25171 14870 0,'0'0'0,"-18"0"31,36 35 32,35 35-48,-18-17 1,124 53 0,88 0 15,-124-71-15,-105-17-1</inkml:trace>
  <inkml:trace contextRef="#ctx0" brushRef="#br0">25382 14958 0,'0'0'0,"71"88"16,35-17-16,-18-1 15,-18-17 1,1 18-16,-18-36 31,-18 0-31</inkml:trace>
  <inkml:trace contextRef="#ctx0" brushRef="#br0">25594 16228 0,'0'0'0,"-18"17"94</inkml:trace>
  <inkml:trace contextRef="#ctx0" brushRef="#br0">26282 15946 0,'0'0'0</inkml:trace>
  <inkml:trace contextRef="#ctx0" brushRef="#br0">25876 16281 0,'0'0'0,"-17"0"32,-1 0-17</inkml:trace>
  <inkml:trace contextRef="#ctx0" brushRef="#br0">25806 16316 0,'0'0'0</inkml:trace>
  <inkml:trace contextRef="#ctx0" brushRef="#br0">25735 16334 0,'-18'0'16</inkml:trace>
  <inkml:trace contextRef="#ctx0" brushRef="#br0">15487 9437 0,'18'0'31,"-1"0"32,1 0-32,-1 0-31,19 0 16,87 0 15,-87 0-15,52 0-1,-35 0 1,17 0-1,-52 0 1,70 0 15,0 0-15,0 0 0,1 0-1,-54 0 1,53 0-1,0-18 1,18 18 0,-53 0-1,70-17 1,-17 17 0,0 0-1,18 0 1,-54 0-1,71 17 1,0 1 15,-17-1-15,-54-17 0,54 18-1,-1-18 1,1 18-1,-71-18 1,88 17 0,0 1-1,0 17 1,18-35 0,-71 0-1,71 0 1,-36 0-1,1 0 1,-1 0 15,-35 0-15,71 0 0,-18 18-1,-17-18 1,-71 0-1,0 0-15,-1 0 16,54 0 0,35 0-1,-52 0 1,87 0 0,18 18-1,-18-1 1,1-17-1,-107 0 1,89 0 15,0 0-15,-18 0 0,-18 18-1,-52-18 1,70 17-1,-17 1 1,-71 0 0,35-18-1,-18 0 1,-17 0 0,0 0-1,-35 0 1,35 0-1,0 0 1,-18 0 15,35 0-15,-34 0 0,70 0-1,35 0 1,-71 0-1,71 0 1,-105 0 0,52 0-1,0 0 1,-53 0 0,36 0-1,-1 0 1,-34 0-1,-1 0 17,-17 0-17,34 0 1,-34 0-16,0 0 16,-1 0-1,1 0 1,0 0 15</inkml:trace>
  <inkml:trace contextRef="#ctx0" brushRef="#br0">22966 9578 0,'0'0'0,"106"18"31,-36-1-15,124 1 0,-53-18-1</inkml:trace>
  <inkml:trace contextRef="#ctx0" brushRef="#br0">19438 11553 0,'18'0'234,"-1"0"-234,1 0 16,35 0 0,-18 0-16,18 18 15,0-18-15,0 0 16,-18 0-1,36 18 1,-36-18 0,71 17 15,-18-17-15,71 0-1,-71 0 1,88 0-1,1 0 1,-36 0 0,-71 0-1,72 0 1,-1 0 0,17 0-1,-34 0 1,-54 0-1,36 0 17,35 0-17,-35 0 1,-53 0 0,0 0-16,-18 0 15,18-17 1,0 17-1,-35 0 1,35-18 0,-18 18-16,0-18 15,36 1 1,-36 17 0,-17 0-1,17 0 1,18 0-1,53-18 1,0 1 15,-71 17-15,18 0 0,-18 0-1,-17 0 1,35 0-1,-18 0 1,-17 0 0,-1 0 62,1 0-63,-1 0-15,1 0 16,0 0 62,-1 0-62,1 0 15</inkml:trace>
  <inkml:trace contextRef="#ctx0" brushRef="#br0">23195 11518 0,'0'0'0</inkml:trace>
  <inkml:trace contextRef="#ctx0" brushRef="#br0">23583 11536 0,'0'-35'16,"18"35"-1,-1 0-15,19 0 16,34 0 0,124 0 15,-123 0-16,105 0 1,36 0 15,17 17-15,1-17 0,-125 0-1,142 0 1,-35 0-1,-18 0 1,-106 0 0,89 0-1,-19 0 1,-52 0 0,-71 0-1,1 0-15,-19 0 16,54 0-1,-1 0 1,-17 0 15,-17 0-15,-19 0-16,19 0 16,17 0-1,35 0 1,-35 0-1,35 0 1,-18 0 0,-34 0-1,-1 0 1,-17 0 0,-1 0-1,36 0 1,-18 0-1,-17 0 17,0 0-17,-1 0 1,-17 18 0,18-18-1,0 0 1,17 0-1,0 35 1,-17-35 0</inkml:trace>
  <inkml:trace contextRef="#ctx0" brushRef="#br0">5503 17709 0,'0'0'0,"-17"0"94,17-17-47,17-1 15,1 18-62,35-35 16,-18 17-1,18 1 17,-35 17-17,35 0 1,-36 0-16,19 0 16,16 0-1,19 0 1,-18 17-1,-18 19 1,0 16 0,-17-16-1,0-19 1,-1 1 15,1-18-15,0 0 15,-1 0-31,19-18 16,-1-17-1,71-53 1,0 35 0,-18 18-1,-35 35 1,0 0-1,-1 35 1,-16 18 0,-19-35-1,-17 17 1,18 18 0,0 0-1,-1-18 1,-17-17-1,18-1 1,17-17 15,53-53-15,-52 36 0,-1-1-16,0 0 15,-17 1 1,17 17-1,0 0 1,18 0 0,-17 0-1,-1 17 1,0 36 0,-17-35-1,-1 35 1,1-36-1,0-17 1,35-17 15,17-36-15,-34 18 0,34 17-1,-35 0 1,18 18-1,-17 0 1,-1 0 0,0 18-1,-17 17 1,17 18 0,0 0-1,-17-35 1,35-36 31,-18-17-32,53-53 1,-70 88 0,0-18-1,-1 18 16,1 0-31,0 18 16,-1-1 0,36 1-1,-35-18-15,-1 0 16,1-18 0,53-17-1</inkml:trace>
  <inkml:trace contextRef="#ctx0" brushRef="#br0">7108 17727 0,'0'0'0,"-17"18"47,-18 17-47,-71 71 31,70-71 0,-16 0-31,-72 36 16,71-18-1,-17 17 1,34-34 0,19-1-1,17-17 1,35-1-1,35 1 1,-17 0 0,89-1-1,-1 54 1,-71-54 0,1 19-16,17-1 15,-35-17 1,-36-18-1,1 0 17,-18-36-1,0 1-31,0-18 16,-18-53-1,-17-35 1,0 18-1,17 70 1,1 0 0,-1 35-1,18 1 1,-18-1 0,18 0 93</inkml:trace>
  <inkml:trace contextRef="#ctx0" brushRef="#br0">7161 18097 0,'0'0'0,"-105"0"16,69 0-1</inkml:trace>
  <inkml:trace contextRef="#ctx0" brushRef="#br0">9525 17639 0,'-18'0'62,"18"18"-46,18-18 15,0 0-15,-1 0 0,19 0-1,16 0 1,37 0-1,-1 0 1,18 0 0,-18 0-1,-35 0 1,53 0 0,-1 0-1,-16-18 1,-1 18-1,-18 35 1,-34-35 15,-1 18-31,18-18 16,-18 0 0,53 0-1,36-18 1,-54 1-1,19 17 1,-37 0 0,19 0-1,0 0 1,17 0 0,18 0-1,35 0 1,-71 0-1,107 0 17,-124 0-17,52 0 1,19 0 0,17-36-1,-53 36 1,-53-17-1,-17 17-15,17 0 16,-17 0 0,17 0-1,18 17 1,0-17 0,0 0-1,0 0 1,18 0-1,-36-17 17,53-1-17,-17 0 1,-1 18 0,1-17-1,-18 17 1,-36 0-1,36 0 1,-18 0 0,-17 0 15,0 0-15,-1 0-1,1 0 1,-18-36 15</inkml:trace>
  <inkml:trace contextRef="#ctx0" brushRef="#br0">12065 17762 0,'-35'18'62,"-18"17"-46,18-17 0,-71 35-1,17-18 1,1 18 0,53-35-1,35-1 32,18 1-16,17 0-31,0-1 16,18-17 0,53 35-1,0 1 1,-53-36-1,17 0 1,-34 0 0,-36-18 15,0-35-15,0 18-1,0-53 1,-36-36-1,1-17 1,17 71 15,-17 52-15,35-17 0</inkml:trace>
  <inkml:trace contextRef="#ctx0" brushRef="#br0">18944 15628 0,'0'0'0,"0"-18"31,-17 18-31,-19 0 0,-17 0 16,-17 0-1,-36 0 1,-176 159 15,141-35 0,70-54-15,-70 107 0,17 34-1,72-105 1,-1 106-1,35-106-15,0 17 16,18 89 0,53 17-1,0-158 1,18-1-16,70 54 16,-53-54-1,106 36 1,0-18-1,18 0 17,-18 1-17,-88-72 1,246 54 0,-228-71-1,123 0 1,-36-53-1,36 0 1,-123 18 0,193-71-1,-228 35 1,52-70 0,-35 0-1,-1 0 1,-34-18-1,-1 0 17,-34-35-17,-36 89 1,0-54 0,0-18-1,0 89 1,0-88-1,0 35 1,-53 35 0,-53 0-1,53 53 1,-53-35 0,0-18-1,-17 0 1,-18 36-1,53 34 1,-89 1 15,1 18-15,-1 17 0,107-18-1,-248 18 1,213 18-1,-89 52 1,105-35 0,-105 18-1,-17-35 1,-36 35 0,106 0-1</inkml:trace>
  <inkml:trace contextRef="#ctx0" brushRef="#br0">21431 14446 0,'0'0'0,"0"-17"16,0-1-1,0 71 48,0 35-63,0 0 16,-17 106-1,-1-35 1,18-124-1,0 1 1</inkml:trace>
  <inkml:trace contextRef="#ctx0" brushRef="#br0">21766 14658 0,'0'0'0,"-17"18"16,-89 34 15,71-52-15,-36 36 0,36-1-1,35-17 16,0-1-15,70 36 0,19 18-1,-54-18 1,18 17 0,-18-17-1,-17-35 1,-1-18-1</inkml:trace>
  <inkml:trace contextRef="#ctx0" brushRef="#br0">22278 14693 0,'0'0'0,"0"-17"0,18 17 47,17 0-31,18 0-16,-18 0 15,18 0 1,-35 0-16,-1-18 16</inkml:trace>
  <inkml:trace contextRef="#ctx0" brushRef="#br0">22296 14993 0,'0'0'0,"-18"0"15,0 0 1,54 0 15,-1 0-31,18 0 16,0 0-1,-18 0-15,0 0 16</inkml:trace>
  <inkml:trace contextRef="#ctx0" brushRef="#br0">22860 14534 0,'18'0'15,"17"0"-15,-17 0 16,17 0-1,-18 0-15,1 18 16,-36 158 31,1-123-31,-36 36-1,0-54 1,35-35-1,-35 0 1,36 0 0,34 0 46,19 0-46,17 0-16,-18 0 15,35 17 1,-17-17 0,-35 0-1,17 36 1</inkml:trace>
  <inkml:trace contextRef="#ctx0" brushRef="#br0">23213 15169 0</inkml:trace>
  <inkml:trace contextRef="#ctx0" brushRef="#br0">20796 15258 0,'0'0'0,"0"-18"16,18 18 15,35 0-31,282 18 31,-53 17-15,36-17-1,-1-1 1,-158-17 15,123 0-15,-105 0-16,-36-35 16,158-18-1,-210 35 1,122-17-1,-34-18 1,-1-17 0,-35-54-1,-105 71 1,34-88 0,-52 35-1,-1 0 1,-17 54-1,-17-54 17,-19-18-17,-52 18 1,35 53 0,-88-52-1,-18 34 1,1 1-1,-1-1 1,71 53 0,-142-17-1,-16 0 1,34 17 0,18 18-1,88 0 1,-106 0-1,-17 35 17,123-17-17,0 0-15,18-1 16,18 1-16,-1 0 16,-35 70-1,36 0 1,34-17-1,-34 52 1,-1-17 0,36-18-1,17 0 1,18-35 0,0 71-1,0-1 1,18-52-1,53 34 1,-19-52 0,19 0-1,105 53 1,-17-35 0,-71-36-1,1 0-15</inkml:trace>
  <inkml:trace contextRef="#ctx0" brushRef="#br0">13423 9454 0,'0'0'0,"-17"0"15,-1 0 1,18-17 78,18 17-79,140-18 17,107 1-1,-18 17-16,-124-18 1,142 18 0,-53 0-1,-89 0 1,-52-18 0,-54 18-1,1 0 1</inkml:trace>
  <inkml:trace contextRef="#ctx0" brushRef="#br0">14005 9384 0,'0'0'0,"-17"0"63,-1 0-63,-17 0 15,-18 18 1,-18 17-1,1 18 1,34-36 0,19 19-1,-1-19 1,18 1 15,0 0-15,35-1-16,18 1 15,88 17 17,-17 0-17,-71-17 1,35 0 0,-35-18-1,-18 0 1,-17 0-1,-18-36 32,0 19-47,0-19 16,0-16 0,0-19-1,0 36 1,0-1-1,0 19 17,0-1-17,-18 18 1,18-35 0,-17 17-1,-1 1 16,0 17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4400-5333-4A24-ADB5-A03367ADB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5698-14F4-4115-9213-C0BE67106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4400-5333-4A24-ADB5-A03367ADB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5698-14F4-4115-9213-C0BE67106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4400-5333-4A24-ADB5-A03367ADB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5698-14F4-4115-9213-C0BE67106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4400-5333-4A24-ADB5-A03367ADB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5698-14F4-4115-9213-C0BE67106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4400-5333-4A24-ADB5-A03367ADB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5698-14F4-4115-9213-C0BE67106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4400-5333-4A24-ADB5-A03367ADB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5698-14F4-4115-9213-C0BE67106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4400-5333-4A24-ADB5-A03367ADB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5698-14F4-4115-9213-C0BE67106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4400-5333-4A24-ADB5-A03367ADB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5698-14F4-4115-9213-C0BE67106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4400-5333-4A24-ADB5-A03367ADB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5698-14F4-4115-9213-C0BE67106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4400-5333-4A24-ADB5-A03367ADB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5698-14F4-4115-9213-C0BE67106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84400-5333-4A24-ADB5-A03367ADB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05698-14F4-4115-9213-C0BE6710650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84400-5333-4A24-ADB5-A03367ADB5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05698-14F4-4115-9213-C0BE6710650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ustomXml" Target="../ink/ink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9.png"/><Relationship Id="rId8" Type="http://schemas.openxmlformats.org/officeDocument/2006/relationships/customXml" Target="../ink/ink10.xml"/><Relationship Id="rId7" Type="http://schemas.openxmlformats.org/officeDocument/2006/relationships/image" Target="../media/image48.png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.png"/><Relationship Id="rId11" Type="http://schemas.openxmlformats.org/officeDocument/2006/relationships/customXml" Target="../ink/ink2.xml"/><Relationship Id="rId10" Type="http://schemas.openxmlformats.org/officeDocument/2006/relationships/image" Target="../media/image7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customXml" Target="../ink/ink3.xml"/><Relationship Id="rId3" Type="http://schemas.openxmlformats.org/officeDocument/2006/relationships/image" Target="../media/image22.png"/><Relationship Id="rId2" Type="http://schemas.microsoft.com/office/2007/relationships/hdphoto" Target="../media/image21.wdp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png"/><Relationship Id="rId7" Type="http://schemas.openxmlformats.org/officeDocument/2006/relationships/customXml" Target="../ink/ink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5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png"/><Relationship Id="rId2" Type="http://schemas.openxmlformats.org/officeDocument/2006/relationships/customXml" Target="../ink/ink6.xml"/><Relationship Id="rId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customXml" Target="../ink/ink7.xml"/><Relationship Id="rId1" Type="http://schemas.openxmlformats.org/officeDocument/2006/relationships/image" Target="../media/image3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customXml" Target="../ink/ink8.xml"/><Relationship Id="rId1" Type="http://schemas.openxmlformats.org/officeDocument/2006/relationships/image" Target="../media/image3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2.png"/><Relationship Id="rId2" Type="http://schemas.openxmlformats.org/officeDocument/2006/relationships/customXml" Target="../ink/ink9.xml"/><Relationship Id="rId1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70625" t="16656" b="25044"/>
          <a:stretch>
            <a:fillRect/>
          </a:stretch>
        </p:blipFill>
        <p:spPr>
          <a:xfrm>
            <a:off x="8883446" y="2211126"/>
            <a:ext cx="3091943" cy="20617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8356" y="497495"/>
            <a:ext cx="10280534" cy="22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双缝干涉实验装置如图所示，双缝与屏之间的距离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=120cm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，两缝之间的距离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=0.50mm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，用波长 </a:t>
            </a:r>
            <a:r>
              <a:rPr lang="el-GR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500nm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的单色光垂直照射双缝。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(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求原点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上方的第五级明条纹的坐标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(2) 如果用厚度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=1.0*10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mm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折射率为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1. 5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的透明薄膜覆盖在图中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缝的后面，求上述第五级明条纹的坐标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x'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090215" y="3805082"/>
                <a:ext cx="1260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215" y="3805082"/>
                <a:ext cx="1260345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44" t="-58" r="-2788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13857" y="4417421"/>
                <a:ext cx="1944149" cy="564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57" y="4417421"/>
                <a:ext cx="1944149" cy="564898"/>
              </a:xfrm>
              <a:prstGeom prst="rect">
                <a:avLst/>
              </a:prstGeom>
              <a:blipFill rotWithShape="1">
                <a:blip r:embed="rId3"/>
                <a:stretch>
                  <a:fillRect l="-6" t="-64" r="27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239859" y="4417421"/>
                <a:ext cx="2768369" cy="461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859" y="4417421"/>
                <a:ext cx="2768369" cy="461473"/>
              </a:xfrm>
              <a:prstGeom prst="rect">
                <a:avLst/>
              </a:prstGeom>
              <a:blipFill rotWithShape="1">
                <a:blip r:embed="rId4"/>
                <a:stretch>
                  <a:fillRect l="-8" t="-78" r="22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63492" y="5120008"/>
                <a:ext cx="6094602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𝐷𝑘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1200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92" y="5120008"/>
                <a:ext cx="6094602" cy="618311"/>
              </a:xfrm>
              <a:prstGeom prst="rect">
                <a:avLst/>
              </a:prstGeom>
              <a:blipFill rotWithShape="1">
                <a:blip r:embed="rId5"/>
                <a:stretch>
                  <a:fillRect l="-9" r="7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086657" y="5840933"/>
                <a:ext cx="9962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657" y="5840933"/>
                <a:ext cx="996235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5" t="-73" r="-6122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525781" y="3149915"/>
            <a:ext cx="1776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5222656" y="2767155"/>
            <a:ext cx="3660790" cy="2324974"/>
            <a:chOff x="5008228" y="2715237"/>
            <a:chExt cx="3660790" cy="2324974"/>
          </a:xfrm>
        </p:grpSpPr>
        <p:grpSp>
          <p:nvGrpSpPr>
            <p:cNvPr id="30" name="组合 29"/>
            <p:cNvGrpSpPr/>
            <p:nvPr/>
          </p:nvGrpSpPr>
          <p:grpSpPr>
            <a:xfrm>
              <a:off x="5008228" y="2715237"/>
              <a:ext cx="3660790" cy="2324974"/>
              <a:chOff x="6333688" y="3808529"/>
              <a:chExt cx="3660790" cy="2324974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6333688" y="3808529"/>
                <a:ext cx="3660790" cy="2324974"/>
                <a:chOff x="8829841" y="2415505"/>
                <a:chExt cx="3000654" cy="2026990"/>
              </a:xfrm>
            </p:grpSpPr>
            <p:pic>
              <p:nvPicPr>
                <p:cNvPr id="20" name="图片 1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29841" y="2415505"/>
                  <a:ext cx="3000654" cy="2026990"/>
                </a:xfrm>
                <a:prstGeom prst="rect">
                  <a:avLst/>
                </a:prstGeom>
              </p:spPr>
            </p:pic>
            <p:sp>
              <p:nvSpPr>
                <p:cNvPr id="21" name="矩形 20"/>
                <p:cNvSpPr/>
                <p:nvPr/>
              </p:nvSpPr>
              <p:spPr>
                <a:xfrm>
                  <a:off x="9815119" y="2889365"/>
                  <a:ext cx="260059" cy="3991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 flipV="1">
                  <a:off x="9767888" y="3098006"/>
                  <a:ext cx="407193" cy="71438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直接连接符 23"/>
              <p:cNvCxnSpPr/>
              <p:nvPr/>
            </p:nvCxnSpPr>
            <p:spPr>
              <a:xfrm>
                <a:off x="7210425" y="4737100"/>
                <a:ext cx="325300" cy="55880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弧形 24"/>
              <p:cNvSpPr/>
              <p:nvPr/>
            </p:nvSpPr>
            <p:spPr>
              <a:xfrm rot="8742835">
                <a:off x="7188672" y="4838666"/>
                <a:ext cx="158750" cy="80456"/>
              </a:xfrm>
              <a:prstGeom prst="arc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6953964" y="4786350"/>
                    <a:ext cx="22440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3964" y="4786350"/>
                    <a:ext cx="224406" cy="369332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矩形 30"/>
            <p:cNvSpPr/>
            <p:nvPr/>
          </p:nvSpPr>
          <p:spPr>
            <a:xfrm>
              <a:off x="8427720" y="3498071"/>
              <a:ext cx="114300" cy="1457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" name="墨迹 1"/>
              <p14:cNvContentPartPr/>
              <p14:nvPr/>
            </p14:nvContentPartPr>
            <p14:xfrm>
              <a:off x="1193760" y="1415880"/>
              <a:ext cx="10731960" cy="54108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10"/>
            </p:blipFill>
            <p:spPr>
              <a:xfrm>
                <a:off x="1193760" y="1415880"/>
                <a:ext cx="10731960" cy="54108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2257" y="329500"/>
            <a:ext cx="10489325" cy="2645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10.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如图安排的三种透光媒质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Ⅰ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Ⅱ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Ⅲ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，其折射率分别为 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33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=1.50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。两个交界面相互平行。一束自然光自媒质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Ⅰ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中入射到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Ⅰ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与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Ⅱ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的交界面上，若反射光为线偏振光，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(1) 求入射角 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(2) 媒质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Ⅱ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Ⅲ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界面上的反射光是不是线偏振光? 为什么?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9952" y="2845458"/>
            <a:ext cx="3026422" cy="33008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2257" y="2661308"/>
            <a:ext cx="864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分析：自然光以布儒斯特角入射到介质表面时，其反射光为线偏振光。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7538" y="3432641"/>
            <a:ext cx="635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）由布儒斯特定律，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象 6">
                <a:hlinkClick r:id="" action="ppaction://ole?verb=0"/>
              </p:cNvPr>
              <p:cNvSpPr txBox="1"/>
              <p:nvPr/>
            </p:nvSpPr>
            <p:spPr>
              <a:xfrm>
                <a:off x="3255096" y="3320878"/>
                <a:ext cx="1243697" cy="910986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zh-CN" altLang="en-US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zh-CN" altLang="en-US" sz="2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tan</m:t>
                          </m:r>
                        </m:fName>
                        <m:e>
                          <m:r>
                            <a:rPr kumimoji="0" lang="zh-CN" altLang="en-US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</m:func>
                      <m:r>
                        <a:rPr kumimoji="0" lang="zh-CN" altLang="en-US" sz="21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zh-CN" altLang="en-US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zh-CN" altLang="en-US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zh-CN" altLang="en-US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zh-CN" altLang="en-US" sz="2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7" name="对象 6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096" y="3320878"/>
                <a:ext cx="1243697" cy="910986"/>
              </a:xfrm>
              <a:prstGeom prst="rect">
                <a:avLst/>
              </a:prstGeom>
              <a:blipFill rotWithShape="1">
                <a:blip r:embed="rId2"/>
                <a:stretch>
                  <a:fillRect l="-7" t="-51" r="36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象 8">
                <a:hlinkClick r:id="" action="ppaction://ole?verb=0"/>
              </p:cNvPr>
              <p:cNvSpPr txBox="1"/>
              <p:nvPr/>
            </p:nvSpPr>
            <p:spPr>
              <a:xfrm>
                <a:off x="4725557" y="3269639"/>
                <a:ext cx="4570587" cy="64516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𝑎𝑟𝑐𝑡𝑔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𝑎𝑟𝑐𝑡𝑔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.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50</m:t>
                          </m:r>
                        </m:num>
                        <m:den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.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33</m:t>
                          </m:r>
                        </m:den>
                      </m:f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48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4</m:t>
                      </m:r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e>
                        <m: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9" name="对象 8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557" y="3269639"/>
                <a:ext cx="4570587" cy="645160"/>
              </a:xfrm>
              <a:prstGeom prst="rect">
                <a:avLst/>
              </a:prstGeom>
              <a:blipFill rotWithShape="1">
                <a:blip r:embed="rId3"/>
                <a:stretch>
                  <a:fillRect l="-11" t="-4" r="8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00365" y="4475069"/>
                <a:ext cx="84474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charset="-122"/>
                    <a:cs typeface="+mn-cs"/>
                  </a:rPr>
                  <a:t>（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charset="-122"/>
                    <a:cs typeface="+mn-cs"/>
                  </a:rPr>
                  <a:t>2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charset="-122"/>
                    <a:cs typeface="+mn-cs"/>
                  </a:rPr>
                  <a:t>）设在媒介中的折射角为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charset="-122"/>
                    <a:cs typeface="+mn-cs"/>
                  </a:rPr>
                  <a:t> 则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65" y="4475069"/>
                <a:ext cx="844740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" t="-61" r="7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68423" y="4470433"/>
          <a:ext cx="24733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5" imgW="1574800" imgH="228600" progId="Equation.KSEE3">
                  <p:embed/>
                </p:oleObj>
              </mc:Choice>
              <mc:Fallback>
                <p:oleObj name="" r:id="rId5" imgW="1574800" imgH="228600" progId="Equation.KSEE3">
                  <p:embed/>
                  <p:pic>
                    <p:nvPicPr>
                      <p:cNvPr id="0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8423" y="4470433"/>
                        <a:ext cx="2473325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/>
          <p:cNvCxnSpPr/>
          <p:nvPr/>
        </p:nvCxnSpPr>
        <p:spPr>
          <a:xfrm flipV="1">
            <a:off x="10315024" y="4036959"/>
            <a:ext cx="0" cy="11304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505989" y="5130809"/>
            <a:ext cx="349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在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II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III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分界面上，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对象 24">
                <a:hlinkClick r:id="" action="ppaction://ole?verb=0"/>
              </p:cNvPr>
              <p:cNvSpPr txBox="1"/>
              <p:nvPr/>
            </p:nvSpPr>
            <p:spPr>
              <a:xfrm>
                <a:off x="2038837" y="5509679"/>
                <a:ext cx="6314823" cy="1018821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tan</m:t>
                          </m:r>
                        </m:fName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e>
                      </m:func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56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8866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≠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.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50</m:t>
                          </m:r>
                        </m:den>
                      </m:f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666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14" name="对象 24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37" y="5509679"/>
                <a:ext cx="6314823" cy="1018821"/>
              </a:xfrm>
              <a:prstGeom prst="rect">
                <a:avLst/>
              </a:prstGeom>
              <a:blipFill rotWithShape="1">
                <a:blip r:embed="rId7"/>
                <a:stretch>
                  <a:fillRect l="-8" t="-41" r="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351885" y="63438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所以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II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III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charset="-122"/>
                <a:cs typeface="+mn-cs"/>
              </a:rPr>
              <a:t>界面上的反射光不是线偏振光。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3" name="墨迹 22"/>
              <p14:cNvContentPartPr/>
              <p14:nvPr/>
            </p14:nvContentPartPr>
            <p14:xfrm>
              <a:off x="1638360" y="3111480"/>
              <a:ext cx="6432840" cy="26103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9"/>
            </p:blipFill>
            <p:spPr>
              <a:xfrm>
                <a:off x="1638360" y="3111480"/>
                <a:ext cx="6432840" cy="26103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0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505" y="33842"/>
            <a:ext cx="10376291" cy="240203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1504" y="2469688"/>
            <a:ext cx="386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解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：（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2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）从几何关系看，近似有</a:t>
            </a:r>
            <a:endParaRPr lang="zh-CN" altLang="en-US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498175" y="2889365"/>
                <a:ext cx="1331967" cy="5396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75" y="2889365"/>
                <a:ext cx="1331967" cy="539635"/>
              </a:xfrm>
              <a:prstGeom prst="rect">
                <a:avLst/>
              </a:prstGeom>
              <a:blipFill rotWithShape="1">
                <a:blip r:embed="rId2"/>
                <a:stretch>
                  <a:fillRect l="-6" t="-21" r="-6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046798" y="3650303"/>
            <a:ext cx="463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有透明薄膜时，两相干光线的光程差</a:t>
            </a:r>
            <a:endParaRPr lang="zh-CN" altLang="en-US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009029" y="3696469"/>
                <a:ext cx="2244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𝑛𝑙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029" y="3696469"/>
                <a:ext cx="2244652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7" t="-48" r="-1949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926783" y="4212294"/>
                <a:ext cx="26907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783" y="4212294"/>
                <a:ext cx="269076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7" t="-92" r="3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5192435" y="4744249"/>
                <a:ext cx="2044468" cy="489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35" y="4744249"/>
                <a:ext cx="2044468" cy="489814"/>
              </a:xfrm>
              <a:prstGeom prst="rect">
                <a:avLst/>
              </a:prstGeom>
              <a:blipFill rotWithShape="1">
                <a:blip r:embed="rId5"/>
                <a:stretch>
                  <a:fillRect l="-2" t="-33" r="22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130687" y="5280230"/>
                <a:ext cx="4630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+mn-ea"/>
                  </a:rPr>
                  <a:t>对零级明条纹上方的第</a:t>
                </a:r>
                <a:r>
                  <a:rPr lang="en-US" altLang="zh-CN" dirty="0">
                    <a:latin typeface="+mn-ea"/>
                  </a:rPr>
                  <a:t>K</a:t>
                </a:r>
                <a:r>
                  <a:rPr lang="zh-CN" altLang="en-US" dirty="0">
                    <a:latin typeface="+mn-ea"/>
                  </a:rPr>
                  <a:t>级明纹有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87" y="5280230"/>
                <a:ext cx="463072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" t="-56" r="1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130687" y="5952928"/>
            <a:ext cx="309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零级上方的第</a:t>
            </a:r>
            <a:r>
              <a:rPr lang="en-US" altLang="zh-CN" dirty="0">
                <a:latin typeface="+mn-ea"/>
              </a:rPr>
              <a:t>5</a:t>
            </a:r>
            <a:r>
              <a:rPr lang="zh-CN" altLang="en-US" dirty="0">
                <a:latin typeface="+mn-ea"/>
              </a:rPr>
              <a:t>级明纹坐标</a:t>
            </a:r>
            <a:endParaRPr lang="zh-CN" altLang="en-US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043921" y="5749889"/>
                <a:ext cx="2457547" cy="630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921" y="5749889"/>
                <a:ext cx="2457547" cy="630429"/>
              </a:xfrm>
              <a:prstGeom prst="rect">
                <a:avLst/>
              </a:prstGeom>
              <a:blipFill rotWithShape="1">
                <a:blip r:embed="rId7"/>
                <a:stretch>
                  <a:fillRect l="-10" t="-95" r="14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501467" y="5902594"/>
                <a:ext cx="55954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1200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58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67" y="5902594"/>
                <a:ext cx="559545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6" t="-73" r="3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364446" y="6358046"/>
                <a:ext cx="1523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46" y="6358046"/>
                <a:ext cx="1523029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1" t="-115" r="9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9841" y="2415505"/>
            <a:ext cx="3000654" cy="2026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5" name="墨迹 4"/>
              <p14:cNvContentPartPr/>
              <p14:nvPr/>
            </p14:nvContentPartPr>
            <p14:xfrm>
              <a:off x="2781360" y="1841400"/>
              <a:ext cx="7226640" cy="229284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2"/>
            </p:blipFill>
            <p:spPr>
              <a:xfrm>
                <a:off x="2781360" y="1841400"/>
                <a:ext cx="7226640" cy="22928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11" grpId="0"/>
      <p:bldP spid="13" grpId="0"/>
      <p:bldP spid="14" grpId="0"/>
      <p:bldP spid="15" grpId="0"/>
      <p:bldP spid="17" grpId="0"/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8356" y="497495"/>
            <a:ext cx="10280534" cy="2713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如果有一双缝被波长为 </a:t>
            </a:r>
            <a:r>
              <a:rPr lang="el-GR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= 600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0Å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的平行单色光照射。入射角 </a:t>
            </a:r>
            <a:r>
              <a:rPr lang="el-GR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l-GR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π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/6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，双缝平面与幕之间的垂直距是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=1.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00m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，两缝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间距 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 2mm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，试求：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(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中央明条纹落在屏上什么位置?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(2) 这时 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&lt;0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一侧的第K级明纹落在什么位置?</a:t>
            </a:r>
            <a:endParaRPr lang="en-US" altLang="zh-CN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(3) 若在一缝上盖一折射率为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1. 5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的云母片，恰好又使中央明纹落在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点，则此云母片应盖在哪条缝上，其厚度应为多少?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7754" y="3290887"/>
            <a:ext cx="5467350" cy="2628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75307"/>
          <a:stretch>
            <a:fillRect/>
          </a:stretch>
        </p:blipFill>
        <p:spPr>
          <a:xfrm>
            <a:off x="993963" y="3428999"/>
            <a:ext cx="5019675" cy="5809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t="67552"/>
          <a:stretch>
            <a:fillRect/>
          </a:stretch>
        </p:blipFill>
        <p:spPr>
          <a:xfrm>
            <a:off x="1237050" y="5156389"/>
            <a:ext cx="5019675" cy="7633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26635" b="40917"/>
          <a:stretch>
            <a:fillRect/>
          </a:stretch>
        </p:blipFill>
        <p:spPr>
          <a:xfrm>
            <a:off x="1156021" y="4227814"/>
            <a:ext cx="5019675" cy="7633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1168560" y="1403280"/>
              <a:ext cx="10871280" cy="532188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5"/>
            </p:blipFill>
            <p:spPr>
              <a:xfrm>
                <a:off x="1168560" y="1403280"/>
                <a:ext cx="10871280" cy="53218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96" y="372656"/>
            <a:ext cx="10376291" cy="28409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b="46930"/>
          <a:stretch>
            <a:fillRect/>
          </a:stretch>
        </p:blipFill>
        <p:spPr>
          <a:xfrm>
            <a:off x="1092413" y="3213638"/>
            <a:ext cx="5448300" cy="142547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60223"/>
          <a:stretch>
            <a:fillRect/>
          </a:stretch>
        </p:blipFill>
        <p:spPr>
          <a:xfrm>
            <a:off x="1092413" y="4986196"/>
            <a:ext cx="5448300" cy="1068424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6784374" y="3333206"/>
            <a:ext cx="5468586" cy="3056346"/>
            <a:chOff x="6723414" y="3429000"/>
            <a:chExt cx="5468586" cy="305634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3414" y="3429000"/>
              <a:ext cx="5468586" cy="2627604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4"/>
            <a:srcRect l="22844" t="-1" r="9077" b="12651"/>
            <a:stretch>
              <a:fillRect/>
            </a:stretch>
          </p:blipFill>
          <p:spPr>
            <a:xfrm rot="10860000" flipH="1">
              <a:off x="7964625" y="4190111"/>
              <a:ext cx="3722913" cy="229523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7" name="矩形 6"/>
            <p:cNvSpPr/>
            <p:nvPr/>
          </p:nvSpPr>
          <p:spPr>
            <a:xfrm>
              <a:off x="8064137" y="4014651"/>
              <a:ext cx="2255520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775062" y="5417437"/>
              <a:ext cx="314325" cy="8001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1762408" y="4014651"/>
              <a:ext cx="374468" cy="731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8386355" y="4989385"/>
              <a:ext cx="256902" cy="365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0506" y="5012517"/>
              <a:ext cx="228600" cy="314325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4127400" y="2838600"/>
              <a:ext cx="7722000" cy="3632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4127400" y="2838600"/>
                <a:ext cx="7722000" cy="36324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461" y="588018"/>
            <a:ext cx="10376291" cy="28409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b="77796"/>
          <a:stretch>
            <a:fillRect/>
          </a:stretch>
        </p:blipFill>
        <p:spPr>
          <a:xfrm>
            <a:off x="1107347" y="3695464"/>
            <a:ext cx="4804095" cy="49064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56851"/>
          <a:stretch>
            <a:fillRect/>
          </a:stretch>
        </p:blipFill>
        <p:spPr>
          <a:xfrm>
            <a:off x="1107347" y="4962087"/>
            <a:ext cx="4804095" cy="953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27772" b="46792"/>
          <a:stretch>
            <a:fillRect/>
          </a:stretch>
        </p:blipFill>
        <p:spPr>
          <a:xfrm>
            <a:off x="1107347" y="4293065"/>
            <a:ext cx="4804095" cy="56206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415299" y="3541326"/>
            <a:ext cx="5468586" cy="2627604"/>
            <a:chOff x="6415299" y="3541326"/>
            <a:chExt cx="5468586" cy="26276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15299" y="3541326"/>
              <a:ext cx="5468586" cy="262760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545828">
              <a:off x="7138168" y="5292769"/>
              <a:ext cx="371475" cy="504825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3" name="墨迹 12"/>
              <p14:cNvContentPartPr/>
              <p14:nvPr/>
            </p14:nvContentPartPr>
            <p14:xfrm>
              <a:off x="4952880" y="2952720"/>
              <a:ext cx="5868000" cy="328968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6"/>
            </p:blipFill>
            <p:spPr>
              <a:xfrm>
                <a:off x="4952880" y="2952720"/>
                <a:ext cx="5868000" cy="32896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2467" y="566554"/>
            <a:ext cx="9973994" cy="3152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两块平板玻璃构成一个空气劈尖，如果用单色平行光垂直照射，在反射光中观察干涉条纹，条纹间距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0.35cm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，若在空气劈尖中充入某种液体，条纹间距变为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0. 30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，试求: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(1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液体的折射率。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(2) 距棱边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3.15cm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处，在充入液体前后条纹明暗变化。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(3) 如果劈尖夹角 </a:t>
            </a:r>
            <a:r>
              <a:rPr lang="el-GR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θ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rad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，那么用白光(波长范围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400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000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Å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)垂直照射时，彩色条纹在第几级开始重叠?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645" y="4009598"/>
            <a:ext cx="6261135" cy="26641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2467" y="4009598"/>
            <a:ext cx="100667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知识点：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799920" y="4235400"/>
              <a:ext cx="9392040" cy="24832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799920" y="4235400"/>
                <a:ext cx="9392040" cy="24832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0838" y="4141433"/>
            <a:ext cx="12170323" cy="1918331"/>
            <a:chOff x="135305" y="1064566"/>
            <a:chExt cx="12170323" cy="191833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301" b="55424"/>
            <a:stretch>
              <a:fillRect/>
            </a:stretch>
          </p:blipFill>
          <p:spPr>
            <a:xfrm>
              <a:off x="135305" y="1064566"/>
              <a:ext cx="12170323" cy="1918331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388836" y="1064566"/>
              <a:ext cx="417250" cy="4793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/>
        </p:nvSpPr>
        <p:spPr>
          <a:xfrm>
            <a:off x="892467" y="566554"/>
            <a:ext cx="9973994" cy="3152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两块平板玻璃构成一个空气劈尖，如果用单色平行光垂直照射，在反射光中观察干涉条纹，条纹间距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0.35cm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，若在空气劈尖中充入某种液体，条纹间距变为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0. 30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，试求: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(1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液体的折射率。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(2) 距棱边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3.15cm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处，在充入液体前后条纹明暗变化。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(3) 如果劈尖夹角 </a:t>
            </a:r>
            <a:r>
              <a:rPr lang="el-GR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θ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rad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，那么用白光(波长范围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400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000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Å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)垂直照射时，彩色条纹在第几级开始重叠?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5" name="墨迹 14"/>
              <p14:cNvContentPartPr/>
              <p14:nvPr/>
            </p14:nvContentPartPr>
            <p14:xfrm>
              <a:off x="5511960" y="2203560"/>
              <a:ext cx="2997360" cy="40197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"/>
            </p:blipFill>
            <p:spPr>
              <a:xfrm>
                <a:off x="5511960" y="2203560"/>
                <a:ext cx="2997360" cy="40197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39" b="47819"/>
          <a:stretch>
            <a:fillRect/>
          </a:stretch>
        </p:blipFill>
        <p:spPr>
          <a:xfrm>
            <a:off x="0" y="4065972"/>
            <a:ext cx="12170323" cy="201523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92467" y="566554"/>
            <a:ext cx="9973994" cy="31523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两块平板玻璃构成一个空气劈尖，如果用单色平行光垂直照射，在反射光中观察干涉条纹，条纹间距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0.35cm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，若在空气劈尖中充入某种液体，条纹间距变为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0. 30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，试求: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(1</a:t>
            </a: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液体的折射率。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(2) 距棱边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3.15cm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处，在充入液体前后条纹明暗变化。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(3) 如果劈尖夹角 </a:t>
            </a:r>
            <a:r>
              <a:rPr lang="el-GR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θ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rad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，那么用白光(波长范围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400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000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Å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)垂直照射时，彩色条纹在第几级开始重叠?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1809720" y="3149640"/>
              <a:ext cx="8204760" cy="30420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1809720" y="3149640"/>
                <a:ext cx="8204760" cy="30420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92467" y="566554"/>
            <a:ext cx="9973994" cy="2270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两块平板玻璃构成一个空气劈尖，如果用单色平行光垂直照射，在反射光中观察干涉条纹，条纹间距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0.35cm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，若在空气劈尖中充入某种液体，条纹间距变为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0. 30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，试求: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(3) 如果劈尖夹角 </a:t>
            </a:r>
            <a:r>
              <a:rPr lang="el-GR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θ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=10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rad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，那么用白光(波长范围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400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000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Å </a:t>
            </a:r>
            <a:r>
              <a:rPr lang="zh-CN" altLang="en-US" sz="24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)垂直照射时，彩色条纹在第几级开始重叠?</a:t>
            </a:r>
            <a:endParaRPr lang="zh-CN" altLang="en-US" sz="24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1959"/>
          <a:stretch>
            <a:fillRect/>
          </a:stretch>
        </p:blipFill>
        <p:spPr>
          <a:xfrm>
            <a:off x="1325539" y="2836984"/>
            <a:ext cx="8972166" cy="36641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1974960" y="3365640"/>
              <a:ext cx="8210880" cy="328968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1974960" y="3365640"/>
                <a:ext cx="8210880" cy="32896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0395a69-d801-41f5-9d00-dc70a24fbc0c"/>
  <p:tag name="COMMONDATA" val="eyJoZGlkIjoiZGU1NTFjNDY1Y2I1YjEzMDFhM2M1NDlhMWNmNTViMm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1917</Words>
  <Application>WPS 演示</Application>
  <PresentationFormat>宽屏</PresentationFormat>
  <Paragraphs>86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华文中宋</vt:lpstr>
      <vt:lpstr>Cambria Math</vt:lpstr>
      <vt:lpstr>Helvetica Neue</vt:lpstr>
      <vt:lpstr>等线</vt:lpstr>
      <vt:lpstr>微软雅黑</vt:lpstr>
      <vt:lpstr>Arial Unicode MS</vt:lpstr>
      <vt:lpstr>等线 Light</vt:lpstr>
      <vt:lpstr>Calibri</vt:lpstr>
      <vt:lpstr>黑体</vt:lpstr>
      <vt:lpstr>Calibri</vt:lpstr>
      <vt:lpstr>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pengxiang</dc:creator>
  <cp:lastModifiedBy>派派</cp:lastModifiedBy>
  <cp:revision>3</cp:revision>
  <dcterms:created xsi:type="dcterms:W3CDTF">2022-10-25T08:39:00Z</dcterms:created>
  <dcterms:modified xsi:type="dcterms:W3CDTF">2022-10-25T14:03:04Z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A223ACC8A78C48DB9F4509001F8EED1B</vt:lpwstr>
  </property>
  <property fmtid="{D5CDD505-2E9C-101B-9397-08002B2CF9AE}" pid="3" name="KSOProductBuildVer">
    <vt:lpwstr>2052-11.1.0.12598</vt:lpwstr>
  </property>
</Properties>
</file>