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9" r:id="rId2"/>
    <p:sldId id="465" r:id="rId3"/>
    <p:sldId id="491" r:id="rId4"/>
    <p:sldId id="492" r:id="rId5"/>
    <p:sldId id="493" r:id="rId6"/>
    <p:sldId id="466" r:id="rId7"/>
    <p:sldId id="604" r:id="rId8"/>
    <p:sldId id="605" r:id="rId9"/>
    <p:sldId id="606" r:id="rId10"/>
    <p:sldId id="590" r:id="rId11"/>
    <p:sldId id="591" r:id="rId12"/>
    <p:sldId id="592" r:id="rId13"/>
    <p:sldId id="593" r:id="rId14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830" autoAdjust="0"/>
  </p:normalViewPr>
  <p:slideViewPr>
    <p:cSldViewPr>
      <p:cViewPr varScale="1">
        <p:scale>
          <a:sx n="85" d="100"/>
          <a:sy n="85" d="100"/>
        </p:scale>
        <p:origin x="1315" y="4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33F6463-BBCB-4232-AFE7-C7FE1CC84AD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44E291F-1B0D-4EAD-B4BE-769D959C15B0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4277FA7-71D1-447C-BF47-86C7EAE9C9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B671088-8561-4534-B4B4-C3256EBF6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5.emf"/><Relationship Id="rId26" Type="http://schemas.openxmlformats.org/officeDocument/2006/relationships/image" Target="../media/image39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8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40.emf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Relationship Id="rId27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zhang520@mail.xjtu.edu.c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Sep. 06, 2022</a:t>
            </a:r>
          </a:p>
        </p:txBody>
      </p:sp>
      <p:sp>
        <p:nvSpPr>
          <p:cNvPr id="4099" name="WordArt 1044">
            <a:extLst>
              <a:ext uri="{FF2B5EF4-FFF2-40B4-BE49-F238E27FC236}">
                <a16:creationId xmlns:a16="http://schemas.microsoft.com/office/drawing/2014/main" id="{4AB7EEAE-A80C-4A97-ACCD-99B475F452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>
            <a:extLst>
              <a:ext uri="{FF2B5EF4-FFF2-40B4-BE49-F238E27FC236}">
                <a16:creationId xmlns:a16="http://schemas.microsoft.com/office/drawing/2014/main" id="{EB42C002-FEE4-4320-B004-39BF0AE45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28625"/>
            <a:ext cx="4343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2.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简谐振动的特征量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A036893D-9274-4267-B39F-AAD04F5BA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350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•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振幅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sz="2200" i="1">
                <a:solidFill>
                  <a:srgbClr val="FFFF00"/>
                </a:solidFill>
                <a:ea typeface="楷体_GB2312" pitchFamily="49" charset="-122"/>
              </a:rPr>
              <a:t>A</a:t>
            </a:r>
            <a:endParaRPr lang="en-US" altLang="zh-CN" sz="2200" i="1">
              <a:solidFill>
                <a:srgbClr val="FF9933"/>
              </a:solidFill>
              <a:ea typeface="楷体_GB2312" pitchFamily="49" charset="-122"/>
            </a:endParaRP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291EAD60-59D9-42CA-ACFC-86E2EB621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000625"/>
            <a:ext cx="2514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相位和初相位</a:t>
            </a:r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F63EB4D9-645F-42B4-8A5F-074C059C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5505450"/>
            <a:ext cx="464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—— </a:t>
            </a:r>
            <a:r>
              <a:rPr lang="en-US" altLang="zh-CN" sz="2200" i="1">
                <a:solidFill>
                  <a:schemeClr val="bg1"/>
                </a:solidFill>
                <a:ea typeface="楷体_GB2312" pitchFamily="49" charset="-122"/>
              </a:rPr>
              <a:t>t 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时刻的相位（</a:t>
            </a:r>
            <a:r>
              <a:rPr lang="en-US" altLang="zh-CN" sz="2200" i="1">
                <a:solidFill>
                  <a:schemeClr val="bg1"/>
                </a:solidFill>
                <a:ea typeface="楷体_GB2312" pitchFamily="49" charset="-122"/>
              </a:rPr>
              <a:t>Phase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5B28CECA-76F0-47AF-BFA8-666F530E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6081713"/>
            <a:ext cx="75723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—— </a:t>
            </a:r>
            <a:r>
              <a:rPr lang="en-US" altLang="zh-CN" sz="2200" i="1">
                <a:solidFill>
                  <a:schemeClr val="bg1"/>
                </a:solidFill>
                <a:ea typeface="楷体_GB2312" pitchFamily="49" charset="-122"/>
              </a:rPr>
              <a:t>t 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=0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时的相位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初相位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sz="2200">
                <a:solidFill>
                  <a:srgbClr val="FF0000"/>
                </a:solidFill>
                <a:ea typeface="楷体_GB2312" pitchFamily="49" charset="-122"/>
              </a:rPr>
              <a:t>初始条件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确定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，取 </a:t>
            </a:r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[0,  2</a:t>
            </a:r>
            <a:r>
              <a:rPr lang="el-GR" altLang="zh-CN" sz="2200">
                <a:solidFill>
                  <a:srgbClr val="FFFF00"/>
                </a:solidFill>
                <a:ea typeface="楷体_GB2312" pitchFamily="49" charset="-122"/>
              </a:rPr>
              <a:t>π</a:t>
            </a:r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)</a:t>
            </a:r>
            <a:endParaRPr lang="zh-CN" altLang="en-US" sz="2200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66569" name="Object 9">
            <a:extLst>
              <a:ext uri="{FF2B5EF4-FFF2-40B4-BE49-F238E27FC236}">
                <a16:creationId xmlns:a16="http://schemas.microsoft.com/office/drawing/2014/main" id="{3B97BC71-B710-452E-9FA0-F75ACA085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0" y="339725"/>
          <a:ext cx="3657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公式" r:id="rId3" imgW="1038257" imgH="114198" progId="Equation.3">
                  <p:embed/>
                </p:oleObj>
              </mc:Choice>
              <mc:Fallback>
                <p:oleObj name="公式" r:id="rId3" imgW="1038257" imgH="11419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39725"/>
                        <a:ext cx="3657600" cy="5889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>
            <a:extLst>
              <a:ext uri="{FF2B5EF4-FFF2-40B4-BE49-F238E27FC236}">
                <a16:creationId xmlns:a16="http://schemas.microsoft.com/office/drawing/2014/main" id="{B25E4950-FDEC-41A4-B674-B407DC689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143000"/>
            <a:ext cx="7010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表征振动的强弱，其大小由</a:t>
            </a:r>
            <a:r>
              <a:rPr lang="zh-CN" altLang="en-US" sz="2200">
                <a:solidFill>
                  <a:srgbClr val="FF0000"/>
                </a:solidFill>
                <a:ea typeface="楷体_GB2312" pitchFamily="49" charset="-122"/>
              </a:rPr>
              <a:t>初始条件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确定</a:t>
            </a:r>
            <a:endParaRPr lang="zh-CN" altLang="en-US" sz="2200" i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39DAB924-17F5-45C7-8218-A67B4014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1693863"/>
            <a:ext cx="67294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表征振动的周期性，由</a:t>
            </a:r>
            <a:r>
              <a:rPr lang="zh-CN" altLang="en-US" sz="2200">
                <a:solidFill>
                  <a:srgbClr val="FF0000"/>
                </a:solidFill>
                <a:ea typeface="楷体_GB2312" pitchFamily="49" charset="-122"/>
              </a:rPr>
              <a:t>振子固有性质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确定</a:t>
            </a:r>
            <a:endParaRPr lang="zh-CN" altLang="en-US" sz="2200" i="1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66572" name="Object 12">
            <a:extLst>
              <a:ext uri="{FF2B5EF4-FFF2-40B4-BE49-F238E27FC236}">
                <a16:creationId xmlns:a16="http://schemas.microsoft.com/office/drawing/2014/main" id="{6C9115C7-8A14-42A7-9E64-5040A4162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2286000"/>
          <a:ext cx="6650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公式" r:id="rId5" imgW="2371629" imgH="114198" progId="Equation.3">
                  <p:embed/>
                </p:oleObj>
              </mc:Choice>
              <mc:Fallback>
                <p:oleObj name="公式" r:id="rId5" imgW="2371629" imgH="11419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86000"/>
                        <a:ext cx="6650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AutoShape 13">
            <a:extLst>
              <a:ext uri="{FF2B5EF4-FFF2-40B4-BE49-F238E27FC236}">
                <a16:creationId xmlns:a16="http://schemas.microsoft.com/office/drawing/2014/main" id="{731B0D0B-37C9-483C-9DD3-35BB97921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238500"/>
            <a:ext cx="642938" cy="228600"/>
          </a:xfrm>
          <a:prstGeom prst="rightArrow">
            <a:avLst>
              <a:gd name="adj1" fmla="val 50000"/>
              <a:gd name="adj2" fmla="val 8175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6574" name="Object 14">
            <a:extLst>
              <a:ext uri="{FF2B5EF4-FFF2-40B4-BE49-F238E27FC236}">
                <a16:creationId xmlns:a16="http://schemas.microsoft.com/office/drawing/2014/main" id="{BB48FB2E-4A94-4E2D-8E77-318DCA76F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2871788"/>
          <a:ext cx="342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7" imgW="1152633" imgH="276157" progId="Equation.3">
                  <p:embed/>
                </p:oleObj>
              </mc:Choice>
              <mc:Fallback>
                <p:oleObj name="公式" r:id="rId7" imgW="1152633" imgH="2761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871788"/>
                        <a:ext cx="3429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AutoShape 15">
            <a:extLst>
              <a:ext uri="{FF2B5EF4-FFF2-40B4-BE49-F238E27FC236}">
                <a16:creationId xmlns:a16="http://schemas.microsoft.com/office/drawing/2014/main" id="{877097F6-F7CE-4DAC-97C9-A114EE70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4286250"/>
            <a:ext cx="762000" cy="223838"/>
          </a:xfrm>
          <a:prstGeom prst="rightArrow">
            <a:avLst>
              <a:gd name="adj1" fmla="val 50000"/>
              <a:gd name="adj2" fmla="val 9248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6576" name="Object 16">
            <a:extLst>
              <a:ext uri="{FF2B5EF4-FFF2-40B4-BE49-F238E27FC236}">
                <a16:creationId xmlns:a16="http://schemas.microsoft.com/office/drawing/2014/main" id="{FCF22E50-3C67-4086-82C3-B593452A6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9988" y="3081338"/>
          <a:ext cx="1133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公式" r:id="rId9" imgW="276155" imgH="66743" progId="Equation.3">
                  <p:embed/>
                </p:oleObj>
              </mc:Choice>
              <mc:Fallback>
                <p:oleObj name="公式" r:id="rId9" imgW="276155" imgH="6674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3081338"/>
                        <a:ext cx="1133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17">
            <a:extLst>
              <a:ext uri="{FF2B5EF4-FFF2-40B4-BE49-F238E27FC236}">
                <a16:creationId xmlns:a16="http://schemas.microsoft.com/office/drawing/2014/main" id="{3B3FB88A-2614-4095-A977-E7BE266E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3100388"/>
            <a:ext cx="251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00FF00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rgbClr val="00FF00"/>
                </a:solidFill>
                <a:ea typeface="楷体_GB2312" pitchFamily="49" charset="-122"/>
              </a:rPr>
              <a:t>振动圆频率</a:t>
            </a:r>
            <a:endParaRPr lang="zh-CN" altLang="en-US" sz="2200" i="1">
              <a:solidFill>
                <a:srgbClr val="FF9933"/>
              </a:solidFill>
              <a:ea typeface="楷体_GB2312" pitchFamily="49" charset="-122"/>
            </a:endParaRPr>
          </a:p>
        </p:txBody>
      </p:sp>
      <p:graphicFrame>
        <p:nvGraphicFramePr>
          <p:cNvPr id="66578" name="Object 18">
            <a:extLst>
              <a:ext uri="{FF2B5EF4-FFF2-40B4-BE49-F238E27FC236}">
                <a16:creationId xmlns:a16="http://schemas.microsoft.com/office/drawing/2014/main" id="{E24B19F6-60C0-4890-BC57-E611097CA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3857625"/>
          <a:ext cx="15430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公式" r:id="rId11" imgW="457200" imgH="333409" progId="Equation.3">
                  <p:embed/>
                </p:oleObj>
              </mc:Choice>
              <mc:Fallback>
                <p:oleObj name="公式" r:id="rId11" imgW="457200" imgH="33340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857625"/>
                        <a:ext cx="1543050" cy="9953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>
            <a:extLst>
              <a:ext uri="{FF2B5EF4-FFF2-40B4-BE49-F238E27FC236}">
                <a16:creationId xmlns:a16="http://schemas.microsoft.com/office/drawing/2014/main" id="{7C82A540-451C-4455-87D0-3AC752C66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3150" y="3841750"/>
          <a:ext cx="2832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公式" r:id="rId13" imgW="981069" imgH="333409" progId="Equation.3">
                  <p:embed/>
                </p:oleObj>
              </mc:Choice>
              <mc:Fallback>
                <p:oleObj name="公式" r:id="rId13" imgW="981069" imgH="3334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841750"/>
                        <a:ext cx="2832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21">
            <a:extLst>
              <a:ext uri="{FF2B5EF4-FFF2-40B4-BE49-F238E27FC236}">
                <a16:creationId xmlns:a16="http://schemas.microsoft.com/office/drawing/2014/main" id="{AAB0FE49-26ED-45CF-A40C-C3F3E3447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929313"/>
          <a:ext cx="5143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15" imgW="76149" imgH="114198" progId="Equation.3">
                  <p:embed/>
                </p:oleObj>
              </mc:Choice>
              <mc:Fallback>
                <p:oleObj name="公式" r:id="rId15" imgW="76149" imgH="11419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929313"/>
                        <a:ext cx="5143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22">
            <a:extLst>
              <a:ext uri="{FF2B5EF4-FFF2-40B4-BE49-F238E27FC236}">
                <a16:creationId xmlns:a16="http://schemas.microsoft.com/office/drawing/2014/main" id="{1F023A0F-7CE0-4BC4-A1B2-5425DD4CA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429250"/>
          <a:ext cx="12985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公式" r:id="rId17" imgW="371571" imgH="114198" progId="Equation.3">
                  <p:embed/>
                </p:oleObj>
              </mc:Choice>
              <mc:Fallback>
                <p:oleObj name="公式" r:id="rId17" imgW="371571" imgH="11419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429250"/>
                        <a:ext cx="12985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AutoShape 23">
            <a:extLst>
              <a:ext uri="{FF2B5EF4-FFF2-40B4-BE49-F238E27FC236}">
                <a16:creationId xmlns:a16="http://schemas.microsoft.com/office/drawing/2014/main" id="{1D58B77F-4EBF-44DA-88B9-27C60125F609}"/>
              </a:ext>
            </a:extLst>
          </p:cNvPr>
          <p:cNvSpPr>
            <a:spLocks/>
          </p:cNvSpPr>
          <p:nvPr/>
        </p:nvSpPr>
        <p:spPr bwMode="auto">
          <a:xfrm>
            <a:off x="714375" y="5715000"/>
            <a:ext cx="242888" cy="642938"/>
          </a:xfrm>
          <a:prstGeom prst="leftBrace">
            <a:avLst>
              <a:gd name="adj1" fmla="val 36005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84" name="AutoShape 24">
            <a:extLst>
              <a:ext uri="{FF2B5EF4-FFF2-40B4-BE49-F238E27FC236}">
                <a16:creationId xmlns:a16="http://schemas.microsoft.com/office/drawing/2014/main" id="{481AED10-52CA-4123-9420-940668F96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4976813"/>
            <a:ext cx="457200" cy="45243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ACFBE809-8BD2-4BA5-9D4B-6E58C12B7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5000625"/>
            <a:ext cx="4953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可确定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物体振动状态</a:t>
            </a:r>
            <a:endParaRPr lang="zh-CN" altLang="en-US" sz="2200" i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73F378E2-AF32-40DD-8CBD-6E13997C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3863"/>
            <a:ext cx="2667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•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周期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sz="2200" i="1">
                <a:solidFill>
                  <a:srgbClr val="FFFF00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2124CCF1-2192-4217-AD15-CC0DAFEB9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191000"/>
            <a:ext cx="13128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FF99"/>
                </a:solidFill>
                <a:ea typeface="楷体_GB2312" pitchFamily="49" charset="-122"/>
              </a:rPr>
              <a:t>谐振动：</a:t>
            </a:r>
          </a:p>
        </p:txBody>
      </p:sp>
      <p:sp>
        <p:nvSpPr>
          <p:cNvPr id="14361" name="灯片编号占位符 1">
            <a:extLst>
              <a:ext uri="{FF2B5EF4-FFF2-40B4-BE49-F238E27FC236}">
                <a16:creationId xmlns:a16="http://schemas.microsoft.com/office/drawing/2014/main" id="{A78B718D-FF6B-409E-99E1-78907DEABEC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12144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F1487DD-5A9A-4E49-98E3-5C6ABC468ECE}" type="slidenum">
              <a:rPr lang="en-US" altLang="zh-CN" b="0">
                <a:solidFill>
                  <a:srgbClr val="FF00FF"/>
                </a:solidFill>
              </a:rPr>
              <a:pPr algn="ctr"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65" grpId="0" autoUpdateAnimBg="0"/>
      <p:bldP spid="66566" grpId="0" autoUpdateAnimBg="0"/>
      <p:bldP spid="66567" grpId="0" autoUpdateAnimBg="0"/>
      <p:bldP spid="66568" grpId="0" autoUpdateAnimBg="0"/>
      <p:bldP spid="66570" grpId="0" autoUpdateAnimBg="0"/>
      <p:bldP spid="66571" grpId="0" autoUpdateAnimBg="0"/>
      <p:bldP spid="66573" grpId="0" animBg="1"/>
      <p:bldP spid="66575" grpId="0" animBg="1"/>
      <p:bldP spid="66577" grpId="0" autoUpdateAnimBg="0"/>
      <p:bldP spid="66583" grpId="0" animBg="1"/>
      <p:bldP spid="66585" grpId="0" autoUpdateAnimBg="0"/>
      <p:bldP spid="66586" grpId="0" build="p" autoUpdateAnimBg="0"/>
      <p:bldP spid="665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DC07E1C6-4377-4058-949D-434B005DB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501650"/>
            <a:ext cx="3835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99"/>
                </a:solidFill>
                <a:ea typeface="楷体_GB2312" pitchFamily="49" charset="-122"/>
              </a:rPr>
              <a:t>相位的物理意义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E3352FDF-751D-4385-A3DB-305A84687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501650"/>
            <a:ext cx="5643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00FF00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rgbClr val="00FF00"/>
                </a:solidFill>
                <a:ea typeface="楷体_GB2312" pitchFamily="49" charset="-122"/>
              </a:rPr>
              <a:t>反映振动物体某一时刻的运动状态</a:t>
            </a:r>
            <a:endParaRPr lang="zh-CN" altLang="en-US" sz="220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E45B265C-E256-4AA0-B27E-B5E863B16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1285875"/>
            <a:ext cx="6350" cy="224155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A072E5BF-590B-4C8B-A3B8-A34152A6A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428875"/>
            <a:ext cx="44958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91938684-5C62-4EBB-9DBA-FA265322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2293938"/>
            <a:ext cx="44767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o</a:t>
            </a:r>
            <a:endParaRPr lang="en-US" altLang="zh-CN" sz="2200">
              <a:ea typeface="楷体_GB2312" pitchFamily="49" charset="-122"/>
            </a:endParaRP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DD09F4EE-E0D0-4615-8043-C05EAFD9C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14675"/>
            <a:ext cx="5127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- A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AAEB0974-0A8B-4476-BFDC-57C906237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1989138"/>
            <a:ext cx="6477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chemeClr val="bg1"/>
                </a:solidFill>
                <a:ea typeface="楷体_GB2312" pitchFamily="49" charset="-122"/>
              </a:rPr>
              <a:t>t</a:t>
            </a:r>
            <a:endParaRPr lang="en-US" altLang="zh-CN" sz="2200" i="1">
              <a:solidFill>
                <a:srgbClr val="FF9933"/>
              </a:solidFill>
              <a:ea typeface="楷体_GB2312" pitchFamily="49" charset="-122"/>
            </a:endParaRP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CBA75A37-60A0-4AF5-AFBE-D724B706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962025"/>
            <a:ext cx="4699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chemeClr val="bg1"/>
                </a:solidFill>
                <a:ea typeface="楷体_GB2312" pitchFamily="49" charset="-122"/>
              </a:rPr>
              <a:t>x</a:t>
            </a:r>
            <a:endParaRPr lang="en-US" altLang="zh-CN" sz="2200" i="1">
              <a:solidFill>
                <a:srgbClr val="FF9933"/>
              </a:solidFill>
              <a:ea typeface="楷体_GB2312" pitchFamily="49" charset="-122"/>
            </a:endParaRPr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F72748E3-9AFA-42FB-A670-A5A7353E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267075"/>
            <a:ext cx="1600200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5" name="Freeform 11">
            <a:extLst>
              <a:ext uri="{FF2B5EF4-FFF2-40B4-BE49-F238E27FC236}">
                <a16:creationId xmlns:a16="http://schemas.microsoft.com/office/drawing/2014/main" id="{2E3406BC-D4BE-432E-8294-55C03B004652}"/>
              </a:ext>
            </a:extLst>
          </p:cNvPr>
          <p:cNvSpPr>
            <a:spLocks/>
          </p:cNvSpPr>
          <p:nvPr/>
        </p:nvSpPr>
        <p:spPr bwMode="auto">
          <a:xfrm>
            <a:off x="1447800" y="2428875"/>
            <a:ext cx="1265238" cy="8382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0"/>
                </a:moveTo>
                <a:lnTo>
                  <a:pt x="189" y="642"/>
                </a:lnTo>
                <a:lnTo>
                  <a:pt x="396" y="1248"/>
                </a:lnTo>
                <a:lnTo>
                  <a:pt x="584" y="1889"/>
                </a:lnTo>
                <a:lnTo>
                  <a:pt x="792" y="2496"/>
                </a:lnTo>
                <a:lnTo>
                  <a:pt x="980" y="3137"/>
                </a:lnTo>
                <a:lnTo>
                  <a:pt x="1188" y="3743"/>
                </a:lnTo>
                <a:lnTo>
                  <a:pt x="1395" y="4349"/>
                </a:lnTo>
                <a:lnTo>
                  <a:pt x="1565" y="4955"/>
                </a:lnTo>
                <a:lnTo>
                  <a:pt x="1772" y="5561"/>
                </a:lnTo>
                <a:lnTo>
                  <a:pt x="1979" y="6132"/>
                </a:lnTo>
                <a:lnTo>
                  <a:pt x="2168" y="6774"/>
                </a:lnTo>
                <a:lnTo>
                  <a:pt x="2375" y="7308"/>
                </a:lnTo>
                <a:lnTo>
                  <a:pt x="2564" y="7879"/>
                </a:lnTo>
                <a:lnTo>
                  <a:pt x="2790" y="8485"/>
                </a:lnTo>
                <a:lnTo>
                  <a:pt x="2959" y="9020"/>
                </a:lnTo>
                <a:lnTo>
                  <a:pt x="3167" y="9626"/>
                </a:lnTo>
                <a:lnTo>
                  <a:pt x="3374" y="10160"/>
                </a:lnTo>
                <a:lnTo>
                  <a:pt x="3582" y="10660"/>
                </a:lnTo>
                <a:lnTo>
                  <a:pt x="3770" y="11194"/>
                </a:lnTo>
                <a:lnTo>
                  <a:pt x="3959" y="11693"/>
                </a:lnTo>
                <a:lnTo>
                  <a:pt x="4166" y="12228"/>
                </a:lnTo>
                <a:lnTo>
                  <a:pt x="4373" y="12727"/>
                </a:lnTo>
                <a:lnTo>
                  <a:pt x="4562" y="13155"/>
                </a:lnTo>
                <a:lnTo>
                  <a:pt x="4788" y="13654"/>
                </a:lnTo>
                <a:lnTo>
                  <a:pt x="4976" y="14118"/>
                </a:lnTo>
                <a:lnTo>
                  <a:pt x="5165" y="14581"/>
                </a:lnTo>
                <a:lnTo>
                  <a:pt x="5353" y="15009"/>
                </a:lnTo>
                <a:lnTo>
                  <a:pt x="5542" y="15401"/>
                </a:lnTo>
                <a:lnTo>
                  <a:pt x="5768" y="15829"/>
                </a:lnTo>
                <a:lnTo>
                  <a:pt x="5975" y="16221"/>
                </a:lnTo>
                <a:lnTo>
                  <a:pt x="6183" y="16613"/>
                </a:lnTo>
                <a:lnTo>
                  <a:pt x="6390" y="16934"/>
                </a:lnTo>
                <a:lnTo>
                  <a:pt x="6598" y="17291"/>
                </a:lnTo>
                <a:lnTo>
                  <a:pt x="6786" y="17611"/>
                </a:lnTo>
                <a:lnTo>
                  <a:pt x="6993" y="17932"/>
                </a:lnTo>
                <a:lnTo>
                  <a:pt x="7182" y="18217"/>
                </a:lnTo>
                <a:lnTo>
                  <a:pt x="7408" y="18467"/>
                </a:lnTo>
                <a:lnTo>
                  <a:pt x="7615" y="18717"/>
                </a:lnTo>
                <a:lnTo>
                  <a:pt x="7842" y="18930"/>
                </a:lnTo>
                <a:lnTo>
                  <a:pt x="8030" y="19144"/>
                </a:lnTo>
                <a:lnTo>
                  <a:pt x="8238" y="19358"/>
                </a:lnTo>
                <a:lnTo>
                  <a:pt x="8464" y="19465"/>
                </a:lnTo>
                <a:lnTo>
                  <a:pt x="8633" y="19608"/>
                </a:lnTo>
                <a:lnTo>
                  <a:pt x="8841" y="19715"/>
                </a:lnTo>
                <a:lnTo>
                  <a:pt x="9048" y="19893"/>
                </a:lnTo>
                <a:lnTo>
                  <a:pt x="9274" y="19929"/>
                </a:lnTo>
                <a:lnTo>
                  <a:pt x="9482" y="19929"/>
                </a:lnTo>
                <a:lnTo>
                  <a:pt x="9670" y="19929"/>
                </a:lnTo>
                <a:lnTo>
                  <a:pt x="9877" y="19964"/>
                </a:lnTo>
                <a:lnTo>
                  <a:pt x="10123" y="19929"/>
                </a:lnTo>
                <a:lnTo>
                  <a:pt x="10330" y="19857"/>
                </a:lnTo>
                <a:lnTo>
                  <a:pt x="10556" y="19715"/>
                </a:lnTo>
                <a:lnTo>
                  <a:pt x="10782" y="19537"/>
                </a:lnTo>
                <a:lnTo>
                  <a:pt x="11008" y="19358"/>
                </a:lnTo>
                <a:lnTo>
                  <a:pt x="11235" y="19109"/>
                </a:lnTo>
                <a:lnTo>
                  <a:pt x="11499" y="18859"/>
                </a:lnTo>
                <a:lnTo>
                  <a:pt x="11725" y="18574"/>
                </a:lnTo>
                <a:lnTo>
                  <a:pt x="11951" y="18253"/>
                </a:lnTo>
                <a:lnTo>
                  <a:pt x="12196" y="17861"/>
                </a:lnTo>
                <a:lnTo>
                  <a:pt x="12460" y="17504"/>
                </a:lnTo>
                <a:lnTo>
                  <a:pt x="12724" y="17148"/>
                </a:lnTo>
                <a:lnTo>
                  <a:pt x="12950" y="16720"/>
                </a:lnTo>
                <a:lnTo>
                  <a:pt x="13195" y="16292"/>
                </a:lnTo>
                <a:lnTo>
                  <a:pt x="13459" y="15829"/>
                </a:lnTo>
                <a:lnTo>
                  <a:pt x="13704" y="15330"/>
                </a:lnTo>
                <a:lnTo>
                  <a:pt x="13949" y="14866"/>
                </a:lnTo>
                <a:lnTo>
                  <a:pt x="14194" y="14332"/>
                </a:lnTo>
                <a:lnTo>
                  <a:pt x="14458" y="13832"/>
                </a:lnTo>
                <a:lnTo>
                  <a:pt x="14703" y="13298"/>
                </a:lnTo>
                <a:lnTo>
                  <a:pt x="14948" y="12763"/>
                </a:lnTo>
                <a:lnTo>
                  <a:pt x="15193" y="12228"/>
                </a:lnTo>
                <a:lnTo>
                  <a:pt x="15476" y="11693"/>
                </a:lnTo>
                <a:lnTo>
                  <a:pt x="15683" y="11123"/>
                </a:lnTo>
                <a:lnTo>
                  <a:pt x="15910" y="10588"/>
                </a:lnTo>
                <a:lnTo>
                  <a:pt x="16155" y="10018"/>
                </a:lnTo>
                <a:lnTo>
                  <a:pt x="16381" y="9447"/>
                </a:lnTo>
                <a:lnTo>
                  <a:pt x="16626" y="8913"/>
                </a:lnTo>
                <a:lnTo>
                  <a:pt x="16833" y="8342"/>
                </a:lnTo>
                <a:lnTo>
                  <a:pt x="17059" y="7807"/>
                </a:lnTo>
                <a:lnTo>
                  <a:pt x="17267" y="7273"/>
                </a:lnTo>
                <a:lnTo>
                  <a:pt x="17493" y="6774"/>
                </a:lnTo>
                <a:lnTo>
                  <a:pt x="17719" y="6239"/>
                </a:lnTo>
                <a:lnTo>
                  <a:pt x="17926" y="5704"/>
                </a:lnTo>
                <a:lnTo>
                  <a:pt x="18153" y="5205"/>
                </a:lnTo>
                <a:lnTo>
                  <a:pt x="18322" y="4742"/>
                </a:lnTo>
                <a:lnTo>
                  <a:pt x="18492" y="4278"/>
                </a:lnTo>
                <a:lnTo>
                  <a:pt x="18680" y="3815"/>
                </a:lnTo>
                <a:lnTo>
                  <a:pt x="18850" y="3387"/>
                </a:lnTo>
                <a:lnTo>
                  <a:pt x="19020" y="2995"/>
                </a:lnTo>
                <a:lnTo>
                  <a:pt x="19171" y="2638"/>
                </a:lnTo>
                <a:lnTo>
                  <a:pt x="19340" y="2246"/>
                </a:lnTo>
                <a:lnTo>
                  <a:pt x="19491" y="1925"/>
                </a:lnTo>
                <a:lnTo>
                  <a:pt x="19604" y="1569"/>
                </a:lnTo>
                <a:lnTo>
                  <a:pt x="19755" y="1319"/>
                </a:lnTo>
                <a:lnTo>
                  <a:pt x="19887" y="1070"/>
                </a:lnTo>
                <a:lnTo>
                  <a:pt x="19981" y="856"/>
                </a:lnTo>
              </a:path>
            </a:pathLst>
          </a:custGeom>
          <a:noFill/>
          <a:ln w="412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6" name="Freeform 12">
            <a:extLst>
              <a:ext uri="{FF2B5EF4-FFF2-40B4-BE49-F238E27FC236}">
                <a16:creationId xmlns:a16="http://schemas.microsoft.com/office/drawing/2014/main" id="{4043001A-0871-4128-A149-E381D949B51B}"/>
              </a:ext>
            </a:extLst>
          </p:cNvPr>
          <p:cNvSpPr>
            <a:spLocks/>
          </p:cNvSpPr>
          <p:nvPr/>
        </p:nvSpPr>
        <p:spPr bwMode="auto">
          <a:xfrm>
            <a:off x="2743200" y="1514475"/>
            <a:ext cx="1295400" cy="9144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0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412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FDD46962-4B2E-40D2-AC69-A553BB40B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514475"/>
            <a:ext cx="2895600" cy="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8" name="Rectangle 14">
            <a:extLst>
              <a:ext uri="{FF2B5EF4-FFF2-40B4-BE49-F238E27FC236}">
                <a16:creationId xmlns:a16="http://schemas.microsoft.com/office/drawing/2014/main" id="{E1F9B5E7-0B24-4417-9BAD-636165F5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05075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b</a:t>
            </a:r>
            <a:endParaRPr lang="en-US" altLang="zh-CN" sz="2200" i="1">
              <a:ea typeface="楷体_GB2312" pitchFamily="49" charset="-122"/>
            </a:endParaRPr>
          </a:p>
        </p:txBody>
      </p:sp>
      <p:sp>
        <p:nvSpPr>
          <p:cNvPr id="67599" name="Freeform 15">
            <a:extLst>
              <a:ext uri="{FF2B5EF4-FFF2-40B4-BE49-F238E27FC236}">
                <a16:creationId xmlns:a16="http://schemas.microsoft.com/office/drawing/2014/main" id="{6710392B-8E00-4A70-8063-8783A5D60D74}"/>
              </a:ext>
            </a:extLst>
          </p:cNvPr>
          <p:cNvSpPr>
            <a:spLocks/>
          </p:cNvSpPr>
          <p:nvPr/>
        </p:nvSpPr>
        <p:spPr bwMode="auto">
          <a:xfrm>
            <a:off x="4038600" y="2428875"/>
            <a:ext cx="1265238" cy="8382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2147483646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0"/>
                </a:moveTo>
                <a:lnTo>
                  <a:pt x="189" y="642"/>
                </a:lnTo>
                <a:lnTo>
                  <a:pt x="396" y="1248"/>
                </a:lnTo>
                <a:lnTo>
                  <a:pt x="584" y="1889"/>
                </a:lnTo>
                <a:lnTo>
                  <a:pt x="792" y="2496"/>
                </a:lnTo>
                <a:lnTo>
                  <a:pt x="980" y="3137"/>
                </a:lnTo>
                <a:lnTo>
                  <a:pt x="1188" y="3743"/>
                </a:lnTo>
                <a:lnTo>
                  <a:pt x="1395" y="4349"/>
                </a:lnTo>
                <a:lnTo>
                  <a:pt x="1565" y="4955"/>
                </a:lnTo>
                <a:lnTo>
                  <a:pt x="1772" y="5561"/>
                </a:lnTo>
                <a:lnTo>
                  <a:pt x="1979" y="6132"/>
                </a:lnTo>
                <a:lnTo>
                  <a:pt x="2168" y="6774"/>
                </a:lnTo>
                <a:lnTo>
                  <a:pt x="2375" y="7308"/>
                </a:lnTo>
                <a:lnTo>
                  <a:pt x="2564" y="7879"/>
                </a:lnTo>
                <a:lnTo>
                  <a:pt x="2790" y="8485"/>
                </a:lnTo>
                <a:lnTo>
                  <a:pt x="2959" y="9020"/>
                </a:lnTo>
                <a:lnTo>
                  <a:pt x="3167" y="9626"/>
                </a:lnTo>
                <a:lnTo>
                  <a:pt x="3374" y="10160"/>
                </a:lnTo>
                <a:lnTo>
                  <a:pt x="3582" y="10660"/>
                </a:lnTo>
                <a:lnTo>
                  <a:pt x="3770" y="11194"/>
                </a:lnTo>
                <a:lnTo>
                  <a:pt x="3959" y="11693"/>
                </a:lnTo>
                <a:lnTo>
                  <a:pt x="4166" y="12228"/>
                </a:lnTo>
                <a:lnTo>
                  <a:pt x="4373" y="12727"/>
                </a:lnTo>
                <a:lnTo>
                  <a:pt x="4562" y="13155"/>
                </a:lnTo>
                <a:lnTo>
                  <a:pt x="4788" y="13654"/>
                </a:lnTo>
                <a:lnTo>
                  <a:pt x="4976" y="14118"/>
                </a:lnTo>
                <a:lnTo>
                  <a:pt x="5165" y="14581"/>
                </a:lnTo>
                <a:lnTo>
                  <a:pt x="5353" y="15009"/>
                </a:lnTo>
                <a:lnTo>
                  <a:pt x="5542" y="15401"/>
                </a:lnTo>
                <a:lnTo>
                  <a:pt x="5768" y="15829"/>
                </a:lnTo>
                <a:lnTo>
                  <a:pt x="5975" y="16221"/>
                </a:lnTo>
                <a:lnTo>
                  <a:pt x="6183" y="16613"/>
                </a:lnTo>
                <a:lnTo>
                  <a:pt x="6390" y="16934"/>
                </a:lnTo>
                <a:lnTo>
                  <a:pt x="6598" y="17291"/>
                </a:lnTo>
                <a:lnTo>
                  <a:pt x="6786" y="17611"/>
                </a:lnTo>
                <a:lnTo>
                  <a:pt x="6993" y="17932"/>
                </a:lnTo>
                <a:lnTo>
                  <a:pt x="7182" y="18217"/>
                </a:lnTo>
                <a:lnTo>
                  <a:pt x="7408" y="18467"/>
                </a:lnTo>
                <a:lnTo>
                  <a:pt x="7615" y="18717"/>
                </a:lnTo>
                <a:lnTo>
                  <a:pt x="7842" y="18930"/>
                </a:lnTo>
                <a:lnTo>
                  <a:pt x="8030" y="19144"/>
                </a:lnTo>
                <a:lnTo>
                  <a:pt x="8238" y="19358"/>
                </a:lnTo>
                <a:lnTo>
                  <a:pt x="8464" y="19465"/>
                </a:lnTo>
                <a:lnTo>
                  <a:pt x="8633" y="19608"/>
                </a:lnTo>
                <a:lnTo>
                  <a:pt x="8841" y="19715"/>
                </a:lnTo>
                <a:lnTo>
                  <a:pt x="9048" y="19893"/>
                </a:lnTo>
                <a:lnTo>
                  <a:pt x="9274" y="19929"/>
                </a:lnTo>
                <a:lnTo>
                  <a:pt x="9482" y="19929"/>
                </a:lnTo>
                <a:lnTo>
                  <a:pt x="9670" y="19929"/>
                </a:lnTo>
                <a:lnTo>
                  <a:pt x="9877" y="19964"/>
                </a:lnTo>
                <a:lnTo>
                  <a:pt x="10123" y="19929"/>
                </a:lnTo>
                <a:lnTo>
                  <a:pt x="10330" y="19857"/>
                </a:lnTo>
                <a:lnTo>
                  <a:pt x="10556" y="19715"/>
                </a:lnTo>
                <a:lnTo>
                  <a:pt x="10782" y="19537"/>
                </a:lnTo>
                <a:lnTo>
                  <a:pt x="11008" y="19358"/>
                </a:lnTo>
                <a:lnTo>
                  <a:pt x="11235" y="19109"/>
                </a:lnTo>
                <a:lnTo>
                  <a:pt x="11499" y="18859"/>
                </a:lnTo>
                <a:lnTo>
                  <a:pt x="11725" y="18574"/>
                </a:lnTo>
                <a:lnTo>
                  <a:pt x="11951" y="18253"/>
                </a:lnTo>
                <a:lnTo>
                  <a:pt x="12196" y="17861"/>
                </a:lnTo>
                <a:lnTo>
                  <a:pt x="12460" y="17504"/>
                </a:lnTo>
                <a:lnTo>
                  <a:pt x="12724" y="17148"/>
                </a:lnTo>
                <a:lnTo>
                  <a:pt x="12950" y="16720"/>
                </a:lnTo>
                <a:lnTo>
                  <a:pt x="13195" y="16292"/>
                </a:lnTo>
                <a:lnTo>
                  <a:pt x="13459" y="15829"/>
                </a:lnTo>
                <a:lnTo>
                  <a:pt x="13704" y="15330"/>
                </a:lnTo>
                <a:lnTo>
                  <a:pt x="13949" y="14866"/>
                </a:lnTo>
                <a:lnTo>
                  <a:pt x="14194" y="14332"/>
                </a:lnTo>
                <a:lnTo>
                  <a:pt x="14458" y="13832"/>
                </a:lnTo>
                <a:lnTo>
                  <a:pt x="14703" y="13298"/>
                </a:lnTo>
                <a:lnTo>
                  <a:pt x="14948" y="12763"/>
                </a:lnTo>
                <a:lnTo>
                  <a:pt x="15193" y="12228"/>
                </a:lnTo>
                <a:lnTo>
                  <a:pt x="15476" y="11693"/>
                </a:lnTo>
                <a:lnTo>
                  <a:pt x="15683" y="11123"/>
                </a:lnTo>
                <a:lnTo>
                  <a:pt x="15910" y="10588"/>
                </a:lnTo>
                <a:lnTo>
                  <a:pt x="16155" y="10018"/>
                </a:lnTo>
                <a:lnTo>
                  <a:pt x="16381" y="9447"/>
                </a:lnTo>
                <a:lnTo>
                  <a:pt x="16626" y="8913"/>
                </a:lnTo>
                <a:lnTo>
                  <a:pt x="16833" y="8342"/>
                </a:lnTo>
                <a:lnTo>
                  <a:pt x="17059" y="7807"/>
                </a:lnTo>
                <a:lnTo>
                  <a:pt x="17267" y="7273"/>
                </a:lnTo>
                <a:lnTo>
                  <a:pt x="17493" y="6774"/>
                </a:lnTo>
                <a:lnTo>
                  <a:pt x="17719" y="6239"/>
                </a:lnTo>
                <a:lnTo>
                  <a:pt x="17926" y="5704"/>
                </a:lnTo>
                <a:lnTo>
                  <a:pt x="18153" y="5205"/>
                </a:lnTo>
                <a:lnTo>
                  <a:pt x="18322" y="4742"/>
                </a:lnTo>
                <a:lnTo>
                  <a:pt x="18492" y="4278"/>
                </a:lnTo>
                <a:lnTo>
                  <a:pt x="18680" y="3815"/>
                </a:lnTo>
                <a:lnTo>
                  <a:pt x="18850" y="3387"/>
                </a:lnTo>
                <a:lnTo>
                  <a:pt x="19020" y="2995"/>
                </a:lnTo>
                <a:lnTo>
                  <a:pt x="19171" y="2638"/>
                </a:lnTo>
                <a:lnTo>
                  <a:pt x="19340" y="2246"/>
                </a:lnTo>
                <a:lnTo>
                  <a:pt x="19491" y="1925"/>
                </a:lnTo>
                <a:lnTo>
                  <a:pt x="19604" y="1569"/>
                </a:lnTo>
                <a:lnTo>
                  <a:pt x="19755" y="1319"/>
                </a:lnTo>
                <a:lnTo>
                  <a:pt x="19887" y="1070"/>
                </a:lnTo>
                <a:lnTo>
                  <a:pt x="19981" y="856"/>
                </a:lnTo>
              </a:path>
            </a:pathLst>
          </a:custGeom>
          <a:noFill/>
          <a:ln w="412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0" name="Freeform 16">
            <a:extLst>
              <a:ext uri="{FF2B5EF4-FFF2-40B4-BE49-F238E27FC236}">
                <a16:creationId xmlns:a16="http://schemas.microsoft.com/office/drawing/2014/main" id="{1E0C79E5-C682-445A-A351-DAB736408C92}"/>
              </a:ext>
            </a:extLst>
          </p:cNvPr>
          <p:cNvSpPr>
            <a:spLocks/>
          </p:cNvSpPr>
          <p:nvPr/>
        </p:nvSpPr>
        <p:spPr bwMode="auto">
          <a:xfrm>
            <a:off x="228600" y="1666875"/>
            <a:ext cx="1295400" cy="914400"/>
          </a:xfrm>
          <a:custGeom>
            <a:avLst/>
            <a:gdLst>
              <a:gd name="T0" fmla="*/ 2147483646 w 20000"/>
              <a:gd name="T1" fmla="*/ 2147483646 h 20000"/>
              <a:gd name="T2" fmla="*/ 2147483646 w 20000"/>
              <a:gd name="T3" fmla="*/ 2147483646 h 20000"/>
              <a:gd name="T4" fmla="*/ 2147483646 w 20000"/>
              <a:gd name="T5" fmla="*/ 2147483646 h 20000"/>
              <a:gd name="T6" fmla="*/ 2147483646 w 20000"/>
              <a:gd name="T7" fmla="*/ 2147483646 h 20000"/>
              <a:gd name="T8" fmla="*/ 2147483646 w 20000"/>
              <a:gd name="T9" fmla="*/ 2147483646 h 20000"/>
              <a:gd name="T10" fmla="*/ 2147483646 w 20000"/>
              <a:gd name="T11" fmla="*/ 2147483646 h 20000"/>
              <a:gd name="T12" fmla="*/ 2147483646 w 20000"/>
              <a:gd name="T13" fmla="*/ 2147483646 h 20000"/>
              <a:gd name="T14" fmla="*/ 2147483646 w 20000"/>
              <a:gd name="T15" fmla="*/ 2147483646 h 20000"/>
              <a:gd name="T16" fmla="*/ 2147483646 w 20000"/>
              <a:gd name="T17" fmla="*/ 2147483646 h 20000"/>
              <a:gd name="T18" fmla="*/ 2147483646 w 20000"/>
              <a:gd name="T19" fmla="*/ 2147483646 h 20000"/>
              <a:gd name="T20" fmla="*/ 2147483646 w 20000"/>
              <a:gd name="T21" fmla="*/ 2147483646 h 20000"/>
              <a:gd name="T22" fmla="*/ 2147483646 w 20000"/>
              <a:gd name="T23" fmla="*/ 2147483646 h 20000"/>
              <a:gd name="T24" fmla="*/ 2147483646 w 20000"/>
              <a:gd name="T25" fmla="*/ 2147483646 h 20000"/>
              <a:gd name="T26" fmla="*/ 2147483646 w 20000"/>
              <a:gd name="T27" fmla="*/ 2147483646 h 20000"/>
              <a:gd name="T28" fmla="*/ 2147483646 w 20000"/>
              <a:gd name="T29" fmla="*/ 2147483646 h 20000"/>
              <a:gd name="T30" fmla="*/ 2147483646 w 20000"/>
              <a:gd name="T31" fmla="*/ 2147483646 h 20000"/>
              <a:gd name="T32" fmla="*/ 2147483646 w 20000"/>
              <a:gd name="T33" fmla="*/ 2147483646 h 20000"/>
              <a:gd name="T34" fmla="*/ 2147483646 w 20000"/>
              <a:gd name="T35" fmla="*/ 2147483646 h 20000"/>
              <a:gd name="T36" fmla="*/ 2147483646 w 20000"/>
              <a:gd name="T37" fmla="*/ 2147483646 h 20000"/>
              <a:gd name="T38" fmla="*/ 2147483646 w 20000"/>
              <a:gd name="T39" fmla="*/ 2147483646 h 20000"/>
              <a:gd name="T40" fmla="*/ 2147483646 w 20000"/>
              <a:gd name="T41" fmla="*/ 2147483646 h 20000"/>
              <a:gd name="T42" fmla="*/ 2147483646 w 20000"/>
              <a:gd name="T43" fmla="*/ 2147483646 h 20000"/>
              <a:gd name="T44" fmla="*/ 2147483646 w 20000"/>
              <a:gd name="T45" fmla="*/ 2147483646 h 20000"/>
              <a:gd name="T46" fmla="*/ 2147483646 w 20000"/>
              <a:gd name="T47" fmla="*/ 2147483646 h 20000"/>
              <a:gd name="T48" fmla="*/ 2147483646 w 20000"/>
              <a:gd name="T49" fmla="*/ 0 h 20000"/>
              <a:gd name="T50" fmla="*/ 2147483646 w 20000"/>
              <a:gd name="T51" fmla="*/ 2147483646 h 20000"/>
              <a:gd name="T52" fmla="*/ 2147483646 w 20000"/>
              <a:gd name="T53" fmla="*/ 2147483646 h 20000"/>
              <a:gd name="T54" fmla="*/ 2147483646 w 20000"/>
              <a:gd name="T55" fmla="*/ 2147483646 h 20000"/>
              <a:gd name="T56" fmla="*/ 2147483646 w 20000"/>
              <a:gd name="T57" fmla="*/ 2147483646 h 20000"/>
              <a:gd name="T58" fmla="*/ 2147483646 w 20000"/>
              <a:gd name="T59" fmla="*/ 2147483646 h 20000"/>
              <a:gd name="T60" fmla="*/ 2147483646 w 20000"/>
              <a:gd name="T61" fmla="*/ 2147483646 h 20000"/>
              <a:gd name="T62" fmla="*/ 2147483646 w 20000"/>
              <a:gd name="T63" fmla="*/ 2147483646 h 20000"/>
              <a:gd name="T64" fmla="*/ 2147483646 w 20000"/>
              <a:gd name="T65" fmla="*/ 2147483646 h 20000"/>
              <a:gd name="T66" fmla="*/ 2147483646 w 20000"/>
              <a:gd name="T67" fmla="*/ 2147483646 h 20000"/>
              <a:gd name="T68" fmla="*/ 2147483646 w 20000"/>
              <a:gd name="T69" fmla="*/ 2147483646 h 20000"/>
              <a:gd name="T70" fmla="*/ 2147483646 w 20000"/>
              <a:gd name="T71" fmla="*/ 2147483646 h 20000"/>
              <a:gd name="T72" fmla="*/ 2147483646 w 20000"/>
              <a:gd name="T73" fmla="*/ 2147483646 h 20000"/>
              <a:gd name="T74" fmla="*/ 2147483646 w 20000"/>
              <a:gd name="T75" fmla="*/ 2147483646 h 20000"/>
              <a:gd name="T76" fmla="*/ 2147483646 w 20000"/>
              <a:gd name="T77" fmla="*/ 2147483646 h 20000"/>
              <a:gd name="T78" fmla="*/ 2147483646 w 20000"/>
              <a:gd name="T79" fmla="*/ 2147483646 h 20000"/>
              <a:gd name="T80" fmla="*/ 2147483646 w 20000"/>
              <a:gd name="T81" fmla="*/ 2147483646 h 20000"/>
              <a:gd name="T82" fmla="*/ 2147483646 w 20000"/>
              <a:gd name="T83" fmla="*/ 2147483646 h 20000"/>
              <a:gd name="T84" fmla="*/ 2147483646 w 20000"/>
              <a:gd name="T85" fmla="*/ 2147483646 h 20000"/>
              <a:gd name="T86" fmla="*/ 2147483646 w 20000"/>
              <a:gd name="T87" fmla="*/ 2147483646 h 20000"/>
              <a:gd name="T88" fmla="*/ 2147483646 w 20000"/>
              <a:gd name="T89" fmla="*/ 2147483646 h 20000"/>
              <a:gd name="T90" fmla="*/ 2147483646 w 20000"/>
              <a:gd name="T91" fmla="*/ 2147483646 h 20000"/>
              <a:gd name="T92" fmla="*/ 2147483646 w 20000"/>
              <a:gd name="T93" fmla="*/ 2147483646 h 20000"/>
              <a:gd name="T94" fmla="*/ 2147483646 w 20000"/>
              <a:gd name="T95" fmla="*/ 2147483646 h 2000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0000"/>
              <a:gd name="T145" fmla="*/ 0 h 20000"/>
              <a:gd name="T146" fmla="*/ 20000 w 20000"/>
              <a:gd name="T147" fmla="*/ 20000 h 2000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412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AutoShape 17">
            <a:extLst>
              <a:ext uri="{FF2B5EF4-FFF2-40B4-BE49-F238E27FC236}">
                <a16:creationId xmlns:a16="http://schemas.microsoft.com/office/drawing/2014/main" id="{E649FCE0-D029-46E5-8860-B03C3B173518}"/>
              </a:ext>
            </a:extLst>
          </p:cNvPr>
          <p:cNvSpPr>
            <a:spLocks noChangeArrowheads="1"/>
          </p:cNvSpPr>
          <p:nvPr/>
        </p:nvSpPr>
        <p:spPr bwMode="auto">
          <a:xfrm rot="1009843">
            <a:off x="228600" y="1514475"/>
            <a:ext cx="685800" cy="1295400"/>
          </a:xfrm>
          <a:prstGeom prst="parallelogram">
            <a:avLst>
              <a:gd name="adj" fmla="val 25000"/>
            </a:avLst>
          </a:prstGeom>
          <a:solidFill>
            <a:srgbClr val="002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02" name="Rectangle 18">
            <a:extLst>
              <a:ext uri="{FF2B5EF4-FFF2-40B4-BE49-F238E27FC236}">
                <a16:creationId xmlns:a16="http://schemas.microsoft.com/office/drawing/2014/main" id="{7507E67C-B59C-4039-8596-C7F7F3C2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62075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67603" name="Line 19">
            <a:extLst>
              <a:ext uri="{FF2B5EF4-FFF2-40B4-BE49-F238E27FC236}">
                <a16:creationId xmlns:a16="http://schemas.microsoft.com/office/drawing/2014/main" id="{10C34736-25C8-44AE-AA27-94401CB85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33675"/>
            <a:ext cx="3124200" cy="0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4" name="Rectangle 20">
            <a:extLst>
              <a:ext uri="{FF2B5EF4-FFF2-40B4-BE49-F238E27FC236}">
                <a16:creationId xmlns:a16="http://schemas.microsoft.com/office/drawing/2014/main" id="{31FA26CB-D035-4180-A3CE-FA94EFF9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33675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a</a:t>
            </a:r>
            <a:endParaRPr lang="en-US" altLang="zh-CN" sz="2200" i="1">
              <a:ea typeface="楷体_GB2312" pitchFamily="49" charset="-122"/>
            </a:endParaRPr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74EEBBD0-2E53-400A-AE7F-598D32C43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124075"/>
            <a:ext cx="0" cy="6096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6" name="Line 22">
            <a:extLst>
              <a:ext uri="{FF2B5EF4-FFF2-40B4-BE49-F238E27FC236}">
                <a16:creationId xmlns:a16="http://schemas.microsoft.com/office/drawing/2014/main" id="{70E2B221-B869-4FBC-B353-46A622493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733675"/>
            <a:ext cx="0" cy="533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CD5BDCF6-BDDB-4ECE-8187-6675A32A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981075"/>
            <a:ext cx="32067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sz="2200" i="1">
                <a:solidFill>
                  <a:srgbClr val="FFFF99"/>
                </a:solidFill>
                <a:ea typeface="楷体_GB2312" pitchFamily="49" charset="-122"/>
              </a:rPr>
              <a:t>a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与</a:t>
            </a:r>
            <a:r>
              <a:rPr lang="en-US" altLang="zh-CN" sz="2200" i="1">
                <a:solidFill>
                  <a:srgbClr val="FFFF99"/>
                </a:solidFill>
                <a:ea typeface="楷体_GB2312" pitchFamily="49" charset="-122"/>
              </a:rPr>
              <a:t>b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点位移相同，但速度状态不同 </a:t>
            </a:r>
          </a:p>
        </p:txBody>
      </p:sp>
      <p:sp>
        <p:nvSpPr>
          <p:cNvPr id="67608" name="AutoShape 24">
            <a:extLst>
              <a:ext uri="{FF2B5EF4-FFF2-40B4-BE49-F238E27FC236}">
                <a16:creationId xmlns:a16="http://schemas.microsoft.com/office/drawing/2014/main" id="{6B9051AE-8DCE-41E6-9C58-41B2028A9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75" y="1928813"/>
            <a:ext cx="285750" cy="687387"/>
          </a:xfrm>
          <a:prstGeom prst="downArrow">
            <a:avLst>
              <a:gd name="adj1" fmla="val 50000"/>
              <a:gd name="adj2" fmla="val 769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2C79D022-3716-46A3-B022-A2CBE3587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684463"/>
            <a:ext cx="34559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altLang="zh-CN" sz="2200" i="1">
                <a:solidFill>
                  <a:srgbClr val="FFFF99"/>
                </a:solidFill>
                <a:ea typeface="楷体_GB2312" pitchFamily="49" charset="-122"/>
              </a:rPr>
              <a:t>a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与</a:t>
            </a:r>
            <a:r>
              <a:rPr lang="en-US" altLang="zh-CN" sz="2200" i="1">
                <a:solidFill>
                  <a:srgbClr val="FFFF99"/>
                </a:solidFill>
                <a:ea typeface="楷体_GB2312" pitchFamily="49" charset="-122"/>
              </a:rPr>
              <a:t>b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点的相位不同 </a:t>
            </a:r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D76890D0-A2A8-4260-A7CD-4F059901D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681413"/>
            <a:ext cx="28575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• 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相位差：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比较两个同频率谐振动的步调</a:t>
            </a:r>
          </a:p>
        </p:txBody>
      </p:sp>
      <p:graphicFrame>
        <p:nvGraphicFramePr>
          <p:cNvPr id="67611" name="Object 27">
            <a:extLst>
              <a:ext uri="{FF2B5EF4-FFF2-40B4-BE49-F238E27FC236}">
                <a16:creationId xmlns:a16="http://schemas.microsoft.com/office/drawing/2014/main" id="{8400A59F-47B9-4261-B7CA-71CA59DF8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6038" y="3603625"/>
          <a:ext cx="30019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公式" r:id="rId3" imgW="1152633" imgH="104707" progId="Equation.3">
                  <p:embed/>
                </p:oleObj>
              </mc:Choice>
              <mc:Fallback>
                <p:oleObj name="公式" r:id="rId3" imgW="1152633" imgH="10470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3603625"/>
                        <a:ext cx="30019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28">
            <a:extLst>
              <a:ext uri="{FF2B5EF4-FFF2-40B4-BE49-F238E27FC236}">
                <a16:creationId xmlns:a16="http://schemas.microsoft.com/office/drawing/2014/main" id="{47828EC4-884C-435B-8A46-E0BD37CD5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4214813"/>
          <a:ext cx="30019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公式" r:id="rId5" imgW="1181075" imgH="104707" progId="Equation.3">
                  <p:embed/>
                </p:oleObj>
              </mc:Choice>
              <mc:Fallback>
                <p:oleObj name="公式" r:id="rId5" imgW="1181075" imgH="10470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4214813"/>
                        <a:ext cx="30019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3" name="AutoShape 29">
            <a:extLst>
              <a:ext uri="{FF2B5EF4-FFF2-40B4-BE49-F238E27FC236}">
                <a16:creationId xmlns:a16="http://schemas.microsoft.com/office/drawing/2014/main" id="{A9DF018B-C7A1-4A64-80D8-BFF060DAB22C}"/>
              </a:ext>
            </a:extLst>
          </p:cNvPr>
          <p:cNvSpPr>
            <a:spLocks/>
          </p:cNvSpPr>
          <p:nvPr/>
        </p:nvSpPr>
        <p:spPr bwMode="auto">
          <a:xfrm flipH="1">
            <a:off x="6929438" y="3786188"/>
            <a:ext cx="285750" cy="785812"/>
          </a:xfrm>
          <a:prstGeom prst="leftBrace">
            <a:avLst>
              <a:gd name="adj1" fmla="val 52797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7615" name="Object 31">
            <a:extLst>
              <a:ext uri="{FF2B5EF4-FFF2-40B4-BE49-F238E27FC236}">
                <a16:creationId xmlns:a16="http://schemas.microsoft.com/office/drawing/2014/main" id="{EB43CFB1-4E93-45CE-A905-47CF025F7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4854575"/>
          <a:ext cx="5067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公式" r:id="rId7" imgW="2104955" imgH="104707" progId="Equation.3">
                  <p:embed/>
                </p:oleObj>
              </mc:Choice>
              <mc:Fallback>
                <p:oleObj name="公式" r:id="rId7" imgW="2104955" imgH="10470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854575"/>
                        <a:ext cx="5067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6" name="Text Box 32">
            <a:extLst>
              <a:ext uri="{FF2B5EF4-FFF2-40B4-BE49-F238E27FC236}">
                <a16:creationId xmlns:a16="http://schemas.microsoft.com/office/drawing/2014/main" id="{CB367BF3-8AD1-4C99-8342-F1D2821B6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5500688"/>
            <a:ext cx="7396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zh-CN" altLang="en-US" sz="2200" i="1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zh-CN" altLang="en-US" sz="2200" i="1">
                <a:solidFill>
                  <a:srgbClr val="FFFF66"/>
                </a:solidFill>
                <a:ea typeface="楷体_GB2312" pitchFamily="49" charset="-122"/>
              </a:rPr>
              <a:t> 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=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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2</a:t>
            </a:r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k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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,  (</a:t>
            </a:r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 k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=0,1,2,…),  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两振动步调相同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同相</a:t>
            </a:r>
          </a:p>
        </p:txBody>
      </p:sp>
      <p:sp>
        <p:nvSpPr>
          <p:cNvPr id="67617" name="Text Box 33">
            <a:extLst>
              <a:ext uri="{FF2B5EF4-FFF2-40B4-BE49-F238E27FC236}">
                <a16:creationId xmlns:a16="http://schemas.microsoft.com/office/drawing/2014/main" id="{A60BDF23-9A9A-49F6-BF19-46E8B6093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3" y="6072188"/>
            <a:ext cx="7753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 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=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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(2</a:t>
            </a:r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k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+1)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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,  (</a:t>
            </a:r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 k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=0,1,2,…),  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两振动步调相反 </a:t>
            </a: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反相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 </a:t>
            </a:r>
            <a:endParaRPr lang="zh-CN" altLang="en-US" sz="2200">
              <a:solidFill>
                <a:srgbClr val="FF9933"/>
              </a:solidFill>
              <a:ea typeface="楷体_GB2312" pitchFamily="49" charset="-122"/>
            </a:endParaRPr>
          </a:p>
        </p:txBody>
      </p:sp>
      <p:sp>
        <p:nvSpPr>
          <p:cNvPr id="67618" name="AutoShape 34">
            <a:extLst>
              <a:ext uri="{FF2B5EF4-FFF2-40B4-BE49-F238E27FC236}">
                <a16:creationId xmlns:a16="http://schemas.microsoft.com/office/drawing/2014/main" id="{D315A518-B9CB-412B-AB01-9C40AF250AEA}"/>
              </a:ext>
            </a:extLst>
          </p:cNvPr>
          <p:cNvSpPr>
            <a:spLocks/>
          </p:cNvSpPr>
          <p:nvPr/>
        </p:nvSpPr>
        <p:spPr bwMode="auto">
          <a:xfrm>
            <a:off x="785813" y="5715000"/>
            <a:ext cx="228600" cy="642938"/>
          </a:xfrm>
          <a:prstGeom prst="leftBrace">
            <a:avLst>
              <a:gd name="adj1" fmla="val 60013"/>
              <a:gd name="adj2" fmla="val 50000"/>
            </a:avLst>
          </a:prstGeom>
          <a:noFill/>
          <a:ln w="349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4" name="灯片编号占位符 1">
            <a:extLst>
              <a:ext uri="{FF2B5EF4-FFF2-40B4-BE49-F238E27FC236}">
                <a16:creationId xmlns:a16="http://schemas.microsoft.com/office/drawing/2014/main" id="{EEDC1850-7702-4512-939F-56199B9EB52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B50BE5-FEAA-4EDB-BFD5-2BA9D49EED38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sp>
        <p:nvSpPr>
          <p:cNvPr id="36" name="右弧形箭头 35">
            <a:extLst>
              <a:ext uri="{FF2B5EF4-FFF2-40B4-BE49-F238E27FC236}">
                <a16:creationId xmlns:a16="http://schemas.microsoft.com/office/drawing/2014/main" id="{190B424D-134B-4051-AAB7-FA5E58410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4143375"/>
            <a:ext cx="571500" cy="1143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7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7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7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7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autoUpdateAnimBg="0"/>
      <p:bldP spid="67587" grpId="0" build="p" autoUpdateAnimBg="0"/>
      <p:bldP spid="67590" grpId="0" autoUpdateAnimBg="0"/>
      <p:bldP spid="67591" grpId="0" autoUpdateAnimBg="0"/>
      <p:bldP spid="67592" grpId="0" autoUpdateAnimBg="0"/>
      <p:bldP spid="67593" grpId="0" autoUpdateAnimBg="0"/>
      <p:bldP spid="67598" grpId="0" build="p" autoUpdateAnimBg="0" advAuto="0"/>
      <p:bldP spid="67602" grpId="0" autoUpdateAnimBg="0"/>
      <p:bldP spid="67604" grpId="0" build="p" autoUpdateAnimBg="0" advAuto="0"/>
      <p:bldP spid="67607" grpId="0" build="p" autoUpdateAnimBg="0"/>
      <p:bldP spid="67608" grpId="0" animBg="1"/>
      <p:bldP spid="67609" grpId="0" autoUpdateAnimBg="0"/>
      <p:bldP spid="67610" grpId="0" autoUpdateAnimBg="0"/>
      <p:bldP spid="67613" grpId="0" animBg="1"/>
      <p:bldP spid="67616" grpId="0" build="p" autoUpdateAnimBg="0"/>
      <p:bldP spid="67617" grpId="0" build="p" autoUpdateAnimBg="0"/>
      <p:bldP spid="67618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>
            <a:extLst>
              <a:ext uri="{FF2B5EF4-FFF2-40B4-BE49-F238E27FC236}">
                <a16:creationId xmlns:a16="http://schemas.microsoft.com/office/drawing/2014/main" id="{33D08DB9-64CC-40AA-8A47-CEDF8E3C37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3438" y="95250"/>
            <a:ext cx="4197350" cy="2333625"/>
            <a:chOff x="3146" y="944"/>
            <a:chExt cx="2806" cy="1560"/>
          </a:xfrm>
        </p:grpSpPr>
        <p:sp>
          <p:nvSpPr>
            <p:cNvPr id="16434" name="Rectangle 18">
              <a:extLst>
                <a:ext uri="{FF2B5EF4-FFF2-40B4-BE49-F238E27FC236}">
                  <a16:creationId xmlns:a16="http://schemas.microsoft.com/office/drawing/2014/main" id="{E1EC2EE2-5926-4D23-A373-D44399B47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" y="1968"/>
              <a:ext cx="303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chemeClr val="bg1"/>
                  </a:solidFill>
                </a:rPr>
                <a:t>x</a:t>
              </a:r>
              <a:r>
                <a:rPr lang="en-US" altLang="zh-CN" sz="2200" i="1" baseline="-25000">
                  <a:solidFill>
                    <a:schemeClr val="bg1"/>
                  </a:solidFill>
                </a:rPr>
                <a:t>2</a:t>
              </a:r>
              <a:endParaRPr lang="en-US" altLang="zh-CN" sz="2200" i="1"/>
            </a:p>
          </p:txBody>
        </p:sp>
        <p:sp>
          <p:nvSpPr>
            <p:cNvPr id="16435" name="Rectangle 19">
              <a:extLst>
                <a:ext uri="{FF2B5EF4-FFF2-40B4-BE49-F238E27FC236}">
                  <a16:creationId xmlns:a16="http://schemas.microsoft.com/office/drawing/2014/main" id="{AC4DB774-C12D-4EA8-8A17-47796F7C5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9" y="1616"/>
              <a:ext cx="35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6436" name="Freeform 20">
              <a:extLst>
                <a:ext uri="{FF2B5EF4-FFF2-40B4-BE49-F238E27FC236}">
                  <a16:creationId xmlns:a16="http://schemas.microsoft.com/office/drawing/2014/main" id="{7A2D6514-2FEF-4E89-9F29-2197E3BFB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293"/>
              <a:ext cx="1038" cy="561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01"/>
                  </a:moveTo>
                  <a:lnTo>
                    <a:pt x="225" y="18502"/>
                  </a:lnTo>
                  <a:lnTo>
                    <a:pt x="437" y="17889"/>
                  </a:lnTo>
                  <a:lnTo>
                    <a:pt x="662" y="17290"/>
                  </a:lnTo>
                  <a:lnTo>
                    <a:pt x="887" y="16662"/>
                  </a:lnTo>
                  <a:lnTo>
                    <a:pt x="1099" y="16077"/>
                  </a:lnTo>
                  <a:lnTo>
                    <a:pt x="1325" y="15492"/>
                  </a:lnTo>
                  <a:lnTo>
                    <a:pt x="1550" y="14893"/>
                  </a:lnTo>
                  <a:lnTo>
                    <a:pt x="1762" y="14308"/>
                  </a:lnTo>
                  <a:lnTo>
                    <a:pt x="1987" y="13738"/>
                  </a:lnTo>
                  <a:lnTo>
                    <a:pt x="2225" y="13153"/>
                  </a:lnTo>
                  <a:lnTo>
                    <a:pt x="2450" y="12582"/>
                  </a:lnTo>
                  <a:lnTo>
                    <a:pt x="2675" y="12026"/>
                  </a:lnTo>
                  <a:lnTo>
                    <a:pt x="2887" y="11455"/>
                  </a:lnTo>
                  <a:lnTo>
                    <a:pt x="3113" y="10884"/>
                  </a:lnTo>
                  <a:lnTo>
                    <a:pt x="3338" y="10342"/>
                  </a:lnTo>
                  <a:lnTo>
                    <a:pt x="3550" y="9815"/>
                  </a:lnTo>
                  <a:lnTo>
                    <a:pt x="3775" y="9287"/>
                  </a:lnTo>
                  <a:lnTo>
                    <a:pt x="4000" y="8759"/>
                  </a:lnTo>
                  <a:lnTo>
                    <a:pt x="4225" y="8231"/>
                  </a:lnTo>
                  <a:lnTo>
                    <a:pt x="4437" y="7732"/>
                  </a:lnTo>
                  <a:lnTo>
                    <a:pt x="4662" y="7247"/>
                  </a:lnTo>
                  <a:lnTo>
                    <a:pt x="4887" y="6805"/>
                  </a:lnTo>
                  <a:lnTo>
                    <a:pt x="5113" y="6334"/>
                  </a:lnTo>
                  <a:lnTo>
                    <a:pt x="5338" y="5892"/>
                  </a:lnTo>
                  <a:lnTo>
                    <a:pt x="5550" y="5421"/>
                  </a:lnTo>
                  <a:lnTo>
                    <a:pt x="5762" y="4993"/>
                  </a:lnTo>
                  <a:lnTo>
                    <a:pt x="5974" y="4579"/>
                  </a:lnTo>
                  <a:lnTo>
                    <a:pt x="6199" y="4165"/>
                  </a:lnTo>
                  <a:lnTo>
                    <a:pt x="6424" y="3780"/>
                  </a:lnTo>
                  <a:lnTo>
                    <a:pt x="6636" y="3409"/>
                  </a:lnTo>
                  <a:lnTo>
                    <a:pt x="6861" y="3067"/>
                  </a:lnTo>
                  <a:lnTo>
                    <a:pt x="7086" y="2725"/>
                  </a:lnTo>
                  <a:lnTo>
                    <a:pt x="7285" y="2411"/>
                  </a:lnTo>
                  <a:lnTo>
                    <a:pt x="7510" y="2097"/>
                  </a:lnTo>
                  <a:lnTo>
                    <a:pt x="7735" y="1826"/>
                  </a:lnTo>
                  <a:lnTo>
                    <a:pt x="7960" y="1555"/>
                  </a:lnTo>
                  <a:lnTo>
                    <a:pt x="8159" y="1298"/>
                  </a:lnTo>
                  <a:lnTo>
                    <a:pt x="8371" y="1056"/>
                  </a:lnTo>
                  <a:lnTo>
                    <a:pt x="8583" y="842"/>
                  </a:lnTo>
                  <a:lnTo>
                    <a:pt x="8808" y="670"/>
                  </a:lnTo>
                  <a:lnTo>
                    <a:pt x="9020" y="499"/>
                  </a:lnTo>
                  <a:lnTo>
                    <a:pt x="9232" y="385"/>
                  </a:lnTo>
                  <a:lnTo>
                    <a:pt x="9444" y="243"/>
                  </a:lnTo>
                  <a:lnTo>
                    <a:pt x="9642" y="128"/>
                  </a:lnTo>
                  <a:lnTo>
                    <a:pt x="9854" y="86"/>
                  </a:lnTo>
                  <a:lnTo>
                    <a:pt x="10079" y="14"/>
                  </a:lnTo>
                  <a:lnTo>
                    <a:pt x="10291" y="0"/>
                  </a:lnTo>
                  <a:lnTo>
                    <a:pt x="10503" y="14"/>
                  </a:lnTo>
                  <a:lnTo>
                    <a:pt x="10702" y="14"/>
                  </a:lnTo>
                  <a:lnTo>
                    <a:pt x="10914" y="86"/>
                  </a:lnTo>
                  <a:lnTo>
                    <a:pt x="11126" y="214"/>
                  </a:lnTo>
                  <a:lnTo>
                    <a:pt x="11338" y="328"/>
                  </a:lnTo>
                  <a:lnTo>
                    <a:pt x="11563" y="514"/>
                  </a:lnTo>
                  <a:lnTo>
                    <a:pt x="11788" y="756"/>
                  </a:lnTo>
                  <a:lnTo>
                    <a:pt x="12000" y="984"/>
                  </a:lnTo>
                  <a:lnTo>
                    <a:pt x="12225" y="1255"/>
                  </a:lnTo>
                  <a:lnTo>
                    <a:pt x="12450" y="1555"/>
                  </a:lnTo>
                  <a:lnTo>
                    <a:pt x="12689" y="1912"/>
                  </a:lnTo>
                  <a:lnTo>
                    <a:pt x="12914" y="2268"/>
                  </a:lnTo>
                  <a:lnTo>
                    <a:pt x="13152" y="2696"/>
                  </a:lnTo>
                  <a:lnTo>
                    <a:pt x="13377" y="3096"/>
                  </a:lnTo>
                  <a:lnTo>
                    <a:pt x="13616" y="3524"/>
                  </a:lnTo>
                  <a:lnTo>
                    <a:pt x="13841" y="3980"/>
                  </a:lnTo>
                  <a:lnTo>
                    <a:pt x="14066" y="4451"/>
                  </a:lnTo>
                  <a:lnTo>
                    <a:pt x="14291" y="4936"/>
                  </a:lnTo>
                  <a:lnTo>
                    <a:pt x="14530" y="5464"/>
                  </a:lnTo>
                  <a:lnTo>
                    <a:pt x="14755" y="6006"/>
                  </a:lnTo>
                  <a:lnTo>
                    <a:pt x="14993" y="6519"/>
                  </a:lnTo>
                  <a:lnTo>
                    <a:pt x="15219" y="7061"/>
                  </a:lnTo>
                  <a:lnTo>
                    <a:pt x="15444" y="7632"/>
                  </a:lnTo>
                  <a:lnTo>
                    <a:pt x="15682" y="8188"/>
                  </a:lnTo>
                  <a:lnTo>
                    <a:pt x="15894" y="8773"/>
                  </a:lnTo>
                  <a:lnTo>
                    <a:pt x="16106" y="9358"/>
                  </a:lnTo>
                  <a:lnTo>
                    <a:pt x="16318" y="9914"/>
                  </a:lnTo>
                  <a:lnTo>
                    <a:pt x="16530" y="10471"/>
                  </a:lnTo>
                  <a:lnTo>
                    <a:pt x="16742" y="11041"/>
                  </a:lnTo>
                  <a:lnTo>
                    <a:pt x="16954" y="11626"/>
                  </a:lnTo>
                  <a:lnTo>
                    <a:pt x="17152" y="12183"/>
                  </a:lnTo>
                  <a:lnTo>
                    <a:pt x="17351" y="12753"/>
                  </a:lnTo>
                  <a:lnTo>
                    <a:pt x="17550" y="13295"/>
                  </a:lnTo>
                  <a:lnTo>
                    <a:pt x="17735" y="13852"/>
                  </a:lnTo>
                  <a:lnTo>
                    <a:pt x="17934" y="14394"/>
                  </a:lnTo>
                  <a:lnTo>
                    <a:pt x="18119" y="14936"/>
                  </a:lnTo>
                  <a:lnTo>
                    <a:pt x="18291" y="15435"/>
                  </a:lnTo>
                  <a:lnTo>
                    <a:pt x="18464" y="15949"/>
                  </a:lnTo>
                  <a:lnTo>
                    <a:pt x="18636" y="16419"/>
                  </a:lnTo>
                  <a:lnTo>
                    <a:pt x="18795" y="16862"/>
                  </a:lnTo>
                  <a:lnTo>
                    <a:pt x="18954" y="17332"/>
                  </a:lnTo>
                  <a:lnTo>
                    <a:pt x="19099" y="17746"/>
                  </a:lnTo>
                  <a:lnTo>
                    <a:pt x="19258" y="18146"/>
                  </a:lnTo>
                  <a:lnTo>
                    <a:pt x="19391" y="18545"/>
                  </a:lnTo>
                  <a:lnTo>
                    <a:pt x="19523" y="18887"/>
                  </a:lnTo>
                  <a:lnTo>
                    <a:pt x="19642" y="19187"/>
                  </a:lnTo>
                  <a:lnTo>
                    <a:pt x="19775" y="19515"/>
                  </a:lnTo>
                  <a:lnTo>
                    <a:pt x="19881" y="19772"/>
                  </a:lnTo>
                  <a:lnTo>
                    <a:pt x="19987" y="19986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Freeform 21">
              <a:extLst>
                <a:ext uri="{FF2B5EF4-FFF2-40B4-BE49-F238E27FC236}">
                  <a16:creationId xmlns:a16="http://schemas.microsoft.com/office/drawing/2014/main" id="{E35DA29B-F13B-42FC-B764-2E1E0B3B3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5" y="1833"/>
              <a:ext cx="1103" cy="54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99" y="620"/>
                  </a:lnTo>
                  <a:lnTo>
                    <a:pt x="399" y="1255"/>
                  </a:lnTo>
                  <a:lnTo>
                    <a:pt x="598" y="1875"/>
                  </a:lnTo>
                  <a:lnTo>
                    <a:pt x="798" y="2524"/>
                  </a:lnTo>
                  <a:lnTo>
                    <a:pt x="984" y="3144"/>
                  </a:lnTo>
                  <a:lnTo>
                    <a:pt x="1184" y="3734"/>
                  </a:lnTo>
                  <a:lnTo>
                    <a:pt x="1383" y="4354"/>
                  </a:lnTo>
                  <a:lnTo>
                    <a:pt x="1583" y="4959"/>
                  </a:lnTo>
                  <a:lnTo>
                    <a:pt x="1782" y="5565"/>
                  </a:lnTo>
                  <a:lnTo>
                    <a:pt x="1981" y="6155"/>
                  </a:lnTo>
                  <a:lnTo>
                    <a:pt x="2181" y="6745"/>
                  </a:lnTo>
                  <a:lnTo>
                    <a:pt x="2380" y="7292"/>
                  </a:lnTo>
                  <a:lnTo>
                    <a:pt x="2567" y="7897"/>
                  </a:lnTo>
                  <a:lnTo>
                    <a:pt x="2766" y="8472"/>
                  </a:lnTo>
                  <a:lnTo>
                    <a:pt x="2966" y="9033"/>
                  </a:lnTo>
                  <a:lnTo>
                    <a:pt x="3165" y="9594"/>
                  </a:lnTo>
                  <a:lnTo>
                    <a:pt x="3364" y="10140"/>
                  </a:lnTo>
                  <a:lnTo>
                    <a:pt x="3564" y="10672"/>
                  </a:lnTo>
                  <a:lnTo>
                    <a:pt x="3763" y="11203"/>
                  </a:lnTo>
                  <a:lnTo>
                    <a:pt x="3963" y="11720"/>
                  </a:lnTo>
                  <a:lnTo>
                    <a:pt x="4162" y="12236"/>
                  </a:lnTo>
                  <a:lnTo>
                    <a:pt x="4361" y="12708"/>
                  </a:lnTo>
                  <a:lnTo>
                    <a:pt x="4573" y="13196"/>
                  </a:lnTo>
                  <a:lnTo>
                    <a:pt x="4785" y="13653"/>
                  </a:lnTo>
                  <a:lnTo>
                    <a:pt x="4972" y="14140"/>
                  </a:lnTo>
                  <a:lnTo>
                    <a:pt x="5171" y="14583"/>
                  </a:lnTo>
                  <a:lnTo>
                    <a:pt x="5371" y="15011"/>
                  </a:lnTo>
                  <a:lnTo>
                    <a:pt x="5570" y="15439"/>
                  </a:lnTo>
                  <a:lnTo>
                    <a:pt x="5782" y="15838"/>
                  </a:lnTo>
                  <a:lnTo>
                    <a:pt x="5981" y="16207"/>
                  </a:lnTo>
                  <a:lnTo>
                    <a:pt x="6181" y="16605"/>
                  </a:lnTo>
                  <a:lnTo>
                    <a:pt x="6380" y="16959"/>
                  </a:lnTo>
                  <a:lnTo>
                    <a:pt x="6579" y="17299"/>
                  </a:lnTo>
                  <a:lnTo>
                    <a:pt x="6791" y="17609"/>
                  </a:lnTo>
                  <a:lnTo>
                    <a:pt x="6991" y="17919"/>
                  </a:lnTo>
                  <a:lnTo>
                    <a:pt x="7202" y="18185"/>
                  </a:lnTo>
                  <a:lnTo>
                    <a:pt x="7402" y="18480"/>
                  </a:lnTo>
                  <a:lnTo>
                    <a:pt x="7614" y="18731"/>
                  </a:lnTo>
                  <a:lnTo>
                    <a:pt x="7813" y="18952"/>
                  </a:lnTo>
                  <a:lnTo>
                    <a:pt x="8025" y="19159"/>
                  </a:lnTo>
                  <a:lnTo>
                    <a:pt x="8237" y="19336"/>
                  </a:lnTo>
                  <a:lnTo>
                    <a:pt x="8436" y="19483"/>
                  </a:lnTo>
                  <a:lnTo>
                    <a:pt x="8648" y="19646"/>
                  </a:lnTo>
                  <a:lnTo>
                    <a:pt x="8860" y="19764"/>
                  </a:lnTo>
                  <a:lnTo>
                    <a:pt x="9059" y="19867"/>
                  </a:lnTo>
                  <a:lnTo>
                    <a:pt x="9271" y="19911"/>
                  </a:lnTo>
                  <a:lnTo>
                    <a:pt x="9483" y="19956"/>
                  </a:lnTo>
                  <a:lnTo>
                    <a:pt x="9695" y="19956"/>
                  </a:lnTo>
                  <a:lnTo>
                    <a:pt x="9907" y="19985"/>
                  </a:lnTo>
                  <a:lnTo>
                    <a:pt x="10118" y="19941"/>
                  </a:lnTo>
                  <a:lnTo>
                    <a:pt x="10330" y="19823"/>
                  </a:lnTo>
                  <a:lnTo>
                    <a:pt x="10555" y="19720"/>
                  </a:lnTo>
                  <a:lnTo>
                    <a:pt x="10791" y="19557"/>
                  </a:lnTo>
                  <a:lnTo>
                    <a:pt x="11016" y="19336"/>
                  </a:lnTo>
                  <a:lnTo>
                    <a:pt x="11240" y="19129"/>
                  </a:lnTo>
                  <a:lnTo>
                    <a:pt x="11477" y="18849"/>
                  </a:lnTo>
                  <a:lnTo>
                    <a:pt x="11713" y="18554"/>
                  </a:lnTo>
                  <a:lnTo>
                    <a:pt x="11963" y="18244"/>
                  </a:lnTo>
                  <a:lnTo>
                    <a:pt x="12212" y="17904"/>
                  </a:lnTo>
                  <a:lnTo>
                    <a:pt x="12461" y="17520"/>
                  </a:lnTo>
                  <a:lnTo>
                    <a:pt x="12710" y="17137"/>
                  </a:lnTo>
                  <a:lnTo>
                    <a:pt x="12960" y="16738"/>
                  </a:lnTo>
                  <a:lnTo>
                    <a:pt x="13196" y="16280"/>
                  </a:lnTo>
                  <a:lnTo>
                    <a:pt x="13445" y="15823"/>
                  </a:lnTo>
                  <a:lnTo>
                    <a:pt x="13707" y="15351"/>
                  </a:lnTo>
                  <a:lnTo>
                    <a:pt x="13956" y="14834"/>
                  </a:lnTo>
                  <a:lnTo>
                    <a:pt x="14206" y="14362"/>
                  </a:lnTo>
                  <a:lnTo>
                    <a:pt x="14442" y="13830"/>
                  </a:lnTo>
                  <a:lnTo>
                    <a:pt x="14692" y="13314"/>
                  </a:lnTo>
                  <a:lnTo>
                    <a:pt x="14953" y="12768"/>
                  </a:lnTo>
                  <a:lnTo>
                    <a:pt x="15202" y="12236"/>
                  </a:lnTo>
                  <a:lnTo>
                    <a:pt x="15452" y="11661"/>
                  </a:lnTo>
                  <a:lnTo>
                    <a:pt x="15688" y="11114"/>
                  </a:lnTo>
                  <a:lnTo>
                    <a:pt x="15925" y="10583"/>
                  </a:lnTo>
                  <a:lnTo>
                    <a:pt x="16150" y="10037"/>
                  </a:lnTo>
                  <a:lnTo>
                    <a:pt x="16386" y="9461"/>
                  </a:lnTo>
                  <a:lnTo>
                    <a:pt x="16611" y="8900"/>
                  </a:lnTo>
                  <a:lnTo>
                    <a:pt x="16847" y="8369"/>
                  </a:lnTo>
                  <a:lnTo>
                    <a:pt x="17072" y="7823"/>
                  </a:lnTo>
                  <a:lnTo>
                    <a:pt x="17283" y="7292"/>
                  </a:lnTo>
                  <a:lnTo>
                    <a:pt x="17495" y="6760"/>
                  </a:lnTo>
                  <a:lnTo>
                    <a:pt x="17720" y="6244"/>
                  </a:lnTo>
                  <a:lnTo>
                    <a:pt x="17919" y="5727"/>
                  </a:lnTo>
                  <a:lnTo>
                    <a:pt x="18118" y="5210"/>
                  </a:lnTo>
                  <a:lnTo>
                    <a:pt x="18305" y="4738"/>
                  </a:lnTo>
                  <a:lnTo>
                    <a:pt x="18492" y="4295"/>
                  </a:lnTo>
                  <a:lnTo>
                    <a:pt x="18679" y="3852"/>
                  </a:lnTo>
                  <a:lnTo>
                    <a:pt x="18854" y="3395"/>
                  </a:lnTo>
                  <a:lnTo>
                    <a:pt x="19016" y="2982"/>
                  </a:lnTo>
                  <a:lnTo>
                    <a:pt x="19178" y="2613"/>
                  </a:lnTo>
                  <a:lnTo>
                    <a:pt x="19340" y="2244"/>
                  </a:lnTo>
                  <a:lnTo>
                    <a:pt x="19489" y="1904"/>
                  </a:lnTo>
                  <a:lnTo>
                    <a:pt x="19614" y="1609"/>
                  </a:lnTo>
                  <a:lnTo>
                    <a:pt x="19751" y="1314"/>
                  </a:lnTo>
                  <a:lnTo>
                    <a:pt x="19875" y="1048"/>
                  </a:lnTo>
                  <a:lnTo>
                    <a:pt x="19988" y="841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Rectangle 22">
              <a:extLst>
                <a:ext uri="{FF2B5EF4-FFF2-40B4-BE49-F238E27FC236}">
                  <a16:creationId xmlns:a16="http://schemas.microsoft.com/office/drawing/2014/main" id="{B884C65C-64DB-4211-9423-903A346A5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944"/>
              <a:ext cx="30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chemeClr val="bg1"/>
                  </a:solidFill>
                </a:rPr>
                <a:t>x</a:t>
              </a:r>
              <a:endParaRPr lang="en-US" altLang="zh-CN" sz="2200" i="1"/>
            </a:p>
          </p:txBody>
        </p:sp>
        <p:sp>
          <p:nvSpPr>
            <p:cNvPr id="16439" name="Rectangle 23">
              <a:extLst>
                <a:ext uri="{FF2B5EF4-FFF2-40B4-BE49-F238E27FC236}">
                  <a16:creationId xmlns:a16="http://schemas.microsoft.com/office/drawing/2014/main" id="{DC2D2615-7D95-40A2-8111-82F7A1367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744"/>
              <a:ext cx="3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6440" name="Freeform 24">
              <a:extLst>
                <a:ext uri="{FF2B5EF4-FFF2-40B4-BE49-F238E27FC236}">
                  <a16:creationId xmlns:a16="http://schemas.microsoft.com/office/drawing/2014/main" id="{192DF7BC-51E5-46E1-A419-379E0113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" y="1828"/>
              <a:ext cx="1038" cy="23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0"/>
                  </a:moveTo>
                  <a:lnTo>
                    <a:pt x="225" y="1489"/>
                  </a:lnTo>
                  <a:lnTo>
                    <a:pt x="437" y="2098"/>
                  </a:lnTo>
                  <a:lnTo>
                    <a:pt x="662" y="2707"/>
                  </a:lnTo>
                  <a:lnTo>
                    <a:pt x="887" y="3283"/>
                  </a:lnTo>
                  <a:lnTo>
                    <a:pt x="1099" y="3892"/>
                  </a:lnTo>
                  <a:lnTo>
                    <a:pt x="1325" y="4501"/>
                  </a:lnTo>
                  <a:lnTo>
                    <a:pt x="1550" y="5076"/>
                  </a:lnTo>
                  <a:lnTo>
                    <a:pt x="1762" y="5685"/>
                  </a:lnTo>
                  <a:lnTo>
                    <a:pt x="1987" y="6261"/>
                  </a:lnTo>
                  <a:lnTo>
                    <a:pt x="2225" y="6802"/>
                  </a:lnTo>
                  <a:lnTo>
                    <a:pt x="2450" y="7377"/>
                  </a:lnTo>
                  <a:lnTo>
                    <a:pt x="2675" y="7953"/>
                  </a:lnTo>
                  <a:lnTo>
                    <a:pt x="2887" y="8494"/>
                  </a:lnTo>
                  <a:lnTo>
                    <a:pt x="3113" y="9103"/>
                  </a:lnTo>
                  <a:lnTo>
                    <a:pt x="3338" y="9611"/>
                  </a:lnTo>
                  <a:lnTo>
                    <a:pt x="3550" y="10186"/>
                  </a:lnTo>
                  <a:lnTo>
                    <a:pt x="3775" y="10694"/>
                  </a:lnTo>
                  <a:lnTo>
                    <a:pt x="4000" y="11235"/>
                  </a:lnTo>
                  <a:lnTo>
                    <a:pt x="4225" y="11743"/>
                  </a:lnTo>
                  <a:lnTo>
                    <a:pt x="4437" y="12250"/>
                  </a:lnTo>
                  <a:lnTo>
                    <a:pt x="4662" y="12724"/>
                  </a:lnTo>
                  <a:lnTo>
                    <a:pt x="4887" y="13164"/>
                  </a:lnTo>
                  <a:lnTo>
                    <a:pt x="5113" y="13638"/>
                  </a:lnTo>
                  <a:lnTo>
                    <a:pt x="5338" y="14078"/>
                  </a:lnTo>
                  <a:lnTo>
                    <a:pt x="5550" y="14552"/>
                  </a:lnTo>
                  <a:lnTo>
                    <a:pt x="5762" y="14992"/>
                  </a:lnTo>
                  <a:lnTo>
                    <a:pt x="5974" y="15398"/>
                  </a:lnTo>
                  <a:lnTo>
                    <a:pt x="6199" y="15804"/>
                  </a:lnTo>
                  <a:lnTo>
                    <a:pt x="6424" y="16210"/>
                  </a:lnTo>
                  <a:lnTo>
                    <a:pt x="6636" y="16548"/>
                  </a:lnTo>
                  <a:lnTo>
                    <a:pt x="6861" y="16920"/>
                  </a:lnTo>
                  <a:lnTo>
                    <a:pt x="7086" y="17259"/>
                  </a:lnTo>
                  <a:lnTo>
                    <a:pt x="7285" y="17530"/>
                  </a:lnTo>
                  <a:lnTo>
                    <a:pt x="7510" y="17868"/>
                  </a:lnTo>
                  <a:lnTo>
                    <a:pt x="7735" y="18173"/>
                  </a:lnTo>
                  <a:lnTo>
                    <a:pt x="7960" y="18376"/>
                  </a:lnTo>
                  <a:lnTo>
                    <a:pt x="8159" y="18646"/>
                  </a:lnTo>
                  <a:lnTo>
                    <a:pt x="8371" y="18883"/>
                  </a:lnTo>
                  <a:lnTo>
                    <a:pt x="8583" y="19120"/>
                  </a:lnTo>
                  <a:lnTo>
                    <a:pt x="8808" y="19289"/>
                  </a:lnTo>
                  <a:lnTo>
                    <a:pt x="9020" y="19459"/>
                  </a:lnTo>
                  <a:lnTo>
                    <a:pt x="9232" y="19594"/>
                  </a:lnTo>
                  <a:lnTo>
                    <a:pt x="9444" y="19695"/>
                  </a:lnTo>
                  <a:lnTo>
                    <a:pt x="9642" y="19831"/>
                  </a:lnTo>
                  <a:lnTo>
                    <a:pt x="9854" y="19865"/>
                  </a:lnTo>
                  <a:lnTo>
                    <a:pt x="10079" y="19932"/>
                  </a:lnTo>
                  <a:lnTo>
                    <a:pt x="10291" y="19966"/>
                  </a:lnTo>
                  <a:lnTo>
                    <a:pt x="10503" y="19932"/>
                  </a:lnTo>
                  <a:lnTo>
                    <a:pt x="10702" y="19932"/>
                  </a:lnTo>
                  <a:lnTo>
                    <a:pt x="10914" y="19865"/>
                  </a:lnTo>
                  <a:lnTo>
                    <a:pt x="11126" y="19763"/>
                  </a:lnTo>
                  <a:lnTo>
                    <a:pt x="11338" y="19662"/>
                  </a:lnTo>
                  <a:lnTo>
                    <a:pt x="11563" y="19425"/>
                  </a:lnTo>
                  <a:lnTo>
                    <a:pt x="11788" y="19222"/>
                  </a:lnTo>
                  <a:lnTo>
                    <a:pt x="12000" y="18985"/>
                  </a:lnTo>
                  <a:lnTo>
                    <a:pt x="12225" y="18714"/>
                  </a:lnTo>
                  <a:lnTo>
                    <a:pt x="12450" y="18376"/>
                  </a:lnTo>
                  <a:lnTo>
                    <a:pt x="12689" y="18071"/>
                  </a:lnTo>
                  <a:lnTo>
                    <a:pt x="12914" y="17699"/>
                  </a:lnTo>
                  <a:lnTo>
                    <a:pt x="13152" y="17259"/>
                  </a:lnTo>
                  <a:lnTo>
                    <a:pt x="13377" y="16887"/>
                  </a:lnTo>
                  <a:lnTo>
                    <a:pt x="13616" y="16447"/>
                  </a:lnTo>
                  <a:lnTo>
                    <a:pt x="13841" y="16007"/>
                  </a:lnTo>
                  <a:lnTo>
                    <a:pt x="14066" y="15533"/>
                  </a:lnTo>
                  <a:lnTo>
                    <a:pt x="14291" y="15025"/>
                  </a:lnTo>
                  <a:lnTo>
                    <a:pt x="14530" y="14518"/>
                  </a:lnTo>
                  <a:lnTo>
                    <a:pt x="14755" y="13976"/>
                  </a:lnTo>
                  <a:lnTo>
                    <a:pt x="14993" y="13469"/>
                  </a:lnTo>
                  <a:lnTo>
                    <a:pt x="15219" y="12927"/>
                  </a:lnTo>
                  <a:lnTo>
                    <a:pt x="15444" y="12352"/>
                  </a:lnTo>
                  <a:lnTo>
                    <a:pt x="15682" y="11777"/>
                  </a:lnTo>
                  <a:lnTo>
                    <a:pt x="15894" y="11201"/>
                  </a:lnTo>
                  <a:lnTo>
                    <a:pt x="16106" y="10626"/>
                  </a:lnTo>
                  <a:lnTo>
                    <a:pt x="16318" y="10051"/>
                  </a:lnTo>
                  <a:lnTo>
                    <a:pt x="16530" y="9509"/>
                  </a:lnTo>
                  <a:lnTo>
                    <a:pt x="16742" y="8934"/>
                  </a:lnTo>
                  <a:lnTo>
                    <a:pt x="16954" y="8325"/>
                  </a:lnTo>
                  <a:lnTo>
                    <a:pt x="17152" y="7783"/>
                  </a:lnTo>
                  <a:lnTo>
                    <a:pt x="17351" y="7242"/>
                  </a:lnTo>
                  <a:lnTo>
                    <a:pt x="17550" y="6667"/>
                  </a:lnTo>
                  <a:lnTo>
                    <a:pt x="17735" y="6125"/>
                  </a:lnTo>
                  <a:lnTo>
                    <a:pt x="17934" y="5584"/>
                  </a:lnTo>
                  <a:lnTo>
                    <a:pt x="18119" y="5042"/>
                  </a:lnTo>
                  <a:lnTo>
                    <a:pt x="18291" y="4535"/>
                  </a:lnTo>
                  <a:lnTo>
                    <a:pt x="18464" y="4061"/>
                  </a:lnTo>
                  <a:lnTo>
                    <a:pt x="18636" y="3553"/>
                  </a:lnTo>
                  <a:lnTo>
                    <a:pt x="18795" y="3113"/>
                  </a:lnTo>
                  <a:lnTo>
                    <a:pt x="18954" y="2640"/>
                  </a:lnTo>
                  <a:lnTo>
                    <a:pt x="19099" y="2234"/>
                  </a:lnTo>
                  <a:lnTo>
                    <a:pt x="19258" y="1827"/>
                  </a:lnTo>
                  <a:lnTo>
                    <a:pt x="19391" y="1455"/>
                  </a:lnTo>
                  <a:lnTo>
                    <a:pt x="19523" y="1083"/>
                  </a:lnTo>
                  <a:lnTo>
                    <a:pt x="19642" y="778"/>
                  </a:lnTo>
                  <a:lnTo>
                    <a:pt x="19775" y="508"/>
                  </a:lnTo>
                  <a:lnTo>
                    <a:pt x="19881" y="203"/>
                  </a:lnTo>
                  <a:lnTo>
                    <a:pt x="19987" y="0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Freeform 25">
              <a:extLst>
                <a:ext uri="{FF2B5EF4-FFF2-40B4-BE49-F238E27FC236}">
                  <a16:creationId xmlns:a16="http://schemas.microsoft.com/office/drawing/2014/main" id="{9C385E08-69AF-44FD-8C33-61B1678AB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1608"/>
              <a:ext cx="1103" cy="22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965"/>
                  </a:moveTo>
                  <a:lnTo>
                    <a:pt x="199" y="19335"/>
                  </a:lnTo>
                  <a:lnTo>
                    <a:pt x="399" y="18704"/>
                  </a:lnTo>
                  <a:lnTo>
                    <a:pt x="598" y="18109"/>
                  </a:lnTo>
                  <a:lnTo>
                    <a:pt x="798" y="17478"/>
                  </a:lnTo>
                  <a:lnTo>
                    <a:pt x="984" y="16813"/>
                  </a:lnTo>
                  <a:lnTo>
                    <a:pt x="1184" y="16217"/>
                  </a:lnTo>
                  <a:lnTo>
                    <a:pt x="1383" y="15622"/>
                  </a:lnTo>
                  <a:lnTo>
                    <a:pt x="1583" y="15026"/>
                  </a:lnTo>
                  <a:lnTo>
                    <a:pt x="1782" y="14396"/>
                  </a:lnTo>
                  <a:lnTo>
                    <a:pt x="1981" y="13800"/>
                  </a:lnTo>
                  <a:lnTo>
                    <a:pt x="2181" y="13240"/>
                  </a:lnTo>
                  <a:lnTo>
                    <a:pt x="2380" y="12680"/>
                  </a:lnTo>
                  <a:lnTo>
                    <a:pt x="2567" y="12084"/>
                  </a:lnTo>
                  <a:lnTo>
                    <a:pt x="2766" y="11489"/>
                  </a:lnTo>
                  <a:lnTo>
                    <a:pt x="2966" y="10928"/>
                  </a:lnTo>
                  <a:lnTo>
                    <a:pt x="3165" y="10368"/>
                  </a:lnTo>
                  <a:lnTo>
                    <a:pt x="3364" y="9842"/>
                  </a:lnTo>
                  <a:lnTo>
                    <a:pt x="3564" y="9317"/>
                  </a:lnTo>
                  <a:lnTo>
                    <a:pt x="3763" y="8757"/>
                  </a:lnTo>
                  <a:lnTo>
                    <a:pt x="3963" y="8231"/>
                  </a:lnTo>
                  <a:lnTo>
                    <a:pt x="4162" y="7741"/>
                  </a:lnTo>
                  <a:lnTo>
                    <a:pt x="4361" y="7250"/>
                  </a:lnTo>
                  <a:lnTo>
                    <a:pt x="4573" y="6795"/>
                  </a:lnTo>
                  <a:lnTo>
                    <a:pt x="4785" y="6305"/>
                  </a:lnTo>
                  <a:lnTo>
                    <a:pt x="4972" y="5849"/>
                  </a:lnTo>
                  <a:lnTo>
                    <a:pt x="5171" y="5394"/>
                  </a:lnTo>
                  <a:lnTo>
                    <a:pt x="5371" y="4939"/>
                  </a:lnTo>
                  <a:lnTo>
                    <a:pt x="5570" y="4553"/>
                  </a:lnTo>
                  <a:lnTo>
                    <a:pt x="5782" y="4133"/>
                  </a:lnTo>
                  <a:lnTo>
                    <a:pt x="5981" y="3783"/>
                  </a:lnTo>
                  <a:lnTo>
                    <a:pt x="6181" y="3363"/>
                  </a:lnTo>
                  <a:lnTo>
                    <a:pt x="6380" y="3012"/>
                  </a:lnTo>
                  <a:lnTo>
                    <a:pt x="6579" y="2697"/>
                  </a:lnTo>
                  <a:lnTo>
                    <a:pt x="6791" y="2347"/>
                  </a:lnTo>
                  <a:lnTo>
                    <a:pt x="6991" y="2032"/>
                  </a:lnTo>
                  <a:lnTo>
                    <a:pt x="7202" y="1786"/>
                  </a:lnTo>
                  <a:lnTo>
                    <a:pt x="7402" y="1506"/>
                  </a:lnTo>
                  <a:lnTo>
                    <a:pt x="7614" y="1226"/>
                  </a:lnTo>
                  <a:lnTo>
                    <a:pt x="7813" y="1016"/>
                  </a:lnTo>
                  <a:lnTo>
                    <a:pt x="8025" y="806"/>
                  </a:lnTo>
                  <a:lnTo>
                    <a:pt x="8237" y="630"/>
                  </a:lnTo>
                  <a:lnTo>
                    <a:pt x="8436" y="490"/>
                  </a:lnTo>
                  <a:lnTo>
                    <a:pt x="8648" y="315"/>
                  </a:lnTo>
                  <a:lnTo>
                    <a:pt x="8860" y="210"/>
                  </a:lnTo>
                  <a:lnTo>
                    <a:pt x="9059" y="105"/>
                  </a:lnTo>
                  <a:lnTo>
                    <a:pt x="9271" y="70"/>
                  </a:lnTo>
                  <a:lnTo>
                    <a:pt x="9483" y="0"/>
                  </a:lnTo>
                  <a:lnTo>
                    <a:pt x="9695" y="0"/>
                  </a:lnTo>
                  <a:lnTo>
                    <a:pt x="9907" y="0"/>
                  </a:lnTo>
                  <a:lnTo>
                    <a:pt x="10118" y="35"/>
                  </a:lnTo>
                  <a:lnTo>
                    <a:pt x="10330" y="140"/>
                  </a:lnTo>
                  <a:lnTo>
                    <a:pt x="10555" y="245"/>
                  </a:lnTo>
                  <a:lnTo>
                    <a:pt x="10791" y="420"/>
                  </a:lnTo>
                  <a:lnTo>
                    <a:pt x="11016" y="630"/>
                  </a:lnTo>
                  <a:lnTo>
                    <a:pt x="11240" y="841"/>
                  </a:lnTo>
                  <a:lnTo>
                    <a:pt x="11477" y="1121"/>
                  </a:lnTo>
                  <a:lnTo>
                    <a:pt x="11713" y="1401"/>
                  </a:lnTo>
                  <a:lnTo>
                    <a:pt x="11963" y="1716"/>
                  </a:lnTo>
                  <a:lnTo>
                    <a:pt x="12212" y="2067"/>
                  </a:lnTo>
                  <a:lnTo>
                    <a:pt x="12461" y="2452"/>
                  </a:lnTo>
                  <a:lnTo>
                    <a:pt x="12710" y="2837"/>
                  </a:lnTo>
                  <a:lnTo>
                    <a:pt x="12960" y="3222"/>
                  </a:lnTo>
                  <a:lnTo>
                    <a:pt x="13196" y="3713"/>
                  </a:lnTo>
                  <a:lnTo>
                    <a:pt x="13445" y="4168"/>
                  </a:lnTo>
                  <a:lnTo>
                    <a:pt x="13707" y="4623"/>
                  </a:lnTo>
                  <a:lnTo>
                    <a:pt x="13956" y="5114"/>
                  </a:lnTo>
                  <a:lnTo>
                    <a:pt x="14206" y="5604"/>
                  </a:lnTo>
                  <a:lnTo>
                    <a:pt x="14442" y="6165"/>
                  </a:lnTo>
                  <a:lnTo>
                    <a:pt x="14692" y="6655"/>
                  </a:lnTo>
                  <a:lnTo>
                    <a:pt x="14953" y="7215"/>
                  </a:lnTo>
                  <a:lnTo>
                    <a:pt x="15202" y="7741"/>
                  </a:lnTo>
                  <a:lnTo>
                    <a:pt x="15452" y="8336"/>
                  </a:lnTo>
                  <a:lnTo>
                    <a:pt x="15688" y="8862"/>
                  </a:lnTo>
                  <a:lnTo>
                    <a:pt x="15925" y="9387"/>
                  </a:lnTo>
                  <a:lnTo>
                    <a:pt x="16150" y="9912"/>
                  </a:lnTo>
                  <a:lnTo>
                    <a:pt x="16386" y="10508"/>
                  </a:lnTo>
                  <a:lnTo>
                    <a:pt x="16611" y="11068"/>
                  </a:lnTo>
                  <a:lnTo>
                    <a:pt x="16847" y="11594"/>
                  </a:lnTo>
                  <a:lnTo>
                    <a:pt x="17072" y="12154"/>
                  </a:lnTo>
                  <a:lnTo>
                    <a:pt x="17283" y="12680"/>
                  </a:lnTo>
                  <a:lnTo>
                    <a:pt x="17495" y="13205"/>
                  </a:lnTo>
                  <a:lnTo>
                    <a:pt x="17720" y="13730"/>
                  </a:lnTo>
                  <a:lnTo>
                    <a:pt x="17919" y="14221"/>
                  </a:lnTo>
                  <a:lnTo>
                    <a:pt x="18118" y="14746"/>
                  </a:lnTo>
                  <a:lnTo>
                    <a:pt x="18305" y="15236"/>
                  </a:lnTo>
                  <a:lnTo>
                    <a:pt x="18492" y="15692"/>
                  </a:lnTo>
                  <a:lnTo>
                    <a:pt x="18679" y="16112"/>
                  </a:lnTo>
                  <a:lnTo>
                    <a:pt x="18854" y="16567"/>
                  </a:lnTo>
                  <a:lnTo>
                    <a:pt x="19016" y="16988"/>
                  </a:lnTo>
                  <a:lnTo>
                    <a:pt x="19178" y="17338"/>
                  </a:lnTo>
                  <a:lnTo>
                    <a:pt x="19340" y="17688"/>
                  </a:lnTo>
                  <a:lnTo>
                    <a:pt x="19489" y="18074"/>
                  </a:lnTo>
                  <a:lnTo>
                    <a:pt x="19614" y="18319"/>
                  </a:lnTo>
                  <a:lnTo>
                    <a:pt x="19751" y="18634"/>
                  </a:lnTo>
                  <a:lnTo>
                    <a:pt x="19875" y="18914"/>
                  </a:lnTo>
                  <a:lnTo>
                    <a:pt x="19988" y="19124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Line 26">
              <a:extLst>
                <a:ext uri="{FF2B5EF4-FFF2-40B4-BE49-F238E27FC236}">
                  <a16:creationId xmlns:a16="http://schemas.microsoft.com/office/drawing/2014/main" id="{82E68F40-B383-487D-81E1-BF357620A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1829"/>
              <a:ext cx="22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27">
              <a:extLst>
                <a:ext uri="{FF2B5EF4-FFF2-40B4-BE49-F238E27FC236}">
                  <a16:creationId xmlns:a16="http://schemas.microsoft.com/office/drawing/2014/main" id="{8FFC112A-B907-4CA3-8F98-8F777701A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1160"/>
              <a:ext cx="2" cy="13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28">
              <a:extLst>
                <a:ext uri="{FF2B5EF4-FFF2-40B4-BE49-F238E27FC236}">
                  <a16:creationId xmlns:a16="http://schemas.microsoft.com/office/drawing/2014/main" id="{D019B8CA-5094-472F-979C-B0E5BB9B5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7" y="1280"/>
              <a:ext cx="551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Line 29">
              <a:extLst>
                <a:ext uri="{FF2B5EF4-FFF2-40B4-BE49-F238E27FC236}">
                  <a16:creationId xmlns:a16="http://schemas.microsoft.com/office/drawing/2014/main" id="{9EE38788-9779-4563-A88D-3FFA889BD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7" y="1608"/>
              <a:ext cx="155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30">
              <a:extLst>
                <a:ext uri="{FF2B5EF4-FFF2-40B4-BE49-F238E27FC236}">
                  <a16:creationId xmlns:a16="http://schemas.microsoft.com/office/drawing/2014/main" id="{62C8091F-8FD9-415B-9C7D-2FEF82052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7" y="2368"/>
              <a:ext cx="155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Rectangle 31">
              <a:extLst>
                <a:ext uri="{FF2B5EF4-FFF2-40B4-BE49-F238E27FC236}">
                  <a16:creationId xmlns:a16="http://schemas.microsoft.com/office/drawing/2014/main" id="{53FEB91A-0BA7-4868-9909-9B10F2F0F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1184"/>
              <a:ext cx="26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chemeClr val="bg1"/>
                  </a:solidFill>
                </a:rPr>
                <a:t>A</a:t>
              </a:r>
              <a:r>
                <a:rPr lang="en-US" altLang="zh-CN" sz="2200" i="1" baseline="-25000">
                  <a:solidFill>
                    <a:schemeClr val="bg1"/>
                  </a:solidFill>
                </a:rPr>
                <a:t>1</a:t>
              </a:r>
              <a:endParaRPr lang="en-US" altLang="zh-CN" sz="2200" i="1"/>
            </a:p>
          </p:txBody>
        </p:sp>
        <p:sp>
          <p:nvSpPr>
            <p:cNvPr id="16448" name="Rectangle 32">
              <a:extLst>
                <a:ext uri="{FF2B5EF4-FFF2-40B4-BE49-F238E27FC236}">
                  <a16:creationId xmlns:a16="http://schemas.microsoft.com/office/drawing/2014/main" id="{2B163B7F-BDC1-4E0A-841F-BE9473587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" y="2288"/>
              <a:ext cx="75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chemeClr val="bg1"/>
                  </a:solidFill>
                </a:rPr>
                <a:t>-A</a:t>
              </a:r>
              <a:r>
                <a:rPr lang="en-US" altLang="zh-CN" sz="2200" i="1" baseline="-25000">
                  <a:solidFill>
                    <a:schemeClr val="bg1"/>
                  </a:solidFill>
                </a:rPr>
                <a:t>1</a:t>
              </a:r>
              <a:endParaRPr lang="en-US" altLang="zh-CN" sz="2200" i="1"/>
            </a:p>
          </p:txBody>
        </p:sp>
        <p:sp>
          <p:nvSpPr>
            <p:cNvPr id="16449" name="Rectangle 33">
              <a:extLst>
                <a:ext uri="{FF2B5EF4-FFF2-40B4-BE49-F238E27FC236}">
                  <a16:creationId xmlns:a16="http://schemas.microsoft.com/office/drawing/2014/main" id="{CEBE3B85-54C2-40E7-941F-1478B7480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1512"/>
              <a:ext cx="3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chemeClr val="bg1"/>
                  </a:solidFill>
                </a:rPr>
                <a:t>A</a:t>
              </a:r>
              <a:r>
                <a:rPr lang="en-US" altLang="zh-CN" sz="2200" i="1" baseline="-25000">
                  <a:solidFill>
                    <a:schemeClr val="bg1"/>
                  </a:solidFill>
                </a:rPr>
                <a:t>2</a:t>
              </a:r>
              <a:endParaRPr lang="en-US" altLang="zh-CN" sz="2200" i="1"/>
            </a:p>
          </p:txBody>
        </p:sp>
        <p:sp>
          <p:nvSpPr>
            <p:cNvPr id="16450" name="Rectangle 34">
              <a:extLst>
                <a:ext uri="{FF2B5EF4-FFF2-40B4-BE49-F238E27FC236}">
                  <a16:creationId xmlns:a16="http://schemas.microsoft.com/office/drawing/2014/main" id="{DB25FA8F-F6EF-461B-9957-C1C0A533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960"/>
              <a:ext cx="53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chemeClr val="bg1"/>
                  </a:solidFill>
                </a:rPr>
                <a:t>- A</a:t>
              </a:r>
              <a:r>
                <a:rPr lang="en-US" altLang="zh-CN" sz="2200" i="1" baseline="-25000">
                  <a:solidFill>
                    <a:schemeClr val="bg1"/>
                  </a:solidFill>
                </a:rPr>
                <a:t>2</a:t>
              </a:r>
              <a:endParaRPr lang="en-US" altLang="zh-CN" sz="2200" i="1"/>
            </a:p>
          </p:txBody>
        </p:sp>
        <p:sp>
          <p:nvSpPr>
            <p:cNvPr id="16451" name="Rectangle 35">
              <a:extLst>
                <a:ext uri="{FF2B5EF4-FFF2-40B4-BE49-F238E27FC236}">
                  <a16:creationId xmlns:a16="http://schemas.microsoft.com/office/drawing/2014/main" id="{4A4D358A-FC27-4490-B647-977FE1932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1232"/>
              <a:ext cx="34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rgbClr val="FF9933"/>
                  </a:solidFill>
                </a:rPr>
                <a:t>x</a:t>
              </a:r>
              <a:r>
                <a:rPr lang="en-US" altLang="zh-CN" sz="2200" i="1" baseline="-25000">
                  <a:solidFill>
                    <a:srgbClr val="FF9933"/>
                  </a:solidFill>
                </a:rPr>
                <a:t>1</a:t>
              </a:r>
              <a:endParaRPr lang="en-US" altLang="zh-CN" sz="2200" i="1"/>
            </a:p>
          </p:txBody>
        </p:sp>
        <p:sp>
          <p:nvSpPr>
            <p:cNvPr id="16452" name="Rectangle 36">
              <a:extLst>
                <a:ext uri="{FF2B5EF4-FFF2-40B4-BE49-F238E27FC236}">
                  <a16:creationId xmlns:a16="http://schemas.microsoft.com/office/drawing/2014/main" id="{A24ABD13-F088-45EC-A90C-340A3C1F8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" y="1823"/>
              <a:ext cx="23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chemeClr val="bg1"/>
                  </a:solidFill>
                </a:rPr>
                <a:t>t</a:t>
              </a:r>
              <a:endParaRPr lang="en-US" altLang="zh-CN" sz="2200" i="1"/>
            </a:p>
          </p:txBody>
        </p:sp>
        <p:sp>
          <p:nvSpPr>
            <p:cNvPr id="16453" name="Line 37">
              <a:extLst>
                <a:ext uri="{FF2B5EF4-FFF2-40B4-BE49-F238E27FC236}">
                  <a16:creationId xmlns:a16="http://schemas.microsoft.com/office/drawing/2014/main" id="{F46CC242-F527-4C1C-930D-2E3E311D5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1288"/>
              <a:ext cx="0" cy="76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Line 38">
              <a:extLst>
                <a:ext uri="{FF2B5EF4-FFF2-40B4-BE49-F238E27FC236}">
                  <a16:creationId xmlns:a16="http://schemas.microsoft.com/office/drawing/2014/main" id="{18F95D5F-DDA7-46B3-879D-38ABC94F2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1616"/>
              <a:ext cx="0" cy="768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Rectangle 39">
              <a:extLst>
                <a:ext uri="{FF2B5EF4-FFF2-40B4-BE49-F238E27FC236}">
                  <a16:creationId xmlns:a16="http://schemas.microsoft.com/office/drawing/2014/main" id="{80999514-3BAA-4A03-978E-E08D17F83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244"/>
              <a:ext cx="79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rgbClr val="FFFF66"/>
                  </a:solidFill>
                </a:rPr>
                <a:t>反相</a:t>
              </a:r>
              <a:endParaRPr lang="zh-CN" altLang="en-US" sz="2200"/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841D6CCB-34DA-4308-B27A-9CA0DB6D3E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4338" y="152400"/>
            <a:ext cx="4229100" cy="2276475"/>
            <a:chOff x="240" y="992"/>
            <a:chExt cx="2826" cy="1521"/>
          </a:xfrm>
        </p:grpSpPr>
        <p:sp>
          <p:nvSpPr>
            <p:cNvPr id="16410" name="Rectangle 41">
              <a:extLst>
                <a:ext uri="{FF2B5EF4-FFF2-40B4-BE49-F238E27FC236}">
                  <a16:creationId xmlns:a16="http://schemas.microsoft.com/office/drawing/2014/main" id="{DD8D9B23-8085-4163-A5CC-F668D6916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32"/>
              <a:ext cx="23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i="1">
                  <a:solidFill>
                    <a:schemeClr val="bg1"/>
                  </a:solidFill>
                </a:rPr>
                <a:t>t</a:t>
              </a:r>
              <a:endParaRPr lang="en-US" altLang="zh-CN" sz="2200" i="1"/>
            </a:p>
          </p:txBody>
        </p:sp>
        <p:grpSp>
          <p:nvGrpSpPr>
            <p:cNvPr id="16411" name="Group 42">
              <a:extLst>
                <a:ext uri="{FF2B5EF4-FFF2-40B4-BE49-F238E27FC236}">
                  <a16:creationId xmlns:a16="http://schemas.microsoft.com/office/drawing/2014/main" id="{CAFA494B-C6BD-474B-8024-258FBC133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92"/>
              <a:ext cx="2655" cy="1521"/>
              <a:chOff x="240" y="992"/>
              <a:chExt cx="2655" cy="1521"/>
            </a:xfrm>
          </p:grpSpPr>
          <p:sp>
            <p:nvSpPr>
              <p:cNvPr id="16412" name="Rectangle 43">
                <a:extLst>
                  <a:ext uri="{FF2B5EF4-FFF2-40B4-BE49-F238E27FC236}">
                    <a16:creationId xmlns:a16="http://schemas.microsoft.com/office/drawing/2014/main" id="{AED0F066-53E4-426A-ABB9-209B1EA28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" y="992"/>
                <a:ext cx="29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i="1">
                    <a:solidFill>
                      <a:schemeClr val="bg1"/>
                    </a:solidFill>
                  </a:rPr>
                  <a:t>x</a:t>
                </a:r>
                <a:endParaRPr lang="en-US" altLang="zh-CN" sz="2200" i="1"/>
              </a:p>
            </p:txBody>
          </p:sp>
          <p:sp>
            <p:nvSpPr>
              <p:cNvPr id="16413" name="Rectangle 44">
                <a:extLst>
                  <a:ext uri="{FF2B5EF4-FFF2-40B4-BE49-F238E27FC236}">
                    <a16:creationId xmlns:a16="http://schemas.microsoft.com/office/drawing/2014/main" id="{7504A177-1AED-48A0-9282-E00F6A982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" y="1753"/>
                <a:ext cx="31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>
                    <a:solidFill>
                      <a:schemeClr val="bg1"/>
                    </a:solidFill>
                  </a:rPr>
                  <a:t>o</a:t>
                </a:r>
                <a:endParaRPr lang="en-US" altLang="zh-CN" sz="2200" i="1"/>
              </a:p>
            </p:txBody>
          </p:sp>
          <p:sp>
            <p:nvSpPr>
              <p:cNvPr id="16414" name="Freeform 45">
                <a:extLst>
                  <a:ext uri="{FF2B5EF4-FFF2-40B4-BE49-F238E27FC236}">
                    <a16:creationId xmlns:a16="http://schemas.microsoft.com/office/drawing/2014/main" id="{9793C228-874D-4D3D-9D08-D9E76296B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" y="1603"/>
                <a:ext cx="1038" cy="236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86"/>
                    </a:moveTo>
                    <a:lnTo>
                      <a:pt x="225" y="18477"/>
                    </a:lnTo>
                    <a:lnTo>
                      <a:pt x="437" y="17868"/>
                    </a:lnTo>
                    <a:lnTo>
                      <a:pt x="662" y="17259"/>
                    </a:lnTo>
                    <a:lnTo>
                      <a:pt x="887" y="16684"/>
                    </a:lnTo>
                    <a:lnTo>
                      <a:pt x="1099" y="16074"/>
                    </a:lnTo>
                    <a:lnTo>
                      <a:pt x="1325" y="15465"/>
                    </a:lnTo>
                    <a:lnTo>
                      <a:pt x="1550" y="14890"/>
                    </a:lnTo>
                    <a:lnTo>
                      <a:pt x="1762" y="14281"/>
                    </a:lnTo>
                    <a:lnTo>
                      <a:pt x="1987" y="13706"/>
                    </a:lnTo>
                    <a:lnTo>
                      <a:pt x="2225" y="13164"/>
                    </a:lnTo>
                    <a:lnTo>
                      <a:pt x="2450" y="12589"/>
                    </a:lnTo>
                    <a:lnTo>
                      <a:pt x="2675" y="12014"/>
                    </a:lnTo>
                    <a:lnTo>
                      <a:pt x="2887" y="11472"/>
                    </a:lnTo>
                    <a:lnTo>
                      <a:pt x="3113" y="10863"/>
                    </a:lnTo>
                    <a:lnTo>
                      <a:pt x="3338" y="10355"/>
                    </a:lnTo>
                    <a:lnTo>
                      <a:pt x="3550" y="9780"/>
                    </a:lnTo>
                    <a:lnTo>
                      <a:pt x="3775" y="9272"/>
                    </a:lnTo>
                    <a:lnTo>
                      <a:pt x="4000" y="8731"/>
                    </a:lnTo>
                    <a:lnTo>
                      <a:pt x="4225" y="8223"/>
                    </a:lnTo>
                    <a:lnTo>
                      <a:pt x="4437" y="7716"/>
                    </a:lnTo>
                    <a:lnTo>
                      <a:pt x="4662" y="7242"/>
                    </a:lnTo>
                    <a:lnTo>
                      <a:pt x="4887" y="6802"/>
                    </a:lnTo>
                    <a:lnTo>
                      <a:pt x="5113" y="6328"/>
                    </a:lnTo>
                    <a:lnTo>
                      <a:pt x="5338" y="5888"/>
                    </a:lnTo>
                    <a:lnTo>
                      <a:pt x="5550" y="5415"/>
                    </a:lnTo>
                    <a:lnTo>
                      <a:pt x="5762" y="4975"/>
                    </a:lnTo>
                    <a:lnTo>
                      <a:pt x="5974" y="4569"/>
                    </a:lnTo>
                    <a:lnTo>
                      <a:pt x="6199" y="4162"/>
                    </a:lnTo>
                    <a:lnTo>
                      <a:pt x="6424" y="3756"/>
                    </a:lnTo>
                    <a:lnTo>
                      <a:pt x="6636" y="3418"/>
                    </a:lnTo>
                    <a:lnTo>
                      <a:pt x="6861" y="3046"/>
                    </a:lnTo>
                    <a:lnTo>
                      <a:pt x="7086" y="2707"/>
                    </a:lnTo>
                    <a:lnTo>
                      <a:pt x="7285" y="2437"/>
                    </a:lnTo>
                    <a:lnTo>
                      <a:pt x="7510" y="2098"/>
                    </a:lnTo>
                    <a:lnTo>
                      <a:pt x="7735" y="1794"/>
                    </a:lnTo>
                    <a:lnTo>
                      <a:pt x="7960" y="1591"/>
                    </a:lnTo>
                    <a:lnTo>
                      <a:pt x="8159" y="1320"/>
                    </a:lnTo>
                    <a:lnTo>
                      <a:pt x="8371" y="1083"/>
                    </a:lnTo>
                    <a:lnTo>
                      <a:pt x="8583" y="846"/>
                    </a:lnTo>
                    <a:lnTo>
                      <a:pt x="8808" y="677"/>
                    </a:lnTo>
                    <a:lnTo>
                      <a:pt x="9020" y="508"/>
                    </a:lnTo>
                    <a:lnTo>
                      <a:pt x="9232" y="372"/>
                    </a:lnTo>
                    <a:lnTo>
                      <a:pt x="9444" y="271"/>
                    </a:lnTo>
                    <a:lnTo>
                      <a:pt x="9642" y="135"/>
                    </a:lnTo>
                    <a:lnTo>
                      <a:pt x="9854" y="102"/>
                    </a:lnTo>
                    <a:lnTo>
                      <a:pt x="10079" y="34"/>
                    </a:lnTo>
                    <a:lnTo>
                      <a:pt x="10291" y="0"/>
                    </a:lnTo>
                    <a:lnTo>
                      <a:pt x="10503" y="34"/>
                    </a:lnTo>
                    <a:lnTo>
                      <a:pt x="10702" y="34"/>
                    </a:lnTo>
                    <a:lnTo>
                      <a:pt x="10914" y="102"/>
                    </a:lnTo>
                    <a:lnTo>
                      <a:pt x="11126" y="203"/>
                    </a:lnTo>
                    <a:lnTo>
                      <a:pt x="11338" y="305"/>
                    </a:lnTo>
                    <a:lnTo>
                      <a:pt x="11563" y="541"/>
                    </a:lnTo>
                    <a:lnTo>
                      <a:pt x="11788" y="745"/>
                    </a:lnTo>
                    <a:lnTo>
                      <a:pt x="12000" y="981"/>
                    </a:lnTo>
                    <a:lnTo>
                      <a:pt x="12225" y="1252"/>
                    </a:lnTo>
                    <a:lnTo>
                      <a:pt x="12450" y="1591"/>
                    </a:lnTo>
                    <a:lnTo>
                      <a:pt x="12689" y="1895"/>
                    </a:lnTo>
                    <a:lnTo>
                      <a:pt x="12914" y="2267"/>
                    </a:lnTo>
                    <a:lnTo>
                      <a:pt x="13152" y="2707"/>
                    </a:lnTo>
                    <a:lnTo>
                      <a:pt x="13377" y="3080"/>
                    </a:lnTo>
                    <a:lnTo>
                      <a:pt x="13616" y="3519"/>
                    </a:lnTo>
                    <a:lnTo>
                      <a:pt x="13841" y="3959"/>
                    </a:lnTo>
                    <a:lnTo>
                      <a:pt x="14066" y="4433"/>
                    </a:lnTo>
                    <a:lnTo>
                      <a:pt x="14291" y="4941"/>
                    </a:lnTo>
                    <a:lnTo>
                      <a:pt x="14530" y="5448"/>
                    </a:lnTo>
                    <a:lnTo>
                      <a:pt x="14755" y="5990"/>
                    </a:lnTo>
                    <a:lnTo>
                      <a:pt x="14993" y="6497"/>
                    </a:lnTo>
                    <a:lnTo>
                      <a:pt x="15219" y="7039"/>
                    </a:lnTo>
                    <a:lnTo>
                      <a:pt x="15444" y="7614"/>
                    </a:lnTo>
                    <a:lnTo>
                      <a:pt x="15682" y="8190"/>
                    </a:lnTo>
                    <a:lnTo>
                      <a:pt x="15894" y="8765"/>
                    </a:lnTo>
                    <a:lnTo>
                      <a:pt x="16106" y="9340"/>
                    </a:lnTo>
                    <a:lnTo>
                      <a:pt x="16318" y="9915"/>
                    </a:lnTo>
                    <a:lnTo>
                      <a:pt x="16530" y="10457"/>
                    </a:lnTo>
                    <a:lnTo>
                      <a:pt x="16742" y="11032"/>
                    </a:lnTo>
                    <a:lnTo>
                      <a:pt x="16954" y="11641"/>
                    </a:lnTo>
                    <a:lnTo>
                      <a:pt x="17152" y="12183"/>
                    </a:lnTo>
                    <a:lnTo>
                      <a:pt x="17351" y="12724"/>
                    </a:lnTo>
                    <a:lnTo>
                      <a:pt x="17550" y="13299"/>
                    </a:lnTo>
                    <a:lnTo>
                      <a:pt x="17735" y="13841"/>
                    </a:lnTo>
                    <a:lnTo>
                      <a:pt x="17934" y="14382"/>
                    </a:lnTo>
                    <a:lnTo>
                      <a:pt x="18119" y="14924"/>
                    </a:lnTo>
                    <a:lnTo>
                      <a:pt x="18291" y="15431"/>
                    </a:lnTo>
                    <a:lnTo>
                      <a:pt x="18464" y="15905"/>
                    </a:lnTo>
                    <a:lnTo>
                      <a:pt x="18636" y="16413"/>
                    </a:lnTo>
                    <a:lnTo>
                      <a:pt x="18795" y="16853"/>
                    </a:lnTo>
                    <a:lnTo>
                      <a:pt x="18954" y="17327"/>
                    </a:lnTo>
                    <a:lnTo>
                      <a:pt x="19099" y="17733"/>
                    </a:lnTo>
                    <a:lnTo>
                      <a:pt x="19258" y="18139"/>
                    </a:lnTo>
                    <a:lnTo>
                      <a:pt x="19391" y="18511"/>
                    </a:lnTo>
                    <a:lnTo>
                      <a:pt x="19523" y="18883"/>
                    </a:lnTo>
                    <a:lnTo>
                      <a:pt x="19642" y="19188"/>
                    </a:lnTo>
                    <a:lnTo>
                      <a:pt x="19775" y="19459"/>
                    </a:lnTo>
                    <a:lnTo>
                      <a:pt x="19881" y="19763"/>
                    </a:lnTo>
                    <a:lnTo>
                      <a:pt x="19987" y="19966"/>
                    </a:lnTo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Freeform 46">
                <a:extLst>
                  <a:ext uri="{FF2B5EF4-FFF2-40B4-BE49-F238E27FC236}">
                    <a16:creationId xmlns:a16="http://schemas.microsoft.com/office/drawing/2014/main" id="{EE9B258C-BEFC-407E-B028-8C0457535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1831"/>
                <a:ext cx="1103" cy="22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199" y="630"/>
                    </a:lnTo>
                    <a:lnTo>
                      <a:pt x="399" y="1261"/>
                    </a:lnTo>
                    <a:lnTo>
                      <a:pt x="598" y="1856"/>
                    </a:lnTo>
                    <a:lnTo>
                      <a:pt x="798" y="2487"/>
                    </a:lnTo>
                    <a:lnTo>
                      <a:pt x="984" y="3152"/>
                    </a:lnTo>
                    <a:lnTo>
                      <a:pt x="1184" y="3748"/>
                    </a:lnTo>
                    <a:lnTo>
                      <a:pt x="1383" y="4343"/>
                    </a:lnTo>
                    <a:lnTo>
                      <a:pt x="1583" y="4939"/>
                    </a:lnTo>
                    <a:lnTo>
                      <a:pt x="1782" y="5569"/>
                    </a:lnTo>
                    <a:lnTo>
                      <a:pt x="1981" y="6165"/>
                    </a:lnTo>
                    <a:lnTo>
                      <a:pt x="2181" y="6725"/>
                    </a:lnTo>
                    <a:lnTo>
                      <a:pt x="2380" y="7285"/>
                    </a:lnTo>
                    <a:lnTo>
                      <a:pt x="2567" y="7881"/>
                    </a:lnTo>
                    <a:lnTo>
                      <a:pt x="2766" y="8476"/>
                    </a:lnTo>
                    <a:lnTo>
                      <a:pt x="2966" y="9037"/>
                    </a:lnTo>
                    <a:lnTo>
                      <a:pt x="3165" y="9597"/>
                    </a:lnTo>
                    <a:lnTo>
                      <a:pt x="3364" y="10123"/>
                    </a:lnTo>
                    <a:lnTo>
                      <a:pt x="3564" y="10648"/>
                    </a:lnTo>
                    <a:lnTo>
                      <a:pt x="3763" y="11208"/>
                    </a:lnTo>
                    <a:lnTo>
                      <a:pt x="3963" y="11734"/>
                    </a:lnTo>
                    <a:lnTo>
                      <a:pt x="4162" y="12224"/>
                    </a:lnTo>
                    <a:lnTo>
                      <a:pt x="4361" y="12715"/>
                    </a:lnTo>
                    <a:lnTo>
                      <a:pt x="4573" y="13170"/>
                    </a:lnTo>
                    <a:lnTo>
                      <a:pt x="4785" y="13660"/>
                    </a:lnTo>
                    <a:lnTo>
                      <a:pt x="4972" y="14116"/>
                    </a:lnTo>
                    <a:lnTo>
                      <a:pt x="5171" y="14571"/>
                    </a:lnTo>
                    <a:lnTo>
                      <a:pt x="5371" y="15026"/>
                    </a:lnTo>
                    <a:lnTo>
                      <a:pt x="5570" y="15412"/>
                    </a:lnTo>
                    <a:lnTo>
                      <a:pt x="5782" y="15832"/>
                    </a:lnTo>
                    <a:lnTo>
                      <a:pt x="5981" y="16182"/>
                    </a:lnTo>
                    <a:lnTo>
                      <a:pt x="6181" y="16602"/>
                    </a:lnTo>
                    <a:lnTo>
                      <a:pt x="6380" y="16953"/>
                    </a:lnTo>
                    <a:lnTo>
                      <a:pt x="6579" y="17268"/>
                    </a:lnTo>
                    <a:lnTo>
                      <a:pt x="6791" y="17618"/>
                    </a:lnTo>
                    <a:lnTo>
                      <a:pt x="6991" y="17933"/>
                    </a:lnTo>
                    <a:lnTo>
                      <a:pt x="7202" y="18179"/>
                    </a:lnTo>
                    <a:lnTo>
                      <a:pt x="7402" y="18459"/>
                    </a:lnTo>
                    <a:lnTo>
                      <a:pt x="7614" y="18739"/>
                    </a:lnTo>
                    <a:lnTo>
                      <a:pt x="7813" y="18949"/>
                    </a:lnTo>
                    <a:lnTo>
                      <a:pt x="8025" y="19159"/>
                    </a:lnTo>
                    <a:lnTo>
                      <a:pt x="8237" y="19335"/>
                    </a:lnTo>
                    <a:lnTo>
                      <a:pt x="8436" y="19475"/>
                    </a:lnTo>
                    <a:lnTo>
                      <a:pt x="8648" y="19650"/>
                    </a:lnTo>
                    <a:lnTo>
                      <a:pt x="8860" y="19755"/>
                    </a:lnTo>
                    <a:lnTo>
                      <a:pt x="9059" y="19860"/>
                    </a:lnTo>
                    <a:lnTo>
                      <a:pt x="9271" y="19895"/>
                    </a:lnTo>
                    <a:lnTo>
                      <a:pt x="9483" y="19965"/>
                    </a:lnTo>
                    <a:lnTo>
                      <a:pt x="9695" y="19965"/>
                    </a:lnTo>
                    <a:lnTo>
                      <a:pt x="9907" y="19965"/>
                    </a:lnTo>
                    <a:lnTo>
                      <a:pt x="10118" y="19930"/>
                    </a:lnTo>
                    <a:lnTo>
                      <a:pt x="10330" y="19825"/>
                    </a:lnTo>
                    <a:lnTo>
                      <a:pt x="10555" y="19720"/>
                    </a:lnTo>
                    <a:lnTo>
                      <a:pt x="10791" y="19545"/>
                    </a:lnTo>
                    <a:lnTo>
                      <a:pt x="11016" y="19335"/>
                    </a:lnTo>
                    <a:lnTo>
                      <a:pt x="11240" y="19124"/>
                    </a:lnTo>
                    <a:lnTo>
                      <a:pt x="11477" y="18844"/>
                    </a:lnTo>
                    <a:lnTo>
                      <a:pt x="11713" y="18564"/>
                    </a:lnTo>
                    <a:lnTo>
                      <a:pt x="11963" y="18249"/>
                    </a:lnTo>
                    <a:lnTo>
                      <a:pt x="12212" y="17898"/>
                    </a:lnTo>
                    <a:lnTo>
                      <a:pt x="12461" y="17513"/>
                    </a:lnTo>
                    <a:lnTo>
                      <a:pt x="12710" y="17128"/>
                    </a:lnTo>
                    <a:lnTo>
                      <a:pt x="12960" y="16743"/>
                    </a:lnTo>
                    <a:lnTo>
                      <a:pt x="13196" y="16252"/>
                    </a:lnTo>
                    <a:lnTo>
                      <a:pt x="13445" y="15797"/>
                    </a:lnTo>
                    <a:lnTo>
                      <a:pt x="13707" y="15342"/>
                    </a:lnTo>
                    <a:lnTo>
                      <a:pt x="13956" y="14851"/>
                    </a:lnTo>
                    <a:lnTo>
                      <a:pt x="14206" y="14361"/>
                    </a:lnTo>
                    <a:lnTo>
                      <a:pt x="14442" y="13800"/>
                    </a:lnTo>
                    <a:lnTo>
                      <a:pt x="14692" y="13310"/>
                    </a:lnTo>
                    <a:lnTo>
                      <a:pt x="14953" y="12750"/>
                    </a:lnTo>
                    <a:lnTo>
                      <a:pt x="15202" y="12224"/>
                    </a:lnTo>
                    <a:lnTo>
                      <a:pt x="15452" y="11629"/>
                    </a:lnTo>
                    <a:lnTo>
                      <a:pt x="15688" y="11103"/>
                    </a:lnTo>
                    <a:lnTo>
                      <a:pt x="15925" y="10578"/>
                    </a:lnTo>
                    <a:lnTo>
                      <a:pt x="16150" y="10053"/>
                    </a:lnTo>
                    <a:lnTo>
                      <a:pt x="16386" y="9457"/>
                    </a:lnTo>
                    <a:lnTo>
                      <a:pt x="16611" y="8897"/>
                    </a:lnTo>
                    <a:lnTo>
                      <a:pt x="16847" y="8371"/>
                    </a:lnTo>
                    <a:lnTo>
                      <a:pt x="17072" y="7811"/>
                    </a:lnTo>
                    <a:lnTo>
                      <a:pt x="17283" y="7285"/>
                    </a:lnTo>
                    <a:lnTo>
                      <a:pt x="17495" y="6760"/>
                    </a:lnTo>
                    <a:lnTo>
                      <a:pt x="17720" y="6235"/>
                    </a:lnTo>
                    <a:lnTo>
                      <a:pt x="17919" y="5744"/>
                    </a:lnTo>
                    <a:lnTo>
                      <a:pt x="18118" y="5219"/>
                    </a:lnTo>
                    <a:lnTo>
                      <a:pt x="18305" y="4729"/>
                    </a:lnTo>
                    <a:lnTo>
                      <a:pt x="18492" y="4273"/>
                    </a:lnTo>
                    <a:lnTo>
                      <a:pt x="18679" y="3853"/>
                    </a:lnTo>
                    <a:lnTo>
                      <a:pt x="18854" y="3398"/>
                    </a:lnTo>
                    <a:lnTo>
                      <a:pt x="19016" y="2977"/>
                    </a:lnTo>
                    <a:lnTo>
                      <a:pt x="19178" y="2627"/>
                    </a:lnTo>
                    <a:lnTo>
                      <a:pt x="19340" y="2277"/>
                    </a:lnTo>
                    <a:lnTo>
                      <a:pt x="19489" y="1891"/>
                    </a:lnTo>
                    <a:lnTo>
                      <a:pt x="19614" y="1646"/>
                    </a:lnTo>
                    <a:lnTo>
                      <a:pt x="19751" y="1331"/>
                    </a:lnTo>
                    <a:lnTo>
                      <a:pt x="19875" y="1051"/>
                    </a:lnTo>
                    <a:lnTo>
                      <a:pt x="19988" y="841"/>
                    </a:lnTo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Freeform 47">
                <a:extLst>
                  <a:ext uri="{FF2B5EF4-FFF2-40B4-BE49-F238E27FC236}">
                    <a16:creationId xmlns:a16="http://schemas.microsoft.com/office/drawing/2014/main" id="{D2968BE5-11F0-4FB1-B839-EBCA07DBC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" y="1293"/>
                <a:ext cx="1039" cy="561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101"/>
                    </a:moveTo>
                    <a:lnTo>
                      <a:pt x="225" y="18502"/>
                    </a:lnTo>
                    <a:lnTo>
                      <a:pt x="437" y="17889"/>
                    </a:lnTo>
                    <a:lnTo>
                      <a:pt x="662" y="17290"/>
                    </a:lnTo>
                    <a:lnTo>
                      <a:pt x="887" y="16662"/>
                    </a:lnTo>
                    <a:lnTo>
                      <a:pt x="1099" y="16077"/>
                    </a:lnTo>
                    <a:lnTo>
                      <a:pt x="1325" y="15492"/>
                    </a:lnTo>
                    <a:lnTo>
                      <a:pt x="1550" y="14893"/>
                    </a:lnTo>
                    <a:lnTo>
                      <a:pt x="1762" y="14308"/>
                    </a:lnTo>
                    <a:lnTo>
                      <a:pt x="1987" y="13738"/>
                    </a:lnTo>
                    <a:lnTo>
                      <a:pt x="2225" y="13153"/>
                    </a:lnTo>
                    <a:lnTo>
                      <a:pt x="2450" y="12582"/>
                    </a:lnTo>
                    <a:lnTo>
                      <a:pt x="2675" y="12026"/>
                    </a:lnTo>
                    <a:lnTo>
                      <a:pt x="2887" y="11455"/>
                    </a:lnTo>
                    <a:lnTo>
                      <a:pt x="3113" y="10884"/>
                    </a:lnTo>
                    <a:lnTo>
                      <a:pt x="3338" y="10342"/>
                    </a:lnTo>
                    <a:lnTo>
                      <a:pt x="3550" y="9815"/>
                    </a:lnTo>
                    <a:lnTo>
                      <a:pt x="3775" y="9287"/>
                    </a:lnTo>
                    <a:lnTo>
                      <a:pt x="4000" y="8759"/>
                    </a:lnTo>
                    <a:lnTo>
                      <a:pt x="4225" y="8231"/>
                    </a:lnTo>
                    <a:lnTo>
                      <a:pt x="4437" y="7732"/>
                    </a:lnTo>
                    <a:lnTo>
                      <a:pt x="4662" y="7247"/>
                    </a:lnTo>
                    <a:lnTo>
                      <a:pt x="4887" y="6805"/>
                    </a:lnTo>
                    <a:lnTo>
                      <a:pt x="5113" y="6334"/>
                    </a:lnTo>
                    <a:lnTo>
                      <a:pt x="5338" y="5892"/>
                    </a:lnTo>
                    <a:lnTo>
                      <a:pt x="5550" y="5421"/>
                    </a:lnTo>
                    <a:lnTo>
                      <a:pt x="5762" y="4993"/>
                    </a:lnTo>
                    <a:lnTo>
                      <a:pt x="5974" y="4579"/>
                    </a:lnTo>
                    <a:lnTo>
                      <a:pt x="6199" y="4165"/>
                    </a:lnTo>
                    <a:lnTo>
                      <a:pt x="6424" y="3780"/>
                    </a:lnTo>
                    <a:lnTo>
                      <a:pt x="6636" y="3409"/>
                    </a:lnTo>
                    <a:lnTo>
                      <a:pt x="6861" y="3067"/>
                    </a:lnTo>
                    <a:lnTo>
                      <a:pt x="7086" y="2725"/>
                    </a:lnTo>
                    <a:lnTo>
                      <a:pt x="7285" y="2411"/>
                    </a:lnTo>
                    <a:lnTo>
                      <a:pt x="7510" y="2097"/>
                    </a:lnTo>
                    <a:lnTo>
                      <a:pt x="7735" y="1826"/>
                    </a:lnTo>
                    <a:lnTo>
                      <a:pt x="7960" y="1555"/>
                    </a:lnTo>
                    <a:lnTo>
                      <a:pt x="8159" y="1298"/>
                    </a:lnTo>
                    <a:lnTo>
                      <a:pt x="8371" y="1056"/>
                    </a:lnTo>
                    <a:lnTo>
                      <a:pt x="8583" y="842"/>
                    </a:lnTo>
                    <a:lnTo>
                      <a:pt x="8808" y="670"/>
                    </a:lnTo>
                    <a:lnTo>
                      <a:pt x="9020" y="499"/>
                    </a:lnTo>
                    <a:lnTo>
                      <a:pt x="9232" y="385"/>
                    </a:lnTo>
                    <a:lnTo>
                      <a:pt x="9444" y="243"/>
                    </a:lnTo>
                    <a:lnTo>
                      <a:pt x="9642" y="128"/>
                    </a:lnTo>
                    <a:lnTo>
                      <a:pt x="9854" y="86"/>
                    </a:lnTo>
                    <a:lnTo>
                      <a:pt x="10079" y="14"/>
                    </a:lnTo>
                    <a:lnTo>
                      <a:pt x="10291" y="0"/>
                    </a:lnTo>
                    <a:lnTo>
                      <a:pt x="10503" y="14"/>
                    </a:lnTo>
                    <a:lnTo>
                      <a:pt x="10702" y="14"/>
                    </a:lnTo>
                    <a:lnTo>
                      <a:pt x="10914" y="86"/>
                    </a:lnTo>
                    <a:lnTo>
                      <a:pt x="11126" y="214"/>
                    </a:lnTo>
                    <a:lnTo>
                      <a:pt x="11338" y="328"/>
                    </a:lnTo>
                    <a:lnTo>
                      <a:pt x="11563" y="514"/>
                    </a:lnTo>
                    <a:lnTo>
                      <a:pt x="11788" y="756"/>
                    </a:lnTo>
                    <a:lnTo>
                      <a:pt x="12000" y="984"/>
                    </a:lnTo>
                    <a:lnTo>
                      <a:pt x="12225" y="1255"/>
                    </a:lnTo>
                    <a:lnTo>
                      <a:pt x="12450" y="1555"/>
                    </a:lnTo>
                    <a:lnTo>
                      <a:pt x="12689" y="1912"/>
                    </a:lnTo>
                    <a:lnTo>
                      <a:pt x="12914" y="2268"/>
                    </a:lnTo>
                    <a:lnTo>
                      <a:pt x="13152" y="2696"/>
                    </a:lnTo>
                    <a:lnTo>
                      <a:pt x="13377" y="3096"/>
                    </a:lnTo>
                    <a:lnTo>
                      <a:pt x="13616" y="3524"/>
                    </a:lnTo>
                    <a:lnTo>
                      <a:pt x="13841" y="3980"/>
                    </a:lnTo>
                    <a:lnTo>
                      <a:pt x="14066" y="4451"/>
                    </a:lnTo>
                    <a:lnTo>
                      <a:pt x="14291" y="4936"/>
                    </a:lnTo>
                    <a:lnTo>
                      <a:pt x="14530" y="5464"/>
                    </a:lnTo>
                    <a:lnTo>
                      <a:pt x="14755" y="6006"/>
                    </a:lnTo>
                    <a:lnTo>
                      <a:pt x="14993" y="6519"/>
                    </a:lnTo>
                    <a:lnTo>
                      <a:pt x="15219" y="7061"/>
                    </a:lnTo>
                    <a:lnTo>
                      <a:pt x="15444" y="7632"/>
                    </a:lnTo>
                    <a:lnTo>
                      <a:pt x="15682" y="8188"/>
                    </a:lnTo>
                    <a:lnTo>
                      <a:pt x="15894" y="8773"/>
                    </a:lnTo>
                    <a:lnTo>
                      <a:pt x="16106" y="9358"/>
                    </a:lnTo>
                    <a:lnTo>
                      <a:pt x="16318" y="9914"/>
                    </a:lnTo>
                    <a:lnTo>
                      <a:pt x="16530" y="10471"/>
                    </a:lnTo>
                    <a:lnTo>
                      <a:pt x="16742" y="11041"/>
                    </a:lnTo>
                    <a:lnTo>
                      <a:pt x="16954" y="11626"/>
                    </a:lnTo>
                    <a:lnTo>
                      <a:pt x="17152" y="12183"/>
                    </a:lnTo>
                    <a:lnTo>
                      <a:pt x="17351" y="12753"/>
                    </a:lnTo>
                    <a:lnTo>
                      <a:pt x="17550" y="13295"/>
                    </a:lnTo>
                    <a:lnTo>
                      <a:pt x="17735" y="13852"/>
                    </a:lnTo>
                    <a:lnTo>
                      <a:pt x="17934" y="14394"/>
                    </a:lnTo>
                    <a:lnTo>
                      <a:pt x="18119" y="14936"/>
                    </a:lnTo>
                    <a:lnTo>
                      <a:pt x="18291" y="15435"/>
                    </a:lnTo>
                    <a:lnTo>
                      <a:pt x="18464" y="15949"/>
                    </a:lnTo>
                    <a:lnTo>
                      <a:pt x="18636" y="16419"/>
                    </a:lnTo>
                    <a:lnTo>
                      <a:pt x="18795" y="16862"/>
                    </a:lnTo>
                    <a:lnTo>
                      <a:pt x="18954" y="17332"/>
                    </a:lnTo>
                    <a:lnTo>
                      <a:pt x="19099" y="17746"/>
                    </a:lnTo>
                    <a:lnTo>
                      <a:pt x="19258" y="18146"/>
                    </a:lnTo>
                    <a:lnTo>
                      <a:pt x="19391" y="18545"/>
                    </a:lnTo>
                    <a:lnTo>
                      <a:pt x="19523" y="18887"/>
                    </a:lnTo>
                    <a:lnTo>
                      <a:pt x="19642" y="19187"/>
                    </a:lnTo>
                    <a:lnTo>
                      <a:pt x="19775" y="19515"/>
                    </a:lnTo>
                    <a:lnTo>
                      <a:pt x="19881" y="19772"/>
                    </a:lnTo>
                    <a:lnTo>
                      <a:pt x="19987" y="19986"/>
                    </a:lnTo>
                  </a:path>
                </a:pathLst>
              </a:cu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7" name="Freeform 48">
                <a:extLst>
                  <a:ext uri="{FF2B5EF4-FFF2-40B4-BE49-F238E27FC236}">
                    <a16:creationId xmlns:a16="http://schemas.microsoft.com/office/drawing/2014/main" id="{EDCDBB54-3895-4164-8B59-8720F573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1833"/>
                <a:ext cx="1104" cy="54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199" y="620"/>
                    </a:lnTo>
                    <a:lnTo>
                      <a:pt x="399" y="1255"/>
                    </a:lnTo>
                    <a:lnTo>
                      <a:pt x="598" y="1875"/>
                    </a:lnTo>
                    <a:lnTo>
                      <a:pt x="798" y="2524"/>
                    </a:lnTo>
                    <a:lnTo>
                      <a:pt x="984" y="3144"/>
                    </a:lnTo>
                    <a:lnTo>
                      <a:pt x="1184" y="3734"/>
                    </a:lnTo>
                    <a:lnTo>
                      <a:pt x="1383" y="4354"/>
                    </a:lnTo>
                    <a:lnTo>
                      <a:pt x="1583" y="4959"/>
                    </a:lnTo>
                    <a:lnTo>
                      <a:pt x="1782" y="5565"/>
                    </a:lnTo>
                    <a:lnTo>
                      <a:pt x="1981" y="6155"/>
                    </a:lnTo>
                    <a:lnTo>
                      <a:pt x="2181" y="6745"/>
                    </a:lnTo>
                    <a:lnTo>
                      <a:pt x="2380" y="7292"/>
                    </a:lnTo>
                    <a:lnTo>
                      <a:pt x="2567" y="7897"/>
                    </a:lnTo>
                    <a:lnTo>
                      <a:pt x="2766" y="8472"/>
                    </a:lnTo>
                    <a:lnTo>
                      <a:pt x="2966" y="9033"/>
                    </a:lnTo>
                    <a:lnTo>
                      <a:pt x="3165" y="9594"/>
                    </a:lnTo>
                    <a:lnTo>
                      <a:pt x="3364" y="10140"/>
                    </a:lnTo>
                    <a:lnTo>
                      <a:pt x="3564" y="10672"/>
                    </a:lnTo>
                    <a:lnTo>
                      <a:pt x="3763" y="11203"/>
                    </a:lnTo>
                    <a:lnTo>
                      <a:pt x="3963" y="11720"/>
                    </a:lnTo>
                    <a:lnTo>
                      <a:pt x="4162" y="12236"/>
                    </a:lnTo>
                    <a:lnTo>
                      <a:pt x="4361" y="12708"/>
                    </a:lnTo>
                    <a:lnTo>
                      <a:pt x="4573" y="13196"/>
                    </a:lnTo>
                    <a:lnTo>
                      <a:pt x="4785" y="13653"/>
                    </a:lnTo>
                    <a:lnTo>
                      <a:pt x="4972" y="14140"/>
                    </a:lnTo>
                    <a:lnTo>
                      <a:pt x="5171" y="14583"/>
                    </a:lnTo>
                    <a:lnTo>
                      <a:pt x="5371" y="15011"/>
                    </a:lnTo>
                    <a:lnTo>
                      <a:pt x="5570" y="15439"/>
                    </a:lnTo>
                    <a:lnTo>
                      <a:pt x="5782" y="15838"/>
                    </a:lnTo>
                    <a:lnTo>
                      <a:pt x="5981" y="16207"/>
                    </a:lnTo>
                    <a:lnTo>
                      <a:pt x="6181" y="16605"/>
                    </a:lnTo>
                    <a:lnTo>
                      <a:pt x="6380" y="16959"/>
                    </a:lnTo>
                    <a:lnTo>
                      <a:pt x="6579" y="17299"/>
                    </a:lnTo>
                    <a:lnTo>
                      <a:pt x="6791" y="17609"/>
                    </a:lnTo>
                    <a:lnTo>
                      <a:pt x="6991" y="17919"/>
                    </a:lnTo>
                    <a:lnTo>
                      <a:pt x="7202" y="18185"/>
                    </a:lnTo>
                    <a:lnTo>
                      <a:pt x="7402" y="18480"/>
                    </a:lnTo>
                    <a:lnTo>
                      <a:pt x="7614" y="18731"/>
                    </a:lnTo>
                    <a:lnTo>
                      <a:pt x="7813" y="18952"/>
                    </a:lnTo>
                    <a:lnTo>
                      <a:pt x="8025" y="19159"/>
                    </a:lnTo>
                    <a:lnTo>
                      <a:pt x="8237" y="19336"/>
                    </a:lnTo>
                    <a:lnTo>
                      <a:pt x="8436" y="19483"/>
                    </a:lnTo>
                    <a:lnTo>
                      <a:pt x="8648" y="19646"/>
                    </a:lnTo>
                    <a:lnTo>
                      <a:pt x="8860" y="19764"/>
                    </a:lnTo>
                    <a:lnTo>
                      <a:pt x="9059" y="19867"/>
                    </a:lnTo>
                    <a:lnTo>
                      <a:pt x="9271" y="19911"/>
                    </a:lnTo>
                    <a:lnTo>
                      <a:pt x="9483" y="19956"/>
                    </a:lnTo>
                    <a:lnTo>
                      <a:pt x="9695" y="19956"/>
                    </a:lnTo>
                    <a:lnTo>
                      <a:pt x="9907" y="19985"/>
                    </a:lnTo>
                    <a:lnTo>
                      <a:pt x="10118" y="19941"/>
                    </a:lnTo>
                    <a:lnTo>
                      <a:pt x="10330" y="19823"/>
                    </a:lnTo>
                    <a:lnTo>
                      <a:pt x="10555" y="19720"/>
                    </a:lnTo>
                    <a:lnTo>
                      <a:pt x="10791" y="19557"/>
                    </a:lnTo>
                    <a:lnTo>
                      <a:pt x="11016" y="19336"/>
                    </a:lnTo>
                    <a:lnTo>
                      <a:pt x="11240" y="19129"/>
                    </a:lnTo>
                    <a:lnTo>
                      <a:pt x="11477" y="18849"/>
                    </a:lnTo>
                    <a:lnTo>
                      <a:pt x="11713" y="18554"/>
                    </a:lnTo>
                    <a:lnTo>
                      <a:pt x="11963" y="18244"/>
                    </a:lnTo>
                    <a:lnTo>
                      <a:pt x="12212" y="17904"/>
                    </a:lnTo>
                    <a:lnTo>
                      <a:pt x="12461" y="17520"/>
                    </a:lnTo>
                    <a:lnTo>
                      <a:pt x="12710" y="17137"/>
                    </a:lnTo>
                    <a:lnTo>
                      <a:pt x="12960" y="16738"/>
                    </a:lnTo>
                    <a:lnTo>
                      <a:pt x="13196" y="16280"/>
                    </a:lnTo>
                    <a:lnTo>
                      <a:pt x="13445" y="15823"/>
                    </a:lnTo>
                    <a:lnTo>
                      <a:pt x="13707" y="15351"/>
                    </a:lnTo>
                    <a:lnTo>
                      <a:pt x="13956" y="14834"/>
                    </a:lnTo>
                    <a:lnTo>
                      <a:pt x="14206" y="14362"/>
                    </a:lnTo>
                    <a:lnTo>
                      <a:pt x="14442" y="13830"/>
                    </a:lnTo>
                    <a:lnTo>
                      <a:pt x="14692" y="13314"/>
                    </a:lnTo>
                    <a:lnTo>
                      <a:pt x="14953" y="12768"/>
                    </a:lnTo>
                    <a:lnTo>
                      <a:pt x="15202" y="12236"/>
                    </a:lnTo>
                    <a:lnTo>
                      <a:pt x="15452" y="11661"/>
                    </a:lnTo>
                    <a:lnTo>
                      <a:pt x="15688" y="11114"/>
                    </a:lnTo>
                    <a:lnTo>
                      <a:pt x="15925" y="10583"/>
                    </a:lnTo>
                    <a:lnTo>
                      <a:pt x="16150" y="10037"/>
                    </a:lnTo>
                    <a:lnTo>
                      <a:pt x="16386" y="9461"/>
                    </a:lnTo>
                    <a:lnTo>
                      <a:pt x="16611" y="8900"/>
                    </a:lnTo>
                    <a:lnTo>
                      <a:pt x="16847" y="8369"/>
                    </a:lnTo>
                    <a:lnTo>
                      <a:pt x="17072" y="7823"/>
                    </a:lnTo>
                    <a:lnTo>
                      <a:pt x="17283" y="7292"/>
                    </a:lnTo>
                    <a:lnTo>
                      <a:pt x="17495" y="6760"/>
                    </a:lnTo>
                    <a:lnTo>
                      <a:pt x="17720" y="6244"/>
                    </a:lnTo>
                    <a:lnTo>
                      <a:pt x="17919" y="5727"/>
                    </a:lnTo>
                    <a:lnTo>
                      <a:pt x="18118" y="5210"/>
                    </a:lnTo>
                    <a:lnTo>
                      <a:pt x="18305" y="4738"/>
                    </a:lnTo>
                    <a:lnTo>
                      <a:pt x="18492" y="4295"/>
                    </a:lnTo>
                    <a:lnTo>
                      <a:pt x="18679" y="3852"/>
                    </a:lnTo>
                    <a:lnTo>
                      <a:pt x="18854" y="3395"/>
                    </a:lnTo>
                    <a:lnTo>
                      <a:pt x="19016" y="2982"/>
                    </a:lnTo>
                    <a:lnTo>
                      <a:pt x="19178" y="2613"/>
                    </a:lnTo>
                    <a:lnTo>
                      <a:pt x="19340" y="2244"/>
                    </a:lnTo>
                    <a:lnTo>
                      <a:pt x="19489" y="1904"/>
                    </a:lnTo>
                    <a:lnTo>
                      <a:pt x="19614" y="1609"/>
                    </a:lnTo>
                    <a:lnTo>
                      <a:pt x="19751" y="1314"/>
                    </a:lnTo>
                    <a:lnTo>
                      <a:pt x="19875" y="1048"/>
                    </a:lnTo>
                    <a:lnTo>
                      <a:pt x="19988" y="841"/>
                    </a:lnTo>
                  </a:path>
                </a:pathLst>
              </a:cu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Line 49">
                <a:extLst>
                  <a:ext uri="{FF2B5EF4-FFF2-40B4-BE49-F238E27FC236}">
                    <a16:creationId xmlns:a16="http://schemas.microsoft.com/office/drawing/2014/main" id="{287A1EF8-2347-49AD-8450-B46ED4BB3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" y="1838"/>
                <a:ext cx="227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 type="non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Line 50">
                <a:extLst>
                  <a:ext uri="{FF2B5EF4-FFF2-40B4-BE49-F238E27FC236}">
                    <a16:creationId xmlns:a16="http://schemas.microsoft.com/office/drawing/2014/main" id="{5A660628-9BB0-44E4-9A25-AF5202730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8" y="1169"/>
                <a:ext cx="1" cy="13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 type="triangl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Line 51">
                <a:extLst>
                  <a:ext uri="{FF2B5EF4-FFF2-40B4-BE49-F238E27FC236}">
                    <a16:creationId xmlns:a16="http://schemas.microsoft.com/office/drawing/2014/main" id="{833958B8-10DB-458F-B04A-9455AE619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289"/>
                <a:ext cx="550" cy="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Line 52">
                <a:extLst>
                  <a:ext uri="{FF2B5EF4-FFF2-40B4-BE49-F238E27FC236}">
                    <a16:creationId xmlns:a16="http://schemas.microsoft.com/office/drawing/2014/main" id="{ECEF6F89-B43A-45C1-B3F6-09AF34D6F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601"/>
                <a:ext cx="550" cy="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2" name="Line 53">
                <a:extLst>
                  <a:ext uri="{FF2B5EF4-FFF2-40B4-BE49-F238E27FC236}">
                    <a16:creationId xmlns:a16="http://schemas.microsoft.com/office/drawing/2014/main" id="{4442A03F-E599-492D-A48F-34ADEEB05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8" y="2057"/>
                <a:ext cx="1554" cy="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3" name="Line 54">
                <a:extLst>
                  <a:ext uri="{FF2B5EF4-FFF2-40B4-BE49-F238E27FC236}">
                    <a16:creationId xmlns:a16="http://schemas.microsoft.com/office/drawing/2014/main" id="{28E3A9E1-6718-4EE2-8EE5-A9B750AD7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2377"/>
                <a:ext cx="1554" cy="0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Line 55">
                <a:extLst>
                  <a:ext uri="{FF2B5EF4-FFF2-40B4-BE49-F238E27FC236}">
                    <a16:creationId xmlns:a16="http://schemas.microsoft.com/office/drawing/2014/main" id="{88A253DE-D9B1-4270-AB3C-CCF93350C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8" y="1289"/>
                <a:ext cx="0" cy="552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5" name="Line 56">
                <a:extLst>
                  <a:ext uri="{FF2B5EF4-FFF2-40B4-BE49-F238E27FC236}">
                    <a16:creationId xmlns:a16="http://schemas.microsoft.com/office/drawing/2014/main" id="{4AD08174-0FC8-4272-BA28-15A2D2E1B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0" y="1841"/>
                <a:ext cx="0" cy="552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6" name="Rectangle 57">
                <a:extLst>
                  <a:ext uri="{FF2B5EF4-FFF2-40B4-BE49-F238E27FC236}">
                    <a16:creationId xmlns:a16="http://schemas.microsoft.com/office/drawing/2014/main" id="{C4DCF33F-1416-4EAB-B687-A7D15D4E3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" y="1193"/>
                <a:ext cx="26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i="1">
                    <a:solidFill>
                      <a:schemeClr val="bg1"/>
                    </a:solidFill>
                  </a:rPr>
                  <a:t>A</a:t>
                </a:r>
                <a:r>
                  <a:rPr lang="en-US" altLang="zh-CN" sz="2200" i="1" baseline="-25000">
                    <a:solidFill>
                      <a:schemeClr val="bg1"/>
                    </a:solidFill>
                  </a:rPr>
                  <a:t>1</a:t>
                </a:r>
                <a:endParaRPr lang="en-US" altLang="zh-CN" sz="22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427" name="Rectangle 58">
                <a:extLst>
                  <a:ext uri="{FF2B5EF4-FFF2-40B4-BE49-F238E27FC236}">
                    <a16:creationId xmlns:a16="http://schemas.microsoft.com/office/drawing/2014/main" id="{BBBCD33F-6AB9-419A-88D3-8637DE19B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" y="2297"/>
                <a:ext cx="757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i="1">
                    <a:solidFill>
                      <a:schemeClr val="bg1"/>
                    </a:solidFill>
                  </a:rPr>
                  <a:t>-A</a:t>
                </a:r>
                <a:r>
                  <a:rPr lang="en-US" altLang="zh-CN" sz="2200" i="1" baseline="-25000">
                    <a:solidFill>
                      <a:schemeClr val="bg1"/>
                    </a:solidFill>
                  </a:rPr>
                  <a:t>1</a:t>
                </a:r>
                <a:endParaRPr lang="en-US" altLang="zh-CN" sz="2200" i="1"/>
              </a:p>
            </p:txBody>
          </p:sp>
          <p:sp>
            <p:nvSpPr>
              <p:cNvPr id="16428" name="Rectangle 59">
                <a:extLst>
                  <a:ext uri="{FF2B5EF4-FFF2-40B4-BE49-F238E27FC236}">
                    <a16:creationId xmlns:a16="http://schemas.microsoft.com/office/drawing/2014/main" id="{48DA7CC8-4685-4B0F-93B4-FD0BABCEE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" y="1521"/>
                <a:ext cx="30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i="1">
                    <a:solidFill>
                      <a:schemeClr val="bg1"/>
                    </a:solidFill>
                  </a:rPr>
                  <a:t>A</a:t>
                </a:r>
                <a:r>
                  <a:rPr lang="en-US" altLang="zh-CN" sz="2200" i="1" baseline="-25000">
                    <a:solidFill>
                      <a:schemeClr val="bg1"/>
                    </a:solidFill>
                  </a:rPr>
                  <a:t>2</a:t>
                </a:r>
                <a:endParaRPr lang="en-US" altLang="zh-CN" sz="2200" i="1">
                  <a:solidFill>
                    <a:schemeClr val="bg1"/>
                  </a:solidFill>
                </a:endParaRPr>
              </a:p>
            </p:txBody>
          </p:sp>
          <p:sp>
            <p:nvSpPr>
              <p:cNvPr id="16429" name="Rectangle 60">
                <a:extLst>
                  <a:ext uri="{FF2B5EF4-FFF2-40B4-BE49-F238E27FC236}">
                    <a16:creationId xmlns:a16="http://schemas.microsoft.com/office/drawing/2014/main" id="{80504A58-C39A-4810-BC50-42C3038B4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69"/>
                <a:ext cx="537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i="1">
                    <a:solidFill>
                      <a:schemeClr val="bg1"/>
                    </a:solidFill>
                  </a:rPr>
                  <a:t>- A</a:t>
                </a:r>
                <a:r>
                  <a:rPr lang="en-US" altLang="zh-CN" sz="2200" i="1" baseline="-25000">
                    <a:solidFill>
                      <a:schemeClr val="bg1"/>
                    </a:solidFill>
                  </a:rPr>
                  <a:t>2</a:t>
                </a:r>
                <a:endParaRPr lang="en-US" altLang="zh-CN" sz="2200" i="1"/>
              </a:p>
            </p:txBody>
          </p:sp>
          <p:sp>
            <p:nvSpPr>
              <p:cNvPr id="16430" name="Rectangle 61">
                <a:extLst>
                  <a:ext uri="{FF2B5EF4-FFF2-40B4-BE49-F238E27FC236}">
                    <a16:creationId xmlns:a16="http://schemas.microsoft.com/office/drawing/2014/main" id="{65323783-19F4-47EF-A864-74D978916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" y="1232"/>
                <a:ext cx="34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i="1">
                    <a:solidFill>
                      <a:srgbClr val="FF9933"/>
                    </a:solidFill>
                  </a:rPr>
                  <a:t>x</a:t>
                </a:r>
                <a:r>
                  <a:rPr lang="en-US" altLang="zh-CN" sz="2200" i="1" baseline="-25000">
                    <a:solidFill>
                      <a:srgbClr val="FF9933"/>
                    </a:solidFill>
                  </a:rPr>
                  <a:t>1</a:t>
                </a:r>
                <a:endParaRPr lang="en-US" altLang="zh-CN" sz="2200" i="1"/>
              </a:p>
            </p:txBody>
          </p:sp>
          <p:sp>
            <p:nvSpPr>
              <p:cNvPr id="16431" name="Rectangle 62">
                <a:extLst>
                  <a:ext uri="{FF2B5EF4-FFF2-40B4-BE49-F238E27FC236}">
                    <a16:creationId xmlns:a16="http://schemas.microsoft.com/office/drawing/2014/main" id="{B39B4940-6229-414D-AF6A-E81AE594D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1392"/>
                <a:ext cx="303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i="1">
                    <a:solidFill>
                      <a:srgbClr val="FFFF00"/>
                    </a:solidFill>
                  </a:rPr>
                  <a:t>x</a:t>
                </a:r>
                <a:r>
                  <a:rPr lang="en-US" altLang="zh-CN" sz="2200" i="1" baseline="-25000">
                    <a:solidFill>
                      <a:srgbClr val="FFFF00"/>
                    </a:solidFill>
                  </a:rPr>
                  <a:t>2</a:t>
                </a:r>
                <a:endParaRPr lang="en-US" altLang="zh-CN" sz="2200" i="1"/>
              </a:p>
            </p:txBody>
          </p:sp>
          <p:sp>
            <p:nvSpPr>
              <p:cNvPr id="16432" name="Rectangle 63">
                <a:extLst>
                  <a:ext uri="{FF2B5EF4-FFF2-40B4-BE49-F238E27FC236}">
                    <a16:creationId xmlns:a16="http://schemas.microsoft.com/office/drawing/2014/main" id="{8B0C1436-FA08-4665-8D1B-5166687E1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616"/>
                <a:ext cx="357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i="1">
                    <a:solidFill>
                      <a:schemeClr val="bg1"/>
                    </a:solidFill>
                  </a:rPr>
                  <a:t>T</a:t>
                </a:r>
                <a:endParaRPr lang="en-US" altLang="zh-CN" sz="2200" i="1"/>
              </a:p>
            </p:txBody>
          </p:sp>
          <p:sp>
            <p:nvSpPr>
              <p:cNvPr id="16433" name="Rectangle 64">
                <a:extLst>
                  <a:ext uri="{FF2B5EF4-FFF2-40B4-BE49-F238E27FC236}">
                    <a16:creationId xmlns:a16="http://schemas.microsoft.com/office/drawing/2014/main" id="{5E6ECB1D-1FDF-4946-81E6-E5ECCE35E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2" y="1248"/>
                <a:ext cx="619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>
                    <a:solidFill>
                      <a:srgbClr val="FFFF66"/>
                    </a:solidFill>
                  </a:rPr>
                  <a:t>同相</a:t>
                </a:r>
              </a:p>
            </p:txBody>
          </p:sp>
        </p:grpSp>
      </p:grpSp>
      <p:graphicFrame>
        <p:nvGraphicFramePr>
          <p:cNvPr id="50" name="Object 2">
            <a:extLst>
              <a:ext uri="{FF2B5EF4-FFF2-40B4-BE49-F238E27FC236}">
                <a16:creationId xmlns:a16="http://schemas.microsoft.com/office/drawing/2014/main" id="{6F0D2B08-3970-491A-80A0-68CDB9912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5" y="2579688"/>
          <a:ext cx="4968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公式" r:id="rId3" imgW="66669" imgH="104707" progId="Equation.3">
                  <p:embed/>
                </p:oleObj>
              </mc:Choice>
              <mc:Fallback>
                <p:oleObj name="公式" r:id="rId3" imgW="66669" imgH="1047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579688"/>
                        <a:ext cx="4968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">
            <a:extLst>
              <a:ext uri="{FF2B5EF4-FFF2-40B4-BE49-F238E27FC236}">
                <a16:creationId xmlns:a16="http://schemas.microsoft.com/office/drawing/2014/main" id="{97C9A8F2-72B0-4677-8283-A211621DF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75" y="2559050"/>
          <a:ext cx="4603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公式" r:id="rId5" imgW="47708" imgH="104707" progId="Equation.3">
                  <p:embed/>
                </p:oleObj>
              </mc:Choice>
              <mc:Fallback>
                <p:oleObj name="公式" r:id="rId5" imgW="47708" imgH="1047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559050"/>
                        <a:ext cx="4603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>
            <a:extLst>
              <a:ext uri="{FF2B5EF4-FFF2-40B4-BE49-F238E27FC236}">
                <a16:creationId xmlns:a16="http://schemas.microsoft.com/office/drawing/2014/main" id="{74BC7584-A79E-40A0-BC06-1BA17D759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413" y="2697163"/>
          <a:ext cx="12398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公式" r:id="rId7" imgW="371571" imgH="85725" progId="Equation.3">
                  <p:embed/>
                </p:oleObj>
              </mc:Choice>
              <mc:Fallback>
                <p:oleObj name="公式" r:id="rId7" imgW="371571" imgH="85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697163"/>
                        <a:ext cx="12398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">
            <a:extLst>
              <a:ext uri="{FF2B5EF4-FFF2-40B4-BE49-F238E27FC236}">
                <a16:creationId xmlns:a16="http://schemas.microsoft.com/office/drawing/2014/main" id="{CDB0FD80-7935-4C6A-9BD2-568C144B4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413" y="3279775"/>
          <a:ext cx="1239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公式" r:id="rId9" imgW="371571" imgH="85725" progId="Equation.3">
                  <p:embed/>
                </p:oleObj>
              </mc:Choice>
              <mc:Fallback>
                <p:oleObj name="公式" r:id="rId9" imgW="371571" imgH="85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279775"/>
                        <a:ext cx="1239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AutoShape 9">
            <a:extLst>
              <a:ext uri="{FF2B5EF4-FFF2-40B4-BE49-F238E27FC236}">
                <a16:creationId xmlns:a16="http://schemas.microsoft.com/office/drawing/2014/main" id="{A70336EB-D40E-47A0-85E4-8F1A7C017BDD}"/>
              </a:ext>
            </a:extLst>
          </p:cNvPr>
          <p:cNvSpPr>
            <a:spLocks/>
          </p:cNvSpPr>
          <p:nvPr/>
        </p:nvSpPr>
        <p:spPr bwMode="auto">
          <a:xfrm flipH="1">
            <a:off x="4614863" y="2786063"/>
            <a:ext cx="314325" cy="860425"/>
          </a:xfrm>
          <a:prstGeom prst="leftBrace">
            <a:avLst>
              <a:gd name="adj1" fmla="val 49982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10">
            <a:extLst>
              <a:ext uri="{FF2B5EF4-FFF2-40B4-BE49-F238E27FC236}">
                <a16:creationId xmlns:a16="http://schemas.microsoft.com/office/drawing/2014/main" id="{B5701C0E-3AE9-4B99-B95D-C771E0E26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2644775"/>
            <a:ext cx="91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CCECFF"/>
                </a:solidFill>
              </a:rPr>
              <a:t>超前</a:t>
            </a:r>
          </a:p>
        </p:txBody>
      </p:sp>
      <p:sp>
        <p:nvSpPr>
          <p:cNvPr id="56" name="Text Box 11">
            <a:extLst>
              <a:ext uri="{FF2B5EF4-FFF2-40B4-BE49-F238E27FC236}">
                <a16:creationId xmlns:a16="http://schemas.microsoft.com/office/drawing/2014/main" id="{548EF855-C8A7-4F7B-92DA-8EAD8FD39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3222625"/>
            <a:ext cx="838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CCECFF"/>
                </a:solidFill>
              </a:rPr>
              <a:t>落后</a:t>
            </a:r>
          </a:p>
        </p:txBody>
      </p:sp>
      <p:graphicFrame>
        <p:nvGraphicFramePr>
          <p:cNvPr id="57" name="Object 6">
            <a:extLst>
              <a:ext uri="{FF2B5EF4-FFF2-40B4-BE49-F238E27FC236}">
                <a16:creationId xmlns:a16="http://schemas.microsoft.com/office/drawing/2014/main" id="{E83CAF95-860A-4F72-9943-BDC2D4B64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5" y="3146425"/>
          <a:ext cx="4968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公式" r:id="rId11" imgW="66669" imgH="104707" progId="Equation.3">
                  <p:embed/>
                </p:oleObj>
              </mc:Choice>
              <mc:Fallback>
                <p:oleObj name="公式" r:id="rId11" imgW="66669" imgH="1047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3146425"/>
                        <a:ext cx="4968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>
            <a:extLst>
              <a:ext uri="{FF2B5EF4-FFF2-40B4-BE49-F238E27FC236}">
                <a16:creationId xmlns:a16="http://schemas.microsoft.com/office/drawing/2014/main" id="{223B1CC0-BDED-4A44-B85B-7429D47BA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75" y="3146425"/>
          <a:ext cx="4603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公式" r:id="rId13" imgW="47708" imgH="104707" progId="Equation.3">
                  <p:embed/>
                </p:oleObj>
              </mc:Choice>
              <mc:Fallback>
                <p:oleObj name="公式" r:id="rId13" imgW="47708" imgH="1047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146425"/>
                        <a:ext cx="4603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2">
            <a:extLst>
              <a:ext uri="{FF2B5EF4-FFF2-40B4-BE49-F238E27FC236}">
                <a16:creationId xmlns:a16="http://schemas.microsoft.com/office/drawing/2014/main" id="{AEFA35BC-CC9F-4153-9DEB-468DA4769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2982913"/>
          <a:ext cx="19891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公式" r:id="rId15" imgW="752622" imgH="85725" progId="Equation.3">
                  <p:embed/>
                </p:oleObj>
              </mc:Choice>
              <mc:Fallback>
                <p:oleObj name="公式" r:id="rId15" imgW="752622" imgH="85725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982913"/>
                        <a:ext cx="19891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4">
            <a:extLst>
              <a:ext uri="{FF2B5EF4-FFF2-40B4-BE49-F238E27FC236}">
                <a16:creationId xmlns:a16="http://schemas.microsoft.com/office/drawing/2014/main" id="{AA9F4AEB-A097-49B2-AF19-509F2375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787775"/>
            <a:ext cx="59864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3.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振幅和初相的确定（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运动的初始条件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66" name="Object 63">
            <a:extLst>
              <a:ext uri="{FF2B5EF4-FFF2-40B4-BE49-F238E27FC236}">
                <a16:creationId xmlns:a16="http://schemas.microsoft.com/office/drawing/2014/main" id="{40CCC709-9EC3-4973-AD40-F0825C55A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4384675"/>
          <a:ext cx="35290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公式" r:id="rId17" imgW="2752680" imgH="276157" progId="Equation.3">
                  <p:embed/>
                </p:oleObj>
              </mc:Choice>
              <mc:Fallback>
                <p:oleObj name="公式" r:id="rId17" imgW="2752680" imgH="276157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384675"/>
                        <a:ext cx="35290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AutoShape 4">
            <a:extLst>
              <a:ext uri="{FF2B5EF4-FFF2-40B4-BE49-F238E27FC236}">
                <a16:creationId xmlns:a16="http://schemas.microsoft.com/office/drawing/2014/main" id="{BD4C3F8D-BE97-4281-9AA0-0AF19E8F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72000"/>
            <a:ext cx="857250" cy="169863"/>
          </a:xfrm>
          <a:prstGeom prst="rightArrow">
            <a:avLst>
              <a:gd name="adj1" fmla="val 50000"/>
              <a:gd name="adj2" fmla="val 8135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" name="Object 64">
            <a:extLst>
              <a:ext uri="{FF2B5EF4-FFF2-40B4-BE49-F238E27FC236}">
                <a16:creationId xmlns:a16="http://schemas.microsoft.com/office/drawing/2014/main" id="{85C54A7D-4E61-459D-BF92-709C740C1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4357688"/>
          <a:ext cx="21875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公式" r:id="rId19" imgW="1600353" imgH="314427" progId="Equation.3">
                  <p:embed/>
                </p:oleObj>
              </mc:Choice>
              <mc:Fallback>
                <p:oleObj name="公式" r:id="rId19" imgW="1600353" imgH="314427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4357688"/>
                        <a:ext cx="21875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5">
            <a:extLst>
              <a:ext uri="{FF2B5EF4-FFF2-40B4-BE49-F238E27FC236}">
                <a16:creationId xmlns:a16="http://schemas.microsoft.com/office/drawing/2014/main" id="{2067E5BB-0D5A-42BA-96FC-2DF49FF779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027613"/>
          <a:ext cx="3603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公式" r:id="rId21" imgW="2886018" imgH="276157" progId="Equation.3">
                  <p:embed/>
                </p:oleObj>
              </mc:Choice>
              <mc:Fallback>
                <p:oleObj name="公式" r:id="rId21" imgW="2886018" imgH="276157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027613"/>
                        <a:ext cx="36036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AutoShape 7">
            <a:extLst>
              <a:ext uri="{FF2B5EF4-FFF2-40B4-BE49-F238E27FC236}">
                <a16:creationId xmlns:a16="http://schemas.microsoft.com/office/drawing/2014/main" id="{1D972E45-029B-4A96-866F-779090B55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43500"/>
            <a:ext cx="857250" cy="187325"/>
          </a:xfrm>
          <a:prstGeom prst="rightArrow">
            <a:avLst>
              <a:gd name="adj1" fmla="val 50000"/>
              <a:gd name="adj2" fmla="val 8237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" name="Object 66">
            <a:extLst>
              <a:ext uri="{FF2B5EF4-FFF2-40B4-BE49-F238E27FC236}">
                <a16:creationId xmlns:a16="http://schemas.microsoft.com/office/drawing/2014/main" id="{9964DD64-1BE8-40A1-98A8-2445EC0CC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5000625"/>
          <a:ext cx="27987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公式" r:id="rId23" imgW="2095475" imgH="314427" progId="Equation.3">
                  <p:embed/>
                </p:oleObj>
              </mc:Choice>
              <mc:Fallback>
                <p:oleObj name="公式" r:id="rId23" imgW="2095475" imgH="314427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5000625"/>
                        <a:ext cx="27987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9" name="Object 67">
            <a:extLst>
              <a:ext uri="{FF2B5EF4-FFF2-40B4-BE49-F238E27FC236}">
                <a16:creationId xmlns:a16="http://schemas.microsoft.com/office/drawing/2014/main" id="{956054F1-55CE-44F7-A697-F8572E0F90EE}"/>
              </a:ext>
            </a:extLst>
          </p:cNvPr>
          <p:cNvGraphicFramePr>
            <a:graphicFrameLocks/>
          </p:cNvGraphicFramePr>
          <p:nvPr/>
        </p:nvGraphicFramePr>
        <p:xfrm>
          <a:off x="1281113" y="5648325"/>
          <a:ext cx="20764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公式" r:id="rId25" imgW="1971618" imgH="809489" progId="Equation.3">
                  <p:embed/>
                </p:oleObj>
              </mc:Choice>
              <mc:Fallback>
                <p:oleObj name="公式" r:id="rId25" imgW="1971618" imgH="809489" progId="Equation.3">
                  <p:embed/>
                  <p:pic>
                    <p:nvPicPr>
                      <p:cNvPr id="0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5648325"/>
                        <a:ext cx="2076450" cy="928688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0" name="Object 68">
            <a:extLst>
              <a:ext uri="{FF2B5EF4-FFF2-40B4-BE49-F238E27FC236}">
                <a16:creationId xmlns:a16="http://schemas.microsoft.com/office/drawing/2014/main" id="{B1B417D0-AECA-4165-B645-533F959E9876}"/>
              </a:ext>
            </a:extLst>
          </p:cNvPr>
          <p:cNvGraphicFramePr>
            <a:graphicFrameLocks/>
          </p:cNvGraphicFramePr>
          <p:nvPr/>
        </p:nvGraphicFramePr>
        <p:xfrm>
          <a:off x="3714750" y="5643563"/>
          <a:ext cx="22637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公式" r:id="rId27" imgW="2143182" imgH="799998" progId="Equation.3">
                  <p:embed/>
                </p:oleObj>
              </mc:Choice>
              <mc:Fallback>
                <p:oleObj name="公式" r:id="rId27" imgW="2143182" imgH="799998" progId="Equation.3">
                  <p:embed/>
                  <p:pic>
                    <p:nvPicPr>
                      <p:cNvPr id="0" name="Object 68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643563"/>
                        <a:ext cx="2263775" cy="911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11">
            <a:extLst>
              <a:ext uri="{FF2B5EF4-FFF2-40B4-BE49-F238E27FC236}">
                <a16:creationId xmlns:a16="http://schemas.microsoft.com/office/drawing/2014/main" id="{390C6DEE-F6BD-4280-8FA1-C7633B1F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5670550"/>
            <a:ext cx="2500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注意</a:t>
            </a:r>
            <a:r>
              <a:rPr lang="en-US" altLang="zh-CN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00FFFF"/>
                </a:solidFill>
              </a:rPr>
              <a:t>  </a:t>
            </a: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如何最后确定</a:t>
            </a:r>
            <a:r>
              <a:rPr lang="zh-CN" altLang="en-US"/>
              <a:t> </a:t>
            </a:r>
            <a:r>
              <a:rPr lang="zh-CN" altLang="en-US" i="1">
                <a:solidFill>
                  <a:srgbClr val="FFFF00"/>
                </a:solidFill>
                <a:latin typeface="Bookman Old Style" panose="02050604050505020204" pitchFamily="18" charset="0"/>
                <a:sym typeface="Symbol" panose="05050102010706020507" pitchFamily="18" charset="2"/>
              </a:rPr>
              <a:t></a:t>
            </a:r>
            <a:r>
              <a:rPr lang="zh-CN" altLang="en-US" i="1">
                <a:solidFill>
                  <a:srgbClr val="FFFF00"/>
                </a:solidFill>
                <a:sym typeface="Symbol" panose="05050102010706020507" pitchFamily="18" charset="2"/>
              </a:rPr>
              <a:t> 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16408" name="灯片编号占位符 1">
            <a:extLst>
              <a:ext uri="{FF2B5EF4-FFF2-40B4-BE49-F238E27FC236}">
                <a16:creationId xmlns:a16="http://schemas.microsoft.com/office/drawing/2014/main" id="{598BD3FF-5108-4396-8BB6-14F56B0637A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2D183A-DB7C-4A16-AF61-E938D6E4459B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sp>
        <p:nvSpPr>
          <p:cNvPr id="74" name="Rectangle 16">
            <a:extLst>
              <a:ext uri="{FF2B5EF4-FFF2-40B4-BE49-F238E27FC236}">
                <a16:creationId xmlns:a16="http://schemas.microsoft.com/office/drawing/2014/main" id="{CCE25F26-EBFB-4763-87D4-3B8D8AF97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4743450"/>
            <a:ext cx="979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t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utoUpdateAnimBg="0"/>
      <p:bldP spid="56" grpId="0" autoUpdateAnimBg="0"/>
      <p:bldP spid="65" grpId="0" autoUpdateAnimBg="0"/>
      <p:bldP spid="67" grpId="0" animBg="1"/>
      <p:bldP spid="70" grpId="0" animBg="1"/>
      <p:bldP spid="72" grpId="0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76DE33-6187-4513-BBD5-A2558825E2D1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904875"/>
            <a:ext cx="2792413" cy="1309688"/>
            <a:chOff x="432" y="36"/>
            <a:chExt cx="1759" cy="825"/>
          </a:xfrm>
        </p:grpSpPr>
        <p:sp>
          <p:nvSpPr>
            <p:cNvPr id="17607" name="Rectangle 3">
              <a:extLst>
                <a:ext uri="{FF2B5EF4-FFF2-40B4-BE49-F238E27FC236}">
                  <a16:creationId xmlns:a16="http://schemas.microsoft.com/office/drawing/2014/main" id="{707D097B-AE67-4AC0-AFD0-238B9F9483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08" y="590"/>
              <a:ext cx="18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</a:rPr>
                <a:t>x</a:t>
              </a:r>
              <a:endParaRPr lang="en-US" altLang="zh-CN" sz="1000" b="0"/>
            </a:p>
          </p:txBody>
        </p:sp>
        <p:sp>
          <p:nvSpPr>
            <p:cNvPr id="17608" name="Line 4">
              <a:extLst>
                <a:ext uri="{FF2B5EF4-FFF2-40B4-BE49-F238E27FC236}">
                  <a16:creationId xmlns:a16="http://schemas.microsoft.com/office/drawing/2014/main" id="{1C6A5067-3E5C-49B8-853A-C906FB3BCC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19" y="328"/>
              <a:ext cx="1" cy="25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609" name="Group 5">
              <a:extLst>
                <a:ext uri="{FF2B5EF4-FFF2-40B4-BE49-F238E27FC236}">
                  <a16:creationId xmlns:a16="http://schemas.microsoft.com/office/drawing/2014/main" id="{0B34E7DB-69FC-4752-8BEC-94B191C23D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0" y="473"/>
              <a:ext cx="1053" cy="73"/>
              <a:chOff x="0" y="14"/>
              <a:chExt cx="20001" cy="19978"/>
            </a:xfrm>
          </p:grpSpPr>
          <p:grpSp>
            <p:nvGrpSpPr>
              <p:cNvPr id="17618" name="Group 6">
                <a:extLst>
                  <a:ext uri="{FF2B5EF4-FFF2-40B4-BE49-F238E27FC236}">
                    <a16:creationId xmlns:a16="http://schemas.microsoft.com/office/drawing/2014/main" id="{2F955D0C-0A78-4D54-A780-42271B795D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0" y="14"/>
                <a:ext cx="17937" cy="19978"/>
                <a:chOff x="0" y="14"/>
                <a:chExt cx="19999" cy="19978"/>
              </a:xfrm>
            </p:grpSpPr>
            <p:sp>
              <p:nvSpPr>
                <p:cNvPr id="17621" name="Line 7">
                  <a:extLst>
                    <a:ext uri="{FF2B5EF4-FFF2-40B4-BE49-F238E27FC236}">
                      <a16:creationId xmlns:a16="http://schemas.microsoft.com/office/drawing/2014/main" id="{AB855C48-D2E5-4EDA-AA8E-5EA4E241597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0" y="11528"/>
                  <a:ext cx="2597" cy="135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622" name="Group 8">
                  <a:extLst>
                    <a:ext uri="{FF2B5EF4-FFF2-40B4-BE49-F238E27FC236}">
                      <a16:creationId xmlns:a16="http://schemas.microsoft.com/office/drawing/2014/main" id="{3F4F2997-0FAE-4DCF-81B9-C45CD6293F6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017" y="14"/>
                  <a:ext cx="16982" cy="19978"/>
                  <a:chOff x="0" y="2"/>
                  <a:chExt cx="19987" cy="19996"/>
                </a:xfrm>
              </p:grpSpPr>
              <p:grpSp>
                <p:nvGrpSpPr>
                  <p:cNvPr id="17624" name="Group 9">
                    <a:extLst>
                      <a:ext uri="{FF2B5EF4-FFF2-40B4-BE49-F238E27FC236}">
                        <a16:creationId xmlns:a16="http://schemas.microsoft.com/office/drawing/2014/main" id="{EF5A97B7-6AEE-45FC-AB10-BF16D3D2252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0" y="2"/>
                    <a:ext cx="7123" cy="19996"/>
                    <a:chOff x="0" y="2"/>
                    <a:chExt cx="19985" cy="19996"/>
                  </a:xfrm>
                </p:grpSpPr>
                <p:grpSp>
                  <p:nvGrpSpPr>
                    <p:cNvPr id="17657" name="Group 10">
                      <a:extLst>
                        <a:ext uri="{FF2B5EF4-FFF2-40B4-BE49-F238E27FC236}">
                          <a16:creationId xmlns:a16="http://schemas.microsoft.com/office/drawing/2014/main" id="{8432BC10-ECA6-45AD-9BD6-63271A60946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0" y="786"/>
                      <a:ext cx="7188" cy="19212"/>
                      <a:chOff x="0" y="0"/>
                      <a:chExt cx="19992" cy="19999"/>
                    </a:xfrm>
                  </p:grpSpPr>
                  <p:sp>
                    <p:nvSpPr>
                      <p:cNvPr id="17668" name="Arc 11">
                        <a:extLst>
                          <a:ext uri="{FF2B5EF4-FFF2-40B4-BE49-F238E27FC236}">
                            <a16:creationId xmlns:a16="http://schemas.microsoft.com/office/drawing/2014/main" id="{96EFE96D-7766-4760-9AD0-509389CFEE2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0" y="1112"/>
                        <a:ext cx="13851" cy="13642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69" name="Arc 12">
                        <a:extLst>
                          <a:ext uri="{FF2B5EF4-FFF2-40B4-BE49-F238E27FC236}">
                            <a16:creationId xmlns:a16="http://schemas.microsoft.com/office/drawing/2014/main" id="{D08720B1-0154-4AE1-8DF5-AEC8D0FF42C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850" y="0"/>
                        <a:ext cx="13142" cy="15162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70" name="Arc 13">
                        <a:extLst>
                          <a:ext uri="{FF2B5EF4-FFF2-40B4-BE49-F238E27FC236}">
                            <a16:creationId xmlns:a16="http://schemas.microsoft.com/office/drawing/2014/main" id="{EF74F759-8BE2-4247-A628-33D17C49CAA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 flipV="1">
                        <a:off x="7476" y="15712"/>
                        <a:ext cx="1911" cy="3865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71" name="Arc 14">
                        <a:extLst>
                          <a:ext uri="{FF2B5EF4-FFF2-40B4-BE49-F238E27FC236}">
                            <a16:creationId xmlns:a16="http://schemas.microsoft.com/office/drawing/2014/main" id="{17B56586-4425-4392-AB0E-5B4114AE41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V="1">
                        <a:off x="10613" y="15035"/>
                        <a:ext cx="2473" cy="4964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658" name="Group 15">
                      <a:extLst>
                        <a:ext uri="{FF2B5EF4-FFF2-40B4-BE49-F238E27FC236}">
                          <a16:creationId xmlns:a16="http://schemas.microsoft.com/office/drawing/2014/main" id="{E6596531-DE90-47BC-8411-9CD3AE0D47B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290" y="394"/>
                      <a:ext cx="7227" cy="19334"/>
                      <a:chOff x="0" y="0"/>
                      <a:chExt cx="20000" cy="20000"/>
                    </a:xfrm>
                  </p:grpSpPr>
                  <p:sp>
                    <p:nvSpPr>
                      <p:cNvPr id="17664" name="Arc 16">
                        <a:extLst>
                          <a:ext uri="{FF2B5EF4-FFF2-40B4-BE49-F238E27FC236}">
                            <a16:creationId xmlns:a16="http://schemas.microsoft.com/office/drawing/2014/main" id="{527E0BDE-14D9-4768-BBF7-8610C8FE889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0" y="965"/>
                        <a:ext cx="13765" cy="13558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65" name="Arc 17">
                        <a:extLst>
                          <a:ext uri="{FF2B5EF4-FFF2-40B4-BE49-F238E27FC236}">
                            <a16:creationId xmlns:a16="http://schemas.microsoft.com/office/drawing/2014/main" id="{A75B5CC2-EADA-4FCE-B84F-ED428FA3950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871" y="0"/>
                        <a:ext cx="13129" cy="15067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66" name="Arc 18">
                        <a:extLst>
                          <a:ext uri="{FF2B5EF4-FFF2-40B4-BE49-F238E27FC236}">
                            <a16:creationId xmlns:a16="http://schemas.microsoft.com/office/drawing/2014/main" id="{F2EB227A-8318-44B7-9AB4-21EFE87B707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 flipV="1">
                        <a:off x="7439" y="15347"/>
                        <a:ext cx="1854" cy="3841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67" name="Arc 19">
                        <a:extLst>
                          <a:ext uri="{FF2B5EF4-FFF2-40B4-BE49-F238E27FC236}">
                            <a16:creationId xmlns:a16="http://schemas.microsoft.com/office/drawing/2014/main" id="{5D3A6649-F0C1-42E4-9977-FFD7EAB19D2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V="1">
                        <a:off x="10497" y="15067"/>
                        <a:ext cx="2537" cy="4933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659" name="Group 20">
                      <a:extLst>
                        <a:ext uri="{FF2B5EF4-FFF2-40B4-BE49-F238E27FC236}">
                          <a16:creationId xmlns:a16="http://schemas.microsoft.com/office/drawing/2014/main" id="{606D063B-8F29-4864-88E4-D8A4EBD140B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777" y="2"/>
                      <a:ext cx="7208" cy="19333"/>
                      <a:chOff x="3" y="0"/>
                      <a:chExt cx="20000" cy="20001"/>
                    </a:xfrm>
                  </p:grpSpPr>
                  <p:sp>
                    <p:nvSpPr>
                      <p:cNvPr id="17660" name="Arc 21">
                        <a:extLst>
                          <a:ext uri="{FF2B5EF4-FFF2-40B4-BE49-F238E27FC236}">
                            <a16:creationId xmlns:a16="http://schemas.microsoft.com/office/drawing/2014/main" id="{208724FB-BFE6-4146-832B-D9E4C56F172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3" y="813"/>
                        <a:ext cx="13771" cy="13571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61" name="Arc 22">
                        <a:extLst>
                          <a:ext uri="{FF2B5EF4-FFF2-40B4-BE49-F238E27FC236}">
                            <a16:creationId xmlns:a16="http://schemas.microsoft.com/office/drawing/2014/main" id="{850975E7-954F-4F54-9A03-B31E4AE0206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884" y="0"/>
                        <a:ext cx="13119" cy="15069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62" name="Arc 23">
                        <a:extLst>
                          <a:ext uri="{FF2B5EF4-FFF2-40B4-BE49-F238E27FC236}">
                            <a16:creationId xmlns:a16="http://schemas.microsoft.com/office/drawing/2014/main" id="{9CBF9700-6A7B-495E-9BA9-ABBE9ED7ECC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 flipV="1">
                        <a:off x="7561" y="15474"/>
                        <a:ext cx="1815" cy="3842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63" name="Arc 24">
                        <a:extLst>
                          <a:ext uri="{FF2B5EF4-FFF2-40B4-BE49-F238E27FC236}">
                            <a16:creationId xmlns:a16="http://schemas.microsoft.com/office/drawing/2014/main" id="{366B0343-B8BF-4D24-ABD0-D5DB6C066E2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V="1">
                        <a:off x="10622" y="15069"/>
                        <a:ext cx="2522" cy="4932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7625" name="Group 25">
                    <a:extLst>
                      <a:ext uri="{FF2B5EF4-FFF2-40B4-BE49-F238E27FC236}">
                        <a16:creationId xmlns:a16="http://schemas.microsoft.com/office/drawing/2014/main" id="{41948B8F-11B8-4519-935E-FE4A42729E5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261" y="2"/>
                    <a:ext cx="7123" cy="19996"/>
                    <a:chOff x="-6" y="0"/>
                    <a:chExt cx="20005" cy="20000"/>
                  </a:xfrm>
                </p:grpSpPr>
                <p:grpSp>
                  <p:nvGrpSpPr>
                    <p:cNvPr id="17642" name="Group 26">
                      <a:extLst>
                        <a:ext uri="{FF2B5EF4-FFF2-40B4-BE49-F238E27FC236}">
                          <a16:creationId xmlns:a16="http://schemas.microsoft.com/office/drawing/2014/main" id="{579F349B-EDEB-47CB-8E65-6C9DD981FB4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-6" y="786"/>
                      <a:ext cx="7195" cy="19214"/>
                      <a:chOff x="0" y="0"/>
                      <a:chExt cx="20000" cy="20001"/>
                    </a:xfrm>
                  </p:grpSpPr>
                  <p:sp>
                    <p:nvSpPr>
                      <p:cNvPr id="17653" name="Arc 27">
                        <a:extLst>
                          <a:ext uri="{FF2B5EF4-FFF2-40B4-BE49-F238E27FC236}">
                            <a16:creationId xmlns:a16="http://schemas.microsoft.com/office/drawing/2014/main" id="{B87C5500-C440-4958-BD77-6B610F07E39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0" y="1110"/>
                        <a:ext cx="13857" cy="13644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54" name="Arc 28">
                        <a:extLst>
                          <a:ext uri="{FF2B5EF4-FFF2-40B4-BE49-F238E27FC236}">
                            <a16:creationId xmlns:a16="http://schemas.microsoft.com/office/drawing/2014/main" id="{CFED9D2A-5134-49A3-A99C-839FB7B86A0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855" y="0"/>
                        <a:ext cx="13145" cy="15163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55" name="Arc 29">
                        <a:extLst>
                          <a:ext uri="{FF2B5EF4-FFF2-40B4-BE49-F238E27FC236}">
                            <a16:creationId xmlns:a16="http://schemas.microsoft.com/office/drawing/2014/main" id="{EA008853-B84E-4E34-B8A5-B2B0A502198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 flipV="1">
                        <a:off x="7525" y="15712"/>
                        <a:ext cx="1826" cy="3867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56" name="Arc 30">
                        <a:extLst>
                          <a:ext uri="{FF2B5EF4-FFF2-40B4-BE49-F238E27FC236}">
                            <a16:creationId xmlns:a16="http://schemas.microsoft.com/office/drawing/2014/main" id="{AAB16285-E3C7-44D1-BA17-7E4E2D9C00B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V="1">
                        <a:off x="10655" y="15036"/>
                        <a:ext cx="2563" cy="4965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643" name="Group 31">
                      <a:extLst>
                        <a:ext uri="{FF2B5EF4-FFF2-40B4-BE49-F238E27FC236}">
                          <a16:creationId xmlns:a16="http://schemas.microsoft.com/office/drawing/2014/main" id="{83EDB61E-0819-4435-BA06-7BF5F3659F1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282" y="392"/>
                      <a:ext cx="7232" cy="19338"/>
                      <a:chOff x="-22" y="0"/>
                      <a:chExt cx="20031" cy="20000"/>
                    </a:xfrm>
                  </p:grpSpPr>
                  <p:sp>
                    <p:nvSpPr>
                      <p:cNvPr id="17649" name="Arc 32">
                        <a:extLst>
                          <a:ext uri="{FF2B5EF4-FFF2-40B4-BE49-F238E27FC236}">
                            <a16:creationId xmlns:a16="http://schemas.microsoft.com/office/drawing/2014/main" id="{1CDA0058-4470-4B8F-8013-C65E4605878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-22" y="965"/>
                        <a:ext cx="13738" cy="13558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50" name="Arc 33">
                        <a:extLst>
                          <a:ext uri="{FF2B5EF4-FFF2-40B4-BE49-F238E27FC236}">
                            <a16:creationId xmlns:a16="http://schemas.microsoft.com/office/drawing/2014/main" id="{E602345A-AB7A-4335-8218-47C7EA720D0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864" y="0"/>
                        <a:ext cx="13145" cy="15067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51" name="Arc 34">
                        <a:extLst>
                          <a:ext uri="{FF2B5EF4-FFF2-40B4-BE49-F238E27FC236}">
                            <a16:creationId xmlns:a16="http://schemas.microsoft.com/office/drawing/2014/main" id="{43BCA129-0F16-4BD4-AE32-8F6302D2DDC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 flipV="1">
                        <a:off x="7509" y="15347"/>
                        <a:ext cx="1859" cy="3841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52" name="Arc 35">
                        <a:extLst>
                          <a:ext uri="{FF2B5EF4-FFF2-40B4-BE49-F238E27FC236}">
                            <a16:creationId xmlns:a16="http://schemas.microsoft.com/office/drawing/2014/main" id="{31D41EF9-E6FE-4504-88DF-41A44745E41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V="1">
                        <a:off x="10597" y="15067"/>
                        <a:ext cx="2496" cy="4933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644" name="Group 36">
                      <a:extLst>
                        <a:ext uri="{FF2B5EF4-FFF2-40B4-BE49-F238E27FC236}">
                          <a16:creationId xmlns:a16="http://schemas.microsoft.com/office/drawing/2014/main" id="{06EADEAF-F538-4EED-863C-8C4B2CA85E5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770" y="0"/>
                      <a:ext cx="7229" cy="19337"/>
                      <a:chOff x="-8" y="0"/>
                      <a:chExt cx="20008" cy="20001"/>
                    </a:xfrm>
                  </p:grpSpPr>
                  <p:sp>
                    <p:nvSpPr>
                      <p:cNvPr id="17645" name="Arc 37">
                        <a:extLst>
                          <a:ext uri="{FF2B5EF4-FFF2-40B4-BE49-F238E27FC236}">
                            <a16:creationId xmlns:a16="http://schemas.microsoft.com/office/drawing/2014/main" id="{F5FEBF48-10B5-4011-BCE5-49D0253331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-8" y="813"/>
                        <a:ext cx="13767" cy="13571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46" name="Arc 38">
                        <a:extLst>
                          <a:ext uri="{FF2B5EF4-FFF2-40B4-BE49-F238E27FC236}">
                            <a16:creationId xmlns:a16="http://schemas.microsoft.com/office/drawing/2014/main" id="{0AF86250-9269-489A-A761-E71A6A3C68D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878" y="0"/>
                        <a:ext cx="13122" cy="15069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47" name="Arc 39">
                        <a:extLst>
                          <a:ext uri="{FF2B5EF4-FFF2-40B4-BE49-F238E27FC236}">
                            <a16:creationId xmlns:a16="http://schemas.microsoft.com/office/drawing/2014/main" id="{51C10795-6682-403B-9410-7D1D66004E5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 flipV="1">
                        <a:off x="7639" y="15473"/>
                        <a:ext cx="1827" cy="3843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48" name="Arc 40">
                        <a:extLst>
                          <a:ext uri="{FF2B5EF4-FFF2-40B4-BE49-F238E27FC236}">
                            <a16:creationId xmlns:a16="http://schemas.microsoft.com/office/drawing/2014/main" id="{E1320F24-16F8-4A1C-8C9D-400491708AA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V="1">
                        <a:off x="10695" y="15069"/>
                        <a:ext cx="2527" cy="4932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7626" name="Group 41">
                    <a:extLst>
                      <a:ext uri="{FF2B5EF4-FFF2-40B4-BE49-F238E27FC236}">
                        <a16:creationId xmlns:a16="http://schemas.microsoft.com/office/drawing/2014/main" id="{DABDE5BB-C13A-4B56-9C40-CA29979C9C7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864" y="2"/>
                    <a:ext cx="7123" cy="19996"/>
                    <a:chOff x="-6" y="0"/>
                    <a:chExt cx="20004" cy="20000"/>
                  </a:xfrm>
                </p:grpSpPr>
                <p:grpSp>
                  <p:nvGrpSpPr>
                    <p:cNvPr id="17627" name="Group 42">
                      <a:extLst>
                        <a:ext uri="{FF2B5EF4-FFF2-40B4-BE49-F238E27FC236}">
                          <a16:creationId xmlns:a16="http://schemas.microsoft.com/office/drawing/2014/main" id="{A604654F-67FB-4A06-A689-F2E9F760E8B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-6" y="786"/>
                      <a:ext cx="7203" cy="19214"/>
                      <a:chOff x="-8" y="0"/>
                      <a:chExt cx="20008" cy="20001"/>
                    </a:xfrm>
                  </p:grpSpPr>
                  <p:sp>
                    <p:nvSpPr>
                      <p:cNvPr id="17638" name="Arc 43">
                        <a:extLst>
                          <a:ext uri="{FF2B5EF4-FFF2-40B4-BE49-F238E27FC236}">
                            <a16:creationId xmlns:a16="http://schemas.microsoft.com/office/drawing/2014/main" id="{A086E6B1-0132-4AF5-B077-B78849DE4DB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-8" y="1110"/>
                        <a:ext cx="13869" cy="13644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39" name="Arc 44">
                        <a:extLst>
                          <a:ext uri="{FF2B5EF4-FFF2-40B4-BE49-F238E27FC236}">
                            <a16:creationId xmlns:a16="http://schemas.microsoft.com/office/drawing/2014/main" id="{635651BC-D642-4DB7-ACD3-03A9C3E0310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864" y="0"/>
                        <a:ext cx="13136" cy="15163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40" name="Arc 45">
                        <a:extLst>
                          <a:ext uri="{FF2B5EF4-FFF2-40B4-BE49-F238E27FC236}">
                            <a16:creationId xmlns:a16="http://schemas.microsoft.com/office/drawing/2014/main" id="{D971A961-98C9-4D09-8300-976D7C17FC1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 flipV="1">
                        <a:off x="7597" y="15712"/>
                        <a:ext cx="1864" cy="3867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41" name="Arc 46">
                        <a:extLst>
                          <a:ext uri="{FF2B5EF4-FFF2-40B4-BE49-F238E27FC236}">
                            <a16:creationId xmlns:a16="http://schemas.microsoft.com/office/drawing/2014/main" id="{641CD7F4-17AD-472B-9957-EFB11A4A7E1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V="1">
                        <a:off x="10664" y="15036"/>
                        <a:ext cx="2494" cy="4965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628" name="Group 47">
                      <a:extLst>
                        <a:ext uri="{FF2B5EF4-FFF2-40B4-BE49-F238E27FC236}">
                          <a16:creationId xmlns:a16="http://schemas.microsoft.com/office/drawing/2014/main" id="{9B5DB292-4113-4AAB-A0B5-10D0274D4AE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321" y="392"/>
                      <a:ext cx="7226" cy="19338"/>
                      <a:chOff x="0" y="0"/>
                      <a:chExt cx="20003" cy="20000"/>
                    </a:xfrm>
                  </p:grpSpPr>
                  <p:sp>
                    <p:nvSpPr>
                      <p:cNvPr id="17634" name="Arc 48">
                        <a:extLst>
                          <a:ext uri="{FF2B5EF4-FFF2-40B4-BE49-F238E27FC236}">
                            <a16:creationId xmlns:a16="http://schemas.microsoft.com/office/drawing/2014/main" id="{2F7E1A20-01C1-43C3-8532-4B6B9460CB1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0" y="965"/>
                        <a:ext cx="13783" cy="13558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35" name="Arc 49">
                        <a:extLst>
                          <a:ext uri="{FF2B5EF4-FFF2-40B4-BE49-F238E27FC236}">
                            <a16:creationId xmlns:a16="http://schemas.microsoft.com/office/drawing/2014/main" id="{AF94396D-ACA7-4D9C-A15B-AB431BE73DA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871" y="0"/>
                        <a:ext cx="13132" cy="15067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36" name="Arc 50">
                        <a:extLst>
                          <a:ext uri="{FF2B5EF4-FFF2-40B4-BE49-F238E27FC236}">
                            <a16:creationId xmlns:a16="http://schemas.microsoft.com/office/drawing/2014/main" id="{9ECE86E9-BE4B-4154-BF2F-43C1258CA8D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 flipV="1">
                        <a:off x="7441" y="15347"/>
                        <a:ext cx="1904" cy="3841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37" name="Arc 51">
                        <a:extLst>
                          <a:ext uri="{FF2B5EF4-FFF2-40B4-BE49-F238E27FC236}">
                            <a16:creationId xmlns:a16="http://schemas.microsoft.com/office/drawing/2014/main" id="{AE196DB4-9A28-4E38-BA93-958D5CCBC8F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V="1">
                        <a:off x="10541" y="15067"/>
                        <a:ext cx="2489" cy="4933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7629" name="Group 52">
                      <a:extLst>
                        <a:ext uri="{FF2B5EF4-FFF2-40B4-BE49-F238E27FC236}">
                          <a16:creationId xmlns:a16="http://schemas.microsoft.com/office/drawing/2014/main" id="{F8B96814-01D8-4FFA-B5B4-E7027FE25E8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2806" y="0"/>
                      <a:ext cx="7192" cy="19337"/>
                      <a:chOff x="0" y="0"/>
                      <a:chExt cx="20000" cy="20001"/>
                    </a:xfrm>
                  </p:grpSpPr>
                  <p:sp>
                    <p:nvSpPr>
                      <p:cNvPr id="17630" name="Arc 53">
                        <a:extLst>
                          <a:ext uri="{FF2B5EF4-FFF2-40B4-BE49-F238E27FC236}">
                            <a16:creationId xmlns:a16="http://schemas.microsoft.com/office/drawing/2014/main" id="{1503CCB7-0A63-4DF9-A42F-BEBE11B0961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0" y="813"/>
                        <a:ext cx="13854" cy="13571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31" name="Arc 54">
                        <a:extLst>
                          <a:ext uri="{FF2B5EF4-FFF2-40B4-BE49-F238E27FC236}">
                            <a16:creationId xmlns:a16="http://schemas.microsoft.com/office/drawing/2014/main" id="{248D422D-5F35-4493-9B9A-0B0ECF2968A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>
                        <a:off x="6849" y="0"/>
                        <a:ext cx="13151" cy="15069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1 w 21600"/>
                          <a:gd name="T3" fmla="*/ 1 h 21600"/>
                          <a:gd name="T4" fmla="*/ 0 w 21600"/>
                          <a:gd name="T5" fmla="*/ 1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32" name="Arc 55">
                        <a:extLst>
                          <a:ext uri="{FF2B5EF4-FFF2-40B4-BE49-F238E27FC236}">
                            <a16:creationId xmlns:a16="http://schemas.microsoft.com/office/drawing/2014/main" id="{5A5345B4-7512-40D8-A57E-F8EDDC50D09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H="1" flipV="1">
                        <a:off x="7519" y="15473"/>
                        <a:ext cx="1822" cy="3843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633" name="Arc 56">
                        <a:extLst>
                          <a:ext uri="{FF2B5EF4-FFF2-40B4-BE49-F238E27FC236}">
                            <a16:creationId xmlns:a16="http://schemas.microsoft.com/office/drawing/2014/main" id="{EA102250-583C-4ACD-B18F-3660D468C5F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 flipV="1">
                        <a:off x="10551" y="15069"/>
                        <a:ext cx="2561" cy="4932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17623" name="Arc 57">
                  <a:extLst>
                    <a:ext uri="{FF2B5EF4-FFF2-40B4-BE49-F238E27FC236}">
                      <a16:creationId xmlns:a16="http://schemas.microsoft.com/office/drawing/2014/main" id="{CAFF4E5B-500A-4BB3-B951-0622C6C456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flipH="1">
                  <a:off x="2727" y="1608"/>
                  <a:ext cx="435" cy="846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619" name="Arc 58">
                <a:extLst>
                  <a:ext uri="{FF2B5EF4-FFF2-40B4-BE49-F238E27FC236}">
                    <a16:creationId xmlns:a16="http://schemas.microsoft.com/office/drawing/2014/main" id="{164A414E-0D9A-4414-A58F-925B52E843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548" y="14"/>
                <a:ext cx="1423" cy="1176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1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0" name="Line 59">
                <a:extLst>
                  <a:ext uri="{FF2B5EF4-FFF2-40B4-BE49-F238E27FC236}">
                    <a16:creationId xmlns:a16="http://schemas.microsoft.com/office/drawing/2014/main" id="{37A0ED55-4E94-4A42-95D1-CA81F6DBC7B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832" y="13365"/>
                <a:ext cx="1169" cy="14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610" name="Rectangle 60">
              <a:extLst>
                <a:ext uri="{FF2B5EF4-FFF2-40B4-BE49-F238E27FC236}">
                  <a16:creationId xmlns:a16="http://schemas.microsoft.com/office/drawing/2014/main" id="{A6910466-0473-46AF-A277-DA5035B566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0" y="461"/>
              <a:ext cx="170" cy="115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11" name="Line 61">
              <a:extLst>
                <a:ext uri="{FF2B5EF4-FFF2-40B4-BE49-F238E27FC236}">
                  <a16:creationId xmlns:a16="http://schemas.microsoft.com/office/drawing/2014/main" id="{42698D15-D4EF-4E5C-A148-322DD5A483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" y="264"/>
              <a:ext cx="0" cy="318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2" name="Line 62">
              <a:extLst>
                <a:ext uri="{FF2B5EF4-FFF2-40B4-BE49-F238E27FC236}">
                  <a16:creationId xmlns:a16="http://schemas.microsoft.com/office/drawing/2014/main" id="{062BFB90-5673-4D2C-A77F-A8A9FF443B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" y="576"/>
              <a:ext cx="1588" cy="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" name="Rectangle 63">
              <a:extLst>
                <a:ext uri="{FF2B5EF4-FFF2-40B4-BE49-F238E27FC236}">
                  <a16:creationId xmlns:a16="http://schemas.microsoft.com/office/drawing/2014/main" id="{C030F59A-F1E8-475A-A2FC-27A72C7C2D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7" y="180"/>
              <a:ext cx="17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FF00"/>
                  </a:solidFill>
                </a:rPr>
                <a:t>m</a:t>
              </a:r>
              <a:endParaRPr lang="en-US" altLang="zh-CN" sz="1800" b="0"/>
            </a:p>
          </p:txBody>
        </p:sp>
        <p:sp>
          <p:nvSpPr>
            <p:cNvPr id="17614" name="Rectangle 64">
              <a:extLst>
                <a:ext uri="{FF2B5EF4-FFF2-40B4-BE49-F238E27FC236}">
                  <a16:creationId xmlns:a16="http://schemas.microsoft.com/office/drawing/2014/main" id="{85095D05-A862-4B11-A678-15945D776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1" y="55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</a:rPr>
                <a:t>o</a:t>
              </a:r>
              <a:endParaRPr lang="en-US" altLang="zh-CN" i="1"/>
            </a:p>
          </p:txBody>
        </p:sp>
        <p:sp>
          <p:nvSpPr>
            <p:cNvPr id="17615" name="Rectangle 65">
              <a:extLst>
                <a:ext uri="{FF2B5EF4-FFF2-40B4-BE49-F238E27FC236}">
                  <a16:creationId xmlns:a16="http://schemas.microsoft.com/office/drawing/2014/main" id="{B534788F-A250-4468-A35E-571A42346C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7" y="587"/>
              <a:ext cx="19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A</a:t>
              </a:r>
              <a:endParaRPr lang="en-US" altLang="zh-CN" sz="1000" b="0"/>
            </a:p>
          </p:txBody>
        </p:sp>
        <p:sp>
          <p:nvSpPr>
            <p:cNvPr id="17616" name="Line 66">
              <a:extLst>
                <a:ext uri="{FF2B5EF4-FFF2-40B4-BE49-F238E27FC236}">
                  <a16:creationId xmlns:a16="http://schemas.microsoft.com/office/drawing/2014/main" id="{CDCA2258-12C7-4CF2-A073-8728229ECB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75" y="372"/>
              <a:ext cx="0" cy="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Rectangle 67">
              <a:extLst>
                <a:ext uri="{FF2B5EF4-FFF2-40B4-BE49-F238E27FC236}">
                  <a16:creationId xmlns:a16="http://schemas.microsoft.com/office/drawing/2014/main" id="{8CB80D30-1450-4BAF-95B7-4950202625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6" y="36"/>
              <a:ext cx="62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x</a:t>
              </a:r>
              <a:r>
                <a:rPr lang="en-US" altLang="zh-CN" baseline="-25000">
                  <a:solidFill>
                    <a:srgbClr val="FFFF66"/>
                  </a:solidFill>
                </a:rPr>
                <a:t>0</a:t>
              </a:r>
              <a:r>
                <a:rPr lang="en-US" altLang="zh-CN">
                  <a:solidFill>
                    <a:srgbClr val="FFFF66"/>
                  </a:solidFill>
                </a:rPr>
                <a:t> = </a:t>
              </a:r>
              <a:r>
                <a:rPr lang="en-US" altLang="zh-CN" i="1">
                  <a:solidFill>
                    <a:srgbClr val="FFFF66"/>
                  </a:solidFill>
                </a:rPr>
                <a:t>A</a:t>
              </a:r>
              <a:endParaRPr lang="en-US" altLang="zh-CN" b="0">
                <a:solidFill>
                  <a:srgbClr val="FFFF66"/>
                </a:solidFill>
              </a:endParaRPr>
            </a:p>
          </p:txBody>
        </p:sp>
      </p:grpSp>
      <p:sp>
        <p:nvSpPr>
          <p:cNvPr id="17601" name="Rectangle 82">
            <a:extLst>
              <a:ext uri="{FF2B5EF4-FFF2-40B4-BE49-F238E27FC236}">
                <a16:creationId xmlns:a16="http://schemas.microsoft.com/office/drawing/2014/main" id="{C897281C-745F-4DAB-B54B-C5907ACAE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6125" y="2257425"/>
            <a:ext cx="76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66"/>
                </a:solidFill>
                <a:sym typeface="Symbol" panose="05050102010706020507" pitchFamily="18" charset="2"/>
              </a:rPr>
              <a:t></a:t>
            </a:r>
            <a:r>
              <a:rPr lang="en-US" altLang="zh-CN">
                <a:solidFill>
                  <a:srgbClr val="FFFF66"/>
                </a:solidFill>
              </a:rPr>
              <a:t> = 0</a:t>
            </a:r>
            <a:endParaRPr lang="en-US" altLang="zh-CN" b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A172EDB-F859-40DC-BE7E-4A6415A3B412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2030413"/>
            <a:ext cx="3736975" cy="1755775"/>
            <a:chOff x="365870" y="2030413"/>
            <a:chExt cx="3736230" cy="1755775"/>
          </a:xfrm>
        </p:grpSpPr>
        <p:grpSp>
          <p:nvGrpSpPr>
            <p:cNvPr id="17591" name="组合 11">
              <a:extLst>
                <a:ext uri="{FF2B5EF4-FFF2-40B4-BE49-F238E27FC236}">
                  <a16:creationId xmlns:a16="http://schemas.microsoft.com/office/drawing/2014/main" id="{C7C770ED-E81B-4452-8C06-986AA9427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425" y="2030413"/>
              <a:ext cx="3241675" cy="1755775"/>
              <a:chOff x="860425" y="2030413"/>
              <a:chExt cx="3241675" cy="1755775"/>
            </a:xfrm>
          </p:grpSpPr>
          <p:sp>
            <p:nvSpPr>
              <p:cNvPr id="17595" name="Freeform 69">
                <a:extLst>
                  <a:ext uri="{FF2B5EF4-FFF2-40B4-BE49-F238E27FC236}">
                    <a16:creationId xmlns:a16="http://schemas.microsoft.com/office/drawing/2014/main" id="{26F798E0-EF57-4B4E-812C-50B04CCFC5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758950" y="3052763"/>
                <a:ext cx="852487" cy="39528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0"/>
                    </a:moveTo>
                    <a:lnTo>
                      <a:pt x="197" y="656"/>
                    </a:lnTo>
                    <a:lnTo>
                      <a:pt x="394" y="1236"/>
                    </a:lnTo>
                    <a:lnTo>
                      <a:pt x="591" y="1892"/>
                    </a:lnTo>
                    <a:lnTo>
                      <a:pt x="788" y="2510"/>
                    </a:lnTo>
                    <a:lnTo>
                      <a:pt x="985" y="3127"/>
                    </a:lnTo>
                    <a:lnTo>
                      <a:pt x="1200" y="3745"/>
                    </a:lnTo>
                    <a:lnTo>
                      <a:pt x="1397" y="4363"/>
                    </a:lnTo>
                    <a:lnTo>
                      <a:pt x="1576" y="4942"/>
                    </a:lnTo>
                    <a:lnTo>
                      <a:pt x="1773" y="5560"/>
                    </a:lnTo>
                    <a:lnTo>
                      <a:pt x="1987" y="6139"/>
                    </a:lnTo>
                    <a:lnTo>
                      <a:pt x="2184" y="6757"/>
                    </a:lnTo>
                    <a:lnTo>
                      <a:pt x="2381" y="7297"/>
                    </a:lnTo>
                    <a:lnTo>
                      <a:pt x="2560" y="7876"/>
                    </a:lnTo>
                    <a:lnTo>
                      <a:pt x="2775" y="8494"/>
                    </a:lnTo>
                    <a:lnTo>
                      <a:pt x="2954" y="9035"/>
                    </a:lnTo>
                    <a:lnTo>
                      <a:pt x="3151" y="9614"/>
                    </a:lnTo>
                    <a:lnTo>
                      <a:pt x="3366" y="10154"/>
                    </a:lnTo>
                    <a:lnTo>
                      <a:pt x="3581" y="10656"/>
                    </a:lnTo>
                    <a:lnTo>
                      <a:pt x="3760" y="11197"/>
                    </a:lnTo>
                    <a:lnTo>
                      <a:pt x="3957" y="11699"/>
                    </a:lnTo>
                    <a:lnTo>
                      <a:pt x="4154" y="12239"/>
                    </a:lnTo>
                    <a:lnTo>
                      <a:pt x="4369" y="12741"/>
                    </a:lnTo>
                    <a:lnTo>
                      <a:pt x="4566" y="13166"/>
                    </a:lnTo>
                    <a:lnTo>
                      <a:pt x="4781" y="13668"/>
                    </a:lnTo>
                    <a:lnTo>
                      <a:pt x="4978" y="14131"/>
                    </a:lnTo>
                    <a:lnTo>
                      <a:pt x="5175" y="14595"/>
                    </a:lnTo>
                    <a:lnTo>
                      <a:pt x="5354" y="15019"/>
                    </a:lnTo>
                    <a:lnTo>
                      <a:pt x="5551" y="15405"/>
                    </a:lnTo>
                    <a:lnTo>
                      <a:pt x="5765" y="15830"/>
                    </a:lnTo>
                    <a:lnTo>
                      <a:pt x="5980" y="16216"/>
                    </a:lnTo>
                    <a:lnTo>
                      <a:pt x="6195" y="16602"/>
                    </a:lnTo>
                    <a:lnTo>
                      <a:pt x="6392" y="16950"/>
                    </a:lnTo>
                    <a:lnTo>
                      <a:pt x="6607" y="17297"/>
                    </a:lnTo>
                    <a:lnTo>
                      <a:pt x="6786" y="17606"/>
                    </a:lnTo>
                    <a:lnTo>
                      <a:pt x="7001" y="17915"/>
                    </a:lnTo>
                    <a:lnTo>
                      <a:pt x="7198" y="18224"/>
                    </a:lnTo>
                    <a:lnTo>
                      <a:pt x="7413" y="18456"/>
                    </a:lnTo>
                    <a:lnTo>
                      <a:pt x="7610" y="18726"/>
                    </a:lnTo>
                    <a:lnTo>
                      <a:pt x="7825" y="18919"/>
                    </a:lnTo>
                    <a:lnTo>
                      <a:pt x="8021" y="19151"/>
                    </a:lnTo>
                    <a:lnTo>
                      <a:pt x="8236" y="19344"/>
                    </a:lnTo>
                    <a:lnTo>
                      <a:pt x="8451" y="19459"/>
                    </a:lnTo>
                    <a:lnTo>
                      <a:pt x="8630" y="19614"/>
                    </a:lnTo>
                    <a:lnTo>
                      <a:pt x="8845" y="19730"/>
                    </a:lnTo>
                    <a:lnTo>
                      <a:pt x="9042" y="19884"/>
                    </a:lnTo>
                    <a:lnTo>
                      <a:pt x="9275" y="19923"/>
                    </a:lnTo>
                    <a:lnTo>
                      <a:pt x="9472" y="19923"/>
                    </a:lnTo>
                    <a:lnTo>
                      <a:pt x="9669" y="19923"/>
                    </a:lnTo>
                    <a:lnTo>
                      <a:pt x="9884" y="19961"/>
                    </a:lnTo>
                    <a:lnTo>
                      <a:pt x="10116" y="19923"/>
                    </a:lnTo>
                    <a:lnTo>
                      <a:pt x="10331" y="19846"/>
                    </a:lnTo>
                    <a:lnTo>
                      <a:pt x="10564" y="19730"/>
                    </a:lnTo>
                    <a:lnTo>
                      <a:pt x="10779" y="19537"/>
                    </a:lnTo>
                    <a:lnTo>
                      <a:pt x="11012" y="19344"/>
                    </a:lnTo>
                    <a:lnTo>
                      <a:pt x="11244" y="19112"/>
                    </a:lnTo>
                    <a:lnTo>
                      <a:pt x="11495" y="18842"/>
                    </a:lnTo>
                    <a:lnTo>
                      <a:pt x="11728" y="18571"/>
                    </a:lnTo>
                    <a:lnTo>
                      <a:pt x="11961" y="18263"/>
                    </a:lnTo>
                    <a:lnTo>
                      <a:pt x="12211" y="17876"/>
                    </a:lnTo>
                    <a:lnTo>
                      <a:pt x="12462" y="17490"/>
                    </a:lnTo>
                    <a:lnTo>
                      <a:pt x="12713" y="17143"/>
                    </a:lnTo>
                    <a:lnTo>
                      <a:pt x="12945" y="16718"/>
                    </a:lnTo>
                    <a:lnTo>
                      <a:pt x="13196" y="16293"/>
                    </a:lnTo>
                    <a:lnTo>
                      <a:pt x="13447" y="15830"/>
                    </a:lnTo>
                    <a:lnTo>
                      <a:pt x="13697" y="15328"/>
                    </a:lnTo>
                    <a:lnTo>
                      <a:pt x="13948" y="14865"/>
                    </a:lnTo>
                    <a:lnTo>
                      <a:pt x="14199" y="14324"/>
                    </a:lnTo>
                    <a:lnTo>
                      <a:pt x="14449" y="13822"/>
                    </a:lnTo>
                    <a:lnTo>
                      <a:pt x="14700" y="13282"/>
                    </a:lnTo>
                    <a:lnTo>
                      <a:pt x="14951" y="12780"/>
                    </a:lnTo>
                    <a:lnTo>
                      <a:pt x="15201" y="12239"/>
                    </a:lnTo>
                    <a:lnTo>
                      <a:pt x="15470" y="11699"/>
                    </a:lnTo>
                    <a:lnTo>
                      <a:pt x="15685" y="11120"/>
                    </a:lnTo>
                    <a:lnTo>
                      <a:pt x="15918" y="10579"/>
                    </a:lnTo>
                    <a:lnTo>
                      <a:pt x="16150" y="10000"/>
                    </a:lnTo>
                    <a:lnTo>
                      <a:pt x="16383" y="9459"/>
                    </a:lnTo>
                    <a:lnTo>
                      <a:pt x="16634" y="8919"/>
                    </a:lnTo>
                    <a:lnTo>
                      <a:pt x="16849" y="8340"/>
                    </a:lnTo>
                    <a:lnTo>
                      <a:pt x="17064" y="7799"/>
                    </a:lnTo>
                    <a:lnTo>
                      <a:pt x="17278" y="7259"/>
                    </a:lnTo>
                    <a:lnTo>
                      <a:pt x="17493" y="6757"/>
                    </a:lnTo>
                    <a:lnTo>
                      <a:pt x="17708" y="6255"/>
                    </a:lnTo>
                    <a:lnTo>
                      <a:pt x="17923" y="5714"/>
                    </a:lnTo>
                    <a:lnTo>
                      <a:pt x="18138" y="5212"/>
                    </a:lnTo>
                    <a:lnTo>
                      <a:pt x="18317" y="4749"/>
                    </a:lnTo>
                    <a:lnTo>
                      <a:pt x="18496" y="4286"/>
                    </a:lnTo>
                    <a:lnTo>
                      <a:pt x="18675" y="3822"/>
                    </a:lnTo>
                    <a:lnTo>
                      <a:pt x="18854" y="3398"/>
                    </a:lnTo>
                    <a:lnTo>
                      <a:pt x="19015" y="3012"/>
                    </a:lnTo>
                    <a:lnTo>
                      <a:pt x="19176" y="2625"/>
                    </a:lnTo>
                    <a:lnTo>
                      <a:pt x="19338" y="2239"/>
                    </a:lnTo>
                    <a:lnTo>
                      <a:pt x="19481" y="1931"/>
                    </a:lnTo>
                    <a:lnTo>
                      <a:pt x="19606" y="1583"/>
                    </a:lnTo>
                    <a:lnTo>
                      <a:pt x="19749" y="1313"/>
                    </a:lnTo>
                    <a:lnTo>
                      <a:pt x="19893" y="1081"/>
                    </a:lnTo>
                    <a:lnTo>
                      <a:pt x="19982" y="849"/>
                    </a:ln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96" name="Freeform 70">
                <a:extLst>
                  <a:ext uri="{FF2B5EF4-FFF2-40B4-BE49-F238E27FC236}">
                    <a16:creationId xmlns:a16="http://schemas.microsoft.com/office/drawing/2014/main" id="{4BB0C689-285B-4839-B295-223EA184E6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0425" y="2551113"/>
                <a:ext cx="893762" cy="48260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081"/>
                    </a:moveTo>
                    <a:lnTo>
                      <a:pt x="205" y="18510"/>
                    </a:lnTo>
                    <a:lnTo>
                      <a:pt x="443" y="17908"/>
                    </a:lnTo>
                    <a:lnTo>
                      <a:pt x="665" y="17306"/>
                    </a:lnTo>
                    <a:lnTo>
                      <a:pt x="887" y="16640"/>
                    </a:lnTo>
                    <a:lnTo>
                      <a:pt x="1091" y="16070"/>
                    </a:lnTo>
                    <a:lnTo>
                      <a:pt x="1330" y="15468"/>
                    </a:lnTo>
                    <a:lnTo>
                      <a:pt x="1552" y="14897"/>
                    </a:lnTo>
                    <a:lnTo>
                      <a:pt x="1756" y="14326"/>
                    </a:lnTo>
                    <a:lnTo>
                      <a:pt x="1978" y="13724"/>
                    </a:lnTo>
                    <a:lnTo>
                      <a:pt x="2199" y="13154"/>
                    </a:lnTo>
                    <a:lnTo>
                      <a:pt x="2455" y="12552"/>
                    </a:lnTo>
                    <a:lnTo>
                      <a:pt x="2677" y="12044"/>
                    </a:lnTo>
                    <a:lnTo>
                      <a:pt x="2916" y="11474"/>
                    </a:lnTo>
                    <a:lnTo>
                      <a:pt x="3120" y="10872"/>
                    </a:lnTo>
                    <a:lnTo>
                      <a:pt x="3325" y="10333"/>
                    </a:lnTo>
                    <a:lnTo>
                      <a:pt x="3564" y="9794"/>
                    </a:lnTo>
                    <a:lnTo>
                      <a:pt x="3768" y="9287"/>
                    </a:lnTo>
                    <a:lnTo>
                      <a:pt x="4007" y="8748"/>
                    </a:lnTo>
                    <a:lnTo>
                      <a:pt x="4228" y="8241"/>
                    </a:lnTo>
                    <a:lnTo>
                      <a:pt x="4450" y="7734"/>
                    </a:lnTo>
                    <a:lnTo>
                      <a:pt x="4655" y="7290"/>
                    </a:lnTo>
                    <a:lnTo>
                      <a:pt x="4893" y="6783"/>
                    </a:lnTo>
                    <a:lnTo>
                      <a:pt x="5098" y="6339"/>
                    </a:lnTo>
                    <a:lnTo>
                      <a:pt x="5320" y="5895"/>
                    </a:lnTo>
                    <a:lnTo>
                      <a:pt x="5558" y="5452"/>
                    </a:lnTo>
                    <a:lnTo>
                      <a:pt x="5746" y="5008"/>
                    </a:lnTo>
                    <a:lnTo>
                      <a:pt x="5968" y="4532"/>
                    </a:lnTo>
                    <a:lnTo>
                      <a:pt x="6206" y="4184"/>
                    </a:lnTo>
                    <a:lnTo>
                      <a:pt x="6445" y="3772"/>
                    </a:lnTo>
                    <a:lnTo>
                      <a:pt x="6650" y="3423"/>
                    </a:lnTo>
                    <a:lnTo>
                      <a:pt x="6854" y="3074"/>
                    </a:lnTo>
                    <a:lnTo>
                      <a:pt x="7093" y="2694"/>
                    </a:lnTo>
                    <a:lnTo>
                      <a:pt x="7298" y="2409"/>
                    </a:lnTo>
                    <a:lnTo>
                      <a:pt x="7519" y="2092"/>
                    </a:lnTo>
                    <a:lnTo>
                      <a:pt x="7724" y="1807"/>
                    </a:lnTo>
                    <a:lnTo>
                      <a:pt x="7962" y="1553"/>
                    </a:lnTo>
                    <a:lnTo>
                      <a:pt x="8150" y="1300"/>
                    </a:lnTo>
                    <a:lnTo>
                      <a:pt x="8355" y="1078"/>
                    </a:lnTo>
                    <a:lnTo>
                      <a:pt x="8593" y="856"/>
                    </a:lnTo>
                    <a:lnTo>
                      <a:pt x="8798" y="697"/>
                    </a:lnTo>
                    <a:lnTo>
                      <a:pt x="9020" y="507"/>
                    </a:lnTo>
                    <a:lnTo>
                      <a:pt x="9224" y="380"/>
                    </a:lnTo>
                    <a:lnTo>
                      <a:pt x="9412" y="254"/>
                    </a:lnTo>
                    <a:lnTo>
                      <a:pt x="9633" y="127"/>
                    </a:lnTo>
                    <a:lnTo>
                      <a:pt x="9838" y="95"/>
                    </a:lnTo>
                    <a:lnTo>
                      <a:pt x="10094" y="32"/>
                    </a:lnTo>
                    <a:lnTo>
                      <a:pt x="10281" y="0"/>
                    </a:lnTo>
                    <a:lnTo>
                      <a:pt x="10486" y="32"/>
                    </a:lnTo>
                    <a:lnTo>
                      <a:pt x="10708" y="32"/>
                    </a:lnTo>
                    <a:lnTo>
                      <a:pt x="10895" y="95"/>
                    </a:lnTo>
                    <a:lnTo>
                      <a:pt x="11134" y="222"/>
                    </a:lnTo>
                    <a:lnTo>
                      <a:pt x="11338" y="349"/>
                    </a:lnTo>
                    <a:lnTo>
                      <a:pt x="11577" y="539"/>
                    </a:lnTo>
                    <a:lnTo>
                      <a:pt x="11782" y="761"/>
                    </a:lnTo>
                    <a:lnTo>
                      <a:pt x="12003" y="983"/>
                    </a:lnTo>
                    <a:lnTo>
                      <a:pt x="12242" y="1236"/>
                    </a:lnTo>
                    <a:lnTo>
                      <a:pt x="12447" y="1553"/>
                    </a:lnTo>
                    <a:lnTo>
                      <a:pt x="12685" y="1902"/>
                    </a:lnTo>
                    <a:lnTo>
                      <a:pt x="12890" y="2282"/>
                    </a:lnTo>
                    <a:lnTo>
                      <a:pt x="13146" y="2694"/>
                    </a:lnTo>
                    <a:lnTo>
                      <a:pt x="13367" y="3138"/>
                    </a:lnTo>
                    <a:lnTo>
                      <a:pt x="13623" y="3487"/>
                    </a:lnTo>
                    <a:lnTo>
                      <a:pt x="13828" y="3962"/>
                    </a:lnTo>
                    <a:lnTo>
                      <a:pt x="14049" y="4469"/>
                    </a:lnTo>
                    <a:lnTo>
                      <a:pt x="14305" y="4945"/>
                    </a:lnTo>
                    <a:lnTo>
                      <a:pt x="14544" y="5483"/>
                    </a:lnTo>
                    <a:lnTo>
                      <a:pt x="14766" y="5959"/>
                    </a:lnTo>
                    <a:lnTo>
                      <a:pt x="14987" y="6498"/>
                    </a:lnTo>
                    <a:lnTo>
                      <a:pt x="15226" y="7068"/>
                    </a:lnTo>
                    <a:lnTo>
                      <a:pt x="15431" y="7607"/>
                    </a:lnTo>
                    <a:lnTo>
                      <a:pt x="15686" y="8177"/>
                    </a:lnTo>
                    <a:lnTo>
                      <a:pt x="15908" y="8780"/>
                    </a:lnTo>
                    <a:lnTo>
                      <a:pt x="16095" y="9350"/>
                    </a:lnTo>
                    <a:lnTo>
                      <a:pt x="16317" y="9921"/>
                    </a:lnTo>
                    <a:lnTo>
                      <a:pt x="16522" y="10491"/>
                    </a:lnTo>
                    <a:lnTo>
                      <a:pt x="16743" y="11030"/>
                    </a:lnTo>
                    <a:lnTo>
                      <a:pt x="16931" y="11632"/>
                    </a:lnTo>
                    <a:lnTo>
                      <a:pt x="17136" y="12203"/>
                    </a:lnTo>
                    <a:lnTo>
                      <a:pt x="17340" y="12710"/>
                    </a:lnTo>
                    <a:lnTo>
                      <a:pt x="17545" y="13312"/>
                    </a:lnTo>
                    <a:lnTo>
                      <a:pt x="17749" y="13819"/>
                    </a:lnTo>
                    <a:lnTo>
                      <a:pt x="17920" y="14390"/>
                    </a:lnTo>
                    <a:lnTo>
                      <a:pt x="18107" y="14929"/>
                    </a:lnTo>
                    <a:lnTo>
                      <a:pt x="18295" y="15468"/>
                    </a:lnTo>
                    <a:lnTo>
                      <a:pt x="18448" y="15943"/>
                    </a:lnTo>
                    <a:lnTo>
                      <a:pt x="18636" y="16418"/>
                    </a:lnTo>
                    <a:lnTo>
                      <a:pt x="18806" y="16830"/>
                    </a:lnTo>
                    <a:lnTo>
                      <a:pt x="18943" y="17306"/>
                    </a:lnTo>
                    <a:lnTo>
                      <a:pt x="19096" y="17718"/>
                    </a:lnTo>
                    <a:lnTo>
                      <a:pt x="19267" y="18162"/>
                    </a:lnTo>
                    <a:lnTo>
                      <a:pt x="19403" y="18542"/>
                    </a:lnTo>
                    <a:lnTo>
                      <a:pt x="19523" y="18859"/>
                    </a:lnTo>
                    <a:lnTo>
                      <a:pt x="19642" y="19176"/>
                    </a:lnTo>
                    <a:lnTo>
                      <a:pt x="19778" y="19493"/>
                    </a:lnTo>
                    <a:lnTo>
                      <a:pt x="19898" y="19778"/>
                    </a:lnTo>
                    <a:lnTo>
                      <a:pt x="19983" y="19968"/>
                    </a:ln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97" name="Freeform 71">
                <a:extLst>
                  <a:ext uri="{FF2B5EF4-FFF2-40B4-BE49-F238E27FC236}">
                    <a16:creationId xmlns:a16="http://schemas.microsoft.com/office/drawing/2014/main" id="{217D53AE-149C-4D2F-9045-8365E05662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09850" y="2543176"/>
                <a:ext cx="889000" cy="512763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83" y="19076"/>
                    </a:moveTo>
                    <a:lnTo>
                      <a:pt x="19760" y="18480"/>
                    </a:lnTo>
                    <a:lnTo>
                      <a:pt x="19536" y="17884"/>
                    </a:lnTo>
                    <a:lnTo>
                      <a:pt x="19313" y="17258"/>
                    </a:lnTo>
                    <a:lnTo>
                      <a:pt x="19107" y="16632"/>
                    </a:lnTo>
                    <a:lnTo>
                      <a:pt x="18884" y="16066"/>
                    </a:lnTo>
                    <a:lnTo>
                      <a:pt x="18661" y="15469"/>
                    </a:lnTo>
                    <a:lnTo>
                      <a:pt x="18438" y="14903"/>
                    </a:lnTo>
                    <a:lnTo>
                      <a:pt x="18232" y="14307"/>
                    </a:lnTo>
                    <a:lnTo>
                      <a:pt x="17991" y="13741"/>
                    </a:lnTo>
                    <a:lnTo>
                      <a:pt x="17768" y="13174"/>
                    </a:lnTo>
                    <a:lnTo>
                      <a:pt x="17528" y="12578"/>
                    </a:lnTo>
                    <a:lnTo>
                      <a:pt x="17305" y="12012"/>
                    </a:lnTo>
                    <a:lnTo>
                      <a:pt x="17082" y="11475"/>
                    </a:lnTo>
                    <a:lnTo>
                      <a:pt x="16858" y="10879"/>
                    </a:lnTo>
                    <a:lnTo>
                      <a:pt x="16652" y="10343"/>
                    </a:lnTo>
                    <a:lnTo>
                      <a:pt x="16429" y="9806"/>
                    </a:lnTo>
                    <a:lnTo>
                      <a:pt x="16206" y="9270"/>
                    </a:lnTo>
                    <a:lnTo>
                      <a:pt x="15983" y="8733"/>
                    </a:lnTo>
                    <a:lnTo>
                      <a:pt x="15760" y="8256"/>
                    </a:lnTo>
                    <a:lnTo>
                      <a:pt x="15536" y="7690"/>
                    </a:lnTo>
                    <a:lnTo>
                      <a:pt x="15313" y="7243"/>
                    </a:lnTo>
                    <a:lnTo>
                      <a:pt x="15107" y="6796"/>
                    </a:lnTo>
                    <a:lnTo>
                      <a:pt x="14884" y="6319"/>
                    </a:lnTo>
                    <a:lnTo>
                      <a:pt x="14661" y="5872"/>
                    </a:lnTo>
                    <a:lnTo>
                      <a:pt x="14438" y="5425"/>
                    </a:lnTo>
                    <a:lnTo>
                      <a:pt x="14232" y="5007"/>
                    </a:lnTo>
                    <a:lnTo>
                      <a:pt x="14026" y="4560"/>
                    </a:lnTo>
                    <a:lnTo>
                      <a:pt x="13785" y="4173"/>
                    </a:lnTo>
                    <a:lnTo>
                      <a:pt x="13562" y="3785"/>
                    </a:lnTo>
                    <a:lnTo>
                      <a:pt x="13339" y="3398"/>
                    </a:lnTo>
                    <a:lnTo>
                      <a:pt x="13116" y="3070"/>
                    </a:lnTo>
                    <a:lnTo>
                      <a:pt x="12910" y="2742"/>
                    </a:lnTo>
                    <a:lnTo>
                      <a:pt x="12687" y="2414"/>
                    </a:lnTo>
                    <a:lnTo>
                      <a:pt x="12464" y="2086"/>
                    </a:lnTo>
                    <a:lnTo>
                      <a:pt x="12258" y="1788"/>
                    </a:lnTo>
                    <a:lnTo>
                      <a:pt x="12034" y="1520"/>
                    </a:lnTo>
                    <a:lnTo>
                      <a:pt x="11828" y="1311"/>
                    </a:lnTo>
                    <a:lnTo>
                      <a:pt x="11622" y="1073"/>
                    </a:lnTo>
                    <a:lnTo>
                      <a:pt x="11399" y="864"/>
                    </a:lnTo>
                    <a:lnTo>
                      <a:pt x="11176" y="656"/>
                    </a:lnTo>
                    <a:lnTo>
                      <a:pt x="10953" y="507"/>
                    </a:lnTo>
                    <a:lnTo>
                      <a:pt x="10764" y="387"/>
                    </a:lnTo>
                    <a:lnTo>
                      <a:pt x="10558" y="268"/>
                    </a:lnTo>
                    <a:lnTo>
                      <a:pt x="10335" y="149"/>
                    </a:lnTo>
                    <a:lnTo>
                      <a:pt x="10129" y="89"/>
                    </a:lnTo>
                    <a:lnTo>
                      <a:pt x="9906" y="30"/>
                    </a:lnTo>
                    <a:lnTo>
                      <a:pt x="9682" y="0"/>
                    </a:lnTo>
                    <a:lnTo>
                      <a:pt x="9476" y="30"/>
                    </a:lnTo>
                    <a:lnTo>
                      <a:pt x="9288" y="30"/>
                    </a:lnTo>
                    <a:lnTo>
                      <a:pt x="9064" y="89"/>
                    </a:lnTo>
                    <a:lnTo>
                      <a:pt x="8858" y="209"/>
                    </a:lnTo>
                    <a:lnTo>
                      <a:pt x="8652" y="358"/>
                    </a:lnTo>
                    <a:lnTo>
                      <a:pt x="8429" y="507"/>
                    </a:lnTo>
                    <a:lnTo>
                      <a:pt x="8206" y="745"/>
                    </a:lnTo>
                    <a:lnTo>
                      <a:pt x="7983" y="1013"/>
                    </a:lnTo>
                    <a:lnTo>
                      <a:pt x="7760" y="1252"/>
                    </a:lnTo>
                    <a:lnTo>
                      <a:pt x="7536" y="1520"/>
                    </a:lnTo>
                    <a:lnTo>
                      <a:pt x="7296" y="1937"/>
                    </a:lnTo>
                    <a:lnTo>
                      <a:pt x="7073" y="2295"/>
                    </a:lnTo>
                    <a:lnTo>
                      <a:pt x="6833" y="2712"/>
                    </a:lnTo>
                    <a:lnTo>
                      <a:pt x="6609" y="3100"/>
                    </a:lnTo>
                    <a:lnTo>
                      <a:pt x="6386" y="3517"/>
                    </a:lnTo>
                    <a:lnTo>
                      <a:pt x="6146" y="3964"/>
                    </a:lnTo>
                    <a:lnTo>
                      <a:pt x="5923" y="4471"/>
                    </a:lnTo>
                    <a:lnTo>
                      <a:pt x="5682" y="4978"/>
                    </a:lnTo>
                    <a:lnTo>
                      <a:pt x="5459" y="5484"/>
                    </a:lnTo>
                    <a:lnTo>
                      <a:pt x="5236" y="5991"/>
                    </a:lnTo>
                    <a:lnTo>
                      <a:pt x="4996" y="6498"/>
                    </a:lnTo>
                    <a:lnTo>
                      <a:pt x="4755" y="7064"/>
                    </a:lnTo>
                    <a:lnTo>
                      <a:pt x="4532" y="7630"/>
                    </a:lnTo>
                    <a:lnTo>
                      <a:pt x="4309" y="8197"/>
                    </a:lnTo>
                    <a:lnTo>
                      <a:pt x="4086" y="8763"/>
                    </a:lnTo>
                    <a:lnTo>
                      <a:pt x="3863" y="9359"/>
                    </a:lnTo>
                    <a:lnTo>
                      <a:pt x="3657" y="9896"/>
                    </a:lnTo>
                    <a:lnTo>
                      <a:pt x="3468" y="10492"/>
                    </a:lnTo>
                    <a:lnTo>
                      <a:pt x="3245" y="11028"/>
                    </a:lnTo>
                    <a:lnTo>
                      <a:pt x="3039" y="11624"/>
                    </a:lnTo>
                    <a:lnTo>
                      <a:pt x="2850" y="12191"/>
                    </a:lnTo>
                    <a:lnTo>
                      <a:pt x="2644" y="12757"/>
                    </a:lnTo>
                    <a:lnTo>
                      <a:pt x="2438" y="13323"/>
                    </a:lnTo>
                    <a:lnTo>
                      <a:pt x="2249" y="13860"/>
                    </a:lnTo>
                    <a:lnTo>
                      <a:pt x="2077" y="14396"/>
                    </a:lnTo>
                    <a:lnTo>
                      <a:pt x="1854" y="14933"/>
                    </a:lnTo>
                    <a:lnTo>
                      <a:pt x="1700" y="15440"/>
                    </a:lnTo>
                    <a:lnTo>
                      <a:pt x="1528" y="15946"/>
                    </a:lnTo>
                    <a:lnTo>
                      <a:pt x="1356" y="16423"/>
                    </a:lnTo>
                    <a:lnTo>
                      <a:pt x="1202" y="16841"/>
                    </a:lnTo>
                    <a:lnTo>
                      <a:pt x="1047" y="17317"/>
                    </a:lnTo>
                    <a:lnTo>
                      <a:pt x="876" y="17705"/>
                    </a:lnTo>
                    <a:lnTo>
                      <a:pt x="738" y="18152"/>
                    </a:lnTo>
                    <a:lnTo>
                      <a:pt x="584" y="18510"/>
                    </a:lnTo>
                    <a:lnTo>
                      <a:pt x="464" y="18897"/>
                    </a:lnTo>
                    <a:lnTo>
                      <a:pt x="326" y="19195"/>
                    </a:lnTo>
                    <a:lnTo>
                      <a:pt x="223" y="19493"/>
                    </a:lnTo>
                    <a:lnTo>
                      <a:pt x="103" y="19762"/>
                    </a:lnTo>
                    <a:lnTo>
                      <a:pt x="0" y="19970"/>
                    </a:ln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98" name="Line 72">
                <a:extLst>
                  <a:ext uri="{FF2B5EF4-FFF2-40B4-BE49-F238E27FC236}">
                    <a16:creationId xmlns:a16="http://schemas.microsoft.com/office/drawing/2014/main" id="{656CE990-E508-4E4B-9AFB-86EA00747F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90638" y="2230438"/>
                <a:ext cx="0" cy="155575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 type="triangl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99" name="Line 73">
                <a:extLst>
                  <a:ext uri="{FF2B5EF4-FFF2-40B4-BE49-F238E27FC236}">
                    <a16:creationId xmlns:a16="http://schemas.microsoft.com/office/drawing/2014/main" id="{F19A38BE-20B1-4CB7-AD4F-3C024D872B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303338" y="2557463"/>
                <a:ext cx="168910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00" name="Line 74">
                <a:extLst>
                  <a:ext uri="{FF2B5EF4-FFF2-40B4-BE49-F238E27FC236}">
                    <a16:creationId xmlns:a16="http://schemas.microsoft.com/office/drawing/2014/main" id="{15D190AD-8DEB-4E97-A681-53D8CD62155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303338" y="3459163"/>
                <a:ext cx="863600" cy="158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Line 75">
                <a:extLst>
                  <a:ext uri="{FF2B5EF4-FFF2-40B4-BE49-F238E27FC236}">
                    <a16:creationId xmlns:a16="http://schemas.microsoft.com/office/drawing/2014/main" id="{1BAAF1AE-EC0A-4AF4-BA9F-CF655896DE7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9832" y="2557463"/>
                <a:ext cx="0" cy="461963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02" name="Line 76">
                <a:extLst>
                  <a:ext uri="{FF2B5EF4-FFF2-40B4-BE49-F238E27FC236}">
                    <a16:creationId xmlns:a16="http://schemas.microsoft.com/office/drawing/2014/main" id="{DF384941-0E68-4834-8C62-9CF0DE5277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90638" y="3021013"/>
                <a:ext cx="2519362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 type="non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03" name="Rectangle 79">
                <a:extLst>
                  <a:ext uri="{FF2B5EF4-FFF2-40B4-BE49-F238E27FC236}">
                    <a16:creationId xmlns:a16="http://schemas.microsoft.com/office/drawing/2014/main" id="{D41A03A6-71A3-4B7E-B9EF-35E072FC8F9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09638" y="3249613"/>
                <a:ext cx="488950" cy="334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FF66"/>
                    </a:solidFill>
                  </a:rPr>
                  <a:t>-</a:t>
                </a:r>
                <a:r>
                  <a:rPr lang="en-US" altLang="zh-CN" i="1">
                    <a:solidFill>
                      <a:srgbClr val="FFFF66"/>
                    </a:solidFill>
                  </a:rPr>
                  <a:t>A</a:t>
                </a:r>
                <a:endParaRPr lang="en-US" altLang="zh-CN" sz="1000" b="0">
                  <a:solidFill>
                    <a:srgbClr val="FFFF66"/>
                  </a:solidFill>
                </a:endParaRPr>
              </a:p>
            </p:txBody>
          </p:sp>
          <p:sp>
            <p:nvSpPr>
              <p:cNvPr id="17604" name="Rectangle 80">
                <a:extLst>
                  <a:ext uri="{FF2B5EF4-FFF2-40B4-BE49-F238E27FC236}">
                    <a16:creationId xmlns:a16="http://schemas.microsoft.com/office/drawing/2014/main" id="{068E821F-6366-42F3-9C83-A07DFAA759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57625" y="2840038"/>
                <a:ext cx="2444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66FFFF"/>
                    </a:solidFill>
                  </a:rPr>
                  <a:t>t</a:t>
                </a:r>
                <a:endParaRPr lang="en-US" altLang="zh-CN" b="0">
                  <a:solidFill>
                    <a:srgbClr val="66FFFF"/>
                  </a:solidFill>
                </a:endParaRPr>
              </a:p>
            </p:txBody>
          </p:sp>
          <p:sp>
            <p:nvSpPr>
              <p:cNvPr id="17605" name="Rectangle 81">
                <a:extLst>
                  <a:ext uri="{FF2B5EF4-FFF2-40B4-BE49-F238E27FC236}">
                    <a16:creationId xmlns:a16="http://schemas.microsoft.com/office/drawing/2014/main" id="{914E8637-D527-4DE5-A68C-85F008734E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9388" y="2030413"/>
                <a:ext cx="3063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rgbClr val="66FFFF"/>
                    </a:solidFill>
                  </a:rPr>
                  <a:t>x</a:t>
                </a:r>
                <a:endParaRPr lang="en-US" altLang="zh-CN" sz="2000" b="0">
                  <a:solidFill>
                    <a:srgbClr val="66FFFF"/>
                  </a:solidFill>
                </a:endParaRPr>
              </a:p>
            </p:txBody>
          </p:sp>
          <p:sp>
            <p:nvSpPr>
              <p:cNvPr id="17606" name="Rectangle 83">
                <a:extLst>
                  <a:ext uri="{FF2B5EF4-FFF2-40B4-BE49-F238E27FC236}">
                    <a16:creationId xmlns:a16="http://schemas.microsoft.com/office/drawing/2014/main" id="{C1095EE3-50C5-45CD-BACC-362FAF5561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05127" y="3079752"/>
                <a:ext cx="381000" cy="320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66"/>
                    </a:solidFill>
                  </a:rPr>
                  <a:t>T</a:t>
                </a:r>
                <a:endParaRPr lang="en-US" altLang="zh-CN" b="0">
                  <a:solidFill>
                    <a:srgbClr val="FFFF66"/>
                  </a:solidFill>
                </a:endParaRPr>
              </a:p>
            </p:txBody>
          </p:sp>
        </p:grpSp>
        <p:sp useBgFill="1">
          <p:nvSpPr>
            <p:cNvPr id="17592" name="Rectangle 69">
              <a:extLst>
                <a:ext uri="{FF2B5EF4-FFF2-40B4-BE49-F238E27FC236}">
                  <a16:creationId xmlns:a16="http://schemas.microsoft.com/office/drawing/2014/main" id="{AF28532F-D98C-461C-B75B-293B9D51A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70" y="2365375"/>
              <a:ext cx="893762" cy="78263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7593" name="Rectangle 77">
              <a:extLst>
                <a:ext uri="{FF2B5EF4-FFF2-40B4-BE49-F238E27FC236}">
                  <a16:creationId xmlns:a16="http://schemas.microsoft.com/office/drawing/2014/main" id="{6D868F1C-E6BB-4EF3-B255-27EC2D8562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2038" y="2792413"/>
              <a:ext cx="290513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o</a:t>
              </a:r>
              <a:endParaRPr lang="en-US" altLang="zh-CN" b="0" i="1"/>
            </a:p>
          </p:txBody>
        </p:sp>
        <p:sp>
          <p:nvSpPr>
            <p:cNvPr id="17594" name="Rectangle 78">
              <a:extLst>
                <a:ext uri="{FF2B5EF4-FFF2-40B4-BE49-F238E27FC236}">
                  <a16:creationId xmlns:a16="http://schemas.microsoft.com/office/drawing/2014/main" id="{116261EC-03FE-4326-B472-717236541C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5838" y="2335213"/>
              <a:ext cx="244475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A</a:t>
              </a:r>
              <a:endParaRPr lang="en-US" altLang="zh-CN" sz="1000" b="0"/>
            </a:p>
          </p:txBody>
        </p:sp>
      </p:grpSp>
      <p:sp>
        <p:nvSpPr>
          <p:cNvPr id="17586" name="Rectangle 98">
            <a:extLst>
              <a:ext uri="{FF2B5EF4-FFF2-40B4-BE49-F238E27FC236}">
                <a16:creationId xmlns:a16="http://schemas.microsoft.com/office/drawing/2014/main" id="{CABF0D63-D5F5-453B-BC16-381BCB353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6563" y="2195513"/>
            <a:ext cx="958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FF66"/>
                </a:solidFill>
                <a:sym typeface="Symbol" panose="05050102010706020507" pitchFamily="18" charset="2"/>
              </a:rPr>
              <a:t></a:t>
            </a:r>
            <a:r>
              <a:rPr lang="en-US" altLang="zh-CN">
                <a:solidFill>
                  <a:srgbClr val="FFFF66"/>
                </a:solidFill>
              </a:rPr>
              <a:t> = </a:t>
            </a:r>
            <a:r>
              <a:rPr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</a:t>
            </a:r>
            <a:endParaRPr lang="en-US" altLang="zh-CN" b="0">
              <a:solidFill>
                <a:srgbClr val="FFFF66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EE23043-B6A0-49D0-B188-2579B80D7F2A}"/>
              </a:ext>
            </a:extLst>
          </p:cNvPr>
          <p:cNvGrpSpPr>
            <a:grpSpLocks/>
          </p:cNvGrpSpPr>
          <p:nvPr/>
        </p:nvGrpSpPr>
        <p:grpSpPr bwMode="auto">
          <a:xfrm>
            <a:off x="4387850" y="2143125"/>
            <a:ext cx="3940175" cy="1749425"/>
            <a:chOff x="4388570" y="2143125"/>
            <a:chExt cx="3939455" cy="1749425"/>
          </a:xfrm>
        </p:grpSpPr>
        <p:grpSp>
          <p:nvGrpSpPr>
            <p:cNvPr id="17575" name="组合 13">
              <a:extLst>
                <a:ext uri="{FF2B5EF4-FFF2-40B4-BE49-F238E27FC236}">
                  <a16:creationId xmlns:a16="http://schemas.microsoft.com/office/drawing/2014/main" id="{9CBA7DDA-7E78-4088-A6A4-B21EF2962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3775" y="2143125"/>
              <a:ext cx="3524250" cy="1749425"/>
              <a:chOff x="4803775" y="2143125"/>
              <a:chExt cx="3524250" cy="1749425"/>
            </a:xfrm>
          </p:grpSpPr>
          <p:sp>
            <p:nvSpPr>
              <p:cNvPr id="17579" name="Freeform 85">
                <a:extLst>
                  <a:ext uri="{FF2B5EF4-FFF2-40B4-BE49-F238E27FC236}">
                    <a16:creationId xmlns:a16="http://schemas.microsoft.com/office/drawing/2014/main" id="{60D580C4-E25D-4843-AE87-A634F96759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46750" y="2581275"/>
                <a:ext cx="890588" cy="41433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19961"/>
                    </a:moveTo>
                    <a:lnTo>
                      <a:pt x="197" y="19305"/>
                    </a:lnTo>
                    <a:lnTo>
                      <a:pt x="394" y="18726"/>
                    </a:lnTo>
                    <a:lnTo>
                      <a:pt x="591" y="18069"/>
                    </a:lnTo>
                    <a:lnTo>
                      <a:pt x="788" y="17452"/>
                    </a:lnTo>
                    <a:lnTo>
                      <a:pt x="985" y="16834"/>
                    </a:lnTo>
                    <a:lnTo>
                      <a:pt x="1200" y="16216"/>
                    </a:lnTo>
                    <a:lnTo>
                      <a:pt x="1397" y="15598"/>
                    </a:lnTo>
                    <a:lnTo>
                      <a:pt x="1576" y="15019"/>
                    </a:lnTo>
                    <a:lnTo>
                      <a:pt x="1773" y="14402"/>
                    </a:lnTo>
                    <a:lnTo>
                      <a:pt x="1987" y="13822"/>
                    </a:lnTo>
                    <a:lnTo>
                      <a:pt x="2184" y="13205"/>
                    </a:lnTo>
                    <a:lnTo>
                      <a:pt x="2381" y="12664"/>
                    </a:lnTo>
                    <a:lnTo>
                      <a:pt x="2560" y="12085"/>
                    </a:lnTo>
                    <a:lnTo>
                      <a:pt x="2775" y="11467"/>
                    </a:lnTo>
                    <a:lnTo>
                      <a:pt x="2954" y="10927"/>
                    </a:lnTo>
                    <a:lnTo>
                      <a:pt x="3151" y="10347"/>
                    </a:lnTo>
                    <a:lnTo>
                      <a:pt x="3366" y="9807"/>
                    </a:lnTo>
                    <a:lnTo>
                      <a:pt x="3581" y="9305"/>
                    </a:lnTo>
                    <a:lnTo>
                      <a:pt x="3760" y="8764"/>
                    </a:lnTo>
                    <a:lnTo>
                      <a:pt x="3957" y="8263"/>
                    </a:lnTo>
                    <a:lnTo>
                      <a:pt x="4154" y="7722"/>
                    </a:lnTo>
                    <a:lnTo>
                      <a:pt x="4369" y="7220"/>
                    </a:lnTo>
                    <a:lnTo>
                      <a:pt x="4566" y="6795"/>
                    </a:lnTo>
                    <a:lnTo>
                      <a:pt x="4781" y="6293"/>
                    </a:lnTo>
                    <a:lnTo>
                      <a:pt x="4978" y="5830"/>
                    </a:lnTo>
                    <a:lnTo>
                      <a:pt x="5175" y="5367"/>
                    </a:lnTo>
                    <a:lnTo>
                      <a:pt x="5354" y="4942"/>
                    </a:lnTo>
                    <a:lnTo>
                      <a:pt x="5551" y="4556"/>
                    </a:lnTo>
                    <a:lnTo>
                      <a:pt x="5765" y="4131"/>
                    </a:lnTo>
                    <a:lnTo>
                      <a:pt x="5980" y="3745"/>
                    </a:lnTo>
                    <a:lnTo>
                      <a:pt x="6195" y="3359"/>
                    </a:lnTo>
                    <a:lnTo>
                      <a:pt x="6392" y="3012"/>
                    </a:lnTo>
                    <a:lnTo>
                      <a:pt x="6607" y="2664"/>
                    </a:lnTo>
                    <a:lnTo>
                      <a:pt x="6786" y="2355"/>
                    </a:lnTo>
                    <a:lnTo>
                      <a:pt x="7001" y="2046"/>
                    </a:lnTo>
                    <a:lnTo>
                      <a:pt x="7198" y="1737"/>
                    </a:lnTo>
                    <a:lnTo>
                      <a:pt x="7413" y="1506"/>
                    </a:lnTo>
                    <a:lnTo>
                      <a:pt x="7610" y="1236"/>
                    </a:lnTo>
                    <a:lnTo>
                      <a:pt x="7825" y="1042"/>
                    </a:lnTo>
                    <a:lnTo>
                      <a:pt x="8021" y="811"/>
                    </a:lnTo>
                    <a:lnTo>
                      <a:pt x="8236" y="618"/>
                    </a:lnTo>
                    <a:lnTo>
                      <a:pt x="8451" y="502"/>
                    </a:lnTo>
                    <a:lnTo>
                      <a:pt x="8630" y="347"/>
                    </a:lnTo>
                    <a:lnTo>
                      <a:pt x="8845" y="232"/>
                    </a:lnTo>
                    <a:lnTo>
                      <a:pt x="9042" y="77"/>
                    </a:lnTo>
                    <a:lnTo>
                      <a:pt x="9275" y="39"/>
                    </a:lnTo>
                    <a:lnTo>
                      <a:pt x="9472" y="39"/>
                    </a:lnTo>
                    <a:lnTo>
                      <a:pt x="9669" y="39"/>
                    </a:lnTo>
                    <a:lnTo>
                      <a:pt x="9884" y="0"/>
                    </a:lnTo>
                    <a:lnTo>
                      <a:pt x="10116" y="39"/>
                    </a:lnTo>
                    <a:lnTo>
                      <a:pt x="10331" y="116"/>
                    </a:lnTo>
                    <a:lnTo>
                      <a:pt x="10564" y="232"/>
                    </a:lnTo>
                    <a:lnTo>
                      <a:pt x="10779" y="425"/>
                    </a:lnTo>
                    <a:lnTo>
                      <a:pt x="11012" y="618"/>
                    </a:lnTo>
                    <a:lnTo>
                      <a:pt x="11244" y="849"/>
                    </a:lnTo>
                    <a:lnTo>
                      <a:pt x="11495" y="1120"/>
                    </a:lnTo>
                    <a:lnTo>
                      <a:pt x="11728" y="1390"/>
                    </a:lnTo>
                    <a:lnTo>
                      <a:pt x="11961" y="1699"/>
                    </a:lnTo>
                    <a:lnTo>
                      <a:pt x="12211" y="2085"/>
                    </a:lnTo>
                    <a:lnTo>
                      <a:pt x="12462" y="2471"/>
                    </a:lnTo>
                    <a:lnTo>
                      <a:pt x="12713" y="2819"/>
                    </a:lnTo>
                    <a:lnTo>
                      <a:pt x="12945" y="3243"/>
                    </a:lnTo>
                    <a:lnTo>
                      <a:pt x="13196" y="3668"/>
                    </a:lnTo>
                    <a:lnTo>
                      <a:pt x="13447" y="4131"/>
                    </a:lnTo>
                    <a:lnTo>
                      <a:pt x="13697" y="4633"/>
                    </a:lnTo>
                    <a:lnTo>
                      <a:pt x="13948" y="5097"/>
                    </a:lnTo>
                    <a:lnTo>
                      <a:pt x="14199" y="5637"/>
                    </a:lnTo>
                    <a:lnTo>
                      <a:pt x="14449" y="6139"/>
                    </a:lnTo>
                    <a:lnTo>
                      <a:pt x="14700" y="6680"/>
                    </a:lnTo>
                    <a:lnTo>
                      <a:pt x="14951" y="7181"/>
                    </a:lnTo>
                    <a:lnTo>
                      <a:pt x="15201" y="7722"/>
                    </a:lnTo>
                    <a:lnTo>
                      <a:pt x="15470" y="8263"/>
                    </a:lnTo>
                    <a:lnTo>
                      <a:pt x="15685" y="8842"/>
                    </a:lnTo>
                    <a:lnTo>
                      <a:pt x="15918" y="9382"/>
                    </a:lnTo>
                    <a:lnTo>
                      <a:pt x="16150" y="9961"/>
                    </a:lnTo>
                    <a:lnTo>
                      <a:pt x="16383" y="10502"/>
                    </a:lnTo>
                    <a:lnTo>
                      <a:pt x="16634" y="11042"/>
                    </a:lnTo>
                    <a:lnTo>
                      <a:pt x="16849" y="11622"/>
                    </a:lnTo>
                    <a:lnTo>
                      <a:pt x="17064" y="12162"/>
                    </a:lnTo>
                    <a:lnTo>
                      <a:pt x="17278" y="12703"/>
                    </a:lnTo>
                    <a:lnTo>
                      <a:pt x="17493" y="13205"/>
                    </a:lnTo>
                    <a:lnTo>
                      <a:pt x="17708" y="13707"/>
                    </a:lnTo>
                    <a:lnTo>
                      <a:pt x="17923" y="14247"/>
                    </a:lnTo>
                    <a:lnTo>
                      <a:pt x="18138" y="14749"/>
                    </a:lnTo>
                    <a:lnTo>
                      <a:pt x="18317" y="15212"/>
                    </a:lnTo>
                    <a:lnTo>
                      <a:pt x="18496" y="15676"/>
                    </a:lnTo>
                    <a:lnTo>
                      <a:pt x="18675" y="16139"/>
                    </a:lnTo>
                    <a:lnTo>
                      <a:pt x="18854" y="16564"/>
                    </a:lnTo>
                    <a:lnTo>
                      <a:pt x="19015" y="16950"/>
                    </a:lnTo>
                    <a:lnTo>
                      <a:pt x="19176" y="17336"/>
                    </a:lnTo>
                    <a:lnTo>
                      <a:pt x="19338" y="17722"/>
                    </a:lnTo>
                    <a:lnTo>
                      <a:pt x="19481" y="18031"/>
                    </a:lnTo>
                    <a:lnTo>
                      <a:pt x="19606" y="18378"/>
                    </a:lnTo>
                    <a:lnTo>
                      <a:pt x="19749" y="18649"/>
                    </a:lnTo>
                    <a:lnTo>
                      <a:pt x="19893" y="18880"/>
                    </a:lnTo>
                    <a:lnTo>
                      <a:pt x="19982" y="19112"/>
                    </a:ln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80" name="Freeform 86">
                <a:extLst>
                  <a:ext uri="{FF2B5EF4-FFF2-40B4-BE49-F238E27FC236}">
                    <a16:creationId xmlns:a16="http://schemas.microsoft.com/office/drawing/2014/main" id="{BBA482DA-BDE2-455D-B277-1FD0FF8127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03775" y="3016250"/>
                <a:ext cx="936625" cy="504825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0" y="887"/>
                    </a:moveTo>
                    <a:lnTo>
                      <a:pt x="205" y="1458"/>
                    </a:lnTo>
                    <a:lnTo>
                      <a:pt x="443" y="2060"/>
                    </a:lnTo>
                    <a:lnTo>
                      <a:pt x="665" y="2662"/>
                    </a:lnTo>
                    <a:lnTo>
                      <a:pt x="887" y="3328"/>
                    </a:lnTo>
                    <a:lnTo>
                      <a:pt x="1091" y="3899"/>
                    </a:lnTo>
                    <a:lnTo>
                      <a:pt x="1330" y="4501"/>
                    </a:lnTo>
                    <a:lnTo>
                      <a:pt x="1552" y="5071"/>
                    </a:lnTo>
                    <a:lnTo>
                      <a:pt x="1756" y="5642"/>
                    </a:lnTo>
                    <a:lnTo>
                      <a:pt x="1978" y="6244"/>
                    </a:lnTo>
                    <a:lnTo>
                      <a:pt x="2199" y="6815"/>
                    </a:lnTo>
                    <a:lnTo>
                      <a:pt x="2455" y="7417"/>
                    </a:lnTo>
                    <a:lnTo>
                      <a:pt x="2677" y="7924"/>
                    </a:lnTo>
                    <a:lnTo>
                      <a:pt x="2916" y="8494"/>
                    </a:lnTo>
                    <a:lnTo>
                      <a:pt x="3120" y="9097"/>
                    </a:lnTo>
                    <a:lnTo>
                      <a:pt x="3325" y="9635"/>
                    </a:lnTo>
                    <a:lnTo>
                      <a:pt x="3564" y="10174"/>
                    </a:lnTo>
                    <a:lnTo>
                      <a:pt x="3768" y="10681"/>
                    </a:lnTo>
                    <a:lnTo>
                      <a:pt x="4007" y="11220"/>
                    </a:lnTo>
                    <a:lnTo>
                      <a:pt x="4228" y="11727"/>
                    </a:lnTo>
                    <a:lnTo>
                      <a:pt x="4450" y="12235"/>
                    </a:lnTo>
                    <a:lnTo>
                      <a:pt x="4655" y="12678"/>
                    </a:lnTo>
                    <a:lnTo>
                      <a:pt x="4893" y="13185"/>
                    </a:lnTo>
                    <a:lnTo>
                      <a:pt x="5098" y="13629"/>
                    </a:lnTo>
                    <a:lnTo>
                      <a:pt x="5320" y="14073"/>
                    </a:lnTo>
                    <a:lnTo>
                      <a:pt x="5558" y="14517"/>
                    </a:lnTo>
                    <a:lnTo>
                      <a:pt x="5746" y="14960"/>
                    </a:lnTo>
                    <a:lnTo>
                      <a:pt x="5968" y="15436"/>
                    </a:lnTo>
                    <a:lnTo>
                      <a:pt x="6206" y="15784"/>
                    </a:lnTo>
                    <a:lnTo>
                      <a:pt x="6445" y="16197"/>
                    </a:lnTo>
                    <a:lnTo>
                      <a:pt x="6650" y="16545"/>
                    </a:lnTo>
                    <a:lnTo>
                      <a:pt x="6854" y="16894"/>
                    </a:lnTo>
                    <a:lnTo>
                      <a:pt x="7093" y="17274"/>
                    </a:lnTo>
                    <a:lnTo>
                      <a:pt x="7298" y="17559"/>
                    </a:lnTo>
                    <a:lnTo>
                      <a:pt x="7519" y="17876"/>
                    </a:lnTo>
                    <a:lnTo>
                      <a:pt x="7724" y="18162"/>
                    </a:lnTo>
                    <a:lnTo>
                      <a:pt x="7962" y="18415"/>
                    </a:lnTo>
                    <a:lnTo>
                      <a:pt x="8150" y="18669"/>
                    </a:lnTo>
                    <a:lnTo>
                      <a:pt x="8355" y="18891"/>
                    </a:lnTo>
                    <a:lnTo>
                      <a:pt x="8593" y="19113"/>
                    </a:lnTo>
                    <a:lnTo>
                      <a:pt x="8798" y="19271"/>
                    </a:lnTo>
                    <a:lnTo>
                      <a:pt x="9020" y="19461"/>
                    </a:lnTo>
                    <a:lnTo>
                      <a:pt x="9224" y="19588"/>
                    </a:lnTo>
                    <a:lnTo>
                      <a:pt x="9412" y="19715"/>
                    </a:lnTo>
                    <a:lnTo>
                      <a:pt x="9633" y="19842"/>
                    </a:lnTo>
                    <a:lnTo>
                      <a:pt x="9838" y="19873"/>
                    </a:lnTo>
                    <a:lnTo>
                      <a:pt x="10094" y="19937"/>
                    </a:lnTo>
                    <a:lnTo>
                      <a:pt x="10281" y="19968"/>
                    </a:lnTo>
                    <a:lnTo>
                      <a:pt x="10486" y="19937"/>
                    </a:lnTo>
                    <a:lnTo>
                      <a:pt x="10708" y="19937"/>
                    </a:lnTo>
                    <a:lnTo>
                      <a:pt x="10895" y="19873"/>
                    </a:lnTo>
                    <a:lnTo>
                      <a:pt x="11134" y="19746"/>
                    </a:lnTo>
                    <a:lnTo>
                      <a:pt x="11338" y="19620"/>
                    </a:lnTo>
                    <a:lnTo>
                      <a:pt x="11577" y="19429"/>
                    </a:lnTo>
                    <a:lnTo>
                      <a:pt x="11782" y="19208"/>
                    </a:lnTo>
                    <a:lnTo>
                      <a:pt x="12003" y="18986"/>
                    </a:lnTo>
                    <a:lnTo>
                      <a:pt x="12242" y="18732"/>
                    </a:lnTo>
                    <a:lnTo>
                      <a:pt x="12447" y="18415"/>
                    </a:lnTo>
                    <a:lnTo>
                      <a:pt x="12685" y="18067"/>
                    </a:lnTo>
                    <a:lnTo>
                      <a:pt x="12890" y="17686"/>
                    </a:lnTo>
                    <a:lnTo>
                      <a:pt x="13146" y="17274"/>
                    </a:lnTo>
                    <a:lnTo>
                      <a:pt x="13367" y="16830"/>
                    </a:lnTo>
                    <a:lnTo>
                      <a:pt x="13623" y="16482"/>
                    </a:lnTo>
                    <a:lnTo>
                      <a:pt x="13828" y="16006"/>
                    </a:lnTo>
                    <a:lnTo>
                      <a:pt x="14049" y="15499"/>
                    </a:lnTo>
                    <a:lnTo>
                      <a:pt x="14305" y="15024"/>
                    </a:lnTo>
                    <a:lnTo>
                      <a:pt x="14544" y="14485"/>
                    </a:lnTo>
                    <a:lnTo>
                      <a:pt x="14766" y="14010"/>
                    </a:lnTo>
                    <a:lnTo>
                      <a:pt x="14987" y="13471"/>
                    </a:lnTo>
                    <a:lnTo>
                      <a:pt x="15226" y="12900"/>
                    </a:lnTo>
                    <a:lnTo>
                      <a:pt x="15431" y="12361"/>
                    </a:lnTo>
                    <a:lnTo>
                      <a:pt x="15686" y="11791"/>
                    </a:lnTo>
                    <a:lnTo>
                      <a:pt x="15908" y="11189"/>
                    </a:lnTo>
                    <a:lnTo>
                      <a:pt x="16095" y="10618"/>
                    </a:lnTo>
                    <a:lnTo>
                      <a:pt x="16317" y="10048"/>
                    </a:lnTo>
                    <a:lnTo>
                      <a:pt x="16522" y="9477"/>
                    </a:lnTo>
                    <a:lnTo>
                      <a:pt x="16743" y="8938"/>
                    </a:lnTo>
                    <a:lnTo>
                      <a:pt x="16931" y="8336"/>
                    </a:lnTo>
                    <a:lnTo>
                      <a:pt x="17136" y="7765"/>
                    </a:lnTo>
                    <a:lnTo>
                      <a:pt x="17340" y="7258"/>
                    </a:lnTo>
                    <a:lnTo>
                      <a:pt x="17545" y="6656"/>
                    </a:lnTo>
                    <a:lnTo>
                      <a:pt x="17749" y="6149"/>
                    </a:lnTo>
                    <a:lnTo>
                      <a:pt x="17920" y="5578"/>
                    </a:lnTo>
                    <a:lnTo>
                      <a:pt x="18107" y="5040"/>
                    </a:lnTo>
                    <a:lnTo>
                      <a:pt x="18295" y="4501"/>
                    </a:lnTo>
                    <a:lnTo>
                      <a:pt x="18448" y="4025"/>
                    </a:lnTo>
                    <a:lnTo>
                      <a:pt x="18636" y="3550"/>
                    </a:lnTo>
                    <a:lnTo>
                      <a:pt x="18806" y="3138"/>
                    </a:lnTo>
                    <a:lnTo>
                      <a:pt x="18943" y="2662"/>
                    </a:lnTo>
                    <a:lnTo>
                      <a:pt x="19096" y="2250"/>
                    </a:lnTo>
                    <a:lnTo>
                      <a:pt x="19267" y="1807"/>
                    </a:lnTo>
                    <a:lnTo>
                      <a:pt x="19403" y="1426"/>
                    </a:lnTo>
                    <a:lnTo>
                      <a:pt x="19523" y="1109"/>
                    </a:lnTo>
                    <a:lnTo>
                      <a:pt x="19642" y="792"/>
                    </a:lnTo>
                    <a:lnTo>
                      <a:pt x="19778" y="475"/>
                    </a:lnTo>
                    <a:lnTo>
                      <a:pt x="19898" y="190"/>
                    </a:lnTo>
                    <a:lnTo>
                      <a:pt x="19983" y="0"/>
                    </a:ln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81" name="Freeform 87">
                <a:extLst>
                  <a:ext uri="{FF2B5EF4-FFF2-40B4-BE49-F238E27FC236}">
                    <a16:creationId xmlns:a16="http://schemas.microsoft.com/office/drawing/2014/main" id="{367B653B-3CC1-4B1E-8FDC-4CA3BD3E4A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37337" y="2994025"/>
                <a:ext cx="931863" cy="534988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w 20000"/>
                  <a:gd name="T5" fmla="*/ 0 h 20000"/>
                  <a:gd name="T6" fmla="*/ 0 w 20000"/>
                  <a:gd name="T7" fmla="*/ 0 h 20000"/>
                  <a:gd name="T8" fmla="*/ 0 w 20000"/>
                  <a:gd name="T9" fmla="*/ 0 h 20000"/>
                  <a:gd name="T10" fmla="*/ 0 w 20000"/>
                  <a:gd name="T11" fmla="*/ 0 h 20000"/>
                  <a:gd name="T12" fmla="*/ 0 w 20000"/>
                  <a:gd name="T13" fmla="*/ 0 h 20000"/>
                  <a:gd name="T14" fmla="*/ 0 w 20000"/>
                  <a:gd name="T15" fmla="*/ 0 h 20000"/>
                  <a:gd name="T16" fmla="*/ 0 w 20000"/>
                  <a:gd name="T17" fmla="*/ 0 h 20000"/>
                  <a:gd name="T18" fmla="*/ 0 w 20000"/>
                  <a:gd name="T19" fmla="*/ 0 h 20000"/>
                  <a:gd name="T20" fmla="*/ 0 w 20000"/>
                  <a:gd name="T21" fmla="*/ 0 h 20000"/>
                  <a:gd name="T22" fmla="*/ 0 w 20000"/>
                  <a:gd name="T23" fmla="*/ 0 h 20000"/>
                  <a:gd name="T24" fmla="*/ 0 w 20000"/>
                  <a:gd name="T25" fmla="*/ 0 h 20000"/>
                  <a:gd name="T26" fmla="*/ 0 w 20000"/>
                  <a:gd name="T27" fmla="*/ 0 h 20000"/>
                  <a:gd name="T28" fmla="*/ 0 w 20000"/>
                  <a:gd name="T29" fmla="*/ 0 h 20000"/>
                  <a:gd name="T30" fmla="*/ 0 w 20000"/>
                  <a:gd name="T31" fmla="*/ 0 h 20000"/>
                  <a:gd name="T32" fmla="*/ 0 w 20000"/>
                  <a:gd name="T33" fmla="*/ 0 h 20000"/>
                  <a:gd name="T34" fmla="*/ 0 w 20000"/>
                  <a:gd name="T35" fmla="*/ 0 h 20000"/>
                  <a:gd name="T36" fmla="*/ 0 w 20000"/>
                  <a:gd name="T37" fmla="*/ 0 h 20000"/>
                  <a:gd name="T38" fmla="*/ 0 w 20000"/>
                  <a:gd name="T39" fmla="*/ 0 h 20000"/>
                  <a:gd name="T40" fmla="*/ 0 w 20000"/>
                  <a:gd name="T41" fmla="*/ 0 h 20000"/>
                  <a:gd name="T42" fmla="*/ 0 w 20000"/>
                  <a:gd name="T43" fmla="*/ 0 h 20000"/>
                  <a:gd name="T44" fmla="*/ 0 w 20000"/>
                  <a:gd name="T45" fmla="*/ 0 h 20000"/>
                  <a:gd name="T46" fmla="*/ 0 w 20000"/>
                  <a:gd name="T47" fmla="*/ 0 h 20000"/>
                  <a:gd name="T48" fmla="*/ 0 w 20000"/>
                  <a:gd name="T49" fmla="*/ 0 h 20000"/>
                  <a:gd name="T50" fmla="*/ 0 w 20000"/>
                  <a:gd name="T51" fmla="*/ 0 h 20000"/>
                  <a:gd name="T52" fmla="*/ 0 w 20000"/>
                  <a:gd name="T53" fmla="*/ 0 h 20000"/>
                  <a:gd name="T54" fmla="*/ 0 w 20000"/>
                  <a:gd name="T55" fmla="*/ 0 h 20000"/>
                  <a:gd name="T56" fmla="*/ 0 w 20000"/>
                  <a:gd name="T57" fmla="*/ 0 h 20000"/>
                  <a:gd name="T58" fmla="*/ 0 w 20000"/>
                  <a:gd name="T59" fmla="*/ 0 h 20000"/>
                  <a:gd name="T60" fmla="*/ 0 w 20000"/>
                  <a:gd name="T61" fmla="*/ 0 h 20000"/>
                  <a:gd name="T62" fmla="*/ 0 w 20000"/>
                  <a:gd name="T63" fmla="*/ 0 h 20000"/>
                  <a:gd name="T64" fmla="*/ 0 w 20000"/>
                  <a:gd name="T65" fmla="*/ 0 h 20000"/>
                  <a:gd name="T66" fmla="*/ 0 w 20000"/>
                  <a:gd name="T67" fmla="*/ 0 h 20000"/>
                  <a:gd name="T68" fmla="*/ 0 w 20000"/>
                  <a:gd name="T69" fmla="*/ 0 h 20000"/>
                  <a:gd name="T70" fmla="*/ 0 w 20000"/>
                  <a:gd name="T71" fmla="*/ 0 h 20000"/>
                  <a:gd name="T72" fmla="*/ 0 w 20000"/>
                  <a:gd name="T73" fmla="*/ 0 h 20000"/>
                  <a:gd name="T74" fmla="*/ 0 w 20000"/>
                  <a:gd name="T75" fmla="*/ 0 h 20000"/>
                  <a:gd name="T76" fmla="*/ 0 w 20000"/>
                  <a:gd name="T77" fmla="*/ 0 h 20000"/>
                  <a:gd name="T78" fmla="*/ 0 w 20000"/>
                  <a:gd name="T79" fmla="*/ 0 h 20000"/>
                  <a:gd name="T80" fmla="*/ 0 w 20000"/>
                  <a:gd name="T81" fmla="*/ 0 h 20000"/>
                  <a:gd name="T82" fmla="*/ 0 w 20000"/>
                  <a:gd name="T83" fmla="*/ 0 h 20000"/>
                  <a:gd name="T84" fmla="*/ 0 w 20000"/>
                  <a:gd name="T85" fmla="*/ 0 h 20000"/>
                  <a:gd name="T86" fmla="*/ 0 w 20000"/>
                  <a:gd name="T87" fmla="*/ 0 h 20000"/>
                  <a:gd name="T88" fmla="*/ 0 w 20000"/>
                  <a:gd name="T89" fmla="*/ 0 h 20000"/>
                  <a:gd name="T90" fmla="*/ 0 w 20000"/>
                  <a:gd name="T91" fmla="*/ 0 h 20000"/>
                  <a:gd name="T92" fmla="*/ 0 w 20000"/>
                  <a:gd name="T93" fmla="*/ 0 h 20000"/>
                  <a:gd name="T94" fmla="*/ 0 w 20000"/>
                  <a:gd name="T95" fmla="*/ 0 h 200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0000"/>
                  <a:gd name="T145" fmla="*/ 0 h 20000"/>
                  <a:gd name="T146" fmla="*/ 20000 w 20000"/>
                  <a:gd name="T147" fmla="*/ 20000 h 200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0000" h="20000">
                    <a:moveTo>
                      <a:pt x="19983" y="894"/>
                    </a:moveTo>
                    <a:lnTo>
                      <a:pt x="19760" y="1490"/>
                    </a:lnTo>
                    <a:lnTo>
                      <a:pt x="19536" y="2086"/>
                    </a:lnTo>
                    <a:lnTo>
                      <a:pt x="19313" y="2712"/>
                    </a:lnTo>
                    <a:lnTo>
                      <a:pt x="19107" y="3338"/>
                    </a:lnTo>
                    <a:lnTo>
                      <a:pt x="18884" y="3905"/>
                    </a:lnTo>
                    <a:lnTo>
                      <a:pt x="18661" y="4501"/>
                    </a:lnTo>
                    <a:lnTo>
                      <a:pt x="18438" y="5067"/>
                    </a:lnTo>
                    <a:lnTo>
                      <a:pt x="18232" y="5663"/>
                    </a:lnTo>
                    <a:lnTo>
                      <a:pt x="17991" y="6230"/>
                    </a:lnTo>
                    <a:lnTo>
                      <a:pt x="17768" y="6796"/>
                    </a:lnTo>
                    <a:lnTo>
                      <a:pt x="17528" y="7392"/>
                    </a:lnTo>
                    <a:lnTo>
                      <a:pt x="17305" y="7958"/>
                    </a:lnTo>
                    <a:lnTo>
                      <a:pt x="17082" y="8495"/>
                    </a:lnTo>
                    <a:lnTo>
                      <a:pt x="16858" y="9091"/>
                    </a:lnTo>
                    <a:lnTo>
                      <a:pt x="16652" y="9627"/>
                    </a:lnTo>
                    <a:lnTo>
                      <a:pt x="16429" y="10164"/>
                    </a:lnTo>
                    <a:lnTo>
                      <a:pt x="16206" y="10700"/>
                    </a:lnTo>
                    <a:lnTo>
                      <a:pt x="15983" y="11237"/>
                    </a:lnTo>
                    <a:lnTo>
                      <a:pt x="15760" y="11714"/>
                    </a:lnTo>
                    <a:lnTo>
                      <a:pt x="15536" y="12280"/>
                    </a:lnTo>
                    <a:lnTo>
                      <a:pt x="15313" y="12727"/>
                    </a:lnTo>
                    <a:lnTo>
                      <a:pt x="15107" y="13174"/>
                    </a:lnTo>
                    <a:lnTo>
                      <a:pt x="14884" y="13651"/>
                    </a:lnTo>
                    <a:lnTo>
                      <a:pt x="14661" y="14098"/>
                    </a:lnTo>
                    <a:lnTo>
                      <a:pt x="14438" y="14545"/>
                    </a:lnTo>
                    <a:lnTo>
                      <a:pt x="14232" y="14963"/>
                    </a:lnTo>
                    <a:lnTo>
                      <a:pt x="14026" y="15410"/>
                    </a:lnTo>
                    <a:lnTo>
                      <a:pt x="13785" y="15797"/>
                    </a:lnTo>
                    <a:lnTo>
                      <a:pt x="13562" y="16185"/>
                    </a:lnTo>
                    <a:lnTo>
                      <a:pt x="13339" y="16572"/>
                    </a:lnTo>
                    <a:lnTo>
                      <a:pt x="13116" y="16900"/>
                    </a:lnTo>
                    <a:lnTo>
                      <a:pt x="12910" y="17228"/>
                    </a:lnTo>
                    <a:lnTo>
                      <a:pt x="12687" y="17556"/>
                    </a:lnTo>
                    <a:lnTo>
                      <a:pt x="12464" y="17884"/>
                    </a:lnTo>
                    <a:lnTo>
                      <a:pt x="12258" y="18182"/>
                    </a:lnTo>
                    <a:lnTo>
                      <a:pt x="12034" y="18450"/>
                    </a:lnTo>
                    <a:lnTo>
                      <a:pt x="11828" y="18659"/>
                    </a:lnTo>
                    <a:lnTo>
                      <a:pt x="11622" y="18897"/>
                    </a:lnTo>
                    <a:lnTo>
                      <a:pt x="11399" y="19106"/>
                    </a:lnTo>
                    <a:lnTo>
                      <a:pt x="11176" y="19314"/>
                    </a:lnTo>
                    <a:lnTo>
                      <a:pt x="10953" y="19463"/>
                    </a:lnTo>
                    <a:lnTo>
                      <a:pt x="10764" y="19583"/>
                    </a:lnTo>
                    <a:lnTo>
                      <a:pt x="10558" y="19702"/>
                    </a:lnTo>
                    <a:lnTo>
                      <a:pt x="10335" y="19821"/>
                    </a:lnTo>
                    <a:lnTo>
                      <a:pt x="10129" y="19881"/>
                    </a:lnTo>
                    <a:lnTo>
                      <a:pt x="9906" y="19940"/>
                    </a:lnTo>
                    <a:lnTo>
                      <a:pt x="9682" y="19970"/>
                    </a:lnTo>
                    <a:lnTo>
                      <a:pt x="9476" y="19940"/>
                    </a:lnTo>
                    <a:lnTo>
                      <a:pt x="9288" y="19940"/>
                    </a:lnTo>
                    <a:lnTo>
                      <a:pt x="9064" y="19881"/>
                    </a:lnTo>
                    <a:lnTo>
                      <a:pt x="8858" y="19762"/>
                    </a:lnTo>
                    <a:lnTo>
                      <a:pt x="8652" y="19613"/>
                    </a:lnTo>
                    <a:lnTo>
                      <a:pt x="8429" y="19463"/>
                    </a:lnTo>
                    <a:lnTo>
                      <a:pt x="8206" y="19225"/>
                    </a:lnTo>
                    <a:lnTo>
                      <a:pt x="7983" y="18957"/>
                    </a:lnTo>
                    <a:lnTo>
                      <a:pt x="7760" y="18718"/>
                    </a:lnTo>
                    <a:lnTo>
                      <a:pt x="7536" y="18450"/>
                    </a:lnTo>
                    <a:lnTo>
                      <a:pt x="7296" y="18033"/>
                    </a:lnTo>
                    <a:lnTo>
                      <a:pt x="7073" y="17675"/>
                    </a:lnTo>
                    <a:lnTo>
                      <a:pt x="6833" y="17258"/>
                    </a:lnTo>
                    <a:lnTo>
                      <a:pt x="6609" y="16870"/>
                    </a:lnTo>
                    <a:lnTo>
                      <a:pt x="6386" y="16453"/>
                    </a:lnTo>
                    <a:lnTo>
                      <a:pt x="6146" y="16006"/>
                    </a:lnTo>
                    <a:lnTo>
                      <a:pt x="5923" y="15499"/>
                    </a:lnTo>
                    <a:lnTo>
                      <a:pt x="5682" y="14993"/>
                    </a:lnTo>
                    <a:lnTo>
                      <a:pt x="5459" y="14486"/>
                    </a:lnTo>
                    <a:lnTo>
                      <a:pt x="5236" y="13979"/>
                    </a:lnTo>
                    <a:lnTo>
                      <a:pt x="4996" y="13472"/>
                    </a:lnTo>
                    <a:lnTo>
                      <a:pt x="4755" y="12906"/>
                    </a:lnTo>
                    <a:lnTo>
                      <a:pt x="4532" y="12340"/>
                    </a:lnTo>
                    <a:lnTo>
                      <a:pt x="4309" y="11773"/>
                    </a:lnTo>
                    <a:lnTo>
                      <a:pt x="4086" y="11207"/>
                    </a:lnTo>
                    <a:lnTo>
                      <a:pt x="3863" y="10611"/>
                    </a:lnTo>
                    <a:lnTo>
                      <a:pt x="3657" y="10075"/>
                    </a:lnTo>
                    <a:lnTo>
                      <a:pt x="3468" y="9478"/>
                    </a:lnTo>
                    <a:lnTo>
                      <a:pt x="3245" y="8942"/>
                    </a:lnTo>
                    <a:lnTo>
                      <a:pt x="3039" y="8346"/>
                    </a:lnTo>
                    <a:lnTo>
                      <a:pt x="2850" y="7779"/>
                    </a:lnTo>
                    <a:lnTo>
                      <a:pt x="2644" y="7213"/>
                    </a:lnTo>
                    <a:lnTo>
                      <a:pt x="2438" y="6647"/>
                    </a:lnTo>
                    <a:lnTo>
                      <a:pt x="2249" y="6110"/>
                    </a:lnTo>
                    <a:lnTo>
                      <a:pt x="2077" y="5574"/>
                    </a:lnTo>
                    <a:lnTo>
                      <a:pt x="1854" y="5037"/>
                    </a:lnTo>
                    <a:lnTo>
                      <a:pt x="1700" y="4531"/>
                    </a:lnTo>
                    <a:lnTo>
                      <a:pt x="1528" y="4024"/>
                    </a:lnTo>
                    <a:lnTo>
                      <a:pt x="1356" y="3547"/>
                    </a:lnTo>
                    <a:lnTo>
                      <a:pt x="1202" y="3130"/>
                    </a:lnTo>
                    <a:lnTo>
                      <a:pt x="1047" y="2653"/>
                    </a:lnTo>
                    <a:lnTo>
                      <a:pt x="876" y="2265"/>
                    </a:lnTo>
                    <a:lnTo>
                      <a:pt x="738" y="1818"/>
                    </a:lnTo>
                    <a:lnTo>
                      <a:pt x="584" y="1461"/>
                    </a:lnTo>
                    <a:lnTo>
                      <a:pt x="464" y="1073"/>
                    </a:lnTo>
                    <a:lnTo>
                      <a:pt x="326" y="775"/>
                    </a:lnTo>
                    <a:lnTo>
                      <a:pt x="223" y="477"/>
                    </a:lnTo>
                    <a:lnTo>
                      <a:pt x="103" y="209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82" name="Line 88">
                <a:extLst>
                  <a:ext uri="{FF2B5EF4-FFF2-40B4-BE49-F238E27FC236}">
                    <a16:creationId xmlns:a16="http://schemas.microsoft.com/office/drawing/2014/main" id="{9A76C60E-0F3B-4C0D-BCC5-539954A6557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02250" y="2262188"/>
                <a:ext cx="0" cy="1630362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 type="triangl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83" name="Line 89">
                <a:extLst>
                  <a:ext uri="{FF2B5EF4-FFF2-40B4-BE49-F238E27FC236}">
                    <a16:creationId xmlns:a16="http://schemas.microsoft.com/office/drawing/2014/main" id="{60D971A8-7A85-4306-8E1A-B2DC056ED61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34000" y="3524249"/>
                <a:ext cx="1773237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84" name="Line 90">
                <a:extLst>
                  <a:ext uri="{FF2B5EF4-FFF2-40B4-BE49-F238E27FC236}">
                    <a16:creationId xmlns:a16="http://schemas.microsoft.com/office/drawing/2014/main" id="{107F41D5-38D1-4A90-AE64-B5B5371F0E1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18125" y="2549525"/>
                <a:ext cx="906463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85" name="Line 91">
                <a:extLst>
                  <a:ext uri="{FF2B5EF4-FFF2-40B4-BE49-F238E27FC236}">
                    <a16:creationId xmlns:a16="http://schemas.microsoft.com/office/drawing/2014/main" id="{39C00408-4BB8-4747-A422-FEFCFDF2150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7077074" y="3028949"/>
                <a:ext cx="0" cy="48418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92">
                <a:extLst>
                  <a:ext uri="{FF2B5EF4-FFF2-40B4-BE49-F238E27FC236}">
                    <a16:creationId xmlns:a16="http://schemas.microsoft.com/office/drawing/2014/main" id="{BE78CA3B-1F18-421E-B145-E2EE8F5869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13363" y="3013075"/>
                <a:ext cx="2700337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 type="non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87" name="Rectangle 94">
                <a:extLst>
                  <a:ext uri="{FF2B5EF4-FFF2-40B4-BE49-F238E27FC236}">
                    <a16:creationId xmlns:a16="http://schemas.microsoft.com/office/drawing/2014/main" id="{43817889-FB6A-4EFA-A6F3-93BD396FA4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03800" y="2295525"/>
                <a:ext cx="255588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66"/>
                    </a:solidFill>
                  </a:rPr>
                  <a:t>A</a:t>
                </a:r>
                <a:endParaRPr lang="en-US" altLang="zh-CN" sz="1000" b="0"/>
              </a:p>
            </p:txBody>
          </p:sp>
          <p:sp>
            <p:nvSpPr>
              <p:cNvPr id="17588" name="Rectangle 96">
                <a:extLst>
                  <a:ext uri="{FF2B5EF4-FFF2-40B4-BE49-F238E27FC236}">
                    <a16:creationId xmlns:a16="http://schemas.microsoft.com/office/drawing/2014/main" id="{8BEE3421-5CB6-4893-941B-DA6764A992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072437" y="2824163"/>
                <a:ext cx="255588" cy="41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66FFFF"/>
                    </a:solidFill>
                  </a:rPr>
                  <a:t>t</a:t>
                </a:r>
                <a:endParaRPr lang="en-US" altLang="zh-CN" b="0"/>
              </a:p>
            </p:txBody>
          </p:sp>
          <p:sp>
            <p:nvSpPr>
              <p:cNvPr id="17589" name="Rectangle 97">
                <a:extLst>
                  <a:ext uri="{FF2B5EF4-FFF2-40B4-BE49-F238E27FC236}">
                    <a16:creationId xmlns:a16="http://schemas.microsoft.com/office/drawing/2014/main" id="{61097487-DF9E-4435-A448-5D5D9E83C0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84800" y="2143125"/>
                <a:ext cx="319088" cy="415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66FFFF"/>
                    </a:solidFill>
                  </a:rPr>
                  <a:t>x</a:t>
                </a:r>
                <a:endParaRPr lang="en-US" altLang="zh-CN" sz="1000" b="0"/>
              </a:p>
            </p:txBody>
          </p:sp>
          <p:sp>
            <p:nvSpPr>
              <p:cNvPr id="17590" name="Rectangle 99">
                <a:extLst>
                  <a:ext uri="{FF2B5EF4-FFF2-40B4-BE49-F238E27FC236}">
                    <a16:creationId xmlns:a16="http://schemas.microsoft.com/office/drawing/2014/main" id="{1024EEBD-8DBF-4355-A25A-D70780979F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84999" y="2643188"/>
                <a:ext cx="319088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66"/>
                    </a:solidFill>
                  </a:rPr>
                  <a:t>T</a:t>
                </a:r>
                <a:endParaRPr lang="en-US" altLang="zh-CN" b="0"/>
              </a:p>
            </p:txBody>
          </p:sp>
        </p:grpSp>
        <p:sp useBgFill="1">
          <p:nvSpPr>
            <p:cNvPr id="17576" name="Rectangle 69">
              <a:extLst>
                <a:ext uri="{FF2B5EF4-FFF2-40B4-BE49-F238E27FC236}">
                  <a16:creationId xmlns:a16="http://schemas.microsoft.com/office/drawing/2014/main" id="{FAFBDF8B-583E-490A-82AD-D8EA36790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570" y="3001625"/>
              <a:ext cx="893762" cy="78263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7577" name="Rectangle 93">
              <a:extLst>
                <a:ext uri="{FF2B5EF4-FFF2-40B4-BE49-F238E27FC236}">
                  <a16:creationId xmlns:a16="http://schemas.microsoft.com/office/drawing/2014/main" id="{C3652AA1-A5F6-4206-8425-F2C0C3A014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3800" y="2752725"/>
              <a:ext cx="304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66FFFF"/>
                  </a:solidFill>
                </a:rPr>
                <a:t>o</a:t>
              </a:r>
              <a:endParaRPr lang="en-US" altLang="zh-CN" sz="1000" b="0"/>
            </a:p>
          </p:txBody>
        </p:sp>
        <p:sp>
          <p:nvSpPr>
            <p:cNvPr id="17578" name="Rectangle 95">
              <a:extLst>
                <a:ext uri="{FF2B5EF4-FFF2-40B4-BE49-F238E27FC236}">
                  <a16:creationId xmlns:a16="http://schemas.microsoft.com/office/drawing/2014/main" id="{42FB46E9-809A-478F-B4F8-85920260B0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27600" y="3286124"/>
              <a:ext cx="511175" cy="41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66"/>
                  </a:solidFill>
                </a:rPr>
                <a:t>-</a:t>
              </a:r>
              <a:r>
                <a:rPr lang="en-US" altLang="zh-CN" i="1">
                  <a:solidFill>
                    <a:srgbClr val="FFFF66"/>
                  </a:solidFill>
                </a:rPr>
                <a:t>A</a:t>
              </a:r>
              <a:endParaRPr lang="en-US" altLang="zh-CN" sz="1000" b="0"/>
            </a:p>
          </p:txBody>
        </p:sp>
      </p:grpSp>
      <p:sp>
        <p:nvSpPr>
          <p:cNvPr id="17570" name="Rectangle 112">
            <a:extLst>
              <a:ext uri="{FF2B5EF4-FFF2-40B4-BE49-F238E27FC236}">
                <a16:creationId xmlns:a16="http://schemas.microsoft.com/office/drawing/2014/main" id="{F4BD10EB-EA0D-498E-AD0C-AF80A1AB8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59600" y="4857750"/>
            <a:ext cx="12890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</a:t>
            </a:r>
            <a:r>
              <a:rPr lang="en-US" altLang="zh-CN">
                <a:solidFill>
                  <a:srgbClr val="FFFF00"/>
                </a:solidFill>
              </a:rPr>
              <a:t> = 3</a:t>
            </a:r>
            <a:r>
              <a:rPr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</a:t>
            </a:r>
            <a:r>
              <a:rPr lang="en-US" altLang="zh-CN">
                <a:solidFill>
                  <a:srgbClr val="FFFF00"/>
                </a:solidFill>
              </a:rPr>
              <a:t>/2</a:t>
            </a:r>
            <a:endParaRPr lang="en-US" altLang="zh-CN" b="0">
              <a:solidFill>
                <a:srgbClr val="FFFF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E72CDD9-78A5-4D48-9E84-49E23D1D1876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4786313"/>
            <a:ext cx="3406775" cy="1887537"/>
            <a:chOff x="4951413" y="4786313"/>
            <a:chExt cx="3406776" cy="1887537"/>
          </a:xfrm>
        </p:grpSpPr>
        <p:sp>
          <p:nvSpPr>
            <p:cNvPr id="17563" name="Line 101">
              <a:extLst>
                <a:ext uri="{FF2B5EF4-FFF2-40B4-BE49-F238E27FC236}">
                  <a16:creationId xmlns:a16="http://schemas.microsoft.com/office/drawing/2014/main" id="{CE6DAD08-5504-407D-AE4D-6FDB742F38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41938" y="5318125"/>
              <a:ext cx="46355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Line 102">
              <a:extLst>
                <a:ext uri="{FF2B5EF4-FFF2-40B4-BE49-F238E27FC236}">
                  <a16:creationId xmlns:a16="http://schemas.microsoft.com/office/drawing/2014/main" id="{FCA132EB-3B27-44E3-8F0B-1E1C22E9EB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1301" y="4989513"/>
              <a:ext cx="0" cy="1684337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Line 103">
              <a:extLst>
                <a:ext uri="{FF2B5EF4-FFF2-40B4-BE49-F238E27FC236}">
                  <a16:creationId xmlns:a16="http://schemas.microsoft.com/office/drawing/2014/main" id="{1DEEEB39-40A7-4C94-B663-40B0F56BCB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35588" y="5813425"/>
              <a:ext cx="2700338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Rectangle 104">
              <a:extLst>
                <a:ext uri="{FF2B5EF4-FFF2-40B4-BE49-F238E27FC236}">
                  <a16:creationId xmlns:a16="http://schemas.microsoft.com/office/drawing/2014/main" id="{FAEBD5ED-83A6-46CC-9AE5-CDEBBAFF62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26038" y="5613400"/>
              <a:ext cx="315913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</a:rPr>
                <a:t>o</a:t>
              </a:r>
              <a:endParaRPr lang="en-US" altLang="zh-CN" sz="1000" b="0"/>
            </a:p>
          </p:txBody>
        </p:sp>
        <p:sp>
          <p:nvSpPr>
            <p:cNvPr id="17567" name="Rectangle 105">
              <a:extLst>
                <a:ext uri="{FF2B5EF4-FFF2-40B4-BE49-F238E27FC236}">
                  <a16:creationId xmlns:a16="http://schemas.microsoft.com/office/drawing/2014/main" id="{A7D06663-E7B2-420B-99BC-A52850E3A1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27613" y="5091113"/>
              <a:ext cx="265113" cy="47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A</a:t>
              </a:r>
              <a:endParaRPr lang="en-US" altLang="zh-CN" sz="1000" b="0"/>
            </a:p>
          </p:txBody>
        </p:sp>
        <p:sp>
          <p:nvSpPr>
            <p:cNvPr id="17568" name="Rectangle 106">
              <a:extLst>
                <a:ext uri="{FF2B5EF4-FFF2-40B4-BE49-F238E27FC236}">
                  <a16:creationId xmlns:a16="http://schemas.microsoft.com/office/drawing/2014/main" id="{72EC46D0-DBCD-4D2E-9220-F66890CF19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1413" y="6081713"/>
              <a:ext cx="5302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</a:rPr>
                <a:t>-</a:t>
              </a:r>
              <a:r>
                <a:rPr lang="en-US" altLang="zh-CN" i="1">
                  <a:solidFill>
                    <a:srgbClr val="FFFF00"/>
                  </a:solidFill>
                </a:rPr>
                <a:t>A</a:t>
              </a:r>
              <a:endParaRPr lang="en-US" altLang="zh-CN" sz="1000" b="0"/>
            </a:p>
          </p:txBody>
        </p:sp>
        <p:sp>
          <p:nvSpPr>
            <p:cNvPr id="17569" name="Rectangle 107">
              <a:extLst>
                <a:ext uri="{FF2B5EF4-FFF2-40B4-BE49-F238E27FC236}">
                  <a16:creationId xmlns:a16="http://schemas.microsoft.com/office/drawing/2014/main" id="{511420DC-96DE-4318-975A-30D8512769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93076" y="5562600"/>
              <a:ext cx="265113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 sz="1000" b="0"/>
            </a:p>
            <a:p>
              <a:pPr eaLnBrk="1" hangingPunct="1"/>
              <a:r>
                <a:rPr lang="en-US" altLang="zh-CN" i="1">
                  <a:solidFill>
                    <a:srgbClr val="00FFFF"/>
                  </a:solidFill>
                </a:rPr>
                <a:t>t</a:t>
              </a:r>
              <a:endParaRPr lang="en-US" altLang="zh-CN" sz="1600" i="1"/>
            </a:p>
          </p:txBody>
        </p:sp>
        <p:sp>
          <p:nvSpPr>
            <p:cNvPr id="7" name="Rectangle 108">
              <a:extLst>
                <a:ext uri="{FF2B5EF4-FFF2-40B4-BE49-F238E27FC236}">
                  <a16:creationId xmlns:a16="http://schemas.microsoft.com/office/drawing/2014/main" id="{12ED0A7F-5458-4D79-BCFF-E14B84438E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89576" y="4786313"/>
              <a:ext cx="331788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FFFF"/>
                  </a:solidFill>
                </a:rPr>
                <a:t>x</a:t>
              </a:r>
              <a:endParaRPr lang="en-US" altLang="zh-CN" sz="1000" b="0"/>
            </a:p>
          </p:txBody>
        </p:sp>
        <p:sp>
          <p:nvSpPr>
            <p:cNvPr id="17571" name="Freeform 109">
              <a:extLst>
                <a:ext uri="{FF2B5EF4-FFF2-40B4-BE49-F238E27FC236}">
                  <a16:creationId xmlns:a16="http://schemas.microsoft.com/office/drawing/2014/main" id="{7E313E2D-C17C-4E60-B214-659782C683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57813" y="5348288"/>
              <a:ext cx="876300" cy="46196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964"/>
                  </a:moveTo>
                  <a:lnTo>
                    <a:pt x="189" y="19323"/>
                  </a:lnTo>
                  <a:lnTo>
                    <a:pt x="396" y="18717"/>
                  </a:lnTo>
                  <a:lnTo>
                    <a:pt x="584" y="18075"/>
                  </a:lnTo>
                  <a:lnTo>
                    <a:pt x="792" y="17469"/>
                  </a:lnTo>
                  <a:lnTo>
                    <a:pt x="980" y="16827"/>
                  </a:lnTo>
                  <a:lnTo>
                    <a:pt x="1188" y="16221"/>
                  </a:lnTo>
                  <a:lnTo>
                    <a:pt x="1395" y="15615"/>
                  </a:lnTo>
                  <a:lnTo>
                    <a:pt x="1565" y="15009"/>
                  </a:lnTo>
                  <a:lnTo>
                    <a:pt x="1772" y="14403"/>
                  </a:lnTo>
                  <a:lnTo>
                    <a:pt x="1979" y="13832"/>
                  </a:lnTo>
                  <a:lnTo>
                    <a:pt x="2168" y="13191"/>
                  </a:lnTo>
                  <a:lnTo>
                    <a:pt x="2375" y="12656"/>
                  </a:lnTo>
                  <a:lnTo>
                    <a:pt x="2564" y="12086"/>
                  </a:lnTo>
                  <a:lnTo>
                    <a:pt x="2790" y="11480"/>
                  </a:lnTo>
                  <a:lnTo>
                    <a:pt x="2959" y="10945"/>
                  </a:lnTo>
                  <a:lnTo>
                    <a:pt x="3167" y="10339"/>
                  </a:lnTo>
                  <a:lnTo>
                    <a:pt x="3374" y="9804"/>
                  </a:lnTo>
                  <a:lnTo>
                    <a:pt x="3582" y="9305"/>
                  </a:lnTo>
                  <a:lnTo>
                    <a:pt x="3770" y="8770"/>
                  </a:lnTo>
                  <a:lnTo>
                    <a:pt x="3959" y="8271"/>
                  </a:lnTo>
                  <a:lnTo>
                    <a:pt x="4166" y="7736"/>
                  </a:lnTo>
                  <a:lnTo>
                    <a:pt x="4373" y="7237"/>
                  </a:lnTo>
                  <a:lnTo>
                    <a:pt x="4562" y="6809"/>
                  </a:lnTo>
                  <a:lnTo>
                    <a:pt x="4788" y="6310"/>
                  </a:lnTo>
                  <a:lnTo>
                    <a:pt x="4976" y="5847"/>
                  </a:lnTo>
                  <a:lnTo>
                    <a:pt x="5165" y="5383"/>
                  </a:lnTo>
                  <a:lnTo>
                    <a:pt x="5353" y="4955"/>
                  </a:lnTo>
                  <a:lnTo>
                    <a:pt x="5542" y="4563"/>
                  </a:lnTo>
                  <a:lnTo>
                    <a:pt x="5768" y="4135"/>
                  </a:lnTo>
                  <a:lnTo>
                    <a:pt x="5975" y="3743"/>
                  </a:lnTo>
                  <a:lnTo>
                    <a:pt x="6183" y="3351"/>
                  </a:lnTo>
                  <a:lnTo>
                    <a:pt x="6390" y="3030"/>
                  </a:lnTo>
                  <a:lnTo>
                    <a:pt x="6598" y="2674"/>
                  </a:lnTo>
                  <a:lnTo>
                    <a:pt x="6786" y="2353"/>
                  </a:lnTo>
                  <a:lnTo>
                    <a:pt x="6993" y="2032"/>
                  </a:lnTo>
                  <a:lnTo>
                    <a:pt x="7182" y="1747"/>
                  </a:lnTo>
                  <a:lnTo>
                    <a:pt x="7408" y="1497"/>
                  </a:lnTo>
                  <a:lnTo>
                    <a:pt x="7615" y="1248"/>
                  </a:lnTo>
                  <a:lnTo>
                    <a:pt x="7842" y="1034"/>
                  </a:lnTo>
                  <a:lnTo>
                    <a:pt x="8030" y="820"/>
                  </a:lnTo>
                  <a:lnTo>
                    <a:pt x="8238" y="606"/>
                  </a:lnTo>
                  <a:lnTo>
                    <a:pt x="8464" y="499"/>
                  </a:lnTo>
                  <a:lnTo>
                    <a:pt x="8633" y="357"/>
                  </a:lnTo>
                  <a:lnTo>
                    <a:pt x="8841" y="250"/>
                  </a:lnTo>
                  <a:lnTo>
                    <a:pt x="9048" y="71"/>
                  </a:lnTo>
                  <a:lnTo>
                    <a:pt x="9274" y="36"/>
                  </a:lnTo>
                  <a:lnTo>
                    <a:pt x="9482" y="36"/>
                  </a:lnTo>
                  <a:lnTo>
                    <a:pt x="9670" y="36"/>
                  </a:lnTo>
                  <a:lnTo>
                    <a:pt x="9877" y="0"/>
                  </a:lnTo>
                  <a:lnTo>
                    <a:pt x="10123" y="36"/>
                  </a:lnTo>
                  <a:lnTo>
                    <a:pt x="10330" y="107"/>
                  </a:lnTo>
                  <a:lnTo>
                    <a:pt x="10556" y="250"/>
                  </a:lnTo>
                  <a:lnTo>
                    <a:pt x="10782" y="428"/>
                  </a:lnTo>
                  <a:lnTo>
                    <a:pt x="11008" y="606"/>
                  </a:lnTo>
                  <a:lnTo>
                    <a:pt x="11235" y="856"/>
                  </a:lnTo>
                  <a:lnTo>
                    <a:pt x="11499" y="1105"/>
                  </a:lnTo>
                  <a:lnTo>
                    <a:pt x="11725" y="1390"/>
                  </a:lnTo>
                  <a:lnTo>
                    <a:pt x="11951" y="1711"/>
                  </a:lnTo>
                  <a:lnTo>
                    <a:pt x="12196" y="2103"/>
                  </a:lnTo>
                  <a:lnTo>
                    <a:pt x="12460" y="2460"/>
                  </a:lnTo>
                  <a:lnTo>
                    <a:pt x="12724" y="2816"/>
                  </a:lnTo>
                  <a:lnTo>
                    <a:pt x="12950" y="3244"/>
                  </a:lnTo>
                  <a:lnTo>
                    <a:pt x="13195" y="3672"/>
                  </a:lnTo>
                  <a:lnTo>
                    <a:pt x="13459" y="4135"/>
                  </a:lnTo>
                  <a:lnTo>
                    <a:pt x="13704" y="4635"/>
                  </a:lnTo>
                  <a:lnTo>
                    <a:pt x="13949" y="5098"/>
                  </a:lnTo>
                  <a:lnTo>
                    <a:pt x="14194" y="5633"/>
                  </a:lnTo>
                  <a:lnTo>
                    <a:pt x="14458" y="6132"/>
                  </a:lnTo>
                  <a:lnTo>
                    <a:pt x="14703" y="6667"/>
                  </a:lnTo>
                  <a:lnTo>
                    <a:pt x="14948" y="7201"/>
                  </a:lnTo>
                  <a:lnTo>
                    <a:pt x="15193" y="7736"/>
                  </a:lnTo>
                  <a:lnTo>
                    <a:pt x="15476" y="8271"/>
                  </a:lnTo>
                  <a:lnTo>
                    <a:pt x="15683" y="8841"/>
                  </a:lnTo>
                  <a:lnTo>
                    <a:pt x="15910" y="9376"/>
                  </a:lnTo>
                  <a:lnTo>
                    <a:pt x="16155" y="9947"/>
                  </a:lnTo>
                  <a:lnTo>
                    <a:pt x="16381" y="10517"/>
                  </a:lnTo>
                  <a:lnTo>
                    <a:pt x="16626" y="11052"/>
                  </a:lnTo>
                  <a:lnTo>
                    <a:pt x="16833" y="11622"/>
                  </a:lnTo>
                  <a:lnTo>
                    <a:pt x="17059" y="12157"/>
                  </a:lnTo>
                  <a:lnTo>
                    <a:pt x="17267" y="12692"/>
                  </a:lnTo>
                  <a:lnTo>
                    <a:pt x="17493" y="13191"/>
                  </a:lnTo>
                  <a:lnTo>
                    <a:pt x="17719" y="13725"/>
                  </a:lnTo>
                  <a:lnTo>
                    <a:pt x="17926" y="14260"/>
                  </a:lnTo>
                  <a:lnTo>
                    <a:pt x="18153" y="14759"/>
                  </a:lnTo>
                  <a:lnTo>
                    <a:pt x="18322" y="15223"/>
                  </a:lnTo>
                  <a:lnTo>
                    <a:pt x="18492" y="15686"/>
                  </a:lnTo>
                  <a:lnTo>
                    <a:pt x="18680" y="16150"/>
                  </a:lnTo>
                  <a:lnTo>
                    <a:pt x="18850" y="16578"/>
                  </a:lnTo>
                  <a:lnTo>
                    <a:pt x="19020" y="16970"/>
                  </a:lnTo>
                  <a:lnTo>
                    <a:pt x="19171" y="17326"/>
                  </a:lnTo>
                  <a:lnTo>
                    <a:pt x="19340" y="17718"/>
                  </a:lnTo>
                  <a:lnTo>
                    <a:pt x="19491" y="18039"/>
                  </a:lnTo>
                  <a:lnTo>
                    <a:pt x="19604" y="18396"/>
                  </a:lnTo>
                  <a:lnTo>
                    <a:pt x="19755" y="18645"/>
                  </a:lnTo>
                  <a:lnTo>
                    <a:pt x="19887" y="18895"/>
                  </a:lnTo>
                  <a:lnTo>
                    <a:pt x="19981" y="19109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0">
              <a:extLst>
                <a:ext uri="{FF2B5EF4-FFF2-40B4-BE49-F238E27FC236}">
                  <a16:creationId xmlns:a16="http://schemas.microsoft.com/office/drawing/2014/main" id="{8BB92AD7-C71A-4B8A-8D9A-BC87FC230C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32526" y="5794375"/>
              <a:ext cx="876300" cy="49530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9" y="666"/>
                  </a:lnTo>
                  <a:lnTo>
                    <a:pt x="396" y="1231"/>
                  </a:lnTo>
                  <a:lnTo>
                    <a:pt x="584" y="1897"/>
                  </a:lnTo>
                  <a:lnTo>
                    <a:pt x="792" y="2529"/>
                  </a:lnTo>
                  <a:lnTo>
                    <a:pt x="980" y="3161"/>
                  </a:lnTo>
                  <a:lnTo>
                    <a:pt x="1206" y="3727"/>
                  </a:lnTo>
                  <a:lnTo>
                    <a:pt x="1395" y="4359"/>
                  </a:lnTo>
                  <a:lnTo>
                    <a:pt x="1583" y="4958"/>
                  </a:lnTo>
                  <a:lnTo>
                    <a:pt x="1772" y="5557"/>
                  </a:lnTo>
                  <a:lnTo>
                    <a:pt x="1979" y="6156"/>
                  </a:lnTo>
                  <a:lnTo>
                    <a:pt x="2187" y="6755"/>
                  </a:lnTo>
                  <a:lnTo>
                    <a:pt x="2375" y="7288"/>
                  </a:lnTo>
                  <a:lnTo>
                    <a:pt x="2564" y="7887"/>
                  </a:lnTo>
                  <a:lnTo>
                    <a:pt x="2771" y="8519"/>
                  </a:lnTo>
                  <a:lnTo>
                    <a:pt x="2959" y="9018"/>
                  </a:lnTo>
                  <a:lnTo>
                    <a:pt x="3148" y="9617"/>
                  </a:lnTo>
                  <a:lnTo>
                    <a:pt x="3374" y="10183"/>
                  </a:lnTo>
                  <a:lnTo>
                    <a:pt x="3582" y="10649"/>
                  </a:lnTo>
                  <a:lnTo>
                    <a:pt x="3751" y="11215"/>
                  </a:lnTo>
                  <a:lnTo>
                    <a:pt x="3959" y="11681"/>
                  </a:lnTo>
                  <a:lnTo>
                    <a:pt x="4147" y="12246"/>
                  </a:lnTo>
                  <a:lnTo>
                    <a:pt x="4373" y="12745"/>
                  </a:lnTo>
                  <a:lnTo>
                    <a:pt x="4562" y="13178"/>
                  </a:lnTo>
                  <a:lnTo>
                    <a:pt x="4788" y="13677"/>
                  </a:lnTo>
                  <a:lnTo>
                    <a:pt x="4976" y="14110"/>
                  </a:lnTo>
                  <a:lnTo>
                    <a:pt x="5184" y="14609"/>
                  </a:lnTo>
                  <a:lnTo>
                    <a:pt x="5353" y="15008"/>
                  </a:lnTo>
                  <a:lnTo>
                    <a:pt x="5542" y="15408"/>
                  </a:lnTo>
                  <a:lnTo>
                    <a:pt x="5768" y="15840"/>
                  </a:lnTo>
                  <a:lnTo>
                    <a:pt x="5975" y="16240"/>
                  </a:lnTo>
                  <a:lnTo>
                    <a:pt x="6202" y="16606"/>
                  </a:lnTo>
                  <a:lnTo>
                    <a:pt x="6390" y="16972"/>
                  </a:lnTo>
                  <a:lnTo>
                    <a:pt x="6616" y="17304"/>
                  </a:lnTo>
                  <a:lnTo>
                    <a:pt x="6786" y="17604"/>
                  </a:lnTo>
                  <a:lnTo>
                    <a:pt x="6993" y="17937"/>
                  </a:lnTo>
                  <a:lnTo>
                    <a:pt x="7201" y="18236"/>
                  </a:lnTo>
                  <a:lnTo>
                    <a:pt x="7408" y="18436"/>
                  </a:lnTo>
                  <a:lnTo>
                    <a:pt x="7615" y="18735"/>
                  </a:lnTo>
                  <a:lnTo>
                    <a:pt x="7823" y="18935"/>
                  </a:lnTo>
                  <a:lnTo>
                    <a:pt x="8030" y="19168"/>
                  </a:lnTo>
                  <a:lnTo>
                    <a:pt x="8238" y="19334"/>
                  </a:lnTo>
                  <a:lnTo>
                    <a:pt x="8445" y="19434"/>
                  </a:lnTo>
                  <a:lnTo>
                    <a:pt x="8633" y="19634"/>
                  </a:lnTo>
                  <a:lnTo>
                    <a:pt x="8841" y="19734"/>
                  </a:lnTo>
                  <a:lnTo>
                    <a:pt x="9048" y="19900"/>
                  </a:lnTo>
                  <a:lnTo>
                    <a:pt x="9274" y="19933"/>
                  </a:lnTo>
                  <a:lnTo>
                    <a:pt x="9463" y="19933"/>
                  </a:lnTo>
                  <a:lnTo>
                    <a:pt x="9670" y="19933"/>
                  </a:lnTo>
                  <a:lnTo>
                    <a:pt x="9877" y="19967"/>
                  </a:lnTo>
                  <a:lnTo>
                    <a:pt x="10123" y="19933"/>
                  </a:lnTo>
                  <a:lnTo>
                    <a:pt x="10330" y="19867"/>
                  </a:lnTo>
                  <a:lnTo>
                    <a:pt x="10556" y="19734"/>
                  </a:lnTo>
                  <a:lnTo>
                    <a:pt x="10782" y="19567"/>
                  </a:lnTo>
                  <a:lnTo>
                    <a:pt x="11008" y="19334"/>
                  </a:lnTo>
                  <a:lnTo>
                    <a:pt x="11254" y="19101"/>
                  </a:lnTo>
                  <a:lnTo>
                    <a:pt x="11499" y="18869"/>
                  </a:lnTo>
                  <a:lnTo>
                    <a:pt x="11725" y="18569"/>
                  </a:lnTo>
                  <a:lnTo>
                    <a:pt x="11970" y="18270"/>
                  </a:lnTo>
                  <a:lnTo>
                    <a:pt x="12215" y="17903"/>
                  </a:lnTo>
                  <a:lnTo>
                    <a:pt x="12460" y="17504"/>
                  </a:lnTo>
                  <a:lnTo>
                    <a:pt x="12705" y="17171"/>
                  </a:lnTo>
                  <a:lnTo>
                    <a:pt x="12950" y="16705"/>
                  </a:lnTo>
                  <a:lnTo>
                    <a:pt x="13195" y="16306"/>
                  </a:lnTo>
                  <a:lnTo>
                    <a:pt x="13440" y="15840"/>
                  </a:lnTo>
                  <a:lnTo>
                    <a:pt x="13704" y="15341"/>
                  </a:lnTo>
                  <a:lnTo>
                    <a:pt x="13949" y="14875"/>
                  </a:lnTo>
                  <a:lnTo>
                    <a:pt x="14194" y="14343"/>
                  </a:lnTo>
                  <a:lnTo>
                    <a:pt x="14458" y="13844"/>
                  </a:lnTo>
                  <a:lnTo>
                    <a:pt x="14703" y="13278"/>
                  </a:lnTo>
                  <a:lnTo>
                    <a:pt x="14948" y="12779"/>
                  </a:lnTo>
                  <a:lnTo>
                    <a:pt x="15193" y="12246"/>
                  </a:lnTo>
                  <a:lnTo>
                    <a:pt x="15476" y="11681"/>
                  </a:lnTo>
                  <a:lnTo>
                    <a:pt x="15683" y="11115"/>
                  </a:lnTo>
                  <a:lnTo>
                    <a:pt x="15910" y="10582"/>
                  </a:lnTo>
                  <a:lnTo>
                    <a:pt x="16155" y="10017"/>
                  </a:lnTo>
                  <a:lnTo>
                    <a:pt x="16381" y="9484"/>
                  </a:lnTo>
                  <a:lnTo>
                    <a:pt x="16626" y="8918"/>
                  </a:lnTo>
                  <a:lnTo>
                    <a:pt x="16852" y="8353"/>
                  </a:lnTo>
                  <a:lnTo>
                    <a:pt x="17059" y="7820"/>
                  </a:lnTo>
                  <a:lnTo>
                    <a:pt x="17286" y="7255"/>
                  </a:lnTo>
                  <a:lnTo>
                    <a:pt x="17493" y="6755"/>
                  </a:lnTo>
                  <a:lnTo>
                    <a:pt x="17700" y="6256"/>
                  </a:lnTo>
                  <a:lnTo>
                    <a:pt x="17926" y="5724"/>
                  </a:lnTo>
                  <a:lnTo>
                    <a:pt x="18134" y="5225"/>
                  </a:lnTo>
                  <a:lnTo>
                    <a:pt x="18322" y="4759"/>
                  </a:lnTo>
                  <a:lnTo>
                    <a:pt x="18492" y="4293"/>
                  </a:lnTo>
                  <a:lnTo>
                    <a:pt x="18680" y="3827"/>
                  </a:lnTo>
                  <a:lnTo>
                    <a:pt x="18850" y="3394"/>
                  </a:lnTo>
                  <a:lnTo>
                    <a:pt x="19020" y="3028"/>
                  </a:lnTo>
                  <a:lnTo>
                    <a:pt x="19171" y="2629"/>
                  </a:lnTo>
                  <a:lnTo>
                    <a:pt x="19340" y="2263"/>
                  </a:lnTo>
                  <a:lnTo>
                    <a:pt x="19472" y="1930"/>
                  </a:lnTo>
                  <a:lnTo>
                    <a:pt x="19604" y="1597"/>
                  </a:lnTo>
                  <a:lnTo>
                    <a:pt x="19755" y="1331"/>
                  </a:lnTo>
                  <a:lnTo>
                    <a:pt x="19887" y="1065"/>
                  </a:lnTo>
                  <a:lnTo>
                    <a:pt x="19981" y="865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3" name="Line 111">
              <a:extLst>
                <a:ext uri="{FF2B5EF4-FFF2-40B4-BE49-F238E27FC236}">
                  <a16:creationId xmlns:a16="http://schemas.microsoft.com/office/drawing/2014/main" id="{DD934ACF-E74D-45C4-BA54-E67FDBD559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4476" y="6291263"/>
              <a:ext cx="1322388" cy="158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4" name="Rectangle 113">
              <a:extLst>
                <a:ext uri="{FF2B5EF4-FFF2-40B4-BE49-F238E27FC236}">
                  <a16:creationId xmlns:a16="http://schemas.microsoft.com/office/drawing/2014/main" id="{C9AE66FC-B4BF-43C2-BD80-8B78026A24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92926" y="5413375"/>
              <a:ext cx="447675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</a:rPr>
                <a:t> </a:t>
              </a:r>
              <a:r>
                <a:rPr lang="en-US" altLang="zh-CN" i="1">
                  <a:solidFill>
                    <a:srgbClr val="FFFF00"/>
                  </a:solidFill>
                </a:rPr>
                <a:t>T</a:t>
              </a:r>
              <a:endParaRPr lang="en-US" altLang="zh-CN" sz="1000" b="0"/>
            </a:p>
          </p:txBody>
        </p:sp>
      </p:grpSp>
      <p:sp>
        <p:nvSpPr>
          <p:cNvPr id="17572" name="Rectangle 114">
            <a:extLst>
              <a:ext uri="{FF2B5EF4-FFF2-40B4-BE49-F238E27FC236}">
                <a16:creationId xmlns:a16="http://schemas.microsoft.com/office/drawing/2014/main" id="{9D86837B-128F-4FF0-9F14-013F59FF6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9800" y="5213350"/>
            <a:ext cx="12430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(</a:t>
            </a:r>
            <a:r>
              <a:rPr lang="zh-CN" altLang="en-US">
                <a:solidFill>
                  <a:srgbClr val="FFFF00"/>
                </a:solidFill>
              </a:rPr>
              <a:t>或 </a:t>
            </a:r>
            <a:r>
              <a:rPr lang="en-US" altLang="zh-CN">
                <a:solidFill>
                  <a:srgbClr val="FFFF00"/>
                </a:solidFill>
              </a:rPr>
              <a:t>-</a:t>
            </a:r>
            <a:r>
              <a:rPr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</a:t>
            </a:r>
            <a:r>
              <a:rPr lang="en-US" altLang="zh-CN">
                <a:solidFill>
                  <a:srgbClr val="FFFF00"/>
                </a:solidFill>
              </a:rPr>
              <a:t>/2)</a:t>
            </a:r>
            <a:endParaRPr lang="en-US" altLang="zh-CN" b="0">
              <a:solidFill>
                <a:srgbClr val="FFFF00"/>
              </a:solidFill>
            </a:endParaRPr>
          </a:p>
        </p:txBody>
      </p:sp>
      <p:grpSp>
        <p:nvGrpSpPr>
          <p:cNvPr id="21" name="Group 115">
            <a:extLst>
              <a:ext uri="{FF2B5EF4-FFF2-40B4-BE49-F238E27FC236}">
                <a16:creationId xmlns:a16="http://schemas.microsoft.com/office/drawing/2014/main" id="{A28D42C2-12F2-4D41-86BD-DD19B8F931B0}"/>
              </a:ext>
            </a:extLst>
          </p:cNvPr>
          <p:cNvGrpSpPr>
            <a:grpSpLocks/>
          </p:cNvGrpSpPr>
          <p:nvPr/>
        </p:nvGrpSpPr>
        <p:grpSpPr bwMode="auto">
          <a:xfrm>
            <a:off x="5308600" y="857250"/>
            <a:ext cx="3028950" cy="1428750"/>
            <a:chOff x="3036" y="-14"/>
            <a:chExt cx="1908" cy="900"/>
          </a:xfrm>
        </p:grpSpPr>
        <p:sp>
          <p:nvSpPr>
            <p:cNvPr id="17531" name="Rectangle 116">
              <a:extLst>
                <a:ext uri="{FF2B5EF4-FFF2-40B4-BE49-F238E27FC236}">
                  <a16:creationId xmlns:a16="http://schemas.microsoft.com/office/drawing/2014/main" id="{C766B9BE-0548-4248-A289-4B4EDF15D8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2" y="576"/>
              <a:ext cx="21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</a:rPr>
                <a:t>x</a:t>
              </a:r>
              <a:endParaRPr lang="en-US" altLang="zh-CN" b="0">
                <a:solidFill>
                  <a:srgbClr val="66FFFF"/>
                </a:solidFill>
              </a:endParaRPr>
            </a:p>
          </p:txBody>
        </p:sp>
        <p:sp>
          <p:nvSpPr>
            <p:cNvPr id="17532" name="Line 117">
              <a:extLst>
                <a:ext uri="{FF2B5EF4-FFF2-40B4-BE49-F238E27FC236}">
                  <a16:creationId xmlns:a16="http://schemas.microsoft.com/office/drawing/2014/main" id="{29DE83BA-B755-4553-A8A3-B0065687C0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54" y="284"/>
              <a:ext cx="2" cy="2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Rectangle 118">
              <a:extLst>
                <a:ext uri="{FF2B5EF4-FFF2-40B4-BE49-F238E27FC236}">
                  <a16:creationId xmlns:a16="http://schemas.microsoft.com/office/drawing/2014/main" id="{201AD185-AC18-4637-B8B7-F164A03AAE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2" y="432"/>
              <a:ext cx="199" cy="134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534" name="Line 119">
              <a:extLst>
                <a:ext uri="{FF2B5EF4-FFF2-40B4-BE49-F238E27FC236}">
                  <a16:creationId xmlns:a16="http://schemas.microsoft.com/office/drawing/2014/main" id="{68593CD7-5D62-49E1-BE93-8879270456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37" y="210"/>
              <a:ext cx="2" cy="37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Line 120">
              <a:extLst>
                <a:ext uri="{FF2B5EF4-FFF2-40B4-BE49-F238E27FC236}">
                  <a16:creationId xmlns:a16="http://schemas.microsoft.com/office/drawing/2014/main" id="{BA088ED4-0787-43EA-94B4-97A17AEEE5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37" y="573"/>
              <a:ext cx="1701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Rectangle 121">
              <a:extLst>
                <a:ext uri="{FF2B5EF4-FFF2-40B4-BE49-F238E27FC236}">
                  <a16:creationId xmlns:a16="http://schemas.microsoft.com/office/drawing/2014/main" id="{CE47E104-1515-4563-8397-B7A2D479ED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6" y="192"/>
              <a:ext cx="20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FF00"/>
                  </a:solidFill>
                </a:rPr>
                <a:t>m</a:t>
              </a:r>
              <a:endParaRPr lang="en-US" altLang="zh-CN" sz="1000" b="0"/>
            </a:p>
          </p:txBody>
        </p:sp>
        <p:sp>
          <p:nvSpPr>
            <p:cNvPr id="17537" name="Rectangle 122">
              <a:extLst>
                <a:ext uri="{FF2B5EF4-FFF2-40B4-BE49-F238E27FC236}">
                  <a16:creationId xmlns:a16="http://schemas.microsoft.com/office/drawing/2014/main" id="{3D1019FD-842D-458E-96A7-5578DC70FE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0" y="528"/>
              <a:ext cx="235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</a:rPr>
                <a:t>o</a:t>
              </a:r>
              <a:endParaRPr lang="en-US" altLang="zh-CN" sz="1000" b="0"/>
            </a:p>
          </p:txBody>
        </p:sp>
        <p:sp>
          <p:nvSpPr>
            <p:cNvPr id="17538" name="Rectangle 123">
              <a:extLst>
                <a:ext uri="{FF2B5EF4-FFF2-40B4-BE49-F238E27FC236}">
                  <a16:creationId xmlns:a16="http://schemas.microsoft.com/office/drawing/2014/main" id="{D2FDC685-1193-4B55-A841-991C2BBB15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68" y="528"/>
              <a:ext cx="2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66FFFF"/>
                  </a:solidFill>
                </a:rPr>
                <a:t>-</a:t>
              </a:r>
              <a:r>
                <a:rPr lang="en-US" altLang="zh-CN" i="1">
                  <a:solidFill>
                    <a:srgbClr val="66FFFF"/>
                  </a:solidFill>
                </a:rPr>
                <a:t>A</a:t>
              </a:r>
              <a:endParaRPr lang="en-US" altLang="zh-CN" b="0">
                <a:solidFill>
                  <a:srgbClr val="66FFFF"/>
                </a:solidFill>
              </a:endParaRPr>
            </a:p>
          </p:txBody>
        </p:sp>
        <p:sp>
          <p:nvSpPr>
            <p:cNvPr id="17539" name="Line 124">
              <a:extLst>
                <a:ext uri="{FF2B5EF4-FFF2-40B4-BE49-F238E27FC236}">
                  <a16:creationId xmlns:a16="http://schemas.microsoft.com/office/drawing/2014/main" id="{47697000-B91A-4759-A6F6-A9984F5A27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07" y="288"/>
              <a:ext cx="2" cy="31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40" name="Rectangle 125">
              <a:extLst>
                <a:ext uri="{FF2B5EF4-FFF2-40B4-BE49-F238E27FC236}">
                  <a16:creationId xmlns:a16="http://schemas.microsoft.com/office/drawing/2014/main" id="{2190186D-24B0-4041-BD37-1F194600D7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07" y="-14"/>
              <a:ext cx="71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x</a:t>
              </a:r>
              <a:r>
                <a:rPr lang="en-US" altLang="zh-CN" baseline="-25000">
                  <a:solidFill>
                    <a:srgbClr val="FFFF66"/>
                  </a:solidFill>
                </a:rPr>
                <a:t>0</a:t>
              </a:r>
              <a:r>
                <a:rPr lang="en-US" altLang="zh-CN">
                  <a:solidFill>
                    <a:srgbClr val="FFFF66"/>
                  </a:solidFill>
                </a:rPr>
                <a:t> = -</a:t>
              </a:r>
              <a:r>
                <a:rPr lang="en-US" altLang="zh-CN" i="1">
                  <a:solidFill>
                    <a:srgbClr val="FFFF66"/>
                  </a:solidFill>
                </a:rPr>
                <a:t>A</a:t>
              </a:r>
              <a:endParaRPr lang="en-US" altLang="zh-CN" b="0">
                <a:solidFill>
                  <a:srgbClr val="FFFF66"/>
                </a:solidFill>
              </a:endParaRPr>
            </a:p>
          </p:txBody>
        </p:sp>
        <p:grpSp>
          <p:nvGrpSpPr>
            <p:cNvPr id="17541" name="Group 126">
              <a:extLst>
                <a:ext uri="{FF2B5EF4-FFF2-40B4-BE49-F238E27FC236}">
                  <a16:creationId xmlns:a16="http://schemas.microsoft.com/office/drawing/2014/main" id="{19341865-E35F-4405-A3DA-0B040219F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6" y="432"/>
              <a:ext cx="564" cy="73"/>
              <a:chOff x="1872" y="960"/>
              <a:chExt cx="564" cy="73"/>
            </a:xfrm>
          </p:grpSpPr>
          <p:sp>
            <p:nvSpPr>
              <p:cNvPr id="17542" name="Line 127">
                <a:extLst>
                  <a:ext uri="{FF2B5EF4-FFF2-40B4-BE49-F238E27FC236}">
                    <a16:creationId xmlns:a16="http://schemas.microsoft.com/office/drawing/2014/main" id="{0C72AF36-D115-4F27-8623-CBCD5CD6B2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72" y="1002"/>
                <a:ext cx="123" cy="1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543" name="Group 128">
                <a:extLst>
                  <a:ext uri="{FF2B5EF4-FFF2-40B4-BE49-F238E27FC236}">
                    <a16:creationId xmlns:a16="http://schemas.microsoft.com/office/drawing/2014/main" id="{E467D919-48ED-4F7F-A862-D43DFFB98E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014" y="960"/>
                <a:ext cx="286" cy="73"/>
                <a:chOff x="0" y="2"/>
                <a:chExt cx="19985" cy="19996"/>
              </a:xfrm>
            </p:grpSpPr>
            <p:grpSp>
              <p:nvGrpSpPr>
                <p:cNvPr id="17548" name="Group 129">
                  <a:extLst>
                    <a:ext uri="{FF2B5EF4-FFF2-40B4-BE49-F238E27FC236}">
                      <a16:creationId xmlns:a16="http://schemas.microsoft.com/office/drawing/2014/main" id="{44283FC0-4B13-4CCD-8C14-BD53AEF8ED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0" y="786"/>
                  <a:ext cx="7188" cy="19212"/>
                  <a:chOff x="0" y="0"/>
                  <a:chExt cx="19992" cy="19999"/>
                </a:xfrm>
              </p:grpSpPr>
              <p:sp>
                <p:nvSpPr>
                  <p:cNvPr id="17559" name="Arc 130">
                    <a:extLst>
                      <a:ext uri="{FF2B5EF4-FFF2-40B4-BE49-F238E27FC236}">
                        <a16:creationId xmlns:a16="http://schemas.microsoft.com/office/drawing/2014/main" id="{44299513-96AF-4964-BFEC-2314BC931B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1112"/>
                    <a:ext cx="13851" cy="1364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60" name="Arc 131">
                    <a:extLst>
                      <a:ext uri="{FF2B5EF4-FFF2-40B4-BE49-F238E27FC236}">
                        <a16:creationId xmlns:a16="http://schemas.microsoft.com/office/drawing/2014/main" id="{45F36E0F-E806-427C-B6C2-72CE450B7B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50" y="0"/>
                    <a:ext cx="13142" cy="1516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61" name="Arc 132">
                    <a:extLst>
                      <a:ext uri="{FF2B5EF4-FFF2-40B4-BE49-F238E27FC236}">
                        <a16:creationId xmlns:a16="http://schemas.microsoft.com/office/drawing/2014/main" id="{7BC6B6B2-E117-4127-A018-51CCC427B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476" y="15712"/>
                    <a:ext cx="1911" cy="386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62" name="Arc 133">
                    <a:extLst>
                      <a:ext uri="{FF2B5EF4-FFF2-40B4-BE49-F238E27FC236}">
                        <a16:creationId xmlns:a16="http://schemas.microsoft.com/office/drawing/2014/main" id="{218144E5-04F6-4976-8791-76FAA646AD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613" y="15035"/>
                    <a:ext cx="2473" cy="496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549" name="Group 134">
                  <a:extLst>
                    <a:ext uri="{FF2B5EF4-FFF2-40B4-BE49-F238E27FC236}">
                      <a16:creationId xmlns:a16="http://schemas.microsoft.com/office/drawing/2014/main" id="{4D14786B-A18D-4171-92B3-8504AE8993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290" y="394"/>
                  <a:ext cx="7227" cy="19334"/>
                  <a:chOff x="0" y="0"/>
                  <a:chExt cx="20000" cy="20000"/>
                </a:xfrm>
              </p:grpSpPr>
              <p:sp>
                <p:nvSpPr>
                  <p:cNvPr id="17555" name="Arc 135">
                    <a:extLst>
                      <a:ext uri="{FF2B5EF4-FFF2-40B4-BE49-F238E27FC236}">
                        <a16:creationId xmlns:a16="http://schemas.microsoft.com/office/drawing/2014/main" id="{0AA0FBBF-1194-42DE-BD2A-621CA60521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965"/>
                    <a:ext cx="13765" cy="1355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56" name="Arc 136">
                    <a:extLst>
                      <a:ext uri="{FF2B5EF4-FFF2-40B4-BE49-F238E27FC236}">
                        <a16:creationId xmlns:a16="http://schemas.microsoft.com/office/drawing/2014/main" id="{082B6FD2-56F2-4955-B5C9-E5CEDC6351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71" y="0"/>
                    <a:ext cx="13129" cy="150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57" name="Arc 137">
                    <a:extLst>
                      <a:ext uri="{FF2B5EF4-FFF2-40B4-BE49-F238E27FC236}">
                        <a16:creationId xmlns:a16="http://schemas.microsoft.com/office/drawing/2014/main" id="{AABF1488-C3C1-4D62-97DD-C7ACA02CB8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439" y="15347"/>
                    <a:ext cx="1854" cy="384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58" name="Arc 138">
                    <a:extLst>
                      <a:ext uri="{FF2B5EF4-FFF2-40B4-BE49-F238E27FC236}">
                        <a16:creationId xmlns:a16="http://schemas.microsoft.com/office/drawing/2014/main" id="{E76A13AF-692F-4658-8256-EF4C683723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497" y="15067"/>
                    <a:ext cx="2537" cy="493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550" name="Group 139">
                  <a:extLst>
                    <a:ext uri="{FF2B5EF4-FFF2-40B4-BE49-F238E27FC236}">
                      <a16:creationId xmlns:a16="http://schemas.microsoft.com/office/drawing/2014/main" id="{A8192B24-44E6-41AB-A922-F58535BC252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777" y="2"/>
                  <a:ext cx="7208" cy="19333"/>
                  <a:chOff x="3" y="0"/>
                  <a:chExt cx="20000" cy="20001"/>
                </a:xfrm>
              </p:grpSpPr>
              <p:sp>
                <p:nvSpPr>
                  <p:cNvPr id="17551" name="Arc 140">
                    <a:extLst>
                      <a:ext uri="{FF2B5EF4-FFF2-40B4-BE49-F238E27FC236}">
                        <a16:creationId xmlns:a16="http://schemas.microsoft.com/office/drawing/2014/main" id="{305D4E5B-2B96-40DB-B280-80D5169A38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" y="813"/>
                    <a:ext cx="13771" cy="1357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52" name="Arc 141">
                    <a:extLst>
                      <a:ext uri="{FF2B5EF4-FFF2-40B4-BE49-F238E27FC236}">
                        <a16:creationId xmlns:a16="http://schemas.microsoft.com/office/drawing/2014/main" id="{0A5A7161-5ED2-465A-A227-645FC7F369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84" y="0"/>
                    <a:ext cx="13119" cy="1506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53" name="Arc 142">
                    <a:extLst>
                      <a:ext uri="{FF2B5EF4-FFF2-40B4-BE49-F238E27FC236}">
                        <a16:creationId xmlns:a16="http://schemas.microsoft.com/office/drawing/2014/main" id="{909298CD-811A-4D41-A770-B22286A52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561" y="15474"/>
                    <a:ext cx="1815" cy="384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54" name="Arc 143">
                    <a:extLst>
                      <a:ext uri="{FF2B5EF4-FFF2-40B4-BE49-F238E27FC236}">
                        <a16:creationId xmlns:a16="http://schemas.microsoft.com/office/drawing/2014/main" id="{A4CBF05C-F758-445A-9311-B715D82F8A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622" y="15069"/>
                    <a:ext cx="2522" cy="49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544" name="Arc 144">
                <a:extLst>
                  <a:ext uri="{FF2B5EF4-FFF2-40B4-BE49-F238E27FC236}">
                    <a16:creationId xmlns:a16="http://schemas.microsoft.com/office/drawing/2014/main" id="{28988BF0-BFC1-4705-92D6-DFC579C5B8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2001" y="966"/>
                <a:ext cx="20" cy="3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5" name="Arc 145">
                <a:extLst>
                  <a:ext uri="{FF2B5EF4-FFF2-40B4-BE49-F238E27FC236}">
                    <a16:creationId xmlns:a16="http://schemas.microsoft.com/office/drawing/2014/main" id="{34E4D91B-E93D-4EC9-B39E-A43010720D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56" y="960"/>
                <a:ext cx="75" cy="49"/>
              </a:xfrm>
              <a:custGeom>
                <a:avLst/>
                <a:gdLst>
                  <a:gd name="T0" fmla="*/ 0 w 21600"/>
                  <a:gd name="T1" fmla="*/ 0 h 24368"/>
                  <a:gd name="T2" fmla="*/ 0 w 21600"/>
                  <a:gd name="T3" fmla="*/ 0 h 24368"/>
                  <a:gd name="T4" fmla="*/ 0 w 21600"/>
                  <a:gd name="T5" fmla="*/ 0 h 2436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4368"/>
                  <a:gd name="T11" fmla="*/ 21600 w 21600"/>
                  <a:gd name="T12" fmla="*/ 24368 h 243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43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525"/>
                      <a:pt x="21540" y="23450"/>
                      <a:pt x="21421" y="24367"/>
                    </a:cubicBezTo>
                  </a:path>
                  <a:path w="21600" h="243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525"/>
                      <a:pt x="21540" y="23450"/>
                      <a:pt x="21421" y="2436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6" name="Line 146">
                <a:extLst>
                  <a:ext uri="{FF2B5EF4-FFF2-40B4-BE49-F238E27FC236}">
                    <a16:creationId xmlns:a16="http://schemas.microsoft.com/office/drawing/2014/main" id="{54861CF7-B8BF-4DBD-A09F-035B48AB7EF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352" y="1008"/>
                <a:ext cx="0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47" name="Line 147">
                <a:extLst>
                  <a:ext uri="{FF2B5EF4-FFF2-40B4-BE49-F238E27FC236}">
                    <a16:creationId xmlns:a16="http://schemas.microsoft.com/office/drawing/2014/main" id="{168D2A49-8986-4B40-BC0E-B91FB215A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0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148">
            <a:extLst>
              <a:ext uri="{FF2B5EF4-FFF2-40B4-BE49-F238E27FC236}">
                <a16:creationId xmlns:a16="http://schemas.microsoft.com/office/drawing/2014/main" id="{A905A182-AC54-4002-BDC8-7BA48BBA83D6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3857625"/>
            <a:ext cx="2706688" cy="1065213"/>
            <a:chOff x="690" y="2519"/>
            <a:chExt cx="1705" cy="671"/>
          </a:xfrm>
        </p:grpSpPr>
        <p:sp>
          <p:nvSpPr>
            <p:cNvPr id="17485" name="Line 149">
              <a:extLst>
                <a:ext uri="{FF2B5EF4-FFF2-40B4-BE49-F238E27FC236}">
                  <a16:creationId xmlns:a16="http://schemas.microsoft.com/office/drawing/2014/main" id="{68F6F253-FE5B-4F92-9E7C-AE52BF474F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90" y="2879"/>
              <a:ext cx="123" cy="1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Rectangle 150">
              <a:extLst>
                <a:ext uri="{FF2B5EF4-FFF2-40B4-BE49-F238E27FC236}">
                  <a16:creationId xmlns:a16="http://schemas.microsoft.com/office/drawing/2014/main" id="{687402E5-89C4-4BF5-AE60-B69EB1BCEB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06" y="2813"/>
              <a:ext cx="170" cy="115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87" name="Line 151">
              <a:extLst>
                <a:ext uri="{FF2B5EF4-FFF2-40B4-BE49-F238E27FC236}">
                  <a16:creationId xmlns:a16="http://schemas.microsoft.com/office/drawing/2014/main" id="{5B6427C2-8058-4516-8356-E9C1D30E9B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90" y="2623"/>
              <a:ext cx="1" cy="33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152">
              <a:extLst>
                <a:ext uri="{FF2B5EF4-FFF2-40B4-BE49-F238E27FC236}">
                  <a16:creationId xmlns:a16="http://schemas.microsoft.com/office/drawing/2014/main" id="{996F64F1-F364-4315-8F43-5CE143C40F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90" y="2949"/>
              <a:ext cx="1589" cy="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Rectangle 153">
              <a:extLst>
                <a:ext uri="{FF2B5EF4-FFF2-40B4-BE49-F238E27FC236}">
                  <a16:creationId xmlns:a16="http://schemas.microsoft.com/office/drawing/2014/main" id="{BCE4C20D-01E1-4FB8-A1C1-DEB2BF28F5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4" y="2951"/>
              <a:ext cx="2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66FFFF"/>
                  </a:solidFill>
                </a:rPr>
                <a:t>o</a:t>
              </a:r>
              <a:endParaRPr lang="en-US" altLang="zh-CN" sz="1000" b="0"/>
            </a:p>
          </p:txBody>
        </p:sp>
        <p:sp>
          <p:nvSpPr>
            <p:cNvPr id="17490" name="Rectangle 154">
              <a:extLst>
                <a:ext uri="{FF2B5EF4-FFF2-40B4-BE49-F238E27FC236}">
                  <a16:creationId xmlns:a16="http://schemas.microsoft.com/office/drawing/2014/main" id="{0D56BEB0-AAC7-47CE-AA83-0795B2C663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2" y="2951"/>
              <a:ext cx="18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</a:rPr>
                <a:t>x</a:t>
              </a:r>
              <a:endParaRPr lang="en-US" altLang="zh-CN" b="0">
                <a:solidFill>
                  <a:srgbClr val="66FFFF"/>
                </a:solidFill>
              </a:endParaRPr>
            </a:p>
          </p:txBody>
        </p:sp>
        <p:sp>
          <p:nvSpPr>
            <p:cNvPr id="17491" name="Line 155">
              <a:extLst>
                <a:ext uri="{FF2B5EF4-FFF2-40B4-BE49-F238E27FC236}">
                  <a16:creationId xmlns:a16="http://schemas.microsoft.com/office/drawing/2014/main" id="{5CC611F7-BF26-41EB-9277-A1F9F9B5E7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02" y="2663"/>
              <a:ext cx="1" cy="27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Rectangle 156">
              <a:extLst>
                <a:ext uri="{FF2B5EF4-FFF2-40B4-BE49-F238E27FC236}">
                  <a16:creationId xmlns:a16="http://schemas.microsoft.com/office/drawing/2014/main" id="{BCA763AF-3483-4956-B88C-184158A510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4" y="2615"/>
              <a:ext cx="17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FF00"/>
                  </a:solidFill>
                </a:rPr>
                <a:t>m</a:t>
              </a:r>
              <a:endParaRPr lang="en-US" altLang="zh-CN" sz="1000" b="0" i="1"/>
            </a:p>
          </p:txBody>
        </p:sp>
        <p:sp>
          <p:nvSpPr>
            <p:cNvPr id="17493" name="Line 157">
              <a:extLst>
                <a:ext uri="{FF2B5EF4-FFF2-40B4-BE49-F238E27FC236}">
                  <a16:creationId xmlns:a16="http://schemas.microsoft.com/office/drawing/2014/main" id="{F3CF7516-EE80-4DE3-AD4D-6165BE5A19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72" y="2594"/>
              <a:ext cx="25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Rectangle 158">
              <a:extLst>
                <a:ext uri="{FF2B5EF4-FFF2-40B4-BE49-F238E27FC236}">
                  <a16:creationId xmlns:a16="http://schemas.microsoft.com/office/drawing/2014/main" id="{9D06C1E6-345F-43BE-BAB9-16B45F111F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2" y="2519"/>
              <a:ext cx="491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x</a:t>
              </a:r>
              <a:r>
                <a:rPr lang="en-US" altLang="zh-CN" baseline="-25000">
                  <a:solidFill>
                    <a:srgbClr val="FFFF66"/>
                  </a:solidFill>
                </a:rPr>
                <a:t>0</a:t>
              </a:r>
              <a:r>
                <a:rPr lang="en-US" altLang="zh-CN">
                  <a:solidFill>
                    <a:srgbClr val="FFFF66"/>
                  </a:solidFill>
                </a:rPr>
                <a:t> = 0</a:t>
              </a:r>
              <a:endParaRPr lang="en-US" altLang="zh-CN" sz="1000" b="0"/>
            </a:p>
          </p:txBody>
        </p:sp>
        <p:grpSp>
          <p:nvGrpSpPr>
            <p:cNvPr id="17495" name="Group 159">
              <a:extLst>
                <a:ext uri="{FF2B5EF4-FFF2-40B4-BE49-F238E27FC236}">
                  <a16:creationId xmlns:a16="http://schemas.microsoft.com/office/drawing/2014/main" id="{A4D6E1DB-9423-4CFD-856D-69DC763D2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" y="2855"/>
              <a:ext cx="701" cy="79"/>
              <a:chOff x="1857" y="1770"/>
              <a:chExt cx="701" cy="79"/>
            </a:xfrm>
          </p:grpSpPr>
          <p:grpSp>
            <p:nvGrpSpPr>
              <p:cNvPr id="17496" name="Group 160">
                <a:extLst>
                  <a:ext uri="{FF2B5EF4-FFF2-40B4-BE49-F238E27FC236}">
                    <a16:creationId xmlns:a16="http://schemas.microsoft.com/office/drawing/2014/main" id="{B255523D-45F0-4249-93D3-49A07AA647B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70" y="1776"/>
                <a:ext cx="286" cy="73"/>
                <a:chOff x="0" y="2"/>
                <a:chExt cx="19985" cy="19996"/>
              </a:xfrm>
            </p:grpSpPr>
            <p:grpSp>
              <p:nvGrpSpPr>
                <p:cNvPr id="17516" name="Group 161">
                  <a:extLst>
                    <a:ext uri="{FF2B5EF4-FFF2-40B4-BE49-F238E27FC236}">
                      <a16:creationId xmlns:a16="http://schemas.microsoft.com/office/drawing/2014/main" id="{89BD7125-950B-4AE0-B92C-496206EA1CC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0" y="786"/>
                  <a:ext cx="7188" cy="19212"/>
                  <a:chOff x="0" y="0"/>
                  <a:chExt cx="19992" cy="19999"/>
                </a:xfrm>
              </p:grpSpPr>
              <p:sp>
                <p:nvSpPr>
                  <p:cNvPr id="17527" name="Arc 162">
                    <a:extLst>
                      <a:ext uri="{FF2B5EF4-FFF2-40B4-BE49-F238E27FC236}">
                        <a16:creationId xmlns:a16="http://schemas.microsoft.com/office/drawing/2014/main" id="{B8E2FE15-17A6-4BC8-8A09-5455910763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1112"/>
                    <a:ext cx="13851" cy="1364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8" name="Arc 163">
                    <a:extLst>
                      <a:ext uri="{FF2B5EF4-FFF2-40B4-BE49-F238E27FC236}">
                        <a16:creationId xmlns:a16="http://schemas.microsoft.com/office/drawing/2014/main" id="{7B7F30DA-D143-4BE6-AB95-721BC72710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50" y="0"/>
                    <a:ext cx="13142" cy="1516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9" name="Arc 164">
                    <a:extLst>
                      <a:ext uri="{FF2B5EF4-FFF2-40B4-BE49-F238E27FC236}">
                        <a16:creationId xmlns:a16="http://schemas.microsoft.com/office/drawing/2014/main" id="{38FEB557-93AE-407D-BD5A-45BA173D6B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476" y="15712"/>
                    <a:ext cx="1911" cy="386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30" name="Arc 165">
                    <a:extLst>
                      <a:ext uri="{FF2B5EF4-FFF2-40B4-BE49-F238E27FC236}">
                        <a16:creationId xmlns:a16="http://schemas.microsoft.com/office/drawing/2014/main" id="{E5FC0792-306A-4409-8368-9E176856C6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613" y="15035"/>
                    <a:ext cx="2473" cy="496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517" name="Group 166">
                  <a:extLst>
                    <a:ext uri="{FF2B5EF4-FFF2-40B4-BE49-F238E27FC236}">
                      <a16:creationId xmlns:a16="http://schemas.microsoft.com/office/drawing/2014/main" id="{C2D66E20-B69D-4193-BCA4-A3120E857C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290" y="394"/>
                  <a:ext cx="7227" cy="19334"/>
                  <a:chOff x="0" y="0"/>
                  <a:chExt cx="20000" cy="20000"/>
                </a:xfrm>
              </p:grpSpPr>
              <p:sp>
                <p:nvSpPr>
                  <p:cNvPr id="17523" name="Arc 167">
                    <a:extLst>
                      <a:ext uri="{FF2B5EF4-FFF2-40B4-BE49-F238E27FC236}">
                        <a16:creationId xmlns:a16="http://schemas.microsoft.com/office/drawing/2014/main" id="{E78A98C0-4ECE-4980-8269-85ABD4B37A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965"/>
                    <a:ext cx="13765" cy="1355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4" name="Arc 168">
                    <a:extLst>
                      <a:ext uri="{FF2B5EF4-FFF2-40B4-BE49-F238E27FC236}">
                        <a16:creationId xmlns:a16="http://schemas.microsoft.com/office/drawing/2014/main" id="{EC474646-3EBE-4A47-822C-C04E4AE9A8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71" y="0"/>
                    <a:ext cx="13129" cy="150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5" name="Arc 169">
                    <a:extLst>
                      <a:ext uri="{FF2B5EF4-FFF2-40B4-BE49-F238E27FC236}">
                        <a16:creationId xmlns:a16="http://schemas.microsoft.com/office/drawing/2014/main" id="{57CE27CF-FEE9-4DA1-9039-6336810213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439" y="15347"/>
                    <a:ext cx="1854" cy="384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6" name="Arc 170">
                    <a:extLst>
                      <a:ext uri="{FF2B5EF4-FFF2-40B4-BE49-F238E27FC236}">
                        <a16:creationId xmlns:a16="http://schemas.microsoft.com/office/drawing/2014/main" id="{068B7635-B240-4D70-92DF-F56A82498C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497" y="15067"/>
                    <a:ext cx="2537" cy="493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518" name="Group 171">
                  <a:extLst>
                    <a:ext uri="{FF2B5EF4-FFF2-40B4-BE49-F238E27FC236}">
                      <a16:creationId xmlns:a16="http://schemas.microsoft.com/office/drawing/2014/main" id="{59584A10-FA54-4432-A9B6-A788082D67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777" y="2"/>
                  <a:ext cx="7208" cy="19333"/>
                  <a:chOff x="3" y="0"/>
                  <a:chExt cx="20000" cy="20001"/>
                </a:xfrm>
              </p:grpSpPr>
              <p:sp>
                <p:nvSpPr>
                  <p:cNvPr id="17519" name="Arc 172">
                    <a:extLst>
                      <a:ext uri="{FF2B5EF4-FFF2-40B4-BE49-F238E27FC236}">
                        <a16:creationId xmlns:a16="http://schemas.microsoft.com/office/drawing/2014/main" id="{72326F10-E3E6-4750-AC0C-8B4D641358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" y="813"/>
                    <a:ext cx="13771" cy="1357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0" name="Arc 173">
                    <a:extLst>
                      <a:ext uri="{FF2B5EF4-FFF2-40B4-BE49-F238E27FC236}">
                        <a16:creationId xmlns:a16="http://schemas.microsoft.com/office/drawing/2014/main" id="{1A155B07-661B-4AED-8457-1D27CF0E59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84" y="0"/>
                    <a:ext cx="13119" cy="1506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1" name="Arc 174">
                    <a:extLst>
                      <a:ext uri="{FF2B5EF4-FFF2-40B4-BE49-F238E27FC236}">
                        <a16:creationId xmlns:a16="http://schemas.microsoft.com/office/drawing/2014/main" id="{55441106-C522-4972-AD9E-2FD3F36B19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561" y="15474"/>
                    <a:ext cx="1815" cy="384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22" name="Arc 175">
                    <a:extLst>
                      <a:ext uri="{FF2B5EF4-FFF2-40B4-BE49-F238E27FC236}">
                        <a16:creationId xmlns:a16="http://schemas.microsoft.com/office/drawing/2014/main" id="{EB878E02-80F5-4FE7-9B67-009878460D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622" y="15069"/>
                    <a:ext cx="2522" cy="49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97" name="Group 176">
                <a:extLst>
                  <a:ext uri="{FF2B5EF4-FFF2-40B4-BE49-F238E27FC236}">
                    <a16:creationId xmlns:a16="http://schemas.microsoft.com/office/drawing/2014/main" id="{C390AEEA-B77F-42F2-889C-98569FAED2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48" y="1770"/>
                <a:ext cx="286" cy="73"/>
                <a:chOff x="-6" y="0"/>
                <a:chExt cx="20004" cy="20000"/>
              </a:xfrm>
            </p:grpSpPr>
            <p:grpSp>
              <p:nvGrpSpPr>
                <p:cNvPr id="17501" name="Group 177">
                  <a:extLst>
                    <a:ext uri="{FF2B5EF4-FFF2-40B4-BE49-F238E27FC236}">
                      <a16:creationId xmlns:a16="http://schemas.microsoft.com/office/drawing/2014/main" id="{D6CFC46A-1F9D-473D-8C42-B9389ECABA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-6" y="786"/>
                  <a:ext cx="7203" cy="19214"/>
                  <a:chOff x="-8" y="0"/>
                  <a:chExt cx="20008" cy="20001"/>
                </a:xfrm>
              </p:grpSpPr>
              <p:sp>
                <p:nvSpPr>
                  <p:cNvPr id="17512" name="Arc 178">
                    <a:extLst>
                      <a:ext uri="{FF2B5EF4-FFF2-40B4-BE49-F238E27FC236}">
                        <a16:creationId xmlns:a16="http://schemas.microsoft.com/office/drawing/2014/main" id="{7EE7822D-29D8-4AF3-BF22-7FCCC7C41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-8" y="1110"/>
                    <a:ext cx="13869" cy="136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3" name="Arc 179">
                    <a:extLst>
                      <a:ext uri="{FF2B5EF4-FFF2-40B4-BE49-F238E27FC236}">
                        <a16:creationId xmlns:a16="http://schemas.microsoft.com/office/drawing/2014/main" id="{D0396175-3012-4E08-B40A-667DD8BCF2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64" y="0"/>
                    <a:ext cx="13136" cy="1516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4" name="Arc 180">
                    <a:extLst>
                      <a:ext uri="{FF2B5EF4-FFF2-40B4-BE49-F238E27FC236}">
                        <a16:creationId xmlns:a16="http://schemas.microsoft.com/office/drawing/2014/main" id="{FFCBBDBB-3474-4448-8A3E-F9E659ADC3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597" y="15712"/>
                    <a:ext cx="1864" cy="38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5" name="Arc 181">
                    <a:extLst>
                      <a:ext uri="{FF2B5EF4-FFF2-40B4-BE49-F238E27FC236}">
                        <a16:creationId xmlns:a16="http://schemas.microsoft.com/office/drawing/2014/main" id="{0A487A2B-D20A-4710-BB12-1A4E2A3A59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664" y="15036"/>
                    <a:ext cx="2494" cy="496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502" name="Group 182">
                  <a:extLst>
                    <a:ext uri="{FF2B5EF4-FFF2-40B4-BE49-F238E27FC236}">
                      <a16:creationId xmlns:a16="http://schemas.microsoft.com/office/drawing/2014/main" id="{ED238C9C-F5A0-40C6-8652-D9639FDDBF9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21" y="392"/>
                  <a:ext cx="7226" cy="19338"/>
                  <a:chOff x="0" y="0"/>
                  <a:chExt cx="20003" cy="20000"/>
                </a:xfrm>
              </p:grpSpPr>
              <p:sp>
                <p:nvSpPr>
                  <p:cNvPr id="17508" name="Arc 183">
                    <a:extLst>
                      <a:ext uri="{FF2B5EF4-FFF2-40B4-BE49-F238E27FC236}">
                        <a16:creationId xmlns:a16="http://schemas.microsoft.com/office/drawing/2014/main" id="{3AC2BE22-FEEC-40CC-9C00-BB7E9A87DA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965"/>
                    <a:ext cx="13783" cy="1355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9" name="Arc 184">
                    <a:extLst>
                      <a:ext uri="{FF2B5EF4-FFF2-40B4-BE49-F238E27FC236}">
                        <a16:creationId xmlns:a16="http://schemas.microsoft.com/office/drawing/2014/main" id="{A7227BF5-C55F-419F-BCEA-AA6C436318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71" y="0"/>
                    <a:ext cx="13132" cy="150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0" name="Arc 185">
                    <a:extLst>
                      <a:ext uri="{FF2B5EF4-FFF2-40B4-BE49-F238E27FC236}">
                        <a16:creationId xmlns:a16="http://schemas.microsoft.com/office/drawing/2014/main" id="{90BCEC73-B78A-4E9A-9A32-E6F107EA7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441" y="15347"/>
                    <a:ext cx="1904" cy="384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11" name="Arc 186">
                    <a:extLst>
                      <a:ext uri="{FF2B5EF4-FFF2-40B4-BE49-F238E27FC236}">
                        <a16:creationId xmlns:a16="http://schemas.microsoft.com/office/drawing/2014/main" id="{70B544DE-A26E-4BB7-B19D-65A8638B47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541" y="15067"/>
                    <a:ext cx="2489" cy="493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503" name="Group 187">
                  <a:extLst>
                    <a:ext uri="{FF2B5EF4-FFF2-40B4-BE49-F238E27FC236}">
                      <a16:creationId xmlns:a16="http://schemas.microsoft.com/office/drawing/2014/main" id="{AA9D5323-FAAB-46C1-AA0A-B203BCB229A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806" y="0"/>
                  <a:ext cx="7192" cy="19337"/>
                  <a:chOff x="0" y="0"/>
                  <a:chExt cx="20000" cy="20001"/>
                </a:xfrm>
              </p:grpSpPr>
              <p:sp>
                <p:nvSpPr>
                  <p:cNvPr id="17504" name="Arc 188">
                    <a:extLst>
                      <a:ext uri="{FF2B5EF4-FFF2-40B4-BE49-F238E27FC236}">
                        <a16:creationId xmlns:a16="http://schemas.microsoft.com/office/drawing/2014/main" id="{915839B1-8B3B-4868-B65B-8732DE85E7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813"/>
                    <a:ext cx="13854" cy="1357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5" name="Arc 189">
                    <a:extLst>
                      <a:ext uri="{FF2B5EF4-FFF2-40B4-BE49-F238E27FC236}">
                        <a16:creationId xmlns:a16="http://schemas.microsoft.com/office/drawing/2014/main" id="{27170AD1-E6A4-485B-8512-00F7B7D985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49" y="0"/>
                    <a:ext cx="13151" cy="1506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6" name="Arc 190">
                    <a:extLst>
                      <a:ext uri="{FF2B5EF4-FFF2-40B4-BE49-F238E27FC236}">
                        <a16:creationId xmlns:a16="http://schemas.microsoft.com/office/drawing/2014/main" id="{909DA36A-B736-475A-BFD5-2EB3048D8F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519" y="15473"/>
                    <a:ext cx="1822" cy="384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07" name="Arc 191">
                    <a:extLst>
                      <a:ext uri="{FF2B5EF4-FFF2-40B4-BE49-F238E27FC236}">
                        <a16:creationId xmlns:a16="http://schemas.microsoft.com/office/drawing/2014/main" id="{A01F0FC9-64FD-4927-B5AC-6C6AD5F6E2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551" y="15069"/>
                    <a:ext cx="2561" cy="49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498" name="Arc 192">
                <a:extLst>
                  <a:ext uri="{FF2B5EF4-FFF2-40B4-BE49-F238E27FC236}">
                    <a16:creationId xmlns:a16="http://schemas.microsoft.com/office/drawing/2014/main" id="{259BB30B-6453-4630-9A36-F3FB165042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857" y="1782"/>
                <a:ext cx="20" cy="3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99" name="Arc 193">
                <a:extLst>
                  <a:ext uri="{FF2B5EF4-FFF2-40B4-BE49-F238E27FC236}">
                    <a16:creationId xmlns:a16="http://schemas.microsoft.com/office/drawing/2014/main" id="{4267EA37-CCF0-4BAE-BBE8-C318556140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30" y="1770"/>
                <a:ext cx="75" cy="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0" name="Line 194">
                <a:extLst>
                  <a:ext uri="{FF2B5EF4-FFF2-40B4-BE49-F238E27FC236}">
                    <a16:creationId xmlns:a16="http://schemas.microsoft.com/office/drawing/2014/main" id="{DAEA05B1-9F58-40DC-AA9F-E83765E73E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96" y="1824"/>
                <a:ext cx="62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78" name="Rectangle 206">
            <a:extLst>
              <a:ext uri="{FF2B5EF4-FFF2-40B4-BE49-F238E27FC236}">
                <a16:creationId xmlns:a16="http://schemas.microsoft.com/office/drawing/2014/main" id="{1645B090-451A-469D-A0F7-5DD2FAFB5A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00375" y="5081588"/>
            <a:ext cx="10953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66"/>
                </a:solidFill>
                <a:sym typeface="Symbol" panose="05050102010706020507" pitchFamily="18" charset="2"/>
              </a:rPr>
              <a:t></a:t>
            </a:r>
            <a:r>
              <a:rPr lang="en-US" altLang="zh-CN">
                <a:solidFill>
                  <a:srgbClr val="FFFF66"/>
                </a:solidFill>
              </a:rPr>
              <a:t> = </a:t>
            </a:r>
            <a:r>
              <a:rPr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</a:t>
            </a:r>
            <a:r>
              <a:rPr lang="en-US" altLang="zh-CN">
                <a:solidFill>
                  <a:srgbClr val="FFFF66"/>
                </a:solidFill>
              </a:rPr>
              <a:t>/2</a:t>
            </a:r>
            <a:endParaRPr lang="en-US" altLang="zh-CN" b="0">
              <a:solidFill>
                <a:srgbClr val="FFFF66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2B8C73-6C6C-4503-ADE4-43616C4F247D}"/>
              </a:ext>
            </a:extLst>
          </p:cNvPr>
          <p:cNvGrpSpPr>
            <a:grpSpLocks/>
          </p:cNvGrpSpPr>
          <p:nvPr/>
        </p:nvGrpSpPr>
        <p:grpSpPr bwMode="auto">
          <a:xfrm>
            <a:off x="879475" y="4675188"/>
            <a:ext cx="3233738" cy="1968500"/>
            <a:chOff x="879475" y="4675188"/>
            <a:chExt cx="3233738" cy="1968500"/>
          </a:xfrm>
        </p:grpSpPr>
        <p:sp>
          <p:nvSpPr>
            <p:cNvPr id="17473" name="Freeform 196">
              <a:extLst>
                <a:ext uri="{FF2B5EF4-FFF2-40B4-BE49-F238E27FC236}">
                  <a16:creationId xmlns:a16="http://schemas.microsoft.com/office/drawing/2014/main" id="{380C5145-CCBE-4151-A0C2-CBDC82E662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36675" y="5834063"/>
              <a:ext cx="809625" cy="42862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89" y="642"/>
                  </a:lnTo>
                  <a:lnTo>
                    <a:pt x="396" y="1248"/>
                  </a:lnTo>
                  <a:lnTo>
                    <a:pt x="584" y="1889"/>
                  </a:lnTo>
                  <a:lnTo>
                    <a:pt x="792" y="2496"/>
                  </a:lnTo>
                  <a:lnTo>
                    <a:pt x="980" y="3137"/>
                  </a:lnTo>
                  <a:lnTo>
                    <a:pt x="1188" y="3743"/>
                  </a:lnTo>
                  <a:lnTo>
                    <a:pt x="1395" y="4349"/>
                  </a:lnTo>
                  <a:lnTo>
                    <a:pt x="1565" y="4955"/>
                  </a:lnTo>
                  <a:lnTo>
                    <a:pt x="1772" y="5561"/>
                  </a:lnTo>
                  <a:lnTo>
                    <a:pt x="1979" y="6132"/>
                  </a:lnTo>
                  <a:lnTo>
                    <a:pt x="2168" y="6774"/>
                  </a:lnTo>
                  <a:lnTo>
                    <a:pt x="2375" y="7308"/>
                  </a:lnTo>
                  <a:lnTo>
                    <a:pt x="2564" y="7879"/>
                  </a:lnTo>
                  <a:lnTo>
                    <a:pt x="2790" y="8485"/>
                  </a:lnTo>
                  <a:lnTo>
                    <a:pt x="2959" y="9020"/>
                  </a:lnTo>
                  <a:lnTo>
                    <a:pt x="3167" y="9626"/>
                  </a:lnTo>
                  <a:lnTo>
                    <a:pt x="3374" y="10160"/>
                  </a:lnTo>
                  <a:lnTo>
                    <a:pt x="3582" y="10660"/>
                  </a:lnTo>
                  <a:lnTo>
                    <a:pt x="3770" y="11194"/>
                  </a:lnTo>
                  <a:lnTo>
                    <a:pt x="3959" y="11693"/>
                  </a:lnTo>
                  <a:lnTo>
                    <a:pt x="4166" y="12228"/>
                  </a:lnTo>
                  <a:lnTo>
                    <a:pt x="4373" y="12727"/>
                  </a:lnTo>
                  <a:lnTo>
                    <a:pt x="4562" y="13155"/>
                  </a:lnTo>
                  <a:lnTo>
                    <a:pt x="4788" y="13654"/>
                  </a:lnTo>
                  <a:lnTo>
                    <a:pt x="4976" y="14118"/>
                  </a:lnTo>
                  <a:lnTo>
                    <a:pt x="5165" y="14581"/>
                  </a:lnTo>
                  <a:lnTo>
                    <a:pt x="5353" y="15009"/>
                  </a:lnTo>
                  <a:lnTo>
                    <a:pt x="5542" y="15401"/>
                  </a:lnTo>
                  <a:lnTo>
                    <a:pt x="5768" y="15829"/>
                  </a:lnTo>
                  <a:lnTo>
                    <a:pt x="5975" y="16221"/>
                  </a:lnTo>
                  <a:lnTo>
                    <a:pt x="6183" y="16613"/>
                  </a:lnTo>
                  <a:lnTo>
                    <a:pt x="6390" y="16934"/>
                  </a:lnTo>
                  <a:lnTo>
                    <a:pt x="6598" y="17291"/>
                  </a:lnTo>
                  <a:lnTo>
                    <a:pt x="6786" y="17611"/>
                  </a:lnTo>
                  <a:lnTo>
                    <a:pt x="6993" y="17932"/>
                  </a:lnTo>
                  <a:lnTo>
                    <a:pt x="7182" y="18217"/>
                  </a:lnTo>
                  <a:lnTo>
                    <a:pt x="7408" y="18467"/>
                  </a:lnTo>
                  <a:lnTo>
                    <a:pt x="7615" y="18717"/>
                  </a:lnTo>
                  <a:lnTo>
                    <a:pt x="7842" y="18930"/>
                  </a:lnTo>
                  <a:lnTo>
                    <a:pt x="8030" y="19144"/>
                  </a:lnTo>
                  <a:lnTo>
                    <a:pt x="8238" y="19358"/>
                  </a:lnTo>
                  <a:lnTo>
                    <a:pt x="8464" y="19465"/>
                  </a:lnTo>
                  <a:lnTo>
                    <a:pt x="8633" y="19608"/>
                  </a:lnTo>
                  <a:lnTo>
                    <a:pt x="8841" y="19715"/>
                  </a:lnTo>
                  <a:lnTo>
                    <a:pt x="9048" y="19893"/>
                  </a:lnTo>
                  <a:lnTo>
                    <a:pt x="9274" y="19929"/>
                  </a:lnTo>
                  <a:lnTo>
                    <a:pt x="9482" y="19929"/>
                  </a:lnTo>
                  <a:lnTo>
                    <a:pt x="9670" y="19929"/>
                  </a:lnTo>
                  <a:lnTo>
                    <a:pt x="9877" y="19964"/>
                  </a:lnTo>
                  <a:lnTo>
                    <a:pt x="10123" y="19929"/>
                  </a:lnTo>
                  <a:lnTo>
                    <a:pt x="10330" y="19857"/>
                  </a:lnTo>
                  <a:lnTo>
                    <a:pt x="10556" y="19715"/>
                  </a:lnTo>
                  <a:lnTo>
                    <a:pt x="10782" y="19537"/>
                  </a:lnTo>
                  <a:lnTo>
                    <a:pt x="11008" y="19358"/>
                  </a:lnTo>
                  <a:lnTo>
                    <a:pt x="11235" y="19109"/>
                  </a:lnTo>
                  <a:lnTo>
                    <a:pt x="11499" y="18859"/>
                  </a:lnTo>
                  <a:lnTo>
                    <a:pt x="11725" y="18574"/>
                  </a:lnTo>
                  <a:lnTo>
                    <a:pt x="11951" y="18253"/>
                  </a:lnTo>
                  <a:lnTo>
                    <a:pt x="12196" y="17861"/>
                  </a:lnTo>
                  <a:lnTo>
                    <a:pt x="12460" y="17504"/>
                  </a:lnTo>
                  <a:lnTo>
                    <a:pt x="12724" y="17148"/>
                  </a:lnTo>
                  <a:lnTo>
                    <a:pt x="12950" y="16720"/>
                  </a:lnTo>
                  <a:lnTo>
                    <a:pt x="13195" y="16292"/>
                  </a:lnTo>
                  <a:lnTo>
                    <a:pt x="13459" y="15829"/>
                  </a:lnTo>
                  <a:lnTo>
                    <a:pt x="13704" y="15330"/>
                  </a:lnTo>
                  <a:lnTo>
                    <a:pt x="13949" y="14866"/>
                  </a:lnTo>
                  <a:lnTo>
                    <a:pt x="14194" y="14332"/>
                  </a:lnTo>
                  <a:lnTo>
                    <a:pt x="14458" y="13832"/>
                  </a:lnTo>
                  <a:lnTo>
                    <a:pt x="14703" y="13298"/>
                  </a:lnTo>
                  <a:lnTo>
                    <a:pt x="14948" y="12763"/>
                  </a:lnTo>
                  <a:lnTo>
                    <a:pt x="15193" y="12228"/>
                  </a:lnTo>
                  <a:lnTo>
                    <a:pt x="15476" y="11693"/>
                  </a:lnTo>
                  <a:lnTo>
                    <a:pt x="15683" y="11123"/>
                  </a:lnTo>
                  <a:lnTo>
                    <a:pt x="15910" y="10588"/>
                  </a:lnTo>
                  <a:lnTo>
                    <a:pt x="16155" y="10018"/>
                  </a:lnTo>
                  <a:lnTo>
                    <a:pt x="16381" y="9447"/>
                  </a:lnTo>
                  <a:lnTo>
                    <a:pt x="16626" y="8913"/>
                  </a:lnTo>
                  <a:lnTo>
                    <a:pt x="16833" y="8342"/>
                  </a:lnTo>
                  <a:lnTo>
                    <a:pt x="17059" y="7807"/>
                  </a:lnTo>
                  <a:lnTo>
                    <a:pt x="17267" y="7273"/>
                  </a:lnTo>
                  <a:lnTo>
                    <a:pt x="17493" y="6774"/>
                  </a:lnTo>
                  <a:lnTo>
                    <a:pt x="17719" y="6239"/>
                  </a:lnTo>
                  <a:lnTo>
                    <a:pt x="17926" y="5704"/>
                  </a:lnTo>
                  <a:lnTo>
                    <a:pt x="18153" y="5205"/>
                  </a:lnTo>
                  <a:lnTo>
                    <a:pt x="18322" y="4742"/>
                  </a:lnTo>
                  <a:lnTo>
                    <a:pt x="18492" y="4278"/>
                  </a:lnTo>
                  <a:lnTo>
                    <a:pt x="18680" y="3815"/>
                  </a:lnTo>
                  <a:lnTo>
                    <a:pt x="18850" y="3387"/>
                  </a:lnTo>
                  <a:lnTo>
                    <a:pt x="19020" y="2995"/>
                  </a:lnTo>
                  <a:lnTo>
                    <a:pt x="19171" y="2638"/>
                  </a:lnTo>
                  <a:lnTo>
                    <a:pt x="19340" y="2246"/>
                  </a:lnTo>
                  <a:lnTo>
                    <a:pt x="19491" y="1925"/>
                  </a:lnTo>
                  <a:lnTo>
                    <a:pt x="19604" y="1569"/>
                  </a:lnTo>
                  <a:lnTo>
                    <a:pt x="19755" y="1319"/>
                  </a:lnTo>
                  <a:lnTo>
                    <a:pt x="19887" y="1070"/>
                  </a:lnTo>
                  <a:lnTo>
                    <a:pt x="19981" y="856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Line 197">
              <a:extLst>
                <a:ext uri="{FF2B5EF4-FFF2-40B4-BE49-F238E27FC236}">
                  <a16:creationId xmlns:a16="http://schemas.microsoft.com/office/drawing/2014/main" id="{FE06100E-2ED7-43C0-9007-589380F1DE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36675" y="5853113"/>
              <a:ext cx="2428875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5" name="Rectangle 198">
              <a:extLst>
                <a:ext uri="{FF2B5EF4-FFF2-40B4-BE49-F238E27FC236}">
                  <a16:creationId xmlns:a16="http://schemas.microsoft.com/office/drawing/2014/main" id="{F8F49A61-BF5D-4669-AF55-67BC0B1D07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1875" y="5653088"/>
              <a:ext cx="2905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66FFFF"/>
                  </a:solidFill>
                </a:rPr>
                <a:t>o</a:t>
              </a:r>
              <a:endParaRPr lang="en-US" altLang="zh-CN" sz="1000" b="0"/>
            </a:p>
          </p:txBody>
        </p:sp>
        <p:sp>
          <p:nvSpPr>
            <p:cNvPr id="17476" name="Rectangle 199">
              <a:extLst>
                <a:ext uri="{FF2B5EF4-FFF2-40B4-BE49-F238E27FC236}">
                  <a16:creationId xmlns:a16="http://schemas.microsoft.com/office/drawing/2014/main" id="{AF192BAC-DA52-41EC-8822-CF873E4160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5675" y="5195888"/>
              <a:ext cx="29051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A</a:t>
              </a:r>
              <a:endParaRPr lang="en-US" altLang="zh-CN" sz="1000" b="0"/>
            </a:p>
          </p:txBody>
        </p:sp>
        <p:sp>
          <p:nvSpPr>
            <p:cNvPr id="17477" name="Rectangle 200">
              <a:extLst>
                <a:ext uri="{FF2B5EF4-FFF2-40B4-BE49-F238E27FC236}">
                  <a16:creationId xmlns:a16="http://schemas.microsoft.com/office/drawing/2014/main" id="{AA6A8E38-EE79-42AA-A573-8C1B452A4A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9475" y="6110288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66"/>
                  </a:solidFill>
                </a:rPr>
                <a:t>-</a:t>
              </a:r>
              <a:r>
                <a:rPr lang="en-US" altLang="zh-CN" i="1">
                  <a:solidFill>
                    <a:srgbClr val="FFFF66"/>
                  </a:solidFill>
                </a:rPr>
                <a:t>A</a:t>
              </a:r>
              <a:endParaRPr lang="en-US" altLang="zh-CN" sz="1000" b="0"/>
            </a:p>
          </p:txBody>
        </p:sp>
        <p:sp>
          <p:nvSpPr>
            <p:cNvPr id="9" name="Rectangle 201">
              <a:extLst>
                <a:ext uri="{FF2B5EF4-FFF2-40B4-BE49-F238E27FC236}">
                  <a16:creationId xmlns:a16="http://schemas.microsoft.com/office/drawing/2014/main" id="{552A2EC4-A9CA-45D7-AF66-2DD963FC35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8738" y="5700713"/>
              <a:ext cx="2444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</a:rPr>
                <a:t>t</a:t>
              </a:r>
              <a:endParaRPr lang="en-US" altLang="zh-CN" b="0">
                <a:solidFill>
                  <a:srgbClr val="66FFFF"/>
                </a:solidFill>
              </a:endParaRPr>
            </a:p>
          </p:txBody>
        </p:sp>
        <p:sp>
          <p:nvSpPr>
            <p:cNvPr id="17479" name="Rectangle 202">
              <a:extLst>
                <a:ext uri="{FF2B5EF4-FFF2-40B4-BE49-F238E27FC236}">
                  <a16:creationId xmlns:a16="http://schemas.microsoft.com/office/drawing/2014/main" id="{616FF74C-BE01-4368-9C11-A2D3F25E2E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9550" y="4675188"/>
              <a:ext cx="3063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</a:rPr>
                <a:t>x</a:t>
              </a:r>
              <a:endParaRPr lang="en-US" altLang="zh-CN" sz="1000" b="0"/>
            </a:p>
          </p:txBody>
        </p:sp>
        <p:sp>
          <p:nvSpPr>
            <p:cNvPr id="17480" name="Freeform 203">
              <a:extLst>
                <a:ext uri="{FF2B5EF4-FFF2-40B4-BE49-F238E27FC236}">
                  <a16:creationId xmlns:a16="http://schemas.microsoft.com/office/drawing/2014/main" id="{21EE1517-7B04-44DF-A434-8B3D05626A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46300" y="5405438"/>
              <a:ext cx="809625" cy="4587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967"/>
                  </a:moveTo>
                  <a:lnTo>
                    <a:pt x="189" y="19301"/>
                  </a:lnTo>
                  <a:lnTo>
                    <a:pt x="396" y="18735"/>
                  </a:lnTo>
                  <a:lnTo>
                    <a:pt x="584" y="18070"/>
                  </a:lnTo>
                  <a:lnTo>
                    <a:pt x="792" y="17438"/>
                  </a:lnTo>
                  <a:lnTo>
                    <a:pt x="980" y="16805"/>
                  </a:lnTo>
                  <a:lnTo>
                    <a:pt x="1206" y="16240"/>
                  </a:lnTo>
                  <a:lnTo>
                    <a:pt x="1395" y="15607"/>
                  </a:lnTo>
                  <a:lnTo>
                    <a:pt x="1583" y="15008"/>
                  </a:lnTo>
                  <a:lnTo>
                    <a:pt x="1772" y="14409"/>
                  </a:lnTo>
                  <a:lnTo>
                    <a:pt x="1979" y="13810"/>
                  </a:lnTo>
                  <a:lnTo>
                    <a:pt x="2187" y="13211"/>
                  </a:lnTo>
                  <a:lnTo>
                    <a:pt x="2375" y="12679"/>
                  </a:lnTo>
                  <a:lnTo>
                    <a:pt x="2564" y="12080"/>
                  </a:lnTo>
                  <a:lnTo>
                    <a:pt x="2771" y="11448"/>
                  </a:lnTo>
                  <a:lnTo>
                    <a:pt x="2959" y="10948"/>
                  </a:lnTo>
                  <a:lnTo>
                    <a:pt x="3148" y="10349"/>
                  </a:lnTo>
                  <a:lnTo>
                    <a:pt x="3374" y="9784"/>
                  </a:lnTo>
                  <a:lnTo>
                    <a:pt x="3582" y="9318"/>
                  </a:lnTo>
                  <a:lnTo>
                    <a:pt x="3751" y="8752"/>
                  </a:lnTo>
                  <a:lnTo>
                    <a:pt x="3959" y="8286"/>
                  </a:lnTo>
                  <a:lnTo>
                    <a:pt x="4147" y="7720"/>
                  </a:lnTo>
                  <a:lnTo>
                    <a:pt x="4373" y="7221"/>
                  </a:lnTo>
                  <a:lnTo>
                    <a:pt x="4562" y="6789"/>
                  </a:lnTo>
                  <a:lnTo>
                    <a:pt x="4788" y="6290"/>
                  </a:lnTo>
                  <a:lnTo>
                    <a:pt x="4976" y="5857"/>
                  </a:lnTo>
                  <a:lnTo>
                    <a:pt x="5184" y="5358"/>
                  </a:lnTo>
                  <a:lnTo>
                    <a:pt x="5353" y="4958"/>
                  </a:lnTo>
                  <a:lnTo>
                    <a:pt x="5542" y="4559"/>
                  </a:lnTo>
                  <a:lnTo>
                    <a:pt x="5768" y="4126"/>
                  </a:lnTo>
                  <a:lnTo>
                    <a:pt x="5975" y="3727"/>
                  </a:lnTo>
                  <a:lnTo>
                    <a:pt x="6202" y="3361"/>
                  </a:lnTo>
                  <a:lnTo>
                    <a:pt x="6390" y="2995"/>
                  </a:lnTo>
                  <a:lnTo>
                    <a:pt x="6616" y="2662"/>
                  </a:lnTo>
                  <a:lnTo>
                    <a:pt x="6786" y="2363"/>
                  </a:lnTo>
                  <a:lnTo>
                    <a:pt x="6993" y="2030"/>
                  </a:lnTo>
                  <a:lnTo>
                    <a:pt x="7201" y="1730"/>
                  </a:lnTo>
                  <a:lnTo>
                    <a:pt x="7408" y="1531"/>
                  </a:lnTo>
                  <a:lnTo>
                    <a:pt x="7615" y="1231"/>
                  </a:lnTo>
                  <a:lnTo>
                    <a:pt x="7823" y="1032"/>
                  </a:lnTo>
                  <a:lnTo>
                    <a:pt x="8030" y="799"/>
                  </a:lnTo>
                  <a:lnTo>
                    <a:pt x="8238" y="632"/>
                  </a:lnTo>
                  <a:lnTo>
                    <a:pt x="8445" y="532"/>
                  </a:lnTo>
                  <a:lnTo>
                    <a:pt x="8633" y="333"/>
                  </a:lnTo>
                  <a:lnTo>
                    <a:pt x="8841" y="233"/>
                  </a:lnTo>
                  <a:lnTo>
                    <a:pt x="9048" y="67"/>
                  </a:lnTo>
                  <a:lnTo>
                    <a:pt x="9274" y="33"/>
                  </a:lnTo>
                  <a:lnTo>
                    <a:pt x="9463" y="33"/>
                  </a:lnTo>
                  <a:lnTo>
                    <a:pt x="9670" y="33"/>
                  </a:lnTo>
                  <a:lnTo>
                    <a:pt x="9877" y="0"/>
                  </a:lnTo>
                  <a:lnTo>
                    <a:pt x="10123" y="33"/>
                  </a:lnTo>
                  <a:lnTo>
                    <a:pt x="10330" y="100"/>
                  </a:lnTo>
                  <a:lnTo>
                    <a:pt x="10556" y="233"/>
                  </a:lnTo>
                  <a:lnTo>
                    <a:pt x="10782" y="399"/>
                  </a:lnTo>
                  <a:lnTo>
                    <a:pt x="11008" y="632"/>
                  </a:lnTo>
                  <a:lnTo>
                    <a:pt x="11254" y="865"/>
                  </a:lnTo>
                  <a:lnTo>
                    <a:pt x="11499" y="1098"/>
                  </a:lnTo>
                  <a:lnTo>
                    <a:pt x="11725" y="1398"/>
                  </a:lnTo>
                  <a:lnTo>
                    <a:pt x="11970" y="1697"/>
                  </a:lnTo>
                  <a:lnTo>
                    <a:pt x="12215" y="2063"/>
                  </a:lnTo>
                  <a:lnTo>
                    <a:pt x="12460" y="2463"/>
                  </a:lnTo>
                  <a:lnTo>
                    <a:pt x="12705" y="2795"/>
                  </a:lnTo>
                  <a:lnTo>
                    <a:pt x="12950" y="3261"/>
                  </a:lnTo>
                  <a:lnTo>
                    <a:pt x="13195" y="3661"/>
                  </a:lnTo>
                  <a:lnTo>
                    <a:pt x="13440" y="4126"/>
                  </a:lnTo>
                  <a:lnTo>
                    <a:pt x="13704" y="4626"/>
                  </a:lnTo>
                  <a:lnTo>
                    <a:pt x="13949" y="5092"/>
                  </a:lnTo>
                  <a:lnTo>
                    <a:pt x="14194" y="5624"/>
                  </a:lnTo>
                  <a:lnTo>
                    <a:pt x="14458" y="6123"/>
                  </a:lnTo>
                  <a:lnTo>
                    <a:pt x="14703" y="6689"/>
                  </a:lnTo>
                  <a:lnTo>
                    <a:pt x="14948" y="7188"/>
                  </a:lnTo>
                  <a:lnTo>
                    <a:pt x="15193" y="7720"/>
                  </a:lnTo>
                  <a:lnTo>
                    <a:pt x="15476" y="8286"/>
                  </a:lnTo>
                  <a:lnTo>
                    <a:pt x="15683" y="8852"/>
                  </a:lnTo>
                  <a:lnTo>
                    <a:pt x="15910" y="9384"/>
                  </a:lnTo>
                  <a:lnTo>
                    <a:pt x="16155" y="9950"/>
                  </a:lnTo>
                  <a:lnTo>
                    <a:pt x="16381" y="10483"/>
                  </a:lnTo>
                  <a:lnTo>
                    <a:pt x="16626" y="11048"/>
                  </a:lnTo>
                  <a:lnTo>
                    <a:pt x="16852" y="11614"/>
                  </a:lnTo>
                  <a:lnTo>
                    <a:pt x="17059" y="12146"/>
                  </a:lnTo>
                  <a:lnTo>
                    <a:pt x="17286" y="12712"/>
                  </a:lnTo>
                  <a:lnTo>
                    <a:pt x="17493" y="13211"/>
                  </a:lnTo>
                  <a:lnTo>
                    <a:pt x="17700" y="13710"/>
                  </a:lnTo>
                  <a:lnTo>
                    <a:pt x="17926" y="14243"/>
                  </a:lnTo>
                  <a:lnTo>
                    <a:pt x="18134" y="14742"/>
                  </a:lnTo>
                  <a:lnTo>
                    <a:pt x="18322" y="15208"/>
                  </a:lnTo>
                  <a:lnTo>
                    <a:pt x="18492" y="15674"/>
                  </a:lnTo>
                  <a:lnTo>
                    <a:pt x="18680" y="16140"/>
                  </a:lnTo>
                  <a:lnTo>
                    <a:pt x="18850" y="16572"/>
                  </a:lnTo>
                  <a:lnTo>
                    <a:pt x="19020" y="16938"/>
                  </a:lnTo>
                  <a:lnTo>
                    <a:pt x="19171" y="17338"/>
                  </a:lnTo>
                  <a:lnTo>
                    <a:pt x="19340" y="17704"/>
                  </a:lnTo>
                  <a:lnTo>
                    <a:pt x="19472" y="18037"/>
                  </a:lnTo>
                  <a:lnTo>
                    <a:pt x="19604" y="18369"/>
                  </a:lnTo>
                  <a:lnTo>
                    <a:pt x="19755" y="18636"/>
                  </a:lnTo>
                  <a:lnTo>
                    <a:pt x="19887" y="18902"/>
                  </a:lnTo>
                  <a:lnTo>
                    <a:pt x="19981" y="19101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Line 204">
              <a:extLst>
                <a:ext uri="{FF2B5EF4-FFF2-40B4-BE49-F238E27FC236}">
                  <a16:creationId xmlns:a16="http://schemas.microsoft.com/office/drawing/2014/main" id="{C771B50A-700B-4630-B278-DE1236D0EE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36675" y="6280151"/>
              <a:ext cx="381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205">
              <a:extLst>
                <a:ext uri="{FF2B5EF4-FFF2-40B4-BE49-F238E27FC236}">
                  <a16:creationId xmlns:a16="http://schemas.microsoft.com/office/drawing/2014/main" id="{0B825516-BCB2-4A43-B063-27BDAEFA22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36675" y="5408613"/>
              <a:ext cx="1143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Rectangle 207">
              <a:extLst>
                <a:ext uri="{FF2B5EF4-FFF2-40B4-BE49-F238E27FC236}">
                  <a16:creationId xmlns:a16="http://schemas.microsoft.com/office/drawing/2014/main" id="{32CDB56D-8BC7-44FF-8A6A-716B2192F1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6063" y="5849938"/>
              <a:ext cx="396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</a:rPr>
                <a:t>T</a:t>
              </a:r>
              <a:endParaRPr lang="en-US" altLang="zh-CN" b="0">
                <a:solidFill>
                  <a:srgbClr val="FFFF66"/>
                </a:solidFill>
              </a:endParaRPr>
            </a:p>
          </p:txBody>
        </p:sp>
        <p:sp>
          <p:nvSpPr>
            <p:cNvPr id="17484" name="Line 208">
              <a:extLst>
                <a:ext uri="{FF2B5EF4-FFF2-40B4-BE49-F238E27FC236}">
                  <a16:creationId xmlns:a16="http://schemas.microsoft.com/office/drawing/2014/main" id="{A29EB870-4A82-4908-880D-180426A96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1640" y="4814888"/>
              <a:ext cx="0" cy="182880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44" name="Group 209">
            <a:extLst>
              <a:ext uri="{FF2B5EF4-FFF2-40B4-BE49-F238E27FC236}">
                <a16:creationId xmlns:a16="http://schemas.microsoft.com/office/drawing/2014/main" id="{ACF6FC2C-5F99-47C4-88A9-534A26E28E98}"/>
              </a:ext>
            </a:extLst>
          </p:cNvPr>
          <p:cNvGrpSpPr>
            <a:grpSpLocks/>
          </p:cNvGrpSpPr>
          <p:nvPr/>
        </p:nvGrpSpPr>
        <p:grpSpPr bwMode="auto">
          <a:xfrm>
            <a:off x="5289550" y="3903663"/>
            <a:ext cx="2997200" cy="958850"/>
            <a:chOff x="3204" y="2538"/>
            <a:chExt cx="1888" cy="604"/>
          </a:xfrm>
        </p:grpSpPr>
        <p:grpSp>
          <p:nvGrpSpPr>
            <p:cNvPr id="17426" name="Group 210">
              <a:extLst>
                <a:ext uri="{FF2B5EF4-FFF2-40B4-BE49-F238E27FC236}">
                  <a16:creationId xmlns:a16="http://schemas.microsoft.com/office/drawing/2014/main" id="{757EC013-4E2B-4CD7-832B-EA400AB87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4" y="2538"/>
              <a:ext cx="1888" cy="604"/>
              <a:chOff x="3204" y="2538"/>
              <a:chExt cx="1888" cy="604"/>
            </a:xfrm>
          </p:grpSpPr>
          <p:sp>
            <p:nvSpPr>
              <p:cNvPr id="17463" name="Rectangle 211">
                <a:extLst>
                  <a:ext uri="{FF2B5EF4-FFF2-40B4-BE49-F238E27FC236}">
                    <a16:creationId xmlns:a16="http://schemas.microsoft.com/office/drawing/2014/main" id="{78FE3903-CA6A-4050-8C72-61FCCE319D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76" y="2567"/>
                <a:ext cx="18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FF00"/>
                    </a:solidFill>
                  </a:rPr>
                  <a:t>m</a:t>
                </a:r>
                <a:endParaRPr lang="en-US" altLang="zh-CN" sz="1000" b="0"/>
              </a:p>
            </p:txBody>
          </p:sp>
          <p:sp>
            <p:nvSpPr>
              <p:cNvPr id="17464" name="Line 212">
                <a:extLst>
                  <a:ext uri="{FF2B5EF4-FFF2-40B4-BE49-F238E27FC236}">
                    <a16:creationId xmlns:a16="http://schemas.microsoft.com/office/drawing/2014/main" id="{6983E27D-B144-4DC6-8525-01F78FDD72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04" y="2843"/>
                <a:ext cx="132" cy="1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5" name="Rectangle 213">
                <a:extLst>
                  <a:ext uri="{FF2B5EF4-FFF2-40B4-BE49-F238E27FC236}">
                    <a16:creationId xmlns:a16="http://schemas.microsoft.com/office/drawing/2014/main" id="{05169696-11F4-4BD8-89E2-BBBE037E6C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20" y="2807"/>
                <a:ext cx="184" cy="125"/>
              </a:xfrm>
              <a:prstGeom prst="rect">
                <a:avLst/>
              </a:prstGeom>
              <a:solidFill>
                <a:srgbClr val="00FF00"/>
              </a:solidFill>
              <a:ln w="25400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66" name="Line 214">
                <a:extLst>
                  <a:ext uri="{FF2B5EF4-FFF2-40B4-BE49-F238E27FC236}">
                    <a16:creationId xmlns:a16="http://schemas.microsoft.com/office/drawing/2014/main" id="{6B448CC9-4FA0-4C05-8957-910FB2D6C96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04" y="2590"/>
                <a:ext cx="1" cy="344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7" name="Line 215">
                <a:extLst>
                  <a:ext uri="{FF2B5EF4-FFF2-40B4-BE49-F238E27FC236}">
                    <a16:creationId xmlns:a16="http://schemas.microsoft.com/office/drawing/2014/main" id="{4DBA9417-C362-4248-AB18-4EAAD783D61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04" y="2927"/>
                <a:ext cx="1720" cy="1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 type="non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8" name="Rectangle 216">
                <a:extLst>
                  <a:ext uri="{FF2B5EF4-FFF2-40B4-BE49-F238E27FC236}">
                    <a16:creationId xmlns:a16="http://schemas.microsoft.com/office/drawing/2014/main" id="{57EA5236-1E17-4C50-BB3E-5103B1F540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36" y="2872"/>
                <a:ext cx="219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66FFFF"/>
                    </a:solidFill>
                  </a:rPr>
                  <a:t>o</a:t>
                </a:r>
                <a:endParaRPr lang="en-US" altLang="zh-CN" b="0">
                  <a:solidFill>
                    <a:srgbClr val="66FFFF"/>
                  </a:solidFill>
                </a:endParaRPr>
              </a:p>
            </p:txBody>
          </p:sp>
          <p:sp>
            <p:nvSpPr>
              <p:cNvPr id="17469" name="Rectangle 217">
                <a:extLst>
                  <a:ext uri="{FF2B5EF4-FFF2-40B4-BE49-F238E27FC236}">
                    <a16:creationId xmlns:a16="http://schemas.microsoft.com/office/drawing/2014/main" id="{1AD22E86-223A-4BAC-B9FC-D493ED4226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28" y="2869"/>
                <a:ext cx="164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66FFFF"/>
                    </a:solidFill>
                  </a:rPr>
                  <a:t>x</a:t>
                </a:r>
                <a:endParaRPr lang="en-US" altLang="zh-CN" sz="1000" b="0">
                  <a:solidFill>
                    <a:srgbClr val="66FFFF"/>
                  </a:solidFill>
                </a:endParaRPr>
              </a:p>
            </p:txBody>
          </p:sp>
          <p:sp>
            <p:nvSpPr>
              <p:cNvPr id="17470" name="Line 218">
                <a:extLst>
                  <a:ext uri="{FF2B5EF4-FFF2-40B4-BE49-F238E27FC236}">
                    <a16:creationId xmlns:a16="http://schemas.microsoft.com/office/drawing/2014/main" id="{A5E5ADB8-537C-4A40-B298-8783989F5B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994" y="253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 type="non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1" name="Line 219">
                <a:extLst>
                  <a:ext uri="{FF2B5EF4-FFF2-40B4-BE49-F238E27FC236}">
                    <a16:creationId xmlns:a16="http://schemas.microsoft.com/office/drawing/2014/main" id="{5D3EFF88-0014-4118-9D69-8D525D1C813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14" y="2632"/>
                <a:ext cx="0" cy="30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2" name="Rectangle 220">
                <a:extLst>
                  <a:ext uri="{FF2B5EF4-FFF2-40B4-BE49-F238E27FC236}">
                    <a16:creationId xmlns:a16="http://schemas.microsoft.com/office/drawing/2014/main" id="{FE257751-160E-4B5F-BB6F-B0C4A81D9F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37" y="2554"/>
                <a:ext cx="604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66"/>
                    </a:solidFill>
                  </a:rPr>
                  <a:t>x</a:t>
                </a:r>
                <a:r>
                  <a:rPr lang="en-US" altLang="zh-CN" baseline="-25000">
                    <a:solidFill>
                      <a:srgbClr val="FFFF66"/>
                    </a:solidFill>
                  </a:rPr>
                  <a:t>0</a:t>
                </a:r>
                <a:r>
                  <a:rPr lang="en-US" altLang="zh-CN">
                    <a:solidFill>
                      <a:srgbClr val="FFFF66"/>
                    </a:solidFill>
                  </a:rPr>
                  <a:t> = 0</a:t>
                </a:r>
                <a:endParaRPr lang="en-US" altLang="zh-CN" sz="1000" b="0"/>
              </a:p>
            </p:txBody>
          </p:sp>
        </p:grpSp>
        <p:grpSp>
          <p:nvGrpSpPr>
            <p:cNvPr id="17427" name="Group 221">
              <a:extLst>
                <a:ext uri="{FF2B5EF4-FFF2-40B4-BE49-F238E27FC236}">
                  <a16:creationId xmlns:a16="http://schemas.microsoft.com/office/drawing/2014/main" id="{EF6F8686-4978-4D74-BD43-D099A1679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6" y="2807"/>
              <a:ext cx="701" cy="79"/>
              <a:chOff x="1857" y="1770"/>
              <a:chExt cx="701" cy="79"/>
            </a:xfrm>
          </p:grpSpPr>
          <p:grpSp>
            <p:nvGrpSpPr>
              <p:cNvPr id="17428" name="Group 222">
                <a:extLst>
                  <a:ext uri="{FF2B5EF4-FFF2-40B4-BE49-F238E27FC236}">
                    <a16:creationId xmlns:a16="http://schemas.microsoft.com/office/drawing/2014/main" id="{B13CF413-6881-489B-AADA-602F8FD578E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70" y="1776"/>
                <a:ext cx="286" cy="73"/>
                <a:chOff x="0" y="2"/>
                <a:chExt cx="19985" cy="19996"/>
              </a:xfrm>
            </p:grpSpPr>
            <p:grpSp>
              <p:nvGrpSpPr>
                <p:cNvPr id="17448" name="Group 223">
                  <a:extLst>
                    <a:ext uri="{FF2B5EF4-FFF2-40B4-BE49-F238E27FC236}">
                      <a16:creationId xmlns:a16="http://schemas.microsoft.com/office/drawing/2014/main" id="{E711EB63-DB22-4E03-836E-9CB250F1E2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0" y="786"/>
                  <a:ext cx="7188" cy="19212"/>
                  <a:chOff x="0" y="0"/>
                  <a:chExt cx="19992" cy="19999"/>
                </a:xfrm>
              </p:grpSpPr>
              <p:sp>
                <p:nvSpPr>
                  <p:cNvPr id="17459" name="Arc 224">
                    <a:extLst>
                      <a:ext uri="{FF2B5EF4-FFF2-40B4-BE49-F238E27FC236}">
                        <a16:creationId xmlns:a16="http://schemas.microsoft.com/office/drawing/2014/main" id="{14B2F8DC-962A-4F2E-A02A-FDBF574C8E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1112"/>
                    <a:ext cx="13851" cy="1364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0" name="Arc 225">
                    <a:extLst>
                      <a:ext uri="{FF2B5EF4-FFF2-40B4-BE49-F238E27FC236}">
                        <a16:creationId xmlns:a16="http://schemas.microsoft.com/office/drawing/2014/main" id="{033B0303-E1DF-4808-AD46-DF07C0CEC9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50" y="0"/>
                    <a:ext cx="13142" cy="1516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1" name="Arc 226">
                    <a:extLst>
                      <a:ext uri="{FF2B5EF4-FFF2-40B4-BE49-F238E27FC236}">
                        <a16:creationId xmlns:a16="http://schemas.microsoft.com/office/drawing/2014/main" id="{458B6509-51C0-411A-9247-2692C83274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476" y="15712"/>
                    <a:ext cx="1911" cy="386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62" name="Arc 227">
                    <a:extLst>
                      <a:ext uri="{FF2B5EF4-FFF2-40B4-BE49-F238E27FC236}">
                        <a16:creationId xmlns:a16="http://schemas.microsoft.com/office/drawing/2014/main" id="{E5D16D87-BFAA-4A93-80F7-946C61578E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613" y="15035"/>
                    <a:ext cx="2473" cy="496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49" name="Group 228">
                  <a:extLst>
                    <a:ext uri="{FF2B5EF4-FFF2-40B4-BE49-F238E27FC236}">
                      <a16:creationId xmlns:a16="http://schemas.microsoft.com/office/drawing/2014/main" id="{1FCDF69F-F633-440C-9E19-D1BE94A7E5E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290" y="394"/>
                  <a:ext cx="7227" cy="19334"/>
                  <a:chOff x="0" y="0"/>
                  <a:chExt cx="20000" cy="20000"/>
                </a:xfrm>
              </p:grpSpPr>
              <p:sp>
                <p:nvSpPr>
                  <p:cNvPr id="17455" name="Arc 229">
                    <a:extLst>
                      <a:ext uri="{FF2B5EF4-FFF2-40B4-BE49-F238E27FC236}">
                        <a16:creationId xmlns:a16="http://schemas.microsoft.com/office/drawing/2014/main" id="{D81E05C7-FC39-40A3-9C4C-CAA77667F7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965"/>
                    <a:ext cx="13765" cy="1355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6" name="Arc 230">
                    <a:extLst>
                      <a:ext uri="{FF2B5EF4-FFF2-40B4-BE49-F238E27FC236}">
                        <a16:creationId xmlns:a16="http://schemas.microsoft.com/office/drawing/2014/main" id="{A44FC2D0-D7C0-4A3B-9FD3-8494AD7168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71" y="0"/>
                    <a:ext cx="13129" cy="150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7" name="Arc 231">
                    <a:extLst>
                      <a:ext uri="{FF2B5EF4-FFF2-40B4-BE49-F238E27FC236}">
                        <a16:creationId xmlns:a16="http://schemas.microsoft.com/office/drawing/2014/main" id="{82361A6B-33D0-4CFF-994C-0D2BAF582F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439" y="15347"/>
                    <a:ext cx="1854" cy="384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8" name="Arc 232">
                    <a:extLst>
                      <a:ext uri="{FF2B5EF4-FFF2-40B4-BE49-F238E27FC236}">
                        <a16:creationId xmlns:a16="http://schemas.microsoft.com/office/drawing/2014/main" id="{CED53DAA-D554-493D-8543-C760943169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497" y="15067"/>
                    <a:ext cx="2537" cy="493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50" name="Group 233">
                  <a:extLst>
                    <a:ext uri="{FF2B5EF4-FFF2-40B4-BE49-F238E27FC236}">
                      <a16:creationId xmlns:a16="http://schemas.microsoft.com/office/drawing/2014/main" id="{7816A9BE-B682-4725-B52C-4C7E6D7715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777" y="2"/>
                  <a:ext cx="7208" cy="19333"/>
                  <a:chOff x="3" y="0"/>
                  <a:chExt cx="20000" cy="20001"/>
                </a:xfrm>
              </p:grpSpPr>
              <p:sp>
                <p:nvSpPr>
                  <p:cNvPr id="17451" name="Arc 234">
                    <a:extLst>
                      <a:ext uri="{FF2B5EF4-FFF2-40B4-BE49-F238E27FC236}">
                        <a16:creationId xmlns:a16="http://schemas.microsoft.com/office/drawing/2014/main" id="{17984FCF-8C2D-43AD-A44C-642F14DBCE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" y="813"/>
                    <a:ext cx="13771" cy="1357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2" name="Arc 235">
                    <a:extLst>
                      <a:ext uri="{FF2B5EF4-FFF2-40B4-BE49-F238E27FC236}">
                        <a16:creationId xmlns:a16="http://schemas.microsoft.com/office/drawing/2014/main" id="{A4FC2ABF-6AA1-400F-B39F-E3486AAFD6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84" y="0"/>
                    <a:ext cx="13119" cy="1506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3" name="Arc 236">
                    <a:extLst>
                      <a:ext uri="{FF2B5EF4-FFF2-40B4-BE49-F238E27FC236}">
                        <a16:creationId xmlns:a16="http://schemas.microsoft.com/office/drawing/2014/main" id="{1DF68740-BD40-4C41-9B57-C869325E60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561" y="15474"/>
                    <a:ext cx="1815" cy="384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54" name="Arc 237">
                    <a:extLst>
                      <a:ext uri="{FF2B5EF4-FFF2-40B4-BE49-F238E27FC236}">
                        <a16:creationId xmlns:a16="http://schemas.microsoft.com/office/drawing/2014/main" id="{1847B201-2A41-4135-A48C-F346CAE6FD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622" y="15069"/>
                    <a:ext cx="2522" cy="49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29" name="Group 238">
                <a:extLst>
                  <a:ext uri="{FF2B5EF4-FFF2-40B4-BE49-F238E27FC236}">
                    <a16:creationId xmlns:a16="http://schemas.microsoft.com/office/drawing/2014/main" id="{18EFA416-7908-4B16-9A42-DA0EC06E4F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48" y="1770"/>
                <a:ext cx="286" cy="73"/>
                <a:chOff x="-6" y="0"/>
                <a:chExt cx="20004" cy="20000"/>
              </a:xfrm>
            </p:grpSpPr>
            <p:grpSp>
              <p:nvGrpSpPr>
                <p:cNvPr id="17433" name="Group 239">
                  <a:extLst>
                    <a:ext uri="{FF2B5EF4-FFF2-40B4-BE49-F238E27FC236}">
                      <a16:creationId xmlns:a16="http://schemas.microsoft.com/office/drawing/2014/main" id="{97B04B7D-DA83-4DCD-A2F5-0A976CC91E8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-6" y="786"/>
                  <a:ext cx="7203" cy="19214"/>
                  <a:chOff x="-8" y="0"/>
                  <a:chExt cx="20008" cy="20001"/>
                </a:xfrm>
              </p:grpSpPr>
              <p:sp>
                <p:nvSpPr>
                  <p:cNvPr id="17444" name="Arc 240">
                    <a:extLst>
                      <a:ext uri="{FF2B5EF4-FFF2-40B4-BE49-F238E27FC236}">
                        <a16:creationId xmlns:a16="http://schemas.microsoft.com/office/drawing/2014/main" id="{E8CE1B33-A443-4BFB-8E3E-81E87131C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-8" y="1110"/>
                    <a:ext cx="13869" cy="1364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5" name="Arc 241">
                    <a:extLst>
                      <a:ext uri="{FF2B5EF4-FFF2-40B4-BE49-F238E27FC236}">
                        <a16:creationId xmlns:a16="http://schemas.microsoft.com/office/drawing/2014/main" id="{AF9E5B53-7A63-4EB8-B31F-D0AC17BA7E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64" y="0"/>
                    <a:ext cx="13136" cy="1516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6" name="Arc 242">
                    <a:extLst>
                      <a:ext uri="{FF2B5EF4-FFF2-40B4-BE49-F238E27FC236}">
                        <a16:creationId xmlns:a16="http://schemas.microsoft.com/office/drawing/2014/main" id="{9C6E04B2-7E73-40B0-8780-FD09878E01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597" y="15712"/>
                    <a:ext cx="1864" cy="38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7" name="Arc 243">
                    <a:extLst>
                      <a:ext uri="{FF2B5EF4-FFF2-40B4-BE49-F238E27FC236}">
                        <a16:creationId xmlns:a16="http://schemas.microsoft.com/office/drawing/2014/main" id="{EF398875-496B-4CB1-BE4D-AC50921951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664" y="15036"/>
                    <a:ext cx="2494" cy="4965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34" name="Group 244">
                  <a:extLst>
                    <a:ext uri="{FF2B5EF4-FFF2-40B4-BE49-F238E27FC236}">
                      <a16:creationId xmlns:a16="http://schemas.microsoft.com/office/drawing/2014/main" id="{4E567B1A-4051-4B88-846E-70F916D4004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321" y="392"/>
                  <a:ext cx="7226" cy="19338"/>
                  <a:chOff x="0" y="0"/>
                  <a:chExt cx="20003" cy="20000"/>
                </a:xfrm>
              </p:grpSpPr>
              <p:sp>
                <p:nvSpPr>
                  <p:cNvPr id="17440" name="Arc 245">
                    <a:extLst>
                      <a:ext uri="{FF2B5EF4-FFF2-40B4-BE49-F238E27FC236}">
                        <a16:creationId xmlns:a16="http://schemas.microsoft.com/office/drawing/2014/main" id="{A035F42F-A0A9-46CC-8CED-78E777EB27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965"/>
                    <a:ext cx="13783" cy="1355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1" name="Arc 246">
                    <a:extLst>
                      <a:ext uri="{FF2B5EF4-FFF2-40B4-BE49-F238E27FC236}">
                        <a16:creationId xmlns:a16="http://schemas.microsoft.com/office/drawing/2014/main" id="{1BDE1A3C-377A-4319-BD4B-7285B49B78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71" y="0"/>
                    <a:ext cx="13132" cy="15067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2" name="Arc 247">
                    <a:extLst>
                      <a:ext uri="{FF2B5EF4-FFF2-40B4-BE49-F238E27FC236}">
                        <a16:creationId xmlns:a16="http://schemas.microsoft.com/office/drawing/2014/main" id="{A0ACE059-1389-4C68-A8B5-0AADE19D24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441" y="15347"/>
                    <a:ext cx="1904" cy="384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43" name="Arc 248">
                    <a:extLst>
                      <a:ext uri="{FF2B5EF4-FFF2-40B4-BE49-F238E27FC236}">
                        <a16:creationId xmlns:a16="http://schemas.microsoft.com/office/drawing/2014/main" id="{8D01B2B2-35BA-4AB1-A9EA-0FC715B4C7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541" y="15067"/>
                    <a:ext cx="2489" cy="493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435" name="Group 249">
                  <a:extLst>
                    <a:ext uri="{FF2B5EF4-FFF2-40B4-BE49-F238E27FC236}">
                      <a16:creationId xmlns:a16="http://schemas.microsoft.com/office/drawing/2014/main" id="{DD44F436-CF7B-4A82-A072-22CA3372F8C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806" y="0"/>
                  <a:ext cx="7192" cy="19337"/>
                  <a:chOff x="0" y="0"/>
                  <a:chExt cx="20000" cy="20001"/>
                </a:xfrm>
              </p:grpSpPr>
              <p:sp>
                <p:nvSpPr>
                  <p:cNvPr id="17436" name="Arc 250">
                    <a:extLst>
                      <a:ext uri="{FF2B5EF4-FFF2-40B4-BE49-F238E27FC236}">
                        <a16:creationId xmlns:a16="http://schemas.microsoft.com/office/drawing/2014/main" id="{64B2A6AD-E1ED-4F64-A5B4-09605BDCED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0" y="813"/>
                    <a:ext cx="13854" cy="13571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7" name="Arc 251">
                    <a:extLst>
                      <a:ext uri="{FF2B5EF4-FFF2-40B4-BE49-F238E27FC236}">
                        <a16:creationId xmlns:a16="http://schemas.microsoft.com/office/drawing/2014/main" id="{A2F3E840-78C3-4813-894A-73506654A4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6849" y="0"/>
                    <a:ext cx="13151" cy="1506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1 w 21600"/>
                      <a:gd name="T3" fmla="*/ 1 h 21600"/>
                      <a:gd name="T4" fmla="*/ 0 w 21600"/>
                      <a:gd name="T5" fmla="*/ 1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8" name="Arc 252">
                    <a:extLst>
                      <a:ext uri="{FF2B5EF4-FFF2-40B4-BE49-F238E27FC236}">
                        <a16:creationId xmlns:a16="http://schemas.microsoft.com/office/drawing/2014/main" id="{404C12C2-C772-4092-BC6A-61C3086A74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 flipV="1">
                    <a:off x="7519" y="15473"/>
                    <a:ext cx="1822" cy="384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39" name="Arc 253">
                    <a:extLst>
                      <a:ext uri="{FF2B5EF4-FFF2-40B4-BE49-F238E27FC236}">
                        <a16:creationId xmlns:a16="http://schemas.microsoft.com/office/drawing/2014/main" id="{A77FDF9B-7D19-4590-9F67-20BF4544F5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V="1">
                    <a:off x="10551" y="15069"/>
                    <a:ext cx="2561" cy="49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7430" name="Arc 254">
                <a:extLst>
                  <a:ext uri="{FF2B5EF4-FFF2-40B4-BE49-F238E27FC236}">
                    <a16:creationId xmlns:a16="http://schemas.microsoft.com/office/drawing/2014/main" id="{1657F587-C6E0-4F75-9E29-FBF033738E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857" y="1782"/>
                <a:ext cx="20" cy="3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Arc 255">
                <a:extLst>
                  <a:ext uri="{FF2B5EF4-FFF2-40B4-BE49-F238E27FC236}">
                    <a16:creationId xmlns:a16="http://schemas.microsoft.com/office/drawing/2014/main" id="{6C7C657E-69FF-4852-973B-985C0C33A9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30" y="1770"/>
                <a:ext cx="75" cy="4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2" name="Line 256">
                <a:extLst>
                  <a:ext uri="{FF2B5EF4-FFF2-40B4-BE49-F238E27FC236}">
                    <a16:creationId xmlns:a16="http://schemas.microsoft.com/office/drawing/2014/main" id="{FDF71FF7-3C64-42FD-9840-376FB97CDC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96" y="1824"/>
                <a:ext cx="62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2225" name="Text Box 257">
            <a:extLst>
              <a:ext uri="{FF2B5EF4-FFF2-40B4-BE49-F238E27FC236}">
                <a16:creationId xmlns:a16="http://schemas.microsoft.com/office/drawing/2014/main" id="{A9A0BE12-0E46-4B73-8C81-DE3C5D4AD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85750"/>
            <a:ext cx="321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例：初相</a:t>
            </a:r>
            <a:r>
              <a:rPr lang="zh-CN" altLang="en-US" i="1">
                <a:solidFill>
                  <a:srgbClr val="FFFF00"/>
                </a:solidFill>
                <a:sym typeface="Symbol" panose="05050102010706020507" pitchFamily="18" charset="2"/>
              </a:rPr>
              <a:t>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的数值确定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24" name="灯片编号占位符 1">
            <a:extLst>
              <a:ext uri="{FF2B5EF4-FFF2-40B4-BE49-F238E27FC236}">
                <a16:creationId xmlns:a16="http://schemas.microsoft.com/office/drawing/2014/main" id="{A11DC171-6C6E-4BF4-B9F3-1D5BABA6442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C9DD24-D8E4-49CA-AC71-1EE0D8D4D4E7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aphicFrame>
        <p:nvGraphicFramePr>
          <p:cNvPr id="209930" name="Object 68">
            <a:extLst>
              <a:ext uri="{FF2B5EF4-FFF2-40B4-BE49-F238E27FC236}">
                <a16:creationId xmlns:a16="http://schemas.microsoft.com/office/drawing/2014/main" id="{96C1DCA3-DB02-44E7-973E-53B350C66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142875"/>
          <a:ext cx="20542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" name="公式" r:id="rId3" imgW="2133702" imgH="790507" progId="Equation.3">
                  <p:embed/>
                </p:oleObj>
              </mc:Choice>
              <mc:Fallback>
                <p:oleObj name="公式" r:id="rId3" imgW="2133702" imgH="790507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42875"/>
                        <a:ext cx="20542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01" grpId="0"/>
      <p:bldP spid="17586" grpId="0"/>
      <p:bldP spid="17570" grpId="0"/>
      <p:bldP spid="17572" grpId="0"/>
      <p:bldP spid="17478" grpId="0"/>
      <p:bldP spid="2122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nature0010b">
            <a:extLst>
              <a:ext uri="{FF2B5EF4-FFF2-40B4-BE49-F238E27FC236}">
                <a16:creationId xmlns:a16="http://schemas.microsoft.com/office/drawing/2014/main" id="{D3048FCE-1E83-455C-BC41-10FD9A3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195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4">
            <a:extLst>
              <a:ext uri="{FF2B5EF4-FFF2-40B4-BE49-F238E27FC236}">
                <a16:creationId xmlns:a16="http://schemas.microsoft.com/office/drawing/2014/main" id="{FF8B770A-2D3A-4F51-8E54-0C936D4F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2071688"/>
            <a:ext cx="7154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6000">
                <a:solidFill>
                  <a:srgbClr val="FF0000"/>
                </a:solidFill>
              </a:rPr>
              <a:t>同学们，新学期好！</a:t>
            </a:r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FFC6BC16-2BB0-4C87-B780-FAFF0288736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D4C16F-5CBB-46A1-9466-9472A2DF1757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>
            <a:extLst>
              <a:ext uri="{FF2B5EF4-FFF2-40B4-BE49-F238E27FC236}">
                <a16:creationId xmlns:a16="http://schemas.microsoft.com/office/drawing/2014/main" id="{FA0855C2-8E7F-43F0-8D6D-2C89D9D0E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00438"/>
            <a:ext cx="82470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上课班级：大类招生、授课；电气、电子、信息、自动化、</a:t>
            </a:r>
            <a:endParaRPr lang="en-US" altLang="zh-CN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40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计算机、微电子、软件等 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10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个专业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     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143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人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D90A1024-4CA8-496F-B7B5-77E927A0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8032750" cy="207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任课教师：张    杨      物理学院副教授        凝聚态物理；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                  低维纳米结构的热、力、光、电等性质研究；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                  新材料设计和性能预测，纳米材料电化学性质；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000" b="0">
                <a:solidFill>
                  <a:schemeClr val="bg1"/>
                </a:solidFill>
                <a:ea typeface="楷体_GB2312" pitchFamily="49" charset="-122"/>
              </a:rPr>
              <a:t>                        </a:t>
            </a:r>
            <a:r>
              <a:rPr lang="en-US" altLang="zh-CN" sz="2000" u="sng">
                <a:solidFill>
                  <a:schemeClr val="bg1"/>
                </a:solidFill>
                <a:ea typeface="楷体_GB2312" pitchFamily="49" charset="-122"/>
              </a:rPr>
              <a:t>https://gr.xjtu.edu.cn/en/web/yzhang520/home</a:t>
            </a:r>
            <a:endParaRPr lang="zh-CN" altLang="en-US" sz="2000" u="sng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81EE1E54-DA48-4F24-AE36-01C88030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70413"/>
            <a:ext cx="8424863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上课时间：周二上午 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节，周四下午 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5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节；周五上午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、</a:t>
            </a:r>
            <a:endParaRPr lang="en-US" altLang="zh-CN">
              <a:solidFill>
                <a:srgbClr val="FFFF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                    4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节（单周），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88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学时，地点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--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中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2-3202</a:t>
            </a:r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34D81685-3D56-4A8D-9B10-179889F4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5888"/>
            <a:ext cx="79200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600" u="sng">
                <a:solidFill>
                  <a:srgbClr val="FF0000"/>
                </a:solidFill>
                <a:ea typeface="楷体_GB2312" pitchFamily="49" charset="-122"/>
              </a:rPr>
              <a:t>教学基本情况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8A40758E-A134-48FA-A187-8812F9940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16563"/>
            <a:ext cx="842486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主  教  材：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《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大学物理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》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吴百诗  主编    科学出版社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参  考  书：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《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大学物理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》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学习指导    张孝林 主编   科学出版社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367" name="Rectangle 10">
            <a:extLst>
              <a:ext uri="{FF2B5EF4-FFF2-40B4-BE49-F238E27FC236}">
                <a16:creationId xmlns:a16="http://schemas.microsoft.com/office/drawing/2014/main" id="{8D0234CB-87A0-4A95-A0C2-19E54DCF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2552700"/>
            <a:ext cx="554196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联系方式：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  <a:hlinkClick r:id="rId2"/>
              </a:rPr>
              <a:t>yzhang520@mail.xjtu.edu.cn</a:t>
            </a:r>
            <a:endParaRPr lang="en-US" altLang="zh-CN" b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仲英楼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B-721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（七楼东北角）</a:t>
            </a:r>
          </a:p>
        </p:txBody>
      </p:sp>
      <p:sp>
        <p:nvSpPr>
          <p:cNvPr id="6152" name="灯片编号占位符 1">
            <a:extLst>
              <a:ext uri="{FF2B5EF4-FFF2-40B4-BE49-F238E27FC236}">
                <a16:creationId xmlns:a16="http://schemas.microsoft.com/office/drawing/2014/main" id="{295529E6-5978-47EE-86A9-422F7CA2948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F76D47-1FC5-48ED-8C40-08BB50AEF927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85" decel="100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385" decel="100000"/>
                                        <p:tgtEl>
                                          <p:spTgt spid="1536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385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385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  <p:bldP spid="36870" grpId="0"/>
      <p:bldP spid="36872" grpId="0"/>
      <p:bldP spid="153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2FA48F6E-9781-4AE5-85A1-C440F906D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803275"/>
            <a:ext cx="82851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   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周一、三晚上 </a:t>
            </a:r>
            <a:r>
              <a:rPr kumimoji="0" lang="en-US" altLang="zh-CN">
                <a:solidFill>
                  <a:schemeClr val="hlink"/>
                </a:solidFill>
                <a:ea typeface="楷体_GB2312" pitchFamily="49" charset="-122"/>
              </a:rPr>
              <a:t>19:00 – 21:00                  </a:t>
            </a:r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第 </a:t>
            </a:r>
            <a:r>
              <a:rPr kumimoji="0" lang="en-US" altLang="zh-CN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2 ~ 16 </a:t>
            </a:r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周</a:t>
            </a:r>
            <a:endParaRPr kumimoji="0" lang="zh-CN" altLang="en-US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地点</a:t>
            </a:r>
            <a:r>
              <a: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:   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主楼</a:t>
            </a:r>
            <a:r>
              <a: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B-108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室 </a:t>
            </a:r>
            <a:r>
              <a:rPr kumimoji="0" lang="en-US" altLang="zh-CN">
                <a:solidFill>
                  <a:schemeClr val="hlink"/>
                </a:solidFill>
                <a:ea typeface="楷体_GB2312" pitchFamily="49" charset="-122"/>
              </a:rPr>
              <a:t>——</a:t>
            </a:r>
            <a:r>
              <a: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线下集中答疑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（线下分散答疑） </a:t>
            </a:r>
            <a:endParaRPr kumimoji="0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686892EA-B5D0-4A07-919F-6954AA477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022600"/>
            <a:ext cx="81692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本学期：阶段</a:t>
            </a:r>
            <a:r>
              <a:rPr kumimoji="0" lang="en-US" altLang="zh-CN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kumimoji="0" lang="en-US" altLang="zh-CN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，期末考试</a:t>
            </a:r>
            <a:endParaRPr kumimoji="0" lang="en-US" altLang="zh-CN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en-US" altLang="zh-CN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              </a:t>
            </a: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阶段</a:t>
            </a:r>
            <a:r>
              <a:rPr kumimoji="0" lang="en-US" altLang="zh-CN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（第 </a:t>
            </a:r>
            <a:r>
              <a:rPr kumimoji="0" lang="en-US" altLang="zh-CN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7 </a:t>
            </a: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周末，振动，机械波，光干涉和衍射）</a:t>
            </a:r>
            <a:endParaRPr kumimoji="0" lang="en-US" altLang="zh-CN">
              <a:solidFill>
                <a:schemeClr val="hlink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en-US" altLang="zh-CN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              </a:t>
            </a: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阶段</a:t>
            </a:r>
            <a:r>
              <a:rPr kumimoji="0" lang="en-US" altLang="zh-CN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（第</a:t>
            </a:r>
            <a:r>
              <a:rPr kumimoji="0" lang="en-US" altLang="zh-CN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13</a:t>
            </a: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周末，光偏振，热力学和气体动理论）</a:t>
            </a:r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94033646-D20F-4634-B074-F240592FB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8" y="2997200"/>
            <a:ext cx="7920037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AF963DBD-8A2F-4CA3-A639-515F62C9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420938"/>
            <a:ext cx="1331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考试：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41AE386D-4DF9-4DDF-ABCF-79DE91E19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8" y="760413"/>
            <a:ext cx="7920037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2151748C-50BC-4C76-8968-E3F529705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88913"/>
            <a:ext cx="54308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答疑（线上</a:t>
            </a:r>
            <a:r>
              <a:rPr kumimoji="0" lang="en-US" altLang="zh-CN" sz="3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&amp;</a:t>
            </a:r>
            <a:r>
              <a:rPr kumimoji="0" lang="zh-CN" altLang="en-US" sz="3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线下）：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50A3C879-F4AE-4E2B-A7FA-E79B9EB5F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065713"/>
            <a:ext cx="828516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平时成绩：</a:t>
            </a:r>
            <a:r>
              <a:rPr kumimoji="0" lang="en-US" altLang="zh-CN">
                <a:solidFill>
                  <a:schemeClr val="hlink"/>
                </a:solidFill>
                <a:ea typeface="楷体_GB2312" pitchFamily="49" charset="-122"/>
              </a:rPr>
              <a:t>10 %</a:t>
            </a:r>
            <a:r>
              <a:rPr kumimoji="0" lang="zh-CN" altLang="en-US">
                <a:solidFill>
                  <a:schemeClr val="hlink"/>
                </a:solidFill>
                <a:ea typeface="楷体_GB2312" pitchFamily="49" charset="-122"/>
              </a:rPr>
              <a:t> （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作业、考勤、课堂小测验</a:t>
            </a:r>
            <a:r>
              <a:rPr kumimoji="0" lang="zh-CN" altLang="en-US">
                <a:solidFill>
                  <a:schemeClr val="hlink"/>
                </a:solidFill>
                <a:ea typeface="楷体_GB2312" pitchFamily="49" charset="-122"/>
              </a:rPr>
              <a:t>）</a:t>
            </a:r>
            <a:endParaRPr kumimoji="0" lang="zh-CN" altLang="en-US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阶段考试：各 </a:t>
            </a:r>
            <a:r>
              <a:rPr kumimoji="0" lang="en-US" altLang="zh-CN">
                <a:solidFill>
                  <a:schemeClr val="hlink"/>
                </a:solidFill>
                <a:ea typeface="楷体_GB2312" pitchFamily="49" charset="-122"/>
              </a:rPr>
              <a:t>20 %</a:t>
            </a:r>
            <a:r>
              <a:rPr kumimoji="0" lang="zh-CN" altLang="en-US">
                <a:solidFill>
                  <a:schemeClr val="hlink"/>
                </a:solidFill>
                <a:ea typeface="楷体_GB2312" pitchFamily="49" charset="-122"/>
              </a:rPr>
              <a:t>（阶段</a:t>
            </a:r>
            <a:r>
              <a:rPr kumimoji="0" lang="en-US" altLang="zh-CN">
                <a:solidFill>
                  <a:schemeClr val="hlink"/>
                </a:solidFill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chemeClr val="hlink"/>
                </a:solidFill>
                <a:ea typeface="楷体_GB2312" pitchFamily="49" charset="-122"/>
              </a:rPr>
              <a:t>和阶段</a:t>
            </a:r>
            <a:r>
              <a:rPr kumimoji="0" lang="en-US" altLang="zh-CN">
                <a:solidFill>
                  <a:schemeClr val="hlink"/>
                </a:solidFill>
                <a:ea typeface="楷体_GB2312" pitchFamily="49" charset="-122"/>
              </a:rPr>
              <a:t>2</a:t>
            </a:r>
            <a:r>
              <a:rPr kumimoji="0" lang="zh-CN" altLang="en-US">
                <a:solidFill>
                  <a:schemeClr val="hlink"/>
                </a:solidFill>
                <a:ea typeface="楷体_GB2312" pitchFamily="49" charset="-122"/>
              </a:rPr>
              <a:t>）</a:t>
            </a:r>
            <a:endParaRPr kumimoji="0" lang="zh-CN" altLang="en-US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期末考试：占 </a:t>
            </a:r>
            <a:r>
              <a:rPr kumimoji="0" lang="en-US" altLang="zh-CN">
                <a:solidFill>
                  <a:schemeClr val="hlink"/>
                </a:solidFill>
                <a:ea typeface="楷体_GB2312" pitchFamily="49" charset="-122"/>
              </a:rPr>
              <a:t>50 %</a:t>
            </a:r>
            <a:r>
              <a:rPr kumimoji="0" lang="zh-CN" altLang="en-US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（第三方出题）</a:t>
            </a:r>
            <a:endParaRPr kumimoji="0" lang="zh-CN" altLang="en-US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8ED1B4DA-CC3A-4449-9211-ED1E132AA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" y="5065713"/>
            <a:ext cx="7920038" cy="0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4DD7CD58-4255-42CF-AAD0-89E89421A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4489450"/>
            <a:ext cx="1331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3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成绩：</a:t>
            </a:r>
          </a:p>
        </p:txBody>
      </p:sp>
      <p:sp>
        <p:nvSpPr>
          <p:cNvPr id="7179" name="灯片编号占位符 1">
            <a:extLst>
              <a:ext uri="{FF2B5EF4-FFF2-40B4-BE49-F238E27FC236}">
                <a16:creationId xmlns:a16="http://schemas.microsoft.com/office/drawing/2014/main" id="{6CF3A192-B18A-429E-B5DC-721E9240835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fld id="{F52315F3-A294-490E-8A73-21FC5173C3B5}" type="slidenum">
              <a:rPr kumimoji="0" lang="en-US" altLang="zh-CN" sz="2600" b="0">
                <a:solidFill>
                  <a:srgbClr val="FF00FF"/>
                </a:solidFill>
              </a:rPr>
              <a:pPr eaLnBrk="1" hangingPunct="1">
                <a:buFont typeface="Monotype Sorts" pitchFamily="2" charset="2"/>
                <a:buNone/>
              </a:pPr>
              <a:t>4</a:t>
            </a:fld>
            <a:r>
              <a:rPr kumimoji="0" lang="en-US" altLang="zh-CN" sz="2600" b="0">
                <a:solidFill>
                  <a:srgbClr val="FF00FF"/>
                </a:solidFill>
              </a:rPr>
              <a:t>/</a:t>
            </a:r>
            <a:r>
              <a:rPr lang="en-US" altLang="zh-CN" sz="2800" b="0">
                <a:solidFill>
                  <a:srgbClr val="FF00FF"/>
                </a:solidFill>
              </a:rPr>
              <a:t>24</a:t>
            </a:r>
            <a:endParaRPr kumimoji="0" lang="en-US" altLang="zh-CN" sz="2600" b="0">
              <a:solidFill>
                <a:srgbClr val="FF00FF"/>
              </a:solidFill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A4F27D9B-EE01-43B8-A179-80751067E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24038"/>
            <a:ext cx="8035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线上习题课： </a:t>
            </a:r>
            <a:r>
              <a: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周、</a:t>
            </a:r>
            <a:r>
              <a: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周、</a:t>
            </a:r>
            <a:r>
              <a: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周、</a:t>
            </a:r>
            <a:r>
              <a: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周，  星期二 </a:t>
            </a:r>
            <a:r>
              <a:rPr kumimoji="0"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9-10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节</a:t>
            </a:r>
            <a:endParaRPr kumimoji="0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18437" grpId="0"/>
      <p:bldP spid="18439" grpId="0"/>
      <p:bldP spid="18440" grpId="0"/>
      <p:bldP spid="1844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>
            <a:extLst>
              <a:ext uri="{FF2B5EF4-FFF2-40B4-BE49-F238E27FC236}">
                <a16:creationId xmlns:a16="http://schemas.microsoft.com/office/drawing/2014/main" id="{6E298E96-DBE4-43D6-A8E2-F2C98F95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41325"/>
            <a:ext cx="799306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ts val="1800"/>
              </a:spcAft>
            </a:pPr>
            <a:r>
              <a:rPr kumimoji="0" lang="en-US" altLang="zh-CN" sz="2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0" lang="zh-CN" altLang="en-US" sz="2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西安交通大学课程考核办法</a:t>
            </a:r>
            <a:r>
              <a:rPr kumimoji="0" lang="en-US" altLang="zh-CN" sz="2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0" lang="zh-CN" altLang="en-US" sz="2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0" lang="en-US" altLang="zh-CN" sz="2600">
                <a:solidFill>
                  <a:srgbClr val="FFFF00"/>
                </a:solidFill>
                <a:ea typeface="楷体_GB2312" pitchFamily="49" charset="-122"/>
              </a:rPr>
              <a:t>25</a:t>
            </a:r>
            <a:r>
              <a:rPr kumimoji="0" lang="zh-CN" altLang="en-US" sz="2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条之规定：</a:t>
            </a:r>
          </a:p>
          <a:p>
            <a:pPr eaLnBrk="1" hangingPunct="1">
              <a:lnSpc>
                <a:spcPct val="130000"/>
              </a:lnSpc>
            </a:pP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本科生因病因事请假，缺课时数累计超过该课程学时数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1/3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以上者，无故旷课达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6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学时（</a:t>
            </a:r>
            <a:r>
              <a:rPr kumimoji="0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迟到两次折合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学时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）以上者，缺交作业（含实验报告）达</a:t>
            </a:r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</a:rPr>
              <a:t>1/3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以上者，或未完成教师要求的报告、实验者，不得参加该课程考核，成绩档案中记录</a:t>
            </a:r>
            <a:r>
              <a:rPr kumimoji="0" lang="zh-CN" altLang="en-US">
                <a:solidFill>
                  <a:schemeClr val="hlink"/>
                </a:solidFill>
                <a:ea typeface="楷体_GB2312" pitchFamily="49" charset="-122"/>
              </a:rPr>
              <a:t>“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缺考</a:t>
            </a:r>
            <a:r>
              <a:rPr kumimoji="0" lang="zh-CN" altLang="en-US">
                <a:solidFill>
                  <a:schemeClr val="hlink"/>
                </a:solidFill>
                <a:ea typeface="楷体_GB2312" pitchFamily="49" charset="-122"/>
              </a:rPr>
              <a:t>”</a:t>
            </a:r>
            <a:r>
              <a:rPr kumimoji="0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04453" name="Line 5">
            <a:extLst>
              <a:ext uri="{FF2B5EF4-FFF2-40B4-BE49-F238E27FC236}">
                <a16:creationId xmlns:a16="http://schemas.microsoft.com/office/drawing/2014/main" id="{0C52A59A-50EE-4F3D-A749-7E966DB95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89363"/>
            <a:ext cx="9144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灯片编号占位符 1">
            <a:extLst>
              <a:ext uri="{FF2B5EF4-FFF2-40B4-BE49-F238E27FC236}">
                <a16:creationId xmlns:a16="http://schemas.microsoft.com/office/drawing/2014/main" id="{8F59D476-B91A-4E15-BBBA-1FCD71B4883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None/>
            </a:pPr>
            <a:fld id="{0D835116-D534-4F37-AC21-C0E415C7B503}" type="slidenum">
              <a:rPr kumimoji="0" lang="en-US" altLang="zh-CN" sz="2600" b="0">
                <a:solidFill>
                  <a:srgbClr val="FF00FF"/>
                </a:solidFill>
              </a:rPr>
              <a:pPr eaLnBrk="1" hangingPunct="1">
                <a:buFont typeface="Monotype Sorts" pitchFamily="2" charset="2"/>
                <a:buNone/>
              </a:pPr>
              <a:t>5</a:t>
            </a:fld>
            <a:r>
              <a:rPr kumimoji="0" lang="en-US" altLang="zh-CN" sz="2600" b="0">
                <a:solidFill>
                  <a:srgbClr val="FF00FF"/>
                </a:solidFill>
              </a:rPr>
              <a:t>/</a:t>
            </a:r>
            <a:r>
              <a:rPr lang="en-US" altLang="zh-CN" sz="2800" b="0">
                <a:solidFill>
                  <a:srgbClr val="FF00FF"/>
                </a:solidFill>
              </a:rPr>
              <a:t>24</a:t>
            </a:r>
            <a:endParaRPr kumimoji="0" lang="en-US" altLang="zh-CN" sz="2600" b="0">
              <a:solidFill>
                <a:srgbClr val="FF00FF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3F405A7-54E3-4B08-8DAC-F6F993B6C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656138"/>
            <a:ext cx="6740525" cy="1076325"/>
          </a:xfrm>
          <a:prstGeom prst="rect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0" lang="zh-CN" altLang="en-US" sz="2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课件分享：思源学堂 </a:t>
            </a:r>
            <a:r>
              <a:rPr kumimoji="0" lang="en-US" altLang="zh-CN" sz="2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http://syxt.xjtu.edu.cn</a:t>
            </a:r>
          </a:p>
          <a:p>
            <a:pPr eaLnBrk="1" hangingPunct="1">
              <a:lnSpc>
                <a:spcPct val="130000"/>
              </a:lnSpc>
            </a:pPr>
            <a:r>
              <a:rPr kumimoji="0" lang="en-US" altLang="zh-CN" sz="2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QQ </a:t>
            </a:r>
            <a:r>
              <a:rPr kumimoji="0" lang="zh-CN" altLang="en-US" sz="2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群： </a:t>
            </a:r>
            <a:r>
              <a:rPr kumimoji="0" lang="en-US" altLang="zh-CN" sz="26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133864127</a:t>
            </a:r>
            <a:endParaRPr kumimoji="0" lang="zh-CN" altLang="en-US" sz="260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CC58DD9-B524-4B36-A5D7-4840DBC40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4005263"/>
            <a:ext cx="542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要求：</a:t>
            </a:r>
            <a:r>
              <a:rPr kumimoji="0" lang="zh-CN" altLang="en-US">
                <a:solidFill>
                  <a:schemeClr val="bg1"/>
                </a:solidFill>
              </a:rPr>
              <a:t>课堂上不要用手机来拍课件</a:t>
            </a:r>
            <a:endParaRPr kumimoji="0" lang="zh-CN" altLang="en-US">
              <a:solidFill>
                <a:srgbClr val="FFFF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19A8C-6F69-4A7C-9A06-EE914EA2E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656138"/>
            <a:ext cx="15478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1D20951B-24AF-478A-A2E3-0E22299B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57188"/>
            <a:ext cx="5545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3600">
                <a:solidFill>
                  <a:srgbClr val="FFFF99"/>
                </a:solidFill>
              </a:rPr>
              <a:t>本学期的教学内容</a:t>
            </a:r>
            <a:endParaRPr kumimoji="0" lang="en-US" altLang="zh-CN" sz="3600">
              <a:solidFill>
                <a:srgbClr val="FFFF99"/>
              </a:solidFill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3F6CF70E-D889-4627-8B9A-2745F00EE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357563"/>
            <a:ext cx="6929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66FF33"/>
                </a:solidFill>
              </a:rPr>
              <a:t>3. </a:t>
            </a:r>
            <a:r>
              <a:rPr kumimoji="0" lang="zh-CN" altLang="en-US" sz="3200">
                <a:solidFill>
                  <a:srgbClr val="66FF33"/>
                </a:solidFill>
              </a:rPr>
              <a:t>热学（热力学、气体动理论）  </a:t>
            </a:r>
            <a:r>
              <a:rPr kumimoji="0" lang="zh-CN" altLang="en-US">
                <a:solidFill>
                  <a:srgbClr val="FFFF00"/>
                </a:solidFill>
              </a:rPr>
              <a:t>（</a:t>
            </a:r>
            <a:r>
              <a:rPr kumimoji="0" lang="en-US" altLang="zh-CN">
                <a:solidFill>
                  <a:srgbClr val="FFFF00"/>
                </a:solidFill>
              </a:rPr>
              <a:t>22h</a:t>
            </a:r>
            <a:r>
              <a:rPr kumimoji="0" lang="zh-CN" altLang="en-US">
                <a:solidFill>
                  <a:srgbClr val="FFFF00"/>
                </a:solidFill>
              </a:rPr>
              <a:t>）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3FA7DB52-E29F-4C8D-95A0-53165B4A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341438"/>
            <a:ext cx="5286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66FF33"/>
                </a:solidFill>
              </a:rPr>
              <a:t>1. </a:t>
            </a:r>
            <a:r>
              <a:rPr kumimoji="0" lang="zh-CN" altLang="en-US" sz="3200">
                <a:solidFill>
                  <a:srgbClr val="66FF33"/>
                </a:solidFill>
              </a:rPr>
              <a:t>机械振动    机械波   </a:t>
            </a:r>
            <a:r>
              <a:rPr kumimoji="0" lang="zh-CN" altLang="en-US">
                <a:solidFill>
                  <a:srgbClr val="FFFF00"/>
                </a:solidFill>
              </a:rPr>
              <a:t>（</a:t>
            </a:r>
            <a:r>
              <a:rPr kumimoji="0" lang="en-US" altLang="zh-CN">
                <a:solidFill>
                  <a:srgbClr val="FFFF00"/>
                </a:solidFill>
              </a:rPr>
              <a:t>18h</a:t>
            </a:r>
            <a:r>
              <a:rPr kumimoji="0" lang="zh-CN" altLang="en-US">
                <a:solidFill>
                  <a:srgbClr val="FFFF00"/>
                </a:solidFill>
              </a:rPr>
              <a:t>）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AA4E615D-2D31-4863-A6C6-40BB069D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2133600"/>
            <a:ext cx="32607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66FF33"/>
                </a:solidFill>
              </a:rPr>
              <a:t>2. </a:t>
            </a:r>
            <a:r>
              <a:rPr kumimoji="0" lang="zh-CN" altLang="en-US" sz="3200">
                <a:solidFill>
                  <a:srgbClr val="66FF33"/>
                </a:solidFill>
              </a:rPr>
              <a:t>波动光学</a:t>
            </a:r>
            <a:endParaRPr kumimoji="0" lang="en-US" altLang="zh-CN" sz="3200">
              <a:solidFill>
                <a:srgbClr val="66FF33"/>
              </a:solidFill>
            </a:endParaRPr>
          </a:p>
          <a:p>
            <a:pPr eaLnBrk="1" hangingPunct="1"/>
            <a:r>
              <a:rPr kumimoji="0" lang="en-US" altLang="zh-CN" sz="3200">
                <a:solidFill>
                  <a:srgbClr val="66FF33"/>
                </a:solidFill>
              </a:rPr>
              <a:t> </a:t>
            </a:r>
            <a:r>
              <a:rPr kumimoji="0" lang="en-US" altLang="zh-CN">
                <a:solidFill>
                  <a:srgbClr val="FFFF00"/>
                </a:solidFill>
              </a:rPr>
              <a:t>   </a:t>
            </a:r>
            <a:r>
              <a:rPr kumimoji="0" lang="zh-CN" altLang="en-US">
                <a:solidFill>
                  <a:srgbClr val="FFFF00"/>
                </a:solidFill>
              </a:rPr>
              <a:t>（</a:t>
            </a:r>
            <a:r>
              <a:rPr kumimoji="0" lang="en-US" altLang="zh-CN">
                <a:solidFill>
                  <a:srgbClr val="FFFF00"/>
                </a:solidFill>
              </a:rPr>
              <a:t>20h</a:t>
            </a:r>
            <a:r>
              <a:rPr kumimoji="0" lang="zh-CN" altLang="en-US">
                <a:solidFill>
                  <a:srgbClr val="FFFF00"/>
                </a:solidFill>
              </a:rPr>
              <a:t>）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2EFFC2EA-BAF9-43D9-9549-9A084A09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867275"/>
            <a:ext cx="41433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66FF33"/>
                </a:solidFill>
              </a:rPr>
              <a:t>4. </a:t>
            </a:r>
            <a:r>
              <a:rPr kumimoji="0" lang="zh-CN" altLang="en-US" sz="3200">
                <a:solidFill>
                  <a:srgbClr val="66FF33"/>
                </a:solidFill>
              </a:rPr>
              <a:t>近代物理基础</a:t>
            </a:r>
            <a:endParaRPr kumimoji="0" lang="en-US" altLang="zh-CN" sz="3200">
              <a:solidFill>
                <a:srgbClr val="66FF33"/>
              </a:solidFill>
            </a:endParaRPr>
          </a:p>
          <a:p>
            <a:pPr eaLnBrk="1" hangingPunct="1"/>
            <a:r>
              <a:rPr kumimoji="0" lang="en-US" altLang="zh-CN" sz="3200">
                <a:solidFill>
                  <a:srgbClr val="66FF33"/>
                </a:solidFill>
              </a:rPr>
              <a:t>   </a:t>
            </a:r>
            <a:r>
              <a:rPr kumimoji="0" lang="zh-CN" altLang="en-US">
                <a:solidFill>
                  <a:srgbClr val="FFFF00"/>
                </a:solidFill>
              </a:rPr>
              <a:t>（</a:t>
            </a:r>
            <a:r>
              <a:rPr kumimoji="0" lang="en-US" altLang="zh-CN">
                <a:solidFill>
                  <a:srgbClr val="FFFF00"/>
                </a:solidFill>
              </a:rPr>
              <a:t>20h</a:t>
            </a:r>
            <a:r>
              <a:rPr kumimoji="0" lang="zh-CN" altLang="en-US">
                <a:solidFill>
                  <a:srgbClr val="FFFF00"/>
                </a:solidFill>
              </a:rPr>
              <a:t>）</a:t>
            </a:r>
            <a:endParaRPr kumimoji="0" lang="zh-CN" altLang="en-US">
              <a:solidFill>
                <a:srgbClr val="66FF33"/>
              </a:solidFill>
            </a:endParaRP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A131C56C-1212-409F-9A1B-2330FD0D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143375"/>
            <a:ext cx="266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量子物理基础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F6C99E35-79E9-4A65-9E29-6062A6D5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718050"/>
            <a:ext cx="280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固体物理简介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6D92DC88-6191-450D-9F74-F0D9A0EA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294313"/>
            <a:ext cx="1517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激光</a:t>
            </a:r>
          </a:p>
        </p:txBody>
      </p:sp>
      <p:sp>
        <p:nvSpPr>
          <p:cNvPr id="44042" name="AutoShape 10">
            <a:extLst>
              <a:ext uri="{FF2B5EF4-FFF2-40B4-BE49-F238E27FC236}">
                <a16:creationId xmlns:a16="http://schemas.microsoft.com/office/drawing/2014/main" id="{9250A2AA-311D-4079-A86B-BA1B1E84486A}"/>
              </a:ext>
            </a:extLst>
          </p:cNvPr>
          <p:cNvSpPr>
            <a:spLocks/>
          </p:cNvSpPr>
          <p:nvPr/>
        </p:nvSpPr>
        <p:spPr bwMode="auto">
          <a:xfrm>
            <a:off x="4070350" y="4360863"/>
            <a:ext cx="212725" cy="1728787"/>
          </a:xfrm>
          <a:prstGeom prst="leftBrace">
            <a:avLst>
              <a:gd name="adj1" fmla="val 67724"/>
              <a:gd name="adj2" fmla="val 50000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>
              <a:solidFill>
                <a:schemeClr val="bg1"/>
              </a:solidFill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8F565413-DEEC-435E-A939-9DE44869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853113"/>
            <a:ext cx="4287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原子核物理与粒子物理</a:t>
            </a:r>
            <a:endParaRPr kumimoji="0" lang="zh-CN" altLang="en-US">
              <a:solidFill>
                <a:srgbClr val="FFFF00"/>
              </a:solidFill>
            </a:endParaRP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91A5C673-D7C3-4C9F-94DF-A6DE96136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2205038"/>
            <a:ext cx="518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偏振光的干涉和人工双折射 </a:t>
            </a:r>
            <a:r>
              <a:rPr kumimoji="0" lang="zh-CN" altLang="en-US">
                <a:solidFill>
                  <a:srgbClr val="FFFF00"/>
                </a:solidFill>
              </a:rPr>
              <a:t>（拓展）</a:t>
            </a:r>
          </a:p>
        </p:txBody>
      </p:sp>
      <p:sp>
        <p:nvSpPr>
          <p:cNvPr id="9229" name="灯片编号占位符 1">
            <a:extLst>
              <a:ext uri="{FF2B5EF4-FFF2-40B4-BE49-F238E27FC236}">
                <a16:creationId xmlns:a16="http://schemas.microsoft.com/office/drawing/2014/main" id="{29DF14E1-6474-4879-83BD-34BE62D1DB9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049FCA-1797-4689-955D-D1EE1507A775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/>
      <p:bldP spid="44036" grpId="0"/>
      <p:bldP spid="44037" grpId="0"/>
      <p:bldP spid="44038" grpId="0"/>
      <p:bldP spid="44039" grpId="0"/>
      <p:bldP spid="44040" grpId="0"/>
      <p:bldP spid="44041" grpId="0"/>
      <p:bldP spid="44042" grpId="0" animBg="1"/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3" name="Picture 19" descr="https://gimg2.baidu.com/image_search/src=http%3A%2F%2Fwww.szthks.com%2Flocalimg%2F687474703a2f2f6777312e616c6963646e2e636f6d2f62616f2f75706c6f616465642f69312f54315a31745a58764e6658585858585858585f2121302d6974656d5f7069632e6a7067.jpg&amp;refer=http%3A%2F%2Fwww.szthks.com&amp;app=2002&amp;size=f9999,10000&amp;q=a80&amp;n=0&amp;g=0n&amp;fmt=jpeg?sec=1633932224&amp;t=8924e6f6535527ae23d189fb202d877b">
            <a:extLst>
              <a:ext uri="{FF2B5EF4-FFF2-40B4-BE49-F238E27FC236}">
                <a16:creationId xmlns:a16="http://schemas.microsoft.com/office/drawing/2014/main" id="{E6333551-9C33-4813-A1B0-5728698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957388"/>
            <a:ext cx="22764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4">
            <a:extLst>
              <a:ext uri="{FF2B5EF4-FFF2-40B4-BE49-F238E27FC236}">
                <a16:creationId xmlns:a16="http://schemas.microsoft.com/office/drawing/2014/main" id="{E690253A-7264-4206-8149-1335C8871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70388"/>
            <a:ext cx="2209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200" u="sng">
                <a:solidFill>
                  <a:srgbClr val="FFFF00"/>
                </a:solidFill>
                <a:ea typeface="楷体_GB2312" pitchFamily="49" charset="-122"/>
              </a:rPr>
              <a:t> 广义振动：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1784BA46-290F-4057-A720-CA82A026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357688"/>
            <a:ext cx="633571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200" b="0">
                <a:solidFill>
                  <a:schemeClr val="bg1"/>
                </a:solidFill>
                <a:ea typeface="楷体_GB2312" pitchFamily="49" charset="-122"/>
              </a:rPr>
              <a:t>任一物理量 </a:t>
            </a:r>
            <a:r>
              <a:rPr lang="en-US" altLang="zh-CN" sz="2200" b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sz="2200" b="0">
                <a:solidFill>
                  <a:schemeClr val="bg1"/>
                </a:solidFill>
                <a:ea typeface="楷体_GB2312" pitchFamily="49" charset="-122"/>
              </a:rPr>
              <a:t>如位移、电流等</a:t>
            </a:r>
            <a:r>
              <a:rPr lang="en-US" altLang="zh-CN" sz="2200" b="0">
                <a:solidFill>
                  <a:schemeClr val="bg1"/>
                </a:solidFill>
                <a:ea typeface="楷体_GB2312" pitchFamily="49" charset="-122"/>
              </a:rPr>
              <a:t>) </a:t>
            </a:r>
            <a:r>
              <a:rPr lang="zh-CN" altLang="en-US" sz="2200" b="0">
                <a:solidFill>
                  <a:schemeClr val="bg1"/>
                </a:solidFill>
                <a:ea typeface="楷体_GB2312" pitchFamily="49" charset="-122"/>
              </a:rPr>
              <a:t>在某一量值附近作往复变化。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DF40B4B-E5F2-4824-9842-9ADA7B25525B}"/>
              </a:ext>
            </a:extLst>
          </p:cNvPr>
          <p:cNvGrpSpPr>
            <a:grpSpLocks/>
          </p:cNvGrpSpPr>
          <p:nvPr/>
        </p:nvGrpSpPr>
        <p:grpSpPr bwMode="auto">
          <a:xfrm>
            <a:off x="5216525" y="5356225"/>
            <a:ext cx="3141663" cy="1144588"/>
            <a:chOff x="2164" y="47"/>
            <a:chExt cx="1979" cy="721"/>
          </a:xfrm>
        </p:grpSpPr>
        <p:grpSp>
          <p:nvGrpSpPr>
            <p:cNvPr id="11279" name="Group 7">
              <a:extLst>
                <a:ext uri="{FF2B5EF4-FFF2-40B4-BE49-F238E27FC236}">
                  <a16:creationId xmlns:a16="http://schemas.microsoft.com/office/drawing/2014/main" id="{680437A0-05BD-4804-9AC0-9F2BE35E6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47"/>
              <a:ext cx="1311" cy="721"/>
              <a:chOff x="2832" y="47"/>
              <a:chExt cx="1311" cy="721"/>
            </a:xfrm>
          </p:grpSpPr>
          <p:sp>
            <p:nvSpPr>
              <p:cNvPr id="11281" name="Text Box 8">
                <a:extLst>
                  <a:ext uri="{FF2B5EF4-FFF2-40B4-BE49-F238E27FC236}">
                    <a16:creationId xmlns:a16="http://schemas.microsoft.com/office/drawing/2014/main" id="{45968758-6FFF-4C4A-A328-88008A7E71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47"/>
                <a:ext cx="1023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 b="0">
                    <a:solidFill>
                      <a:srgbClr val="FFFF00"/>
                    </a:solidFill>
                    <a:ea typeface="楷体_GB2312" pitchFamily="49" charset="-122"/>
                  </a:rPr>
                  <a:t>机械振动  </a:t>
                </a:r>
              </a:p>
              <a:p>
                <a:pPr eaLnBrk="1" hangingPunct="1"/>
                <a:r>
                  <a:rPr lang="zh-CN" altLang="en-US" sz="2200" b="0">
                    <a:solidFill>
                      <a:srgbClr val="FFFF00"/>
                    </a:solidFill>
                    <a:ea typeface="楷体_GB2312" pitchFamily="49" charset="-122"/>
                  </a:rPr>
                  <a:t>电磁振动 </a:t>
                </a:r>
              </a:p>
              <a:p>
                <a:pPr eaLnBrk="1" hangingPunct="1"/>
                <a:r>
                  <a:rPr lang="zh-CN" altLang="en-US" sz="2200" b="0">
                    <a:solidFill>
                      <a:srgbClr val="FFFF00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200" b="0">
                    <a:solidFill>
                      <a:srgbClr val="FFFF00"/>
                    </a:solidFill>
                    <a:ea typeface="楷体_GB2312" pitchFamily="49" charset="-122"/>
                    <a:sym typeface="Symbol" panose="05050102010706020507" pitchFamily="18" charset="2"/>
                  </a:rPr>
                  <a:t></a:t>
                </a:r>
                <a:r>
                  <a:rPr lang="zh-CN" altLang="en-US" sz="2200" b="0">
                    <a:solidFill>
                      <a:srgbClr val="FFFF00"/>
                    </a:solidFill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11282" name="AutoShape 9">
                <a:extLst>
                  <a:ext uri="{FF2B5EF4-FFF2-40B4-BE49-F238E27FC236}">
                    <a16:creationId xmlns:a16="http://schemas.microsoft.com/office/drawing/2014/main" id="{E5B0AE2E-2DAA-437E-B36E-3ED735E82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144"/>
                <a:ext cx="240" cy="624"/>
              </a:xfrm>
              <a:prstGeom prst="leftBrace">
                <a:avLst>
                  <a:gd name="adj1" fmla="val 21667"/>
                  <a:gd name="adj2" fmla="val 50000"/>
                </a:avLst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280" name="Text Box 10">
              <a:extLst>
                <a:ext uri="{FF2B5EF4-FFF2-40B4-BE49-F238E27FC236}">
                  <a16:creationId xmlns:a16="http://schemas.microsoft.com/office/drawing/2014/main" id="{E38DC94E-2B9E-4749-9E4D-F4CCCADA3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297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i="1">
                  <a:solidFill>
                    <a:srgbClr val="FFFF00"/>
                  </a:solidFill>
                  <a:ea typeface="楷体_GB2312" pitchFamily="49" charset="-122"/>
                </a:rPr>
                <a:t>形式：</a:t>
              </a:r>
            </a:p>
          </p:txBody>
        </p:sp>
      </p:grpSp>
      <p:pic>
        <p:nvPicPr>
          <p:cNvPr id="63499" name="Picture 11" descr="danb">
            <a:extLst>
              <a:ext uri="{FF2B5EF4-FFF2-40B4-BE49-F238E27FC236}">
                <a16:creationId xmlns:a16="http://schemas.microsoft.com/office/drawing/2014/main" id="{978BE105-BD07-4780-BCE6-ADD53A28A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439738"/>
            <a:ext cx="29495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0" name="Picture 12" descr="FB">
            <a:extLst>
              <a:ext uri="{FF2B5EF4-FFF2-40B4-BE49-F238E27FC236}">
                <a16:creationId xmlns:a16="http://schemas.microsoft.com/office/drawing/2014/main" id="{47BD2AF2-253E-421F-8BFE-DBD56D914A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428625"/>
            <a:ext cx="34194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1" name="Text Box 13">
            <a:extLst>
              <a:ext uri="{FF2B5EF4-FFF2-40B4-BE49-F238E27FC236}">
                <a16:creationId xmlns:a16="http://schemas.microsoft.com/office/drawing/2014/main" id="{8F0B84ED-345D-46B1-9882-F512D61A3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860425"/>
            <a:ext cx="1905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0">
                <a:solidFill>
                  <a:srgbClr val="FFFF00"/>
                </a:solidFill>
                <a:ea typeface="楷体_GB2312" pitchFamily="49" charset="-122"/>
              </a:rPr>
              <a:t>振动</a:t>
            </a:r>
            <a:r>
              <a:rPr lang="zh-CN" altLang="en-US" sz="2800" b="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0">
                <a:solidFill>
                  <a:srgbClr val="FFFF00"/>
                </a:solidFill>
              </a:rPr>
              <a:t>Vibration</a:t>
            </a:r>
          </a:p>
        </p:txBody>
      </p:sp>
      <p:sp>
        <p:nvSpPr>
          <p:cNvPr id="11273" name="灯片编号占位符 1">
            <a:extLst>
              <a:ext uri="{FF2B5EF4-FFF2-40B4-BE49-F238E27FC236}">
                <a16:creationId xmlns:a16="http://schemas.microsoft.com/office/drawing/2014/main" id="{BFD23876-DACB-4D86-B6F7-4E8EEF4F396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7DE9B9-23A6-4DC9-85EB-7857DE941AC7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062AC9E9-3886-46E0-ADC8-83FED2320530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5392738"/>
            <a:ext cx="3336925" cy="1108075"/>
            <a:chOff x="2029" y="69"/>
            <a:chExt cx="2102" cy="698"/>
          </a:xfrm>
        </p:grpSpPr>
        <p:grpSp>
          <p:nvGrpSpPr>
            <p:cNvPr id="11275" name="Group 7">
              <a:extLst>
                <a:ext uri="{FF2B5EF4-FFF2-40B4-BE49-F238E27FC236}">
                  <a16:creationId xmlns:a16="http://schemas.microsoft.com/office/drawing/2014/main" id="{FC67709F-3F84-45F4-9204-B5347327E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7" y="69"/>
              <a:ext cx="1254" cy="698"/>
              <a:chOff x="2877" y="69"/>
              <a:chExt cx="1254" cy="698"/>
            </a:xfrm>
          </p:grpSpPr>
          <p:sp>
            <p:nvSpPr>
              <p:cNvPr id="11277" name="Text Box 8">
                <a:extLst>
                  <a:ext uri="{FF2B5EF4-FFF2-40B4-BE49-F238E27FC236}">
                    <a16:creationId xmlns:a16="http://schemas.microsoft.com/office/drawing/2014/main" id="{57E76AA4-E9EA-4104-8AAA-87DAD6164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8" y="69"/>
                <a:ext cx="1023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200" b="0">
                    <a:solidFill>
                      <a:srgbClr val="FFFF00"/>
                    </a:solidFill>
                    <a:ea typeface="楷体_GB2312" pitchFamily="49" charset="-122"/>
                  </a:rPr>
                  <a:t>周期振动  </a:t>
                </a:r>
              </a:p>
              <a:p>
                <a:pPr eaLnBrk="1" hangingPunct="1"/>
                <a:endParaRPr lang="en-US" altLang="zh-CN" sz="2200" b="0">
                  <a:solidFill>
                    <a:srgbClr val="FFFF00"/>
                  </a:solidFill>
                  <a:ea typeface="楷体_GB2312" pitchFamily="49" charset="-122"/>
                </a:endParaRPr>
              </a:p>
              <a:p>
                <a:pPr eaLnBrk="1" hangingPunct="1"/>
                <a:r>
                  <a:rPr lang="zh-CN" altLang="en-US" sz="2200" b="0">
                    <a:solidFill>
                      <a:srgbClr val="FFFF00"/>
                    </a:solidFill>
                    <a:ea typeface="楷体_GB2312" pitchFamily="49" charset="-122"/>
                  </a:rPr>
                  <a:t>非周期振动</a:t>
                </a:r>
              </a:p>
            </p:txBody>
          </p:sp>
          <p:sp>
            <p:nvSpPr>
              <p:cNvPr id="11278" name="AutoShape 9">
                <a:extLst>
                  <a:ext uri="{FF2B5EF4-FFF2-40B4-BE49-F238E27FC236}">
                    <a16:creationId xmlns:a16="http://schemas.microsoft.com/office/drawing/2014/main" id="{E688A9BF-6A47-46F5-9E39-C878611D8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" y="137"/>
                <a:ext cx="187" cy="586"/>
              </a:xfrm>
              <a:prstGeom prst="leftBrace">
                <a:avLst>
                  <a:gd name="adj1" fmla="val 35791"/>
                  <a:gd name="adj2" fmla="val 50000"/>
                </a:avLst>
              </a:prstGeom>
              <a:noFill/>
              <a:ln w="38100">
                <a:solidFill>
                  <a:srgbClr val="FF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276" name="Text Box 10">
              <a:extLst>
                <a:ext uri="{FF2B5EF4-FFF2-40B4-BE49-F238E27FC236}">
                  <a16:creationId xmlns:a16="http://schemas.microsoft.com/office/drawing/2014/main" id="{A3C31627-D986-4898-BCF7-BD40A566C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9" y="297"/>
              <a:ext cx="9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i="1">
                  <a:solidFill>
                    <a:srgbClr val="FFFF00"/>
                  </a:solidFill>
                  <a:ea typeface="楷体_GB2312" pitchFamily="49" charset="-122"/>
                </a:rPr>
                <a:t>周期性：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autoUpdateAnimBg="0"/>
      <p:bldP spid="63493" grpId="0" autoUpdateAnimBg="0"/>
      <p:bldP spid="6350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>
            <a:extLst>
              <a:ext uri="{FF2B5EF4-FFF2-40B4-BE49-F238E27FC236}">
                <a16:creationId xmlns:a16="http://schemas.microsoft.com/office/drawing/2014/main" id="{03AD4B2A-86DF-491E-AA23-DB63E39E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489075"/>
            <a:ext cx="33607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FFFF00"/>
                </a:solidFill>
                <a:ea typeface="楷体_GB2312" pitchFamily="49" charset="-122"/>
              </a:rPr>
              <a:t>§7-1   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</a:rPr>
              <a:t>简谐振动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A689D282-2F60-4977-8F49-2D0D7E744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993900"/>
            <a:ext cx="50641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1. </a:t>
            </a:r>
            <a:r>
              <a:rPr lang="zh-CN" altLang="en-US" sz="2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简谐振动的动力学和运动学描述</a:t>
            </a:r>
            <a:endParaRPr lang="zh-CN" altLang="en-US" sz="2200" b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EBA4DC0B-07A4-4334-8618-C58AEF19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1844675"/>
            <a:ext cx="2362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例：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弹簧振子</a:t>
            </a:r>
            <a:endParaRPr lang="zh-CN" altLang="en-US" sz="22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643980A6-1794-4650-80B6-BCAC2092E791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2349500"/>
            <a:ext cx="3473450" cy="1398588"/>
            <a:chOff x="3504" y="1480"/>
            <a:chExt cx="2188" cy="881"/>
          </a:xfrm>
        </p:grpSpPr>
        <p:sp>
          <p:nvSpPr>
            <p:cNvPr id="12319" name="Line 7">
              <a:extLst>
                <a:ext uri="{FF2B5EF4-FFF2-40B4-BE49-F238E27FC236}">
                  <a16:creationId xmlns:a16="http://schemas.microsoft.com/office/drawing/2014/main" id="{8B30D5B7-7098-41C9-894D-5EC2D477A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25"/>
              <a:ext cx="211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20" name="Group 40">
              <a:extLst>
                <a:ext uri="{FF2B5EF4-FFF2-40B4-BE49-F238E27FC236}">
                  <a16:creationId xmlns:a16="http://schemas.microsoft.com/office/drawing/2014/main" id="{5F12E4EF-C065-4512-B23D-78D320233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480"/>
              <a:ext cx="2188" cy="881"/>
              <a:chOff x="3504" y="1480"/>
              <a:chExt cx="2188" cy="881"/>
            </a:xfrm>
          </p:grpSpPr>
          <p:grpSp>
            <p:nvGrpSpPr>
              <p:cNvPr id="12321" name="Group 39">
                <a:extLst>
                  <a:ext uri="{FF2B5EF4-FFF2-40B4-BE49-F238E27FC236}">
                    <a16:creationId xmlns:a16="http://schemas.microsoft.com/office/drawing/2014/main" id="{0693784C-6749-4AAD-8A37-C48B9598A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480"/>
                <a:ext cx="1838" cy="632"/>
                <a:chOff x="3504" y="1480"/>
                <a:chExt cx="1838" cy="632"/>
              </a:xfrm>
            </p:grpSpPr>
            <p:sp>
              <p:nvSpPr>
                <p:cNvPr id="12324" name="Line 8">
                  <a:extLst>
                    <a:ext uri="{FF2B5EF4-FFF2-40B4-BE49-F238E27FC236}">
                      <a16:creationId xmlns:a16="http://schemas.microsoft.com/office/drawing/2014/main" id="{FA01A3FE-9A1A-42C3-ACDF-A66A195E31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4" y="1488"/>
                  <a:ext cx="0" cy="624"/>
                </a:xfrm>
                <a:prstGeom prst="line">
                  <a:avLst/>
                </a:prstGeom>
                <a:noFill/>
                <a:ln w="222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5" name="Rectangle 9">
                  <a:extLst>
                    <a:ext uri="{FF2B5EF4-FFF2-40B4-BE49-F238E27FC236}">
                      <a16:creationId xmlns:a16="http://schemas.microsoft.com/office/drawing/2014/main" id="{BE52FD40-8986-47DE-9FE6-12B0BAD408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1741"/>
                  <a:ext cx="240" cy="371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26" name="Freeform 10">
                  <a:extLst>
                    <a:ext uri="{FF2B5EF4-FFF2-40B4-BE49-F238E27FC236}">
                      <a16:creationId xmlns:a16="http://schemas.microsoft.com/office/drawing/2014/main" id="{B30BD356-274B-4BFC-A144-B0D2039DD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4" y="1837"/>
                  <a:ext cx="1392" cy="192"/>
                </a:xfrm>
                <a:custGeom>
                  <a:avLst/>
                  <a:gdLst>
                    <a:gd name="T0" fmla="*/ 0 w 1392"/>
                    <a:gd name="T1" fmla="*/ 2147483646 h 96"/>
                    <a:gd name="T2" fmla="*/ 96 w 1392"/>
                    <a:gd name="T3" fmla="*/ 2147483646 h 96"/>
                    <a:gd name="T4" fmla="*/ 192 w 1392"/>
                    <a:gd name="T5" fmla="*/ 0 h 96"/>
                    <a:gd name="T6" fmla="*/ 288 w 1392"/>
                    <a:gd name="T7" fmla="*/ 2147483646 h 96"/>
                    <a:gd name="T8" fmla="*/ 384 w 1392"/>
                    <a:gd name="T9" fmla="*/ 0 h 96"/>
                    <a:gd name="T10" fmla="*/ 480 w 1392"/>
                    <a:gd name="T11" fmla="*/ 2147483646 h 96"/>
                    <a:gd name="T12" fmla="*/ 576 w 1392"/>
                    <a:gd name="T13" fmla="*/ 0 h 96"/>
                    <a:gd name="T14" fmla="*/ 672 w 1392"/>
                    <a:gd name="T15" fmla="*/ 2147483646 h 96"/>
                    <a:gd name="T16" fmla="*/ 768 w 1392"/>
                    <a:gd name="T17" fmla="*/ 0 h 96"/>
                    <a:gd name="T18" fmla="*/ 864 w 1392"/>
                    <a:gd name="T19" fmla="*/ 2147483646 h 96"/>
                    <a:gd name="T20" fmla="*/ 960 w 1392"/>
                    <a:gd name="T21" fmla="*/ 0 h 96"/>
                    <a:gd name="T22" fmla="*/ 1056 w 1392"/>
                    <a:gd name="T23" fmla="*/ 2147483646 h 96"/>
                    <a:gd name="T24" fmla="*/ 1152 w 1392"/>
                    <a:gd name="T25" fmla="*/ 0 h 96"/>
                    <a:gd name="T26" fmla="*/ 1248 w 1392"/>
                    <a:gd name="T27" fmla="*/ 2147483646 h 96"/>
                    <a:gd name="T28" fmla="*/ 1296 w 1392"/>
                    <a:gd name="T29" fmla="*/ 2147483646 h 96"/>
                    <a:gd name="T30" fmla="*/ 1392 w 1392"/>
                    <a:gd name="T31" fmla="*/ 2147483646 h 9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92"/>
                    <a:gd name="T49" fmla="*/ 0 h 96"/>
                    <a:gd name="T50" fmla="*/ 1392 w 1392"/>
                    <a:gd name="T51" fmla="*/ 96 h 9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92" h="96">
                      <a:moveTo>
                        <a:pt x="0" y="48"/>
                      </a:moveTo>
                      <a:lnTo>
                        <a:pt x="96" y="96"/>
                      </a:lnTo>
                      <a:lnTo>
                        <a:pt x="192" y="0"/>
                      </a:lnTo>
                      <a:lnTo>
                        <a:pt x="288" y="96"/>
                      </a:lnTo>
                      <a:lnTo>
                        <a:pt x="384" y="0"/>
                      </a:lnTo>
                      <a:lnTo>
                        <a:pt x="480" y="96"/>
                      </a:lnTo>
                      <a:lnTo>
                        <a:pt x="576" y="0"/>
                      </a:lnTo>
                      <a:lnTo>
                        <a:pt x="672" y="96"/>
                      </a:lnTo>
                      <a:lnTo>
                        <a:pt x="768" y="0"/>
                      </a:lnTo>
                      <a:lnTo>
                        <a:pt x="864" y="96"/>
                      </a:lnTo>
                      <a:lnTo>
                        <a:pt x="960" y="0"/>
                      </a:lnTo>
                      <a:lnTo>
                        <a:pt x="1056" y="96"/>
                      </a:lnTo>
                      <a:lnTo>
                        <a:pt x="1152" y="0"/>
                      </a:lnTo>
                      <a:lnTo>
                        <a:pt x="1248" y="96"/>
                      </a:lnTo>
                      <a:lnTo>
                        <a:pt x="1296" y="48"/>
                      </a:lnTo>
                      <a:lnTo>
                        <a:pt x="1392" y="48"/>
                      </a:lnTo>
                    </a:path>
                  </a:pathLst>
                </a:custGeom>
                <a:noFill/>
                <a:ln w="222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7" name="Text Box 11">
                  <a:extLst>
                    <a:ext uri="{FF2B5EF4-FFF2-40B4-BE49-F238E27FC236}">
                      <a16:creationId xmlns:a16="http://schemas.microsoft.com/office/drawing/2014/main" id="{EBB7E820-9F8F-4A47-BA5F-5B4D6F8B0F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6" y="1480"/>
                  <a:ext cx="46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>
                      <a:solidFill>
                        <a:srgbClr val="FFFF00"/>
                      </a:solidFill>
                      <a:ea typeface="楷体_GB2312" pitchFamily="49" charset="-122"/>
                    </a:rPr>
                    <a:t>m</a:t>
                  </a:r>
                </a:p>
              </p:txBody>
            </p:sp>
            <p:sp>
              <p:nvSpPr>
                <p:cNvPr id="12328" name="Text Box 12">
                  <a:extLst>
                    <a:ext uri="{FF2B5EF4-FFF2-40B4-BE49-F238E27FC236}">
                      <a16:creationId xmlns:a16="http://schemas.microsoft.com/office/drawing/2014/main" id="{1BE0806E-8167-4990-859E-D960F2747C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516"/>
                  <a:ext cx="61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>
                      <a:solidFill>
                        <a:srgbClr val="FFFF00"/>
                      </a:solidFill>
                      <a:ea typeface="楷体_GB2312" pitchFamily="49" charset="-122"/>
                    </a:rPr>
                    <a:t>k</a:t>
                  </a:r>
                </a:p>
              </p:txBody>
            </p:sp>
          </p:grpSp>
          <p:sp>
            <p:nvSpPr>
              <p:cNvPr id="12322" name="Text Box 13">
                <a:extLst>
                  <a:ext uri="{FF2B5EF4-FFF2-40B4-BE49-F238E27FC236}">
                    <a16:creationId xmlns:a16="http://schemas.microsoft.com/office/drawing/2014/main" id="{BF4B6B1E-6357-409E-A14D-BEA816E16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4" y="1842"/>
                <a:ext cx="3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00"/>
                    </a:solidFill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12323" name="Text Box 14">
                <a:extLst>
                  <a:ext uri="{FF2B5EF4-FFF2-40B4-BE49-F238E27FC236}">
                    <a16:creationId xmlns:a16="http://schemas.microsoft.com/office/drawing/2014/main" id="{8BA64E29-1233-441D-BC74-B67C64C4C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2092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200" i="1">
                    <a:solidFill>
                      <a:srgbClr val="FFFF00"/>
                    </a:solidFill>
                    <a:ea typeface="楷体_GB2312" pitchFamily="49" charset="-122"/>
                  </a:rPr>
                  <a:t>o</a:t>
                </a:r>
              </a:p>
            </p:txBody>
          </p:sp>
        </p:grpSp>
      </p:grpSp>
      <p:sp>
        <p:nvSpPr>
          <p:cNvPr id="64527" name="AutoShape 15">
            <a:extLst>
              <a:ext uri="{FF2B5EF4-FFF2-40B4-BE49-F238E27FC236}">
                <a16:creationId xmlns:a16="http://schemas.microsoft.com/office/drawing/2014/main" id="{35B933B5-CE13-4A42-A046-2C894E6F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997200"/>
            <a:ext cx="609600" cy="144463"/>
          </a:xfrm>
          <a:prstGeom prst="leftArrow">
            <a:avLst>
              <a:gd name="adj1" fmla="val 50000"/>
              <a:gd name="adj2" fmla="val 10549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0FC7AAEF-F5AC-4850-9660-C9D0A0D26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363788"/>
            <a:ext cx="8524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i="1">
                <a:solidFill>
                  <a:srgbClr val="FF0000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AE95D98C-0347-41CA-9FCC-720F32AD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641600"/>
            <a:ext cx="24495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</a:t>
            </a:r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线性回复力</a:t>
            </a:r>
          </a:p>
        </p:txBody>
      </p:sp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890F2474-B82F-4FF0-B759-9722E4876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6938" y="2595563"/>
          <a:ext cx="18748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公式" r:id="rId3" imgW="495427" imgH="123689" progId="Equation.3">
                  <p:embed/>
                </p:oleObj>
              </mc:Choice>
              <mc:Fallback>
                <p:oleObj name="公式" r:id="rId3" imgW="495427" imgH="12368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595563"/>
                        <a:ext cx="1874837" cy="5461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>
            <a:extLst>
              <a:ext uri="{FF2B5EF4-FFF2-40B4-BE49-F238E27FC236}">
                <a16:creationId xmlns:a16="http://schemas.microsoft.com/office/drawing/2014/main" id="{6DA30F51-A693-45C6-9A80-B7D5821EC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76700"/>
          <a:ext cx="27352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公式" r:id="rId5" imgW="1095445" imgH="304936" progId="Equation.3">
                  <p:embed/>
                </p:oleObj>
              </mc:Choice>
              <mc:Fallback>
                <p:oleObj name="公式" r:id="rId5" imgW="1095445" imgH="30493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27352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20">
            <a:extLst>
              <a:ext uri="{FF2B5EF4-FFF2-40B4-BE49-F238E27FC236}">
                <a16:creationId xmlns:a16="http://schemas.microsoft.com/office/drawing/2014/main" id="{1F67AFCC-B519-4763-8CAC-045943ED9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8688" y="5583238"/>
          <a:ext cx="215741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公式" r:id="rId7" imgW="809504" imgH="304936" progId="Equation.3">
                  <p:embed/>
                </p:oleObj>
              </mc:Choice>
              <mc:Fallback>
                <p:oleObj name="公式" r:id="rId7" imgW="809504" imgH="30493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5583238"/>
                        <a:ext cx="2157412" cy="94138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3" name="AutoShape 21">
            <a:extLst>
              <a:ext uri="{FF2B5EF4-FFF2-40B4-BE49-F238E27FC236}">
                <a16:creationId xmlns:a16="http://schemas.microsoft.com/office/drawing/2014/main" id="{0D52E4CA-EE4B-4D27-92B5-CC833CB4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5934075"/>
            <a:ext cx="1008062" cy="303213"/>
          </a:xfrm>
          <a:prstGeom prst="rightArrow">
            <a:avLst>
              <a:gd name="adj1" fmla="val 50000"/>
              <a:gd name="adj2" fmla="val 13580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34" name="Text Box 22">
            <a:extLst>
              <a:ext uri="{FF2B5EF4-FFF2-40B4-BE49-F238E27FC236}">
                <a16:creationId xmlns:a16="http://schemas.microsoft.com/office/drawing/2014/main" id="{5E68E522-2A84-4DA5-9036-EA7D336B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5810250"/>
            <a:ext cx="25352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动力学方程</a:t>
            </a:r>
            <a:endParaRPr lang="zh-CN" altLang="en-US" sz="22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36" name="AutoShape 24">
            <a:extLst>
              <a:ext uri="{FF2B5EF4-FFF2-40B4-BE49-F238E27FC236}">
                <a16:creationId xmlns:a16="http://schemas.microsoft.com/office/drawing/2014/main" id="{C5185008-453E-4DFC-86F2-4312A7463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286125"/>
            <a:ext cx="320675" cy="1079500"/>
          </a:xfrm>
          <a:prstGeom prst="downArrow">
            <a:avLst>
              <a:gd name="adj1" fmla="val 47583"/>
              <a:gd name="adj2" fmla="val 1029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37" name="Text Box 25">
            <a:extLst>
              <a:ext uri="{FF2B5EF4-FFF2-40B4-BE49-F238E27FC236}">
                <a16:creationId xmlns:a16="http://schemas.microsoft.com/office/drawing/2014/main" id="{ACE1F47B-E2DD-4D25-A3FE-664CC58E7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900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FF00"/>
                </a:solidFill>
                <a:ea typeface="楷体_GB2312" pitchFamily="49" charset="-122"/>
              </a:rPr>
              <a:t>Newton’s Law</a:t>
            </a:r>
            <a:endParaRPr lang="en-US" altLang="zh-CN" i="1">
              <a:solidFill>
                <a:srgbClr val="FFFF66"/>
              </a:solidFill>
              <a:ea typeface="楷体_GB2312" pitchFamily="49" charset="-122"/>
            </a:endParaRP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29107DDC-D464-44E2-BF33-0840D234EE18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4352925"/>
            <a:ext cx="1447800" cy="947738"/>
            <a:chOff x="2653" y="2742"/>
            <a:chExt cx="912" cy="597"/>
          </a:xfrm>
        </p:grpSpPr>
        <p:sp>
          <p:nvSpPr>
            <p:cNvPr id="12317" name="AutoShape 27">
              <a:extLst>
                <a:ext uri="{FF2B5EF4-FFF2-40B4-BE49-F238E27FC236}">
                  <a16:creationId xmlns:a16="http://schemas.microsoft.com/office/drawing/2014/main" id="{D31B442B-9E68-4FEA-B08A-29383FD6B2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53" y="2750"/>
              <a:ext cx="912" cy="576"/>
            </a:xfrm>
            <a:prstGeom prst="wedgeRectCallout">
              <a:avLst>
                <a:gd name="adj1" fmla="val -92000"/>
                <a:gd name="adj2" fmla="val -106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200" b="0">
                <a:ea typeface="楷体_GB2312" pitchFamily="49" charset="-122"/>
              </a:endParaRPr>
            </a:p>
          </p:txBody>
        </p:sp>
        <p:graphicFrame>
          <p:nvGraphicFramePr>
            <p:cNvPr id="12318" name="Object 28">
              <a:extLst>
                <a:ext uri="{FF2B5EF4-FFF2-40B4-BE49-F238E27FC236}">
                  <a16:creationId xmlns:a16="http://schemas.microsoft.com/office/drawing/2014/main" id="{7C445E30-0C80-4BAC-9163-36F99D9D09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2" y="2742"/>
            <a:ext cx="768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2" name="公式" r:id="rId9" imgW="533169" imgH="393529" progId="Equation.3">
                    <p:embed/>
                  </p:oleObj>
                </mc:Choice>
                <mc:Fallback>
                  <p:oleObj name="公式" r:id="rId9" imgW="533169" imgH="39352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2742"/>
                          <a:ext cx="768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41" name="Object 29">
            <a:extLst>
              <a:ext uri="{FF2B5EF4-FFF2-40B4-BE49-F238E27FC236}">
                <a16:creationId xmlns:a16="http://schemas.microsoft.com/office/drawing/2014/main" id="{14387767-D91E-4464-8268-46A3E0CB0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5805488"/>
          <a:ext cx="30241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公式" r:id="rId11" imgW="1038257" imgH="114198" progId="Equation.3">
                  <p:embed/>
                </p:oleObj>
              </mc:Choice>
              <mc:Fallback>
                <p:oleObj name="公式" r:id="rId11" imgW="1038257" imgH="11419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805488"/>
                        <a:ext cx="3024187" cy="5318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2" name="AutoShape 30">
            <a:extLst>
              <a:ext uri="{FF2B5EF4-FFF2-40B4-BE49-F238E27FC236}">
                <a16:creationId xmlns:a16="http://schemas.microsoft.com/office/drawing/2014/main" id="{4AC7B21A-4D0A-4010-B55E-A98DC20B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941888"/>
            <a:ext cx="287337" cy="863600"/>
          </a:xfrm>
          <a:prstGeom prst="downArrow">
            <a:avLst>
              <a:gd name="adj1" fmla="val 47398"/>
              <a:gd name="adj2" fmla="val 12794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3" name="Text Box 31">
            <a:extLst>
              <a:ext uri="{FF2B5EF4-FFF2-40B4-BE49-F238E27FC236}">
                <a16:creationId xmlns:a16="http://schemas.microsoft.com/office/drawing/2014/main" id="{76CD851F-A4F6-4AF1-B5EF-E692EAA08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300663"/>
            <a:ext cx="2667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运动学方程</a:t>
            </a:r>
            <a:endParaRPr lang="zh-CN" altLang="en-US" sz="2200" b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64544" name="AutoShape 32">
            <a:extLst>
              <a:ext uri="{FF2B5EF4-FFF2-40B4-BE49-F238E27FC236}">
                <a16:creationId xmlns:a16="http://schemas.microsoft.com/office/drawing/2014/main" id="{505F6DAD-E3A2-43EF-8271-E8416B8C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4508500"/>
            <a:ext cx="201613" cy="793750"/>
          </a:xfrm>
          <a:prstGeom prst="upDownArrow">
            <a:avLst>
              <a:gd name="adj1" fmla="val 39454"/>
              <a:gd name="adj2" fmla="val 866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7B70BE26-4AB1-4A6E-8EC3-2F30EAF60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4010025"/>
            <a:ext cx="1085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特征：</a:t>
            </a:r>
            <a:endParaRPr lang="zh-CN" altLang="en-US" sz="2200" b="0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49DA17B2-89AE-4CF6-840A-7E813E378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3722688"/>
            <a:ext cx="17224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等幅振动</a:t>
            </a:r>
            <a:endParaRPr lang="zh-CN" altLang="en-US" sz="2200" b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4547" name="Text Box 35">
            <a:extLst>
              <a:ext uri="{FF2B5EF4-FFF2-40B4-BE49-F238E27FC236}">
                <a16:creationId xmlns:a16="http://schemas.microsoft.com/office/drawing/2014/main" id="{57086034-2E52-4C67-BEB8-D90C0522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292600"/>
            <a:ext cx="16938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周期运动</a:t>
            </a:r>
            <a:endParaRPr lang="zh-CN" altLang="en-US" sz="2200" b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4548" name="AutoShape 36">
            <a:extLst>
              <a:ext uri="{FF2B5EF4-FFF2-40B4-BE49-F238E27FC236}">
                <a16:creationId xmlns:a16="http://schemas.microsoft.com/office/drawing/2014/main" id="{0B26681A-7E79-4FFB-B1E0-92328AFA4601}"/>
              </a:ext>
            </a:extLst>
          </p:cNvPr>
          <p:cNvSpPr>
            <a:spLocks/>
          </p:cNvSpPr>
          <p:nvPr/>
        </p:nvSpPr>
        <p:spPr bwMode="auto">
          <a:xfrm>
            <a:off x="6948488" y="3870325"/>
            <a:ext cx="230187" cy="782638"/>
          </a:xfrm>
          <a:prstGeom prst="leftBrace">
            <a:avLst>
              <a:gd name="adj1" fmla="val 43681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50" name="Text Box 38">
            <a:extLst>
              <a:ext uri="{FF2B5EF4-FFF2-40B4-BE49-F238E27FC236}">
                <a16:creationId xmlns:a16="http://schemas.microsoft.com/office/drawing/2014/main" id="{78841FA2-EBE9-441D-BDDF-42BFA24E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981075"/>
            <a:ext cx="84566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机械振动 </a:t>
            </a:r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物体在平衡位置附近所作的往复运动，简称振动</a:t>
            </a:r>
            <a:endParaRPr lang="zh-CN" altLang="en-US" sz="22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FC391EA5-E458-4B5F-B926-8CFE5EBB8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87338"/>
            <a:ext cx="4608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>
                <a:solidFill>
                  <a:srgbClr val="00FF00"/>
                </a:solidFill>
                <a:latin typeface="宋体" panose="02010600030101010101" pitchFamily="2" charset="-122"/>
              </a:rPr>
              <a:t>第</a:t>
            </a:r>
            <a:r>
              <a:rPr lang="zh-CN" altLang="en-US" sz="3600">
                <a:solidFill>
                  <a:srgbClr val="00FF00"/>
                </a:solidFill>
              </a:rPr>
              <a:t> </a:t>
            </a:r>
            <a:r>
              <a:rPr lang="en-US" altLang="zh-CN" sz="3600">
                <a:solidFill>
                  <a:srgbClr val="00FF00"/>
                </a:solidFill>
              </a:rPr>
              <a:t>7 </a:t>
            </a:r>
            <a:r>
              <a:rPr lang="zh-CN" altLang="en-US" sz="3600">
                <a:solidFill>
                  <a:srgbClr val="00FF00"/>
                </a:solidFill>
                <a:latin typeface="宋体" panose="02010600030101010101" pitchFamily="2" charset="-122"/>
              </a:rPr>
              <a:t>章   机械振动</a:t>
            </a:r>
            <a:endParaRPr lang="zh-CN" altLang="en-US" sz="3600" b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  <p:sp>
        <p:nvSpPr>
          <p:cNvPr id="12315" name="灯片编号占位符 1">
            <a:extLst>
              <a:ext uri="{FF2B5EF4-FFF2-40B4-BE49-F238E27FC236}">
                <a16:creationId xmlns:a16="http://schemas.microsoft.com/office/drawing/2014/main" id="{5169492F-EBF4-4970-B3A8-DD4F0F4BDA8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DD7627-E3C1-4BC5-8D48-E52C74F83E19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0221D79-F949-429E-AC8F-A610C22D3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340100"/>
            <a:ext cx="71438" cy="714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4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4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4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uild="p" autoUpdateAnimBg="0"/>
      <p:bldP spid="64517" grpId="0" autoUpdateAnimBg="0"/>
      <p:bldP spid="64518" grpId="0" build="p" autoUpdateAnimBg="0"/>
      <p:bldP spid="64527" grpId="0" animBg="1"/>
      <p:bldP spid="64528" grpId="0" build="p" autoUpdateAnimBg="0"/>
      <p:bldP spid="64529" grpId="0" build="p" autoUpdateAnimBg="0"/>
      <p:bldP spid="64533" grpId="0" animBg="1"/>
      <p:bldP spid="64534" grpId="0" build="p" autoUpdateAnimBg="0"/>
      <p:bldP spid="64536" grpId="0" animBg="1"/>
      <p:bldP spid="64537" grpId="0" build="p" autoUpdateAnimBg="0"/>
      <p:bldP spid="64542" grpId="0" animBg="1"/>
      <p:bldP spid="64543" grpId="0" build="p" autoUpdateAnimBg="0"/>
      <p:bldP spid="64544" grpId="0" animBg="1"/>
      <p:bldP spid="64545" grpId="0" build="p" autoUpdateAnimBg="0"/>
      <p:bldP spid="64546" grpId="0" build="p" autoUpdateAnimBg="0"/>
      <p:bldP spid="64547" grpId="0" autoUpdateAnimBg="0"/>
      <p:bldP spid="64548" grpId="0" animBg="1"/>
      <p:bldP spid="64550" grpId="0" build="p" autoUpdateAnimBg="0"/>
      <p:bldP spid="64549" grpId="0" autoUpdateAnimBg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>
            <a:extLst>
              <a:ext uri="{FF2B5EF4-FFF2-40B4-BE49-F238E27FC236}">
                <a16:creationId xmlns:a16="http://schemas.microsoft.com/office/drawing/2014/main" id="{B260DC4A-E8FB-4B67-8703-2258E978C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76250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速度</a:t>
            </a:r>
            <a:endParaRPr lang="zh-CN" altLang="en-US" sz="22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5541" name="Object 5">
            <a:extLst>
              <a:ext uri="{FF2B5EF4-FFF2-40B4-BE49-F238E27FC236}">
                <a16:creationId xmlns:a16="http://schemas.microsoft.com/office/drawing/2014/main" id="{3C43539D-5412-4FBB-9802-F2DCF5CE6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201613"/>
          <a:ext cx="38274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公式" r:id="rId3" imgW="1495457" imgH="314427" progId="Equation.3">
                  <p:embed/>
                </p:oleObj>
              </mc:Choice>
              <mc:Fallback>
                <p:oleObj name="公式" r:id="rId3" imgW="1495457" imgH="31442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01613"/>
                        <a:ext cx="38274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BD2A7169-A9BB-40C9-8B72-4D5928437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88913"/>
          <a:ext cx="33845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公式" r:id="rId5" imgW="1266704" imgH="276157" progId="Equation.3">
                  <p:embed/>
                </p:oleObj>
              </mc:Choice>
              <mc:Fallback>
                <p:oleObj name="公式" r:id="rId5" imgW="1266704" imgH="2761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88913"/>
                        <a:ext cx="33845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>
            <a:extLst>
              <a:ext uri="{FF2B5EF4-FFF2-40B4-BE49-F238E27FC236}">
                <a16:creationId xmlns:a16="http://schemas.microsoft.com/office/drawing/2014/main" id="{D03D2AD3-6870-44B3-9E46-2F4C349D2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1341438"/>
          <a:ext cx="35274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公式" r:id="rId7" imgW="1257224" imgH="114198" progId="Equation.3">
                  <p:embed/>
                </p:oleObj>
              </mc:Choice>
              <mc:Fallback>
                <p:oleObj name="公式" r:id="rId7" imgW="1257224" imgH="11419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341438"/>
                        <a:ext cx="35274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AutoShape 8">
            <a:extLst>
              <a:ext uri="{FF2B5EF4-FFF2-40B4-BE49-F238E27FC236}">
                <a16:creationId xmlns:a16="http://schemas.microsoft.com/office/drawing/2014/main" id="{849CA566-56C4-4765-99EE-C1EC4A40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1484313"/>
            <a:ext cx="830262" cy="288925"/>
          </a:xfrm>
          <a:prstGeom prst="rightArrow">
            <a:avLst>
              <a:gd name="adj1" fmla="val 49454"/>
              <a:gd name="adj2" fmla="val 9246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5FBDD2FA-975D-45AE-923E-FDFED65D5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205038"/>
            <a:ext cx="18224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加速度</a:t>
            </a:r>
            <a:endParaRPr lang="zh-CN" altLang="en-US" sz="22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5546" name="Object 10">
            <a:extLst>
              <a:ext uri="{FF2B5EF4-FFF2-40B4-BE49-F238E27FC236}">
                <a16:creationId xmlns:a16="http://schemas.microsoft.com/office/drawing/2014/main" id="{38FCEDAA-2EEB-47C5-A4BB-1368BAE2A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1917700"/>
          <a:ext cx="43370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公式" r:id="rId9" imgW="1828800" imgH="342900" progId="Equation.3">
                  <p:embed/>
                </p:oleObj>
              </mc:Choice>
              <mc:Fallback>
                <p:oleObj name="公式" r:id="rId9" imgW="1828800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1917700"/>
                        <a:ext cx="43370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>
            <a:extLst>
              <a:ext uri="{FF2B5EF4-FFF2-40B4-BE49-F238E27FC236}">
                <a16:creationId xmlns:a16="http://schemas.microsoft.com/office/drawing/2014/main" id="{D4EB942B-8DAC-44DE-8EA8-BF7E2161A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900363"/>
          <a:ext cx="31686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公式" r:id="rId11" imgW="1257224" imgH="114198" progId="Equation.3">
                  <p:embed/>
                </p:oleObj>
              </mc:Choice>
              <mc:Fallback>
                <p:oleObj name="公式" r:id="rId11" imgW="1257224" imgH="11419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00363"/>
                        <a:ext cx="31686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>
            <a:extLst>
              <a:ext uri="{FF2B5EF4-FFF2-40B4-BE49-F238E27FC236}">
                <a16:creationId xmlns:a16="http://schemas.microsoft.com/office/drawing/2014/main" id="{65B99D03-7A93-4D4A-AD3C-5B5E2687D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930525"/>
            <a:ext cx="2952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——</a:t>
            </a:r>
            <a:r>
              <a:rPr lang="en-US" altLang="zh-CN" sz="2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仍是简谐振动</a:t>
            </a:r>
          </a:p>
        </p:txBody>
      </p:sp>
      <p:sp>
        <p:nvSpPr>
          <p:cNvPr id="65549" name="AutoShape 13">
            <a:extLst>
              <a:ext uri="{FF2B5EF4-FFF2-40B4-BE49-F238E27FC236}">
                <a16:creationId xmlns:a16="http://schemas.microsoft.com/office/drawing/2014/main" id="{9370F6AD-8774-4AA9-8430-27C180AA3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97200"/>
            <a:ext cx="685800" cy="288925"/>
          </a:xfrm>
          <a:prstGeom prst="rightArrow">
            <a:avLst>
              <a:gd name="adj1" fmla="val 50250"/>
              <a:gd name="adj2" fmla="val 7362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5550" name="Object 14">
            <a:extLst>
              <a:ext uri="{FF2B5EF4-FFF2-40B4-BE49-F238E27FC236}">
                <a16:creationId xmlns:a16="http://schemas.microsoft.com/office/drawing/2014/main" id="{9CC973A9-C171-4DFB-92EF-15AA051C0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8050" y="2133600"/>
          <a:ext cx="11049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公式" r:id="rId13" imgW="390531" imgH="85725" progId="Equation.3">
                  <p:embed/>
                </p:oleObj>
              </mc:Choice>
              <mc:Fallback>
                <p:oleObj name="公式" r:id="rId13" imgW="390531" imgH="857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2133600"/>
                        <a:ext cx="11049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AutoShape 15">
            <a:extLst>
              <a:ext uri="{FF2B5EF4-FFF2-40B4-BE49-F238E27FC236}">
                <a16:creationId xmlns:a16="http://schemas.microsoft.com/office/drawing/2014/main" id="{A49C8117-933E-431D-8806-779D8B200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133600"/>
            <a:ext cx="1335088" cy="769938"/>
          </a:xfrm>
          <a:prstGeom prst="wedgeRectCallout">
            <a:avLst>
              <a:gd name="adj1" fmla="val -75097"/>
              <a:gd name="adj2" fmla="val 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运动学</a:t>
            </a:r>
          </a:p>
          <a:p>
            <a:pPr algn="ctr" eaLnBrk="1" hangingPunct="1"/>
            <a:r>
              <a:rPr lang="zh-CN" altLang="en-US" sz="2200">
                <a:latin typeface="楷体_GB2312" pitchFamily="49" charset="-122"/>
                <a:ea typeface="楷体_GB2312" pitchFamily="49" charset="-122"/>
              </a:rPr>
              <a:t>特征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FD0EF643-E18D-4CF1-B550-DF515D768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1412875"/>
            <a:ext cx="2947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FFFF66"/>
                </a:solidFill>
                <a:ea typeface="楷体_GB2312" pitchFamily="49" charset="-122"/>
              </a:rPr>
              <a:t>——</a:t>
            </a:r>
            <a:r>
              <a:rPr lang="en-US" altLang="zh-CN" sz="2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是简谐振动</a:t>
            </a:r>
          </a:p>
        </p:txBody>
      </p:sp>
      <p:sp>
        <p:nvSpPr>
          <p:cNvPr id="13337" name="Rectangle 74">
            <a:extLst>
              <a:ext uri="{FF2B5EF4-FFF2-40B4-BE49-F238E27FC236}">
                <a16:creationId xmlns:a16="http://schemas.microsoft.com/office/drawing/2014/main" id="{A3AFCEF3-820C-4C0D-AA74-105E7335B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4505325"/>
            <a:ext cx="10937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200" i="1">
                <a:solidFill>
                  <a:schemeClr val="bg1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13339" name="Rectangle 76">
            <a:extLst>
              <a:ext uri="{FF2B5EF4-FFF2-40B4-BE49-F238E27FC236}">
                <a16:creationId xmlns:a16="http://schemas.microsoft.com/office/drawing/2014/main" id="{32D41B39-A189-4863-A0A3-9C5049E6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488" y="4292600"/>
            <a:ext cx="10493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200" i="1">
                <a:solidFill>
                  <a:schemeClr val="bg1"/>
                </a:solidFill>
                <a:ea typeface="楷体_GB2312" pitchFamily="49" charset="-122"/>
              </a:rPr>
              <a:t>x</a:t>
            </a:r>
          </a:p>
        </p:txBody>
      </p:sp>
      <p:sp>
        <p:nvSpPr>
          <p:cNvPr id="65614" name="Rectangle 78">
            <a:extLst>
              <a:ext uri="{FF2B5EF4-FFF2-40B4-BE49-F238E27FC236}">
                <a16:creationId xmlns:a16="http://schemas.microsoft.com/office/drawing/2014/main" id="{6EB6105F-55D2-4F5B-AED9-A47420A0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5607050"/>
            <a:ext cx="1322387" cy="330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 eaLnBrk="1" hangingPunct="1">
              <a:defRPr/>
            </a:pPr>
            <a:r>
              <a:rPr lang="zh-CN" altLang="en-US" sz="2200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</a:t>
            </a:r>
            <a:r>
              <a:rPr lang="zh-CN" altLang="en-US" sz="2200" i="1" dirty="0">
                <a:solidFill>
                  <a:srgbClr val="FFFF00"/>
                </a:solidFill>
                <a:latin typeface="+mn-lt"/>
                <a:ea typeface="楷体_GB2312" pitchFamily="49" charset="-122"/>
                <a:sym typeface="Symbol" pitchFamily="18" charset="2"/>
              </a:rPr>
              <a:t> </a:t>
            </a:r>
            <a:r>
              <a:rPr lang="en-US" altLang="zh-CN" sz="2200" i="1" dirty="0">
                <a:solidFill>
                  <a:srgbClr val="FFFF66"/>
                </a:solidFill>
                <a:ea typeface="楷体_GB2312" pitchFamily="49" charset="-122"/>
              </a:rPr>
              <a:t>&gt; 0</a:t>
            </a:r>
          </a:p>
        </p:txBody>
      </p:sp>
      <p:sp>
        <p:nvSpPr>
          <p:cNvPr id="13342" name="Rectangle 79">
            <a:extLst>
              <a:ext uri="{FF2B5EF4-FFF2-40B4-BE49-F238E27FC236}">
                <a16:creationId xmlns:a16="http://schemas.microsoft.com/office/drawing/2014/main" id="{E0B983B2-5145-4AC3-B60B-80FFA7CCF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5635625"/>
            <a:ext cx="113506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 </a:t>
            </a:r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&lt; 0</a:t>
            </a:r>
          </a:p>
        </p:txBody>
      </p:sp>
      <p:sp>
        <p:nvSpPr>
          <p:cNvPr id="13343" name="Rectangle 80">
            <a:extLst>
              <a:ext uri="{FF2B5EF4-FFF2-40B4-BE49-F238E27FC236}">
                <a16:creationId xmlns:a16="http://schemas.microsoft.com/office/drawing/2014/main" id="{01F5223F-D968-4B07-9087-B9787778C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5608638"/>
            <a:ext cx="100965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 </a:t>
            </a:r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&lt; 0</a:t>
            </a:r>
          </a:p>
        </p:txBody>
      </p:sp>
      <p:sp>
        <p:nvSpPr>
          <p:cNvPr id="13344" name="Rectangle 81">
            <a:extLst>
              <a:ext uri="{FF2B5EF4-FFF2-40B4-BE49-F238E27FC236}">
                <a16:creationId xmlns:a16="http://schemas.microsoft.com/office/drawing/2014/main" id="{C7BD3A4B-F773-48FC-ABDC-2020E1DB2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607050"/>
            <a:ext cx="12906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 </a:t>
            </a:r>
            <a:r>
              <a:rPr lang="en-US" altLang="zh-CN" sz="2200" i="1">
                <a:solidFill>
                  <a:srgbClr val="FFFF66"/>
                </a:solidFill>
                <a:ea typeface="楷体_GB2312" pitchFamily="49" charset="-122"/>
              </a:rPr>
              <a:t>&gt; 0</a:t>
            </a:r>
          </a:p>
        </p:txBody>
      </p:sp>
      <p:sp>
        <p:nvSpPr>
          <p:cNvPr id="13345" name="Rectangle 82">
            <a:extLst>
              <a:ext uri="{FF2B5EF4-FFF2-40B4-BE49-F238E27FC236}">
                <a16:creationId xmlns:a16="http://schemas.microsoft.com/office/drawing/2014/main" id="{86F7DCD6-B06C-401A-AF61-C3D75E35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897563"/>
            <a:ext cx="14478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200" i="1">
                <a:solidFill>
                  <a:srgbClr val="FF9933"/>
                </a:solidFill>
                <a:ea typeface="楷体_GB2312" pitchFamily="49" charset="-122"/>
              </a:rPr>
              <a:t>a &lt; 0</a:t>
            </a:r>
          </a:p>
        </p:txBody>
      </p:sp>
      <p:sp>
        <p:nvSpPr>
          <p:cNvPr id="13346" name="Rectangle 83">
            <a:extLst>
              <a:ext uri="{FF2B5EF4-FFF2-40B4-BE49-F238E27FC236}">
                <a16:creationId xmlns:a16="http://schemas.microsoft.com/office/drawing/2014/main" id="{C6FFDFC6-EBA3-40F0-85ED-5D176A8FE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5911850"/>
            <a:ext cx="14795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200" i="1">
                <a:solidFill>
                  <a:srgbClr val="FF9933"/>
                </a:solidFill>
                <a:ea typeface="楷体_GB2312" pitchFamily="49" charset="-122"/>
              </a:rPr>
              <a:t>a &lt; 0</a:t>
            </a:r>
          </a:p>
        </p:txBody>
      </p:sp>
      <p:sp>
        <p:nvSpPr>
          <p:cNvPr id="13347" name="Rectangle 84">
            <a:extLst>
              <a:ext uri="{FF2B5EF4-FFF2-40B4-BE49-F238E27FC236}">
                <a16:creationId xmlns:a16="http://schemas.microsoft.com/office/drawing/2014/main" id="{44DA4E8D-E8A2-4A68-8C10-507CB1C4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5911850"/>
            <a:ext cx="15113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 i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200" i="1">
                <a:solidFill>
                  <a:srgbClr val="FF9933"/>
                </a:solidFill>
                <a:ea typeface="楷体_GB2312" pitchFamily="49" charset="-122"/>
              </a:rPr>
              <a:t>a &gt; 0</a:t>
            </a:r>
          </a:p>
        </p:txBody>
      </p:sp>
      <p:sp>
        <p:nvSpPr>
          <p:cNvPr id="13348" name="Rectangle 85">
            <a:extLst>
              <a:ext uri="{FF2B5EF4-FFF2-40B4-BE49-F238E27FC236}">
                <a16:creationId xmlns:a16="http://schemas.microsoft.com/office/drawing/2014/main" id="{F49ED417-4294-4D3A-8838-FA21C6C9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913438"/>
            <a:ext cx="1196975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200" i="1">
                <a:solidFill>
                  <a:srgbClr val="FF9933"/>
                </a:solidFill>
                <a:ea typeface="楷体_GB2312" pitchFamily="49" charset="-122"/>
              </a:rPr>
              <a:t>a &gt; 0</a:t>
            </a:r>
            <a:endParaRPr lang="en-US" altLang="zh-CN" sz="2200" i="1">
              <a:ea typeface="楷体_GB2312" pitchFamily="49" charset="-122"/>
            </a:endParaRPr>
          </a:p>
        </p:txBody>
      </p:sp>
      <p:sp>
        <p:nvSpPr>
          <p:cNvPr id="13349" name="Rectangle 86">
            <a:extLst>
              <a:ext uri="{FF2B5EF4-FFF2-40B4-BE49-F238E27FC236}">
                <a16:creationId xmlns:a16="http://schemas.microsoft.com/office/drawing/2014/main" id="{A24DB931-A0B3-47AF-8290-5257CB5F6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6213475"/>
            <a:ext cx="1323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减速</a:t>
            </a:r>
          </a:p>
        </p:txBody>
      </p:sp>
      <p:sp>
        <p:nvSpPr>
          <p:cNvPr id="13350" name="Rectangle 87">
            <a:extLst>
              <a:ext uri="{FF2B5EF4-FFF2-40B4-BE49-F238E27FC236}">
                <a16:creationId xmlns:a16="http://schemas.microsoft.com/office/drawing/2014/main" id="{F2A62331-BD55-4C4A-AAFC-9DD080A0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6218238"/>
            <a:ext cx="11668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加速</a:t>
            </a:r>
          </a:p>
        </p:txBody>
      </p:sp>
      <p:sp>
        <p:nvSpPr>
          <p:cNvPr id="13351" name="Rectangle 88">
            <a:extLst>
              <a:ext uri="{FF2B5EF4-FFF2-40B4-BE49-F238E27FC236}">
                <a16:creationId xmlns:a16="http://schemas.microsoft.com/office/drawing/2014/main" id="{C6624495-B957-4B85-A91C-2F62313A3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6229350"/>
            <a:ext cx="10096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减速</a:t>
            </a:r>
            <a:endParaRPr lang="zh-CN" altLang="en-US" sz="2200" i="1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52" name="Rectangle 89">
            <a:extLst>
              <a:ext uri="{FF2B5EF4-FFF2-40B4-BE49-F238E27FC236}">
                <a16:creationId xmlns:a16="http://schemas.microsoft.com/office/drawing/2014/main" id="{DC9821E9-3688-456E-9B03-462773F4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6216650"/>
            <a:ext cx="10572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加速</a:t>
            </a:r>
            <a:endParaRPr lang="zh-CN" altLang="en-US" sz="22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0E34B1-2D1D-4274-9263-CDA381E97E78}"/>
              </a:ext>
            </a:extLst>
          </p:cNvPr>
          <p:cNvGrpSpPr>
            <a:grpSpLocks/>
          </p:cNvGrpSpPr>
          <p:nvPr/>
        </p:nvGrpSpPr>
        <p:grpSpPr bwMode="auto">
          <a:xfrm>
            <a:off x="-158750" y="4343400"/>
            <a:ext cx="9699625" cy="1017588"/>
            <a:chOff x="-159267" y="4343400"/>
            <a:chExt cx="9700782" cy="1017588"/>
          </a:xfrm>
        </p:grpSpPr>
        <p:sp>
          <p:nvSpPr>
            <p:cNvPr id="13378" name="Freeform 68">
              <a:extLst>
                <a:ext uri="{FF2B5EF4-FFF2-40B4-BE49-F238E27FC236}">
                  <a16:creationId xmlns:a16="http://schemas.microsoft.com/office/drawing/2014/main" id="{A78B59FC-6988-4254-BDD0-1D7AEA15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9267" y="4343400"/>
              <a:ext cx="3254964" cy="52863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072"/>
                  </a:moveTo>
                  <a:lnTo>
                    <a:pt x="229" y="18490"/>
                  </a:lnTo>
                  <a:lnTo>
                    <a:pt x="438" y="17864"/>
                  </a:lnTo>
                  <a:lnTo>
                    <a:pt x="666" y="17260"/>
                  </a:lnTo>
                  <a:lnTo>
                    <a:pt x="885" y="16677"/>
                  </a:lnTo>
                  <a:lnTo>
                    <a:pt x="1104" y="16073"/>
                  </a:lnTo>
                  <a:lnTo>
                    <a:pt x="1323" y="15448"/>
                  </a:lnTo>
                  <a:lnTo>
                    <a:pt x="1551" y="14887"/>
                  </a:lnTo>
                  <a:lnTo>
                    <a:pt x="1760" y="14283"/>
                  </a:lnTo>
                  <a:lnTo>
                    <a:pt x="1989" y="13700"/>
                  </a:lnTo>
                  <a:lnTo>
                    <a:pt x="2228" y="13139"/>
                  </a:lnTo>
                  <a:lnTo>
                    <a:pt x="2447" y="12600"/>
                  </a:lnTo>
                  <a:lnTo>
                    <a:pt x="2675" y="12017"/>
                  </a:lnTo>
                  <a:lnTo>
                    <a:pt x="2884" y="11478"/>
                  </a:lnTo>
                  <a:lnTo>
                    <a:pt x="3113" y="10852"/>
                  </a:lnTo>
                  <a:lnTo>
                    <a:pt x="3342" y="10378"/>
                  </a:lnTo>
                  <a:lnTo>
                    <a:pt x="3550" y="9773"/>
                  </a:lnTo>
                  <a:lnTo>
                    <a:pt x="3779" y="9277"/>
                  </a:lnTo>
                  <a:lnTo>
                    <a:pt x="3998" y="8759"/>
                  </a:lnTo>
                  <a:lnTo>
                    <a:pt x="4227" y="8220"/>
                  </a:lnTo>
                  <a:lnTo>
                    <a:pt x="4436" y="7702"/>
                  </a:lnTo>
                  <a:lnTo>
                    <a:pt x="4664" y="7249"/>
                  </a:lnTo>
                  <a:lnTo>
                    <a:pt x="4883" y="6796"/>
                  </a:lnTo>
                  <a:lnTo>
                    <a:pt x="5112" y="6343"/>
                  </a:lnTo>
                  <a:lnTo>
                    <a:pt x="5341" y="5890"/>
                  </a:lnTo>
                  <a:lnTo>
                    <a:pt x="5549" y="5415"/>
                  </a:lnTo>
                  <a:lnTo>
                    <a:pt x="5758" y="4984"/>
                  </a:lnTo>
                  <a:lnTo>
                    <a:pt x="5977" y="4574"/>
                  </a:lnTo>
                  <a:lnTo>
                    <a:pt x="6196" y="4164"/>
                  </a:lnTo>
                  <a:lnTo>
                    <a:pt x="6425" y="3754"/>
                  </a:lnTo>
                  <a:lnTo>
                    <a:pt x="6634" y="3409"/>
                  </a:lnTo>
                  <a:lnTo>
                    <a:pt x="6862" y="3042"/>
                  </a:lnTo>
                  <a:lnTo>
                    <a:pt x="7091" y="2718"/>
                  </a:lnTo>
                  <a:lnTo>
                    <a:pt x="7280" y="2438"/>
                  </a:lnTo>
                  <a:lnTo>
                    <a:pt x="7509" y="2114"/>
                  </a:lnTo>
                  <a:lnTo>
                    <a:pt x="7737" y="1791"/>
                  </a:lnTo>
                  <a:lnTo>
                    <a:pt x="7956" y="1597"/>
                  </a:lnTo>
                  <a:lnTo>
                    <a:pt x="8155" y="1316"/>
                  </a:lnTo>
                  <a:lnTo>
                    <a:pt x="8374" y="1079"/>
                  </a:lnTo>
                  <a:lnTo>
                    <a:pt x="8583" y="841"/>
                  </a:lnTo>
                  <a:lnTo>
                    <a:pt x="8812" y="690"/>
                  </a:lnTo>
                  <a:lnTo>
                    <a:pt x="9020" y="518"/>
                  </a:lnTo>
                  <a:lnTo>
                    <a:pt x="9229" y="388"/>
                  </a:lnTo>
                  <a:lnTo>
                    <a:pt x="9448" y="280"/>
                  </a:lnTo>
                  <a:lnTo>
                    <a:pt x="9647" y="129"/>
                  </a:lnTo>
                  <a:lnTo>
                    <a:pt x="9856" y="108"/>
                  </a:lnTo>
                  <a:lnTo>
                    <a:pt x="10075" y="22"/>
                  </a:lnTo>
                  <a:lnTo>
                    <a:pt x="10293" y="0"/>
                  </a:lnTo>
                  <a:lnTo>
                    <a:pt x="10502" y="22"/>
                  </a:lnTo>
                  <a:lnTo>
                    <a:pt x="10701" y="22"/>
                  </a:lnTo>
                  <a:lnTo>
                    <a:pt x="10910" y="108"/>
                  </a:lnTo>
                  <a:lnTo>
                    <a:pt x="11129" y="216"/>
                  </a:lnTo>
                  <a:lnTo>
                    <a:pt x="11338" y="302"/>
                  </a:lnTo>
                  <a:lnTo>
                    <a:pt x="11566" y="539"/>
                  </a:lnTo>
                  <a:lnTo>
                    <a:pt x="11785" y="777"/>
                  </a:lnTo>
                  <a:lnTo>
                    <a:pt x="12004" y="992"/>
                  </a:lnTo>
                  <a:lnTo>
                    <a:pt x="12223" y="1230"/>
                  </a:lnTo>
                  <a:lnTo>
                    <a:pt x="12452" y="1597"/>
                  </a:lnTo>
                  <a:lnTo>
                    <a:pt x="12690" y="1899"/>
                  </a:lnTo>
                  <a:lnTo>
                    <a:pt x="12909" y="2287"/>
                  </a:lnTo>
                  <a:lnTo>
                    <a:pt x="13148" y="2718"/>
                  </a:lnTo>
                  <a:lnTo>
                    <a:pt x="13376" y="3085"/>
                  </a:lnTo>
                  <a:lnTo>
                    <a:pt x="13615" y="3517"/>
                  </a:lnTo>
                  <a:lnTo>
                    <a:pt x="13844" y="3948"/>
                  </a:lnTo>
                  <a:lnTo>
                    <a:pt x="14063" y="4444"/>
                  </a:lnTo>
                  <a:lnTo>
                    <a:pt x="14291" y="4962"/>
                  </a:lnTo>
                  <a:lnTo>
                    <a:pt x="14530" y="5437"/>
                  </a:lnTo>
                  <a:lnTo>
                    <a:pt x="14759" y="5976"/>
                  </a:lnTo>
                  <a:lnTo>
                    <a:pt x="14998" y="6494"/>
                  </a:lnTo>
                  <a:lnTo>
                    <a:pt x="15216" y="7033"/>
                  </a:lnTo>
                  <a:lnTo>
                    <a:pt x="15445" y="7594"/>
                  </a:lnTo>
                  <a:lnTo>
                    <a:pt x="15684" y="8198"/>
                  </a:lnTo>
                  <a:lnTo>
                    <a:pt x="15893" y="8781"/>
                  </a:lnTo>
                  <a:lnTo>
                    <a:pt x="16101" y="9320"/>
                  </a:lnTo>
                  <a:lnTo>
                    <a:pt x="16320" y="9903"/>
                  </a:lnTo>
                  <a:lnTo>
                    <a:pt x="16529" y="10442"/>
                  </a:lnTo>
                  <a:lnTo>
                    <a:pt x="16738" y="11025"/>
                  </a:lnTo>
                  <a:lnTo>
                    <a:pt x="16957" y="11629"/>
                  </a:lnTo>
                  <a:lnTo>
                    <a:pt x="17156" y="12190"/>
                  </a:lnTo>
                  <a:lnTo>
                    <a:pt x="17355" y="12729"/>
                  </a:lnTo>
                  <a:lnTo>
                    <a:pt x="17553" y="13290"/>
                  </a:lnTo>
                  <a:lnTo>
                    <a:pt x="17732" y="13830"/>
                  </a:lnTo>
                  <a:lnTo>
                    <a:pt x="17931" y="14369"/>
                  </a:lnTo>
                  <a:lnTo>
                    <a:pt x="18120" y="14930"/>
                  </a:lnTo>
                  <a:lnTo>
                    <a:pt x="18289" y="15426"/>
                  </a:lnTo>
                  <a:lnTo>
                    <a:pt x="18468" y="15922"/>
                  </a:lnTo>
                  <a:lnTo>
                    <a:pt x="18637" y="16397"/>
                  </a:lnTo>
                  <a:lnTo>
                    <a:pt x="18797" y="16872"/>
                  </a:lnTo>
                  <a:lnTo>
                    <a:pt x="18956" y="17303"/>
                  </a:lnTo>
                  <a:lnTo>
                    <a:pt x="19095" y="17713"/>
                  </a:lnTo>
                  <a:lnTo>
                    <a:pt x="19254" y="18145"/>
                  </a:lnTo>
                  <a:lnTo>
                    <a:pt x="19393" y="18511"/>
                  </a:lnTo>
                  <a:lnTo>
                    <a:pt x="19523" y="18900"/>
                  </a:lnTo>
                  <a:lnTo>
                    <a:pt x="19642" y="19180"/>
                  </a:lnTo>
                  <a:lnTo>
                    <a:pt x="19771" y="19461"/>
                  </a:lnTo>
                  <a:lnTo>
                    <a:pt x="19881" y="19763"/>
                  </a:lnTo>
                  <a:lnTo>
                    <a:pt x="19990" y="19978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Freeform 71">
              <a:extLst>
                <a:ext uri="{FF2B5EF4-FFF2-40B4-BE49-F238E27FC236}">
                  <a16:creationId xmlns:a16="http://schemas.microsoft.com/office/drawing/2014/main" id="{BFDE0897-E183-480F-894F-57F11BCC4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449" y="4343697"/>
              <a:ext cx="3311066" cy="52546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19990" y="19072"/>
                  </a:moveTo>
                  <a:lnTo>
                    <a:pt x="19761" y="18490"/>
                  </a:lnTo>
                  <a:lnTo>
                    <a:pt x="19552" y="17864"/>
                  </a:lnTo>
                  <a:lnTo>
                    <a:pt x="19324" y="17260"/>
                  </a:lnTo>
                  <a:lnTo>
                    <a:pt x="19095" y="16677"/>
                  </a:lnTo>
                  <a:lnTo>
                    <a:pt x="18886" y="16073"/>
                  </a:lnTo>
                  <a:lnTo>
                    <a:pt x="18657" y="15448"/>
                  </a:lnTo>
                  <a:lnTo>
                    <a:pt x="18439" y="14887"/>
                  </a:lnTo>
                  <a:lnTo>
                    <a:pt x="18230" y="14283"/>
                  </a:lnTo>
                  <a:lnTo>
                    <a:pt x="18001" y="13700"/>
                  </a:lnTo>
                  <a:lnTo>
                    <a:pt x="17762" y="13139"/>
                  </a:lnTo>
                  <a:lnTo>
                    <a:pt x="17534" y="12600"/>
                  </a:lnTo>
                  <a:lnTo>
                    <a:pt x="17315" y="12017"/>
                  </a:lnTo>
                  <a:lnTo>
                    <a:pt x="17096" y="11478"/>
                  </a:lnTo>
                  <a:lnTo>
                    <a:pt x="16877" y="10852"/>
                  </a:lnTo>
                  <a:lnTo>
                    <a:pt x="16648" y="10378"/>
                  </a:lnTo>
                  <a:lnTo>
                    <a:pt x="16440" y="9773"/>
                  </a:lnTo>
                  <a:lnTo>
                    <a:pt x="16211" y="9277"/>
                  </a:lnTo>
                  <a:lnTo>
                    <a:pt x="15982" y="8759"/>
                  </a:lnTo>
                  <a:lnTo>
                    <a:pt x="15763" y="8220"/>
                  </a:lnTo>
                  <a:lnTo>
                    <a:pt x="15554" y="7702"/>
                  </a:lnTo>
                  <a:lnTo>
                    <a:pt x="15326" y="7249"/>
                  </a:lnTo>
                  <a:lnTo>
                    <a:pt x="15097" y="6796"/>
                  </a:lnTo>
                  <a:lnTo>
                    <a:pt x="14878" y="6343"/>
                  </a:lnTo>
                  <a:lnTo>
                    <a:pt x="14649" y="5890"/>
                  </a:lnTo>
                  <a:lnTo>
                    <a:pt x="14441" y="5415"/>
                  </a:lnTo>
                  <a:lnTo>
                    <a:pt x="14222" y="4984"/>
                  </a:lnTo>
                  <a:lnTo>
                    <a:pt x="14013" y="4574"/>
                  </a:lnTo>
                  <a:lnTo>
                    <a:pt x="13784" y="4164"/>
                  </a:lnTo>
                  <a:lnTo>
                    <a:pt x="13565" y="3754"/>
                  </a:lnTo>
                  <a:lnTo>
                    <a:pt x="13347" y="3409"/>
                  </a:lnTo>
                  <a:lnTo>
                    <a:pt x="13128" y="3042"/>
                  </a:lnTo>
                  <a:lnTo>
                    <a:pt x="12899" y="2718"/>
                  </a:lnTo>
                  <a:lnTo>
                    <a:pt x="12700" y="2438"/>
                  </a:lnTo>
                  <a:lnTo>
                    <a:pt x="12481" y="2114"/>
                  </a:lnTo>
                  <a:lnTo>
                    <a:pt x="12253" y="1791"/>
                  </a:lnTo>
                  <a:lnTo>
                    <a:pt x="12024" y="1597"/>
                  </a:lnTo>
                  <a:lnTo>
                    <a:pt x="11825" y="1316"/>
                  </a:lnTo>
                  <a:lnTo>
                    <a:pt x="11616" y="1079"/>
                  </a:lnTo>
                  <a:lnTo>
                    <a:pt x="11407" y="841"/>
                  </a:lnTo>
                  <a:lnTo>
                    <a:pt x="11179" y="690"/>
                  </a:lnTo>
                  <a:lnTo>
                    <a:pt x="10970" y="518"/>
                  </a:lnTo>
                  <a:lnTo>
                    <a:pt x="10751" y="388"/>
                  </a:lnTo>
                  <a:lnTo>
                    <a:pt x="10542" y="280"/>
                  </a:lnTo>
                  <a:lnTo>
                    <a:pt x="10343" y="129"/>
                  </a:lnTo>
                  <a:lnTo>
                    <a:pt x="10134" y="108"/>
                  </a:lnTo>
                  <a:lnTo>
                    <a:pt x="9906" y="22"/>
                  </a:lnTo>
                  <a:lnTo>
                    <a:pt x="9697" y="0"/>
                  </a:lnTo>
                  <a:lnTo>
                    <a:pt x="9488" y="22"/>
                  </a:lnTo>
                  <a:lnTo>
                    <a:pt x="9289" y="22"/>
                  </a:lnTo>
                  <a:lnTo>
                    <a:pt x="9070" y="108"/>
                  </a:lnTo>
                  <a:lnTo>
                    <a:pt x="8861" y="216"/>
                  </a:lnTo>
                  <a:lnTo>
                    <a:pt x="8652" y="302"/>
                  </a:lnTo>
                  <a:lnTo>
                    <a:pt x="8424" y="539"/>
                  </a:lnTo>
                  <a:lnTo>
                    <a:pt x="8195" y="777"/>
                  </a:lnTo>
                  <a:lnTo>
                    <a:pt x="7986" y="992"/>
                  </a:lnTo>
                  <a:lnTo>
                    <a:pt x="7757" y="1230"/>
                  </a:lnTo>
                  <a:lnTo>
                    <a:pt x="7539" y="1597"/>
                  </a:lnTo>
                  <a:lnTo>
                    <a:pt x="7300" y="1899"/>
                  </a:lnTo>
                  <a:lnTo>
                    <a:pt x="7071" y="2287"/>
                  </a:lnTo>
                  <a:lnTo>
                    <a:pt x="6832" y="2718"/>
                  </a:lnTo>
                  <a:lnTo>
                    <a:pt x="6614" y="3085"/>
                  </a:lnTo>
                  <a:lnTo>
                    <a:pt x="6375" y="3517"/>
                  </a:lnTo>
                  <a:lnTo>
                    <a:pt x="6146" y="3948"/>
                  </a:lnTo>
                  <a:lnTo>
                    <a:pt x="5917" y="4444"/>
                  </a:lnTo>
                  <a:lnTo>
                    <a:pt x="5699" y="4962"/>
                  </a:lnTo>
                  <a:lnTo>
                    <a:pt x="5460" y="5437"/>
                  </a:lnTo>
                  <a:lnTo>
                    <a:pt x="5231" y="5976"/>
                  </a:lnTo>
                  <a:lnTo>
                    <a:pt x="4993" y="6494"/>
                  </a:lnTo>
                  <a:lnTo>
                    <a:pt x="4764" y="7033"/>
                  </a:lnTo>
                  <a:lnTo>
                    <a:pt x="4545" y="7594"/>
                  </a:lnTo>
                  <a:lnTo>
                    <a:pt x="4306" y="8198"/>
                  </a:lnTo>
                  <a:lnTo>
                    <a:pt x="4097" y="8781"/>
                  </a:lnTo>
                  <a:lnTo>
                    <a:pt x="3879" y="9320"/>
                  </a:lnTo>
                  <a:lnTo>
                    <a:pt x="3670" y="9903"/>
                  </a:lnTo>
                  <a:lnTo>
                    <a:pt x="3461" y="10442"/>
                  </a:lnTo>
                  <a:lnTo>
                    <a:pt x="3242" y="11025"/>
                  </a:lnTo>
                  <a:lnTo>
                    <a:pt x="3033" y="11629"/>
                  </a:lnTo>
                  <a:lnTo>
                    <a:pt x="2834" y="12190"/>
                  </a:lnTo>
                  <a:lnTo>
                    <a:pt x="2636" y="12729"/>
                  </a:lnTo>
                  <a:lnTo>
                    <a:pt x="2437" y="13290"/>
                  </a:lnTo>
                  <a:lnTo>
                    <a:pt x="2248" y="13830"/>
                  </a:lnTo>
                  <a:lnTo>
                    <a:pt x="2049" y="14369"/>
                  </a:lnTo>
                  <a:lnTo>
                    <a:pt x="1870" y="14930"/>
                  </a:lnTo>
                  <a:lnTo>
                    <a:pt x="1691" y="15426"/>
                  </a:lnTo>
                  <a:lnTo>
                    <a:pt x="1522" y="15922"/>
                  </a:lnTo>
                  <a:lnTo>
                    <a:pt x="1353" y="16397"/>
                  </a:lnTo>
                  <a:lnTo>
                    <a:pt x="1193" y="16872"/>
                  </a:lnTo>
                  <a:lnTo>
                    <a:pt x="1034" y="17303"/>
                  </a:lnTo>
                  <a:lnTo>
                    <a:pt x="885" y="17713"/>
                  </a:lnTo>
                  <a:lnTo>
                    <a:pt x="726" y="18145"/>
                  </a:lnTo>
                  <a:lnTo>
                    <a:pt x="597" y="18511"/>
                  </a:lnTo>
                  <a:lnTo>
                    <a:pt x="467" y="18900"/>
                  </a:lnTo>
                  <a:lnTo>
                    <a:pt x="348" y="19180"/>
                  </a:lnTo>
                  <a:lnTo>
                    <a:pt x="209" y="19461"/>
                  </a:lnTo>
                  <a:lnTo>
                    <a:pt x="109" y="19763"/>
                  </a:lnTo>
                  <a:lnTo>
                    <a:pt x="0" y="19978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Freeform 90">
              <a:extLst>
                <a:ext uri="{FF2B5EF4-FFF2-40B4-BE49-F238E27FC236}">
                  <a16:creationId xmlns:a16="http://schemas.microsoft.com/office/drawing/2014/main" id="{9CF79FDA-4A02-49E8-B060-573D4FD72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757" y="4851400"/>
              <a:ext cx="3176876" cy="5095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96" y="648"/>
                  </a:lnTo>
                  <a:lnTo>
                    <a:pt x="402" y="1251"/>
                  </a:lnTo>
                  <a:lnTo>
                    <a:pt x="599" y="1855"/>
                  </a:lnTo>
                  <a:lnTo>
                    <a:pt x="795" y="2503"/>
                  </a:lnTo>
                  <a:lnTo>
                    <a:pt x="982" y="3151"/>
                  </a:lnTo>
                  <a:lnTo>
                    <a:pt x="1188" y="3754"/>
                  </a:lnTo>
                  <a:lnTo>
                    <a:pt x="1384" y="4335"/>
                  </a:lnTo>
                  <a:lnTo>
                    <a:pt x="1581" y="4939"/>
                  </a:lnTo>
                  <a:lnTo>
                    <a:pt x="1777" y="5564"/>
                  </a:lnTo>
                  <a:lnTo>
                    <a:pt x="1983" y="6168"/>
                  </a:lnTo>
                  <a:lnTo>
                    <a:pt x="2180" y="6726"/>
                  </a:lnTo>
                  <a:lnTo>
                    <a:pt x="2376" y="7285"/>
                  </a:lnTo>
                  <a:lnTo>
                    <a:pt x="2563" y="7866"/>
                  </a:lnTo>
                  <a:lnTo>
                    <a:pt x="2769" y="8492"/>
                  </a:lnTo>
                  <a:lnTo>
                    <a:pt x="2965" y="9028"/>
                  </a:lnTo>
                  <a:lnTo>
                    <a:pt x="3162" y="9609"/>
                  </a:lnTo>
                  <a:lnTo>
                    <a:pt x="3368" y="10123"/>
                  </a:lnTo>
                  <a:lnTo>
                    <a:pt x="3564" y="10659"/>
                  </a:lnTo>
                  <a:lnTo>
                    <a:pt x="3761" y="11196"/>
                  </a:lnTo>
                  <a:lnTo>
                    <a:pt x="3966" y="11732"/>
                  </a:lnTo>
                  <a:lnTo>
                    <a:pt x="4163" y="12223"/>
                  </a:lnTo>
                  <a:lnTo>
                    <a:pt x="4359" y="12715"/>
                  </a:lnTo>
                  <a:lnTo>
                    <a:pt x="4574" y="13162"/>
                  </a:lnTo>
                  <a:lnTo>
                    <a:pt x="4790" y="13676"/>
                  </a:lnTo>
                  <a:lnTo>
                    <a:pt x="4977" y="14123"/>
                  </a:lnTo>
                  <a:lnTo>
                    <a:pt x="5173" y="14570"/>
                  </a:lnTo>
                  <a:lnTo>
                    <a:pt x="5370" y="14994"/>
                  </a:lnTo>
                  <a:lnTo>
                    <a:pt x="5566" y="15397"/>
                  </a:lnTo>
                  <a:lnTo>
                    <a:pt x="5781" y="15821"/>
                  </a:lnTo>
                  <a:lnTo>
                    <a:pt x="5978" y="16201"/>
                  </a:lnTo>
                  <a:lnTo>
                    <a:pt x="6183" y="16626"/>
                  </a:lnTo>
                  <a:lnTo>
                    <a:pt x="6380" y="16961"/>
                  </a:lnTo>
                  <a:lnTo>
                    <a:pt x="6576" y="17251"/>
                  </a:lnTo>
                  <a:lnTo>
                    <a:pt x="6791" y="17609"/>
                  </a:lnTo>
                  <a:lnTo>
                    <a:pt x="6988" y="17922"/>
                  </a:lnTo>
                  <a:lnTo>
                    <a:pt x="7203" y="18190"/>
                  </a:lnTo>
                  <a:lnTo>
                    <a:pt x="7399" y="18458"/>
                  </a:lnTo>
                  <a:lnTo>
                    <a:pt x="7615" y="18749"/>
                  </a:lnTo>
                  <a:lnTo>
                    <a:pt x="7811" y="18950"/>
                  </a:lnTo>
                  <a:lnTo>
                    <a:pt x="8026" y="19151"/>
                  </a:lnTo>
                  <a:lnTo>
                    <a:pt x="8241" y="19330"/>
                  </a:lnTo>
                  <a:lnTo>
                    <a:pt x="8438" y="19464"/>
                  </a:lnTo>
                  <a:lnTo>
                    <a:pt x="8644" y="19642"/>
                  </a:lnTo>
                  <a:lnTo>
                    <a:pt x="8859" y="19754"/>
                  </a:lnTo>
                  <a:lnTo>
                    <a:pt x="9055" y="19866"/>
                  </a:lnTo>
                  <a:lnTo>
                    <a:pt x="9270" y="19888"/>
                  </a:lnTo>
                  <a:lnTo>
                    <a:pt x="9486" y="19978"/>
                  </a:lnTo>
                  <a:lnTo>
                    <a:pt x="9691" y="19978"/>
                  </a:lnTo>
                  <a:lnTo>
                    <a:pt x="9906" y="19978"/>
                  </a:lnTo>
                  <a:lnTo>
                    <a:pt x="10122" y="19911"/>
                  </a:lnTo>
                  <a:lnTo>
                    <a:pt x="10327" y="19821"/>
                  </a:lnTo>
                  <a:lnTo>
                    <a:pt x="10552" y="19709"/>
                  </a:lnTo>
                  <a:lnTo>
                    <a:pt x="10795" y="19553"/>
                  </a:lnTo>
                  <a:lnTo>
                    <a:pt x="11020" y="19330"/>
                  </a:lnTo>
                  <a:lnTo>
                    <a:pt x="11244" y="19128"/>
                  </a:lnTo>
                  <a:lnTo>
                    <a:pt x="11478" y="18860"/>
                  </a:lnTo>
                  <a:lnTo>
                    <a:pt x="11712" y="18570"/>
                  </a:lnTo>
                  <a:lnTo>
                    <a:pt x="11964" y="18235"/>
                  </a:lnTo>
                  <a:lnTo>
                    <a:pt x="12208" y="17899"/>
                  </a:lnTo>
                  <a:lnTo>
                    <a:pt x="12460" y="17497"/>
                  </a:lnTo>
                  <a:lnTo>
                    <a:pt x="12713" y="17095"/>
                  </a:lnTo>
                  <a:lnTo>
                    <a:pt x="12956" y="16760"/>
                  </a:lnTo>
                  <a:lnTo>
                    <a:pt x="13199" y="16246"/>
                  </a:lnTo>
                  <a:lnTo>
                    <a:pt x="13442" y="15799"/>
                  </a:lnTo>
                  <a:lnTo>
                    <a:pt x="13704" y="15352"/>
                  </a:lnTo>
                  <a:lnTo>
                    <a:pt x="13957" y="14860"/>
                  </a:lnTo>
                  <a:lnTo>
                    <a:pt x="14210" y="14369"/>
                  </a:lnTo>
                  <a:lnTo>
                    <a:pt x="14443" y="13810"/>
                  </a:lnTo>
                  <a:lnTo>
                    <a:pt x="14696" y="13296"/>
                  </a:lnTo>
                  <a:lnTo>
                    <a:pt x="14958" y="12760"/>
                  </a:lnTo>
                  <a:lnTo>
                    <a:pt x="15201" y="12223"/>
                  </a:lnTo>
                  <a:lnTo>
                    <a:pt x="15454" y="11620"/>
                  </a:lnTo>
                  <a:lnTo>
                    <a:pt x="15688" y="11084"/>
                  </a:lnTo>
                  <a:lnTo>
                    <a:pt x="15921" y="10592"/>
                  </a:lnTo>
                  <a:lnTo>
                    <a:pt x="16146" y="10056"/>
                  </a:lnTo>
                  <a:lnTo>
                    <a:pt x="16389" y="9453"/>
                  </a:lnTo>
                  <a:lnTo>
                    <a:pt x="16614" y="8916"/>
                  </a:lnTo>
                  <a:lnTo>
                    <a:pt x="16848" y="8380"/>
                  </a:lnTo>
                  <a:lnTo>
                    <a:pt x="17072" y="7821"/>
                  </a:lnTo>
                  <a:lnTo>
                    <a:pt x="17287" y="7285"/>
                  </a:lnTo>
                  <a:lnTo>
                    <a:pt x="17493" y="6749"/>
                  </a:lnTo>
                  <a:lnTo>
                    <a:pt x="17717" y="6257"/>
                  </a:lnTo>
                  <a:lnTo>
                    <a:pt x="17923" y="5743"/>
                  </a:lnTo>
                  <a:lnTo>
                    <a:pt x="18120" y="5207"/>
                  </a:lnTo>
                  <a:lnTo>
                    <a:pt x="18307" y="4737"/>
                  </a:lnTo>
                  <a:lnTo>
                    <a:pt x="18494" y="4291"/>
                  </a:lnTo>
                  <a:lnTo>
                    <a:pt x="18681" y="3866"/>
                  </a:lnTo>
                  <a:lnTo>
                    <a:pt x="18849" y="3374"/>
                  </a:lnTo>
                  <a:lnTo>
                    <a:pt x="19018" y="2972"/>
                  </a:lnTo>
                  <a:lnTo>
                    <a:pt x="19177" y="2637"/>
                  </a:lnTo>
                  <a:lnTo>
                    <a:pt x="19336" y="2279"/>
                  </a:lnTo>
                  <a:lnTo>
                    <a:pt x="19486" y="1899"/>
                  </a:lnTo>
                  <a:lnTo>
                    <a:pt x="19616" y="1654"/>
                  </a:lnTo>
                  <a:lnTo>
                    <a:pt x="19747" y="1341"/>
                  </a:lnTo>
                  <a:lnTo>
                    <a:pt x="19878" y="1050"/>
                  </a:lnTo>
                  <a:lnTo>
                    <a:pt x="19991" y="849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B59DDC-F1FD-4F49-954C-AE8291CA066A}"/>
              </a:ext>
            </a:extLst>
          </p:cNvPr>
          <p:cNvGrpSpPr>
            <a:grpSpLocks/>
          </p:cNvGrpSpPr>
          <p:nvPr/>
        </p:nvGrpSpPr>
        <p:grpSpPr bwMode="auto">
          <a:xfrm>
            <a:off x="1498600" y="4495800"/>
            <a:ext cx="6491288" cy="682625"/>
            <a:chOff x="1498389" y="4495800"/>
            <a:chExt cx="6492187" cy="682626"/>
          </a:xfrm>
        </p:grpSpPr>
        <p:sp>
          <p:nvSpPr>
            <p:cNvPr id="13376" name="Freeform 91">
              <a:extLst>
                <a:ext uri="{FF2B5EF4-FFF2-40B4-BE49-F238E27FC236}">
                  <a16:creationId xmlns:a16="http://schemas.microsoft.com/office/drawing/2014/main" id="{49DA0CA1-8044-4E70-9F80-17E7D745E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389" y="4495800"/>
              <a:ext cx="3164289" cy="35401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100"/>
                  </a:moveTo>
                  <a:lnTo>
                    <a:pt x="229" y="18521"/>
                  </a:lnTo>
                  <a:lnTo>
                    <a:pt x="438" y="17878"/>
                  </a:lnTo>
                  <a:lnTo>
                    <a:pt x="666" y="17299"/>
                  </a:lnTo>
                  <a:lnTo>
                    <a:pt x="885" y="16656"/>
                  </a:lnTo>
                  <a:lnTo>
                    <a:pt x="1104" y="16077"/>
                  </a:lnTo>
                  <a:lnTo>
                    <a:pt x="1323" y="15498"/>
                  </a:lnTo>
                  <a:lnTo>
                    <a:pt x="1551" y="14887"/>
                  </a:lnTo>
                  <a:lnTo>
                    <a:pt x="1760" y="14309"/>
                  </a:lnTo>
                  <a:lnTo>
                    <a:pt x="1989" y="13730"/>
                  </a:lnTo>
                  <a:lnTo>
                    <a:pt x="2228" y="13151"/>
                  </a:lnTo>
                  <a:lnTo>
                    <a:pt x="2447" y="12572"/>
                  </a:lnTo>
                  <a:lnTo>
                    <a:pt x="2675" y="12026"/>
                  </a:lnTo>
                  <a:lnTo>
                    <a:pt x="2884" y="11447"/>
                  </a:lnTo>
                  <a:lnTo>
                    <a:pt x="3113" y="10900"/>
                  </a:lnTo>
                  <a:lnTo>
                    <a:pt x="3342" y="10354"/>
                  </a:lnTo>
                  <a:lnTo>
                    <a:pt x="3550" y="9807"/>
                  </a:lnTo>
                  <a:lnTo>
                    <a:pt x="3779" y="9293"/>
                  </a:lnTo>
                  <a:lnTo>
                    <a:pt x="3998" y="8746"/>
                  </a:lnTo>
                  <a:lnTo>
                    <a:pt x="4227" y="8232"/>
                  </a:lnTo>
                  <a:lnTo>
                    <a:pt x="4436" y="7717"/>
                  </a:lnTo>
                  <a:lnTo>
                    <a:pt x="4664" y="7235"/>
                  </a:lnTo>
                  <a:lnTo>
                    <a:pt x="4883" y="6817"/>
                  </a:lnTo>
                  <a:lnTo>
                    <a:pt x="5112" y="6334"/>
                  </a:lnTo>
                  <a:lnTo>
                    <a:pt x="5341" y="5884"/>
                  </a:lnTo>
                  <a:lnTo>
                    <a:pt x="5549" y="5402"/>
                  </a:lnTo>
                  <a:lnTo>
                    <a:pt x="5758" y="4984"/>
                  </a:lnTo>
                  <a:lnTo>
                    <a:pt x="5977" y="4566"/>
                  </a:lnTo>
                  <a:lnTo>
                    <a:pt x="6196" y="4148"/>
                  </a:lnTo>
                  <a:lnTo>
                    <a:pt x="6425" y="3794"/>
                  </a:lnTo>
                  <a:lnTo>
                    <a:pt x="6634" y="3408"/>
                  </a:lnTo>
                  <a:lnTo>
                    <a:pt x="6862" y="3055"/>
                  </a:lnTo>
                  <a:lnTo>
                    <a:pt x="7091" y="2733"/>
                  </a:lnTo>
                  <a:lnTo>
                    <a:pt x="7280" y="2412"/>
                  </a:lnTo>
                  <a:lnTo>
                    <a:pt x="7509" y="2090"/>
                  </a:lnTo>
                  <a:lnTo>
                    <a:pt x="7737" y="1833"/>
                  </a:lnTo>
                  <a:lnTo>
                    <a:pt x="7956" y="1543"/>
                  </a:lnTo>
                  <a:lnTo>
                    <a:pt x="8155" y="1286"/>
                  </a:lnTo>
                  <a:lnTo>
                    <a:pt x="8374" y="1061"/>
                  </a:lnTo>
                  <a:lnTo>
                    <a:pt x="8583" y="836"/>
                  </a:lnTo>
                  <a:lnTo>
                    <a:pt x="8812" y="675"/>
                  </a:lnTo>
                  <a:lnTo>
                    <a:pt x="9020" y="482"/>
                  </a:lnTo>
                  <a:lnTo>
                    <a:pt x="9229" y="386"/>
                  </a:lnTo>
                  <a:lnTo>
                    <a:pt x="9448" y="225"/>
                  </a:lnTo>
                  <a:lnTo>
                    <a:pt x="9647" y="129"/>
                  </a:lnTo>
                  <a:lnTo>
                    <a:pt x="9856" y="64"/>
                  </a:lnTo>
                  <a:lnTo>
                    <a:pt x="10075" y="32"/>
                  </a:lnTo>
                  <a:lnTo>
                    <a:pt x="10293" y="0"/>
                  </a:lnTo>
                  <a:lnTo>
                    <a:pt x="10502" y="32"/>
                  </a:lnTo>
                  <a:lnTo>
                    <a:pt x="10701" y="32"/>
                  </a:lnTo>
                  <a:lnTo>
                    <a:pt x="10910" y="64"/>
                  </a:lnTo>
                  <a:lnTo>
                    <a:pt x="11129" y="225"/>
                  </a:lnTo>
                  <a:lnTo>
                    <a:pt x="11338" y="322"/>
                  </a:lnTo>
                  <a:lnTo>
                    <a:pt x="11566" y="514"/>
                  </a:lnTo>
                  <a:lnTo>
                    <a:pt x="11785" y="772"/>
                  </a:lnTo>
                  <a:lnTo>
                    <a:pt x="12004" y="997"/>
                  </a:lnTo>
                  <a:lnTo>
                    <a:pt x="12223" y="1254"/>
                  </a:lnTo>
                  <a:lnTo>
                    <a:pt x="12452" y="1543"/>
                  </a:lnTo>
                  <a:lnTo>
                    <a:pt x="12690" y="1897"/>
                  </a:lnTo>
                  <a:lnTo>
                    <a:pt x="12909" y="2283"/>
                  </a:lnTo>
                  <a:lnTo>
                    <a:pt x="13148" y="2701"/>
                  </a:lnTo>
                  <a:lnTo>
                    <a:pt x="13376" y="3087"/>
                  </a:lnTo>
                  <a:lnTo>
                    <a:pt x="13615" y="3537"/>
                  </a:lnTo>
                  <a:lnTo>
                    <a:pt x="13844" y="3987"/>
                  </a:lnTo>
                  <a:lnTo>
                    <a:pt x="14063" y="4469"/>
                  </a:lnTo>
                  <a:lnTo>
                    <a:pt x="14291" y="4920"/>
                  </a:lnTo>
                  <a:lnTo>
                    <a:pt x="14530" y="5466"/>
                  </a:lnTo>
                  <a:lnTo>
                    <a:pt x="14759" y="6013"/>
                  </a:lnTo>
                  <a:lnTo>
                    <a:pt x="14998" y="6527"/>
                  </a:lnTo>
                  <a:lnTo>
                    <a:pt x="15216" y="7074"/>
                  </a:lnTo>
                  <a:lnTo>
                    <a:pt x="15445" y="7621"/>
                  </a:lnTo>
                  <a:lnTo>
                    <a:pt x="15684" y="8199"/>
                  </a:lnTo>
                  <a:lnTo>
                    <a:pt x="15893" y="8778"/>
                  </a:lnTo>
                  <a:lnTo>
                    <a:pt x="16101" y="9357"/>
                  </a:lnTo>
                  <a:lnTo>
                    <a:pt x="16320" y="9904"/>
                  </a:lnTo>
                  <a:lnTo>
                    <a:pt x="16529" y="10450"/>
                  </a:lnTo>
                  <a:lnTo>
                    <a:pt x="16738" y="11061"/>
                  </a:lnTo>
                  <a:lnTo>
                    <a:pt x="16957" y="11608"/>
                  </a:lnTo>
                  <a:lnTo>
                    <a:pt x="17156" y="12186"/>
                  </a:lnTo>
                  <a:lnTo>
                    <a:pt x="17355" y="12765"/>
                  </a:lnTo>
                  <a:lnTo>
                    <a:pt x="17553" y="13280"/>
                  </a:lnTo>
                  <a:lnTo>
                    <a:pt x="17732" y="13859"/>
                  </a:lnTo>
                  <a:lnTo>
                    <a:pt x="17931" y="14373"/>
                  </a:lnTo>
                  <a:lnTo>
                    <a:pt x="18120" y="14952"/>
                  </a:lnTo>
                  <a:lnTo>
                    <a:pt x="18289" y="15434"/>
                  </a:lnTo>
                  <a:lnTo>
                    <a:pt x="18468" y="15949"/>
                  </a:lnTo>
                  <a:lnTo>
                    <a:pt x="18637" y="16431"/>
                  </a:lnTo>
                  <a:lnTo>
                    <a:pt x="18797" y="16849"/>
                  </a:lnTo>
                  <a:lnTo>
                    <a:pt x="18956" y="17331"/>
                  </a:lnTo>
                  <a:lnTo>
                    <a:pt x="19095" y="17749"/>
                  </a:lnTo>
                  <a:lnTo>
                    <a:pt x="19254" y="18167"/>
                  </a:lnTo>
                  <a:lnTo>
                    <a:pt x="19393" y="18553"/>
                  </a:lnTo>
                  <a:lnTo>
                    <a:pt x="19523" y="18875"/>
                  </a:lnTo>
                  <a:lnTo>
                    <a:pt x="19642" y="19196"/>
                  </a:lnTo>
                  <a:lnTo>
                    <a:pt x="19771" y="19518"/>
                  </a:lnTo>
                  <a:lnTo>
                    <a:pt x="19881" y="19775"/>
                  </a:lnTo>
                  <a:lnTo>
                    <a:pt x="19990" y="19968"/>
                  </a:lnTo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7" name="Freeform 92">
              <a:extLst>
                <a:ext uri="{FF2B5EF4-FFF2-40B4-BE49-F238E27FC236}">
                  <a16:creationId xmlns:a16="http://schemas.microsoft.com/office/drawing/2014/main" id="{3AA27FBB-3DAF-4C1C-8EB9-E325872E0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923" y="4837113"/>
              <a:ext cx="3365653" cy="34131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0"/>
                  </a:moveTo>
                  <a:lnTo>
                    <a:pt x="196" y="632"/>
                  </a:lnTo>
                  <a:lnTo>
                    <a:pt x="402" y="1265"/>
                  </a:lnTo>
                  <a:lnTo>
                    <a:pt x="599" y="1864"/>
                  </a:lnTo>
                  <a:lnTo>
                    <a:pt x="795" y="2529"/>
                  </a:lnTo>
                  <a:lnTo>
                    <a:pt x="982" y="3161"/>
                  </a:lnTo>
                  <a:lnTo>
                    <a:pt x="1188" y="3727"/>
                  </a:lnTo>
                  <a:lnTo>
                    <a:pt x="1384" y="4359"/>
                  </a:lnTo>
                  <a:lnTo>
                    <a:pt x="1581" y="4958"/>
                  </a:lnTo>
                  <a:lnTo>
                    <a:pt x="1777" y="5557"/>
                  </a:lnTo>
                  <a:lnTo>
                    <a:pt x="1983" y="6156"/>
                  </a:lnTo>
                  <a:lnTo>
                    <a:pt x="2180" y="6755"/>
                  </a:lnTo>
                  <a:lnTo>
                    <a:pt x="2376" y="7288"/>
                  </a:lnTo>
                  <a:lnTo>
                    <a:pt x="2563" y="7920"/>
                  </a:lnTo>
                  <a:lnTo>
                    <a:pt x="2769" y="8486"/>
                  </a:lnTo>
                  <a:lnTo>
                    <a:pt x="2965" y="9018"/>
                  </a:lnTo>
                  <a:lnTo>
                    <a:pt x="3162" y="9584"/>
                  </a:lnTo>
                  <a:lnTo>
                    <a:pt x="3368" y="10150"/>
                  </a:lnTo>
                  <a:lnTo>
                    <a:pt x="3564" y="10682"/>
                  </a:lnTo>
                  <a:lnTo>
                    <a:pt x="3761" y="11215"/>
                  </a:lnTo>
                  <a:lnTo>
                    <a:pt x="3966" y="11714"/>
                  </a:lnTo>
                  <a:lnTo>
                    <a:pt x="4163" y="12246"/>
                  </a:lnTo>
                  <a:lnTo>
                    <a:pt x="4359" y="12712"/>
                  </a:lnTo>
                  <a:lnTo>
                    <a:pt x="4574" y="13178"/>
                  </a:lnTo>
                  <a:lnTo>
                    <a:pt x="4790" y="13644"/>
                  </a:lnTo>
                  <a:lnTo>
                    <a:pt x="4977" y="14143"/>
                  </a:lnTo>
                  <a:lnTo>
                    <a:pt x="5173" y="14576"/>
                  </a:lnTo>
                  <a:lnTo>
                    <a:pt x="5370" y="15008"/>
                  </a:lnTo>
                  <a:lnTo>
                    <a:pt x="5566" y="15441"/>
                  </a:lnTo>
                  <a:lnTo>
                    <a:pt x="5781" y="15840"/>
                  </a:lnTo>
                  <a:lnTo>
                    <a:pt x="5978" y="16206"/>
                  </a:lnTo>
                  <a:lnTo>
                    <a:pt x="6183" y="16606"/>
                  </a:lnTo>
                  <a:lnTo>
                    <a:pt x="6380" y="16938"/>
                  </a:lnTo>
                  <a:lnTo>
                    <a:pt x="6576" y="17304"/>
                  </a:lnTo>
                  <a:lnTo>
                    <a:pt x="6791" y="17604"/>
                  </a:lnTo>
                  <a:lnTo>
                    <a:pt x="6988" y="17937"/>
                  </a:lnTo>
                  <a:lnTo>
                    <a:pt x="7203" y="18203"/>
                  </a:lnTo>
                  <a:lnTo>
                    <a:pt x="7399" y="18469"/>
                  </a:lnTo>
                  <a:lnTo>
                    <a:pt x="7615" y="18735"/>
                  </a:lnTo>
                  <a:lnTo>
                    <a:pt x="7811" y="18935"/>
                  </a:lnTo>
                  <a:lnTo>
                    <a:pt x="8026" y="19168"/>
                  </a:lnTo>
                  <a:lnTo>
                    <a:pt x="8241" y="19334"/>
                  </a:lnTo>
                  <a:lnTo>
                    <a:pt x="8438" y="19501"/>
                  </a:lnTo>
                  <a:lnTo>
                    <a:pt x="8644" y="19667"/>
                  </a:lnTo>
                  <a:lnTo>
                    <a:pt x="8859" y="19767"/>
                  </a:lnTo>
                  <a:lnTo>
                    <a:pt x="9055" y="19867"/>
                  </a:lnTo>
                  <a:lnTo>
                    <a:pt x="9270" y="19933"/>
                  </a:lnTo>
                  <a:lnTo>
                    <a:pt x="9486" y="19967"/>
                  </a:lnTo>
                  <a:lnTo>
                    <a:pt x="9691" y="19967"/>
                  </a:lnTo>
                  <a:lnTo>
                    <a:pt x="9906" y="19967"/>
                  </a:lnTo>
                  <a:lnTo>
                    <a:pt x="10122" y="19933"/>
                  </a:lnTo>
                  <a:lnTo>
                    <a:pt x="10327" y="19834"/>
                  </a:lnTo>
                  <a:lnTo>
                    <a:pt x="10552" y="19700"/>
                  </a:lnTo>
                  <a:lnTo>
                    <a:pt x="10795" y="19567"/>
                  </a:lnTo>
                  <a:lnTo>
                    <a:pt x="11020" y="19334"/>
                  </a:lnTo>
                  <a:lnTo>
                    <a:pt x="11244" y="19135"/>
                  </a:lnTo>
                  <a:lnTo>
                    <a:pt x="11478" y="18835"/>
                  </a:lnTo>
                  <a:lnTo>
                    <a:pt x="11712" y="18569"/>
                  </a:lnTo>
                  <a:lnTo>
                    <a:pt x="11964" y="18236"/>
                  </a:lnTo>
                  <a:lnTo>
                    <a:pt x="12208" y="17903"/>
                  </a:lnTo>
                  <a:lnTo>
                    <a:pt x="12460" y="17504"/>
                  </a:lnTo>
                  <a:lnTo>
                    <a:pt x="12713" y="17138"/>
                  </a:lnTo>
                  <a:lnTo>
                    <a:pt x="12956" y="16739"/>
                  </a:lnTo>
                  <a:lnTo>
                    <a:pt x="13199" y="16273"/>
                  </a:lnTo>
                  <a:lnTo>
                    <a:pt x="13442" y="15807"/>
                  </a:lnTo>
                  <a:lnTo>
                    <a:pt x="13704" y="15341"/>
                  </a:lnTo>
                  <a:lnTo>
                    <a:pt x="13957" y="14842"/>
                  </a:lnTo>
                  <a:lnTo>
                    <a:pt x="14210" y="14376"/>
                  </a:lnTo>
                  <a:lnTo>
                    <a:pt x="14443" y="13810"/>
                  </a:lnTo>
                  <a:lnTo>
                    <a:pt x="14696" y="13311"/>
                  </a:lnTo>
                  <a:lnTo>
                    <a:pt x="14958" y="12779"/>
                  </a:lnTo>
                  <a:lnTo>
                    <a:pt x="15201" y="12246"/>
                  </a:lnTo>
                  <a:lnTo>
                    <a:pt x="15454" y="11681"/>
                  </a:lnTo>
                  <a:lnTo>
                    <a:pt x="15688" y="11115"/>
                  </a:lnTo>
                  <a:lnTo>
                    <a:pt x="15921" y="10582"/>
                  </a:lnTo>
                  <a:lnTo>
                    <a:pt x="16146" y="10050"/>
                  </a:lnTo>
                  <a:lnTo>
                    <a:pt x="16389" y="9451"/>
                  </a:lnTo>
                  <a:lnTo>
                    <a:pt x="16614" y="8918"/>
                  </a:lnTo>
                  <a:lnTo>
                    <a:pt x="16848" y="8386"/>
                  </a:lnTo>
                  <a:lnTo>
                    <a:pt x="17072" y="7820"/>
                  </a:lnTo>
                  <a:lnTo>
                    <a:pt x="17287" y="7288"/>
                  </a:lnTo>
                  <a:lnTo>
                    <a:pt x="17493" y="6755"/>
                  </a:lnTo>
                  <a:lnTo>
                    <a:pt x="17717" y="6256"/>
                  </a:lnTo>
                  <a:lnTo>
                    <a:pt x="17923" y="5724"/>
                  </a:lnTo>
                  <a:lnTo>
                    <a:pt x="18120" y="5191"/>
                  </a:lnTo>
                  <a:lnTo>
                    <a:pt x="18307" y="4725"/>
                  </a:lnTo>
                  <a:lnTo>
                    <a:pt x="18494" y="4293"/>
                  </a:lnTo>
                  <a:lnTo>
                    <a:pt x="18681" y="3860"/>
                  </a:lnTo>
                  <a:lnTo>
                    <a:pt x="18849" y="3394"/>
                  </a:lnTo>
                  <a:lnTo>
                    <a:pt x="19018" y="2995"/>
                  </a:lnTo>
                  <a:lnTo>
                    <a:pt x="19177" y="2629"/>
                  </a:lnTo>
                  <a:lnTo>
                    <a:pt x="19336" y="2230"/>
                  </a:lnTo>
                  <a:lnTo>
                    <a:pt x="19486" y="1897"/>
                  </a:lnTo>
                  <a:lnTo>
                    <a:pt x="19616" y="1597"/>
                  </a:lnTo>
                  <a:lnTo>
                    <a:pt x="19747" y="1331"/>
                  </a:lnTo>
                  <a:lnTo>
                    <a:pt x="19878" y="1065"/>
                  </a:lnTo>
                  <a:lnTo>
                    <a:pt x="19991" y="832"/>
                  </a:lnTo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70223C-7FDC-43F7-AFBA-589532F52656}"/>
              </a:ext>
            </a:extLst>
          </p:cNvPr>
          <p:cNvGrpSpPr>
            <a:grpSpLocks/>
          </p:cNvGrpSpPr>
          <p:nvPr/>
        </p:nvGrpSpPr>
        <p:grpSpPr bwMode="auto">
          <a:xfrm>
            <a:off x="1498600" y="4086225"/>
            <a:ext cx="6491288" cy="1539875"/>
            <a:chOff x="1498389" y="4086225"/>
            <a:chExt cx="6492187" cy="1539876"/>
          </a:xfrm>
        </p:grpSpPr>
        <p:sp>
          <p:nvSpPr>
            <p:cNvPr id="2" name="Freeform 93">
              <a:extLst>
                <a:ext uri="{FF2B5EF4-FFF2-40B4-BE49-F238E27FC236}">
                  <a16:creationId xmlns:a16="http://schemas.microsoft.com/office/drawing/2014/main" id="{75B09D85-D9A0-473F-9F35-56567DAC0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389" y="4827588"/>
              <a:ext cx="3164289" cy="79851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884"/>
                  </a:moveTo>
                  <a:lnTo>
                    <a:pt x="229" y="1484"/>
                  </a:lnTo>
                  <a:lnTo>
                    <a:pt x="438" y="2097"/>
                  </a:lnTo>
                  <a:lnTo>
                    <a:pt x="666" y="2696"/>
                  </a:lnTo>
                  <a:lnTo>
                    <a:pt x="885" y="3324"/>
                  </a:lnTo>
                  <a:lnTo>
                    <a:pt x="1104" y="3909"/>
                  </a:lnTo>
                  <a:lnTo>
                    <a:pt x="1323" y="4494"/>
                  </a:lnTo>
                  <a:lnTo>
                    <a:pt x="1551" y="5093"/>
                  </a:lnTo>
                  <a:lnTo>
                    <a:pt x="1760" y="5678"/>
                  </a:lnTo>
                  <a:lnTo>
                    <a:pt x="1989" y="6248"/>
                  </a:lnTo>
                  <a:lnTo>
                    <a:pt x="2228" y="6833"/>
                  </a:lnTo>
                  <a:lnTo>
                    <a:pt x="2447" y="7404"/>
                  </a:lnTo>
                  <a:lnTo>
                    <a:pt x="2675" y="7960"/>
                  </a:lnTo>
                  <a:lnTo>
                    <a:pt x="2884" y="8531"/>
                  </a:lnTo>
                  <a:lnTo>
                    <a:pt x="3113" y="9101"/>
                  </a:lnTo>
                  <a:lnTo>
                    <a:pt x="3342" y="9643"/>
                  </a:lnTo>
                  <a:lnTo>
                    <a:pt x="3550" y="10171"/>
                  </a:lnTo>
                  <a:lnTo>
                    <a:pt x="3779" y="10699"/>
                  </a:lnTo>
                  <a:lnTo>
                    <a:pt x="3998" y="11227"/>
                  </a:lnTo>
                  <a:lnTo>
                    <a:pt x="4227" y="11755"/>
                  </a:lnTo>
                  <a:lnTo>
                    <a:pt x="4436" y="12254"/>
                  </a:lnTo>
                  <a:lnTo>
                    <a:pt x="4664" y="12739"/>
                  </a:lnTo>
                  <a:lnTo>
                    <a:pt x="4883" y="13181"/>
                  </a:lnTo>
                  <a:lnTo>
                    <a:pt x="5112" y="13652"/>
                  </a:lnTo>
                  <a:lnTo>
                    <a:pt x="5341" y="14094"/>
                  </a:lnTo>
                  <a:lnTo>
                    <a:pt x="5549" y="14565"/>
                  </a:lnTo>
                  <a:lnTo>
                    <a:pt x="5758" y="14993"/>
                  </a:lnTo>
                  <a:lnTo>
                    <a:pt x="5977" y="15407"/>
                  </a:lnTo>
                  <a:lnTo>
                    <a:pt x="6196" y="15820"/>
                  </a:lnTo>
                  <a:lnTo>
                    <a:pt x="6425" y="16205"/>
                  </a:lnTo>
                  <a:lnTo>
                    <a:pt x="6634" y="16576"/>
                  </a:lnTo>
                  <a:lnTo>
                    <a:pt x="6862" y="16919"/>
                  </a:lnTo>
                  <a:lnTo>
                    <a:pt x="7091" y="17261"/>
                  </a:lnTo>
                  <a:lnTo>
                    <a:pt x="7280" y="17575"/>
                  </a:lnTo>
                  <a:lnTo>
                    <a:pt x="7509" y="17889"/>
                  </a:lnTo>
                  <a:lnTo>
                    <a:pt x="7737" y="18160"/>
                  </a:lnTo>
                  <a:lnTo>
                    <a:pt x="7956" y="18431"/>
                  </a:lnTo>
                  <a:lnTo>
                    <a:pt x="8155" y="18688"/>
                  </a:lnTo>
                  <a:lnTo>
                    <a:pt x="8374" y="18930"/>
                  </a:lnTo>
                  <a:lnTo>
                    <a:pt x="8583" y="19144"/>
                  </a:lnTo>
                  <a:lnTo>
                    <a:pt x="8812" y="19315"/>
                  </a:lnTo>
                  <a:lnTo>
                    <a:pt x="9020" y="19486"/>
                  </a:lnTo>
                  <a:lnTo>
                    <a:pt x="9229" y="19601"/>
                  </a:lnTo>
                  <a:lnTo>
                    <a:pt x="9448" y="19743"/>
                  </a:lnTo>
                  <a:lnTo>
                    <a:pt x="9647" y="19857"/>
                  </a:lnTo>
                  <a:lnTo>
                    <a:pt x="9856" y="19900"/>
                  </a:lnTo>
                  <a:lnTo>
                    <a:pt x="10075" y="19971"/>
                  </a:lnTo>
                  <a:lnTo>
                    <a:pt x="10293" y="19986"/>
                  </a:lnTo>
                  <a:lnTo>
                    <a:pt x="10502" y="19971"/>
                  </a:lnTo>
                  <a:lnTo>
                    <a:pt x="10701" y="19971"/>
                  </a:lnTo>
                  <a:lnTo>
                    <a:pt x="10910" y="19900"/>
                  </a:lnTo>
                  <a:lnTo>
                    <a:pt x="11129" y="19772"/>
                  </a:lnTo>
                  <a:lnTo>
                    <a:pt x="11338" y="19658"/>
                  </a:lnTo>
                  <a:lnTo>
                    <a:pt x="11566" y="19472"/>
                  </a:lnTo>
                  <a:lnTo>
                    <a:pt x="11785" y="19230"/>
                  </a:lnTo>
                  <a:lnTo>
                    <a:pt x="12004" y="19001"/>
                  </a:lnTo>
                  <a:lnTo>
                    <a:pt x="12223" y="18730"/>
                  </a:lnTo>
                  <a:lnTo>
                    <a:pt x="12452" y="18431"/>
                  </a:lnTo>
                  <a:lnTo>
                    <a:pt x="12690" y="18074"/>
                  </a:lnTo>
                  <a:lnTo>
                    <a:pt x="12909" y="17718"/>
                  </a:lnTo>
                  <a:lnTo>
                    <a:pt x="13148" y="17290"/>
                  </a:lnTo>
                  <a:lnTo>
                    <a:pt x="13376" y="16890"/>
                  </a:lnTo>
                  <a:lnTo>
                    <a:pt x="13615" y="16462"/>
                  </a:lnTo>
                  <a:lnTo>
                    <a:pt x="13844" y="16006"/>
                  </a:lnTo>
                  <a:lnTo>
                    <a:pt x="14063" y="15535"/>
                  </a:lnTo>
                  <a:lnTo>
                    <a:pt x="14291" y="15050"/>
                  </a:lnTo>
                  <a:lnTo>
                    <a:pt x="14530" y="14522"/>
                  </a:lnTo>
                  <a:lnTo>
                    <a:pt x="14759" y="13980"/>
                  </a:lnTo>
                  <a:lnTo>
                    <a:pt x="14998" y="13466"/>
                  </a:lnTo>
                  <a:lnTo>
                    <a:pt x="15216" y="12924"/>
                  </a:lnTo>
                  <a:lnTo>
                    <a:pt x="15445" y="12354"/>
                  </a:lnTo>
                  <a:lnTo>
                    <a:pt x="15684" y="11797"/>
                  </a:lnTo>
                  <a:lnTo>
                    <a:pt x="15893" y="11213"/>
                  </a:lnTo>
                  <a:lnTo>
                    <a:pt x="16101" y="10628"/>
                  </a:lnTo>
                  <a:lnTo>
                    <a:pt x="16320" y="10071"/>
                  </a:lnTo>
                  <a:lnTo>
                    <a:pt x="16529" y="9515"/>
                  </a:lnTo>
                  <a:lnTo>
                    <a:pt x="16738" y="8944"/>
                  </a:lnTo>
                  <a:lnTo>
                    <a:pt x="16957" y="8359"/>
                  </a:lnTo>
                  <a:lnTo>
                    <a:pt x="17156" y="7803"/>
                  </a:lnTo>
                  <a:lnTo>
                    <a:pt x="17355" y="7233"/>
                  </a:lnTo>
                  <a:lnTo>
                    <a:pt x="17553" y="6690"/>
                  </a:lnTo>
                  <a:lnTo>
                    <a:pt x="17732" y="6134"/>
                  </a:lnTo>
                  <a:lnTo>
                    <a:pt x="17931" y="5592"/>
                  </a:lnTo>
                  <a:lnTo>
                    <a:pt x="18120" y="5050"/>
                  </a:lnTo>
                  <a:lnTo>
                    <a:pt x="18289" y="4551"/>
                  </a:lnTo>
                  <a:lnTo>
                    <a:pt x="18468" y="4037"/>
                  </a:lnTo>
                  <a:lnTo>
                    <a:pt x="18637" y="3566"/>
                  </a:lnTo>
                  <a:lnTo>
                    <a:pt x="18797" y="3124"/>
                  </a:lnTo>
                  <a:lnTo>
                    <a:pt x="18956" y="2653"/>
                  </a:lnTo>
                  <a:lnTo>
                    <a:pt x="19095" y="2240"/>
                  </a:lnTo>
                  <a:lnTo>
                    <a:pt x="19254" y="1840"/>
                  </a:lnTo>
                  <a:lnTo>
                    <a:pt x="19393" y="1441"/>
                  </a:lnTo>
                  <a:lnTo>
                    <a:pt x="19523" y="1098"/>
                  </a:lnTo>
                  <a:lnTo>
                    <a:pt x="19642" y="799"/>
                  </a:lnTo>
                  <a:lnTo>
                    <a:pt x="19771" y="471"/>
                  </a:lnTo>
                  <a:lnTo>
                    <a:pt x="19881" y="214"/>
                  </a:lnTo>
                  <a:lnTo>
                    <a:pt x="19990" y="0"/>
                  </a:ln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Freeform 94">
              <a:extLst>
                <a:ext uri="{FF2B5EF4-FFF2-40B4-BE49-F238E27FC236}">
                  <a16:creationId xmlns:a16="http://schemas.microsoft.com/office/drawing/2014/main" id="{AD4D54CE-96AC-444D-A73C-61661C9CA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923" y="4086225"/>
              <a:ext cx="3365653" cy="771525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w 20000"/>
                <a:gd name="T55" fmla="*/ 0 h 20000"/>
                <a:gd name="T56" fmla="*/ 0 w 20000"/>
                <a:gd name="T57" fmla="*/ 0 h 20000"/>
                <a:gd name="T58" fmla="*/ 0 w 20000"/>
                <a:gd name="T59" fmla="*/ 0 h 20000"/>
                <a:gd name="T60" fmla="*/ 0 w 20000"/>
                <a:gd name="T61" fmla="*/ 0 h 20000"/>
                <a:gd name="T62" fmla="*/ 0 w 20000"/>
                <a:gd name="T63" fmla="*/ 0 h 20000"/>
                <a:gd name="T64" fmla="*/ 0 w 20000"/>
                <a:gd name="T65" fmla="*/ 0 h 20000"/>
                <a:gd name="T66" fmla="*/ 0 w 20000"/>
                <a:gd name="T67" fmla="*/ 0 h 20000"/>
                <a:gd name="T68" fmla="*/ 0 w 20000"/>
                <a:gd name="T69" fmla="*/ 0 h 20000"/>
                <a:gd name="T70" fmla="*/ 0 w 20000"/>
                <a:gd name="T71" fmla="*/ 0 h 20000"/>
                <a:gd name="T72" fmla="*/ 0 w 20000"/>
                <a:gd name="T73" fmla="*/ 0 h 20000"/>
                <a:gd name="T74" fmla="*/ 0 w 20000"/>
                <a:gd name="T75" fmla="*/ 0 h 20000"/>
                <a:gd name="T76" fmla="*/ 0 w 20000"/>
                <a:gd name="T77" fmla="*/ 0 h 20000"/>
                <a:gd name="T78" fmla="*/ 0 w 20000"/>
                <a:gd name="T79" fmla="*/ 0 h 20000"/>
                <a:gd name="T80" fmla="*/ 0 w 20000"/>
                <a:gd name="T81" fmla="*/ 0 h 20000"/>
                <a:gd name="T82" fmla="*/ 0 w 20000"/>
                <a:gd name="T83" fmla="*/ 0 h 20000"/>
                <a:gd name="T84" fmla="*/ 0 w 20000"/>
                <a:gd name="T85" fmla="*/ 0 h 20000"/>
                <a:gd name="T86" fmla="*/ 0 w 20000"/>
                <a:gd name="T87" fmla="*/ 0 h 20000"/>
                <a:gd name="T88" fmla="*/ 0 w 20000"/>
                <a:gd name="T89" fmla="*/ 0 h 20000"/>
                <a:gd name="T90" fmla="*/ 0 w 20000"/>
                <a:gd name="T91" fmla="*/ 0 h 20000"/>
                <a:gd name="T92" fmla="*/ 0 w 20000"/>
                <a:gd name="T93" fmla="*/ 0 h 20000"/>
                <a:gd name="T94" fmla="*/ 0 w 20000"/>
                <a:gd name="T95" fmla="*/ 0 h 200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0000"/>
                <a:gd name="T145" fmla="*/ 0 h 20000"/>
                <a:gd name="T146" fmla="*/ 20000 w 20000"/>
                <a:gd name="T147" fmla="*/ 20000 h 2000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0000" h="20000">
                  <a:moveTo>
                    <a:pt x="0" y="19985"/>
                  </a:moveTo>
                  <a:lnTo>
                    <a:pt x="196" y="19365"/>
                  </a:lnTo>
                  <a:lnTo>
                    <a:pt x="402" y="18731"/>
                  </a:lnTo>
                  <a:lnTo>
                    <a:pt x="599" y="18111"/>
                  </a:lnTo>
                  <a:lnTo>
                    <a:pt x="795" y="17461"/>
                  </a:lnTo>
                  <a:lnTo>
                    <a:pt x="982" y="16841"/>
                  </a:lnTo>
                  <a:lnTo>
                    <a:pt x="1188" y="16251"/>
                  </a:lnTo>
                  <a:lnTo>
                    <a:pt x="1384" y="15631"/>
                  </a:lnTo>
                  <a:lnTo>
                    <a:pt x="1581" y="15026"/>
                  </a:lnTo>
                  <a:lnTo>
                    <a:pt x="1777" y="14421"/>
                  </a:lnTo>
                  <a:lnTo>
                    <a:pt x="1983" y="13830"/>
                  </a:lnTo>
                  <a:lnTo>
                    <a:pt x="2180" y="13240"/>
                  </a:lnTo>
                  <a:lnTo>
                    <a:pt x="2376" y="12694"/>
                  </a:lnTo>
                  <a:lnTo>
                    <a:pt x="2563" y="12089"/>
                  </a:lnTo>
                  <a:lnTo>
                    <a:pt x="2769" y="11513"/>
                  </a:lnTo>
                  <a:lnTo>
                    <a:pt x="2965" y="10952"/>
                  </a:lnTo>
                  <a:lnTo>
                    <a:pt x="3162" y="10391"/>
                  </a:lnTo>
                  <a:lnTo>
                    <a:pt x="3368" y="9845"/>
                  </a:lnTo>
                  <a:lnTo>
                    <a:pt x="3564" y="9314"/>
                  </a:lnTo>
                  <a:lnTo>
                    <a:pt x="3761" y="8782"/>
                  </a:lnTo>
                  <a:lnTo>
                    <a:pt x="3966" y="8266"/>
                  </a:lnTo>
                  <a:lnTo>
                    <a:pt x="4163" y="7749"/>
                  </a:lnTo>
                  <a:lnTo>
                    <a:pt x="4359" y="7277"/>
                  </a:lnTo>
                  <a:lnTo>
                    <a:pt x="4574" y="6790"/>
                  </a:lnTo>
                  <a:lnTo>
                    <a:pt x="4790" y="6332"/>
                  </a:lnTo>
                  <a:lnTo>
                    <a:pt x="4977" y="5845"/>
                  </a:lnTo>
                  <a:lnTo>
                    <a:pt x="5173" y="5402"/>
                  </a:lnTo>
                  <a:lnTo>
                    <a:pt x="5370" y="4974"/>
                  </a:lnTo>
                  <a:lnTo>
                    <a:pt x="5566" y="4546"/>
                  </a:lnTo>
                  <a:lnTo>
                    <a:pt x="5781" y="4148"/>
                  </a:lnTo>
                  <a:lnTo>
                    <a:pt x="5978" y="3779"/>
                  </a:lnTo>
                  <a:lnTo>
                    <a:pt x="6183" y="3380"/>
                  </a:lnTo>
                  <a:lnTo>
                    <a:pt x="6380" y="3026"/>
                  </a:lnTo>
                  <a:lnTo>
                    <a:pt x="6576" y="2686"/>
                  </a:lnTo>
                  <a:lnTo>
                    <a:pt x="6791" y="2376"/>
                  </a:lnTo>
                  <a:lnTo>
                    <a:pt x="6988" y="2066"/>
                  </a:lnTo>
                  <a:lnTo>
                    <a:pt x="7203" y="1801"/>
                  </a:lnTo>
                  <a:lnTo>
                    <a:pt x="7399" y="1506"/>
                  </a:lnTo>
                  <a:lnTo>
                    <a:pt x="7615" y="1255"/>
                  </a:lnTo>
                  <a:lnTo>
                    <a:pt x="7811" y="1033"/>
                  </a:lnTo>
                  <a:lnTo>
                    <a:pt x="8026" y="827"/>
                  </a:lnTo>
                  <a:lnTo>
                    <a:pt x="8241" y="649"/>
                  </a:lnTo>
                  <a:lnTo>
                    <a:pt x="8438" y="502"/>
                  </a:lnTo>
                  <a:lnTo>
                    <a:pt x="8644" y="339"/>
                  </a:lnTo>
                  <a:lnTo>
                    <a:pt x="8859" y="221"/>
                  </a:lnTo>
                  <a:lnTo>
                    <a:pt x="9055" y="118"/>
                  </a:lnTo>
                  <a:lnTo>
                    <a:pt x="9270" y="74"/>
                  </a:lnTo>
                  <a:lnTo>
                    <a:pt x="9486" y="30"/>
                  </a:lnTo>
                  <a:lnTo>
                    <a:pt x="9691" y="30"/>
                  </a:lnTo>
                  <a:lnTo>
                    <a:pt x="9906" y="0"/>
                  </a:lnTo>
                  <a:lnTo>
                    <a:pt x="10122" y="44"/>
                  </a:lnTo>
                  <a:lnTo>
                    <a:pt x="10327" y="162"/>
                  </a:lnTo>
                  <a:lnTo>
                    <a:pt x="10552" y="266"/>
                  </a:lnTo>
                  <a:lnTo>
                    <a:pt x="10795" y="428"/>
                  </a:lnTo>
                  <a:lnTo>
                    <a:pt x="11020" y="649"/>
                  </a:lnTo>
                  <a:lnTo>
                    <a:pt x="11244" y="856"/>
                  </a:lnTo>
                  <a:lnTo>
                    <a:pt x="11478" y="1137"/>
                  </a:lnTo>
                  <a:lnTo>
                    <a:pt x="11712" y="1432"/>
                  </a:lnTo>
                  <a:lnTo>
                    <a:pt x="11964" y="1742"/>
                  </a:lnTo>
                  <a:lnTo>
                    <a:pt x="12208" y="2081"/>
                  </a:lnTo>
                  <a:lnTo>
                    <a:pt x="12460" y="2465"/>
                  </a:lnTo>
                  <a:lnTo>
                    <a:pt x="12713" y="2849"/>
                  </a:lnTo>
                  <a:lnTo>
                    <a:pt x="12956" y="3247"/>
                  </a:lnTo>
                  <a:lnTo>
                    <a:pt x="13199" y="3705"/>
                  </a:lnTo>
                  <a:lnTo>
                    <a:pt x="13442" y="4162"/>
                  </a:lnTo>
                  <a:lnTo>
                    <a:pt x="13704" y="4635"/>
                  </a:lnTo>
                  <a:lnTo>
                    <a:pt x="13957" y="5151"/>
                  </a:lnTo>
                  <a:lnTo>
                    <a:pt x="14210" y="5624"/>
                  </a:lnTo>
                  <a:lnTo>
                    <a:pt x="14443" y="6155"/>
                  </a:lnTo>
                  <a:lnTo>
                    <a:pt x="14696" y="6672"/>
                  </a:lnTo>
                  <a:lnTo>
                    <a:pt x="14958" y="7218"/>
                  </a:lnTo>
                  <a:lnTo>
                    <a:pt x="15201" y="7749"/>
                  </a:lnTo>
                  <a:lnTo>
                    <a:pt x="15454" y="8325"/>
                  </a:lnTo>
                  <a:lnTo>
                    <a:pt x="15688" y="8871"/>
                  </a:lnTo>
                  <a:lnTo>
                    <a:pt x="15921" y="9402"/>
                  </a:lnTo>
                  <a:lnTo>
                    <a:pt x="16146" y="9948"/>
                  </a:lnTo>
                  <a:lnTo>
                    <a:pt x="16389" y="10524"/>
                  </a:lnTo>
                  <a:lnTo>
                    <a:pt x="16614" y="11085"/>
                  </a:lnTo>
                  <a:lnTo>
                    <a:pt x="16848" y="11616"/>
                  </a:lnTo>
                  <a:lnTo>
                    <a:pt x="17072" y="12162"/>
                  </a:lnTo>
                  <a:lnTo>
                    <a:pt x="17287" y="12694"/>
                  </a:lnTo>
                  <a:lnTo>
                    <a:pt x="17493" y="13225"/>
                  </a:lnTo>
                  <a:lnTo>
                    <a:pt x="17717" y="13742"/>
                  </a:lnTo>
                  <a:lnTo>
                    <a:pt x="17923" y="14258"/>
                  </a:lnTo>
                  <a:lnTo>
                    <a:pt x="18120" y="14775"/>
                  </a:lnTo>
                  <a:lnTo>
                    <a:pt x="18307" y="15247"/>
                  </a:lnTo>
                  <a:lnTo>
                    <a:pt x="18494" y="15690"/>
                  </a:lnTo>
                  <a:lnTo>
                    <a:pt x="18681" y="16133"/>
                  </a:lnTo>
                  <a:lnTo>
                    <a:pt x="18849" y="16590"/>
                  </a:lnTo>
                  <a:lnTo>
                    <a:pt x="19018" y="17004"/>
                  </a:lnTo>
                  <a:lnTo>
                    <a:pt x="19177" y="17373"/>
                  </a:lnTo>
                  <a:lnTo>
                    <a:pt x="19336" y="17742"/>
                  </a:lnTo>
                  <a:lnTo>
                    <a:pt x="19486" y="18081"/>
                  </a:lnTo>
                  <a:lnTo>
                    <a:pt x="19616" y="18376"/>
                  </a:lnTo>
                  <a:lnTo>
                    <a:pt x="19747" y="18672"/>
                  </a:lnTo>
                  <a:lnTo>
                    <a:pt x="19878" y="18937"/>
                  </a:lnTo>
                  <a:lnTo>
                    <a:pt x="19991" y="19144"/>
                  </a:ln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64" name="Line 101">
            <a:extLst>
              <a:ext uri="{FF2B5EF4-FFF2-40B4-BE49-F238E27FC236}">
                <a16:creationId xmlns:a16="http://schemas.microsoft.com/office/drawing/2014/main" id="{3EE4A995-4FF1-48A9-B93B-AA7BCA20C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4086225"/>
            <a:ext cx="1587" cy="2276475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5" name="Line 102">
            <a:extLst>
              <a:ext uri="{FF2B5EF4-FFF2-40B4-BE49-F238E27FC236}">
                <a16:creationId xmlns:a16="http://schemas.microsoft.com/office/drawing/2014/main" id="{BD7C8AAC-CB6F-45B8-A0A5-25ED43273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4086225"/>
            <a:ext cx="0" cy="2276475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6" name="Line 103">
            <a:extLst>
              <a:ext uri="{FF2B5EF4-FFF2-40B4-BE49-F238E27FC236}">
                <a16:creationId xmlns:a16="http://schemas.microsoft.com/office/drawing/2014/main" id="{276B6281-54F3-4ADB-BD6A-21FD51AFE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8450" y="4097338"/>
            <a:ext cx="3175" cy="2276475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67" name="Line 104">
            <a:extLst>
              <a:ext uri="{FF2B5EF4-FFF2-40B4-BE49-F238E27FC236}">
                <a16:creationId xmlns:a16="http://schemas.microsoft.com/office/drawing/2014/main" id="{E864CB20-8389-4C8F-85FE-9AD0D7F87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9988" y="4086225"/>
            <a:ext cx="1587" cy="2276475"/>
          </a:xfrm>
          <a:prstGeom prst="line">
            <a:avLst/>
          </a:prstGeom>
          <a:noFill/>
          <a:ln w="6350">
            <a:solidFill>
              <a:schemeClr val="bg1"/>
            </a:solidFill>
            <a:prstDash val="sysDot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B6F3F4-5667-48E3-B406-05234D5AFB0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387850"/>
            <a:ext cx="7115175" cy="930275"/>
            <a:chOff x="838563" y="4387850"/>
            <a:chExt cx="7114257" cy="930276"/>
          </a:xfrm>
        </p:grpSpPr>
        <p:sp>
          <p:nvSpPr>
            <p:cNvPr id="13370" name="Line 97">
              <a:extLst>
                <a:ext uri="{FF2B5EF4-FFF2-40B4-BE49-F238E27FC236}">
                  <a16:creationId xmlns:a16="http://schemas.microsoft.com/office/drawing/2014/main" id="{E660D123-B5EE-4E5F-8E97-2DD253C47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25" y="4495800"/>
              <a:ext cx="648499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1" name="Line 98">
              <a:extLst>
                <a:ext uri="{FF2B5EF4-FFF2-40B4-BE49-F238E27FC236}">
                  <a16:creationId xmlns:a16="http://schemas.microsoft.com/office/drawing/2014/main" id="{CB583E94-10A4-4CCD-9C64-8243BA9FB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463" y="5178425"/>
              <a:ext cx="648679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Rectangle 106">
              <a:extLst>
                <a:ext uri="{FF2B5EF4-FFF2-40B4-BE49-F238E27FC236}">
                  <a16:creationId xmlns:a16="http://schemas.microsoft.com/office/drawing/2014/main" id="{4CAEC1C7-42DC-481E-943E-04B1AB986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777" y="4387850"/>
              <a:ext cx="533974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200" i="1">
                  <a:solidFill>
                    <a:schemeClr val="bg1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" name="Rectangle 107">
              <a:extLst>
                <a:ext uri="{FF2B5EF4-FFF2-40B4-BE49-F238E27FC236}">
                  <a16:creationId xmlns:a16="http://schemas.microsoft.com/office/drawing/2014/main" id="{7298EA12-B981-4023-A68D-613A173EA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63" y="4997450"/>
              <a:ext cx="726348" cy="320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200" i="1">
                  <a:solidFill>
                    <a:schemeClr val="bg1"/>
                  </a:solidFill>
                  <a:ea typeface="楷体_GB2312" pitchFamily="49" charset="-122"/>
                </a:rPr>
                <a:t>-A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5299055-431A-4046-94C3-080C2ABEC98B}"/>
              </a:ext>
            </a:extLst>
          </p:cNvPr>
          <p:cNvGrpSpPr>
            <a:grpSpLocks/>
          </p:cNvGrpSpPr>
          <p:nvPr/>
        </p:nvGrpSpPr>
        <p:grpSpPr bwMode="auto">
          <a:xfrm>
            <a:off x="487363" y="3778250"/>
            <a:ext cx="7466012" cy="1979613"/>
            <a:chOff x="487974" y="3778250"/>
            <a:chExt cx="7464846" cy="1979613"/>
          </a:xfrm>
        </p:grpSpPr>
        <p:sp>
          <p:nvSpPr>
            <p:cNvPr id="11" name="Rectangle 77">
              <a:extLst>
                <a:ext uri="{FF2B5EF4-FFF2-40B4-BE49-F238E27FC236}">
                  <a16:creationId xmlns:a16="http://schemas.microsoft.com/office/drawing/2014/main" id="{E2980A23-2E9A-4C6E-A9DD-20E93E36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104" y="3778250"/>
              <a:ext cx="1069746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200" i="1">
                  <a:solidFill>
                    <a:srgbClr val="FF9933"/>
                  </a:solidFill>
                  <a:ea typeface="楷体_GB2312" pitchFamily="49" charset="-122"/>
                  <a:sym typeface="Symbol" panose="05050102010706020507" pitchFamily="18" charset="2"/>
                </a:rPr>
                <a:t> </a:t>
              </a:r>
              <a:r>
                <a:rPr lang="en-US" altLang="zh-CN" sz="2200" i="1" baseline="30000">
                  <a:solidFill>
                    <a:srgbClr val="FF9933"/>
                  </a:solidFill>
                  <a:ea typeface="楷体_GB2312" pitchFamily="49" charset="-122"/>
                </a:rPr>
                <a:t>2</a:t>
              </a:r>
              <a:r>
                <a:rPr lang="en-US" altLang="zh-CN" sz="2200" i="1">
                  <a:solidFill>
                    <a:srgbClr val="FF9933"/>
                  </a:solidFill>
                  <a:ea typeface="楷体_GB2312" pitchFamily="49" charset="-122"/>
                </a:rPr>
                <a:t>A</a:t>
              </a:r>
              <a:endParaRPr lang="en-US" altLang="zh-CN" sz="2200" i="1">
                <a:ea typeface="楷体_GB2312" pitchFamily="49" charset="-122"/>
              </a:endParaRPr>
            </a:p>
          </p:txBody>
        </p:sp>
        <p:sp>
          <p:nvSpPr>
            <p:cNvPr id="12" name="Line 95">
              <a:extLst>
                <a:ext uri="{FF2B5EF4-FFF2-40B4-BE49-F238E27FC236}">
                  <a16:creationId xmlns:a16="http://schemas.microsoft.com/office/drawing/2014/main" id="{8C626D8D-E26D-4259-A3A2-52B2FD108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25" y="4075113"/>
              <a:ext cx="648499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100">
              <a:extLst>
                <a:ext uri="{FF2B5EF4-FFF2-40B4-BE49-F238E27FC236}">
                  <a16:creationId xmlns:a16="http://schemas.microsoft.com/office/drawing/2014/main" id="{29713185-1EB2-4364-9ADD-B791EA687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25" y="5622925"/>
              <a:ext cx="648499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Rectangle 109">
              <a:extLst>
                <a:ext uri="{FF2B5EF4-FFF2-40B4-BE49-F238E27FC236}">
                  <a16:creationId xmlns:a16="http://schemas.microsoft.com/office/drawing/2014/main" id="{F2571C97-7F21-4739-8450-F0B43505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74" y="5530850"/>
              <a:ext cx="1040979" cy="22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200" i="1">
                  <a:solidFill>
                    <a:srgbClr val="FF9933"/>
                  </a:solidFill>
                  <a:ea typeface="楷体_GB2312" pitchFamily="49" charset="-122"/>
                </a:rPr>
                <a:t>-</a:t>
              </a:r>
              <a:r>
                <a:rPr lang="en-US" altLang="zh-CN" sz="2200" i="1">
                  <a:solidFill>
                    <a:srgbClr val="FF9933"/>
                  </a:solidFill>
                  <a:ea typeface="楷体_GB2312" pitchFamily="49" charset="-122"/>
                  <a:sym typeface="Symbol" panose="05050102010706020507" pitchFamily="18" charset="2"/>
                </a:rPr>
                <a:t> </a:t>
              </a:r>
              <a:r>
                <a:rPr lang="en-US" altLang="zh-CN" sz="2200" i="1" baseline="30000">
                  <a:solidFill>
                    <a:srgbClr val="FF9933"/>
                  </a:solidFill>
                  <a:ea typeface="楷体_GB2312" pitchFamily="49" charset="-122"/>
                </a:rPr>
                <a:t>2</a:t>
              </a:r>
              <a:r>
                <a:rPr lang="en-US" altLang="zh-CN" sz="2200" i="1">
                  <a:solidFill>
                    <a:srgbClr val="FF9933"/>
                  </a:solidFill>
                  <a:ea typeface="楷体_GB2312" pitchFamily="49" charset="-122"/>
                </a:rPr>
                <a:t>A</a:t>
              </a:r>
              <a:endParaRPr lang="en-US" altLang="zh-CN" sz="2200" i="1">
                <a:ea typeface="楷体_GB2312" pitchFamily="49" charset="-122"/>
              </a:endParaRPr>
            </a:p>
          </p:txBody>
        </p:sp>
      </p:grpSp>
      <p:sp>
        <p:nvSpPr>
          <p:cNvPr id="13373" name="Rectangle 110">
            <a:extLst>
              <a:ext uri="{FF2B5EF4-FFF2-40B4-BE49-F238E27FC236}">
                <a16:creationId xmlns:a16="http://schemas.microsoft.com/office/drawing/2014/main" id="{43D4D966-A753-453D-AA11-1CBC1369F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005263"/>
            <a:ext cx="88265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 i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</a:t>
            </a:r>
            <a:r>
              <a:rPr lang="zh-CN" altLang="en-US" sz="220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</a:t>
            </a:r>
            <a:endParaRPr lang="zh-CN" altLang="en-US" sz="2200" i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3374" name="Rectangle 111">
            <a:extLst>
              <a:ext uri="{FF2B5EF4-FFF2-40B4-BE49-F238E27FC236}">
                <a16:creationId xmlns:a16="http://schemas.microsoft.com/office/drawing/2014/main" id="{584DB431-617C-445C-9D27-61A796C0B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3708400"/>
            <a:ext cx="660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200" i="1">
                <a:solidFill>
                  <a:srgbClr val="FF9933"/>
                </a:solidFill>
                <a:ea typeface="楷体_GB2312" pitchFamily="49" charset="-122"/>
              </a:rPr>
              <a:t>a</a:t>
            </a:r>
          </a:p>
        </p:txBody>
      </p:sp>
      <p:sp useBgFill="1">
        <p:nvSpPr>
          <p:cNvPr id="13" name="Rectangle 114">
            <a:extLst>
              <a:ext uri="{FF2B5EF4-FFF2-40B4-BE49-F238E27FC236}">
                <a16:creationId xmlns:a16="http://schemas.microsoft.com/office/drawing/2014/main" id="{D26BB223-52DC-4D1B-865E-7502171497E5}"/>
              </a:ext>
            </a:extLst>
          </p:cNvPr>
          <p:cNvSpPr>
            <a:spLocks noChangeArrowheads="1"/>
          </p:cNvSpPr>
          <p:nvPr/>
        </p:nvSpPr>
        <p:spPr bwMode="auto">
          <a:xfrm rot="1359202">
            <a:off x="7899400" y="4441825"/>
            <a:ext cx="1646238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1CDB7E1-241E-4E6F-A50A-8F7476558647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3549650"/>
            <a:ext cx="8150225" cy="3048000"/>
            <a:chOff x="994979" y="3549650"/>
            <a:chExt cx="8149844" cy="3048000"/>
          </a:xfrm>
        </p:grpSpPr>
        <p:sp>
          <p:nvSpPr>
            <p:cNvPr id="13361" name="Rectangle 73">
              <a:extLst>
                <a:ext uri="{FF2B5EF4-FFF2-40B4-BE49-F238E27FC236}">
                  <a16:creationId xmlns:a16="http://schemas.microsoft.com/office/drawing/2014/main" id="{AF01912A-CB1F-4D35-ABFD-FE19DF7DE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979" y="4692650"/>
              <a:ext cx="96546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200">
                  <a:solidFill>
                    <a:schemeClr val="bg1"/>
                  </a:solidFill>
                  <a:ea typeface="楷体_GB2312" pitchFamily="49" charset="-122"/>
                </a:rPr>
                <a:t>o</a:t>
              </a:r>
              <a:endParaRPr lang="en-US" altLang="zh-CN" sz="2200">
                <a:ea typeface="楷体_GB2312" pitchFamily="49" charset="-122"/>
              </a:endParaRPr>
            </a:p>
          </p:txBody>
        </p:sp>
        <p:sp>
          <p:nvSpPr>
            <p:cNvPr id="13362" name="Rectangle 75">
              <a:extLst>
                <a:ext uri="{FF2B5EF4-FFF2-40B4-BE49-F238E27FC236}">
                  <a16:creationId xmlns:a16="http://schemas.microsoft.com/office/drawing/2014/main" id="{6B25021B-1C81-45DD-BAFC-DF21877A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604" y="3549650"/>
              <a:ext cx="1943521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200" i="1">
                  <a:solidFill>
                    <a:schemeClr val="bg1"/>
                  </a:solidFill>
                  <a:ea typeface="楷体_GB2312" pitchFamily="49" charset="-122"/>
                </a:rPr>
                <a:t>x</a:t>
              </a:r>
              <a:r>
                <a:rPr lang="zh-CN" altLang="en-US" sz="2200" i="1">
                  <a:solidFill>
                    <a:srgbClr val="FFFF66"/>
                  </a:solidFill>
                  <a:ea typeface="楷体_GB2312" pitchFamily="49" charset="-122"/>
                </a:rPr>
                <a:t>、 </a:t>
              </a:r>
              <a:r>
                <a:rPr lang="zh-CN" altLang="en-US" sz="2200" i="1">
                  <a:solidFill>
                    <a:srgbClr val="FFFF00"/>
                  </a:solidFill>
                  <a:ea typeface="楷体_GB2312" pitchFamily="49" charset="-122"/>
                  <a:sym typeface="Symbol" panose="05050102010706020507" pitchFamily="18" charset="2"/>
                </a:rPr>
                <a:t></a:t>
              </a:r>
              <a:r>
                <a:rPr lang="zh-CN" altLang="en-US" sz="2200">
                  <a:solidFill>
                    <a:srgbClr val="FFFF00"/>
                  </a:solidFill>
                  <a:ea typeface="楷体_GB2312" pitchFamily="49" charset="-122"/>
                  <a:sym typeface="Symbol" panose="05050102010706020507" pitchFamily="18" charset="2"/>
                </a:rPr>
                <a:t></a:t>
              </a:r>
              <a:r>
                <a:rPr lang="zh-CN" altLang="en-US" sz="2200">
                  <a:solidFill>
                    <a:srgbClr val="FFFF66"/>
                  </a:solidFill>
                  <a:ea typeface="楷体_GB2312" pitchFamily="49" charset="-122"/>
                </a:rPr>
                <a:t> </a:t>
              </a:r>
              <a:r>
                <a:rPr lang="zh-CN" altLang="en-US" sz="2200" i="1">
                  <a:solidFill>
                    <a:srgbClr val="FFFF66"/>
                  </a:solidFill>
                  <a:ea typeface="楷体_GB2312" pitchFamily="49" charset="-122"/>
                </a:rPr>
                <a:t>、</a:t>
              </a:r>
              <a:r>
                <a:rPr lang="en-US" altLang="zh-CN" sz="2200" i="1">
                  <a:solidFill>
                    <a:srgbClr val="FF9933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3363" name="Line 105">
              <a:extLst>
                <a:ext uri="{FF2B5EF4-FFF2-40B4-BE49-F238E27FC236}">
                  <a16:creationId xmlns:a16="http://schemas.microsoft.com/office/drawing/2014/main" id="{A41E1AC3-F782-4638-BE44-FC8A048FD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25" y="4860925"/>
              <a:ext cx="7428888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2">
              <a:extLst>
                <a:ext uri="{FF2B5EF4-FFF2-40B4-BE49-F238E27FC236}">
                  <a16:creationId xmlns:a16="http://schemas.microsoft.com/office/drawing/2014/main" id="{2225A113-8558-4AE6-801E-324E2659A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2654" y="3625850"/>
              <a:ext cx="0" cy="297180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15">
              <a:extLst>
                <a:ext uri="{FF2B5EF4-FFF2-40B4-BE49-F238E27FC236}">
                  <a16:creationId xmlns:a16="http://schemas.microsoft.com/office/drawing/2014/main" id="{444B8AD0-7DCE-4A99-9DA7-79FBD607E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628" y="4462463"/>
              <a:ext cx="34519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200" i="1">
                  <a:solidFill>
                    <a:schemeClr val="bg1"/>
                  </a:solidFill>
                  <a:ea typeface="楷体_GB2312" pitchFamily="49" charset="-122"/>
                </a:rPr>
                <a:t>t</a:t>
              </a:r>
            </a:p>
          </p:txBody>
        </p:sp>
      </p:grpSp>
      <p:sp>
        <p:nvSpPr>
          <p:cNvPr id="13354" name="灯片编号占位符 1">
            <a:extLst>
              <a:ext uri="{FF2B5EF4-FFF2-40B4-BE49-F238E27FC236}">
                <a16:creationId xmlns:a16="http://schemas.microsoft.com/office/drawing/2014/main" id="{AAE0A7E2-9C3B-4BF7-95AA-9AEC789D697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E7A035-8F60-43DA-8718-B17F79D11A25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sp useBgFill="1">
        <p:nvSpPr>
          <p:cNvPr id="13355" name="Rectangle 69">
            <a:extLst>
              <a:ext uri="{FF2B5EF4-FFF2-40B4-BE49-F238E27FC236}">
                <a16:creationId xmlns:a16="http://schemas.microsoft.com/office/drawing/2014/main" id="{45660D52-0AB9-48B7-98E5-770A6BBAB679}"/>
              </a:ext>
            </a:extLst>
          </p:cNvPr>
          <p:cNvSpPr>
            <a:spLocks noChangeArrowheads="1"/>
          </p:cNvSpPr>
          <p:nvPr/>
        </p:nvSpPr>
        <p:spPr bwMode="auto">
          <a:xfrm rot="-1249123">
            <a:off x="-290513" y="4421188"/>
            <a:ext cx="1725613" cy="28098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22AD76-D956-41DB-B399-E6C1538DC157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4083050"/>
            <a:ext cx="7323137" cy="1349375"/>
            <a:chOff x="630007" y="4083050"/>
            <a:chExt cx="7322813" cy="1349375"/>
          </a:xfrm>
        </p:grpSpPr>
        <p:sp>
          <p:nvSpPr>
            <p:cNvPr id="13357" name="Line 96">
              <a:extLst>
                <a:ext uri="{FF2B5EF4-FFF2-40B4-BE49-F238E27FC236}">
                  <a16:creationId xmlns:a16="http://schemas.microsoft.com/office/drawing/2014/main" id="{06E84BFE-3CA2-4B5A-880B-936967252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25" y="4325938"/>
              <a:ext cx="648499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99">
              <a:extLst>
                <a:ext uri="{FF2B5EF4-FFF2-40B4-BE49-F238E27FC236}">
                  <a16:creationId xmlns:a16="http://schemas.microsoft.com/office/drawing/2014/main" id="{744FB4FE-0197-463F-B7D9-90B19B749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825" y="5372100"/>
              <a:ext cx="6484995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ysDot"/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Rectangle 108">
              <a:extLst>
                <a:ext uri="{FF2B5EF4-FFF2-40B4-BE49-F238E27FC236}">
                  <a16:creationId xmlns:a16="http://schemas.microsoft.com/office/drawing/2014/main" id="{A573CCC6-708E-4706-9FD0-36ED57BF9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007" y="5226050"/>
              <a:ext cx="1071543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200" i="1">
                  <a:solidFill>
                    <a:srgbClr val="FFFF66"/>
                  </a:solidFill>
                  <a:ea typeface="楷体_GB2312" pitchFamily="49" charset="-122"/>
                </a:rPr>
                <a:t>-</a:t>
              </a:r>
              <a:r>
                <a:rPr lang="en-US" altLang="zh-CN" sz="2200" i="1">
                  <a:solidFill>
                    <a:srgbClr val="FFFF66"/>
                  </a:solidFill>
                  <a:ea typeface="楷体_GB2312" pitchFamily="49" charset="-122"/>
                  <a:sym typeface="Symbol" panose="05050102010706020507" pitchFamily="18" charset="2"/>
                </a:rPr>
                <a:t> </a:t>
              </a:r>
              <a:r>
                <a:rPr lang="en-US" altLang="zh-CN" sz="2200" i="1">
                  <a:solidFill>
                    <a:srgbClr val="FFFF66"/>
                  </a:solidFill>
                  <a:ea typeface="楷体_GB2312" pitchFamily="49" charset="-122"/>
                </a:rPr>
                <a:t>A</a:t>
              </a:r>
              <a:endParaRPr lang="en-US" altLang="zh-CN" sz="2200" i="1">
                <a:ea typeface="楷体_GB2312" pitchFamily="49" charset="-122"/>
              </a:endParaRPr>
            </a:p>
          </p:txBody>
        </p:sp>
        <p:sp>
          <p:nvSpPr>
            <p:cNvPr id="13360" name="Rectangle 113">
              <a:extLst>
                <a:ext uri="{FF2B5EF4-FFF2-40B4-BE49-F238E27FC236}">
                  <a16:creationId xmlns:a16="http://schemas.microsoft.com/office/drawing/2014/main" id="{34FAF9F8-972E-4015-924B-28F4F60EA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64" y="4083050"/>
              <a:ext cx="913329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200" i="1">
                  <a:solidFill>
                    <a:srgbClr val="FFFF66"/>
                  </a:solidFill>
                  <a:ea typeface="楷体_GB2312" pitchFamily="49" charset="-122"/>
                  <a:sym typeface="Symbol" panose="05050102010706020507" pitchFamily="18" charset="2"/>
                </a:rPr>
                <a:t> </a:t>
              </a:r>
              <a:r>
                <a:rPr lang="en-US" altLang="zh-CN" sz="2200" i="1">
                  <a:solidFill>
                    <a:srgbClr val="FFFF66"/>
                  </a:solidFill>
                  <a:ea typeface="楷体_GB2312" pitchFamily="49" charset="-122"/>
                </a:rPr>
                <a:t>A</a:t>
              </a:r>
              <a:endParaRPr lang="en-US" altLang="zh-CN" sz="2200" i="1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4" grpId="0" animBg="1"/>
      <p:bldP spid="65545" grpId="0" autoUpdateAnimBg="0"/>
      <p:bldP spid="65548" grpId="0" build="p" autoUpdateAnimBg="0"/>
      <p:bldP spid="65549" grpId="0" animBg="1"/>
      <p:bldP spid="65551" grpId="0" animBg="1" autoUpdateAnimBg="0"/>
      <p:bldP spid="65552" grpId="0" build="p" autoUpdateAnimBg="0"/>
      <p:bldP spid="13337" grpId="0"/>
      <p:bldP spid="13339" grpId="0"/>
      <p:bldP spid="65614" grpId="0"/>
      <p:bldP spid="13342" grpId="0"/>
      <p:bldP spid="13343" grpId="0"/>
      <p:bldP spid="13344" grpId="0"/>
      <p:bldP spid="13345" grpId="0"/>
      <p:bldP spid="13346" grpId="0"/>
      <p:bldP spid="13347" grpId="0"/>
      <p:bldP spid="13348" grpId="0"/>
      <p:bldP spid="13349" grpId="0"/>
      <p:bldP spid="13350" grpId="0"/>
      <p:bldP spid="13351" grpId="0"/>
      <p:bldP spid="13352" grpId="0"/>
      <p:bldP spid="13373" grpId="0"/>
      <p:bldP spid="133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13786</TotalTime>
  <Words>987</Words>
  <Application>Microsoft Office PowerPoint</Application>
  <PresentationFormat>全屏显示(4:3)</PresentationFormat>
  <Paragraphs>222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楷体_GB2312</vt:lpstr>
      <vt:lpstr>Monotype Sorts</vt:lpstr>
      <vt:lpstr>宋体</vt:lpstr>
      <vt:lpstr>华文仿宋</vt:lpstr>
      <vt:lpstr>Arial</vt:lpstr>
      <vt:lpstr>Bookman Old Style</vt:lpstr>
      <vt:lpstr>Symbol</vt:lpstr>
      <vt:lpstr>Times New Roman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xjtu</cp:lastModifiedBy>
  <cp:revision>1242</cp:revision>
  <cp:lastPrinted>2021-09-13T02:59:24Z</cp:lastPrinted>
  <dcterms:created xsi:type="dcterms:W3CDTF">1998-11-21T01:35:42Z</dcterms:created>
  <dcterms:modified xsi:type="dcterms:W3CDTF">2022-09-06T01:53:54Z</dcterms:modified>
</cp:coreProperties>
</file>