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9" r:id="rId2"/>
    <p:sldId id="518" r:id="rId3"/>
    <p:sldId id="500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9" r:id="rId17"/>
    <p:sldId id="520" r:id="rId18"/>
    <p:sldId id="521" r:id="rId19"/>
    <p:sldId id="537" r:id="rId20"/>
    <p:sldId id="514" r:id="rId2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85" d="100"/>
          <a:sy n="85" d="100"/>
        </p:scale>
        <p:origin x="1219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18" Type="http://schemas.openxmlformats.org/officeDocument/2006/relationships/image" Target="../media/image147.wmf"/><Relationship Id="rId3" Type="http://schemas.openxmlformats.org/officeDocument/2006/relationships/image" Target="../media/image132.emf"/><Relationship Id="rId21" Type="http://schemas.openxmlformats.org/officeDocument/2006/relationships/image" Target="../media/image150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17" Type="http://schemas.openxmlformats.org/officeDocument/2006/relationships/image" Target="../media/image146.emf"/><Relationship Id="rId2" Type="http://schemas.openxmlformats.org/officeDocument/2006/relationships/image" Target="../media/image131.emf"/><Relationship Id="rId16" Type="http://schemas.openxmlformats.org/officeDocument/2006/relationships/image" Target="../media/image145.emf"/><Relationship Id="rId20" Type="http://schemas.openxmlformats.org/officeDocument/2006/relationships/image" Target="../media/image149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5" Type="http://schemas.openxmlformats.org/officeDocument/2006/relationships/image" Target="../media/image144.emf"/><Relationship Id="rId10" Type="http://schemas.openxmlformats.org/officeDocument/2006/relationships/image" Target="../media/image139.emf"/><Relationship Id="rId19" Type="http://schemas.openxmlformats.org/officeDocument/2006/relationships/image" Target="../media/image148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emf"/><Relationship Id="rId7" Type="http://schemas.openxmlformats.org/officeDocument/2006/relationships/image" Target="../media/image183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emf"/><Relationship Id="rId1" Type="http://schemas.openxmlformats.org/officeDocument/2006/relationships/image" Target="../media/image18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17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emf"/><Relationship Id="rId18" Type="http://schemas.openxmlformats.org/officeDocument/2006/relationships/image" Target="../media/image213.emf"/><Relationship Id="rId26" Type="http://schemas.openxmlformats.org/officeDocument/2006/relationships/image" Target="../media/image221.emf"/><Relationship Id="rId3" Type="http://schemas.openxmlformats.org/officeDocument/2006/relationships/image" Target="../media/image198.emf"/><Relationship Id="rId21" Type="http://schemas.openxmlformats.org/officeDocument/2006/relationships/image" Target="../media/image216.emf"/><Relationship Id="rId7" Type="http://schemas.openxmlformats.org/officeDocument/2006/relationships/image" Target="../media/image202.emf"/><Relationship Id="rId12" Type="http://schemas.openxmlformats.org/officeDocument/2006/relationships/image" Target="../media/image207.emf"/><Relationship Id="rId17" Type="http://schemas.openxmlformats.org/officeDocument/2006/relationships/image" Target="../media/image212.emf"/><Relationship Id="rId25" Type="http://schemas.openxmlformats.org/officeDocument/2006/relationships/image" Target="../media/image220.emf"/><Relationship Id="rId33" Type="http://schemas.openxmlformats.org/officeDocument/2006/relationships/image" Target="../media/image228.emf"/><Relationship Id="rId2" Type="http://schemas.openxmlformats.org/officeDocument/2006/relationships/image" Target="../media/image197.emf"/><Relationship Id="rId16" Type="http://schemas.openxmlformats.org/officeDocument/2006/relationships/image" Target="../media/image211.emf"/><Relationship Id="rId20" Type="http://schemas.openxmlformats.org/officeDocument/2006/relationships/image" Target="../media/image215.emf"/><Relationship Id="rId29" Type="http://schemas.openxmlformats.org/officeDocument/2006/relationships/image" Target="../media/image224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11" Type="http://schemas.openxmlformats.org/officeDocument/2006/relationships/image" Target="../media/image206.emf"/><Relationship Id="rId24" Type="http://schemas.openxmlformats.org/officeDocument/2006/relationships/image" Target="../media/image219.emf"/><Relationship Id="rId32" Type="http://schemas.openxmlformats.org/officeDocument/2006/relationships/image" Target="../media/image227.emf"/><Relationship Id="rId5" Type="http://schemas.openxmlformats.org/officeDocument/2006/relationships/image" Target="../media/image200.emf"/><Relationship Id="rId15" Type="http://schemas.openxmlformats.org/officeDocument/2006/relationships/image" Target="../media/image210.emf"/><Relationship Id="rId23" Type="http://schemas.openxmlformats.org/officeDocument/2006/relationships/image" Target="../media/image218.emf"/><Relationship Id="rId28" Type="http://schemas.openxmlformats.org/officeDocument/2006/relationships/image" Target="../media/image223.emf"/><Relationship Id="rId10" Type="http://schemas.openxmlformats.org/officeDocument/2006/relationships/image" Target="../media/image205.emf"/><Relationship Id="rId19" Type="http://schemas.openxmlformats.org/officeDocument/2006/relationships/image" Target="../media/image214.emf"/><Relationship Id="rId31" Type="http://schemas.openxmlformats.org/officeDocument/2006/relationships/image" Target="../media/image226.emf"/><Relationship Id="rId4" Type="http://schemas.openxmlformats.org/officeDocument/2006/relationships/image" Target="../media/image199.emf"/><Relationship Id="rId9" Type="http://schemas.openxmlformats.org/officeDocument/2006/relationships/image" Target="../media/image204.emf"/><Relationship Id="rId14" Type="http://schemas.openxmlformats.org/officeDocument/2006/relationships/image" Target="../media/image209.emf"/><Relationship Id="rId22" Type="http://schemas.openxmlformats.org/officeDocument/2006/relationships/image" Target="../media/image217.emf"/><Relationship Id="rId27" Type="http://schemas.openxmlformats.org/officeDocument/2006/relationships/image" Target="../media/image222.emf"/><Relationship Id="rId30" Type="http://schemas.openxmlformats.org/officeDocument/2006/relationships/image" Target="../media/image225.emf"/><Relationship Id="rId8" Type="http://schemas.openxmlformats.org/officeDocument/2006/relationships/image" Target="../media/image20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" Type="http://schemas.openxmlformats.org/officeDocument/2006/relationships/image" Target="../media/image31.emf"/><Relationship Id="rId16" Type="http://schemas.openxmlformats.org/officeDocument/2006/relationships/image" Target="../media/image45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image" Target="../media/image103.emf"/><Relationship Id="rId18" Type="http://schemas.openxmlformats.org/officeDocument/2006/relationships/image" Target="../media/image108.emf"/><Relationship Id="rId26" Type="http://schemas.openxmlformats.org/officeDocument/2006/relationships/image" Target="../media/image116.emf"/><Relationship Id="rId3" Type="http://schemas.openxmlformats.org/officeDocument/2006/relationships/image" Target="../media/image93.emf"/><Relationship Id="rId21" Type="http://schemas.openxmlformats.org/officeDocument/2006/relationships/image" Target="../media/image111.emf"/><Relationship Id="rId7" Type="http://schemas.openxmlformats.org/officeDocument/2006/relationships/image" Target="../media/image97.emf"/><Relationship Id="rId12" Type="http://schemas.openxmlformats.org/officeDocument/2006/relationships/image" Target="../media/image102.emf"/><Relationship Id="rId17" Type="http://schemas.openxmlformats.org/officeDocument/2006/relationships/image" Target="../media/image107.emf"/><Relationship Id="rId25" Type="http://schemas.openxmlformats.org/officeDocument/2006/relationships/image" Target="../media/image115.emf"/><Relationship Id="rId2" Type="http://schemas.openxmlformats.org/officeDocument/2006/relationships/image" Target="../media/image92.emf"/><Relationship Id="rId16" Type="http://schemas.openxmlformats.org/officeDocument/2006/relationships/image" Target="../media/image106.emf"/><Relationship Id="rId20" Type="http://schemas.openxmlformats.org/officeDocument/2006/relationships/image" Target="../media/image110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24" Type="http://schemas.openxmlformats.org/officeDocument/2006/relationships/image" Target="../media/image114.emf"/><Relationship Id="rId5" Type="http://schemas.openxmlformats.org/officeDocument/2006/relationships/image" Target="../media/image95.emf"/><Relationship Id="rId15" Type="http://schemas.openxmlformats.org/officeDocument/2006/relationships/image" Target="../media/image105.emf"/><Relationship Id="rId23" Type="http://schemas.openxmlformats.org/officeDocument/2006/relationships/image" Target="../media/image113.emf"/><Relationship Id="rId10" Type="http://schemas.openxmlformats.org/officeDocument/2006/relationships/image" Target="../media/image100.emf"/><Relationship Id="rId19" Type="http://schemas.openxmlformats.org/officeDocument/2006/relationships/image" Target="../media/image109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Relationship Id="rId14" Type="http://schemas.openxmlformats.org/officeDocument/2006/relationships/image" Target="../media/image104.emf"/><Relationship Id="rId22" Type="http://schemas.openxmlformats.org/officeDocument/2006/relationships/image" Target="../media/image112.emf"/><Relationship Id="rId27" Type="http://schemas.openxmlformats.org/officeDocument/2006/relationships/image" Target="../media/image11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8083DEF-3182-4F61-9DA8-358AE5589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35142D-4BC0-43FD-BF38-8BA26EB3845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0622AA0-73DD-4D0D-B8F0-9B515554D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B6E54FD-1EBC-4797-B6DC-0FE8859DB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C84E954-DE96-4075-A53E-ED3A5ED288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79B9E3-14BB-49DA-A9FB-6F7513FD2C2C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F06328-15D5-4404-9B5E-F5A18CC2D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7C8EA21-19AF-4FCD-BF86-6AA893F06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828D31-DBF6-4CDF-A61F-14B9B208EE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BF23A9-C1B5-47C6-90FD-EED50D5E5E70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45AEF8D-DD52-409D-9760-CA3581304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DBA7154-DC08-4078-B880-4F646B6F2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4.emf"/><Relationship Id="rId3" Type="http://schemas.openxmlformats.org/officeDocument/2006/relationships/image" Target="../media/image128.jpeg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29.jpeg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e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9" Type="http://schemas.openxmlformats.org/officeDocument/2006/relationships/image" Target="../media/image147.wmf"/><Relationship Id="rId21" Type="http://schemas.openxmlformats.org/officeDocument/2006/relationships/image" Target="../media/image138.emf"/><Relationship Id="rId34" Type="http://schemas.openxmlformats.org/officeDocument/2006/relationships/oleObject" Target="../embeddings/oleObject141.bin"/><Relationship Id="rId42" Type="http://schemas.openxmlformats.org/officeDocument/2006/relationships/oleObject" Target="../embeddings/oleObject145.bin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9" Type="http://schemas.openxmlformats.org/officeDocument/2006/relationships/image" Target="../media/image142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3.emf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0.bin"/><Relationship Id="rId37" Type="http://schemas.openxmlformats.org/officeDocument/2006/relationships/image" Target="../media/image146.emf"/><Relationship Id="rId40" Type="http://schemas.openxmlformats.org/officeDocument/2006/relationships/oleObject" Target="../embeddings/oleObject144.bin"/><Relationship Id="rId45" Type="http://schemas.openxmlformats.org/officeDocument/2006/relationships/image" Target="../media/image150.emf"/><Relationship Id="rId5" Type="http://schemas.openxmlformats.org/officeDocument/2006/relationships/image" Target="../media/image130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oleObject" Target="../embeddings/oleObject138.bin"/><Relationship Id="rId36" Type="http://schemas.openxmlformats.org/officeDocument/2006/relationships/oleObject" Target="../embeddings/oleObject142.bin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7.emf"/><Relationship Id="rId31" Type="http://schemas.openxmlformats.org/officeDocument/2006/relationships/image" Target="../media/image143.emf"/><Relationship Id="rId44" Type="http://schemas.openxmlformats.org/officeDocument/2006/relationships/oleObject" Target="../embeddings/oleObject146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41.emf"/><Relationship Id="rId30" Type="http://schemas.openxmlformats.org/officeDocument/2006/relationships/oleObject" Target="../embeddings/oleObject139.bin"/><Relationship Id="rId35" Type="http://schemas.openxmlformats.org/officeDocument/2006/relationships/image" Target="../media/image145.emf"/><Relationship Id="rId43" Type="http://schemas.openxmlformats.org/officeDocument/2006/relationships/image" Target="../media/image149.emf"/><Relationship Id="rId8" Type="http://schemas.openxmlformats.org/officeDocument/2006/relationships/oleObject" Target="../embeddings/oleObject128.bin"/><Relationship Id="rId3" Type="http://schemas.openxmlformats.org/officeDocument/2006/relationships/image" Target="../media/image151.jpeg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38" Type="http://schemas.openxmlformats.org/officeDocument/2006/relationships/oleObject" Target="../embeddings/oleObject143.bin"/><Relationship Id="rId20" Type="http://schemas.openxmlformats.org/officeDocument/2006/relationships/oleObject" Target="../embeddings/oleObject134.bin"/><Relationship Id="rId41" Type="http://schemas.openxmlformats.org/officeDocument/2006/relationships/image" Target="../media/image14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6.emf"/><Relationship Id="rId3" Type="http://schemas.openxmlformats.org/officeDocument/2006/relationships/image" Target="../media/image157.jpeg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5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3.emf"/><Relationship Id="rId3" Type="http://schemas.openxmlformats.org/officeDocument/2006/relationships/image" Target="../media/image164.jpeg"/><Relationship Id="rId21" Type="http://schemas.openxmlformats.org/officeDocument/2006/relationships/image" Target="../media/image170.png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20" Type="http://schemas.openxmlformats.org/officeDocument/2006/relationships/image" Target="../media/image169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7.jpeg"/><Relationship Id="rId11" Type="http://schemas.openxmlformats.org/officeDocument/2006/relationships/oleObject" Target="../embeddings/oleObject154.bin"/><Relationship Id="rId5" Type="http://schemas.openxmlformats.org/officeDocument/2006/relationships/image" Target="../media/image166.jpeg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9.emf"/><Relationship Id="rId19" Type="http://schemas.openxmlformats.org/officeDocument/2006/relationships/image" Target="../media/image168.jpeg"/><Relationship Id="rId4" Type="http://schemas.openxmlformats.org/officeDocument/2006/relationships/image" Target="../media/image165.jpeg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74.emf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84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8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jpeg"/><Relationship Id="rId3" Type="http://schemas.openxmlformats.org/officeDocument/2006/relationships/oleObject" Target="../embeddings/oleObject172.bin"/><Relationship Id="rId7" Type="http://schemas.openxmlformats.org/officeDocument/2006/relationships/image" Target="../media/image18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6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8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9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94.emf"/><Relationship Id="rId5" Type="http://schemas.openxmlformats.org/officeDocument/2006/relationships/image" Target="../media/image191.e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9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image" Target="../media/image14.jpe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emf"/><Relationship Id="rId21" Type="http://schemas.openxmlformats.org/officeDocument/2006/relationships/oleObject" Target="../embeddings/oleObject187.bin"/><Relationship Id="rId42" Type="http://schemas.openxmlformats.org/officeDocument/2006/relationships/oleObject" Target="../embeddings/oleObject197.bin"/><Relationship Id="rId47" Type="http://schemas.openxmlformats.org/officeDocument/2006/relationships/image" Target="../media/image216.emf"/><Relationship Id="rId63" Type="http://schemas.openxmlformats.org/officeDocument/2006/relationships/oleObject" Target="../embeddings/oleObject207.bin"/><Relationship Id="rId68" Type="http://schemas.openxmlformats.org/officeDocument/2006/relationships/image" Target="../media/image226.emf"/><Relationship Id="rId7" Type="http://schemas.openxmlformats.org/officeDocument/2006/relationships/oleObject" Target="../embeddings/oleObject180.bin"/><Relationship Id="rId71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emf"/><Relationship Id="rId29" Type="http://schemas.openxmlformats.org/officeDocument/2006/relationships/oleObject" Target="../embeddings/oleObject191.bin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205.emf"/><Relationship Id="rId32" Type="http://schemas.openxmlformats.org/officeDocument/2006/relationships/image" Target="../media/image209.emf"/><Relationship Id="rId37" Type="http://schemas.openxmlformats.org/officeDocument/2006/relationships/oleObject" Target="../embeddings/oleObject195.bin"/><Relationship Id="rId40" Type="http://schemas.openxmlformats.org/officeDocument/2006/relationships/image" Target="../media/image213.emf"/><Relationship Id="rId45" Type="http://schemas.openxmlformats.org/officeDocument/2006/relationships/image" Target="../media/image215.emf"/><Relationship Id="rId53" Type="http://schemas.openxmlformats.org/officeDocument/2006/relationships/image" Target="../media/image219.emf"/><Relationship Id="rId58" Type="http://schemas.openxmlformats.org/officeDocument/2006/relationships/image" Target="../media/image221.emf"/><Relationship Id="rId66" Type="http://schemas.openxmlformats.org/officeDocument/2006/relationships/image" Target="../media/image225.emf"/><Relationship Id="rId5" Type="http://schemas.openxmlformats.org/officeDocument/2006/relationships/oleObject" Target="../embeddings/oleObject179.bin"/><Relationship Id="rId61" Type="http://schemas.openxmlformats.org/officeDocument/2006/relationships/oleObject" Target="../embeddings/oleObject206.bin"/><Relationship Id="rId19" Type="http://schemas.openxmlformats.org/officeDocument/2006/relationships/oleObject" Target="../embeddings/oleObject186.bin"/><Relationship Id="rId14" Type="http://schemas.openxmlformats.org/officeDocument/2006/relationships/image" Target="../media/image200.emf"/><Relationship Id="rId22" Type="http://schemas.openxmlformats.org/officeDocument/2006/relationships/image" Target="../media/image204.emf"/><Relationship Id="rId27" Type="http://schemas.openxmlformats.org/officeDocument/2006/relationships/oleObject" Target="../embeddings/oleObject190.bin"/><Relationship Id="rId30" Type="http://schemas.openxmlformats.org/officeDocument/2006/relationships/image" Target="../media/image208.emf"/><Relationship Id="rId35" Type="http://schemas.openxmlformats.org/officeDocument/2006/relationships/oleObject" Target="../embeddings/oleObject194.bin"/><Relationship Id="rId43" Type="http://schemas.openxmlformats.org/officeDocument/2006/relationships/image" Target="../media/image214.emf"/><Relationship Id="rId48" Type="http://schemas.openxmlformats.org/officeDocument/2006/relationships/oleObject" Target="../embeddings/oleObject200.bin"/><Relationship Id="rId56" Type="http://schemas.openxmlformats.org/officeDocument/2006/relationships/image" Target="../media/image220.emf"/><Relationship Id="rId64" Type="http://schemas.openxmlformats.org/officeDocument/2006/relationships/image" Target="../media/image224.emf"/><Relationship Id="rId69" Type="http://schemas.openxmlformats.org/officeDocument/2006/relationships/oleObject" Target="../embeddings/oleObject210.bin"/><Relationship Id="rId8" Type="http://schemas.openxmlformats.org/officeDocument/2006/relationships/image" Target="../media/image197.emf"/><Relationship Id="rId51" Type="http://schemas.openxmlformats.org/officeDocument/2006/relationships/image" Target="../media/image218.emf"/><Relationship Id="rId72" Type="http://schemas.openxmlformats.org/officeDocument/2006/relationships/image" Target="../media/image228.emf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185.bin"/><Relationship Id="rId25" Type="http://schemas.openxmlformats.org/officeDocument/2006/relationships/oleObject" Target="../embeddings/oleObject189.bin"/><Relationship Id="rId33" Type="http://schemas.openxmlformats.org/officeDocument/2006/relationships/oleObject" Target="../embeddings/oleObject193.bin"/><Relationship Id="rId38" Type="http://schemas.openxmlformats.org/officeDocument/2006/relationships/image" Target="../media/image212.emf"/><Relationship Id="rId46" Type="http://schemas.openxmlformats.org/officeDocument/2006/relationships/oleObject" Target="../embeddings/oleObject199.bin"/><Relationship Id="rId59" Type="http://schemas.openxmlformats.org/officeDocument/2006/relationships/oleObject" Target="../embeddings/oleObject205.bin"/><Relationship Id="rId67" Type="http://schemas.openxmlformats.org/officeDocument/2006/relationships/oleObject" Target="../embeddings/oleObject209.bin"/><Relationship Id="rId20" Type="http://schemas.openxmlformats.org/officeDocument/2006/relationships/image" Target="../media/image203.emf"/><Relationship Id="rId41" Type="http://schemas.openxmlformats.org/officeDocument/2006/relationships/image" Target="../media/image230.jpeg"/><Relationship Id="rId54" Type="http://schemas.openxmlformats.org/officeDocument/2006/relationships/image" Target="../media/image231.jpeg"/><Relationship Id="rId62" Type="http://schemas.openxmlformats.org/officeDocument/2006/relationships/image" Target="../media/image223.emf"/><Relationship Id="rId70" Type="http://schemas.openxmlformats.org/officeDocument/2006/relationships/image" Target="../media/image22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6.emf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28" Type="http://schemas.openxmlformats.org/officeDocument/2006/relationships/image" Target="../media/image207.emf"/><Relationship Id="rId36" Type="http://schemas.openxmlformats.org/officeDocument/2006/relationships/image" Target="../media/image211.emf"/><Relationship Id="rId49" Type="http://schemas.openxmlformats.org/officeDocument/2006/relationships/image" Target="../media/image217.emf"/><Relationship Id="rId57" Type="http://schemas.openxmlformats.org/officeDocument/2006/relationships/oleObject" Target="../embeddings/oleObject204.bin"/><Relationship Id="rId10" Type="http://schemas.openxmlformats.org/officeDocument/2006/relationships/image" Target="../media/image198.emf"/><Relationship Id="rId31" Type="http://schemas.openxmlformats.org/officeDocument/2006/relationships/oleObject" Target="../embeddings/oleObject192.bin"/><Relationship Id="rId44" Type="http://schemas.openxmlformats.org/officeDocument/2006/relationships/oleObject" Target="../embeddings/oleObject198.bin"/><Relationship Id="rId52" Type="http://schemas.openxmlformats.org/officeDocument/2006/relationships/oleObject" Target="../embeddings/oleObject202.bin"/><Relationship Id="rId60" Type="http://schemas.openxmlformats.org/officeDocument/2006/relationships/image" Target="../media/image222.emf"/><Relationship Id="rId65" Type="http://schemas.openxmlformats.org/officeDocument/2006/relationships/oleObject" Target="../embeddings/oleObject208.bin"/><Relationship Id="rId4" Type="http://schemas.openxmlformats.org/officeDocument/2006/relationships/image" Target="../media/image229.jpeg"/><Relationship Id="rId9" Type="http://schemas.openxmlformats.org/officeDocument/2006/relationships/oleObject" Target="../embeddings/oleObject181.bin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202.emf"/><Relationship Id="rId39" Type="http://schemas.openxmlformats.org/officeDocument/2006/relationships/oleObject" Target="../embeddings/oleObject196.bin"/><Relationship Id="rId34" Type="http://schemas.openxmlformats.org/officeDocument/2006/relationships/image" Target="../media/image210.emf"/><Relationship Id="rId50" Type="http://schemas.openxmlformats.org/officeDocument/2006/relationships/oleObject" Target="../embeddings/oleObject201.bin"/><Relationship Id="rId55" Type="http://schemas.openxmlformats.org/officeDocument/2006/relationships/oleObject" Target="../embeddings/oleObject203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4.jpeg"/><Relationship Id="rId21" Type="http://schemas.openxmlformats.org/officeDocument/2006/relationships/image" Target="../media/image23.emf"/><Relationship Id="rId34" Type="http://schemas.openxmlformats.org/officeDocument/2006/relationships/image" Target="../media/image29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emf"/><Relationship Id="rId24" Type="http://schemas.openxmlformats.org/officeDocument/2006/relationships/oleObject" Target="../embeddings/oleObject23.bin"/><Relationship Id="rId32" Type="http://schemas.openxmlformats.org/officeDocument/2006/relationships/image" Target="../media/image30.png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6.bin"/><Relationship Id="rId8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5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3.emf"/><Relationship Id="rId35" Type="http://schemas.openxmlformats.org/officeDocument/2006/relationships/oleObject" Target="../embeddings/oleObject44.bin"/><Relationship Id="rId8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7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7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9.emf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0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8.emf"/><Relationship Id="rId26" Type="http://schemas.openxmlformats.org/officeDocument/2006/relationships/image" Target="../media/image102.emf"/><Relationship Id="rId39" Type="http://schemas.openxmlformats.org/officeDocument/2006/relationships/oleObject" Target="../embeddings/oleObject107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06.emf"/><Relationship Id="rId42" Type="http://schemas.openxmlformats.org/officeDocument/2006/relationships/image" Target="../media/image110.emf"/><Relationship Id="rId47" Type="http://schemas.openxmlformats.org/officeDocument/2006/relationships/oleObject" Target="../embeddings/oleObject111.bin"/><Relationship Id="rId50" Type="http://schemas.openxmlformats.org/officeDocument/2006/relationships/image" Target="../media/image114.emf"/><Relationship Id="rId55" Type="http://schemas.openxmlformats.org/officeDocument/2006/relationships/oleObject" Target="../embeddings/oleObject115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29" Type="http://schemas.openxmlformats.org/officeDocument/2006/relationships/oleObject" Target="../embeddings/oleObject102.bin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1.emf"/><Relationship Id="rId32" Type="http://schemas.openxmlformats.org/officeDocument/2006/relationships/image" Target="../media/image105.emf"/><Relationship Id="rId37" Type="http://schemas.openxmlformats.org/officeDocument/2006/relationships/oleObject" Target="../embeddings/oleObject106.bin"/><Relationship Id="rId40" Type="http://schemas.openxmlformats.org/officeDocument/2006/relationships/image" Target="../media/image109.emf"/><Relationship Id="rId45" Type="http://schemas.openxmlformats.org/officeDocument/2006/relationships/oleObject" Target="../embeddings/oleObject110.bin"/><Relationship Id="rId53" Type="http://schemas.openxmlformats.org/officeDocument/2006/relationships/oleObject" Target="../embeddings/oleObject114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4" Type="http://schemas.openxmlformats.org/officeDocument/2006/relationships/image" Target="../media/image111.emf"/><Relationship Id="rId52" Type="http://schemas.openxmlformats.org/officeDocument/2006/relationships/image" Target="../media/image115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emf"/><Relationship Id="rId22" Type="http://schemas.openxmlformats.org/officeDocument/2006/relationships/image" Target="../media/image100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4.emf"/><Relationship Id="rId35" Type="http://schemas.openxmlformats.org/officeDocument/2006/relationships/oleObject" Target="../embeddings/oleObject105.bin"/><Relationship Id="rId43" Type="http://schemas.openxmlformats.org/officeDocument/2006/relationships/oleObject" Target="../embeddings/oleObject109.bin"/><Relationship Id="rId48" Type="http://schemas.openxmlformats.org/officeDocument/2006/relationships/image" Target="../media/image113.emf"/><Relationship Id="rId56" Type="http://schemas.openxmlformats.org/officeDocument/2006/relationships/image" Target="../media/image117.emf"/><Relationship Id="rId8" Type="http://schemas.openxmlformats.org/officeDocument/2006/relationships/image" Target="../media/image93.emf"/><Relationship Id="rId51" Type="http://schemas.openxmlformats.org/officeDocument/2006/relationships/oleObject" Target="../embeddings/oleObject113.bin"/><Relationship Id="rId3" Type="http://schemas.openxmlformats.org/officeDocument/2006/relationships/oleObject" Target="../embeddings/oleObject89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108.emf"/><Relationship Id="rId46" Type="http://schemas.openxmlformats.org/officeDocument/2006/relationships/image" Target="../media/image112.emf"/><Relationship Id="rId20" Type="http://schemas.openxmlformats.org/officeDocument/2006/relationships/image" Target="../media/image99.emf"/><Relationship Id="rId41" Type="http://schemas.openxmlformats.org/officeDocument/2006/relationships/oleObject" Target="../embeddings/oleObject108.bin"/><Relationship Id="rId54" Type="http://schemas.openxmlformats.org/officeDocument/2006/relationships/image" Target="../media/image11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2.emf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3.emf"/><Relationship Id="rId36" Type="http://schemas.openxmlformats.org/officeDocument/2006/relationships/image" Target="../media/image107.emf"/><Relationship Id="rId49" Type="http://schemas.openxmlformats.org/officeDocument/2006/relationships/oleObject" Target="../embeddings/oleObject1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Oct. 20,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14">
            <a:extLst>
              <a:ext uri="{FF2B5EF4-FFF2-40B4-BE49-F238E27FC236}">
                <a16:creationId xmlns:a16="http://schemas.microsoft.com/office/drawing/2014/main" id="{54B753FC-542F-47FA-8076-E7A8E1E7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"/>
          <a:stretch>
            <a:fillRect/>
          </a:stretch>
        </p:blipFill>
        <p:spPr bwMode="auto">
          <a:xfrm>
            <a:off x="4676775" y="1633538"/>
            <a:ext cx="222567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03" name="Picture 3" descr="Untitled art 2">
            <a:extLst>
              <a:ext uri="{FF2B5EF4-FFF2-40B4-BE49-F238E27FC236}">
                <a16:creationId xmlns:a16="http://schemas.microsoft.com/office/drawing/2014/main" id="{113E2CA1-75C1-4E32-BAAA-ED2783D4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6" b="9836"/>
          <a:stretch>
            <a:fillRect/>
          </a:stretch>
        </p:blipFill>
        <p:spPr bwMode="auto">
          <a:xfrm>
            <a:off x="6702425" y="1881188"/>
            <a:ext cx="17573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004" name="Rectangle 4">
            <a:extLst>
              <a:ext uri="{FF2B5EF4-FFF2-40B4-BE49-F238E27FC236}">
                <a16:creationId xmlns:a16="http://schemas.microsoft.com/office/drawing/2014/main" id="{EA13ED61-9A96-49A0-8E45-7F8870C6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005263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相对光强曲线</a:t>
            </a:r>
          </a:p>
        </p:txBody>
      </p:sp>
      <p:graphicFrame>
        <p:nvGraphicFramePr>
          <p:cNvPr id="384005" name="Object 2">
            <a:extLst>
              <a:ext uri="{FF2B5EF4-FFF2-40B4-BE49-F238E27FC236}">
                <a16:creationId xmlns:a16="http://schemas.microsoft.com/office/drawing/2014/main" id="{62C39370-F67D-4AFE-8E58-EE5B7E579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8" y="5157788"/>
          <a:ext cx="30003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86" name="Equation" r:id="rId5" imgW="104896" imgH="95216" progId="Equation.3">
                  <p:embed/>
                </p:oleObj>
              </mc:Choice>
              <mc:Fallback>
                <p:oleObj name="Equation" r:id="rId5" imgW="104896" imgH="95216" progId="Equation.3">
                  <p:embed/>
                  <p:pic>
                    <p:nvPicPr>
                      <p:cNvPr id="384005" name="Object 2">
                        <a:extLst>
                          <a:ext uri="{FF2B5EF4-FFF2-40B4-BE49-F238E27FC236}">
                            <a16:creationId xmlns:a16="http://schemas.microsoft.com/office/drawing/2014/main" id="{62C39370-F67D-4AFE-8E58-EE5B7E579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157788"/>
                        <a:ext cx="300037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6" name="Line 6">
            <a:extLst>
              <a:ext uri="{FF2B5EF4-FFF2-40B4-BE49-F238E27FC236}">
                <a16:creationId xmlns:a16="http://schemas.microsoft.com/office/drawing/2014/main" id="{8C18DE63-8D57-4CCE-9B07-8BEA071FF24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656932" y="3502819"/>
            <a:ext cx="4038600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4007" name="Line 7">
            <a:extLst>
              <a:ext uri="{FF2B5EF4-FFF2-40B4-BE49-F238E27FC236}">
                <a16:creationId xmlns:a16="http://schemas.microsoft.com/office/drawing/2014/main" id="{512F1FE7-115C-42CB-97B1-1B951B27C49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22119" y="2228057"/>
            <a:ext cx="1587" cy="2336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4008" name="Line 8">
            <a:extLst>
              <a:ext uri="{FF2B5EF4-FFF2-40B4-BE49-F238E27FC236}">
                <a16:creationId xmlns:a16="http://schemas.microsoft.com/office/drawing/2014/main" id="{0CEAE27B-5EB4-4FA7-90F1-4CD520BF751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26769" y="3391694"/>
            <a:ext cx="5048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84009" name="Object 3">
            <a:extLst>
              <a:ext uri="{FF2B5EF4-FFF2-40B4-BE49-F238E27FC236}">
                <a16:creationId xmlns:a16="http://schemas.microsoft.com/office/drawing/2014/main" id="{D80CB42E-8551-4FB6-8300-0965BD99A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679825"/>
          <a:ext cx="3444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87" name="公式" r:id="rId7" imgW="400012" imgH="266666" progId="Equation.3">
                  <p:embed/>
                </p:oleObj>
              </mc:Choice>
              <mc:Fallback>
                <p:oleObj name="公式" r:id="rId7" imgW="400012" imgH="266666" progId="Equation.3">
                  <p:embed/>
                  <p:pic>
                    <p:nvPicPr>
                      <p:cNvPr id="384009" name="Object 3">
                        <a:extLst>
                          <a:ext uri="{FF2B5EF4-FFF2-40B4-BE49-F238E27FC236}">
                            <a16:creationId xmlns:a16="http://schemas.microsoft.com/office/drawing/2014/main" id="{D80CB42E-8551-4FB6-8300-0965BD99A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679825"/>
                        <a:ext cx="3444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0" name="Object 4">
            <a:extLst>
              <a:ext uri="{FF2B5EF4-FFF2-40B4-BE49-F238E27FC236}">
                <a16:creationId xmlns:a16="http://schemas.microsoft.com/office/drawing/2014/main" id="{394A2305-63CD-4D1E-BA1E-C5DA3091A452}"/>
              </a:ext>
            </a:extLst>
          </p:cNvPr>
          <p:cNvGraphicFramePr>
            <a:graphicFrameLocks/>
          </p:cNvGraphicFramePr>
          <p:nvPr/>
        </p:nvGraphicFramePr>
        <p:xfrm>
          <a:off x="3214688" y="446088"/>
          <a:ext cx="1576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88" name="公式" r:id="rId9" imgW="1704943" imgH="866741" progId="Equation.3">
                  <p:embed/>
                </p:oleObj>
              </mc:Choice>
              <mc:Fallback>
                <p:oleObj name="公式" r:id="rId9" imgW="1704943" imgH="866741" progId="Equation.3">
                  <p:embed/>
                  <p:pic>
                    <p:nvPicPr>
                      <p:cNvPr id="384010" name="Object 4">
                        <a:extLst>
                          <a:ext uri="{FF2B5EF4-FFF2-40B4-BE49-F238E27FC236}">
                            <a16:creationId xmlns:a16="http://schemas.microsoft.com/office/drawing/2014/main" id="{394A2305-63CD-4D1E-BA1E-C5DA3091A4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088"/>
                        <a:ext cx="1576387" cy="822325"/>
                      </a:xfrm>
                      <a:prstGeom prst="rect">
                        <a:avLst/>
                      </a:prstGeom>
                      <a:solidFill>
                        <a:srgbClr val="00FFFF">
                          <a:alpha val="12157"/>
                        </a:srgbClr>
                      </a:solidFill>
                      <a:ln w="190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1" name="Text Box 11">
            <a:extLst>
              <a:ext uri="{FF2B5EF4-FFF2-40B4-BE49-F238E27FC236}">
                <a16:creationId xmlns:a16="http://schemas.microsoft.com/office/drawing/2014/main" id="{CB42819F-749C-4AC2-927F-D3D9D9364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90023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中央明纹</a:t>
            </a:r>
          </a:p>
        </p:txBody>
      </p:sp>
      <p:graphicFrame>
        <p:nvGraphicFramePr>
          <p:cNvPr id="384012" name="Object 5">
            <a:extLst>
              <a:ext uri="{FF2B5EF4-FFF2-40B4-BE49-F238E27FC236}">
                <a16:creationId xmlns:a16="http://schemas.microsoft.com/office/drawing/2014/main" id="{99F0D9BC-A5D9-4030-98AC-CE1F71BFCA44}"/>
              </a:ext>
            </a:extLst>
          </p:cNvPr>
          <p:cNvGraphicFramePr>
            <a:graphicFrameLocks/>
          </p:cNvGraphicFramePr>
          <p:nvPr/>
        </p:nvGraphicFramePr>
        <p:xfrm>
          <a:off x="1187450" y="3003550"/>
          <a:ext cx="15875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89" name="公式" r:id="rId11" imgW="1714424" imgH="380864" progId="Equation.3">
                  <p:embed/>
                </p:oleObj>
              </mc:Choice>
              <mc:Fallback>
                <p:oleObj name="公式" r:id="rId11" imgW="1714424" imgH="380864" progId="Equation.3">
                  <p:embed/>
                  <p:pic>
                    <p:nvPicPr>
                      <p:cNvPr id="384012" name="Object 5">
                        <a:extLst>
                          <a:ext uri="{FF2B5EF4-FFF2-40B4-BE49-F238E27FC236}">
                            <a16:creationId xmlns:a16="http://schemas.microsoft.com/office/drawing/2014/main" id="{99F0D9BC-A5D9-4030-98AC-CE1F71BFCA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03550"/>
                        <a:ext cx="15875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3" name="Text Box 13">
            <a:extLst>
              <a:ext uri="{FF2B5EF4-FFF2-40B4-BE49-F238E27FC236}">
                <a16:creationId xmlns:a16="http://schemas.microsoft.com/office/drawing/2014/main" id="{DFC1AA87-2C56-4169-8ACB-BE8F65FC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35401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暗纹条件</a:t>
            </a:r>
          </a:p>
        </p:txBody>
      </p:sp>
      <p:graphicFrame>
        <p:nvGraphicFramePr>
          <p:cNvPr id="384014" name="Object 6">
            <a:extLst>
              <a:ext uri="{FF2B5EF4-FFF2-40B4-BE49-F238E27FC236}">
                <a16:creationId xmlns:a16="http://schemas.microsoft.com/office/drawing/2014/main" id="{759F34DF-9572-42CE-8D1F-7CD484AF0B0C}"/>
              </a:ext>
            </a:extLst>
          </p:cNvPr>
          <p:cNvGraphicFramePr>
            <a:graphicFrameLocks/>
          </p:cNvGraphicFramePr>
          <p:nvPr/>
        </p:nvGraphicFramePr>
        <p:xfrm>
          <a:off x="1181100" y="4699000"/>
          <a:ext cx="26400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0" name="公式" r:id="rId13" imgW="2886018" imgH="781016" progId="Equation.3">
                  <p:embed/>
                </p:oleObj>
              </mc:Choice>
              <mc:Fallback>
                <p:oleObj name="公式" r:id="rId13" imgW="2886018" imgH="781016" progId="Equation.3">
                  <p:embed/>
                  <p:pic>
                    <p:nvPicPr>
                      <p:cNvPr id="384014" name="Object 6">
                        <a:extLst>
                          <a:ext uri="{FF2B5EF4-FFF2-40B4-BE49-F238E27FC236}">
                            <a16:creationId xmlns:a16="http://schemas.microsoft.com/office/drawing/2014/main" id="{759F34DF-9572-42CE-8D1F-7CD484AF0B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699000"/>
                        <a:ext cx="26400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5" name="Object 7">
            <a:extLst>
              <a:ext uri="{FF2B5EF4-FFF2-40B4-BE49-F238E27FC236}">
                <a16:creationId xmlns:a16="http://schemas.microsoft.com/office/drawing/2014/main" id="{31D460E9-AE3A-47C5-9899-99FD7FE86DB1}"/>
              </a:ext>
            </a:extLst>
          </p:cNvPr>
          <p:cNvGraphicFramePr>
            <a:graphicFrameLocks/>
          </p:cNvGraphicFramePr>
          <p:nvPr/>
        </p:nvGraphicFramePr>
        <p:xfrm>
          <a:off x="1193800" y="5562600"/>
          <a:ext cx="1771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1" name="公式" r:id="rId15" imgW="1923910" imgH="342900" progId="Equation.3">
                  <p:embed/>
                </p:oleObj>
              </mc:Choice>
              <mc:Fallback>
                <p:oleObj name="公式" r:id="rId15" imgW="1923910" imgH="342900" progId="Equation.3">
                  <p:embed/>
                  <p:pic>
                    <p:nvPicPr>
                      <p:cNvPr id="384015" name="Object 7">
                        <a:extLst>
                          <a:ext uri="{FF2B5EF4-FFF2-40B4-BE49-F238E27FC236}">
                            <a16:creationId xmlns:a16="http://schemas.microsoft.com/office/drawing/2014/main" id="{31D460E9-AE3A-47C5-9899-99FD7FE86D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562600"/>
                        <a:ext cx="17716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6" name="Object 8">
            <a:extLst>
              <a:ext uri="{FF2B5EF4-FFF2-40B4-BE49-F238E27FC236}">
                <a16:creationId xmlns:a16="http://schemas.microsoft.com/office/drawing/2014/main" id="{A4A45221-B914-4785-8578-B44C9CB3A0BD}"/>
              </a:ext>
            </a:extLst>
          </p:cNvPr>
          <p:cNvGraphicFramePr>
            <a:graphicFrameLocks/>
          </p:cNvGraphicFramePr>
          <p:nvPr/>
        </p:nvGraphicFramePr>
        <p:xfrm>
          <a:off x="3348038" y="5562600"/>
          <a:ext cx="13938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2" name="公式" r:id="rId17" imgW="1504937" imgH="323918" progId="Equation.3">
                  <p:embed/>
                </p:oleObj>
              </mc:Choice>
              <mc:Fallback>
                <p:oleObj name="公式" r:id="rId17" imgW="1504937" imgH="323918" progId="Equation.3">
                  <p:embed/>
                  <p:pic>
                    <p:nvPicPr>
                      <p:cNvPr id="384016" name="Object 8">
                        <a:extLst>
                          <a:ext uri="{FF2B5EF4-FFF2-40B4-BE49-F238E27FC236}">
                            <a16:creationId xmlns:a16="http://schemas.microsoft.com/office/drawing/2014/main" id="{A4A45221-B914-4785-8578-B44C9CB3A0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62600"/>
                        <a:ext cx="13938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7" name="Object 9">
            <a:extLst>
              <a:ext uri="{FF2B5EF4-FFF2-40B4-BE49-F238E27FC236}">
                <a16:creationId xmlns:a16="http://schemas.microsoft.com/office/drawing/2014/main" id="{BD07FD2E-49AF-4F8F-B68B-5D7D34D594AA}"/>
              </a:ext>
            </a:extLst>
          </p:cNvPr>
          <p:cNvGraphicFramePr>
            <a:graphicFrameLocks/>
          </p:cNvGraphicFramePr>
          <p:nvPr/>
        </p:nvGraphicFramePr>
        <p:xfrm>
          <a:off x="1187450" y="2481263"/>
          <a:ext cx="20685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3" name="公式" r:id="rId19" imgW="2247773" imgH="371373" progId="Equation.3">
                  <p:embed/>
                </p:oleObj>
              </mc:Choice>
              <mc:Fallback>
                <p:oleObj name="公式" r:id="rId19" imgW="2247773" imgH="371373" progId="Equation.3">
                  <p:embed/>
                  <p:pic>
                    <p:nvPicPr>
                      <p:cNvPr id="384017" name="Object 9">
                        <a:extLst>
                          <a:ext uri="{FF2B5EF4-FFF2-40B4-BE49-F238E27FC236}">
                            <a16:creationId xmlns:a16="http://schemas.microsoft.com/office/drawing/2014/main" id="{BD07FD2E-49AF-4F8F-B68B-5D7D34D594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81263"/>
                        <a:ext cx="20685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8" name="Object 10">
            <a:extLst>
              <a:ext uri="{FF2B5EF4-FFF2-40B4-BE49-F238E27FC236}">
                <a16:creationId xmlns:a16="http://schemas.microsoft.com/office/drawing/2014/main" id="{78A4AF8B-1071-4C07-9E1D-CBBA471E08F3}"/>
              </a:ext>
            </a:extLst>
          </p:cNvPr>
          <p:cNvGraphicFramePr>
            <a:graphicFrameLocks/>
          </p:cNvGraphicFramePr>
          <p:nvPr/>
        </p:nvGraphicFramePr>
        <p:xfrm>
          <a:off x="1212850" y="4195763"/>
          <a:ext cx="21828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4" name="公式" r:id="rId21" imgW="2381110" imgH="266666" progId="Equation.3">
                  <p:embed/>
                </p:oleObj>
              </mc:Choice>
              <mc:Fallback>
                <p:oleObj name="公式" r:id="rId21" imgW="2381110" imgH="266666" progId="Equation.3">
                  <p:embed/>
                  <p:pic>
                    <p:nvPicPr>
                      <p:cNvPr id="384018" name="Object 10">
                        <a:extLst>
                          <a:ext uri="{FF2B5EF4-FFF2-40B4-BE49-F238E27FC236}">
                            <a16:creationId xmlns:a16="http://schemas.microsoft.com/office/drawing/2014/main" id="{78A4AF8B-1071-4C07-9E1D-CBBA471E08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195763"/>
                        <a:ext cx="21828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9" name="Text Box 19">
            <a:extLst>
              <a:ext uri="{FF2B5EF4-FFF2-40B4-BE49-F238E27FC236}">
                <a16:creationId xmlns:a16="http://schemas.microsoft.com/office/drawing/2014/main" id="{078F3220-64DC-4373-AA66-BB6A5E9C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6067425"/>
            <a:ext cx="580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和半波带法得到的暗纹条件一致 </a:t>
            </a:r>
          </a:p>
        </p:txBody>
      </p:sp>
      <p:sp>
        <p:nvSpPr>
          <p:cNvPr id="384020" name="Text Box 20">
            <a:extLst>
              <a:ext uri="{FF2B5EF4-FFF2-40B4-BE49-F238E27FC236}">
                <a16:creationId xmlns:a16="http://schemas.microsoft.com/office/drawing/2014/main" id="{81914F64-3443-4BAF-870F-96C9D5156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778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明</a:t>
            </a:r>
            <a:r>
              <a:rPr lang="zh-CN" altLang="en-US">
                <a:solidFill>
                  <a:srgbClr val="66FFFF"/>
                </a:solidFill>
              </a:rPr>
              <a:t>、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暗纹条件</a:t>
            </a:r>
          </a:p>
        </p:txBody>
      </p:sp>
      <p:sp>
        <p:nvSpPr>
          <p:cNvPr id="384021" name="Text Box 21">
            <a:extLst>
              <a:ext uri="{FF2B5EF4-FFF2-40B4-BE49-F238E27FC236}">
                <a16:creationId xmlns:a16="http://schemas.microsoft.com/office/drawing/2014/main" id="{5EFAB4A5-9097-4BB4-95C2-BFFEAB91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25908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1"/>
                </a:solidFill>
              </a:rPr>
              <a:t>-1. 43 </a:t>
            </a:r>
            <a:r>
              <a:rPr lang="en-US" altLang="zh-CN" sz="180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384022" name="Line 22">
            <a:extLst>
              <a:ext uri="{FF2B5EF4-FFF2-40B4-BE49-F238E27FC236}">
                <a16:creationId xmlns:a16="http://schemas.microsoft.com/office/drawing/2014/main" id="{78F63328-BC4E-4D72-9549-553A6B50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814638"/>
            <a:ext cx="2286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4023" name="Line 23">
            <a:extLst>
              <a:ext uri="{FF2B5EF4-FFF2-40B4-BE49-F238E27FC236}">
                <a16:creationId xmlns:a16="http://schemas.microsoft.com/office/drawing/2014/main" id="{4DE7A863-2DF4-4297-8829-C63FCCBCD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395538"/>
            <a:ext cx="2286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4024" name="Line 24">
            <a:extLst>
              <a:ext uri="{FF2B5EF4-FFF2-40B4-BE49-F238E27FC236}">
                <a16:creationId xmlns:a16="http://schemas.microsoft.com/office/drawing/2014/main" id="{EF75679D-E379-4FCA-9C2A-2CE35FAE5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976688"/>
            <a:ext cx="2286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4025" name="Line 25">
            <a:extLst>
              <a:ext uri="{FF2B5EF4-FFF2-40B4-BE49-F238E27FC236}">
                <a16:creationId xmlns:a16="http://schemas.microsoft.com/office/drawing/2014/main" id="{E0453B72-0AA4-4590-A021-C694913D6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4376738"/>
            <a:ext cx="2286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4026" name="Text Box 26">
            <a:extLst>
              <a:ext uri="{FF2B5EF4-FFF2-40B4-BE49-F238E27FC236}">
                <a16:creationId xmlns:a16="http://schemas.microsoft.com/office/drawing/2014/main" id="{5197BACF-8AE2-42E8-BFED-5F5DAB8E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3781425"/>
            <a:ext cx="820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1"/>
                </a:solidFill>
              </a:rPr>
              <a:t>1. 43 </a:t>
            </a:r>
            <a:r>
              <a:rPr lang="en-US" altLang="zh-CN" sz="180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384027" name="Text Box 27">
            <a:extLst>
              <a:ext uri="{FF2B5EF4-FFF2-40B4-BE49-F238E27FC236}">
                <a16:creationId xmlns:a16="http://schemas.microsoft.com/office/drawing/2014/main" id="{D23634B0-FF0A-4C51-B9FB-006F28513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17646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1"/>
                </a:solidFill>
              </a:rPr>
              <a:t>-2. 46 </a:t>
            </a:r>
            <a:r>
              <a:rPr lang="en-US" altLang="zh-CN" sz="180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384028" name="Text Box 28">
            <a:extLst>
              <a:ext uri="{FF2B5EF4-FFF2-40B4-BE49-F238E27FC236}">
                <a16:creationId xmlns:a16="http://schemas.microsoft.com/office/drawing/2014/main" id="{E4C17900-A9F3-4DDD-83CE-F8161EFB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25" y="41862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1"/>
                </a:solidFill>
              </a:rPr>
              <a:t>2. 46 </a:t>
            </a:r>
            <a:r>
              <a:rPr lang="en-US" altLang="zh-CN" sz="180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84029" name="Rectangle 29">
            <a:extLst>
              <a:ext uri="{FF2B5EF4-FFF2-40B4-BE49-F238E27FC236}">
                <a16:creationId xmlns:a16="http://schemas.microsoft.com/office/drawing/2014/main" id="{B12041C2-0E4B-465B-9BD4-C91232E97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9588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sp>
        <p:nvSpPr>
          <p:cNvPr id="384030" name="Rectangle 30">
            <a:extLst>
              <a:ext uri="{FF2B5EF4-FFF2-40B4-BE49-F238E27FC236}">
                <a16:creationId xmlns:a16="http://schemas.microsoft.com/office/drawing/2014/main" id="{D94B3A4F-E3AA-4FF6-B5C5-364276F4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65513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sp>
        <p:nvSpPr>
          <p:cNvPr id="384031" name="Text Box 31">
            <a:extLst>
              <a:ext uri="{FF2B5EF4-FFF2-40B4-BE49-F238E27FC236}">
                <a16:creationId xmlns:a16="http://schemas.microsoft.com/office/drawing/2014/main" id="{E5B52940-B377-4378-9579-5CE1F6CA02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4352132" y="2972594"/>
            <a:ext cx="4619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chemeClr val="bg1"/>
                </a:solidFill>
              </a:rPr>
              <a:t>I/I</a:t>
            </a:r>
            <a:r>
              <a:rPr kumimoji="0" lang="en-US" altLang="zh-CN" sz="16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64" name="灯片编号占位符 1">
            <a:extLst>
              <a:ext uri="{FF2B5EF4-FFF2-40B4-BE49-F238E27FC236}">
                <a16:creationId xmlns:a16="http://schemas.microsoft.com/office/drawing/2014/main" id="{FECE4EA9-649F-44EF-8F7C-D7BC9FD0DD4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246E2A-357C-4DAE-8677-84DF5205D29F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2" name="Object 33">
            <a:extLst>
              <a:ext uri="{FF2B5EF4-FFF2-40B4-BE49-F238E27FC236}">
                <a16:creationId xmlns:a16="http://schemas.microsoft.com/office/drawing/2014/main" id="{95B47720-4B94-4BCA-B8CA-B1145931E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428625"/>
          <a:ext cx="17430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5" name="公式" r:id="rId23" imgW="800024" imgH="342900" progId="Equation.3">
                  <p:embed/>
                </p:oleObj>
              </mc:Choice>
              <mc:Fallback>
                <p:oleObj name="公式" r:id="rId23" imgW="800024" imgH="342900" progId="Equation.3">
                  <p:embed/>
                  <p:pic>
                    <p:nvPicPr>
                      <p:cNvPr id="2" name="Object 33">
                        <a:extLst>
                          <a:ext uri="{FF2B5EF4-FFF2-40B4-BE49-F238E27FC236}">
                            <a16:creationId xmlns:a16="http://schemas.microsoft.com/office/drawing/2014/main" id="{95B47720-4B94-4BCA-B8CA-B1145931E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28625"/>
                        <a:ext cx="17430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4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utoUpdateAnimBg="0"/>
      <p:bldP spid="384011" grpId="0" autoUpdateAnimBg="0"/>
      <p:bldP spid="384013" grpId="0" autoUpdateAnimBg="0"/>
      <p:bldP spid="384019" grpId="0" autoUpdateAnimBg="0"/>
      <p:bldP spid="384020" grpId="0" autoUpdateAnimBg="0"/>
      <p:bldP spid="384021" grpId="0" build="p" autoUpdateAnimBg="0" advAuto="0"/>
      <p:bldP spid="384026" grpId="0" build="p" autoUpdateAnimBg="0" advAuto="0"/>
      <p:bldP spid="384027" grpId="0" build="p" autoUpdateAnimBg="0" advAuto="0"/>
      <p:bldP spid="384028" grpId="0" build="p" autoUpdateAnimBg="0" advAuto="0"/>
      <p:bldP spid="384029" grpId="0"/>
      <p:bldP spid="384030" grpId="0"/>
      <p:bldP spid="3840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14">
            <a:extLst>
              <a:ext uri="{FF2B5EF4-FFF2-40B4-BE49-F238E27FC236}">
                <a16:creationId xmlns:a16="http://schemas.microsoft.com/office/drawing/2014/main" id="{EF6E8DB5-9999-4159-8041-7E0499E3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1649413"/>
            <a:ext cx="865187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027" name="Picture 3" descr="14">
            <a:extLst>
              <a:ext uri="{FF2B5EF4-FFF2-40B4-BE49-F238E27FC236}">
                <a16:creationId xmlns:a16="http://schemas.microsoft.com/office/drawing/2014/main" id="{C796E4D5-A152-4D52-82D4-D86A65E4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1649413"/>
            <a:ext cx="86518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028" name="Picture 4" descr="14">
            <a:extLst>
              <a:ext uri="{FF2B5EF4-FFF2-40B4-BE49-F238E27FC236}">
                <a16:creationId xmlns:a16="http://schemas.microsoft.com/office/drawing/2014/main" id="{6DFFC773-3024-4B63-A9C4-FE800EC4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654175"/>
            <a:ext cx="86518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029" name="Picture 5" descr="14">
            <a:extLst>
              <a:ext uri="{FF2B5EF4-FFF2-40B4-BE49-F238E27FC236}">
                <a16:creationId xmlns:a16="http://schemas.microsoft.com/office/drawing/2014/main" id="{FFA1E327-530E-4DFD-9211-732A672C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54175"/>
            <a:ext cx="8651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5030" name="Line 6">
            <a:extLst>
              <a:ext uri="{FF2B5EF4-FFF2-40B4-BE49-F238E27FC236}">
                <a16:creationId xmlns:a16="http://schemas.microsoft.com/office/drawing/2014/main" id="{3110A6E0-FBD5-49B8-903F-C587026B74EC}"/>
              </a:ext>
            </a:extLst>
          </p:cNvPr>
          <p:cNvSpPr>
            <a:spLocks noChangeShapeType="1"/>
          </p:cNvSpPr>
          <p:nvPr/>
        </p:nvSpPr>
        <p:spPr bwMode="auto">
          <a:xfrm rot="20468047" flipV="1">
            <a:off x="2133600" y="2565400"/>
            <a:ext cx="4703763" cy="1011238"/>
          </a:xfrm>
          <a:prstGeom prst="line">
            <a:avLst/>
          </a:prstGeom>
          <a:noFill/>
          <a:ln w="19050">
            <a:solidFill>
              <a:srgbClr val="FF9999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5031" name="Object 2">
            <a:extLst>
              <a:ext uri="{FF2B5EF4-FFF2-40B4-BE49-F238E27FC236}">
                <a16:creationId xmlns:a16="http://schemas.microsoft.com/office/drawing/2014/main" id="{A0CABD06-9088-4146-A375-C23E8A60E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1975" y="2936875"/>
          <a:ext cx="2301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4" name="Equation" r:id="rId4" imgW="66669" imgH="76234" progId="Equation.3">
                  <p:embed/>
                </p:oleObj>
              </mc:Choice>
              <mc:Fallback>
                <p:oleObj name="Equation" r:id="rId4" imgW="66669" imgH="76234" progId="Equation.3">
                  <p:embed/>
                  <p:pic>
                    <p:nvPicPr>
                      <p:cNvPr id="385031" name="Object 2">
                        <a:extLst>
                          <a:ext uri="{FF2B5EF4-FFF2-40B4-BE49-F238E27FC236}">
                            <a16:creationId xmlns:a16="http://schemas.microsoft.com/office/drawing/2014/main" id="{A0CABD06-9088-4146-A375-C23E8A60E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936875"/>
                        <a:ext cx="230188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5032" name="Picture 8" descr="14">
            <a:extLst>
              <a:ext uri="{FF2B5EF4-FFF2-40B4-BE49-F238E27FC236}">
                <a16:creationId xmlns:a16="http://schemas.microsoft.com/office/drawing/2014/main" id="{226C122F-8C83-4342-9E1B-1863BF62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1651000"/>
            <a:ext cx="8651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5033" name="Line 9">
            <a:extLst>
              <a:ext uri="{FF2B5EF4-FFF2-40B4-BE49-F238E27FC236}">
                <a16:creationId xmlns:a16="http://schemas.microsoft.com/office/drawing/2014/main" id="{61B39A5D-DE5C-4353-9E13-736339B04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1757363"/>
            <a:ext cx="1587" cy="27082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4" name="Line 10">
            <a:extLst>
              <a:ext uri="{FF2B5EF4-FFF2-40B4-BE49-F238E27FC236}">
                <a16:creationId xmlns:a16="http://schemas.microsoft.com/office/drawing/2014/main" id="{7E1693FA-A9EE-4150-8E34-1513ED50F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1685925"/>
            <a:ext cx="0" cy="27082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5" name="Line 11">
            <a:extLst>
              <a:ext uri="{FF2B5EF4-FFF2-40B4-BE49-F238E27FC236}">
                <a16:creationId xmlns:a16="http://schemas.microsoft.com/office/drawing/2014/main" id="{8CD04A0C-D99F-41EC-96AA-8072385EA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1727200"/>
            <a:ext cx="0" cy="2751138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6" name="Line 12">
            <a:extLst>
              <a:ext uri="{FF2B5EF4-FFF2-40B4-BE49-F238E27FC236}">
                <a16:creationId xmlns:a16="http://schemas.microsoft.com/office/drawing/2014/main" id="{22369DB6-E0C7-4ECF-8AFC-5BFFA254E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3263" y="1719263"/>
            <a:ext cx="1587" cy="27844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7" name="Line 13">
            <a:extLst>
              <a:ext uri="{FF2B5EF4-FFF2-40B4-BE49-F238E27FC236}">
                <a16:creationId xmlns:a16="http://schemas.microsoft.com/office/drawing/2014/main" id="{42C5B0EA-B3EF-43D7-AB2F-DAADFA76F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275" y="3098800"/>
            <a:ext cx="6257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med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5038" name="Object 3">
            <a:extLst>
              <a:ext uri="{FF2B5EF4-FFF2-40B4-BE49-F238E27FC236}">
                <a16:creationId xmlns:a16="http://schemas.microsoft.com/office/drawing/2014/main" id="{3CFF1716-448F-46FA-887B-F040E3088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2855913"/>
          <a:ext cx="18415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5" name="公式" r:id="rId6" imgW="181045" imgH="180941" progId="Equation.3">
                  <p:embed/>
                </p:oleObj>
              </mc:Choice>
              <mc:Fallback>
                <p:oleObj name="公式" r:id="rId6" imgW="181045" imgH="180941" progId="Equation.3">
                  <p:embed/>
                  <p:pic>
                    <p:nvPicPr>
                      <p:cNvPr id="385038" name="Object 3">
                        <a:extLst>
                          <a:ext uri="{FF2B5EF4-FFF2-40B4-BE49-F238E27FC236}">
                            <a16:creationId xmlns:a16="http://schemas.microsoft.com/office/drawing/2014/main" id="{3CFF1716-448F-46FA-887B-F040E3088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855913"/>
                        <a:ext cx="18415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9" name="Object 4">
            <a:extLst>
              <a:ext uri="{FF2B5EF4-FFF2-40B4-BE49-F238E27FC236}">
                <a16:creationId xmlns:a16="http://schemas.microsoft.com/office/drawing/2014/main" id="{289D9C1D-1B95-4223-B6DC-8A0579AA3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2841625"/>
          <a:ext cx="39528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6" name="公式" r:id="rId8" imgW="447720" imgH="180941" progId="Equation.3">
                  <p:embed/>
                </p:oleObj>
              </mc:Choice>
              <mc:Fallback>
                <p:oleObj name="公式" r:id="rId8" imgW="447720" imgH="180941" progId="Equation.3">
                  <p:embed/>
                  <p:pic>
                    <p:nvPicPr>
                      <p:cNvPr id="385039" name="Object 4">
                        <a:extLst>
                          <a:ext uri="{FF2B5EF4-FFF2-40B4-BE49-F238E27FC236}">
                            <a16:creationId xmlns:a16="http://schemas.microsoft.com/office/drawing/2014/main" id="{289D9C1D-1B95-4223-B6DC-8A0579AA3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841625"/>
                        <a:ext cx="395288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0" name="Object 5">
            <a:extLst>
              <a:ext uri="{FF2B5EF4-FFF2-40B4-BE49-F238E27FC236}">
                <a16:creationId xmlns:a16="http://schemas.microsoft.com/office/drawing/2014/main" id="{260E68B6-3C3D-4EB8-B19B-FF9A791DF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6013" y="2754313"/>
          <a:ext cx="5429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7" name="公式" r:id="rId10" imgW="628765" imgH="266666" progId="Equation.3">
                  <p:embed/>
                </p:oleObj>
              </mc:Choice>
              <mc:Fallback>
                <p:oleObj name="公式" r:id="rId10" imgW="628765" imgH="266666" progId="Equation.3">
                  <p:embed/>
                  <p:pic>
                    <p:nvPicPr>
                      <p:cNvPr id="385040" name="Object 5">
                        <a:extLst>
                          <a:ext uri="{FF2B5EF4-FFF2-40B4-BE49-F238E27FC236}">
                            <a16:creationId xmlns:a16="http://schemas.microsoft.com/office/drawing/2014/main" id="{260E68B6-3C3D-4EB8-B19B-FF9A791DF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754313"/>
                        <a:ext cx="5429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1" name="Object 6">
            <a:extLst>
              <a:ext uri="{FF2B5EF4-FFF2-40B4-BE49-F238E27FC236}">
                <a16:creationId xmlns:a16="http://schemas.microsoft.com/office/drawing/2014/main" id="{4FB4E6F0-F9E4-444C-ACC9-65CF566E7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4050" y="2782888"/>
          <a:ext cx="3381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8" name="公式" r:id="rId12" imgW="371571" imgH="266666" progId="Equation.3">
                  <p:embed/>
                </p:oleObj>
              </mc:Choice>
              <mc:Fallback>
                <p:oleObj name="公式" r:id="rId12" imgW="371571" imgH="266666" progId="Equation.3">
                  <p:embed/>
                  <p:pic>
                    <p:nvPicPr>
                      <p:cNvPr id="385041" name="Object 6">
                        <a:extLst>
                          <a:ext uri="{FF2B5EF4-FFF2-40B4-BE49-F238E27FC236}">
                            <a16:creationId xmlns:a16="http://schemas.microsoft.com/office/drawing/2014/main" id="{4FB4E6F0-F9E4-444C-ACC9-65CF566E7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782888"/>
                        <a:ext cx="3381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2" name="Object 7">
            <a:extLst>
              <a:ext uri="{FF2B5EF4-FFF2-40B4-BE49-F238E27FC236}">
                <a16:creationId xmlns:a16="http://schemas.microsoft.com/office/drawing/2014/main" id="{22EA3130-0D6B-4C92-9D01-A9E6C2D3E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75" y="3146425"/>
          <a:ext cx="2159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9" name="公式" r:id="rId14" imgW="218967" imgH="180941" progId="Equation.3">
                  <p:embed/>
                </p:oleObj>
              </mc:Choice>
              <mc:Fallback>
                <p:oleObj name="公式" r:id="rId14" imgW="218967" imgH="180941" progId="Equation.3">
                  <p:embed/>
                  <p:pic>
                    <p:nvPicPr>
                      <p:cNvPr id="385042" name="Object 7">
                        <a:extLst>
                          <a:ext uri="{FF2B5EF4-FFF2-40B4-BE49-F238E27FC236}">
                            <a16:creationId xmlns:a16="http://schemas.microsoft.com/office/drawing/2014/main" id="{22EA3130-0D6B-4C92-9D01-A9E6C2D3E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3146425"/>
                        <a:ext cx="2159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3" name="Object 8">
            <a:extLst>
              <a:ext uri="{FF2B5EF4-FFF2-40B4-BE49-F238E27FC236}">
                <a16:creationId xmlns:a16="http://schemas.microsoft.com/office/drawing/2014/main" id="{ACB97750-2F89-4A56-8D29-962E7A527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143250"/>
          <a:ext cx="1619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0" name="公式" r:id="rId16" imgW="152298" imgH="266666" progId="Equation.3">
                  <p:embed/>
                </p:oleObj>
              </mc:Choice>
              <mc:Fallback>
                <p:oleObj name="公式" r:id="rId16" imgW="152298" imgH="266666" progId="Equation.3">
                  <p:embed/>
                  <p:pic>
                    <p:nvPicPr>
                      <p:cNvPr id="385043" name="Object 8">
                        <a:extLst>
                          <a:ext uri="{FF2B5EF4-FFF2-40B4-BE49-F238E27FC236}">
                            <a16:creationId xmlns:a16="http://schemas.microsoft.com/office/drawing/2014/main" id="{ACB97750-2F89-4A56-8D29-962E7A527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3250"/>
                        <a:ext cx="1619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4" name="Object 9">
            <a:extLst>
              <a:ext uri="{FF2B5EF4-FFF2-40B4-BE49-F238E27FC236}">
                <a16:creationId xmlns:a16="http://schemas.microsoft.com/office/drawing/2014/main" id="{5535C21C-0F6E-480C-A92E-A3CE24A69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5288" y="1127125"/>
          <a:ext cx="2428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1" name="公式" r:id="rId18" imgW="190525" imgH="257175" progId="Equation.3">
                  <p:embed/>
                </p:oleObj>
              </mc:Choice>
              <mc:Fallback>
                <p:oleObj name="公式" r:id="rId18" imgW="190525" imgH="257175" progId="Equation.3">
                  <p:embed/>
                  <p:pic>
                    <p:nvPicPr>
                      <p:cNvPr id="385044" name="Object 9">
                        <a:extLst>
                          <a:ext uri="{FF2B5EF4-FFF2-40B4-BE49-F238E27FC236}">
                            <a16:creationId xmlns:a16="http://schemas.microsoft.com/office/drawing/2014/main" id="{5535C21C-0F6E-480C-A92E-A3CE24A69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1127125"/>
                        <a:ext cx="2428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5" name="Object 10">
            <a:extLst>
              <a:ext uri="{FF2B5EF4-FFF2-40B4-BE49-F238E27FC236}">
                <a16:creationId xmlns:a16="http://schemas.microsoft.com/office/drawing/2014/main" id="{B8A26E94-A425-47A7-A58A-DE0E04D86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6438" y="1268413"/>
          <a:ext cx="1031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2" name="公式" r:id="rId20" imgW="1247743" imgH="323918" progId="Equation.3">
                  <p:embed/>
                </p:oleObj>
              </mc:Choice>
              <mc:Fallback>
                <p:oleObj name="公式" r:id="rId20" imgW="1247743" imgH="323918" progId="Equation.3">
                  <p:embed/>
                  <p:pic>
                    <p:nvPicPr>
                      <p:cNvPr id="385045" name="Object 10">
                        <a:extLst>
                          <a:ext uri="{FF2B5EF4-FFF2-40B4-BE49-F238E27FC236}">
                            <a16:creationId xmlns:a16="http://schemas.microsoft.com/office/drawing/2014/main" id="{B8A26E94-A425-47A7-A58A-DE0E04D86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1268413"/>
                        <a:ext cx="10318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6" name="Object 11">
            <a:extLst>
              <a:ext uri="{FF2B5EF4-FFF2-40B4-BE49-F238E27FC236}">
                <a16:creationId xmlns:a16="http://schemas.microsoft.com/office/drawing/2014/main" id="{4E7C4FA3-B9FC-4084-BC3A-02A62ADCE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1413" y="1500188"/>
          <a:ext cx="6651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3" name="公式" r:id="rId22" imgW="790543" imgH="257175" progId="Equation.3">
                  <p:embed/>
                </p:oleObj>
              </mc:Choice>
              <mc:Fallback>
                <p:oleObj name="公式" r:id="rId22" imgW="790543" imgH="257175" progId="Equation.3">
                  <p:embed/>
                  <p:pic>
                    <p:nvPicPr>
                      <p:cNvPr id="385046" name="Object 11">
                        <a:extLst>
                          <a:ext uri="{FF2B5EF4-FFF2-40B4-BE49-F238E27FC236}">
                            <a16:creationId xmlns:a16="http://schemas.microsoft.com/office/drawing/2014/main" id="{4E7C4FA3-B9FC-4084-BC3A-02A62ADCE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1500188"/>
                        <a:ext cx="66516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7" name="Line 23">
            <a:extLst>
              <a:ext uri="{FF2B5EF4-FFF2-40B4-BE49-F238E27FC236}">
                <a16:creationId xmlns:a16="http://schemas.microsoft.com/office/drawing/2014/main" id="{B494E701-4994-4229-94B2-BEE6131DA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3" y="1955800"/>
            <a:ext cx="0" cy="1143000"/>
          </a:xfrm>
          <a:prstGeom prst="line">
            <a:avLst/>
          </a:prstGeom>
          <a:noFill/>
          <a:ln w="19050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5048" name="Line 24">
            <a:extLst>
              <a:ext uri="{FF2B5EF4-FFF2-40B4-BE49-F238E27FC236}">
                <a16:creationId xmlns:a16="http://schemas.microsoft.com/office/drawing/2014/main" id="{E1156A7A-1FFD-44A6-93F1-B0A5F5FB9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2413000"/>
            <a:ext cx="0" cy="685800"/>
          </a:xfrm>
          <a:prstGeom prst="line">
            <a:avLst/>
          </a:prstGeom>
          <a:noFill/>
          <a:ln w="19050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5049" name="Line 25">
            <a:extLst>
              <a:ext uri="{FF2B5EF4-FFF2-40B4-BE49-F238E27FC236}">
                <a16:creationId xmlns:a16="http://schemas.microsoft.com/office/drawing/2014/main" id="{91F50797-619E-4B56-8E15-83C083E0A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98800"/>
            <a:ext cx="0" cy="685800"/>
          </a:xfrm>
          <a:prstGeom prst="line">
            <a:avLst/>
          </a:prstGeom>
          <a:noFill/>
          <a:ln w="19050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5050" name="Line 26">
            <a:extLst>
              <a:ext uri="{FF2B5EF4-FFF2-40B4-BE49-F238E27FC236}">
                <a16:creationId xmlns:a16="http://schemas.microsoft.com/office/drawing/2014/main" id="{AA5B6DA4-DA7F-43AE-B32C-6B5AD68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1727200"/>
            <a:ext cx="1587" cy="27844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1" name="Line 27">
            <a:extLst>
              <a:ext uri="{FF2B5EF4-FFF2-40B4-BE49-F238E27FC236}">
                <a16:creationId xmlns:a16="http://schemas.microsoft.com/office/drawing/2014/main" id="{6CB13A87-6291-40F9-9F40-15362A5D3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1685925"/>
            <a:ext cx="0" cy="27082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5052" name="Object 12">
            <a:extLst>
              <a:ext uri="{FF2B5EF4-FFF2-40B4-BE49-F238E27FC236}">
                <a16:creationId xmlns:a16="http://schemas.microsoft.com/office/drawing/2014/main" id="{B2A05F69-8905-4D71-8098-544B8CBD9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3613150"/>
          <a:ext cx="2301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4" name="Equation" r:id="rId24" imgW="66669" imgH="76234" progId="Equation.3">
                  <p:embed/>
                </p:oleObj>
              </mc:Choice>
              <mc:Fallback>
                <p:oleObj name="Equation" r:id="rId24" imgW="66669" imgH="76234" progId="Equation.3">
                  <p:embed/>
                  <p:pic>
                    <p:nvPicPr>
                      <p:cNvPr id="385052" name="Object 12">
                        <a:extLst>
                          <a:ext uri="{FF2B5EF4-FFF2-40B4-BE49-F238E27FC236}">
                            <a16:creationId xmlns:a16="http://schemas.microsoft.com/office/drawing/2014/main" id="{B2A05F69-8905-4D71-8098-544B8CBD9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613150"/>
                        <a:ext cx="230188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53" name="Object 13">
            <a:extLst>
              <a:ext uri="{FF2B5EF4-FFF2-40B4-BE49-F238E27FC236}">
                <a16:creationId xmlns:a16="http://schemas.microsoft.com/office/drawing/2014/main" id="{717D681D-61AA-419C-B43A-44CA37A76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1831975"/>
          <a:ext cx="23018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5" name="Equation" r:id="rId26" imgW="66669" imgH="76234" progId="Equation.3">
                  <p:embed/>
                </p:oleObj>
              </mc:Choice>
              <mc:Fallback>
                <p:oleObj name="Equation" r:id="rId26" imgW="66669" imgH="76234" progId="Equation.3">
                  <p:embed/>
                  <p:pic>
                    <p:nvPicPr>
                      <p:cNvPr id="385053" name="Object 13">
                        <a:extLst>
                          <a:ext uri="{FF2B5EF4-FFF2-40B4-BE49-F238E27FC236}">
                            <a16:creationId xmlns:a16="http://schemas.microsoft.com/office/drawing/2014/main" id="{717D681D-61AA-419C-B43A-44CA37A76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1831975"/>
                        <a:ext cx="230187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54" name="Object 14">
            <a:extLst>
              <a:ext uri="{FF2B5EF4-FFF2-40B4-BE49-F238E27FC236}">
                <a16:creationId xmlns:a16="http://schemas.microsoft.com/office/drawing/2014/main" id="{217B9A0D-208D-495C-81DF-6AAC11F19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913" y="2308225"/>
          <a:ext cx="23018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6" name="Equation" r:id="rId28" imgW="66669" imgH="76234" progId="Equation.3">
                  <p:embed/>
                </p:oleObj>
              </mc:Choice>
              <mc:Fallback>
                <p:oleObj name="Equation" r:id="rId28" imgW="66669" imgH="76234" progId="Equation.3">
                  <p:embed/>
                  <p:pic>
                    <p:nvPicPr>
                      <p:cNvPr id="385054" name="Object 14">
                        <a:extLst>
                          <a:ext uri="{FF2B5EF4-FFF2-40B4-BE49-F238E27FC236}">
                            <a16:creationId xmlns:a16="http://schemas.microsoft.com/office/drawing/2014/main" id="{217B9A0D-208D-495C-81DF-6AAC11F19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2308225"/>
                        <a:ext cx="230187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55" name="Object 15">
            <a:extLst>
              <a:ext uri="{FF2B5EF4-FFF2-40B4-BE49-F238E27FC236}">
                <a16:creationId xmlns:a16="http://schemas.microsoft.com/office/drawing/2014/main" id="{FB69D70E-70EC-404C-AF62-8F1C18E1F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4117975"/>
          <a:ext cx="2301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7" name="Equation" r:id="rId30" imgW="66669" imgH="76234" progId="Equation.3">
                  <p:embed/>
                </p:oleObj>
              </mc:Choice>
              <mc:Fallback>
                <p:oleObj name="Equation" r:id="rId30" imgW="66669" imgH="76234" progId="Equation.3">
                  <p:embed/>
                  <p:pic>
                    <p:nvPicPr>
                      <p:cNvPr id="385055" name="Object 15">
                        <a:extLst>
                          <a:ext uri="{FF2B5EF4-FFF2-40B4-BE49-F238E27FC236}">
                            <a16:creationId xmlns:a16="http://schemas.microsoft.com/office/drawing/2014/main" id="{FB69D70E-70EC-404C-AF62-8F1C18E1F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117975"/>
                        <a:ext cx="230188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7" name="Line 33">
            <a:extLst>
              <a:ext uri="{FF2B5EF4-FFF2-40B4-BE49-F238E27FC236}">
                <a16:creationId xmlns:a16="http://schemas.microsoft.com/office/drawing/2014/main" id="{8DE092B4-236D-430F-A6E1-22B1EFED1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1236663"/>
            <a:ext cx="0" cy="3276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5058" name="Line 34">
            <a:extLst>
              <a:ext uri="{FF2B5EF4-FFF2-40B4-BE49-F238E27FC236}">
                <a16:creationId xmlns:a16="http://schemas.microsoft.com/office/drawing/2014/main" id="{22CE408F-34D2-4845-A8CC-E870D78E0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60600"/>
            <a:ext cx="0" cy="1600200"/>
          </a:xfrm>
          <a:prstGeom prst="line">
            <a:avLst/>
          </a:prstGeom>
          <a:noFill/>
          <a:ln w="19050">
            <a:solidFill>
              <a:schemeClr val="hlink">
                <a:alpha val="50195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9" name="Line 35">
            <a:extLst>
              <a:ext uri="{FF2B5EF4-FFF2-40B4-BE49-F238E27FC236}">
                <a16:creationId xmlns:a16="http://schemas.microsoft.com/office/drawing/2014/main" id="{A4F557C4-7509-4F4F-AEC2-D4DFC3DDE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60600"/>
            <a:ext cx="0" cy="1600200"/>
          </a:xfrm>
          <a:prstGeom prst="line">
            <a:avLst/>
          </a:prstGeom>
          <a:noFill/>
          <a:ln w="19050">
            <a:solidFill>
              <a:schemeClr val="hlink">
                <a:alpha val="50195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0" name="Line 36">
            <a:extLst>
              <a:ext uri="{FF2B5EF4-FFF2-40B4-BE49-F238E27FC236}">
                <a16:creationId xmlns:a16="http://schemas.microsoft.com/office/drawing/2014/main" id="{58E9510E-ED03-4E3D-A56E-784116D1A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2260600"/>
            <a:ext cx="0" cy="1600200"/>
          </a:xfrm>
          <a:prstGeom prst="line">
            <a:avLst/>
          </a:prstGeom>
          <a:noFill/>
          <a:ln w="19050">
            <a:solidFill>
              <a:schemeClr val="hlink">
                <a:alpha val="50195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1" name="Line 37">
            <a:extLst>
              <a:ext uri="{FF2B5EF4-FFF2-40B4-BE49-F238E27FC236}">
                <a16:creationId xmlns:a16="http://schemas.microsoft.com/office/drawing/2014/main" id="{3B2455FF-77DB-40CD-BB08-373AE447F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5038" y="2260600"/>
            <a:ext cx="0" cy="1600200"/>
          </a:xfrm>
          <a:prstGeom prst="line">
            <a:avLst/>
          </a:prstGeom>
          <a:noFill/>
          <a:ln w="19050">
            <a:solidFill>
              <a:schemeClr val="hlink">
                <a:alpha val="50195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5062" name="Object 16">
            <a:extLst>
              <a:ext uri="{FF2B5EF4-FFF2-40B4-BE49-F238E27FC236}">
                <a16:creationId xmlns:a16="http://schemas.microsoft.com/office/drawing/2014/main" id="{FE6227B1-6751-48A6-8D77-E0ECF2F81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0" y="4929188"/>
          <a:ext cx="45164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8" name="公式" r:id="rId32" imgW="1981098" imgH="133486" progId="Equation.3">
                  <p:embed/>
                </p:oleObj>
              </mc:Choice>
              <mc:Fallback>
                <p:oleObj name="公式" r:id="rId32" imgW="1981098" imgH="133486" progId="Equation.3">
                  <p:embed/>
                  <p:pic>
                    <p:nvPicPr>
                      <p:cNvPr id="385062" name="Object 16">
                        <a:extLst>
                          <a:ext uri="{FF2B5EF4-FFF2-40B4-BE49-F238E27FC236}">
                            <a16:creationId xmlns:a16="http://schemas.microsoft.com/office/drawing/2014/main" id="{FE6227B1-6751-48A6-8D77-E0ECF2F81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929188"/>
                        <a:ext cx="45164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63" name="Rectangle 39">
            <a:extLst>
              <a:ext uri="{FF2B5EF4-FFF2-40B4-BE49-F238E27FC236}">
                <a16:creationId xmlns:a16="http://schemas.microsoft.com/office/drawing/2014/main" id="{161EA7B7-9101-4DF9-897D-3B84C3B5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927600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解得 </a:t>
            </a:r>
          </a:p>
        </p:txBody>
      </p:sp>
      <p:sp>
        <p:nvSpPr>
          <p:cNvPr id="385064" name="Text Box 40">
            <a:extLst>
              <a:ext uri="{FF2B5EF4-FFF2-40B4-BE49-F238E27FC236}">
                <a16:creationId xmlns:a16="http://schemas.microsoft.com/office/drawing/2014/main" id="{5C347766-532E-4092-B87D-A79965BD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61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相应 </a:t>
            </a:r>
          </a:p>
        </p:txBody>
      </p:sp>
      <p:graphicFrame>
        <p:nvGraphicFramePr>
          <p:cNvPr id="385065" name="Object 17">
            <a:extLst>
              <a:ext uri="{FF2B5EF4-FFF2-40B4-BE49-F238E27FC236}">
                <a16:creationId xmlns:a16="http://schemas.microsoft.com/office/drawing/2014/main" id="{ADB63963-12A9-40C7-AB44-7E2AABC4D625}"/>
              </a:ext>
            </a:extLst>
          </p:cNvPr>
          <p:cNvGraphicFramePr>
            <a:graphicFrameLocks/>
          </p:cNvGraphicFramePr>
          <p:nvPr/>
        </p:nvGraphicFramePr>
        <p:xfrm>
          <a:off x="2254250" y="5559425"/>
          <a:ext cx="46386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9" name="公式" r:id="rId34" imgW="5105349" imgH="342900" progId="Equation.3">
                  <p:embed/>
                </p:oleObj>
              </mc:Choice>
              <mc:Fallback>
                <p:oleObj name="公式" r:id="rId34" imgW="5105349" imgH="342900" progId="Equation.3">
                  <p:embed/>
                  <p:pic>
                    <p:nvPicPr>
                      <p:cNvPr id="385065" name="Object 17">
                        <a:extLst>
                          <a:ext uri="{FF2B5EF4-FFF2-40B4-BE49-F238E27FC236}">
                            <a16:creationId xmlns:a16="http://schemas.microsoft.com/office/drawing/2014/main" id="{ADB63963-12A9-40C7-AB44-7E2AABC4D6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559425"/>
                        <a:ext cx="46386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66" name="Object 18">
            <a:extLst>
              <a:ext uri="{FF2B5EF4-FFF2-40B4-BE49-F238E27FC236}">
                <a16:creationId xmlns:a16="http://schemas.microsoft.com/office/drawing/2014/main" id="{BAC32EA8-5EAC-49F7-ADC4-DB98AC87E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6118225"/>
          <a:ext cx="23241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0" name="公式" r:id="rId36" imgW="2838310" imgH="371373" progId="Equation.3">
                  <p:embed/>
                </p:oleObj>
              </mc:Choice>
              <mc:Fallback>
                <p:oleObj name="公式" r:id="rId36" imgW="2838310" imgH="371373" progId="Equation.3">
                  <p:embed/>
                  <p:pic>
                    <p:nvPicPr>
                      <p:cNvPr id="385066" name="Object 18">
                        <a:extLst>
                          <a:ext uri="{FF2B5EF4-FFF2-40B4-BE49-F238E27FC236}">
                            <a16:creationId xmlns:a16="http://schemas.microsoft.com/office/drawing/2014/main" id="{BAC32EA8-5EAC-49F7-ADC4-DB98AC87E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6118225"/>
                        <a:ext cx="23241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67" name="Text Box 43">
            <a:extLst>
              <a:ext uri="{FF2B5EF4-FFF2-40B4-BE49-F238E27FC236}">
                <a16:creationId xmlns:a16="http://schemas.microsoft.com/office/drawing/2014/main" id="{4C8439C3-95FC-4144-8498-EE159834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6043613"/>
            <a:ext cx="392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半波带法得到的明纹位置</a:t>
            </a:r>
          </a:p>
        </p:txBody>
      </p:sp>
      <p:graphicFrame>
        <p:nvGraphicFramePr>
          <p:cNvPr id="19499" name="Object 19">
            <a:extLst>
              <a:ext uri="{FF2B5EF4-FFF2-40B4-BE49-F238E27FC236}">
                <a16:creationId xmlns:a16="http://schemas.microsoft.com/office/drawing/2014/main" id="{F0AE5FB4-A99D-436A-886F-00EA4802A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0775" y="2773363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1" name="公式" r:id="rId38" imgW="190500" imgH="419100" progId="Equation.3">
                  <p:embed/>
                </p:oleObj>
              </mc:Choice>
              <mc:Fallback>
                <p:oleObj name="公式" r:id="rId38" imgW="190500" imgH="419100" progId="Equation.3">
                  <p:embed/>
                  <p:pic>
                    <p:nvPicPr>
                      <p:cNvPr id="19499" name="Object 19">
                        <a:extLst>
                          <a:ext uri="{FF2B5EF4-FFF2-40B4-BE49-F238E27FC236}">
                            <a16:creationId xmlns:a16="http://schemas.microsoft.com/office/drawing/2014/main" id="{F0AE5FB4-A99D-436A-886F-00EA4802A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773363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69" name="Rectangle 45">
            <a:extLst>
              <a:ext uri="{FF2B5EF4-FFF2-40B4-BE49-F238E27FC236}">
                <a16:creationId xmlns:a16="http://schemas.microsoft.com/office/drawing/2014/main" id="{2ECA3BDD-8F0C-40BE-9909-6C27F479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6021388"/>
            <a:ext cx="224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是较好的近似</a:t>
            </a:r>
          </a:p>
        </p:txBody>
      </p:sp>
      <p:graphicFrame>
        <p:nvGraphicFramePr>
          <p:cNvPr id="385070" name="Object 20">
            <a:extLst>
              <a:ext uri="{FF2B5EF4-FFF2-40B4-BE49-F238E27FC236}">
                <a16:creationId xmlns:a16="http://schemas.microsoft.com/office/drawing/2014/main" id="{ABAD18B7-97BF-4E77-9239-890D0BF42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292100"/>
          <a:ext cx="10128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2" name="公式" r:id="rId40" imgW="971588" imgH="647836" progId="Equation.3">
                  <p:embed/>
                </p:oleObj>
              </mc:Choice>
              <mc:Fallback>
                <p:oleObj name="公式" r:id="rId40" imgW="971588" imgH="647836" progId="Equation.3">
                  <p:embed/>
                  <p:pic>
                    <p:nvPicPr>
                      <p:cNvPr id="385070" name="Object 20">
                        <a:extLst>
                          <a:ext uri="{FF2B5EF4-FFF2-40B4-BE49-F238E27FC236}">
                            <a16:creationId xmlns:a16="http://schemas.microsoft.com/office/drawing/2014/main" id="{ABAD18B7-97BF-4E77-9239-890D0BF42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92100"/>
                        <a:ext cx="10128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71" name="Text Box 47">
            <a:extLst>
              <a:ext uri="{FF2B5EF4-FFF2-40B4-BE49-F238E27FC236}">
                <a16:creationId xmlns:a16="http://schemas.microsoft.com/office/drawing/2014/main" id="{2ECAF4C9-BF15-4A37-A1C9-86A0FC37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3873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明纹条件</a:t>
            </a:r>
          </a:p>
        </p:txBody>
      </p:sp>
      <p:sp>
        <p:nvSpPr>
          <p:cNvPr id="385072" name="Rectangle 48">
            <a:extLst>
              <a:ext uri="{FF2B5EF4-FFF2-40B4-BE49-F238E27FC236}">
                <a16:creationId xmlns:a16="http://schemas.microsoft.com/office/drawing/2014/main" id="{CF08FE1A-19A9-44CE-8365-ABF6662A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graphicFrame>
        <p:nvGraphicFramePr>
          <p:cNvPr id="385073" name="Object 21">
            <a:extLst>
              <a:ext uri="{FF2B5EF4-FFF2-40B4-BE49-F238E27FC236}">
                <a16:creationId xmlns:a16="http://schemas.microsoft.com/office/drawing/2014/main" id="{24750E7F-D496-49DA-AD03-D9DB10CCB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87363"/>
          <a:ext cx="12779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3" name="公式" r:id="rId42" imgW="1238263" imgH="247684" progId="Equation.3">
                  <p:embed/>
                </p:oleObj>
              </mc:Choice>
              <mc:Fallback>
                <p:oleObj name="公式" r:id="rId42" imgW="1238263" imgH="247684" progId="Equation.3">
                  <p:embed/>
                  <p:pic>
                    <p:nvPicPr>
                      <p:cNvPr id="385073" name="Object 21">
                        <a:extLst>
                          <a:ext uri="{FF2B5EF4-FFF2-40B4-BE49-F238E27FC236}">
                            <a16:creationId xmlns:a16="http://schemas.microsoft.com/office/drawing/2014/main" id="{24750E7F-D496-49DA-AD03-D9DB10CCB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87363"/>
                        <a:ext cx="12779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74" name="AutoShape 50">
            <a:extLst>
              <a:ext uri="{FF2B5EF4-FFF2-40B4-BE49-F238E27FC236}">
                <a16:creationId xmlns:a16="http://schemas.microsoft.com/office/drawing/2014/main" id="{12CE8637-637B-4826-AFF8-19B126A1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49275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FFCCFF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83003" name="Object 51">
            <a:extLst>
              <a:ext uri="{FF2B5EF4-FFF2-40B4-BE49-F238E27FC236}">
                <a16:creationId xmlns:a16="http://schemas.microsoft.com/office/drawing/2014/main" id="{D4088CC3-CAF5-453E-91D2-8AD1B9DBC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2313" y="5067300"/>
          <a:ext cx="14859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4" name="公式" r:id="rId44" imgW="762102" imgH="342900" progId="Equation.3">
                  <p:embed/>
                </p:oleObj>
              </mc:Choice>
              <mc:Fallback>
                <p:oleObj name="公式" r:id="rId44" imgW="762102" imgH="342900" progId="Equation.3">
                  <p:embed/>
                  <p:pic>
                    <p:nvPicPr>
                      <p:cNvPr id="383003" name="Object 51">
                        <a:extLst>
                          <a:ext uri="{FF2B5EF4-FFF2-40B4-BE49-F238E27FC236}">
                            <a16:creationId xmlns:a16="http://schemas.microsoft.com/office/drawing/2014/main" id="{D4088CC3-CAF5-453E-91D2-8AD1B9DBC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067300"/>
                        <a:ext cx="1485900" cy="719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7" name="灯片编号占位符 1">
            <a:extLst>
              <a:ext uri="{FF2B5EF4-FFF2-40B4-BE49-F238E27FC236}">
                <a16:creationId xmlns:a16="http://schemas.microsoft.com/office/drawing/2014/main" id="{CEA412AE-8AB0-40F6-A5E8-D09462DFAA4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B2BF94-A36B-4CD4-8C9B-7528A607EBD3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3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8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8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8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8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3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63" grpId="0" build="p" autoUpdateAnimBg="0"/>
      <p:bldP spid="385064" grpId="0" build="p" autoUpdateAnimBg="0"/>
      <p:bldP spid="385067" grpId="0" build="p" autoUpdateAnimBg="0"/>
      <p:bldP spid="385069" grpId="0"/>
      <p:bldP spid="385071" grpId="0" autoUpdateAnimBg="0"/>
      <p:bldP spid="385072" grpId="0"/>
      <p:bldP spid="3850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Arc 3">
            <a:extLst>
              <a:ext uri="{FF2B5EF4-FFF2-40B4-BE49-F238E27FC236}">
                <a16:creationId xmlns:a16="http://schemas.microsoft.com/office/drawing/2014/main" id="{B337C1EA-B87F-49DA-84A3-F656F7364A56}"/>
              </a:ext>
            </a:extLst>
          </p:cNvPr>
          <p:cNvSpPr>
            <a:spLocks/>
          </p:cNvSpPr>
          <p:nvPr/>
        </p:nvSpPr>
        <p:spPr bwMode="auto">
          <a:xfrm>
            <a:off x="4327525" y="2366963"/>
            <a:ext cx="152400" cy="155575"/>
          </a:xfrm>
          <a:custGeom>
            <a:avLst/>
            <a:gdLst>
              <a:gd name="T0" fmla="*/ 2147483646 w 21600"/>
              <a:gd name="T1" fmla="*/ 0 h 21999"/>
              <a:gd name="T2" fmla="*/ 2147483646 w 21600"/>
              <a:gd name="T3" fmla="*/ 2147483646 h 21999"/>
              <a:gd name="T4" fmla="*/ 0 w 21600"/>
              <a:gd name="T5" fmla="*/ 2147483646 h 21999"/>
              <a:gd name="T6" fmla="*/ 0 60000 65536"/>
              <a:gd name="T7" fmla="*/ 0 60000 65536"/>
              <a:gd name="T8" fmla="*/ 0 60000 65536"/>
              <a:gd name="T9" fmla="*/ 0 w 21600"/>
              <a:gd name="T10" fmla="*/ 0 h 21999"/>
              <a:gd name="T11" fmla="*/ 21600 w 21600"/>
              <a:gd name="T12" fmla="*/ 21999 h 21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999" fill="none" extrusionOk="0">
                <a:moveTo>
                  <a:pt x="14340" y="-1"/>
                </a:moveTo>
                <a:cubicBezTo>
                  <a:pt x="18957" y="4099"/>
                  <a:pt x="21600" y="9978"/>
                  <a:pt x="21600" y="16153"/>
                </a:cubicBezTo>
                <a:cubicBezTo>
                  <a:pt x="21600" y="18129"/>
                  <a:pt x="21328" y="20096"/>
                  <a:pt x="20793" y="21998"/>
                </a:cubicBezTo>
              </a:path>
              <a:path w="21600" h="21999" stroke="0" extrusionOk="0">
                <a:moveTo>
                  <a:pt x="14340" y="-1"/>
                </a:moveTo>
                <a:cubicBezTo>
                  <a:pt x="18957" y="4099"/>
                  <a:pt x="21600" y="9978"/>
                  <a:pt x="21600" y="16153"/>
                </a:cubicBezTo>
                <a:cubicBezTo>
                  <a:pt x="21600" y="18129"/>
                  <a:pt x="21328" y="20096"/>
                  <a:pt x="20793" y="21998"/>
                </a:cubicBezTo>
                <a:lnTo>
                  <a:pt x="0" y="16153"/>
                </a:lnTo>
                <a:lnTo>
                  <a:pt x="14340" y="-1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88100" name="Picture 4" descr="f14">
            <a:extLst>
              <a:ext uri="{FF2B5EF4-FFF2-40B4-BE49-F238E27FC236}">
                <a16:creationId xmlns:a16="http://schemas.microsoft.com/office/drawing/2014/main" id="{268B722D-1B31-4998-B8DB-3DBBD503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18240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8101" name="Text Box 5">
            <a:extLst>
              <a:ext uri="{FF2B5EF4-FFF2-40B4-BE49-F238E27FC236}">
                <a16:creationId xmlns:a16="http://schemas.microsoft.com/office/drawing/2014/main" id="{75F4B5C7-D157-49A5-9956-C14027FF8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57188"/>
            <a:ext cx="441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光学仪器的分辨本领</a:t>
            </a:r>
          </a:p>
        </p:txBody>
      </p:sp>
      <p:sp>
        <p:nvSpPr>
          <p:cNvPr id="388102" name="Text Box 6">
            <a:extLst>
              <a:ext uri="{FF2B5EF4-FFF2-40B4-BE49-F238E27FC236}">
                <a16:creationId xmlns:a16="http://schemas.microsoft.com/office/drawing/2014/main" id="{EE0610CA-8228-4AB9-8B6B-E772AF5C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9286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圆孔的夫琅禾费衍射</a:t>
            </a:r>
          </a:p>
        </p:txBody>
      </p:sp>
      <p:sp>
        <p:nvSpPr>
          <p:cNvPr id="388103" name="Rectangle 7">
            <a:extLst>
              <a:ext uri="{FF2B5EF4-FFF2-40B4-BE49-F238E27FC236}">
                <a16:creationId xmlns:a16="http://schemas.microsoft.com/office/drawing/2014/main" id="{CF6EC4C3-153A-48C0-A107-1CB59463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3251200"/>
            <a:ext cx="12239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孔径为</a:t>
            </a:r>
            <a:r>
              <a:rPr lang="en-US" altLang="zh-CN" sz="2000" i="1">
                <a:solidFill>
                  <a:srgbClr val="66FFFF"/>
                </a:solidFill>
              </a:rPr>
              <a:t>D</a:t>
            </a:r>
            <a:endParaRPr lang="en-US" altLang="zh-CN" sz="2000">
              <a:solidFill>
                <a:srgbClr val="66FFFF"/>
              </a:solidFill>
            </a:endParaRPr>
          </a:p>
        </p:txBody>
      </p:sp>
      <p:sp>
        <p:nvSpPr>
          <p:cNvPr id="388104" name="Rectangle 8">
            <a:extLst>
              <a:ext uri="{FF2B5EF4-FFF2-40B4-BE49-F238E27FC236}">
                <a16:creationId xmlns:a16="http://schemas.microsoft.com/office/drawing/2014/main" id="{50CE252B-946D-4F44-85A2-75206438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1552575"/>
            <a:ext cx="9525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衍射屏</a:t>
            </a:r>
          </a:p>
        </p:txBody>
      </p:sp>
      <p:sp>
        <p:nvSpPr>
          <p:cNvPr id="388105" name="Rectangle 9">
            <a:extLst>
              <a:ext uri="{FF2B5EF4-FFF2-40B4-BE49-F238E27FC236}">
                <a16:creationId xmlns:a16="http://schemas.microsoft.com/office/drawing/2014/main" id="{E26C1264-BE57-40A0-B93E-13037FB2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219325"/>
            <a:ext cx="1397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中央亮斑</a:t>
            </a:r>
          </a:p>
          <a:p>
            <a:pPr algn="just" eaLnBrk="1" hangingPunct="1"/>
            <a:r>
              <a:rPr lang="en-US" altLang="zh-CN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艾里斑</a:t>
            </a:r>
            <a:r>
              <a:rPr lang="en-US" altLang="zh-CN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88106" name="Line 10">
            <a:extLst>
              <a:ext uri="{FF2B5EF4-FFF2-40B4-BE49-F238E27FC236}">
                <a16:creationId xmlns:a16="http://schemas.microsoft.com/office/drawing/2014/main" id="{C0A7B0B2-7674-4A78-9E46-E24FE99B8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376613"/>
            <a:ext cx="0" cy="139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7" name="Line 11">
            <a:extLst>
              <a:ext uri="{FF2B5EF4-FFF2-40B4-BE49-F238E27FC236}">
                <a16:creationId xmlns:a16="http://schemas.microsoft.com/office/drawing/2014/main" id="{A31C16C2-334F-4460-930E-90CE2C174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450" y="3255963"/>
            <a:ext cx="0" cy="330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8" name="Line 12">
            <a:extLst>
              <a:ext uri="{FF2B5EF4-FFF2-40B4-BE49-F238E27FC236}">
                <a16:creationId xmlns:a16="http://schemas.microsoft.com/office/drawing/2014/main" id="{8468251D-BE09-4064-B3AE-7D22F9C91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438525"/>
            <a:ext cx="97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109" name="Object 2">
            <a:extLst>
              <a:ext uri="{FF2B5EF4-FFF2-40B4-BE49-F238E27FC236}">
                <a16:creationId xmlns:a16="http://schemas.microsoft.com/office/drawing/2014/main" id="{4685DABD-8D0E-44ED-B8BF-4EE5407E1C6B}"/>
              </a:ext>
            </a:extLst>
          </p:cNvPr>
          <p:cNvGraphicFramePr>
            <a:graphicFrameLocks/>
          </p:cNvGraphicFramePr>
          <p:nvPr/>
        </p:nvGraphicFramePr>
        <p:xfrm>
          <a:off x="3767138" y="4214813"/>
          <a:ext cx="16621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2" name="公式" r:id="rId4" imgW="1771612" imgH="762034" progId="Equation.3">
                  <p:embed/>
                </p:oleObj>
              </mc:Choice>
              <mc:Fallback>
                <p:oleObj name="公式" r:id="rId4" imgW="1771612" imgH="762034" progId="Equation.3">
                  <p:embed/>
                  <p:pic>
                    <p:nvPicPr>
                      <p:cNvPr id="388109" name="Object 2">
                        <a:extLst>
                          <a:ext uri="{FF2B5EF4-FFF2-40B4-BE49-F238E27FC236}">
                            <a16:creationId xmlns:a16="http://schemas.microsoft.com/office/drawing/2014/main" id="{4685DABD-8D0E-44ED-B8BF-4EE5407E1C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214813"/>
                        <a:ext cx="166211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0" name="Text Box 14">
            <a:extLst>
              <a:ext uri="{FF2B5EF4-FFF2-40B4-BE49-F238E27FC236}">
                <a16:creationId xmlns:a16="http://schemas.microsoft.com/office/drawing/2014/main" id="{3BE51005-6CC2-47AE-B002-4C5A3676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929188"/>
            <a:ext cx="3124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透镜的分辩本领</a:t>
            </a:r>
          </a:p>
        </p:txBody>
      </p:sp>
      <p:sp>
        <p:nvSpPr>
          <p:cNvPr id="388111" name="Text Box 15">
            <a:extLst>
              <a:ext uri="{FF2B5EF4-FFF2-40B4-BE49-F238E27FC236}">
                <a16:creationId xmlns:a16="http://schemas.microsoft.com/office/drawing/2014/main" id="{6E5B2362-9DDA-4133-94D9-9639C5EF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54927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几何光学  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32A595C8-F528-4410-AEFE-8ED934C4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54927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物点</a:t>
            </a:r>
          </a:p>
        </p:txBody>
      </p:sp>
      <p:sp>
        <p:nvSpPr>
          <p:cNvPr id="388114" name="AutoShape 18">
            <a:extLst>
              <a:ext uri="{FF2B5EF4-FFF2-40B4-BE49-F238E27FC236}">
                <a16:creationId xmlns:a16="http://schemas.microsoft.com/office/drawing/2014/main" id="{623B4D67-D802-4980-8309-57D2A1FB729F}"/>
              </a:ext>
            </a:extLst>
          </p:cNvPr>
          <p:cNvSpPr>
            <a:spLocks noChangeArrowheads="1"/>
          </p:cNvSpPr>
          <p:nvPr/>
        </p:nvSpPr>
        <p:spPr bwMode="auto">
          <a:xfrm rot="-5373709">
            <a:off x="1643063" y="2305050"/>
            <a:ext cx="1447800" cy="536575"/>
          </a:xfrm>
          <a:prstGeom prst="parallelogram">
            <a:avLst>
              <a:gd name="adj" fmla="val 67456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88115" name="Oval 19">
            <a:extLst>
              <a:ext uri="{FF2B5EF4-FFF2-40B4-BE49-F238E27FC236}">
                <a16:creationId xmlns:a16="http://schemas.microsoft.com/office/drawing/2014/main" id="{44D53EF5-1A38-40DD-BC8E-99560F08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2486025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88116" name="Line 20">
            <a:extLst>
              <a:ext uri="{FF2B5EF4-FFF2-40B4-BE49-F238E27FC236}">
                <a16:creationId xmlns:a16="http://schemas.microsoft.com/office/drawing/2014/main" id="{5227F70A-2A5E-4189-8A40-113AB89B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543175"/>
            <a:ext cx="584200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119" name="Object 3">
            <a:extLst>
              <a:ext uri="{FF2B5EF4-FFF2-40B4-BE49-F238E27FC236}">
                <a16:creationId xmlns:a16="http://schemas.microsoft.com/office/drawing/2014/main" id="{F86D7DFC-7D2A-4722-8648-5404E622AE0C}"/>
              </a:ext>
            </a:extLst>
          </p:cNvPr>
          <p:cNvGraphicFramePr>
            <a:graphicFrameLocks/>
          </p:cNvGraphicFramePr>
          <p:nvPr/>
        </p:nvGraphicFramePr>
        <p:xfrm>
          <a:off x="4589463" y="2260600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3" name="公式" r:id="rId6" imgW="285635" imgH="361882" progId="Equation.3">
                  <p:embed/>
                </p:oleObj>
              </mc:Choice>
              <mc:Fallback>
                <p:oleObj name="公式" r:id="rId6" imgW="285635" imgH="361882" progId="Equation.3">
                  <p:embed/>
                  <p:pic>
                    <p:nvPicPr>
                      <p:cNvPr id="388119" name="Object 3">
                        <a:extLst>
                          <a:ext uri="{FF2B5EF4-FFF2-40B4-BE49-F238E27FC236}">
                            <a16:creationId xmlns:a16="http://schemas.microsoft.com/office/drawing/2014/main" id="{F86D7DFC-7D2A-4722-8648-5404E622AE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260600"/>
                        <a:ext cx="2444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0" name="Line 24">
            <a:extLst>
              <a:ext uri="{FF2B5EF4-FFF2-40B4-BE49-F238E27FC236}">
                <a16:creationId xmlns:a16="http://schemas.microsoft.com/office/drawing/2014/main" id="{38507642-9271-45C8-A48C-2B89FA9A6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2159000"/>
            <a:ext cx="2344738" cy="3810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8121" name="Line 25">
            <a:extLst>
              <a:ext uri="{FF2B5EF4-FFF2-40B4-BE49-F238E27FC236}">
                <a16:creationId xmlns:a16="http://schemas.microsoft.com/office/drawing/2014/main" id="{029534C6-E6BC-4C27-A303-4FD0F792C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2625" y="2514600"/>
            <a:ext cx="2409825" cy="28575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88122" name="Object 4">
            <a:extLst>
              <a:ext uri="{FF2B5EF4-FFF2-40B4-BE49-F238E27FC236}">
                <a16:creationId xmlns:a16="http://schemas.microsoft.com/office/drawing/2014/main" id="{5BB956D9-7885-4417-9A4D-A10036CD5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1447800"/>
          <a:ext cx="20161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4" name="公式" r:id="rId8" imgW="190525" imgH="228702" progId="Equation.3">
                  <p:embed/>
                </p:oleObj>
              </mc:Choice>
              <mc:Fallback>
                <p:oleObj name="公式" r:id="rId8" imgW="190525" imgH="228702" progId="Equation.3">
                  <p:embed/>
                  <p:pic>
                    <p:nvPicPr>
                      <p:cNvPr id="388122" name="Object 4">
                        <a:extLst>
                          <a:ext uri="{FF2B5EF4-FFF2-40B4-BE49-F238E27FC236}">
                            <a16:creationId xmlns:a16="http://schemas.microsoft.com/office/drawing/2014/main" id="{5BB956D9-7885-4417-9A4D-A10036CD5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447800"/>
                        <a:ext cx="201612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2DE6B61C-6876-4582-94F0-4CD38AC985E6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282825"/>
            <a:ext cx="635000" cy="508000"/>
            <a:chOff x="0" y="113"/>
            <a:chExt cx="20000" cy="19774"/>
          </a:xfrm>
        </p:grpSpPr>
        <p:sp>
          <p:nvSpPr>
            <p:cNvPr id="9258" name="Line 28">
              <a:extLst>
                <a:ext uri="{FF2B5EF4-FFF2-40B4-BE49-F238E27FC236}">
                  <a16:creationId xmlns:a16="http://schemas.microsoft.com/office/drawing/2014/main" id="{9B2E318F-8906-4C33-B56C-A84F71C43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03"/>
              <a:ext cx="20000" cy="27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29">
              <a:extLst>
                <a:ext uri="{FF2B5EF4-FFF2-40B4-BE49-F238E27FC236}">
                  <a16:creationId xmlns:a16="http://schemas.microsoft.com/office/drawing/2014/main" id="{BDC97667-0251-4DDB-87D5-CCB2E6595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864"/>
              <a:ext cx="20000" cy="2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30">
              <a:extLst>
                <a:ext uri="{FF2B5EF4-FFF2-40B4-BE49-F238E27FC236}">
                  <a16:creationId xmlns:a16="http://schemas.microsoft.com/office/drawing/2014/main" id="{F050E6C3-7888-4543-AD18-F5886FB18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3"/>
              <a:ext cx="20000" cy="29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8127" name="Object 5">
            <a:extLst>
              <a:ext uri="{FF2B5EF4-FFF2-40B4-BE49-F238E27FC236}">
                <a16:creationId xmlns:a16="http://schemas.microsoft.com/office/drawing/2014/main" id="{8E5C965A-C709-4666-A11D-9D2530B79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1884363"/>
          <a:ext cx="2016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5" name="公式" r:id="rId10" imgW="190525" imgH="247684" progId="Equation.3">
                  <p:embed/>
                </p:oleObj>
              </mc:Choice>
              <mc:Fallback>
                <p:oleObj name="公式" r:id="rId10" imgW="190525" imgH="247684" progId="Equation.3">
                  <p:embed/>
                  <p:pic>
                    <p:nvPicPr>
                      <p:cNvPr id="388127" name="Object 5">
                        <a:extLst>
                          <a:ext uri="{FF2B5EF4-FFF2-40B4-BE49-F238E27FC236}">
                            <a16:creationId xmlns:a16="http://schemas.microsoft.com/office/drawing/2014/main" id="{8E5C965A-C709-4666-A11D-9D2530B79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884363"/>
                        <a:ext cx="2016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8" name="Line 32">
            <a:extLst>
              <a:ext uri="{FF2B5EF4-FFF2-40B4-BE49-F238E27FC236}">
                <a16:creationId xmlns:a16="http://schemas.microsoft.com/office/drawing/2014/main" id="{2E629F67-1DDD-4C24-A687-76B60D37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50" y="3440113"/>
            <a:ext cx="1054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129" name="Object 6">
            <a:extLst>
              <a:ext uri="{FF2B5EF4-FFF2-40B4-BE49-F238E27FC236}">
                <a16:creationId xmlns:a16="http://schemas.microsoft.com/office/drawing/2014/main" id="{29DE69AA-F828-4B17-8317-786805A73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3276600"/>
          <a:ext cx="2492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6" name="公式" r:id="rId12" imgW="209486" imgH="323918" progId="Equation.3">
                  <p:embed/>
                </p:oleObj>
              </mc:Choice>
              <mc:Fallback>
                <p:oleObj name="公式" r:id="rId12" imgW="209486" imgH="323918" progId="Equation.3">
                  <p:embed/>
                  <p:pic>
                    <p:nvPicPr>
                      <p:cNvPr id="388129" name="Object 6">
                        <a:extLst>
                          <a:ext uri="{FF2B5EF4-FFF2-40B4-BE49-F238E27FC236}">
                            <a16:creationId xmlns:a16="http://schemas.microsoft.com/office/drawing/2014/main" id="{29DE69AA-F828-4B17-8317-786805A73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276600"/>
                        <a:ext cx="2492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>
            <a:extLst>
              <a:ext uri="{FF2B5EF4-FFF2-40B4-BE49-F238E27FC236}">
                <a16:creationId xmlns:a16="http://schemas.microsoft.com/office/drawing/2014/main" id="{B6207C15-0C0A-4A99-A224-0DA8DF1A993A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1673225"/>
            <a:ext cx="215900" cy="1801813"/>
            <a:chOff x="3969" y="2432"/>
            <a:chExt cx="84" cy="1271"/>
          </a:xfrm>
        </p:grpSpPr>
        <p:sp>
          <p:nvSpPr>
            <p:cNvPr id="9256" name="Freeform 35">
              <a:extLst>
                <a:ext uri="{FF2B5EF4-FFF2-40B4-BE49-F238E27FC236}">
                  <a16:creationId xmlns:a16="http://schemas.microsoft.com/office/drawing/2014/main" id="{AAB98492-DC3F-4FF6-A41B-49E03A05A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" name="Freeform 36">
              <a:extLst>
                <a:ext uri="{FF2B5EF4-FFF2-40B4-BE49-F238E27FC236}">
                  <a16:creationId xmlns:a16="http://schemas.microsoft.com/office/drawing/2014/main" id="{286CF64B-4D99-4A64-B820-8E6B287A3C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69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8133" name="Text Box 37">
            <a:extLst>
              <a:ext uri="{FF2B5EF4-FFF2-40B4-BE49-F238E27FC236}">
                <a16:creationId xmlns:a16="http://schemas.microsoft.com/office/drawing/2014/main" id="{D97E39DF-5577-4108-A93C-CE7E4AC3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702050"/>
            <a:ext cx="7416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sm"/>
                <a:tailEnd type="none" w="med" len="sm"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经圆孔衍射后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一个点光源对应一个艾里斑</a:t>
            </a:r>
          </a:p>
          <a:p>
            <a:pPr algn="just" eaLnBrk="1" hangingPunct="1">
              <a:lnSpc>
                <a:spcPct val="120000"/>
              </a:lnSpc>
            </a:pP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88134" name="Text Box 38">
            <a:extLst>
              <a:ext uri="{FF2B5EF4-FFF2-40B4-BE49-F238E27FC236}">
                <a16:creationId xmlns:a16="http://schemas.microsoft.com/office/drawing/2014/main" id="{5EE42334-758F-4784-816D-2E5AEFCD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60674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波动光学</a:t>
            </a:r>
          </a:p>
        </p:txBody>
      </p:sp>
      <p:sp>
        <p:nvSpPr>
          <p:cNvPr id="388135" name="Text Box 39">
            <a:extLst>
              <a:ext uri="{FF2B5EF4-FFF2-40B4-BE49-F238E27FC236}">
                <a16:creationId xmlns:a16="http://schemas.microsoft.com/office/drawing/2014/main" id="{79DEE8E2-5600-499B-B67E-88EDA280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6067425"/>
            <a:ext cx="90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物点</a:t>
            </a:r>
          </a:p>
        </p:txBody>
      </p:sp>
      <p:sp>
        <p:nvSpPr>
          <p:cNvPr id="388136" name="Line 40">
            <a:extLst>
              <a:ext uri="{FF2B5EF4-FFF2-40B4-BE49-F238E27FC236}">
                <a16:creationId xmlns:a16="http://schemas.microsoft.com/office/drawing/2014/main" id="{F00DE118-786D-4CD8-8ACF-A596467AD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6338888"/>
            <a:ext cx="1295400" cy="0"/>
          </a:xfrm>
          <a:prstGeom prst="line">
            <a:avLst/>
          </a:prstGeom>
          <a:noFill/>
          <a:ln w="57150" cap="sq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37" name="Text Box 41">
            <a:extLst>
              <a:ext uri="{FF2B5EF4-FFF2-40B4-BE49-F238E27FC236}">
                <a16:creationId xmlns:a16="http://schemas.microsoft.com/office/drawing/2014/main" id="{1293DA20-3B3F-4A9D-A0DE-D2362EE4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5942013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FF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一一对应</a:t>
            </a:r>
          </a:p>
        </p:txBody>
      </p:sp>
      <p:sp>
        <p:nvSpPr>
          <p:cNvPr id="388138" name="Rectangle 42">
            <a:extLst>
              <a:ext uri="{FF2B5EF4-FFF2-40B4-BE49-F238E27FC236}">
                <a16:creationId xmlns:a16="http://schemas.microsoft.com/office/drawing/2014/main" id="{2E6389A6-2DE9-4788-A110-41140416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547211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像点</a:t>
            </a:r>
          </a:p>
        </p:txBody>
      </p:sp>
      <p:sp>
        <p:nvSpPr>
          <p:cNvPr id="388139" name="Line 43">
            <a:extLst>
              <a:ext uri="{FF2B5EF4-FFF2-40B4-BE49-F238E27FC236}">
                <a16:creationId xmlns:a16="http://schemas.microsoft.com/office/drawing/2014/main" id="{2BC1BD51-61E2-4928-8339-15295ECE9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5737225"/>
            <a:ext cx="1295400" cy="0"/>
          </a:xfrm>
          <a:prstGeom prst="line">
            <a:avLst/>
          </a:prstGeom>
          <a:noFill/>
          <a:ln w="57150" cap="sq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40" name="Text Box 44">
            <a:extLst>
              <a:ext uri="{FF2B5EF4-FFF2-40B4-BE49-F238E27FC236}">
                <a16:creationId xmlns:a16="http://schemas.microsoft.com/office/drawing/2014/main" id="{F0EFBFD0-EE73-47CE-81AD-DA4589A3C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534035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FF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一一对应</a:t>
            </a:r>
          </a:p>
        </p:txBody>
      </p:sp>
      <p:sp>
        <p:nvSpPr>
          <p:cNvPr id="388141" name="Rectangle 45">
            <a:extLst>
              <a:ext uri="{FF2B5EF4-FFF2-40B4-BE49-F238E27FC236}">
                <a16:creationId xmlns:a16="http://schemas.microsoft.com/office/drawing/2014/main" id="{D66A00E3-5636-4E2A-A2C7-1DD597D6E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6046788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像斑</a:t>
            </a:r>
          </a:p>
        </p:txBody>
      </p:sp>
      <p:sp>
        <p:nvSpPr>
          <p:cNvPr id="388142" name="Rectangle 46">
            <a:extLst>
              <a:ext uri="{FF2B5EF4-FFF2-40B4-BE49-F238E27FC236}">
                <a16:creationId xmlns:a16="http://schemas.microsoft.com/office/drawing/2014/main" id="{DB011684-BF7E-4992-AA4F-580D6640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364038"/>
            <a:ext cx="3103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艾里斑的半角宽度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EEDFC1BE-1BC0-426D-99ED-DB301908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2143125"/>
            <a:ext cx="666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点光源无穷远</a:t>
            </a:r>
          </a:p>
        </p:txBody>
      </p:sp>
      <p:sp>
        <p:nvSpPr>
          <p:cNvPr id="9255" name="灯片编号占位符 1">
            <a:extLst>
              <a:ext uri="{FF2B5EF4-FFF2-40B4-BE49-F238E27FC236}">
                <a16:creationId xmlns:a16="http://schemas.microsoft.com/office/drawing/2014/main" id="{F4F055B5-E6A1-41C4-93A7-1CDB90C6614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14808D-9D48-42C4-9EAA-6BEC307A5C42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3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utoUpdateAnimBg="0"/>
      <p:bldP spid="388102" grpId="0" autoUpdateAnimBg="0"/>
      <p:bldP spid="388103" grpId="0" autoUpdateAnimBg="0"/>
      <p:bldP spid="388104" grpId="0" autoUpdateAnimBg="0"/>
      <p:bldP spid="388105" grpId="0" autoUpdateAnimBg="0"/>
      <p:bldP spid="388110" grpId="0" autoUpdateAnimBg="0"/>
      <p:bldP spid="388111" grpId="0" autoUpdateAnimBg="0"/>
      <p:bldP spid="388112" grpId="0" autoUpdateAnimBg="0"/>
      <p:bldP spid="388114" grpId="0" animBg="1"/>
      <p:bldP spid="388115" grpId="0" animBg="1"/>
      <p:bldP spid="388133" grpId="0" autoUpdateAnimBg="0"/>
      <p:bldP spid="388134" grpId="0" autoUpdateAnimBg="0"/>
      <p:bldP spid="388135" grpId="0" autoUpdateAnimBg="0"/>
      <p:bldP spid="388137" grpId="0"/>
      <p:bldP spid="388138" grpId="0"/>
      <p:bldP spid="388140" grpId="0"/>
      <p:bldP spid="388141" grpId="0"/>
      <p:bldP spid="388142" grpId="0"/>
      <p:bldP spid="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F643C31D-5BAC-435F-9806-CCF13B633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9941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F945BBD2-82FB-427A-8118-1915EAC8A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7163"/>
            <a:ext cx="55006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66FFFF"/>
                </a:solidFill>
              </a:rPr>
              <a:t>瑞利判据</a:t>
            </a:r>
            <a:r>
              <a:rPr lang="zh-CN" altLang="en-US" sz="2000">
                <a:solidFill>
                  <a:srgbClr val="66FFFF"/>
                </a:solidFill>
              </a:rPr>
              <a:t>：</a:t>
            </a:r>
            <a:r>
              <a:rPr lang="zh-CN" altLang="en-US" sz="2000">
                <a:solidFill>
                  <a:schemeClr val="bg1"/>
                </a:solidFill>
              </a:rPr>
              <a:t>最小分辨角标准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pic>
        <p:nvPicPr>
          <p:cNvPr id="64524" name="Picture 12" descr="14">
            <a:extLst>
              <a:ext uri="{FF2B5EF4-FFF2-40B4-BE49-F238E27FC236}">
                <a16:creationId xmlns:a16="http://schemas.microsoft.com/office/drawing/2014/main" id="{B73AC140-CBB6-4253-8FAB-8E08ACB5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2"/>
          <a:stretch>
            <a:fillRect/>
          </a:stretch>
        </p:blipFill>
        <p:spPr bwMode="auto">
          <a:xfrm>
            <a:off x="1146175" y="1844675"/>
            <a:ext cx="38544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5" name="Picture 13" descr="14">
            <a:extLst>
              <a:ext uri="{FF2B5EF4-FFF2-40B4-BE49-F238E27FC236}">
                <a16:creationId xmlns:a16="http://schemas.microsoft.com/office/drawing/2014/main" id="{144D1769-2396-43BC-9134-1F6B20B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4529138"/>
            <a:ext cx="385127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6" name="Picture 14" descr="14">
            <a:extLst>
              <a:ext uri="{FF2B5EF4-FFF2-40B4-BE49-F238E27FC236}">
                <a16:creationId xmlns:a16="http://schemas.microsoft.com/office/drawing/2014/main" id="{8FB555C7-D6E8-4D31-8454-A8676E20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r="3534"/>
          <a:stretch>
            <a:fillRect/>
          </a:stretch>
        </p:blipFill>
        <p:spPr bwMode="auto">
          <a:xfrm>
            <a:off x="4981575" y="4745038"/>
            <a:ext cx="124936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7" name="Picture 15" descr="14">
            <a:extLst>
              <a:ext uri="{FF2B5EF4-FFF2-40B4-BE49-F238E27FC236}">
                <a16:creationId xmlns:a16="http://schemas.microsoft.com/office/drawing/2014/main" id="{DD8EC7DA-4CFF-45C8-B92B-E81D462A4334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4"/>
          <a:stretch>
            <a:fillRect/>
          </a:stretch>
        </p:blipFill>
        <p:spPr bwMode="auto">
          <a:xfrm>
            <a:off x="1333500" y="3089275"/>
            <a:ext cx="3854450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28" name="Object 3">
            <a:extLst>
              <a:ext uri="{FF2B5EF4-FFF2-40B4-BE49-F238E27FC236}">
                <a16:creationId xmlns:a16="http://schemas.microsoft.com/office/drawing/2014/main" id="{A9E4174A-8FFA-4BDD-9FA3-6797EB27C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2201863"/>
          <a:ext cx="2111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0" name="公式" r:id="rId7" imgW="200006" imgH="247684" progId="Equation.3">
                  <p:embed/>
                </p:oleObj>
              </mc:Choice>
              <mc:Fallback>
                <p:oleObj name="公式" r:id="rId7" imgW="200006" imgH="247684" progId="Equation.3">
                  <p:embed/>
                  <p:pic>
                    <p:nvPicPr>
                      <p:cNvPr id="64528" name="Object 3">
                        <a:extLst>
                          <a:ext uri="{FF2B5EF4-FFF2-40B4-BE49-F238E27FC236}">
                            <a16:creationId xmlns:a16="http://schemas.microsoft.com/office/drawing/2014/main" id="{A9E4174A-8FFA-4BDD-9FA3-6797EB27C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201863"/>
                        <a:ext cx="2111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Rectangle 17">
            <a:extLst>
              <a:ext uri="{FF2B5EF4-FFF2-40B4-BE49-F238E27FC236}">
                <a16:creationId xmlns:a16="http://schemas.microsoft.com/office/drawing/2014/main" id="{1958329F-25AC-41E2-B224-F5A26178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420938"/>
            <a:ext cx="947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可分辨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CB46D771-62C6-498D-BC89-48EF1104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3773488"/>
            <a:ext cx="1752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恰可分辨</a:t>
            </a:r>
          </a:p>
        </p:txBody>
      </p:sp>
      <p:graphicFrame>
        <p:nvGraphicFramePr>
          <p:cNvPr id="64531" name="Object 4">
            <a:extLst>
              <a:ext uri="{FF2B5EF4-FFF2-40B4-BE49-F238E27FC236}">
                <a16:creationId xmlns:a16="http://schemas.microsoft.com/office/drawing/2014/main" id="{4C3B3A20-5FEA-476F-BCC7-D2ADF6702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2416175"/>
          <a:ext cx="7794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1" name="公式" r:id="rId9" imgW="914400" imgH="380864" progId="Equation.3">
                  <p:embed/>
                </p:oleObj>
              </mc:Choice>
              <mc:Fallback>
                <p:oleObj name="公式" r:id="rId9" imgW="914400" imgH="380864" progId="Equation.3">
                  <p:embed/>
                  <p:pic>
                    <p:nvPicPr>
                      <p:cNvPr id="64531" name="Object 4">
                        <a:extLst>
                          <a:ext uri="{FF2B5EF4-FFF2-40B4-BE49-F238E27FC236}">
                            <a16:creationId xmlns:a16="http://schemas.microsoft.com/office/drawing/2014/main" id="{4C3B3A20-5FEA-476F-BCC7-D2ADF6702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416175"/>
                        <a:ext cx="7794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5">
            <a:extLst>
              <a:ext uri="{FF2B5EF4-FFF2-40B4-BE49-F238E27FC236}">
                <a16:creationId xmlns:a16="http://schemas.microsoft.com/office/drawing/2014/main" id="{82F85952-9D99-4932-9666-1A1F7558F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3038" y="5151438"/>
          <a:ext cx="7794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2" name="公式" r:id="rId11" imgW="914400" imgH="380864" progId="Equation.3">
                  <p:embed/>
                </p:oleObj>
              </mc:Choice>
              <mc:Fallback>
                <p:oleObj name="公式" r:id="rId11" imgW="914400" imgH="380864" progId="Equation.3">
                  <p:embed/>
                  <p:pic>
                    <p:nvPicPr>
                      <p:cNvPr id="64532" name="Object 5">
                        <a:extLst>
                          <a:ext uri="{FF2B5EF4-FFF2-40B4-BE49-F238E27FC236}">
                            <a16:creationId xmlns:a16="http://schemas.microsoft.com/office/drawing/2014/main" id="{82F85952-9D99-4932-9666-1A1F7558F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5151438"/>
                        <a:ext cx="7794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Rectangle 21">
            <a:extLst>
              <a:ext uri="{FF2B5EF4-FFF2-40B4-BE49-F238E27FC236}">
                <a16:creationId xmlns:a16="http://schemas.microsoft.com/office/drawing/2014/main" id="{7676B316-18DE-4339-8E33-A73A8E929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5176838"/>
            <a:ext cx="1314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不可分辨</a:t>
            </a:r>
          </a:p>
        </p:txBody>
      </p:sp>
      <p:graphicFrame>
        <p:nvGraphicFramePr>
          <p:cNvPr id="64534" name="Object 6">
            <a:extLst>
              <a:ext uri="{FF2B5EF4-FFF2-40B4-BE49-F238E27FC236}">
                <a16:creationId xmlns:a16="http://schemas.microsoft.com/office/drawing/2014/main" id="{44F416E1-F81B-43B1-8AB7-E0E0DC166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0175" y="3773488"/>
          <a:ext cx="7810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3" name="公式" r:id="rId13" imgW="914400" imgH="380864" progId="Equation.3">
                  <p:embed/>
                </p:oleObj>
              </mc:Choice>
              <mc:Fallback>
                <p:oleObj name="公式" r:id="rId13" imgW="914400" imgH="380864" progId="Equation.3">
                  <p:embed/>
                  <p:pic>
                    <p:nvPicPr>
                      <p:cNvPr id="64534" name="Object 6">
                        <a:extLst>
                          <a:ext uri="{FF2B5EF4-FFF2-40B4-BE49-F238E27FC236}">
                            <a16:creationId xmlns:a16="http://schemas.microsoft.com/office/drawing/2014/main" id="{44F416E1-F81B-43B1-8AB7-E0E0DC166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5" y="3773488"/>
                        <a:ext cx="7810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7">
            <a:extLst>
              <a:ext uri="{FF2B5EF4-FFF2-40B4-BE49-F238E27FC236}">
                <a16:creationId xmlns:a16="http://schemas.microsoft.com/office/drawing/2014/main" id="{BECC1B9B-FA80-4377-B4E7-7B467427D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5033963"/>
          <a:ext cx="21272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4" name="公式" r:id="rId15" imgW="200006" imgH="247684" progId="Equation.3">
                  <p:embed/>
                </p:oleObj>
              </mc:Choice>
              <mc:Fallback>
                <p:oleObj name="公式" r:id="rId15" imgW="200006" imgH="247684" progId="Equation.3">
                  <p:embed/>
                  <p:pic>
                    <p:nvPicPr>
                      <p:cNvPr id="64535" name="Object 7">
                        <a:extLst>
                          <a:ext uri="{FF2B5EF4-FFF2-40B4-BE49-F238E27FC236}">
                            <a16:creationId xmlns:a16="http://schemas.microsoft.com/office/drawing/2014/main" id="{BECC1B9B-FA80-4377-B4E7-7B467427D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5033963"/>
                        <a:ext cx="212725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8">
            <a:extLst>
              <a:ext uri="{FF2B5EF4-FFF2-40B4-BE49-F238E27FC236}">
                <a16:creationId xmlns:a16="http://schemas.microsoft.com/office/drawing/2014/main" id="{E4AA372A-0176-4B30-97B5-207B436BA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3625850"/>
          <a:ext cx="29368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5" name="公式" r:id="rId17" imgW="304902" imgH="247684" progId="Equation.3">
                  <p:embed/>
                </p:oleObj>
              </mc:Choice>
              <mc:Fallback>
                <p:oleObj name="公式" r:id="rId17" imgW="304902" imgH="247684" progId="Equation.3">
                  <p:embed/>
                  <p:pic>
                    <p:nvPicPr>
                      <p:cNvPr id="64536" name="Object 8">
                        <a:extLst>
                          <a:ext uri="{FF2B5EF4-FFF2-40B4-BE49-F238E27FC236}">
                            <a16:creationId xmlns:a16="http://schemas.microsoft.com/office/drawing/2014/main" id="{E4AA372A-0176-4B30-97B5-207B436BA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625850"/>
                        <a:ext cx="293687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37" name="Picture 25" descr="14">
            <a:extLst>
              <a:ext uri="{FF2B5EF4-FFF2-40B4-BE49-F238E27FC236}">
                <a16:creationId xmlns:a16="http://schemas.microsoft.com/office/drawing/2014/main" id="{AB144FA7-4457-49FE-9DB5-DE33FFA1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2008188"/>
            <a:ext cx="1255713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8" name="Picture 26" descr="14">
            <a:extLst>
              <a:ext uri="{FF2B5EF4-FFF2-40B4-BE49-F238E27FC236}">
                <a16:creationId xmlns:a16="http://schemas.microsoft.com/office/drawing/2014/main" id="{B4A334B9-7680-4F60-9742-D33B7DDB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r="1649"/>
          <a:stretch>
            <a:fillRect/>
          </a:stretch>
        </p:blipFill>
        <p:spPr bwMode="auto">
          <a:xfrm>
            <a:off x="4978400" y="3325813"/>
            <a:ext cx="1252538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9" name="Line 27">
            <a:extLst>
              <a:ext uri="{FF2B5EF4-FFF2-40B4-BE49-F238E27FC236}">
                <a16:creationId xmlns:a16="http://schemas.microsoft.com/office/drawing/2014/main" id="{38694FDD-E615-4DC2-B736-5645C6855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3910013"/>
            <a:ext cx="576263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0" name="Arc 28">
            <a:extLst>
              <a:ext uri="{FF2B5EF4-FFF2-40B4-BE49-F238E27FC236}">
                <a16:creationId xmlns:a16="http://schemas.microsoft.com/office/drawing/2014/main" id="{3B1E18ED-BA3D-4B6B-AA7F-5AD05B1ABF46}"/>
              </a:ext>
            </a:extLst>
          </p:cNvPr>
          <p:cNvSpPr>
            <a:spLocks/>
          </p:cNvSpPr>
          <p:nvPr/>
        </p:nvSpPr>
        <p:spPr bwMode="auto">
          <a:xfrm rot="-10562432">
            <a:off x="1598613" y="2497138"/>
            <a:ext cx="152400" cy="203200"/>
          </a:xfrm>
          <a:custGeom>
            <a:avLst/>
            <a:gdLst>
              <a:gd name="T0" fmla="*/ 2147483646 w 21600"/>
              <a:gd name="T1" fmla="*/ 0 h 18494"/>
              <a:gd name="T2" fmla="*/ 2147483646 w 21600"/>
              <a:gd name="T3" fmla="*/ 2147483646 h 18494"/>
              <a:gd name="T4" fmla="*/ 0 w 21600"/>
              <a:gd name="T5" fmla="*/ 2147483646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lnTo>
                  <a:pt x="20533" y="-1"/>
                </a:lnTo>
                <a:close/>
              </a:path>
            </a:pathLst>
          </a:custGeom>
          <a:noFill/>
          <a:ln w="317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541" name="Arc 29">
            <a:extLst>
              <a:ext uri="{FF2B5EF4-FFF2-40B4-BE49-F238E27FC236}">
                <a16:creationId xmlns:a16="http://schemas.microsoft.com/office/drawing/2014/main" id="{1CB06624-BBBE-4313-AE68-6D8C688A38F0}"/>
              </a:ext>
            </a:extLst>
          </p:cNvPr>
          <p:cNvSpPr>
            <a:spLocks/>
          </p:cNvSpPr>
          <p:nvPr/>
        </p:nvSpPr>
        <p:spPr bwMode="auto">
          <a:xfrm rot="-10562432">
            <a:off x="1622425" y="3932238"/>
            <a:ext cx="152400" cy="109537"/>
          </a:xfrm>
          <a:custGeom>
            <a:avLst/>
            <a:gdLst>
              <a:gd name="T0" fmla="*/ 2147483646 w 21600"/>
              <a:gd name="T1" fmla="*/ 0 h 9955"/>
              <a:gd name="T2" fmla="*/ 2147483646 w 21600"/>
              <a:gd name="T3" fmla="*/ 2147483646 h 9955"/>
              <a:gd name="T4" fmla="*/ 0 w 21600"/>
              <a:gd name="T5" fmla="*/ 2147483646 h 9955"/>
              <a:gd name="T6" fmla="*/ 0 60000 65536"/>
              <a:gd name="T7" fmla="*/ 0 60000 65536"/>
              <a:gd name="T8" fmla="*/ 0 60000 65536"/>
              <a:gd name="T9" fmla="*/ 0 w 21600"/>
              <a:gd name="T10" fmla="*/ 0 h 9955"/>
              <a:gd name="T11" fmla="*/ 21600 w 21600"/>
              <a:gd name="T12" fmla="*/ 9955 h 99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9955" fill="none" extrusionOk="0">
                <a:moveTo>
                  <a:pt x="21452" y="-1"/>
                </a:moveTo>
                <a:cubicBezTo>
                  <a:pt x="21550" y="837"/>
                  <a:pt x="21600" y="1679"/>
                  <a:pt x="21600" y="2523"/>
                </a:cubicBezTo>
                <a:cubicBezTo>
                  <a:pt x="21600" y="5058"/>
                  <a:pt x="21153" y="7574"/>
                  <a:pt x="20281" y="9955"/>
                </a:cubicBezTo>
              </a:path>
              <a:path w="21600" h="9955" stroke="0" extrusionOk="0">
                <a:moveTo>
                  <a:pt x="21452" y="-1"/>
                </a:moveTo>
                <a:cubicBezTo>
                  <a:pt x="21550" y="837"/>
                  <a:pt x="21600" y="1679"/>
                  <a:pt x="21600" y="2523"/>
                </a:cubicBezTo>
                <a:cubicBezTo>
                  <a:pt x="21600" y="5058"/>
                  <a:pt x="21153" y="7574"/>
                  <a:pt x="20281" y="9955"/>
                </a:cubicBezTo>
                <a:lnTo>
                  <a:pt x="0" y="2523"/>
                </a:lnTo>
                <a:lnTo>
                  <a:pt x="21452" y="-1"/>
                </a:lnTo>
                <a:close/>
              </a:path>
            </a:pathLst>
          </a:custGeom>
          <a:noFill/>
          <a:ln w="317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542" name="Arc 30">
            <a:extLst>
              <a:ext uri="{FF2B5EF4-FFF2-40B4-BE49-F238E27FC236}">
                <a16:creationId xmlns:a16="http://schemas.microsoft.com/office/drawing/2014/main" id="{261DD836-6DB1-4C46-87DF-8D24C0B0C62B}"/>
              </a:ext>
            </a:extLst>
          </p:cNvPr>
          <p:cNvSpPr>
            <a:spLocks/>
          </p:cNvSpPr>
          <p:nvPr/>
        </p:nvSpPr>
        <p:spPr bwMode="auto">
          <a:xfrm rot="-10562432">
            <a:off x="1544638" y="5357813"/>
            <a:ext cx="152400" cy="68262"/>
          </a:xfrm>
          <a:custGeom>
            <a:avLst/>
            <a:gdLst>
              <a:gd name="T0" fmla="*/ 2147483646 w 21600"/>
              <a:gd name="T1" fmla="*/ 0 h 6232"/>
              <a:gd name="T2" fmla="*/ 2147483646 w 21600"/>
              <a:gd name="T3" fmla="*/ 2147483646 h 6232"/>
              <a:gd name="T4" fmla="*/ 0 w 21600"/>
              <a:gd name="T5" fmla="*/ 2147483646 h 6232"/>
              <a:gd name="T6" fmla="*/ 0 60000 65536"/>
              <a:gd name="T7" fmla="*/ 0 60000 65536"/>
              <a:gd name="T8" fmla="*/ 0 60000 65536"/>
              <a:gd name="T9" fmla="*/ 0 w 21600"/>
              <a:gd name="T10" fmla="*/ 0 h 6232"/>
              <a:gd name="T11" fmla="*/ 21600 w 21600"/>
              <a:gd name="T12" fmla="*/ 6232 h 6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6232" fill="none" extrusionOk="0">
                <a:moveTo>
                  <a:pt x="21452" y="-1"/>
                </a:moveTo>
                <a:cubicBezTo>
                  <a:pt x="21550" y="837"/>
                  <a:pt x="21600" y="1679"/>
                  <a:pt x="21600" y="2523"/>
                </a:cubicBezTo>
                <a:cubicBezTo>
                  <a:pt x="21600" y="3766"/>
                  <a:pt x="21492" y="5007"/>
                  <a:pt x="21279" y="6232"/>
                </a:cubicBezTo>
              </a:path>
              <a:path w="21600" h="6232" stroke="0" extrusionOk="0">
                <a:moveTo>
                  <a:pt x="21452" y="-1"/>
                </a:moveTo>
                <a:cubicBezTo>
                  <a:pt x="21550" y="837"/>
                  <a:pt x="21600" y="1679"/>
                  <a:pt x="21600" y="2523"/>
                </a:cubicBezTo>
                <a:cubicBezTo>
                  <a:pt x="21600" y="3766"/>
                  <a:pt x="21492" y="5007"/>
                  <a:pt x="21279" y="6232"/>
                </a:cubicBezTo>
                <a:lnTo>
                  <a:pt x="0" y="2523"/>
                </a:lnTo>
                <a:lnTo>
                  <a:pt x="21452" y="-1"/>
                </a:lnTo>
                <a:close/>
              </a:path>
            </a:pathLst>
          </a:custGeom>
          <a:noFill/>
          <a:ln w="317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4751CF8B-C727-4167-A957-B18813BD0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4963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对于两个等光强的非相干物点，如果一个像斑中心恰好落在另一像斑的中央亮斑的边缘（第一级暗纹处）</a:t>
            </a:r>
            <a:r>
              <a:rPr lang="zh-CN" altLang="en-US">
                <a:solidFill>
                  <a:schemeClr val="bg1"/>
                </a:solidFill>
              </a:rPr>
              <a:t>上时，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就认为这两个像刚刚能够被分辨</a:t>
            </a:r>
            <a:endParaRPr lang="zh-CN" altLang="en-US" b="0" i="1" baseline="-25000">
              <a:solidFill>
                <a:srgbClr val="66FFFF"/>
              </a:solidFill>
              <a:sym typeface="Symbol" panose="05050102010706020507" pitchFamily="18" charset="2"/>
            </a:endParaRPr>
          </a:p>
        </p:txBody>
      </p:sp>
      <p:sp>
        <p:nvSpPr>
          <p:cNvPr id="10264" name="灯片编号占位符 1">
            <a:extLst>
              <a:ext uri="{FF2B5EF4-FFF2-40B4-BE49-F238E27FC236}">
                <a16:creationId xmlns:a16="http://schemas.microsoft.com/office/drawing/2014/main" id="{83727B46-D192-4AD2-B088-D68D3517AC9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69ECF5-B37E-4455-B5AD-F0F9F23C81E7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26119778-64E8-4BCF-8077-6C5B5AEE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6237288"/>
            <a:ext cx="3556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66FFFF"/>
                </a:solidFill>
              </a:rPr>
              <a:t>光学仪器分辨本领</a:t>
            </a:r>
            <a:r>
              <a:rPr lang="zh-CN" altLang="en-US" sz="2000">
                <a:solidFill>
                  <a:srgbClr val="66FFFF"/>
                </a:solidFill>
              </a:rPr>
              <a:t>：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AEB8B-C892-4470-AC20-19B22112529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11960" y="6164411"/>
            <a:ext cx="2232248" cy="630237"/>
          </a:xfrm>
          <a:prstGeom prst="rect">
            <a:avLst/>
          </a:pr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utoUpdateAnimBg="0"/>
      <p:bldP spid="64529" grpId="0" autoUpdateAnimBg="0"/>
      <p:bldP spid="64530" grpId="0" autoUpdateAnimBg="0"/>
      <p:bldP spid="64533" grpId="0" autoUpdateAnimBg="0"/>
      <p:bldP spid="25" grpId="0"/>
      <p:bldP spid="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5C9B10BA-A815-4512-AB8F-45ED310C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9400"/>
            <a:ext cx="85328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载人宇宙飞船在距地面 </a:t>
            </a:r>
            <a:r>
              <a:rPr lang="en-US" altLang="zh-CN">
                <a:solidFill>
                  <a:srgbClr val="00FFFF"/>
                </a:solidFill>
              </a:rPr>
              <a:t>160km</a:t>
            </a:r>
            <a:r>
              <a:rPr lang="zh-CN" altLang="en-US">
                <a:solidFill>
                  <a:srgbClr val="FFFFFF"/>
                </a:solidFill>
                <a:latin typeface="仿宋_GB2312"/>
              </a:rPr>
              <a:t>的轨道上运行时，宇航员</a:t>
            </a:r>
          </a:p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恰好能分辩地面上</a:t>
            </a:r>
            <a:r>
              <a:rPr lang="zh-CN" altLang="en-US">
                <a:solidFill>
                  <a:srgbClr val="FFFFFF"/>
                </a:solidFill>
                <a:latin typeface="仿宋_GB2312"/>
              </a:rPr>
              <a:t>的两点光源，设波长为</a:t>
            </a:r>
            <a:r>
              <a:rPr lang="en-US" altLang="zh-CN">
                <a:solidFill>
                  <a:srgbClr val="00FFFF"/>
                </a:solidFill>
              </a:rPr>
              <a:t>550nm</a:t>
            </a:r>
            <a:r>
              <a:rPr lang="zh-CN" altLang="en-US">
                <a:solidFill>
                  <a:srgbClr val="00FFFF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</a:rPr>
              <a:t>瞳孔</a:t>
            </a:r>
          </a:p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直径取</a:t>
            </a:r>
            <a:r>
              <a:rPr lang="en-US" altLang="zh-CN">
                <a:solidFill>
                  <a:srgbClr val="00FFFF"/>
                </a:solidFill>
              </a:rPr>
              <a:t>5mm</a:t>
            </a:r>
            <a:r>
              <a:rPr lang="en-US" altLang="zh-CN">
                <a:solidFill>
                  <a:srgbClr val="FFFFFF"/>
                </a:solidFill>
              </a:rPr>
              <a:t>                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2B3838AD-C1E8-45F3-9E4E-C863CFB8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785938"/>
            <a:ext cx="4273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仿宋_GB2312"/>
              </a:rPr>
              <a:t>两点光源之间的距离            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5790B192-73F4-4DD2-BC98-95BF4491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357438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zh-CN" altLang="en-US">
                <a:solidFill>
                  <a:srgbClr val="FFFFFF"/>
                </a:solidFill>
              </a:rPr>
              <a:t>两点光源之间的距离为</a:t>
            </a:r>
            <a:r>
              <a:rPr lang="en-US" altLang="zh-CN" i="1">
                <a:solidFill>
                  <a:srgbClr val="00FFFF"/>
                </a:solidFill>
              </a:rPr>
              <a:t>x</a:t>
            </a:r>
            <a:r>
              <a:rPr lang="zh-CN" altLang="en-US" i="1">
                <a:solidFill>
                  <a:srgbClr val="94FAF5"/>
                </a:solidFill>
              </a:rPr>
              <a:t>、</a:t>
            </a:r>
            <a:r>
              <a:rPr lang="zh-CN" altLang="en-US">
                <a:solidFill>
                  <a:srgbClr val="FFFFFF"/>
                </a:solidFill>
              </a:rPr>
              <a:t>飞船距地面的距离为</a:t>
            </a:r>
            <a:r>
              <a:rPr lang="en-US" altLang="zh-CN" i="1">
                <a:solidFill>
                  <a:srgbClr val="00FFFF"/>
                </a:solidFill>
              </a:rPr>
              <a:t>L</a:t>
            </a:r>
          </a:p>
        </p:txBody>
      </p:sp>
      <p:graphicFrame>
        <p:nvGraphicFramePr>
          <p:cNvPr id="76805" name="Object 2">
            <a:extLst>
              <a:ext uri="{FF2B5EF4-FFF2-40B4-BE49-F238E27FC236}">
                <a16:creationId xmlns:a16="http://schemas.microsoft.com/office/drawing/2014/main" id="{C21DC31B-7983-4C3F-BA85-1F37B479F779}"/>
              </a:ext>
            </a:extLst>
          </p:cNvPr>
          <p:cNvGraphicFramePr>
            <a:graphicFrameLocks/>
          </p:cNvGraphicFramePr>
          <p:nvPr/>
        </p:nvGraphicFramePr>
        <p:xfrm>
          <a:off x="5191125" y="3000375"/>
          <a:ext cx="15954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4" name="公式" r:id="rId3" imgW="1714424" imgH="809489" progId="Equation.3">
                  <p:embed/>
                </p:oleObj>
              </mc:Choice>
              <mc:Fallback>
                <p:oleObj name="公式" r:id="rId3" imgW="1714424" imgH="809489" progId="Equation.3">
                  <p:embed/>
                  <p:pic>
                    <p:nvPicPr>
                      <p:cNvPr id="76805" name="Object 2">
                        <a:extLst>
                          <a:ext uri="{FF2B5EF4-FFF2-40B4-BE49-F238E27FC236}">
                            <a16:creationId xmlns:a16="http://schemas.microsoft.com/office/drawing/2014/main" id="{C21DC31B-7983-4C3F-BA85-1F37B479F7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000375"/>
                        <a:ext cx="15954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3">
            <a:extLst>
              <a:ext uri="{FF2B5EF4-FFF2-40B4-BE49-F238E27FC236}">
                <a16:creationId xmlns:a16="http://schemas.microsoft.com/office/drawing/2014/main" id="{D17FB779-1382-4F32-BD8A-4F263888C13C}"/>
              </a:ext>
            </a:extLst>
          </p:cNvPr>
          <p:cNvGraphicFramePr>
            <a:graphicFrameLocks/>
          </p:cNvGraphicFramePr>
          <p:nvPr/>
        </p:nvGraphicFramePr>
        <p:xfrm>
          <a:off x="2874963" y="4916488"/>
          <a:ext cx="9112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5" name="公式" r:id="rId5" imgW="952627" imgH="428625" progId="Equation.3">
                  <p:embed/>
                </p:oleObj>
              </mc:Choice>
              <mc:Fallback>
                <p:oleObj name="公式" r:id="rId5" imgW="952627" imgH="428625" progId="Equation.3">
                  <p:embed/>
                  <p:pic>
                    <p:nvPicPr>
                      <p:cNvPr id="76806" name="Object 3">
                        <a:extLst>
                          <a:ext uri="{FF2B5EF4-FFF2-40B4-BE49-F238E27FC236}">
                            <a16:creationId xmlns:a16="http://schemas.microsoft.com/office/drawing/2014/main" id="{D17FB779-1382-4F32-BD8A-4F263888C1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4916488"/>
                        <a:ext cx="9112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>
            <a:extLst>
              <a:ext uri="{FF2B5EF4-FFF2-40B4-BE49-F238E27FC236}">
                <a16:creationId xmlns:a16="http://schemas.microsoft.com/office/drawing/2014/main" id="{C5E137AC-8675-4D28-BDB7-C673D36D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4786313"/>
            <a:ext cx="23764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仿宋_GB2312"/>
              </a:rPr>
              <a:t>恰能分辩条件</a:t>
            </a:r>
          </a:p>
        </p:txBody>
      </p:sp>
      <p:graphicFrame>
        <p:nvGraphicFramePr>
          <p:cNvPr id="76808" name="Object 4">
            <a:extLst>
              <a:ext uri="{FF2B5EF4-FFF2-40B4-BE49-F238E27FC236}">
                <a16:creationId xmlns:a16="http://schemas.microsoft.com/office/drawing/2014/main" id="{36D1E8EA-9BEA-462B-9CC0-0280F2DA633B}"/>
              </a:ext>
            </a:extLst>
          </p:cNvPr>
          <p:cNvGraphicFramePr>
            <a:graphicFrameLocks/>
          </p:cNvGraphicFramePr>
          <p:nvPr/>
        </p:nvGraphicFramePr>
        <p:xfrm>
          <a:off x="5351463" y="4702175"/>
          <a:ext cx="14811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6" name="公式" r:id="rId7" imgW="1581086" imgH="809489" progId="Equation.3">
                  <p:embed/>
                </p:oleObj>
              </mc:Choice>
              <mc:Fallback>
                <p:oleObj name="公式" r:id="rId7" imgW="1581086" imgH="809489" progId="Equation.3">
                  <p:embed/>
                  <p:pic>
                    <p:nvPicPr>
                      <p:cNvPr id="76808" name="Object 4">
                        <a:extLst>
                          <a:ext uri="{FF2B5EF4-FFF2-40B4-BE49-F238E27FC236}">
                            <a16:creationId xmlns:a16="http://schemas.microsoft.com/office/drawing/2014/main" id="{36D1E8EA-9BEA-462B-9CC0-0280F2DA63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4702175"/>
                        <a:ext cx="148113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5">
            <a:extLst>
              <a:ext uri="{FF2B5EF4-FFF2-40B4-BE49-F238E27FC236}">
                <a16:creationId xmlns:a16="http://schemas.microsoft.com/office/drawing/2014/main" id="{BB9B6A0C-1C8A-4261-B752-D0131A5642FF}"/>
              </a:ext>
            </a:extLst>
          </p:cNvPr>
          <p:cNvGraphicFramePr>
            <a:graphicFrameLocks/>
          </p:cNvGraphicFramePr>
          <p:nvPr/>
        </p:nvGraphicFramePr>
        <p:xfrm>
          <a:off x="1676400" y="5688013"/>
          <a:ext cx="15144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7" name="公式" r:id="rId9" imgW="1619314" imgH="809489" progId="Equation.3">
                  <p:embed/>
                </p:oleObj>
              </mc:Choice>
              <mc:Fallback>
                <p:oleObj name="公式" r:id="rId9" imgW="1619314" imgH="809489" progId="Equation.3">
                  <p:embed/>
                  <p:pic>
                    <p:nvPicPr>
                      <p:cNvPr id="76809" name="Object 5">
                        <a:extLst>
                          <a:ext uri="{FF2B5EF4-FFF2-40B4-BE49-F238E27FC236}">
                            <a16:creationId xmlns:a16="http://schemas.microsoft.com/office/drawing/2014/main" id="{BB9B6A0C-1C8A-4261-B752-D0131A5642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88013"/>
                        <a:ext cx="15144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6">
            <a:extLst>
              <a:ext uri="{FF2B5EF4-FFF2-40B4-BE49-F238E27FC236}">
                <a16:creationId xmlns:a16="http://schemas.microsoft.com/office/drawing/2014/main" id="{47076757-CBA1-4AE9-8186-B6BD2C94EFF8}"/>
              </a:ext>
            </a:extLst>
          </p:cNvPr>
          <p:cNvGraphicFramePr>
            <a:graphicFrameLocks/>
          </p:cNvGraphicFramePr>
          <p:nvPr/>
        </p:nvGraphicFramePr>
        <p:xfrm>
          <a:off x="3251200" y="5684838"/>
          <a:ext cx="48641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8" name="公式" r:id="rId11" imgW="5353063" imgH="857250" progId="Equation.3">
                  <p:embed/>
                </p:oleObj>
              </mc:Choice>
              <mc:Fallback>
                <p:oleObj name="公式" r:id="rId11" imgW="5353063" imgH="857250" progId="Equation.3">
                  <p:embed/>
                  <p:pic>
                    <p:nvPicPr>
                      <p:cNvPr id="76810" name="Object 6">
                        <a:extLst>
                          <a:ext uri="{FF2B5EF4-FFF2-40B4-BE49-F238E27FC236}">
                            <a16:creationId xmlns:a16="http://schemas.microsoft.com/office/drawing/2014/main" id="{47076757-CBA1-4AE9-8186-B6BD2C94EF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684838"/>
                        <a:ext cx="48641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>
            <a:extLst>
              <a:ext uri="{FF2B5EF4-FFF2-40B4-BE49-F238E27FC236}">
                <a16:creationId xmlns:a16="http://schemas.microsoft.com/office/drawing/2014/main" id="{E5B49918-5950-4656-8157-ECC33F26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095625"/>
            <a:ext cx="3816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仿宋_GB2312"/>
              </a:rPr>
              <a:t>眼睛的最小分辨角</a:t>
            </a:r>
          </a:p>
        </p:txBody>
      </p:sp>
      <p:sp>
        <p:nvSpPr>
          <p:cNvPr id="76812" name="Text Box 12">
            <a:extLst>
              <a:ext uri="{FF2B5EF4-FFF2-40B4-BE49-F238E27FC236}">
                <a16:creationId xmlns:a16="http://schemas.microsoft.com/office/drawing/2014/main" id="{8F72BF0B-38E3-4D1E-9211-EF7AF251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919538"/>
            <a:ext cx="46370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仿宋_GB2312"/>
              </a:rPr>
              <a:t>两点光源对人眼睛的张角</a:t>
            </a:r>
          </a:p>
        </p:txBody>
      </p:sp>
      <p:graphicFrame>
        <p:nvGraphicFramePr>
          <p:cNvPr id="76813" name="Object 7">
            <a:extLst>
              <a:ext uri="{FF2B5EF4-FFF2-40B4-BE49-F238E27FC236}">
                <a16:creationId xmlns:a16="http://schemas.microsoft.com/office/drawing/2014/main" id="{CED6FE7E-5D1B-49B8-85FA-0ADC545D6080}"/>
              </a:ext>
            </a:extLst>
          </p:cNvPr>
          <p:cNvGraphicFramePr>
            <a:graphicFrameLocks/>
          </p:cNvGraphicFramePr>
          <p:nvPr/>
        </p:nvGraphicFramePr>
        <p:xfrm>
          <a:off x="5378450" y="3838575"/>
          <a:ext cx="809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9" name="公式" r:id="rId13" imgW="838251" imgH="809489" progId="Equation.3">
                  <p:embed/>
                </p:oleObj>
              </mc:Choice>
              <mc:Fallback>
                <p:oleObj name="公式" r:id="rId13" imgW="838251" imgH="809489" progId="Equation.3">
                  <p:embed/>
                  <p:pic>
                    <p:nvPicPr>
                      <p:cNvPr id="76813" name="Object 7">
                        <a:extLst>
                          <a:ext uri="{FF2B5EF4-FFF2-40B4-BE49-F238E27FC236}">
                            <a16:creationId xmlns:a16="http://schemas.microsoft.com/office/drawing/2014/main" id="{CED6FE7E-5D1B-49B8-85FA-0ADC545D60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838575"/>
                        <a:ext cx="809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Rectangle 15">
            <a:extLst>
              <a:ext uri="{FF2B5EF4-FFF2-40B4-BE49-F238E27FC236}">
                <a16:creationId xmlns:a16="http://schemas.microsoft.com/office/drawing/2014/main" id="{D6EC7E58-B448-4902-817B-2107F56E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892300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DFE4A"/>
                </a:solidFill>
              </a:rPr>
              <a:t> </a:t>
            </a:r>
            <a:r>
              <a:rPr lang="zh-CN" altLang="en-US">
                <a:solidFill>
                  <a:srgbClr val="EDFE4A"/>
                </a:solidFill>
              </a:rPr>
              <a:t>求 </a:t>
            </a:r>
          </a:p>
        </p:txBody>
      </p:sp>
      <p:sp>
        <p:nvSpPr>
          <p:cNvPr id="76817" name="Rectangle 17">
            <a:extLst>
              <a:ext uri="{FF2B5EF4-FFF2-40B4-BE49-F238E27FC236}">
                <a16:creationId xmlns:a16="http://schemas.microsoft.com/office/drawing/2014/main" id="{A561A03B-75F5-4660-86D6-1EEAE66C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4352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E19E5523-9DBB-44BC-A4F3-73F9F6A33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0005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76819" name="AutoShape 19">
            <a:extLst>
              <a:ext uri="{FF2B5EF4-FFF2-40B4-BE49-F238E27FC236}">
                <a16:creationId xmlns:a16="http://schemas.microsoft.com/office/drawing/2014/main" id="{3A926EA7-11EA-4CFA-ADF4-18C80BFF2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027613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6588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1282" name="灯片编号占位符 1">
            <a:extLst>
              <a:ext uri="{FF2B5EF4-FFF2-40B4-BE49-F238E27FC236}">
                <a16:creationId xmlns:a16="http://schemas.microsoft.com/office/drawing/2014/main" id="{6862D894-D138-4746-943E-3CD87F54F13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889F7F-64AF-4F67-82FC-9FCDDA8B2D67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3" grpId="0"/>
      <p:bldP spid="76804" grpId="0"/>
      <p:bldP spid="76807" grpId="0"/>
      <p:bldP spid="76811" grpId="0"/>
      <p:bldP spid="76812" grpId="0"/>
      <p:bldP spid="76815" grpId="0"/>
      <p:bldP spid="76817" grpId="0"/>
      <p:bldP spid="76818" grpId="0"/>
      <p:bldP spid="768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5068C576-EB95-4232-90AC-BD85C8F8F262}"/>
              </a:ext>
            </a:extLst>
          </p:cNvPr>
          <p:cNvGraphicFramePr>
            <a:graphicFrameLocks/>
          </p:cNvGraphicFramePr>
          <p:nvPr/>
        </p:nvGraphicFramePr>
        <p:xfrm>
          <a:off x="3860800" y="3106738"/>
          <a:ext cx="15414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6" name="公式" r:id="rId3" imgW="1685982" imgH="762034" progId="Equation.3">
                  <p:embed/>
                </p:oleObj>
              </mc:Choice>
              <mc:Fallback>
                <p:oleObj name="公式" r:id="rId3" imgW="1685982" imgH="762034" progId="Equation.3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5068C576-EB95-4232-90AC-BD85C8F8F2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106738"/>
                        <a:ext cx="154146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Rectangle 3">
            <a:extLst>
              <a:ext uri="{FF2B5EF4-FFF2-40B4-BE49-F238E27FC236}">
                <a16:creationId xmlns:a16="http://schemas.microsoft.com/office/drawing/2014/main" id="{E1960F8F-B5D0-4C96-83E9-1C3E777F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131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眼睛的最小分辨角为</a:t>
            </a:r>
          </a:p>
        </p:txBody>
      </p:sp>
      <p:graphicFrame>
        <p:nvGraphicFramePr>
          <p:cNvPr id="92164" name="Object 3">
            <a:extLst>
              <a:ext uri="{FF2B5EF4-FFF2-40B4-BE49-F238E27FC236}">
                <a16:creationId xmlns:a16="http://schemas.microsoft.com/office/drawing/2014/main" id="{ED914769-336E-440E-8AB9-F383E0DD1F03}"/>
              </a:ext>
            </a:extLst>
          </p:cNvPr>
          <p:cNvGraphicFramePr>
            <a:graphicFrameLocks/>
          </p:cNvGraphicFramePr>
          <p:nvPr/>
        </p:nvGraphicFramePr>
        <p:xfrm>
          <a:off x="2536825" y="2674938"/>
          <a:ext cx="1408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7" name="公式" r:id="rId5" imgW="1533378" imgH="247684" progId="Equation.3">
                  <p:embed/>
                </p:oleObj>
              </mc:Choice>
              <mc:Fallback>
                <p:oleObj name="公式" r:id="rId5" imgW="1533378" imgH="247684" progId="Equation.3">
                  <p:embed/>
                  <p:pic>
                    <p:nvPicPr>
                      <p:cNvPr id="92164" name="Object 3">
                        <a:extLst>
                          <a:ext uri="{FF2B5EF4-FFF2-40B4-BE49-F238E27FC236}">
                            <a16:creationId xmlns:a16="http://schemas.microsoft.com/office/drawing/2014/main" id="{ED914769-336E-440E-8AB9-F383E0DD1F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674938"/>
                        <a:ext cx="1408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>
            <a:extLst>
              <a:ext uri="{FF2B5EF4-FFF2-40B4-BE49-F238E27FC236}">
                <a16:creationId xmlns:a16="http://schemas.microsoft.com/office/drawing/2014/main" id="{498A83CA-90F5-4CB8-947B-0220799A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60575"/>
            <a:ext cx="641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设人离车的距离为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b="0" i="1">
                <a:solidFill>
                  <a:srgbClr val="66FFFF"/>
                </a:solidFill>
              </a:rPr>
              <a:t>S  </a:t>
            </a:r>
            <a:r>
              <a:rPr lang="zh-CN" altLang="en-US">
                <a:solidFill>
                  <a:schemeClr val="bg1"/>
                </a:solidFill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恰能分辨这两盏灯。</a:t>
            </a:r>
          </a:p>
        </p:txBody>
      </p:sp>
      <p:graphicFrame>
        <p:nvGraphicFramePr>
          <p:cNvPr id="92166" name="Object 4">
            <a:extLst>
              <a:ext uri="{FF2B5EF4-FFF2-40B4-BE49-F238E27FC236}">
                <a16:creationId xmlns:a16="http://schemas.microsoft.com/office/drawing/2014/main" id="{EA291FC0-49FF-4200-BEE1-1B3EA24F26FC}"/>
              </a:ext>
            </a:extLst>
          </p:cNvPr>
          <p:cNvGraphicFramePr>
            <a:graphicFrameLocks/>
          </p:cNvGraphicFramePr>
          <p:nvPr/>
        </p:nvGraphicFramePr>
        <p:xfrm>
          <a:off x="1476375" y="3933825"/>
          <a:ext cx="42449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8" name="公式" r:id="rId7" imgW="4762525" imgH="952466" progId="Equation.3">
                  <p:embed/>
                </p:oleObj>
              </mc:Choice>
              <mc:Fallback>
                <p:oleObj name="公式" r:id="rId7" imgW="4762525" imgH="952466" progId="Equation.3">
                  <p:embed/>
                  <p:pic>
                    <p:nvPicPr>
                      <p:cNvPr id="92166" name="Object 4">
                        <a:extLst>
                          <a:ext uri="{FF2B5EF4-FFF2-40B4-BE49-F238E27FC236}">
                            <a16:creationId xmlns:a16="http://schemas.microsoft.com/office/drawing/2014/main" id="{EA291FC0-49FF-4200-BEE1-1B3EA24F26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42449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5">
            <a:extLst>
              <a:ext uri="{FF2B5EF4-FFF2-40B4-BE49-F238E27FC236}">
                <a16:creationId xmlns:a16="http://schemas.microsoft.com/office/drawing/2014/main" id="{061FC0EE-D480-4C4D-92DB-D30062888D3D}"/>
              </a:ext>
            </a:extLst>
          </p:cNvPr>
          <p:cNvGraphicFramePr>
            <a:graphicFrameLocks/>
          </p:cNvGraphicFramePr>
          <p:nvPr/>
        </p:nvGraphicFramePr>
        <p:xfrm>
          <a:off x="5776913" y="4148138"/>
          <a:ext cx="1765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9" name="公式" r:id="rId9" imgW="1943176" imgH="323918" progId="Equation.3">
                  <p:embed/>
                </p:oleObj>
              </mc:Choice>
              <mc:Fallback>
                <p:oleObj name="公式" r:id="rId9" imgW="1943176" imgH="323918" progId="Equation.3">
                  <p:embed/>
                  <p:pic>
                    <p:nvPicPr>
                      <p:cNvPr id="92167" name="Object 5">
                        <a:extLst>
                          <a:ext uri="{FF2B5EF4-FFF2-40B4-BE49-F238E27FC236}">
                            <a16:creationId xmlns:a16="http://schemas.microsoft.com/office/drawing/2014/main" id="{061FC0EE-D480-4C4D-92DB-D30062888D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4148138"/>
                        <a:ext cx="17653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>
            <a:extLst>
              <a:ext uri="{FF2B5EF4-FFF2-40B4-BE49-F238E27FC236}">
                <a16:creationId xmlns:a16="http://schemas.microsoft.com/office/drawing/2014/main" id="{8E47FC77-5950-4E1E-BE7D-917DB5704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3282950"/>
          <a:ext cx="1090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0" name="公式" r:id="rId11" imgW="542829" imgH="171450" progId="Equation.3">
                  <p:embed/>
                </p:oleObj>
              </mc:Choice>
              <mc:Fallback>
                <p:oleObj name="公式" r:id="rId11" imgW="542829" imgH="171450" progId="Equation.3">
                  <p:embed/>
                  <p:pic>
                    <p:nvPicPr>
                      <p:cNvPr id="92168" name="Object 6">
                        <a:extLst>
                          <a:ext uri="{FF2B5EF4-FFF2-40B4-BE49-F238E27FC236}">
                            <a16:creationId xmlns:a16="http://schemas.microsoft.com/office/drawing/2014/main" id="{8E47FC77-5950-4E1E-BE7D-917DB5704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282950"/>
                        <a:ext cx="1090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>
            <a:extLst>
              <a:ext uri="{FF2B5EF4-FFF2-40B4-BE49-F238E27FC236}">
                <a16:creationId xmlns:a16="http://schemas.microsoft.com/office/drawing/2014/main" id="{F83E6598-6BBE-472F-B9E9-C4A46A50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3232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取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409624BF-9C9C-4918-873B-05E4A907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33375"/>
            <a:ext cx="8207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在迎面驶来的汽车上，两盏前灯相距</a:t>
            </a:r>
            <a:r>
              <a:rPr lang="en-US" altLang="zh-CN" b="0">
                <a:solidFill>
                  <a:srgbClr val="66FFFF"/>
                </a:solidFill>
              </a:rPr>
              <a:t>120 cm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，设夜间人眼瞳孔直径为</a:t>
            </a:r>
            <a:r>
              <a:rPr lang="en-US" altLang="zh-CN" b="0">
                <a:solidFill>
                  <a:srgbClr val="66FFFF"/>
                </a:solidFill>
              </a:rPr>
              <a:t>5.0 mm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，入射光波为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b="0">
                <a:solidFill>
                  <a:srgbClr val="66FFFF"/>
                </a:solidFill>
              </a:rPr>
              <a:t>550 nm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30C523AD-B557-488C-8D7D-FE37DFDA9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6A600676-E88A-41DF-9F04-3CEC296B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12875"/>
            <a:ext cx="695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人在离汽车多远的地方，眼睛恰能分辨这两盏灯？</a:t>
            </a:r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EF3C1334-2C8E-4026-A715-5D912C82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412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0355AA39-33DA-468F-A62E-392F95C8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2060575"/>
            <a:ext cx="307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90902429-91B6-4AD7-B233-F9498453FC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5084763"/>
            <a:ext cx="360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8571F572-BB64-4786-AB92-D130AEAC0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5986463"/>
            <a:ext cx="360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E3290DB1-BCF5-40FE-9A4B-820900373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5084763"/>
            <a:ext cx="0" cy="936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8887B0C6-4062-47F7-9F43-0661424A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5318125"/>
            <a:ext cx="127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b="0" i="1">
                <a:solidFill>
                  <a:srgbClr val="66FFFF"/>
                </a:solidFill>
              </a:rPr>
              <a:t>d </a:t>
            </a:r>
            <a:r>
              <a:rPr kumimoji="0" lang="en-US" altLang="zh-CN" sz="2000" b="0">
                <a:solidFill>
                  <a:srgbClr val="66FFFF"/>
                </a:solidFill>
              </a:rPr>
              <a:t>=120 cm</a:t>
            </a:r>
          </a:p>
        </p:txBody>
      </p:sp>
      <p:sp>
        <p:nvSpPr>
          <p:cNvPr id="92179" name="Line 19">
            <a:extLst>
              <a:ext uri="{FF2B5EF4-FFF2-40B4-BE49-F238E27FC236}">
                <a16:creationId xmlns:a16="http://schemas.microsoft.com/office/drawing/2014/main" id="{98891F60-0BCA-48D2-B07C-FE38571B1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6021388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0" name="Line 20">
            <a:extLst>
              <a:ext uri="{FF2B5EF4-FFF2-40B4-BE49-F238E27FC236}">
                <a16:creationId xmlns:a16="http://schemas.microsoft.com/office/drawing/2014/main" id="{9A370908-2CFE-4B33-97BA-3BA28DBF7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6308725"/>
            <a:ext cx="55721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38AF007E-195F-4A69-90C5-EB52BF95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5911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b="0" i="1">
                <a:solidFill>
                  <a:srgbClr val="66FFFF"/>
                </a:solidFill>
              </a:rPr>
              <a:t>S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3F7E73F3-7EEC-445A-9F43-70F2A0663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5084763"/>
            <a:ext cx="5645150" cy="4318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6CFD4A35-88EB-4709-AFBB-15CE16BE2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516563"/>
            <a:ext cx="5572125" cy="5048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1221E5D-98A1-4407-8134-27C99CEF91D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229225"/>
            <a:ext cx="593725" cy="787400"/>
            <a:chOff x="839" y="3158"/>
            <a:chExt cx="374" cy="496"/>
          </a:xfrm>
        </p:grpSpPr>
        <p:grpSp>
          <p:nvGrpSpPr>
            <p:cNvPr id="12323" name="Group 25">
              <a:extLst>
                <a:ext uri="{FF2B5EF4-FFF2-40B4-BE49-F238E27FC236}">
                  <a16:creationId xmlns:a16="http://schemas.microsoft.com/office/drawing/2014/main" id="{2AB5A8C9-E397-43C9-BE9D-65CCB787C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158"/>
              <a:ext cx="374" cy="496"/>
              <a:chOff x="1882" y="3158"/>
              <a:chExt cx="374" cy="496"/>
            </a:xfrm>
          </p:grpSpPr>
          <p:sp>
            <p:nvSpPr>
              <p:cNvPr id="12326" name="Freeform 26">
                <a:extLst>
                  <a:ext uri="{FF2B5EF4-FFF2-40B4-BE49-F238E27FC236}">
                    <a16:creationId xmlns:a16="http://schemas.microsoft.com/office/drawing/2014/main" id="{F887D9AE-27FC-48C6-A2A5-95C9A0230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3158"/>
                <a:ext cx="374" cy="496"/>
              </a:xfrm>
              <a:custGeom>
                <a:avLst/>
                <a:gdLst>
                  <a:gd name="T0" fmla="*/ 1 w 746"/>
                  <a:gd name="T1" fmla="*/ 1 h 992"/>
                  <a:gd name="T2" fmla="*/ 1 w 746"/>
                  <a:gd name="T3" fmla="*/ 1 h 992"/>
                  <a:gd name="T4" fmla="*/ 1 w 746"/>
                  <a:gd name="T5" fmla="*/ 1 h 992"/>
                  <a:gd name="T6" fmla="*/ 1 w 746"/>
                  <a:gd name="T7" fmla="*/ 1 h 992"/>
                  <a:gd name="T8" fmla="*/ 1 w 746"/>
                  <a:gd name="T9" fmla="*/ 1 h 992"/>
                  <a:gd name="T10" fmla="*/ 1 w 746"/>
                  <a:gd name="T11" fmla="*/ 1 h 992"/>
                  <a:gd name="T12" fmla="*/ 1 w 746"/>
                  <a:gd name="T13" fmla="*/ 1 h 992"/>
                  <a:gd name="T14" fmla="*/ 1 w 746"/>
                  <a:gd name="T15" fmla="*/ 1 h 992"/>
                  <a:gd name="T16" fmla="*/ 1 w 746"/>
                  <a:gd name="T17" fmla="*/ 1 h 992"/>
                  <a:gd name="T18" fmla="*/ 1 w 746"/>
                  <a:gd name="T19" fmla="*/ 1 h 992"/>
                  <a:gd name="T20" fmla="*/ 1 w 746"/>
                  <a:gd name="T21" fmla="*/ 1 h 992"/>
                  <a:gd name="T22" fmla="*/ 1 w 746"/>
                  <a:gd name="T23" fmla="*/ 1 h 992"/>
                  <a:gd name="T24" fmla="*/ 1 w 746"/>
                  <a:gd name="T25" fmla="*/ 1 h 992"/>
                  <a:gd name="T26" fmla="*/ 1 w 746"/>
                  <a:gd name="T27" fmla="*/ 1 h 992"/>
                  <a:gd name="T28" fmla="*/ 1 w 746"/>
                  <a:gd name="T29" fmla="*/ 1 h 992"/>
                  <a:gd name="T30" fmla="*/ 1 w 746"/>
                  <a:gd name="T31" fmla="*/ 1 h 992"/>
                  <a:gd name="T32" fmla="*/ 1 w 746"/>
                  <a:gd name="T33" fmla="*/ 1 h 992"/>
                  <a:gd name="T34" fmla="*/ 1 w 746"/>
                  <a:gd name="T35" fmla="*/ 1 h 992"/>
                  <a:gd name="T36" fmla="*/ 1 w 746"/>
                  <a:gd name="T37" fmla="*/ 1 h 992"/>
                  <a:gd name="T38" fmla="*/ 1 w 746"/>
                  <a:gd name="T39" fmla="*/ 1 h 992"/>
                  <a:gd name="T40" fmla="*/ 1 w 746"/>
                  <a:gd name="T41" fmla="*/ 1 h 992"/>
                  <a:gd name="T42" fmla="*/ 1 w 746"/>
                  <a:gd name="T43" fmla="*/ 1 h 992"/>
                  <a:gd name="T44" fmla="*/ 1 w 746"/>
                  <a:gd name="T45" fmla="*/ 1 h 992"/>
                  <a:gd name="T46" fmla="*/ 1 w 746"/>
                  <a:gd name="T47" fmla="*/ 1 h 992"/>
                  <a:gd name="T48" fmla="*/ 1 w 746"/>
                  <a:gd name="T49" fmla="*/ 1 h 992"/>
                  <a:gd name="T50" fmla="*/ 1 w 746"/>
                  <a:gd name="T51" fmla="*/ 1 h 992"/>
                  <a:gd name="T52" fmla="*/ 1 w 746"/>
                  <a:gd name="T53" fmla="*/ 1 h 992"/>
                  <a:gd name="T54" fmla="*/ 1 w 746"/>
                  <a:gd name="T55" fmla="*/ 1 h 992"/>
                  <a:gd name="T56" fmla="*/ 1 w 746"/>
                  <a:gd name="T57" fmla="*/ 1 h 992"/>
                  <a:gd name="T58" fmla="*/ 1 w 746"/>
                  <a:gd name="T59" fmla="*/ 1 h 992"/>
                  <a:gd name="T60" fmla="*/ 1 w 746"/>
                  <a:gd name="T61" fmla="*/ 1 h 992"/>
                  <a:gd name="T62" fmla="*/ 1 w 746"/>
                  <a:gd name="T63" fmla="*/ 1 h 992"/>
                  <a:gd name="T64" fmla="*/ 1 w 746"/>
                  <a:gd name="T65" fmla="*/ 1 h 992"/>
                  <a:gd name="T66" fmla="*/ 1 w 746"/>
                  <a:gd name="T67" fmla="*/ 1 h 992"/>
                  <a:gd name="T68" fmla="*/ 1 w 746"/>
                  <a:gd name="T69" fmla="*/ 1 h 992"/>
                  <a:gd name="T70" fmla="*/ 1 w 746"/>
                  <a:gd name="T71" fmla="*/ 1 h 992"/>
                  <a:gd name="T72" fmla="*/ 1 w 746"/>
                  <a:gd name="T73" fmla="*/ 1 h 992"/>
                  <a:gd name="T74" fmla="*/ 1 w 746"/>
                  <a:gd name="T75" fmla="*/ 1 h 992"/>
                  <a:gd name="T76" fmla="*/ 1 w 746"/>
                  <a:gd name="T77" fmla="*/ 1 h 992"/>
                  <a:gd name="T78" fmla="*/ 1 w 746"/>
                  <a:gd name="T79" fmla="*/ 1 h 992"/>
                  <a:gd name="T80" fmla="*/ 1 w 746"/>
                  <a:gd name="T81" fmla="*/ 1 h 992"/>
                  <a:gd name="T82" fmla="*/ 1 w 746"/>
                  <a:gd name="T83" fmla="*/ 1 h 992"/>
                  <a:gd name="T84" fmla="*/ 1 w 746"/>
                  <a:gd name="T85" fmla="*/ 1 h 992"/>
                  <a:gd name="T86" fmla="*/ 1 w 746"/>
                  <a:gd name="T87" fmla="*/ 1 h 992"/>
                  <a:gd name="T88" fmla="*/ 1 w 746"/>
                  <a:gd name="T89" fmla="*/ 1 h 992"/>
                  <a:gd name="T90" fmla="*/ 0 w 746"/>
                  <a:gd name="T91" fmla="*/ 1 h 992"/>
                  <a:gd name="T92" fmla="*/ 1 w 746"/>
                  <a:gd name="T93" fmla="*/ 1 h 992"/>
                  <a:gd name="T94" fmla="*/ 1 w 746"/>
                  <a:gd name="T95" fmla="*/ 1 h 992"/>
                  <a:gd name="T96" fmla="*/ 1 w 746"/>
                  <a:gd name="T97" fmla="*/ 1 h 992"/>
                  <a:gd name="T98" fmla="*/ 1 w 746"/>
                  <a:gd name="T99" fmla="*/ 1 h 992"/>
                  <a:gd name="T100" fmla="*/ 1 w 746"/>
                  <a:gd name="T101" fmla="*/ 1 h 992"/>
                  <a:gd name="T102" fmla="*/ 1 w 746"/>
                  <a:gd name="T103" fmla="*/ 1 h 992"/>
                  <a:gd name="T104" fmla="*/ 1 w 746"/>
                  <a:gd name="T105" fmla="*/ 1 h 992"/>
                  <a:gd name="T106" fmla="*/ 1 w 746"/>
                  <a:gd name="T107" fmla="*/ 1 h 992"/>
                  <a:gd name="T108" fmla="*/ 1 w 746"/>
                  <a:gd name="T109" fmla="*/ 1 h 992"/>
                  <a:gd name="T110" fmla="*/ 1 w 746"/>
                  <a:gd name="T111" fmla="*/ 1 h 99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46"/>
                  <a:gd name="T169" fmla="*/ 0 h 992"/>
                  <a:gd name="T170" fmla="*/ 746 w 746"/>
                  <a:gd name="T171" fmla="*/ 992 h 99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46" h="992">
                    <a:moveTo>
                      <a:pt x="340" y="140"/>
                    </a:moveTo>
                    <a:lnTo>
                      <a:pt x="331" y="139"/>
                    </a:lnTo>
                    <a:lnTo>
                      <a:pt x="323" y="140"/>
                    </a:lnTo>
                    <a:lnTo>
                      <a:pt x="315" y="143"/>
                    </a:lnTo>
                    <a:lnTo>
                      <a:pt x="308" y="146"/>
                    </a:lnTo>
                    <a:lnTo>
                      <a:pt x="303" y="151"/>
                    </a:lnTo>
                    <a:lnTo>
                      <a:pt x="297" y="158"/>
                    </a:lnTo>
                    <a:lnTo>
                      <a:pt x="293" y="165"/>
                    </a:lnTo>
                    <a:lnTo>
                      <a:pt x="290" y="173"/>
                    </a:lnTo>
                    <a:lnTo>
                      <a:pt x="289" y="181"/>
                    </a:lnTo>
                    <a:lnTo>
                      <a:pt x="290" y="189"/>
                    </a:lnTo>
                    <a:lnTo>
                      <a:pt x="292" y="197"/>
                    </a:lnTo>
                    <a:lnTo>
                      <a:pt x="296" y="204"/>
                    </a:lnTo>
                    <a:lnTo>
                      <a:pt x="300" y="210"/>
                    </a:lnTo>
                    <a:lnTo>
                      <a:pt x="307" y="215"/>
                    </a:lnTo>
                    <a:lnTo>
                      <a:pt x="314" y="219"/>
                    </a:lnTo>
                    <a:lnTo>
                      <a:pt x="322" y="222"/>
                    </a:lnTo>
                    <a:lnTo>
                      <a:pt x="356" y="231"/>
                    </a:lnTo>
                    <a:lnTo>
                      <a:pt x="389" y="243"/>
                    </a:lnTo>
                    <a:lnTo>
                      <a:pt x="420" y="257"/>
                    </a:lnTo>
                    <a:lnTo>
                      <a:pt x="450" y="273"/>
                    </a:lnTo>
                    <a:lnTo>
                      <a:pt x="478" y="291"/>
                    </a:lnTo>
                    <a:lnTo>
                      <a:pt x="505" y="312"/>
                    </a:lnTo>
                    <a:lnTo>
                      <a:pt x="530" y="335"/>
                    </a:lnTo>
                    <a:lnTo>
                      <a:pt x="554" y="359"/>
                    </a:lnTo>
                    <a:lnTo>
                      <a:pt x="575" y="386"/>
                    </a:lnTo>
                    <a:lnTo>
                      <a:pt x="594" y="413"/>
                    </a:lnTo>
                    <a:lnTo>
                      <a:pt x="611" y="442"/>
                    </a:lnTo>
                    <a:lnTo>
                      <a:pt x="626" y="473"/>
                    </a:lnTo>
                    <a:lnTo>
                      <a:pt x="639" y="504"/>
                    </a:lnTo>
                    <a:lnTo>
                      <a:pt x="648" y="537"/>
                    </a:lnTo>
                    <a:lnTo>
                      <a:pt x="656" y="570"/>
                    </a:lnTo>
                    <a:lnTo>
                      <a:pt x="661" y="605"/>
                    </a:lnTo>
                    <a:lnTo>
                      <a:pt x="510" y="605"/>
                    </a:lnTo>
                    <a:lnTo>
                      <a:pt x="510" y="762"/>
                    </a:lnTo>
                    <a:lnTo>
                      <a:pt x="486" y="759"/>
                    </a:lnTo>
                    <a:lnTo>
                      <a:pt x="464" y="753"/>
                    </a:lnTo>
                    <a:lnTo>
                      <a:pt x="442" y="744"/>
                    </a:lnTo>
                    <a:lnTo>
                      <a:pt x="422" y="733"/>
                    </a:lnTo>
                    <a:lnTo>
                      <a:pt x="404" y="719"/>
                    </a:lnTo>
                    <a:lnTo>
                      <a:pt x="388" y="703"/>
                    </a:lnTo>
                    <a:lnTo>
                      <a:pt x="373" y="684"/>
                    </a:lnTo>
                    <a:lnTo>
                      <a:pt x="361" y="663"/>
                    </a:lnTo>
                    <a:lnTo>
                      <a:pt x="357" y="656"/>
                    </a:lnTo>
                    <a:lnTo>
                      <a:pt x="351" y="651"/>
                    </a:lnTo>
                    <a:lnTo>
                      <a:pt x="345" y="646"/>
                    </a:lnTo>
                    <a:lnTo>
                      <a:pt x="337" y="643"/>
                    </a:lnTo>
                    <a:lnTo>
                      <a:pt x="330" y="640"/>
                    </a:lnTo>
                    <a:lnTo>
                      <a:pt x="322" y="640"/>
                    </a:lnTo>
                    <a:lnTo>
                      <a:pt x="314" y="642"/>
                    </a:lnTo>
                    <a:lnTo>
                      <a:pt x="306" y="644"/>
                    </a:lnTo>
                    <a:lnTo>
                      <a:pt x="293" y="654"/>
                    </a:lnTo>
                    <a:lnTo>
                      <a:pt x="285" y="668"/>
                    </a:lnTo>
                    <a:lnTo>
                      <a:pt x="283" y="684"/>
                    </a:lnTo>
                    <a:lnTo>
                      <a:pt x="288" y="699"/>
                    </a:lnTo>
                    <a:lnTo>
                      <a:pt x="296" y="715"/>
                    </a:lnTo>
                    <a:lnTo>
                      <a:pt x="305" y="730"/>
                    </a:lnTo>
                    <a:lnTo>
                      <a:pt x="315" y="745"/>
                    </a:lnTo>
                    <a:lnTo>
                      <a:pt x="327" y="758"/>
                    </a:lnTo>
                    <a:lnTo>
                      <a:pt x="338" y="771"/>
                    </a:lnTo>
                    <a:lnTo>
                      <a:pt x="351" y="783"/>
                    </a:lnTo>
                    <a:lnTo>
                      <a:pt x="365" y="794"/>
                    </a:lnTo>
                    <a:lnTo>
                      <a:pt x="379" y="803"/>
                    </a:lnTo>
                    <a:lnTo>
                      <a:pt x="394" y="812"/>
                    </a:lnTo>
                    <a:lnTo>
                      <a:pt x="409" y="820"/>
                    </a:lnTo>
                    <a:lnTo>
                      <a:pt x="425" y="827"/>
                    </a:lnTo>
                    <a:lnTo>
                      <a:pt x="441" y="833"/>
                    </a:lnTo>
                    <a:lnTo>
                      <a:pt x="457" y="837"/>
                    </a:lnTo>
                    <a:lnTo>
                      <a:pt x="474" y="842"/>
                    </a:lnTo>
                    <a:lnTo>
                      <a:pt x="493" y="844"/>
                    </a:lnTo>
                    <a:lnTo>
                      <a:pt x="510" y="845"/>
                    </a:lnTo>
                    <a:lnTo>
                      <a:pt x="510" y="909"/>
                    </a:lnTo>
                    <a:lnTo>
                      <a:pt x="83" y="909"/>
                    </a:lnTo>
                    <a:lnTo>
                      <a:pt x="83" y="212"/>
                    </a:lnTo>
                    <a:lnTo>
                      <a:pt x="217" y="212"/>
                    </a:lnTo>
                    <a:lnTo>
                      <a:pt x="139" y="25"/>
                    </a:lnTo>
                    <a:lnTo>
                      <a:pt x="134" y="18"/>
                    </a:lnTo>
                    <a:lnTo>
                      <a:pt x="130" y="11"/>
                    </a:lnTo>
                    <a:lnTo>
                      <a:pt x="123" y="7"/>
                    </a:lnTo>
                    <a:lnTo>
                      <a:pt x="116" y="3"/>
                    </a:lnTo>
                    <a:lnTo>
                      <a:pt x="109" y="1"/>
                    </a:lnTo>
                    <a:lnTo>
                      <a:pt x="101" y="0"/>
                    </a:lnTo>
                    <a:lnTo>
                      <a:pt x="93" y="1"/>
                    </a:lnTo>
                    <a:lnTo>
                      <a:pt x="85" y="3"/>
                    </a:lnTo>
                    <a:lnTo>
                      <a:pt x="71" y="13"/>
                    </a:lnTo>
                    <a:lnTo>
                      <a:pt x="63" y="26"/>
                    </a:lnTo>
                    <a:lnTo>
                      <a:pt x="60" y="41"/>
                    </a:lnTo>
                    <a:lnTo>
                      <a:pt x="63" y="57"/>
                    </a:lnTo>
                    <a:lnTo>
                      <a:pt x="93" y="129"/>
                    </a:lnTo>
                    <a:lnTo>
                      <a:pt x="0" y="129"/>
                    </a:lnTo>
                    <a:lnTo>
                      <a:pt x="0" y="992"/>
                    </a:lnTo>
                    <a:lnTo>
                      <a:pt x="593" y="991"/>
                    </a:lnTo>
                    <a:lnTo>
                      <a:pt x="593" y="688"/>
                    </a:lnTo>
                    <a:lnTo>
                      <a:pt x="746" y="688"/>
                    </a:lnTo>
                    <a:lnTo>
                      <a:pt x="746" y="646"/>
                    </a:lnTo>
                    <a:lnTo>
                      <a:pt x="744" y="601"/>
                    </a:lnTo>
                    <a:lnTo>
                      <a:pt x="738" y="557"/>
                    </a:lnTo>
                    <a:lnTo>
                      <a:pt x="729" y="515"/>
                    </a:lnTo>
                    <a:lnTo>
                      <a:pt x="716" y="473"/>
                    </a:lnTo>
                    <a:lnTo>
                      <a:pt x="699" y="433"/>
                    </a:lnTo>
                    <a:lnTo>
                      <a:pt x="679" y="394"/>
                    </a:lnTo>
                    <a:lnTo>
                      <a:pt x="656" y="358"/>
                    </a:lnTo>
                    <a:lnTo>
                      <a:pt x="631" y="322"/>
                    </a:lnTo>
                    <a:lnTo>
                      <a:pt x="602" y="290"/>
                    </a:lnTo>
                    <a:lnTo>
                      <a:pt x="571" y="260"/>
                    </a:lnTo>
                    <a:lnTo>
                      <a:pt x="538" y="233"/>
                    </a:lnTo>
                    <a:lnTo>
                      <a:pt x="502" y="208"/>
                    </a:lnTo>
                    <a:lnTo>
                      <a:pt x="464" y="186"/>
                    </a:lnTo>
                    <a:lnTo>
                      <a:pt x="425" y="167"/>
                    </a:lnTo>
                    <a:lnTo>
                      <a:pt x="383" y="152"/>
                    </a:lnTo>
                    <a:lnTo>
                      <a:pt x="340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Freeform 27">
                <a:extLst>
                  <a:ext uri="{FF2B5EF4-FFF2-40B4-BE49-F238E27FC236}">
                    <a16:creationId xmlns:a16="http://schemas.microsoft.com/office/drawing/2014/main" id="{ED5273BB-689A-4816-BFD6-422F65E19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3260"/>
                <a:ext cx="181" cy="181"/>
              </a:xfrm>
              <a:custGeom>
                <a:avLst/>
                <a:gdLst>
                  <a:gd name="T0" fmla="*/ 1 w 362"/>
                  <a:gd name="T1" fmla="*/ 1 h 361"/>
                  <a:gd name="T2" fmla="*/ 1 w 362"/>
                  <a:gd name="T3" fmla="*/ 1 h 361"/>
                  <a:gd name="T4" fmla="*/ 1 w 362"/>
                  <a:gd name="T5" fmla="*/ 1 h 361"/>
                  <a:gd name="T6" fmla="*/ 1 w 362"/>
                  <a:gd name="T7" fmla="*/ 1 h 361"/>
                  <a:gd name="T8" fmla="*/ 1 w 362"/>
                  <a:gd name="T9" fmla="*/ 1 h 361"/>
                  <a:gd name="T10" fmla="*/ 1 w 362"/>
                  <a:gd name="T11" fmla="*/ 1 h 361"/>
                  <a:gd name="T12" fmla="*/ 1 w 362"/>
                  <a:gd name="T13" fmla="*/ 1 h 361"/>
                  <a:gd name="T14" fmla="*/ 1 w 362"/>
                  <a:gd name="T15" fmla="*/ 1 h 361"/>
                  <a:gd name="T16" fmla="*/ 1 w 362"/>
                  <a:gd name="T17" fmla="*/ 1 h 361"/>
                  <a:gd name="T18" fmla="*/ 1 w 362"/>
                  <a:gd name="T19" fmla="*/ 1 h 361"/>
                  <a:gd name="T20" fmla="*/ 1 w 362"/>
                  <a:gd name="T21" fmla="*/ 1 h 361"/>
                  <a:gd name="T22" fmla="*/ 1 w 362"/>
                  <a:gd name="T23" fmla="*/ 1 h 361"/>
                  <a:gd name="T24" fmla="*/ 1 w 362"/>
                  <a:gd name="T25" fmla="*/ 1 h 361"/>
                  <a:gd name="T26" fmla="*/ 1 w 362"/>
                  <a:gd name="T27" fmla="*/ 1 h 361"/>
                  <a:gd name="T28" fmla="*/ 1 w 362"/>
                  <a:gd name="T29" fmla="*/ 1 h 361"/>
                  <a:gd name="T30" fmla="*/ 1 w 362"/>
                  <a:gd name="T31" fmla="*/ 1 h 361"/>
                  <a:gd name="T32" fmla="*/ 1 w 362"/>
                  <a:gd name="T33" fmla="*/ 1 h 361"/>
                  <a:gd name="T34" fmla="*/ 1 w 362"/>
                  <a:gd name="T35" fmla="*/ 1 h 361"/>
                  <a:gd name="T36" fmla="*/ 1 w 362"/>
                  <a:gd name="T37" fmla="*/ 1 h 361"/>
                  <a:gd name="T38" fmla="*/ 1 w 362"/>
                  <a:gd name="T39" fmla="*/ 1 h 361"/>
                  <a:gd name="T40" fmla="*/ 1 w 362"/>
                  <a:gd name="T41" fmla="*/ 1 h 361"/>
                  <a:gd name="T42" fmla="*/ 1 w 362"/>
                  <a:gd name="T43" fmla="*/ 1 h 361"/>
                  <a:gd name="T44" fmla="*/ 1 w 362"/>
                  <a:gd name="T45" fmla="*/ 1 h 361"/>
                  <a:gd name="T46" fmla="*/ 1 w 362"/>
                  <a:gd name="T47" fmla="*/ 1 h 361"/>
                  <a:gd name="T48" fmla="*/ 1 w 362"/>
                  <a:gd name="T49" fmla="*/ 1 h 361"/>
                  <a:gd name="T50" fmla="*/ 1 w 362"/>
                  <a:gd name="T51" fmla="*/ 1 h 361"/>
                  <a:gd name="T52" fmla="*/ 1 w 362"/>
                  <a:gd name="T53" fmla="*/ 1 h 361"/>
                  <a:gd name="T54" fmla="*/ 1 w 362"/>
                  <a:gd name="T55" fmla="*/ 1 h 361"/>
                  <a:gd name="T56" fmla="*/ 1 w 362"/>
                  <a:gd name="T57" fmla="*/ 1 h 361"/>
                  <a:gd name="T58" fmla="*/ 1 w 362"/>
                  <a:gd name="T59" fmla="*/ 1 h 361"/>
                  <a:gd name="T60" fmla="*/ 1 w 362"/>
                  <a:gd name="T61" fmla="*/ 1 h 361"/>
                  <a:gd name="T62" fmla="*/ 1 w 362"/>
                  <a:gd name="T63" fmla="*/ 1 h 361"/>
                  <a:gd name="T64" fmla="*/ 1 w 362"/>
                  <a:gd name="T65" fmla="*/ 0 h 361"/>
                  <a:gd name="T66" fmla="*/ 1 w 362"/>
                  <a:gd name="T67" fmla="*/ 1 h 361"/>
                  <a:gd name="T68" fmla="*/ 1 w 362"/>
                  <a:gd name="T69" fmla="*/ 1 h 361"/>
                  <a:gd name="T70" fmla="*/ 1 w 362"/>
                  <a:gd name="T71" fmla="*/ 1 h 361"/>
                  <a:gd name="T72" fmla="*/ 1 w 362"/>
                  <a:gd name="T73" fmla="*/ 1 h 361"/>
                  <a:gd name="T74" fmla="*/ 1 w 362"/>
                  <a:gd name="T75" fmla="*/ 1 h 361"/>
                  <a:gd name="T76" fmla="*/ 1 w 362"/>
                  <a:gd name="T77" fmla="*/ 1 h 361"/>
                  <a:gd name="T78" fmla="*/ 1 w 362"/>
                  <a:gd name="T79" fmla="*/ 1 h 361"/>
                  <a:gd name="T80" fmla="*/ 0 w 362"/>
                  <a:gd name="T81" fmla="*/ 1 h 361"/>
                  <a:gd name="T82" fmla="*/ 1 w 362"/>
                  <a:gd name="T83" fmla="*/ 1 h 361"/>
                  <a:gd name="T84" fmla="*/ 1 w 362"/>
                  <a:gd name="T85" fmla="*/ 1 h 361"/>
                  <a:gd name="T86" fmla="*/ 1 w 362"/>
                  <a:gd name="T87" fmla="*/ 1 h 361"/>
                  <a:gd name="T88" fmla="*/ 1 w 362"/>
                  <a:gd name="T89" fmla="*/ 1 h 361"/>
                  <a:gd name="T90" fmla="*/ 1 w 362"/>
                  <a:gd name="T91" fmla="*/ 1 h 361"/>
                  <a:gd name="T92" fmla="*/ 1 w 362"/>
                  <a:gd name="T93" fmla="*/ 1 h 361"/>
                  <a:gd name="T94" fmla="*/ 1 w 362"/>
                  <a:gd name="T95" fmla="*/ 1 h 361"/>
                  <a:gd name="T96" fmla="*/ 1 w 362"/>
                  <a:gd name="T97" fmla="*/ 1 h 361"/>
                  <a:gd name="T98" fmla="*/ 1 w 362"/>
                  <a:gd name="T99" fmla="*/ 1 h 361"/>
                  <a:gd name="T100" fmla="*/ 1 w 362"/>
                  <a:gd name="T101" fmla="*/ 1 h 361"/>
                  <a:gd name="T102" fmla="*/ 1 w 362"/>
                  <a:gd name="T103" fmla="*/ 1 h 361"/>
                  <a:gd name="T104" fmla="*/ 1 w 362"/>
                  <a:gd name="T105" fmla="*/ 1 h 361"/>
                  <a:gd name="T106" fmla="*/ 1 w 362"/>
                  <a:gd name="T107" fmla="*/ 1 h 361"/>
                  <a:gd name="T108" fmla="*/ 1 w 362"/>
                  <a:gd name="T109" fmla="*/ 1 h 361"/>
                  <a:gd name="T110" fmla="*/ 1 w 362"/>
                  <a:gd name="T111" fmla="*/ 1 h 361"/>
                  <a:gd name="T112" fmla="*/ 1 w 362"/>
                  <a:gd name="T113" fmla="*/ 1 h 36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62"/>
                  <a:gd name="T172" fmla="*/ 0 h 361"/>
                  <a:gd name="T173" fmla="*/ 362 w 362"/>
                  <a:gd name="T174" fmla="*/ 361 h 36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62" h="361">
                    <a:moveTo>
                      <a:pt x="181" y="361"/>
                    </a:moveTo>
                    <a:lnTo>
                      <a:pt x="200" y="360"/>
                    </a:lnTo>
                    <a:lnTo>
                      <a:pt x="217" y="358"/>
                    </a:lnTo>
                    <a:lnTo>
                      <a:pt x="234" y="353"/>
                    </a:lnTo>
                    <a:lnTo>
                      <a:pt x="250" y="348"/>
                    </a:lnTo>
                    <a:lnTo>
                      <a:pt x="267" y="341"/>
                    </a:lnTo>
                    <a:lnTo>
                      <a:pt x="282" y="332"/>
                    </a:lnTo>
                    <a:lnTo>
                      <a:pt x="297" y="321"/>
                    </a:lnTo>
                    <a:lnTo>
                      <a:pt x="309" y="309"/>
                    </a:lnTo>
                    <a:lnTo>
                      <a:pt x="322" y="296"/>
                    </a:lnTo>
                    <a:lnTo>
                      <a:pt x="332" y="281"/>
                    </a:lnTo>
                    <a:lnTo>
                      <a:pt x="341" y="266"/>
                    </a:lnTo>
                    <a:lnTo>
                      <a:pt x="348" y="250"/>
                    </a:lnTo>
                    <a:lnTo>
                      <a:pt x="354" y="234"/>
                    </a:lnTo>
                    <a:lnTo>
                      <a:pt x="359" y="216"/>
                    </a:lnTo>
                    <a:lnTo>
                      <a:pt x="361" y="199"/>
                    </a:lnTo>
                    <a:lnTo>
                      <a:pt x="362" y="181"/>
                    </a:lnTo>
                    <a:lnTo>
                      <a:pt x="361" y="162"/>
                    </a:lnTo>
                    <a:lnTo>
                      <a:pt x="359" y="145"/>
                    </a:lnTo>
                    <a:lnTo>
                      <a:pt x="354" y="128"/>
                    </a:lnTo>
                    <a:lnTo>
                      <a:pt x="348" y="112"/>
                    </a:lnTo>
                    <a:lnTo>
                      <a:pt x="341" y="95"/>
                    </a:lnTo>
                    <a:lnTo>
                      <a:pt x="332" y="80"/>
                    </a:lnTo>
                    <a:lnTo>
                      <a:pt x="322" y="67"/>
                    </a:lnTo>
                    <a:lnTo>
                      <a:pt x="309" y="53"/>
                    </a:lnTo>
                    <a:lnTo>
                      <a:pt x="297" y="41"/>
                    </a:lnTo>
                    <a:lnTo>
                      <a:pt x="282" y="31"/>
                    </a:lnTo>
                    <a:lnTo>
                      <a:pt x="267" y="22"/>
                    </a:lnTo>
                    <a:lnTo>
                      <a:pt x="250" y="14"/>
                    </a:lnTo>
                    <a:lnTo>
                      <a:pt x="234" y="8"/>
                    </a:lnTo>
                    <a:lnTo>
                      <a:pt x="217" y="3"/>
                    </a:lnTo>
                    <a:lnTo>
                      <a:pt x="200" y="1"/>
                    </a:lnTo>
                    <a:lnTo>
                      <a:pt x="181" y="0"/>
                    </a:lnTo>
                    <a:lnTo>
                      <a:pt x="146" y="3"/>
                    </a:lnTo>
                    <a:lnTo>
                      <a:pt x="111" y="14"/>
                    </a:lnTo>
                    <a:lnTo>
                      <a:pt x="81" y="31"/>
                    </a:lnTo>
                    <a:lnTo>
                      <a:pt x="53" y="53"/>
                    </a:lnTo>
                    <a:lnTo>
                      <a:pt x="32" y="80"/>
                    </a:lnTo>
                    <a:lnTo>
                      <a:pt x="14" y="110"/>
                    </a:lnTo>
                    <a:lnTo>
                      <a:pt x="4" y="145"/>
                    </a:lnTo>
                    <a:lnTo>
                      <a:pt x="0" y="181"/>
                    </a:lnTo>
                    <a:lnTo>
                      <a:pt x="2" y="199"/>
                    </a:lnTo>
                    <a:lnTo>
                      <a:pt x="4" y="216"/>
                    </a:lnTo>
                    <a:lnTo>
                      <a:pt x="9" y="234"/>
                    </a:lnTo>
                    <a:lnTo>
                      <a:pt x="14" y="250"/>
                    </a:lnTo>
                    <a:lnTo>
                      <a:pt x="21" y="266"/>
                    </a:lnTo>
                    <a:lnTo>
                      <a:pt x="30" y="281"/>
                    </a:lnTo>
                    <a:lnTo>
                      <a:pt x="41" y="296"/>
                    </a:lnTo>
                    <a:lnTo>
                      <a:pt x="53" y="309"/>
                    </a:lnTo>
                    <a:lnTo>
                      <a:pt x="67" y="321"/>
                    </a:lnTo>
                    <a:lnTo>
                      <a:pt x="81" y="332"/>
                    </a:lnTo>
                    <a:lnTo>
                      <a:pt x="96" y="341"/>
                    </a:lnTo>
                    <a:lnTo>
                      <a:pt x="112" y="348"/>
                    </a:lnTo>
                    <a:lnTo>
                      <a:pt x="128" y="353"/>
                    </a:lnTo>
                    <a:lnTo>
                      <a:pt x="146" y="358"/>
                    </a:lnTo>
                    <a:lnTo>
                      <a:pt x="163" y="360"/>
                    </a:lnTo>
                    <a:lnTo>
                      <a:pt x="181" y="3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Freeform 28">
                <a:extLst>
                  <a:ext uri="{FF2B5EF4-FFF2-40B4-BE49-F238E27FC236}">
                    <a16:creationId xmlns:a16="http://schemas.microsoft.com/office/drawing/2014/main" id="{0CED12D7-44E4-4F25-B7E8-E813D5D54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3307"/>
                <a:ext cx="88" cy="88"/>
              </a:xfrm>
              <a:custGeom>
                <a:avLst/>
                <a:gdLst>
                  <a:gd name="T0" fmla="*/ 0 w 175"/>
                  <a:gd name="T1" fmla="*/ 1 h 175"/>
                  <a:gd name="T2" fmla="*/ 1 w 175"/>
                  <a:gd name="T3" fmla="*/ 1 h 175"/>
                  <a:gd name="T4" fmla="*/ 1 w 175"/>
                  <a:gd name="T5" fmla="*/ 1 h 175"/>
                  <a:gd name="T6" fmla="*/ 1 w 175"/>
                  <a:gd name="T7" fmla="*/ 1 h 175"/>
                  <a:gd name="T8" fmla="*/ 1 w 175"/>
                  <a:gd name="T9" fmla="*/ 1 h 175"/>
                  <a:gd name="T10" fmla="*/ 1 w 175"/>
                  <a:gd name="T11" fmla="*/ 1 h 175"/>
                  <a:gd name="T12" fmla="*/ 1 w 175"/>
                  <a:gd name="T13" fmla="*/ 1 h 175"/>
                  <a:gd name="T14" fmla="*/ 1 w 175"/>
                  <a:gd name="T15" fmla="*/ 1 h 175"/>
                  <a:gd name="T16" fmla="*/ 1 w 175"/>
                  <a:gd name="T17" fmla="*/ 1 h 175"/>
                  <a:gd name="T18" fmla="*/ 1 w 175"/>
                  <a:gd name="T19" fmla="*/ 1 h 175"/>
                  <a:gd name="T20" fmla="*/ 1 w 175"/>
                  <a:gd name="T21" fmla="*/ 1 h 175"/>
                  <a:gd name="T22" fmla="*/ 1 w 175"/>
                  <a:gd name="T23" fmla="*/ 0 h 175"/>
                  <a:gd name="T24" fmla="*/ 1 w 175"/>
                  <a:gd name="T25" fmla="*/ 0 h 175"/>
                  <a:gd name="T26" fmla="*/ 1 w 175"/>
                  <a:gd name="T27" fmla="*/ 0 h 175"/>
                  <a:gd name="T28" fmla="*/ 1 w 175"/>
                  <a:gd name="T29" fmla="*/ 1 h 175"/>
                  <a:gd name="T30" fmla="*/ 1 w 175"/>
                  <a:gd name="T31" fmla="*/ 1 h 175"/>
                  <a:gd name="T32" fmla="*/ 1 w 175"/>
                  <a:gd name="T33" fmla="*/ 1 h 175"/>
                  <a:gd name="T34" fmla="*/ 1 w 175"/>
                  <a:gd name="T35" fmla="*/ 1 h 175"/>
                  <a:gd name="T36" fmla="*/ 1 w 175"/>
                  <a:gd name="T37" fmla="*/ 1 h 175"/>
                  <a:gd name="T38" fmla="*/ 1 w 175"/>
                  <a:gd name="T39" fmla="*/ 1 h 175"/>
                  <a:gd name="T40" fmla="*/ 1 w 175"/>
                  <a:gd name="T41" fmla="*/ 1 h 175"/>
                  <a:gd name="T42" fmla="*/ 1 w 175"/>
                  <a:gd name="T43" fmla="*/ 1 h 175"/>
                  <a:gd name="T44" fmla="*/ 1 w 175"/>
                  <a:gd name="T45" fmla="*/ 1 h 175"/>
                  <a:gd name="T46" fmla="*/ 1 w 175"/>
                  <a:gd name="T47" fmla="*/ 1 h 175"/>
                  <a:gd name="T48" fmla="*/ 1 w 175"/>
                  <a:gd name="T49" fmla="*/ 1 h 175"/>
                  <a:gd name="T50" fmla="*/ 1 w 175"/>
                  <a:gd name="T51" fmla="*/ 1 h 175"/>
                  <a:gd name="T52" fmla="*/ 1 w 175"/>
                  <a:gd name="T53" fmla="*/ 1 h 175"/>
                  <a:gd name="T54" fmla="*/ 1 w 175"/>
                  <a:gd name="T55" fmla="*/ 1 h 175"/>
                  <a:gd name="T56" fmla="*/ 1 w 175"/>
                  <a:gd name="T57" fmla="*/ 1 h 175"/>
                  <a:gd name="T58" fmla="*/ 1 w 175"/>
                  <a:gd name="T59" fmla="*/ 1 h 175"/>
                  <a:gd name="T60" fmla="*/ 1 w 175"/>
                  <a:gd name="T61" fmla="*/ 1 h 175"/>
                  <a:gd name="T62" fmla="*/ 1 w 175"/>
                  <a:gd name="T63" fmla="*/ 1 h 175"/>
                  <a:gd name="T64" fmla="*/ 1 w 175"/>
                  <a:gd name="T65" fmla="*/ 1 h 175"/>
                  <a:gd name="T66" fmla="*/ 1 w 175"/>
                  <a:gd name="T67" fmla="*/ 1 h 175"/>
                  <a:gd name="T68" fmla="*/ 1 w 175"/>
                  <a:gd name="T69" fmla="*/ 1 h 175"/>
                  <a:gd name="T70" fmla="*/ 1 w 175"/>
                  <a:gd name="T71" fmla="*/ 1 h 175"/>
                  <a:gd name="T72" fmla="*/ 1 w 175"/>
                  <a:gd name="T73" fmla="*/ 1 h 175"/>
                  <a:gd name="T74" fmla="*/ 1 w 175"/>
                  <a:gd name="T75" fmla="*/ 1 h 175"/>
                  <a:gd name="T76" fmla="*/ 1 w 175"/>
                  <a:gd name="T77" fmla="*/ 1 h 175"/>
                  <a:gd name="T78" fmla="*/ 1 w 175"/>
                  <a:gd name="T79" fmla="*/ 1 h 175"/>
                  <a:gd name="T80" fmla="*/ 1 w 175"/>
                  <a:gd name="T81" fmla="*/ 1 h 175"/>
                  <a:gd name="T82" fmla="*/ 1 w 175"/>
                  <a:gd name="T83" fmla="*/ 1 h 175"/>
                  <a:gd name="T84" fmla="*/ 1 w 175"/>
                  <a:gd name="T85" fmla="*/ 1 h 175"/>
                  <a:gd name="T86" fmla="*/ 1 w 175"/>
                  <a:gd name="T87" fmla="*/ 1 h 175"/>
                  <a:gd name="T88" fmla="*/ 0 w 175"/>
                  <a:gd name="T89" fmla="*/ 1 h 17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5"/>
                  <a:gd name="T136" fmla="*/ 0 h 175"/>
                  <a:gd name="T137" fmla="*/ 175 w 175"/>
                  <a:gd name="T138" fmla="*/ 175 h 17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5" h="175">
                    <a:moveTo>
                      <a:pt x="0" y="88"/>
                    </a:moveTo>
                    <a:lnTo>
                      <a:pt x="1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7"/>
                    </a:lnTo>
                    <a:lnTo>
                      <a:pt x="32" y="21"/>
                    </a:lnTo>
                    <a:lnTo>
                      <a:pt x="39" y="15"/>
                    </a:lnTo>
                    <a:lnTo>
                      <a:pt x="46" y="10"/>
                    </a:lnTo>
                    <a:lnTo>
                      <a:pt x="54" y="7"/>
                    </a:lnTo>
                    <a:lnTo>
                      <a:pt x="62" y="4"/>
                    </a:lnTo>
                    <a:lnTo>
                      <a:pt x="70" y="1"/>
                    </a:lnTo>
                    <a:lnTo>
                      <a:pt x="79" y="0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5" y="1"/>
                    </a:lnTo>
                    <a:lnTo>
                      <a:pt x="113" y="4"/>
                    </a:lnTo>
                    <a:lnTo>
                      <a:pt x="121" y="7"/>
                    </a:lnTo>
                    <a:lnTo>
                      <a:pt x="129" y="10"/>
                    </a:lnTo>
                    <a:lnTo>
                      <a:pt x="136" y="15"/>
                    </a:lnTo>
                    <a:lnTo>
                      <a:pt x="143" y="21"/>
                    </a:lnTo>
                    <a:lnTo>
                      <a:pt x="150" y="27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4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50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9" y="175"/>
                    </a:lnTo>
                    <a:lnTo>
                      <a:pt x="70" y="174"/>
                    </a:lnTo>
                    <a:lnTo>
                      <a:pt x="62" y="172"/>
                    </a:lnTo>
                    <a:lnTo>
                      <a:pt x="54" y="169"/>
                    </a:lnTo>
                    <a:lnTo>
                      <a:pt x="46" y="166"/>
                    </a:lnTo>
                    <a:lnTo>
                      <a:pt x="39" y="161"/>
                    </a:lnTo>
                    <a:lnTo>
                      <a:pt x="32" y="156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1" y="105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Freeform 29">
                <a:extLst>
                  <a:ext uri="{FF2B5EF4-FFF2-40B4-BE49-F238E27FC236}">
                    <a16:creationId xmlns:a16="http://schemas.microsoft.com/office/drawing/2014/main" id="{B1026EAE-804E-4681-8D6B-0583A213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3339"/>
                <a:ext cx="24" cy="24"/>
              </a:xfrm>
              <a:custGeom>
                <a:avLst/>
                <a:gdLst>
                  <a:gd name="T0" fmla="*/ 0 w 49"/>
                  <a:gd name="T1" fmla="*/ 1 h 47"/>
                  <a:gd name="T2" fmla="*/ 0 w 49"/>
                  <a:gd name="T3" fmla="*/ 1 h 47"/>
                  <a:gd name="T4" fmla="*/ 0 w 49"/>
                  <a:gd name="T5" fmla="*/ 1 h 47"/>
                  <a:gd name="T6" fmla="*/ 0 w 49"/>
                  <a:gd name="T7" fmla="*/ 1 h 47"/>
                  <a:gd name="T8" fmla="*/ 0 w 49"/>
                  <a:gd name="T9" fmla="*/ 1 h 47"/>
                  <a:gd name="T10" fmla="*/ 0 w 49"/>
                  <a:gd name="T11" fmla="*/ 1 h 47"/>
                  <a:gd name="T12" fmla="*/ 0 w 49"/>
                  <a:gd name="T13" fmla="*/ 1 h 47"/>
                  <a:gd name="T14" fmla="*/ 0 w 49"/>
                  <a:gd name="T15" fmla="*/ 1 h 47"/>
                  <a:gd name="T16" fmla="*/ 0 w 49"/>
                  <a:gd name="T17" fmla="*/ 0 h 47"/>
                  <a:gd name="T18" fmla="*/ 0 w 49"/>
                  <a:gd name="T19" fmla="*/ 1 h 47"/>
                  <a:gd name="T20" fmla="*/ 0 w 49"/>
                  <a:gd name="T21" fmla="*/ 1 h 47"/>
                  <a:gd name="T22" fmla="*/ 0 w 49"/>
                  <a:gd name="T23" fmla="*/ 1 h 47"/>
                  <a:gd name="T24" fmla="*/ 0 w 49"/>
                  <a:gd name="T25" fmla="*/ 1 h 47"/>
                  <a:gd name="T26" fmla="*/ 0 w 49"/>
                  <a:gd name="T27" fmla="*/ 1 h 47"/>
                  <a:gd name="T28" fmla="*/ 0 w 49"/>
                  <a:gd name="T29" fmla="*/ 1 h 47"/>
                  <a:gd name="T30" fmla="*/ 0 w 49"/>
                  <a:gd name="T31" fmla="*/ 1 h 47"/>
                  <a:gd name="T32" fmla="*/ 0 w 49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47"/>
                  <a:gd name="T53" fmla="*/ 49 w 49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47">
                    <a:moveTo>
                      <a:pt x="24" y="47"/>
                    </a:moveTo>
                    <a:lnTo>
                      <a:pt x="34" y="45"/>
                    </a:lnTo>
                    <a:lnTo>
                      <a:pt x="42" y="40"/>
                    </a:lnTo>
                    <a:lnTo>
                      <a:pt x="46" y="32"/>
                    </a:lnTo>
                    <a:lnTo>
                      <a:pt x="49" y="23"/>
                    </a:lnTo>
                    <a:lnTo>
                      <a:pt x="46" y="13"/>
                    </a:lnTo>
                    <a:lnTo>
                      <a:pt x="42" y="7"/>
                    </a:lnTo>
                    <a:lnTo>
                      <a:pt x="34" y="2"/>
                    </a:lnTo>
                    <a:lnTo>
                      <a:pt x="24" y="0"/>
                    </a:lnTo>
                    <a:lnTo>
                      <a:pt x="15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5" y="45"/>
                    </a:lnTo>
                    <a:lnTo>
                      <a:pt x="2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24" name="Line 30">
              <a:extLst>
                <a:ext uri="{FF2B5EF4-FFF2-40B4-BE49-F238E27FC236}">
                  <a16:creationId xmlns:a16="http://schemas.microsoft.com/office/drawing/2014/main" id="{9C44DDF3-3CCE-4A95-A27A-20D563B4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158"/>
              <a:ext cx="45" cy="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31">
              <a:extLst>
                <a:ext uri="{FF2B5EF4-FFF2-40B4-BE49-F238E27FC236}">
                  <a16:creationId xmlns:a16="http://schemas.microsoft.com/office/drawing/2014/main" id="{79355D98-611B-47D1-8FCB-4D74ACAB4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" y="3170"/>
              <a:ext cx="91" cy="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2" name="Line 32">
            <a:extLst>
              <a:ext uri="{FF2B5EF4-FFF2-40B4-BE49-F238E27FC236}">
                <a16:creationId xmlns:a16="http://schemas.microsoft.com/office/drawing/2014/main" id="{F2D2452B-BD87-4C5A-9DCA-A804A93C6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641975"/>
            <a:ext cx="0" cy="7381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3" name="AutoShape 33">
            <a:extLst>
              <a:ext uri="{FF2B5EF4-FFF2-40B4-BE49-F238E27FC236}">
                <a16:creationId xmlns:a16="http://schemas.microsoft.com/office/drawing/2014/main" id="{96C5D157-615C-4AED-A24C-A61121EE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4868863"/>
            <a:ext cx="360362" cy="504825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2194" name="AutoShape 34">
            <a:extLst>
              <a:ext uri="{FF2B5EF4-FFF2-40B4-BE49-F238E27FC236}">
                <a16:creationId xmlns:a16="http://schemas.microsoft.com/office/drawing/2014/main" id="{95EB316A-9F3B-46F7-91CE-CB38A055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5732463"/>
            <a:ext cx="360362" cy="504825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2195" name="Text Box 35">
            <a:extLst>
              <a:ext uri="{FF2B5EF4-FFF2-40B4-BE49-F238E27FC236}">
                <a16:creationId xmlns:a16="http://schemas.microsoft.com/office/drawing/2014/main" id="{017B5AE7-0A01-4F7A-A35A-0235A5D1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25654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由题意有</a:t>
            </a:r>
          </a:p>
        </p:txBody>
      </p:sp>
      <p:graphicFrame>
        <p:nvGraphicFramePr>
          <p:cNvPr id="92196" name="Object 7">
            <a:extLst>
              <a:ext uri="{FF2B5EF4-FFF2-40B4-BE49-F238E27FC236}">
                <a16:creationId xmlns:a16="http://schemas.microsoft.com/office/drawing/2014/main" id="{2F52D21F-E96D-418C-ADDB-FF6391D17A5D}"/>
              </a:ext>
            </a:extLst>
          </p:cNvPr>
          <p:cNvGraphicFramePr>
            <a:graphicFrameLocks/>
          </p:cNvGraphicFramePr>
          <p:nvPr/>
        </p:nvGraphicFramePr>
        <p:xfrm>
          <a:off x="4697413" y="2674938"/>
          <a:ext cx="15192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1" name="公式" r:id="rId13" imgW="1657235" imgH="247684" progId="Equation.3">
                  <p:embed/>
                </p:oleObj>
              </mc:Choice>
              <mc:Fallback>
                <p:oleObj name="公式" r:id="rId13" imgW="1657235" imgH="247684" progId="Equation.3">
                  <p:embed/>
                  <p:pic>
                    <p:nvPicPr>
                      <p:cNvPr id="92196" name="Object 7">
                        <a:extLst>
                          <a:ext uri="{FF2B5EF4-FFF2-40B4-BE49-F238E27FC236}">
                            <a16:creationId xmlns:a16="http://schemas.microsoft.com/office/drawing/2014/main" id="{2F52D21F-E96D-418C-ADDB-FF6391D17A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674938"/>
                        <a:ext cx="15192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7" name="Object 8">
            <a:extLst>
              <a:ext uri="{FF2B5EF4-FFF2-40B4-BE49-F238E27FC236}">
                <a16:creationId xmlns:a16="http://schemas.microsoft.com/office/drawing/2014/main" id="{E71F46F3-F9A2-4987-8615-7F8D4C813192}"/>
              </a:ext>
            </a:extLst>
          </p:cNvPr>
          <p:cNvGraphicFramePr>
            <a:graphicFrameLocks/>
          </p:cNvGraphicFramePr>
          <p:nvPr/>
        </p:nvGraphicFramePr>
        <p:xfrm>
          <a:off x="6929438" y="2674938"/>
          <a:ext cx="14525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2" name="公式" r:id="rId15" imgW="1581086" imgH="247684" progId="Equation.3">
                  <p:embed/>
                </p:oleObj>
              </mc:Choice>
              <mc:Fallback>
                <p:oleObj name="公式" r:id="rId15" imgW="1581086" imgH="247684" progId="Equation.3">
                  <p:embed/>
                  <p:pic>
                    <p:nvPicPr>
                      <p:cNvPr id="92197" name="Object 8">
                        <a:extLst>
                          <a:ext uri="{FF2B5EF4-FFF2-40B4-BE49-F238E27FC236}">
                            <a16:creationId xmlns:a16="http://schemas.microsoft.com/office/drawing/2014/main" id="{E71F46F3-F9A2-4987-8615-7F8D4C8131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2674938"/>
                        <a:ext cx="14525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8" name="Arc 38">
            <a:extLst>
              <a:ext uri="{FF2B5EF4-FFF2-40B4-BE49-F238E27FC236}">
                <a16:creationId xmlns:a16="http://schemas.microsoft.com/office/drawing/2014/main" id="{7B59E105-3723-4C9D-8D5E-E786D28742CA}"/>
              </a:ext>
            </a:extLst>
          </p:cNvPr>
          <p:cNvSpPr>
            <a:spLocks/>
          </p:cNvSpPr>
          <p:nvPr/>
        </p:nvSpPr>
        <p:spPr bwMode="auto">
          <a:xfrm>
            <a:off x="3348038" y="5359400"/>
            <a:ext cx="347662" cy="339725"/>
          </a:xfrm>
          <a:custGeom>
            <a:avLst/>
            <a:gdLst>
              <a:gd name="T0" fmla="*/ 2147483646 w 21600"/>
              <a:gd name="T1" fmla="*/ 0 h 20335"/>
              <a:gd name="T2" fmla="*/ 2147483646 w 21600"/>
              <a:gd name="T3" fmla="*/ 2147483646 h 20335"/>
              <a:gd name="T4" fmla="*/ 0 w 21600"/>
              <a:gd name="T5" fmla="*/ 2147483646 h 20335"/>
              <a:gd name="T6" fmla="*/ 0 60000 65536"/>
              <a:gd name="T7" fmla="*/ 0 60000 65536"/>
              <a:gd name="T8" fmla="*/ 0 60000 65536"/>
              <a:gd name="T9" fmla="*/ 0 w 21600"/>
              <a:gd name="T10" fmla="*/ 0 h 20335"/>
              <a:gd name="T11" fmla="*/ 21600 w 21600"/>
              <a:gd name="T12" fmla="*/ 20335 h 20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335" fill="none" extrusionOk="0">
                <a:moveTo>
                  <a:pt x="19251" y="0"/>
                </a:moveTo>
                <a:cubicBezTo>
                  <a:pt x="20795" y="3034"/>
                  <a:pt x="21600" y="6390"/>
                  <a:pt x="21600" y="9795"/>
                </a:cubicBezTo>
                <a:cubicBezTo>
                  <a:pt x="21600" y="13485"/>
                  <a:pt x="20654" y="17113"/>
                  <a:pt x="18853" y="20334"/>
                </a:cubicBezTo>
              </a:path>
              <a:path w="21600" h="20335" stroke="0" extrusionOk="0">
                <a:moveTo>
                  <a:pt x="19251" y="0"/>
                </a:moveTo>
                <a:cubicBezTo>
                  <a:pt x="20795" y="3034"/>
                  <a:pt x="21600" y="6390"/>
                  <a:pt x="21600" y="9795"/>
                </a:cubicBezTo>
                <a:cubicBezTo>
                  <a:pt x="21600" y="13485"/>
                  <a:pt x="20654" y="17113"/>
                  <a:pt x="18853" y="20334"/>
                </a:cubicBezTo>
                <a:lnTo>
                  <a:pt x="0" y="9795"/>
                </a:lnTo>
                <a:lnTo>
                  <a:pt x="19251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99" name="Object 9">
            <a:extLst>
              <a:ext uri="{FF2B5EF4-FFF2-40B4-BE49-F238E27FC236}">
                <a16:creationId xmlns:a16="http://schemas.microsoft.com/office/drawing/2014/main" id="{97C67577-3DE8-4414-8BCD-600F43F5B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372100"/>
          <a:ext cx="3603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3" name="公式" r:id="rId17" imgW="381051" imgH="400152" progId="Equation.3">
                  <p:embed/>
                </p:oleObj>
              </mc:Choice>
              <mc:Fallback>
                <p:oleObj name="公式" r:id="rId17" imgW="381051" imgH="400152" progId="Equation.3">
                  <p:embed/>
                  <p:pic>
                    <p:nvPicPr>
                      <p:cNvPr id="92199" name="Object 9">
                        <a:extLst>
                          <a:ext uri="{FF2B5EF4-FFF2-40B4-BE49-F238E27FC236}">
                            <a16:creationId xmlns:a16="http://schemas.microsoft.com/office/drawing/2014/main" id="{97C67577-3DE8-4414-8BCD-600F43F5B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72100"/>
                        <a:ext cx="3603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0" name="Text Box 40">
            <a:extLst>
              <a:ext uri="{FF2B5EF4-FFF2-40B4-BE49-F238E27FC236}">
                <a16:creationId xmlns:a16="http://schemas.microsoft.com/office/drawing/2014/main" id="{905A1A53-891B-429F-9B46-EAE543BC1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734050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观察者</a:t>
            </a:r>
          </a:p>
        </p:txBody>
      </p:sp>
      <p:sp>
        <p:nvSpPr>
          <p:cNvPr id="12322" name="灯片编号占位符 1">
            <a:extLst>
              <a:ext uri="{FF2B5EF4-FFF2-40B4-BE49-F238E27FC236}">
                <a16:creationId xmlns:a16="http://schemas.microsoft.com/office/drawing/2014/main" id="{28FDE921-BF7E-40B0-ADAA-2E83664E37D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D1D74C-2B6F-4544-BF0F-9AF8CFE56AA5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92165" grpId="0" autoUpdateAnimBg="0"/>
      <p:bldP spid="92169" grpId="0" autoUpdateAnimBg="0"/>
      <p:bldP spid="92170" grpId="0" build="p" autoUpdateAnimBg="0"/>
      <p:bldP spid="92171" grpId="0" autoUpdateAnimBg="0"/>
      <p:bldP spid="92172" grpId="0"/>
      <p:bldP spid="92173" grpId="0" build="p" autoUpdateAnimBg="0"/>
      <p:bldP spid="92174" grpId="0" autoUpdateAnimBg="0"/>
      <p:bldP spid="92178" grpId="0"/>
      <p:bldP spid="92181" grpId="0"/>
      <p:bldP spid="92193" grpId="0" animBg="1"/>
      <p:bldP spid="92194" grpId="0" animBg="1"/>
      <p:bldP spid="92195" grpId="0"/>
      <p:bldP spid="922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670652C-D33E-4F50-A7C3-5E47D72CB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5750"/>
            <a:ext cx="557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拓展：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光学仪器的分辨本领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388109" name="Object 2">
            <a:extLst>
              <a:ext uri="{FF2B5EF4-FFF2-40B4-BE49-F238E27FC236}">
                <a16:creationId xmlns:a16="http://schemas.microsoft.com/office/drawing/2014/main" id="{ED486591-0CBB-41F7-9145-9136E3D04496}"/>
              </a:ext>
            </a:extLst>
          </p:cNvPr>
          <p:cNvGraphicFramePr>
            <a:graphicFrameLocks/>
          </p:cNvGraphicFramePr>
          <p:nvPr/>
        </p:nvGraphicFramePr>
        <p:xfrm>
          <a:off x="3767138" y="714375"/>
          <a:ext cx="1662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2" name="公式" r:id="rId3" imgW="1771612" imgH="762034" progId="Equation.3">
                  <p:embed/>
                </p:oleObj>
              </mc:Choice>
              <mc:Fallback>
                <p:oleObj name="公式" r:id="rId3" imgW="1771612" imgH="762034" progId="Equation.3">
                  <p:embed/>
                  <p:pic>
                    <p:nvPicPr>
                      <p:cNvPr id="388109" name="Object 2">
                        <a:extLst>
                          <a:ext uri="{FF2B5EF4-FFF2-40B4-BE49-F238E27FC236}">
                            <a16:creationId xmlns:a16="http://schemas.microsoft.com/office/drawing/2014/main" id="{ED486591-0CBB-41F7-9145-9136E3D044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714375"/>
                        <a:ext cx="1662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6">
            <a:extLst>
              <a:ext uri="{FF2B5EF4-FFF2-40B4-BE49-F238E27FC236}">
                <a16:creationId xmlns:a16="http://schemas.microsoft.com/office/drawing/2014/main" id="{1112EC7E-732F-45A9-B054-D5AAD34D3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863600"/>
            <a:ext cx="310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艾里斑的半角宽度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1D5D61E-B698-4EB4-B5D6-E6062C9F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928688"/>
            <a:ext cx="1752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恰可分辨</a:t>
            </a:r>
          </a:p>
        </p:txBody>
      </p:sp>
      <p:graphicFrame>
        <p:nvGraphicFramePr>
          <p:cNvPr id="64534" name="Object 6">
            <a:extLst>
              <a:ext uri="{FF2B5EF4-FFF2-40B4-BE49-F238E27FC236}">
                <a16:creationId xmlns:a16="http://schemas.microsoft.com/office/drawing/2014/main" id="{98D60D13-5C50-4AB3-8C76-4072B49B2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5675" y="928688"/>
          <a:ext cx="7810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3" name="公式" r:id="rId5" imgW="914400" imgH="380864" progId="Equation.3">
                  <p:embed/>
                </p:oleObj>
              </mc:Choice>
              <mc:Fallback>
                <p:oleObj name="公式" r:id="rId5" imgW="914400" imgH="380864" progId="Equation.3">
                  <p:embed/>
                  <p:pic>
                    <p:nvPicPr>
                      <p:cNvPr id="64534" name="Object 6">
                        <a:extLst>
                          <a:ext uri="{FF2B5EF4-FFF2-40B4-BE49-F238E27FC236}">
                            <a16:creationId xmlns:a16="http://schemas.microsoft.com/office/drawing/2014/main" id="{98D60D13-5C50-4AB3-8C76-4072B49B2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928688"/>
                        <a:ext cx="7810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52180692-C23C-4CF3-92D4-2D5DEAB5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371600"/>
            <a:ext cx="6429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i="1" u="sng">
                <a:solidFill>
                  <a:srgbClr val="00FF00"/>
                </a:solidFill>
              </a:rPr>
              <a:t>插播科普知识小广告</a:t>
            </a:r>
            <a:endParaRPr lang="en-US" altLang="zh-CN" sz="1800" i="1" u="sng">
              <a:solidFill>
                <a:srgbClr val="00FF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FF00"/>
                </a:solidFill>
              </a:rPr>
              <a:t>  2014</a:t>
            </a:r>
            <a:r>
              <a:rPr lang="zh-CN" altLang="en-US">
                <a:solidFill>
                  <a:srgbClr val="FFFF00"/>
                </a:solidFill>
              </a:rPr>
              <a:t>年诺贝尔化学奖：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8613" name="Picture 5" descr="https://timgsa.baidu.com/timg?image&amp;quality=80&amp;size=b9999_10000&amp;sec=1573539530224&amp;di=c8fd8d99fc3bd9fff1f1879e43ba5fe1&amp;imgtype=0&amp;src=http%3A%2F%2Fwww.gjxwj.com%2Fsite%2Fassets%2Ffiles%2F1353%2F0446052ae1f05448bfe9448fa9851401.png">
            <a:extLst>
              <a:ext uri="{FF2B5EF4-FFF2-40B4-BE49-F238E27FC236}">
                <a16:creationId xmlns:a16="http://schemas.microsoft.com/office/drawing/2014/main" id="{617F8E05-2CF2-47C1-B763-1D19E47F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428750"/>
            <a:ext cx="14620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 descr="https://3-im.guokr.com/-PPjBCVpogqR30z_6snPo_ffdg-cg5j0jXc3fxL5yDkYBAAAxgEAAEpQ.jpg?imageView2/1/w/555/h/240">
            <a:extLst>
              <a:ext uri="{FF2B5EF4-FFF2-40B4-BE49-F238E27FC236}">
                <a16:creationId xmlns:a16="http://schemas.microsoft.com/office/drawing/2014/main" id="{4D3EEA7F-8271-40EE-978E-DE3C4AE8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036888"/>
            <a:ext cx="635793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11585BC-B88E-4BA2-88F6-BE6DCE89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786438"/>
            <a:ext cx="7715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2014 </a:t>
            </a:r>
            <a:r>
              <a:rPr lang="zh-CN" altLang="en-US" sz="1600">
                <a:solidFill>
                  <a:schemeClr val="bg1"/>
                </a:solidFill>
              </a:rPr>
              <a:t>年诺贝尔化学奖得主：（左）艾力克</a:t>
            </a:r>
            <a:r>
              <a:rPr lang="en-US" altLang="zh-CN" sz="1600">
                <a:solidFill>
                  <a:schemeClr val="bg1"/>
                </a:solidFill>
              </a:rPr>
              <a:t>·</a:t>
            </a:r>
            <a:r>
              <a:rPr lang="zh-CN" altLang="en-US" sz="1600">
                <a:solidFill>
                  <a:schemeClr val="bg1"/>
                </a:solidFill>
              </a:rPr>
              <a:t>贝齐格（</a:t>
            </a:r>
            <a:r>
              <a:rPr lang="en-US" altLang="zh-CN" sz="1600">
                <a:solidFill>
                  <a:schemeClr val="bg1"/>
                </a:solidFill>
              </a:rPr>
              <a:t>Eric Betzig</a:t>
            </a:r>
            <a:r>
              <a:rPr lang="zh-CN" altLang="en-US" sz="1600">
                <a:solidFill>
                  <a:schemeClr val="bg1"/>
                </a:solidFill>
              </a:rPr>
              <a:t>），（中）斯特凡</a:t>
            </a:r>
            <a:r>
              <a:rPr lang="en-US" altLang="zh-CN" sz="1600">
                <a:solidFill>
                  <a:schemeClr val="bg1"/>
                </a:solidFill>
              </a:rPr>
              <a:t>·W·</a:t>
            </a:r>
            <a:r>
              <a:rPr lang="zh-CN" altLang="en-US" sz="1600">
                <a:solidFill>
                  <a:schemeClr val="bg1"/>
                </a:solidFill>
              </a:rPr>
              <a:t>赫尔 （</a:t>
            </a:r>
            <a:r>
              <a:rPr lang="en-US" altLang="zh-CN" sz="1600">
                <a:solidFill>
                  <a:schemeClr val="bg1"/>
                </a:solidFill>
              </a:rPr>
              <a:t>Stefan W. Hell</a:t>
            </a:r>
            <a:r>
              <a:rPr lang="zh-CN" altLang="en-US" sz="1600">
                <a:solidFill>
                  <a:schemeClr val="bg1"/>
                </a:solidFill>
              </a:rPr>
              <a:t>），（右）</a:t>
            </a:r>
            <a:r>
              <a:rPr lang="en-US" altLang="zh-CN" sz="1600">
                <a:solidFill>
                  <a:schemeClr val="bg1"/>
                </a:solidFill>
              </a:rPr>
              <a:t>W·E·</a:t>
            </a:r>
            <a:r>
              <a:rPr lang="zh-CN" altLang="en-US" sz="1600">
                <a:solidFill>
                  <a:schemeClr val="bg1"/>
                </a:solidFill>
              </a:rPr>
              <a:t>莫纳（</a:t>
            </a:r>
            <a:r>
              <a:rPr lang="en-US" altLang="zh-CN" sz="1600">
                <a:solidFill>
                  <a:schemeClr val="bg1"/>
                </a:solidFill>
              </a:rPr>
              <a:t>W. E. Moerner</a:t>
            </a:r>
            <a:r>
              <a:rPr lang="zh-CN" altLang="en-US" sz="1600">
                <a:solidFill>
                  <a:schemeClr val="bg1"/>
                </a:solidFill>
              </a:rPr>
              <a:t>）。</a:t>
            </a:r>
          </a:p>
        </p:txBody>
      </p:sp>
      <p:sp>
        <p:nvSpPr>
          <p:cNvPr id="13323" name="灯片编号占位符 1">
            <a:extLst>
              <a:ext uri="{FF2B5EF4-FFF2-40B4-BE49-F238E27FC236}">
                <a16:creationId xmlns:a16="http://schemas.microsoft.com/office/drawing/2014/main" id="{6EF95CB4-82B6-494D-A8A3-659DE1AE47D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ED228C-75F8-4677-AE96-43FE623CB73D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13CA6BB-EA85-43E4-A912-6407456C0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800225"/>
            <a:ext cx="64293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FF00"/>
                </a:solidFill>
              </a:rPr>
              <a:t>                                         </a:t>
            </a:r>
            <a:r>
              <a:rPr lang="zh-CN" altLang="en-US">
                <a:solidFill>
                  <a:schemeClr val="bg1"/>
                </a:solidFill>
              </a:rPr>
              <a:t>表彰他们对于发展</a:t>
            </a:r>
            <a:r>
              <a:rPr lang="zh-CN" altLang="en-US">
                <a:solidFill>
                  <a:srgbClr val="FF0000"/>
                </a:solidFill>
              </a:rPr>
              <a:t>超分辨率荧光显微镜技术</a:t>
            </a:r>
            <a:r>
              <a:rPr lang="zh-CN" altLang="en-US">
                <a:solidFill>
                  <a:schemeClr val="bg1"/>
                </a:solidFill>
              </a:rPr>
              <a:t>做出的卓越贡献</a:t>
            </a:r>
          </a:p>
        </p:txBody>
      </p:sp>
    </p:spTree>
    <p:extLst>
      <p:ext uri="{BB962C8B-B14F-4D97-AF65-F5344CB8AC3E}">
        <p14:creationId xmlns:p14="http://schemas.microsoft.com/office/powerpoint/2010/main" val="12621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6" grpId="0" autoUpdateAnimBg="0"/>
      <p:bldP spid="8" grpId="0" autoUpdateAnimBg="0"/>
      <p:bldP spid="11" grpId="0"/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7C64AE-6AE5-4CB0-8E3E-DC5714E3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14313"/>
            <a:ext cx="785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zh-CN" altLang="en-US" sz="2000">
                <a:solidFill>
                  <a:schemeClr val="bg1"/>
                </a:solidFill>
              </a:rPr>
              <a:t>传统的光学显微镜缺陷：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zh-CN" altLang="en-US" sz="2000">
                <a:solidFill>
                  <a:schemeClr val="bg1"/>
                </a:solidFill>
              </a:rPr>
              <a:t>分辨率存在物理极限，即所用光波波长的一半（</a:t>
            </a:r>
            <a:r>
              <a:rPr lang="en-US" altLang="zh-CN" sz="2000">
                <a:solidFill>
                  <a:schemeClr val="bg1"/>
                </a:solidFill>
              </a:rPr>
              <a:t>~ 0.2 </a:t>
            </a:r>
            <a:r>
              <a:rPr lang="el-GR" altLang="zh-CN" sz="2000" i="1">
                <a:solidFill>
                  <a:schemeClr val="bg1"/>
                </a:solidFill>
                <a:cs typeface="Times New Roman" panose="02020603050405020304" pitchFamily="18" charset="0"/>
              </a:rPr>
              <a:t>μ</a:t>
            </a:r>
            <a:r>
              <a:rPr lang="en-US" altLang="zh-CN" sz="2000" i="1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C880EC20-00E5-4E15-A55B-69E2E0A2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84138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pic>
        <p:nvPicPr>
          <p:cNvPr id="90114" name="Picture 2" descr="https://2-im.guokr.com/punuO66TMziY3ALFK7Fp-59rF7nwtF7tAZFDAIJOWisMAwAAOgIAAEpQ.jpg?imageView2/1/w/555/h/405">
            <a:extLst>
              <a:ext uri="{FF2B5EF4-FFF2-40B4-BE49-F238E27FC236}">
                <a16:creationId xmlns:a16="http://schemas.microsoft.com/office/drawing/2014/main" id="{2384EB08-63CE-474F-B4D6-11044D5C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214438"/>
            <a:ext cx="50895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C90549-22E0-4E93-ACC9-73D8411D5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011738"/>
            <a:ext cx="87153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zh-CN" altLang="en-US" sz="1800">
                <a:solidFill>
                  <a:srgbClr val="FFFF00"/>
                </a:solidFill>
              </a:rPr>
              <a:t>光激活荧光蛋白发光：</a:t>
            </a:r>
            <a:r>
              <a:rPr lang="zh-CN" altLang="en-US" sz="1800">
                <a:solidFill>
                  <a:schemeClr val="bg1"/>
                </a:solidFill>
              </a:rPr>
              <a:t>利用微量的</a:t>
            </a:r>
            <a:r>
              <a:rPr lang="en-US" altLang="zh-CN" sz="1800">
                <a:solidFill>
                  <a:schemeClr val="bg1"/>
                </a:solidFill>
              </a:rPr>
              <a:t>405nm</a:t>
            </a:r>
            <a:r>
              <a:rPr lang="zh-CN" altLang="en-US" sz="1800">
                <a:solidFill>
                  <a:schemeClr val="bg1"/>
                </a:solidFill>
              </a:rPr>
              <a:t>激光照射样品，使得其中极小部分荧光分子能够发出荧光。由于这些发光的荧光分子很稀疏从而相距较远，它们的位置能够精确地确定下来。等这些分子光致褪色后，再次照射</a:t>
            </a:r>
            <a:r>
              <a:rPr lang="en-US" altLang="zh-CN" sz="1800">
                <a:solidFill>
                  <a:schemeClr val="bg1"/>
                </a:solidFill>
              </a:rPr>
              <a:t>405nm</a:t>
            </a:r>
            <a:r>
              <a:rPr lang="zh-CN" altLang="en-US" sz="1800">
                <a:solidFill>
                  <a:schemeClr val="bg1"/>
                </a:solidFill>
              </a:rPr>
              <a:t>激光而激活另一小部分荧光分子。重复这个过程即可将样品中的所有分子定位出来，从而得到整个样品的图像。</a:t>
            </a:r>
          </a:p>
        </p:txBody>
      </p:sp>
      <p:sp>
        <p:nvSpPr>
          <p:cNvPr id="14342" name="灯片编号占位符 1">
            <a:extLst>
              <a:ext uri="{FF2B5EF4-FFF2-40B4-BE49-F238E27FC236}">
                <a16:creationId xmlns:a16="http://schemas.microsoft.com/office/drawing/2014/main" id="{C10A63CB-AB72-443E-8128-27077DD9CAA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F0102C-43B9-49C9-977A-FDD6C9886EC3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99901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2-im.guokr.com/-CML2EVilybjdiW8x01nt_XtY5KbQQHguZb0M8n-RVJjBAAAbAEAAFBO.png?imageView2/1/w/555/h/179">
            <a:extLst>
              <a:ext uri="{FF2B5EF4-FFF2-40B4-BE49-F238E27FC236}">
                <a16:creationId xmlns:a16="http://schemas.microsoft.com/office/drawing/2014/main" id="{E610C469-2F52-4B04-BA0B-F7206C4A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103313"/>
            <a:ext cx="8540750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2">
            <a:extLst>
              <a:ext uri="{FF2B5EF4-FFF2-40B4-BE49-F238E27FC236}">
                <a16:creationId xmlns:a16="http://schemas.microsoft.com/office/drawing/2014/main" id="{10CDB3A4-DA47-450F-AEE9-C3E4228B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960813"/>
            <a:ext cx="86439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chemeClr val="bg1"/>
                </a:solidFill>
              </a:rPr>
              <a:t>溶酶体膜在不同显微镜下的成像结果。（左）传统光学显微镜成像；（中）光激活定位显微镜成像；（右）放大的光激活定位显微镜成像。</a:t>
            </a:r>
            <a:endParaRPr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chemeClr val="bg1"/>
                </a:solidFill>
              </a:rPr>
              <a:t>注：</a:t>
            </a:r>
            <a:r>
              <a:rPr lang="en-US" altLang="zh-CN" sz="1800">
                <a:solidFill>
                  <a:schemeClr val="bg1"/>
                </a:solidFill>
              </a:rPr>
              <a:t>0.2 </a:t>
            </a:r>
            <a:r>
              <a:rPr lang="zh-CN" altLang="en-US" sz="1800">
                <a:solidFill>
                  <a:schemeClr val="bg1"/>
                </a:solidFill>
              </a:rPr>
              <a:t>微米刻度相当于阿贝衍射极限，分辨率得到很大改善。</a:t>
            </a:r>
            <a:endParaRPr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chemeClr val="bg1"/>
                </a:solidFill>
              </a:rPr>
              <a:t>图片来源： </a:t>
            </a:r>
            <a:r>
              <a:rPr lang="en-US" altLang="zh-CN" sz="1800">
                <a:solidFill>
                  <a:srgbClr val="FFFF00"/>
                </a:solidFill>
              </a:rPr>
              <a:t>Science 2006,  313</a:t>
            </a:r>
            <a:r>
              <a:rPr lang="zh-CN" altLang="en-US" sz="1800">
                <a:solidFill>
                  <a:srgbClr val="FFFF00"/>
                </a:solidFill>
              </a:rPr>
              <a:t>：</a:t>
            </a:r>
            <a:r>
              <a:rPr lang="en-US" altLang="zh-CN" sz="1800">
                <a:solidFill>
                  <a:srgbClr val="FFFF00"/>
                </a:solidFill>
              </a:rPr>
              <a:t>1642-1645</a:t>
            </a:r>
            <a:endParaRPr lang="zh-CN" altLang="en-US" sz="1800">
              <a:solidFill>
                <a:srgbClr val="FFFF00"/>
              </a:solidFill>
            </a:endParaRPr>
          </a:p>
        </p:txBody>
      </p:sp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14357291-A8C8-4D78-A94C-DB599B990CF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8E9371-D2D5-475A-BF27-6DF45958DE8C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89613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Text Box 2">
            <a:extLst>
              <a:ext uri="{FF2B5EF4-FFF2-40B4-BE49-F238E27FC236}">
                <a16:creationId xmlns:a16="http://schemas.microsoft.com/office/drawing/2014/main" id="{4F070D1B-4244-4E56-B2A2-4C5083BE4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23913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衍射光栅</a:t>
            </a:r>
          </a:p>
        </p:txBody>
      </p:sp>
      <p:sp>
        <p:nvSpPr>
          <p:cNvPr id="417795" name="Text Box 3">
            <a:extLst>
              <a:ext uri="{FF2B5EF4-FFF2-40B4-BE49-F238E27FC236}">
                <a16:creationId xmlns:a16="http://schemas.microsoft.com/office/drawing/2014/main" id="{69BE1910-9D3C-4AEB-97F6-4C8DB7E64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62075"/>
            <a:ext cx="15113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光栅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F1996A-1375-4F98-9447-0054B16D8879}"/>
              </a:ext>
            </a:extLst>
          </p:cNvPr>
          <p:cNvGrpSpPr>
            <a:grpSpLocks/>
          </p:cNvGrpSpPr>
          <p:nvPr/>
        </p:nvGrpSpPr>
        <p:grpSpPr bwMode="auto">
          <a:xfrm>
            <a:off x="5624513" y="2189163"/>
            <a:ext cx="1684337" cy="1500187"/>
            <a:chOff x="3691" y="1777"/>
            <a:chExt cx="1061" cy="945"/>
          </a:xfrm>
        </p:grpSpPr>
        <p:sp>
          <p:nvSpPr>
            <p:cNvPr id="16482" name="Line 5">
              <a:extLst>
                <a:ext uri="{FF2B5EF4-FFF2-40B4-BE49-F238E27FC236}">
                  <a16:creationId xmlns:a16="http://schemas.microsoft.com/office/drawing/2014/main" id="{BEBE7EB3-ACB6-454B-8743-994BF63FB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1777"/>
              <a:ext cx="1050" cy="24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Line 6">
              <a:extLst>
                <a:ext uri="{FF2B5EF4-FFF2-40B4-BE49-F238E27FC236}">
                  <a16:creationId xmlns:a16="http://schemas.microsoft.com/office/drawing/2014/main" id="{970E4B01-AE1F-4B95-AB22-9E8D131B0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2017"/>
              <a:ext cx="1050" cy="24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Line 7">
              <a:extLst>
                <a:ext uri="{FF2B5EF4-FFF2-40B4-BE49-F238E27FC236}">
                  <a16:creationId xmlns:a16="http://schemas.microsoft.com/office/drawing/2014/main" id="{BD24F586-2B96-42F9-BD18-1C8333699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2241"/>
              <a:ext cx="1050" cy="24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Line 8">
              <a:extLst>
                <a:ext uri="{FF2B5EF4-FFF2-40B4-BE49-F238E27FC236}">
                  <a16:creationId xmlns:a16="http://schemas.microsoft.com/office/drawing/2014/main" id="{2A3D213D-9707-42B5-BAE6-CCD02983F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2481"/>
              <a:ext cx="1050" cy="24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9BCE6F0-75AF-4823-B06A-A049E7DF0ABF}"/>
              </a:ext>
            </a:extLst>
          </p:cNvPr>
          <p:cNvGrpSpPr>
            <a:grpSpLocks/>
          </p:cNvGrpSpPr>
          <p:nvPr/>
        </p:nvGrpSpPr>
        <p:grpSpPr bwMode="auto">
          <a:xfrm>
            <a:off x="5337175" y="2065338"/>
            <a:ext cx="373063" cy="1423987"/>
            <a:chOff x="7000" y="12618"/>
            <a:chExt cx="421" cy="2241"/>
          </a:xfrm>
        </p:grpSpPr>
        <p:sp>
          <p:nvSpPr>
            <p:cNvPr id="16472" name="Line 10">
              <a:extLst>
                <a:ext uri="{FF2B5EF4-FFF2-40B4-BE49-F238E27FC236}">
                  <a16:creationId xmlns:a16="http://schemas.microsoft.com/office/drawing/2014/main" id="{A248EB9D-A020-4E2F-8D6D-B9AFF0854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0" y="12618"/>
              <a:ext cx="101" cy="4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Line 11">
              <a:extLst>
                <a:ext uri="{FF2B5EF4-FFF2-40B4-BE49-F238E27FC236}">
                  <a16:creationId xmlns:a16="http://schemas.microsoft.com/office/drawing/2014/main" id="{11F3D9AB-F85C-4912-926C-84ED74D0B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5" y="13779"/>
              <a:ext cx="116" cy="47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Line 12">
              <a:extLst>
                <a:ext uri="{FF2B5EF4-FFF2-40B4-BE49-F238E27FC236}">
                  <a16:creationId xmlns:a16="http://schemas.microsoft.com/office/drawing/2014/main" id="{3FB9AF48-B35B-47D7-A615-A4AFEA510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0" y="12618"/>
              <a:ext cx="1" cy="22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Line 13">
              <a:extLst>
                <a:ext uri="{FF2B5EF4-FFF2-40B4-BE49-F238E27FC236}">
                  <a16:creationId xmlns:a16="http://schemas.microsoft.com/office/drawing/2014/main" id="{C53006E6-70BB-4653-92F0-6077564FD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0" y="12633"/>
              <a:ext cx="381" cy="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Line 14">
              <a:extLst>
                <a:ext uri="{FF2B5EF4-FFF2-40B4-BE49-F238E27FC236}">
                  <a16:creationId xmlns:a16="http://schemas.microsoft.com/office/drawing/2014/main" id="{4AAC274C-72A7-4529-96D4-C0FCD31F1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0" y="13218"/>
              <a:ext cx="101" cy="4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Line 15">
              <a:extLst>
                <a:ext uri="{FF2B5EF4-FFF2-40B4-BE49-F238E27FC236}">
                  <a16:creationId xmlns:a16="http://schemas.microsoft.com/office/drawing/2014/main" id="{AF7493F5-D4C1-4C9D-A1F3-9127D518F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5" y="14398"/>
              <a:ext cx="101" cy="4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Line 16">
              <a:extLst>
                <a:ext uri="{FF2B5EF4-FFF2-40B4-BE49-F238E27FC236}">
                  <a16:creationId xmlns:a16="http://schemas.microsoft.com/office/drawing/2014/main" id="{87892324-91F5-43A7-8A29-BCFC771B1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0" y="14828"/>
              <a:ext cx="311" cy="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Line 17">
              <a:extLst>
                <a:ext uri="{FF2B5EF4-FFF2-40B4-BE49-F238E27FC236}">
                  <a16:creationId xmlns:a16="http://schemas.microsoft.com/office/drawing/2014/main" id="{2ACC83F4-4F90-4A5D-A8A0-6A791141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0" y="13058"/>
              <a:ext cx="121" cy="1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Line 18">
              <a:extLst>
                <a:ext uri="{FF2B5EF4-FFF2-40B4-BE49-F238E27FC236}">
                  <a16:creationId xmlns:a16="http://schemas.microsoft.com/office/drawing/2014/main" id="{2AFC54E5-700A-4C02-A162-60D713D82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0" y="13638"/>
              <a:ext cx="121" cy="1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Line 19">
              <a:extLst>
                <a:ext uri="{FF2B5EF4-FFF2-40B4-BE49-F238E27FC236}">
                  <a16:creationId xmlns:a16="http://schemas.microsoft.com/office/drawing/2014/main" id="{FAC438A5-E321-4D3B-BC4C-EA16631B5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" y="14238"/>
              <a:ext cx="121" cy="141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7812" name="Rectangle 20">
            <a:extLst>
              <a:ext uri="{FF2B5EF4-FFF2-40B4-BE49-F238E27FC236}">
                <a16:creationId xmlns:a16="http://schemas.microsoft.com/office/drawing/2014/main" id="{A377018F-F8F4-4288-8BBE-B0F9B16E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2643188"/>
            <a:ext cx="14001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反射光栅</a:t>
            </a:r>
          </a:p>
          <a:p>
            <a:pPr algn="just" eaLnBrk="1" hangingPunct="1"/>
            <a:endParaRPr lang="en-US" altLang="zh-CN" sz="20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FCBDEBA9-404B-4515-B9C1-849C33505B4B}"/>
              </a:ext>
            </a:extLst>
          </p:cNvPr>
          <p:cNvGrpSpPr>
            <a:grpSpLocks/>
          </p:cNvGrpSpPr>
          <p:nvPr/>
        </p:nvGrpSpPr>
        <p:grpSpPr bwMode="auto">
          <a:xfrm>
            <a:off x="2198688" y="2468563"/>
            <a:ext cx="719137" cy="928687"/>
            <a:chOff x="1563" y="2003"/>
            <a:chExt cx="453" cy="585"/>
          </a:xfrm>
        </p:grpSpPr>
        <p:sp>
          <p:nvSpPr>
            <p:cNvPr id="16465" name="Line 22">
              <a:extLst>
                <a:ext uri="{FF2B5EF4-FFF2-40B4-BE49-F238E27FC236}">
                  <a16:creationId xmlns:a16="http://schemas.microsoft.com/office/drawing/2014/main" id="{3198346F-8D43-4497-8DC3-8E0E2F4B6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003"/>
              <a:ext cx="447" cy="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23">
              <a:extLst>
                <a:ext uri="{FF2B5EF4-FFF2-40B4-BE49-F238E27FC236}">
                  <a16:creationId xmlns:a16="http://schemas.microsoft.com/office/drawing/2014/main" id="{73246F16-8BED-4466-AD1C-78BC7E7D8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107"/>
              <a:ext cx="447" cy="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Line 24">
              <a:extLst>
                <a:ext uri="{FF2B5EF4-FFF2-40B4-BE49-F238E27FC236}">
                  <a16:creationId xmlns:a16="http://schemas.microsoft.com/office/drawing/2014/main" id="{D5EBB502-68E7-4886-8592-D13455B85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203"/>
              <a:ext cx="447" cy="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Line 25">
              <a:extLst>
                <a:ext uri="{FF2B5EF4-FFF2-40B4-BE49-F238E27FC236}">
                  <a16:creationId xmlns:a16="http://schemas.microsoft.com/office/drawing/2014/main" id="{C8B2087B-E845-4D68-95A9-5B6DEAF0F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298"/>
              <a:ext cx="447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Line 26">
              <a:extLst>
                <a:ext uri="{FF2B5EF4-FFF2-40B4-BE49-F238E27FC236}">
                  <a16:creationId xmlns:a16="http://schemas.microsoft.com/office/drawing/2014/main" id="{60A0530C-BEF0-42F9-BC4B-7FC02AEF8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396"/>
              <a:ext cx="447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27">
              <a:extLst>
                <a:ext uri="{FF2B5EF4-FFF2-40B4-BE49-F238E27FC236}">
                  <a16:creationId xmlns:a16="http://schemas.microsoft.com/office/drawing/2014/main" id="{5C4AC4A5-6079-454A-8E0E-2519162F4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492"/>
              <a:ext cx="447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28">
              <a:extLst>
                <a:ext uri="{FF2B5EF4-FFF2-40B4-BE49-F238E27FC236}">
                  <a16:creationId xmlns:a16="http://schemas.microsoft.com/office/drawing/2014/main" id="{C24BC64B-21B2-42FD-9B8B-3FCC62BD2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588"/>
              <a:ext cx="447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7821" name="Rectangle 29">
            <a:extLst>
              <a:ext uri="{FF2B5EF4-FFF2-40B4-BE49-F238E27FC236}">
                <a16:creationId xmlns:a16="http://schemas.microsoft.com/office/drawing/2014/main" id="{F9EED6BC-FEAB-42F7-82F0-5E729119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681288"/>
            <a:ext cx="1263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透射光栅</a:t>
            </a:r>
          </a:p>
        </p:txBody>
      </p:sp>
      <p:sp>
        <p:nvSpPr>
          <p:cNvPr id="417822" name="Text Box 30">
            <a:extLst>
              <a:ext uri="{FF2B5EF4-FFF2-40B4-BE49-F238E27FC236}">
                <a16:creationId xmlns:a16="http://schemas.microsoft.com/office/drawing/2014/main" id="{F704840C-EDEB-4BE9-953A-ABD258112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625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透光宽度</a:t>
            </a:r>
          </a:p>
        </p:txBody>
      </p:sp>
      <p:sp>
        <p:nvSpPr>
          <p:cNvPr id="417823" name="Text Box 31">
            <a:extLst>
              <a:ext uri="{FF2B5EF4-FFF2-40B4-BE49-F238E27FC236}">
                <a16:creationId xmlns:a16="http://schemas.microsoft.com/office/drawing/2014/main" id="{35C41B89-50DD-4013-9042-A2695EC5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51497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不透光宽度</a:t>
            </a:r>
            <a:endParaRPr lang="zh-CN" altLang="en-US" sz="20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7824" name="Text Box 32">
            <a:extLst>
              <a:ext uri="{FF2B5EF4-FFF2-40B4-BE49-F238E27FC236}">
                <a16:creationId xmlns:a16="http://schemas.microsoft.com/office/drawing/2014/main" id="{D83E7D0E-1D1C-4E6F-BEED-070B7C28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37147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2 .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光栅常数 </a:t>
            </a:r>
            <a:r>
              <a:rPr lang="en-US" altLang="zh-CN" i="1">
                <a:solidFill>
                  <a:srgbClr val="FFFF00"/>
                </a:solidFill>
              </a:rPr>
              <a:t>d</a:t>
            </a:r>
            <a:endParaRPr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417825" name="Object 2">
            <a:extLst>
              <a:ext uri="{FF2B5EF4-FFF2-40B4-BE49-F238E27FC236}">
                <a16:creationId xmlns:a16="http://schemas.microsoft.com/office/drawing/2014/main" id="{D911475F-0566-49A6-B621-387600580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357688"/>
          <a:ext cx="148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2" name="公式" r:id="rId4" imgW="1457229" imgH="285648" progId="Equation.3">
                  <p:embed/>
                </p:oleObj>
              </mc:Choice>
              <mc:Fallback>
                <p:oleObj name="公式" r:id="rId4" imgW="1457229" imgH="285648" progId="Equation.3">
                  <p:embed/>
                  <p:pic>
                    <p:nvPicPr>
                      <p:cNvPr id="417825" name="Object 2">
                        <a:extLst>
                          <a:ext uri="{FF2B5EF4-FFF2-40B4-BE49-F238E27FC236}">
                            <a16:creationId xmlns:a16="http://schemas.microsoft.com/office/drawing/2014/main" id="{D911475F-0566-49A6-B621-387600580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57688"/>
                        <a:ext cx="148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4">
            <a:extLst>
              <a:ext uri="{FF2B5EF4-FFF2-40B4-BE49-F238E27FC236}">
                <a16:creationId xmlns:a16="http://schemas.microsoft.com/office/drawing/2014/main" id="{CF56ADFE-7555-461E-98A8-F208FFEA6258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2190750"/>
            <a:ext cx="1365250" cy="1119188"/>
            <a:chOff x="3680" y="1495"/>
            <a:chExt cx="860" cy="705"/>
          </a:xfrm>
        </p:grpSpPr>
        <p:sp>
          <p:nvSpPr>
            <p:cNvPr id="16457" name="Line 35">
              <a:extLst>
                <a:ext uri="{FF2B5EF4-FFF2-40B4-BE49-F238E27FC236}">
                  <a16:creationId xmlns:a16="http://schemas.microsoft.com/office/drawing/2014/main" id="{70422B82-3F05-4D21-B6F8-1F5987D96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1495"/>
              <a:ext cx="849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36">
              <a:extLst>
                <a:ext uri="{FF2B5EF4-FFF2-40B4-BE49-F238E27FC236}">
                  <a16:creationId xmlns:a16="http://schemas.microsoft.com/office/drawing/2014/main" id="{4BB28034-797F-4C7F-8518-38CCB167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1735"/>
              <a:ext cx="849" cy="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37">
              <a:extLst>
                <a:ext uri="{FF2B5EF4-FFF2-40B4-BE49-F238E27FC236}">
                  <a16:creationId xmlns:a16="http://schemas.microsoft.com/office/drawing/2014/main" id="{F17AB4A7-D9DE-4582-B39B-DB5DA5723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1967"/>
              <a:ext cx="849" cy="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38">
              <a:extLst>
                <a:ext uri="{FF2B5EF4-FFF2-40B4-BE49-F238E27FC236}">
                  <a16:creationId xmlns:a16="http://schemas.microsoft.com/office/drawing/2014/main" id="{B5465082-7A0A-4C1A-9E85-23B0E08ED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2199"/>
              <a:ext cx="849" cy="1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39">
              <a:extLst>
                <a:ext uri="{FF2B5EF4-FFF2-40B4-BE49-F238E27FC236}">
                  <a16:creationId xmlns:a16="http://schemas.microsoft.com/office/drawing/2014/main" id="{32AE452E-5FB2-478E-95B3-2A85603E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495"/>
              <a:ext cx="28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62" name="Line 40">
              <a:extLst>
                <a:ext uri="{FF2B5EF4-FFF2-40B4-BE49-F238E27FC236}">
                  <a16:creationId xmlns:a16="http://schemas.microsoft.com/office/drawing/2014/main" id="{7038F1F8-AFA6-4D3A-80CE-8D69BB654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735"/>
              <a:ext cx="28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63" name="Line 41">
              <a:extLst>
                <a:ext uri="{FF2B5EF4-FFF2-40B4-BE49-F238E27FC236}">
                  <a16:creationId xmlns:a16="http://schemas.microsoft.com/office/drawing/2014/main" id="{2F257BD3-48BE-44A1-8BB8-59C4C20E5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969"/>
              <a:ext cx="28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64" name="Line 42">
              <a:extLst>
                <a:ext uri="{FF2B5EF4-FFF2-40B4-BE49-F238E27FC236}">
                  <a16:creationId xmlns:a16="http://schemas.microsoft.com/office/drawing/2014/main" id="{F275E3D9-60FE-44BD-B0CC-15B420D82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91"/>
              <a:ext cx="28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CE563815-8421-4702-8EE5-74A5DA3B9B34}"/>
              </a:ext>
            </a:extLst>
          </p:cNvPr>
          <p:cNvGrpSpPr>
            <a:grpSpLocks/>
          </p:cNvGrpSpPr>
          <p:nvPr/>
        </p:nvGrpSpPr>
        <p:grpSpPr bwMode="auto">
          <a:xfrm>
            <a:off x="2917825" y="2260600"/>
            <a:ext cx="400050" cy="1257300"/>
            <a:chOff x="1008" y="1872"/>
            <a:chExt cx="252" cy="792"/>
          </a:xfrm>
        </p:grpSpPr>
        <p:sp>
          <p:nvSpPr>
            <p:cNvPr id="16443" name="Rectangle 44">
              <a:extLst>
                <a:ext uri="{FF2B5EF4-FFF2-40B4-BE49-F238E27FC236}">
                  <a16:creationId xmlns:a16="http://schemas.microsoft.com/office/drawing/2014/main" id="{7CD3DAA3-D8B0-4FD4-BE9F-5C97E7BB5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872"/>
              <a:ext cx="240" cy="9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4" name="Rectangle 45">
              <a:extLst>
                <a:ext uri="{FF2B5EF4-FFF2-40B4-BE49-F238E27FC236}">
                  <a16:creationId xmlns:a16="http://schemas.microsoft.com/office/drawing/2014/main" id="{72B9F12C-1760-4812-A095-91C63DCD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90"/>
              <a:ext cx="204" cy="222"/>
            </a:xfrm>
            <a:prstGeom prst="rect">
              <a:avLst/>
            </a:prstGeom>
            <a:solidFill>
              <a:srgbClr val="59E2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6445" name="Group 46">
              <a:extLst>
                <a:ext uri="{FF2B5EF4-FFF2-40B4-BE49-F238E27FC236}">
                  <a16:creationId xmlns:a16="http://schemas.microsoft.com/office/drawing/2014/main" id="{21C47DC2-9E70-4B51-A7E4-7FB9C7502A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08" y="2484"/>
              <a:ext cx="252" cy="180"/>
              <a:chOff x="852" y="2016"/>
              <a:chExt cx="252" cy="180"/>
            </a:xfrm>
          </p:grpSpPr>
          <p:sp>
            <p:nvSpPr>
              <p:cNvPr id="16455" name="Rectangle 47">
                <a:extLst>
                  <a:ext uri="{FF2B5EF4-FFF2-40B4-BE49-F238E27FC236}">
                    <a16:creationId xmlns:a16="http://schemas.microsoft.com/office/drawing/2014/main" id="{4F49DF61-66F5-4186-BAC4-BFC2C5E9B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016"/>
                <a:ext cx="240" cy="9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56" name="Rectangle 48">
                <a:extLst>
                  <a:ext uri="{FF2B5EF4-FFF2-40B4-BE49-F238E27FC236}">
                    <a16:creationId xmlns:a16="http://schemas.microsoft.com/office/drawing/2014/main" id="{4B5069FE-8E95-4AAA-849A-5A2A4641E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2034"/>
                <a:ext cx="204" cy="16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46" name="Group 49">
              <a:extLst>
                <a:ext uri="{FF2B5EF4-FFF2-40B4-BE49-F238E27FC236}">
                  <a16:creationId xmlns:a16="http://schemas.microsoft.com/office/drawing/2014/main" id="{5486F521-90BE-4DFA-8A91-4FFABC2F8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70"/>
              <a:ext cx="252" cy="192"/>
              <a:chOff x="1728" y="2736"/>
              <a:chExt cx="252" cy="192"/>
            </a:xfrm>
          </p:grpSpPr>
          <p:sp>
            <p:nvSpPr>
              <p:cNvPr id="16453" name="Rectangle 50">
                <a:extLst>
                  <a:ext uri="{FF2B5EF4-FFF2-40B4-BE49-F238E27FC236}">
                    <a16:creationId xmlns:a16="http://schemas.microsoft.com/office/drawing/2014/main" id="{C5767E9B-B7D5-4BEF-A1D8-1FADD398D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748"/>
                <a:ext cx="240" cy="5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54" name="Rectangle 51">
                <a:extLst>
                  <a:ext uri="{FF2B5EF4-FFF2-40B4-BE49-F238E27FC236}">
                    <a16:creationId xmlns:a16="http://schemas.microsoft.com/office/drawing/2014/main" id="{733C0D16-65E0-459B-9F77-15A9F1E39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04" cy="19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47" name="Group 52">
              <a:extLst>
                <a:ext uri="{FF2B5EF4-FFF2-40B4-BE49-F238E27FC236}">
                  <a16:creationId xmlns:a16="http://schemas.microsoft.com/office/drawing/2014/main" id="{78A8C556-31F0-4BDF-B28F-03232FD9A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238"/>
              <a:ext cx="252" cy="192"/>
              <a:chOff x="1728" y="2736"/>
              <a:chExt cx="252" cy="192"/>
            </a:xfrm>
          </p:grpSpPr>
          <p:sp>
            <p:nvSpPr>
              <p:cNvPr id="16451" name="Rectangle 53">
                <a:extLst>
                  <a:ext uri="{FF2B5EF4-FFF2-40B4-BE49-F238E27FC236}">
                    <a16:creationId xmlns:a16="http://schemas.microsoft.com/office/drawing/2014/main" id="{365DA92B-780C-4A7E-9627-E1B63AB45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748"/>
                <a:ext cx="240" cy="5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52" name="Rectangle 54">
                <a:extLst>
                  <a:ext uri="{FF2B5EF4-FFF2-40B4-BE49-F238E27FC236}">
                    <a16:creationId xmlns:a16="http://schemas.microsoft.com/office/drawing/2014/main" id="{016CF8D0-F828-43EE-8D41-6BCF96E65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04" cy="19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48" name="Group 55">
              <a:extLst>
                <a:ext uri="{FF2B5EF4-FFF2-40B4-BE49-F238E27FC236}">
                  <a16:creationId xmlns:a16="http://schemas.microsoft.com/office/drawing/2014/main" id="{8645471F-9F0D-4CAB-BBEC-0D843084A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88"/>
              <a:ext cx="252" cy="192"/>
              <a:chOff x="1728" y="2736"/>
              <a:chExt cx="252" cy="192"/>
            </a:xfrm>
          </p:grpSpPr>
          <p:sp>
            <p:nvSpPr>
              <p:cNvPr id="16449" name="Rectangle 56">
                <a:extLst>
                  <a:ext uri="{FF2B5EF4-FFF2-40B4-BE49-F238E27FC236}">
                    <a16:creationId xmlns:a16="http://schemas.microsoft.com/office/drawing/2014/main" id="{89F8B930-7158-4C87-A5FB-7EB7BCC8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748"/>
                <a:ext cx="240" cy="5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50" name="Rectangle 57">
                <a:extLst>
                  <a:ext uri="{FF2B5EF4-FFF2-40B4-BE49-F238E27FC236}">
                    <a16:creationId xmlns:a16="http://schemas.microsoft.com/office/drawing/2014/main" id="{236137E9-EC3B-40DF-9249-287E01FCD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04" cy="19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Group 63">
            <a:extLst>
              <a:ext uri="{FF2B5EF4-FFF2-40B4-BE49-F238E27FC236}">
                <a16:creationId xmlns:a16="http://schemas.microsoft.com/office/drawing/2014/main" id="{8B3778FE-08F9-4056-9760-8E63F81A7DD2}"/>
              </a:ext>
            </a:extLst>
          </p:cNvPr>
          <p:cNvGrpSpPr>
            <a:grpSpLocks/>
          </p:cNvGrpSpPr>
          <p:nvPr/>
        </p:nvGrpSpPr>
        <p:grpSpPr bwMode="auto">
          <a:xfrm>
            <a:off x="5191125" y="4013200"/>
            <a:ext cx="788988" cy="2511425"/>
            <a:chOff x="1011" y="1872"/>
            <a:chExt cx="249" cy="792"/>
          </a:xfrm>
        </p:grpSpPr>
        <p:sp>
          <p:nvSpPr>
            <p:cNvPr id="16429" name="Rectangle 64">
              <a:extLst>
                <a:ext uri="{FF2B5EF4-FFF2-40B4-BE49-F238E27FC236}">
                  <a16:creationId xmlns:a16="http://schemas.microsoft.com/office/drawing/2014/main" id="{B55790DD-9F9B-4C3D-B9DA-64868AF6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872"/>
              <a:ext cx="240" cy="9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0" name="Rectangle 65">
              <a:extLst>
                <a:ext uri="{FF2B5EF4-FFF2-40B4-BE49-F238E27FC236}">
                  <a16:creationId xmlns:a16="http://schemas.microsoft.com/office/drawing/2014/main" id="{51811533-8038-47C8-88B4-AAD17FBD3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1878"/>
              <a:ext cx="204" cy="222"/>
            </a:xfrm>
            <a:prstGeom prst="rect">
              <a:avLst/>
            </a:prstGeom>
            <a:solidFill>
              <a:srgbClr val="59E2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6431" name="Group 66">
              <a:extLst>
                <a:ext uri="{FF2B5EF4-FFF2-40B4-BE49-F238E27FC236}">
                  <a16:creationId xmlns:a16="http://schemas.microsoft.com/office/drawing/2014/main" id="{E5C3A185-BD61-42A2-B64D-7C959B7221B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11" y="2499"/>
              <a:ext cx="249" cy="165"/>
              <a:chOff x="855" y="2016"/>
              <a:chExt cx="249" cy="165"/>
            </a:xfrm>
          </p:grpSpPr>
          <p:sp>
            <p:nvSpPr>
              <p:cNvPr id="16441" name="Rectangle 67">
                <a:extLst>
                  <a:ext uri="{FF2B5EF4-FFF2-40B4-BE49-F238E27FC236}">
                    <a16:creationId xmlns:a16="http://schemas.microsoft.com/office/drawing/2014/main" id="{613DB4C1-95C1-4F13-9E87-34CEA184F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016"/>
                <a:ext cx="240" cy="96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42" name="Rectangle 68">
                <a:extLst>
                  <a:ext uri="{FF2B5EF4-FFF2-40B4-BE49-F238E27FC236}">
                    <a16:creationId xmlns:a16="http://schemas.microsoft.com/office/drawing/2014/main" id="{4035D04B-D5CE-42FE-812D-EA7808452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" y="2019"/>
                <a:ext cx="204" cy="16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32" name="Group 69">
              <a:extLst>
                <a:ext uri="{FF2B5EF4-FFF2-40B4-BE49-F238E27FC236}">
                  <a16:creationId xmlns:a16="http://schemas.microsoft.com/office/drawing/2014/main" id="{F4CAF4BD-57DC-412B-A0C2-8DE5FC7FF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" y="2070"/>
              <a:ext cx="249" cy="192"/>
              <a:chOff x="1731" y="2736"/>
              <a:chExt cx="249" cy="192"/>
            </a:xfrm>
          </p:grpSpPr>
          <p:sp>
            <p:nvSpPr>
              <p:cNvPr id="16439" name="Rectangle 70">
                <a:extLst>
                  <a:ext uri="{FF2B5EF4-FFF2-40B4-BE49-F238E27FC236}">
                    <a16:creationId xmlns:a16="http://schemas.microsoft.com/office/drawing/2014/main" id="{1A7D8912-1289-4D6E-ACBA-8B5B16B57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748"/>
                <a:ext cx="240" cy="5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40" name="Rectangle 71">
                <a:extLst>
                  <a:ext uri="{FF2B5EF4-FFF2-40B4-BE49-F238E27FC236}">
                    <a16:creationId xmlns:a16="http://schemas.microsoft.com/office/drawing/2014/main" id="{CC83AA25-4D80-4DC5-907B-FDC54F0B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" y="2736"/>
                <a:ext cx="204" cy="19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33" name="Group 72">
              <a:extLst>
                <a:ext uri="{FF2B5EF4-FFF2-40B4-BE49-F238E27FC236}">
                  <a16:creationId xmlns:a16="http://schemas.microsoft.com/office/drawing/2014/main" id="{7F6DE976-8A29-4101-985C-D059F681E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" y="2238"/>
              <a:ext cx="249" cy="192"/>
              <a:chOff x="1731" y="2736"/>
              <a:chExt cx="249" cy="192"/>
            </a:xfrm>
          </p:grpSpPr>
          <p:sp>
            <p:nvSpPr>
              <p:cNvPr id="16437" name="Rectangle 73">
                <a:extLst>
                  <a:ext uri="{FF2B5EF4-FFF2-40B4-BE49-F238E27FC236}">
                    <a16:creationId xmlns:a16="http://schemas.microsoft.com/office/drawing/2014/main" id="{A966C180-6BEB-4EA3-8F4A-A6AE56DE1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748"/>
                <a:ext cx="240" cy="5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38" name="Rectangle 74">
                <a:extLst>
                  <a:ext uri="{FF2B5EF4-FFF2-40B4-BE49-F238E27FC236}">
                    <a16:creationId xmlns:a16="http://schemas.microsoft.com/office/drawing/2014/main" id="{3399315B-60D1-4542-A037-FFC45315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" y="2736"/>
                <a:ext cx="204" cy="19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34" name="Group 75">
              <a:extLst>
                <a:ext uri="{FF2B5EF4-FFF2-40B4-BE49-F238E27FC236}">
                  <a16:creationId xmlns:a16="http://schemas.microsoft.com/office/drawing/2014/main" id="{FCBB7E09-0EC0-4636-8384-8E42F2F76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" y="2388"/>
              <a:ext cx="249" cy="192"/>
              <a:chOff x="1731" y="2736"/>
              <a:chExt cx="249" cy="192"/>
            </a:xfrm>
          </p:grpSpPr>
          <p:sp>
            <p:nvSpPr>
              <p:cNvPr id="16435" name="Rectangle 76">
                <a:extLst>
                  <a:ext uri="{FF2B5EF4-FFF2-40B4-BE49-F238E27FC236}">
                    <a16:creationId xmlns:a16="http://schemas.microsoft.com/office/drawing/2014/main" id="{A1BF2406-D4C6-4641-BE8C-34DE84EED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748"/>
                <a:ext cx="240" cy="54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36" name="Rectangle 77">
                <a:extLst>
                  <a:ext uri="{FF2B5EF4-FFF2-40B4-BE49-F238E27FC236}">
                    <a16:creationId xmlns:a16="http://schemas.microsoft.com/office/drawing/2014/main" id="{B80B88DF-405A-4CC1-827E-A704CE16C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" y="2736"/>
                <a:ext cx="204" cy="192"/>
              </a:xfrm>
              <a:prstGeom prst="rect">
                <a:avLst/>
              </a:prstGeom>
              <a:solidFill>
                <a:srgbClr val="59E2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17870" name="Line 78">
            <a:extLst>
              <a:ext uri="{FF2B5EF4-FFF2-40B4-BE49-F238E27FC236}">
                <a16:creationId xmlns:a16="http://schemas.microsoft.com/office/drawing/2014/main" id="{51B99E7E-BA16-499E-8B06-952F6719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14825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17871" name="Line 79">
            <a:extLst>
              <a:ext uri="{FF2B5EF4-FFF2-40B4-BE49-F238E27FC236}">
                <a16:creationId xmlns:a16="http://schemas.microsoft.com/office/drawing/2014/main" id="{1B971E24-CD78-4EA1-94EB-CB8B7488C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676775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17872" name="Line 80">
            <a:extLst>
              <a:ext uri="{FF2B5EF4-FFF2-40B4-BE49-F238E27FC236}">
                <a16:creationId xmlns:a16="http://schemas.microsoft.com/office/drawing/2014/main" id="{6C9792B5-9A29-4979-9D3F-359ABCA15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914775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17873" name="Line 81">
            <a:extLst>
              <a:ext uri="{FF2B5EF4-FFF2-40B4-BE49-F238E27FC236}">
                <a16:creationId xmlns:a16="http://schemas.microsoft.com/office/drawing/2014/main" id="{614F42D1-4327-4C83-9F14-E01E97A87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57725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417874" name="Object 3">
            <a:extLst>
              <a:ext uri="{FF2B5EF4-FFF2-40B4-BE49-F238E27FC236}">
                <a16:creationId xmlns:a16="http://schemas.microsoft.com/office/drawing/2014/main" id="{214BF5FF-D09E-4549-B97C-3DAF4AC79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340225"/>
          <a:ext cx="2809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3" name="Equation" r:id="rId6" imgW="114376" imgH="123689" progId="Equation.3">
                  <p:embed/>
                </p:oleObj>
              </mc:Choice>
              <mc:Fallback>
                <p:oleObj name="Equation" r:id="rId6" imgW="114376" imgH="123689" progId="Equation.3">
                  <p:embed/>
                  <p:pic>
                    <p:nvPicPr>
                      <p:cNvPr id="417874" name="Object 3">
                        <a:extLst>
                          <a:ext uri="{FF2B5EF4-FFF2-40B4-BE49-F238E27FC236}">
                            <a16:creationId xmlns:a16="http://schemas.microsoft.com/office/drawing/2014/main" id="{214BF5FF-D09E-4549-B97C-3DAF4AC79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340225"/>
                        <a:ext cx="2809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83">
            <a:extLst>
              <a:ext uri="{FF2B5EF4-FFF2-40B4-BE49-F238E27FC236}">
                <a16:creationId xmlns:a16="http://schemas.microsoft.com/office/drawing/2014/main" id="{F097228C-1B6D-4FE3-B571-D19337BDB717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5305425"/>
            <a:ext cx="973138" cy="933450"/>
            <a:chOff x="4644" y="3408"/>
            <a:chExt cx="613" cy="588"/>
          </a:xfrm>
        </p:grpSpPr>
        <p:sp>
          <p:nvSpPr>
            <p:cNvPr id="16424" name="Line 84">
              <a:extLst>
                <a:ext uri="{FF2B5EF4-FFF2-40B4-BE49-F238E27FC236}">
                  <a16:creationId xmlns:a16="http://schemas.microsoft.com/office/drawing/2014/main" id="{DF89674A-1AF3-4BC0-8D43-D26737D10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3648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5" name="Line 85">
              <a:extLst>
                <a:ext uri="{FF2B5EF4-FFF2-40B4-BE49-F238E27FC236}">
                  <a16:creationId xmlns:a16="http://schemas.microsoft.com/office/drawing/2014/main" id="{BF9D2051-AD90-4E93-B140-E06960726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756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6" name="Line 86">
              <a:extLst>
                <a:ext uri="{FF2B5EF4-FFF2-40B4-BE49-F238E27FC236}">
                  <a16:creationId xmlns:a16="http://schemas.microsoft.com/office/drawing/2014/main" id="{287010B0-A2AB-4E0E-8BCD-58C0853CB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408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7" name="Line 87">
              <a:extLst>
                <a:ext uri="{FF2B5EF4-FFF2-40B4-BE49-F238E27FC236}">
                  <a16:creationId xmlns:a16="http://schemas.microsoft.com/office/drawing/2014/main" id="{8AADDE57-5714-4C4D-B88C-436CE9CAD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56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6428" name="Object 5">
              <a:extLst>
                <a:ext uri="{FF2B5EF4-FFF2-40B4-BE49-F238E27FC236}">
                  <a16:creationId xmlns:a16="http://schemas.microsoft.com/office/drawing/2014/main" id="{E7EF4985-D5AD-4375-A405-D7D19C54F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6" y="3584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84" name="Equation" r:id="rId8" imgW="95110" imgH="152468" progId="Equation.3">
                    <p:embed/>
                  </p:oleObj>
                </mc:Choice>
                <mc:Fallback>
                  <p:oleObj name="Equation" r:id="rId8" imgW="95110" imgH="152468" progId="Equation.3">
                    <p:embed/>
                    <p:pic>
                      <p:nvPicPr>
                        <p:cNvPr id="16428" name="Object 5">
                          <a:extLst>
                            <a:ext uri="{FF2B5EF4-FFF2-40B4-BE49-F238E27FC236}">
                              <a16:creationId xmlns:a16="http://schemas.microsoft.com/office/drawing/2014/main" id="{E7EF4985-D5AD-4375-A405-D7D19C54FD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3584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81" name="Rectangle 89">
            <a:extLst>
              <a:ext uri="{FF2B5EF4-FFF2-40B4-BE49-F238E27FC236}">
                <a16:creationId xmlns:a16="http://schemas.microsoft.com/office/drawing/2014/main" id="{A2908FFB-73B0-4BFC-8F26-2B62FE94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377950"/>
            <a:ext cx="7715250" cy="4794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450850" indent="-450850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宋体" pitchFamily="2" charset="-122"/>
              </a:rPr>
              <a:t>大量等宽、等间距的平行狭缝（或反射面）构成的光学元件</a:t>
            </a:r>
          </a:p>
        </p:txBody>
      </p:sp>
      <p:sp>
        <p:nvSpPr>
          <p:cNvPr id="417882" name="Text Box 90">
            <a:extLst>
              <a:ext uri="{FF2B5EF4-FFF2-40B4-BE49-F238E27FC236}">
                <a16:creationId xmlns:a16="http://schemas.microsoft.com/office/drawing/2014/main" id="{9FE24048-1B7C-4D22-B076-FFEE09A0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86313"/>
            <a:ext cx="4032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光栅宽度为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l </a:t>
            </a:r>
            <a:r>
              <a:rPr lang="zh-CN" altLang="en-US" i="1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每毫米缝数为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m </a:t>
            </a:r>
            <a:r>
              <a:rPr lang="zh-CN" altLang="en-US">
                <a:solidFill>
                  <a:srgbClr val="FFFFFF"/>
                </a:solidFill>
              </a:rPr>
              <a:t>，则</a:t>
            </a:r>
            <a:r>
              <a:rPr lang="zh-CN" altLang="en-US">
                <a:solidFill>
                  <a:srgbClr val="66FFFF"/>
                </a:solidFill>
              </a:rPr>
              <a:t>总缝数</a:t>
            </a:r>
          </a:p>
        </p:txBody>
      </p:sp>
      <p:graphicFrame>
        <p:nvGraphicFramePr>
          <p:cNvPr id="417883" name="Object 4">
            <a:extLst>
              <a:ext uri="{FF2B5EF4-FFF2-40B4-BE49-F238E27FC236}">
                <a16:creationId xmlns:a16="http://schemas.microsoft.com/office/drawing/2014/main" id="{C454A5CE-0232-4C19-94BA-8ECCC7D7B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972175"/>
          <a:ext cx="1347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5" name="公式" r:id="rId10" imgW="1333373" imgH="285648" progId="Equation.3">
                  <p:embed/>
                </p:oleObj>
              </mc:Choice>
              <mc:Fallback>
                <p:oleObj name="公式" r:id="rId10" imgW="1333373" imgH="285648" progId="Equation.3">
                  <p:embed/>
                  <p:pic>
                    <p:nvPicPr>
                      <p:cNvPr id="417883" name="Object 4">
                        <a:extLst>
                          <a:ext uri="{FF2B5EF4-FFF2-40B4-BE49-F238E27FC236}">
                            <a16:creationId xmlns:a16="http://schemas.microsoft.com/office/drawing/2014/main" id="{C454A5CE-0232-4C19-94BA-8ECCC7D7B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72175"/>
                        <a:ext cx="13477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84" name="Text Box 92">
            <a:extLst>
              <a:ext uri="{FF2B5EF4-FFF2-40B4-BE49-F238E27FC236}">
                <a16:creationId xmlns:a16="http://schemas.microsoft.com/office/drawing/2014/main" id="{94721C52-0E40-4AD0-9EA1-21AFACCB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261938"/>
            <a:ext cx="6419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</a:rPr>
              <a:t>§14.9</a:t>
            </a:r>
            <a:r>
              <a:rPr lang="en-US" altLang="zh-CN" sz="28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衍射光栅及光栅光谱</a:t>
            </a:r>
          </a:p>
        </p:txBody>
      </p:sp>
      <p:sp>
        <p:nvSpPr>
          <p:cNvPr id="417886" name="Arc 94">
            <a:extLst>
              <a:ext uri="{FF2B5EF4-FFF2-40B4-BE49-F238E27FC236}">
                <a16:creationId xmlns:a16="http://schemas.microsoft.com/office/drawing/2014/main" id="{2CB3A921-7D0B-4797-A43B-B092FDDE1961}"/>
              </a:ext>
            </a:extLst>
          </p:cNvPr>
          <p:cNvSpPr>
            <a:spLocks noChangeAspect="1"/>
          </p:cNvSpPr>
          <p:nvPr/>
        </p:nvSpPr>
        <p:spPr bwMode="auto">
          <a:xfrm>
            <a:off x="3349625" y="2405063"/>
            <a:ext cx="119063" cy="190500"/>
          </a:xfrm>
          <a:custGeom>
            <a:avLst/>
            <a:gdLst>
              <a:gd name="T0" fmla="*/ 0 w 27328"/>
              <a:gd name="T1" fmla="*/ 2147483646 h 43200"/>
              <a:gd name="T2" fmla="*/ 2147483646 w 27328"/>
              <a:gd name="T3" fmla="*/ 2147483646 h 43200"/>
              <a:gd name="T4" fmla="*/ 2147483646 w 27328"/>
              <a:gd name="T5" fmla="*/ 2147483646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lnTo>
                  <a:pt x="0" y="773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87" name="Arc 95">
            <a:extLst>
              <a:ext uri="{FF2B5EF4-FFF2-40B4-BE49-F238E27FC236}">
                <a16:creationId xmlns:a16="http://schemas.microsoft.com/office/drawing/2014/main" id="{6E2E0F6B-79BA-4870-9F16-2D01C6A6B7B7}"/>
              </a:ext>
            </a:extLst>
          </p:cNvPr>
          <p:cNvSpPr>
            <a:spLocks noChangeAspect="1"/>
          </p:cNvSpPr>
          <p:nvPr/>
        </p:nvSpPr>
        <p:spPr bwMode="auto">
          <a:xfrm>
            <a:off x="3386138" y="2308225"/>
            <a:ext cx="211137" cy="371475"/>
          </a:xfrm>
          <a:custGeom>
            <a:avLst/>
            <a:gdLst>
              <a:gd name="T0" fmla="*/ 2147483646 w 21600"/>
              <a:gd name="T1" fmla="*/ 0 h 37792"/>
              <a:gd name="T2" fmla="*/ 2147483646 w 21600"/>
              <a:gd name="T3" fmla="*/ 2147483646 h 37792"/>
              <a:gd name="T4" fmla="*/ 0 w 21600"/>
              <a:gd name="T5" fmla="*/ 2147483646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lnTo>
                  <a:pt x="10096" y="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88" name="Arc 96">
            <a:extLst>
              <a:ext uri="{FF2B5EF4-FFF2-40B4-BE49-F238E27FC236}">
                <a16:creationId xmlns:a16="http://schemas.microsoft.com/office/drawing/2014/main" id="{E75B5FE1-3B50-4E44-BF60-BEF1F6243CA3}"/>
              </a:ext>
            </a:extLst>
          </p:cNvPr>
          <p:cNvSpPr>
            <a:spLocks noChangeAspect="1"/>
          </p:cNvSpPr>
          <p:nvPr/>
        </p:nvSpPr>
        <p:spPr bwMode="auto">
          <a:xfrm>
            <a:off x="3348038" y="2349500"/>
            <a:ext cx="176212" cy="298450"/>
          </a:xfrm>
          <a:custGeom>
            <a:avLst/>
            <a:gdLst>
              <a:gd name="T0" fmla="*/ 2147483646 w 25580"/>
              <a:gd name="T1" fmla="*/ 2147483646 h 43200"/>
              <a:gd name="T2" fmla="*/ 0 w 25580"/>
              <a:gd name="T3" fmla="*/ 2147483646 h 43200"/>
              <a:gd name="T4" fmla="*/ 2147483646 w 25580"/>
              <a:gd name="T5" fmla="*/ 2147483646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lnTo>
                  <a:pt x="638" y="26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0" name="Arc 98">
            <a:extLst>
              <a:ext uri="{FF2B5EF4-FFF2-40B4-BE49-F238E27FC236}">
                <a16:creationId xmlns:a16="http://schemas.microsoft.com/office/drawing/2014/main" id="{3B3B5561-87FA-4B45-A8E0-BAF671EE5FC3}"/>
              </a:ext>
            </a:extLst>
          </p:cNvPr>
          <p:cNvSpPr>
            <a:spLocks noChangeAspect="1"/>
          </p:cNvSpPr>
          <p:nvPr/>
        </p:nvSpPr>
        <p:spPr bwMode="auto">
          <a:xfrm>
            <a:off x="3348038" y="2708275"/>
            <a:ext cx="119062" cy="190500"/>
          </a:xfrm>
          <a:custGeom>
            <a:avLst/>
            <a:gdLst>
              <a:gd name="T0" fmla="*/ 0 w 27328"/>
              <a:gd name="T1" fmla="*/ 2147483646 h 43200"/>
              <a:gd name="T2" fmla="*/ 2147483646 w 27328"/>
              <a:gd name="T3" fmla="*/ 2147483646 h 43200"/>
              <a:gd name="T4" fmla="*/ 2147483646 w 27328"/>
              <a:gd name="T5" fmla="*/ 2147483646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lnTo>
                  <a:pt x="0" y="773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1" name="Arc 99">
            <a:extLst>
              <a:ext uri="{FF2B5EF4-FFF2-40B4-BE49-F238E27FC236}">
                <a16:creationId xmlns:a16="http://schemas.microsoft.com/office/drawing/2014/main" id="{F5FEBABB-2A78-4F4F-B7A9-6E27AEBE3161}"/>
              </a:ext>
            </a:extLst>
          </p:cNvPr>
          <p:cNvSpPr>
            <a:spLocks noChangeAspect="1"/>
          </p:cNvSpPr>
          <p:nvPr/>
        </p:nvSpPr>
        <p:spPr bwMode="auto">
          <a:xfrm>
            <a:off x="3384550" y="2611438"/>
            <a:ext cx="211138" cy="371475"/>
          </a:xfrm>
          <a:custGeom>
            <a:avLst/>
            <a:gdLst>
              <a:gd name="T0" fmla="*/ 2147483646 w 21600"/>
              <a:gd name="T1" fmla="*/ 0 h 37792"/>
              <a:gd name="T2" fmla="*/ 2147483646 w 21600"/>
              <a:gd name="T3" fmla="*/ 2147483646 h 37792"/>
              <a:gd name="T4" fmla="*/ 0 w 21600"/>
              <a:gd name="T5" fmla="*/ 2147483646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lnTo>
                  <a:pt x="10096" y="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2" name="Arc 100">
            <a:extLst>
              <a:ext uri="{FF2B5EF4-FFF2-40B4-BE49-F238E27FC236}">
                <a16:creationId xmlns:a16="http://schemas.microsoft.com/office/drawing/2014/main" id="{3AAFC0AC-D660-4E31-9026-BD60B1CA436A}"/>
              </a:ext>
            </a:extLst>
          </p:cNvPr>
          <p:cNvSpPr>
            <a:spLocks noChangeAspect="1"/>
          </p:cNvSpPr>
          <p:nvPr/>
        </p:nvSpPr>
        <p:spPr bwMode="auto">
          <a:xfrm>
            <a:off x="3346450" y="2652713"/>
            <a:ext cx="176213" cy="298450"/>
          </a:xfrm>
          <a:custGeom>
            <a:avLst/>
            <a:gdLst>
              <a:gd name="T0" fmla="*/ 2147483646 w 25580"/>
              <a:gd name="T1" fmla="*/ 2147483646 h 43200"/>
              <a:gd name="T2" fmla="*/ 0 w 25580"/>
              <a:gd name="T3" fmla="*/ 2147483646 h 43200"/>
              <a:gd name="T4" fmla="*/ 2147483646 w 25580"/>
              <a:gd name="T5" fmla="*/ 2147483646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lnTo>
                  <a:pt x="638" y="26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3" name="Arc 101">
            <a:extLst>
              <a:ext uri="{FF2B5EF4-FFF2-40B4-BE49-F238E27FC236}">
                <a16:creationId xmlns:a16="http://schemas.microsoft.com/office/drawing/2014/main" id="{D0B5A4B6-44B1-4DF0-88D3-F3D35DDCACAD}"/>
              </a:ext>
            </a:extLst>
          </p:cNvPr>
          <p:cNvSpPr>
            <a:spLocks noChangeAspect="1"/>
          </p:cNvSpPr>
          <p:nvPr/>
        </p:nvSpPr>
        <p:spPr bwMode="auto">
          <a:xfrm>
            <a:off x="3348038" y="2924175"/>
            <a:ext cx="119062" cy="190500"/>
          </a:xfrm>
          <a:custGeom>
            <a:avLst/>
            <a:gdLst>
              <a:gd name="T0" fmla="*/ 0 w 27328"/>
              <a:gd name="T1" fmla="*/ 2147483646 h 43200"/>
              <a:gd name="T2" fmla="*/ 2147483646 w 27328"/>
              <a:gd name="T3" fmla="*/ 2147483646 h 43200"/>
              <a:gd name="T4" fmla="*/ 2147483646 w 27328"/>
              <a:gd name="T5" fmla="*/ 2147483646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lnTo>
                  <a:pt x="0" y="773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4" name="Arc 102">
            <a:extLst>
              <a:ext uri="{FF2B5EF4-FFF2-40B4-BE49-F238E27FC236}">
                <a16:creationId xmlns:a16="http://schemas.microsoft.com/office/drawing/2014/main" id="{62F68F29-B624-4E60-B0BF-8AE0DC7ED0E5}"/>
              </a:ext>
            </a:extLst>
          </p:cNvPr>
          <p:cNvSpPr>
            <a:spLocks noChangeAspect="1"/>
          </p:cNvSpPr>
          <p:nvPr/>
        </p:nvSpPr>
        <p:spPr bwMode="auto">
          <a:xfrm>
            <a:off x="3384550" y="2827338"/>
            <a:ext cx="211138" cy="371475"/>
          </a:xfrm>
          <a:custGeom>
            <a:avLst/>
            <a:gdLst>
              <a:gd name="T0" fmla="*/ 2147483646 w 21600"/>
              <a:gd name="T1" fmla="*/ 0 h 37792"/>
              <a:gd name="T2" fmla="*/ 2147483646 w 21600"/>
              <a:gd name="T3" fmla="*/ 2147483646 h 37792"/>
              <a:gd name="T4" fmla="*/ 0 w 21600"/>
              <a:gd name="T5" fmla="*/ 2147483646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lnTo>
                  <a:pt x="10096" y="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5" name="Arc 103">
            <a:extLst>
              <a:ext uri="{FF2B5EF4-FFF2-40B4-BE49-F238E27FC236}">
                <a16:creationId xmlns:a16="http://schemas.microsoft.com/office/drawing/2014/main" id="{DD507614-7B35-4030-AB13-8704E5FB1E52}"/>
              </a:ext>
            </a:extLst>
          </p:cNvPr>
          <p:cNvSpPr>
            <a:spLocks noChangeAspect="1"/>
          </p:cNvSpPr>
          <p:nvPr/>
        </p:nvSpPr>
        <p:spPr bwMode="auto">
          <a:xfrm>
            <a:off x="3346450" y="2868613"/>
            <a:ext cx="176213" cy="298450"/>
          </a:xfrm>
          <a:custGeom>
            <a:avLst/>
            <a:gdLst>
              <a:gd name="T0" fmla="*/ 2147483646 w 25580"/>
              <a:gd name="T1" fmla="*/ 2147483646 h 43200"/>
              <a:gd name="T2" fmla="*/ 0 w 25580"/>
              <a:gd name="T3" fmla="*/ 2147483646 h 43200"/>
              <a:gd name="T4" fmla="*/ 2147483646 w 25580"/>
              <a:gd name="T5" fmla="*/ 2147483646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lnTo>
                  <a:pt x="638" y="26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6" name="Arc 104">
            <a:extLst>
              <a:ext uri="{FF2B5EF4-FFF2-40B4-BE49-F238E27FC236}">
                <a16:creationId xmlns:a16="http://schemas.microsoft.com/office/drawing/2014/main" id="{8E777B0C-4B5F-4EAA-A0CD-046D3830A685}"/>
              </a:ext>
            </a:extLst>
          </p:cNvPr>
          <p:cNvSpPr>
            <a:spLocks noChangeAspect="1"/>
          </p:cNvSpPr>
          <p:nvPr/>
        </p:nvSpPr>
        <p:spPr bwMode="auto">
          <a:xfrm>
            <a:off x="3348038" y="3213100"/>
            <a:ext cx="119062" cy="190500"/>
          </a:xfrm>
          <a:custGeom>
            <a:avLst/>
            <a:gdLst>
              <a:gd name="T0" fmla="*/ 0 w 27328"/>
              <a:gd name="T1" fmla="*/ 2147483646 h 43200"/>
              <a:gd name="T2" fmla="*/ 2147483646 w 27328"/>
              <a:gd name="T3" fmla="*/ 2147483646 h 43200"/>
              <a:gd name="T4" fmla="*/ 2147483646 w 27328"/>
              <a:gd name="T5" fmla="*/ 2147483646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lnTo>
                  <a:pt x="0" y="773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7" name="Arc 105">
            <a:extLst>
              <a:ext uri="{FF2B5EF4-FFF2-40B4-BE49-F238E27FC236}">
                <a16:creationId xmlns:a16="http://schemas.microsoft.com/office/drawing/2014/main" id="{4B4EC466-95BE-4533-92B4-6398E16E87C5}"/>
              </a:ext>
            </a:extLst>
          </p:cNvPr>
          <p:cNvSpPr>
            <a:spLocks noChangeAspect="1"/>
          </p:cNvSpPr>
          <p:nvPr/>
        </p:nvSpPr>
        <p:spPr bwMode="auto">
          <a:xfrm>
            <a:off x="3384550" y="3116263"/>
            <a:ext cx="211138" cy="371475"/>
          </a:xfrm>
          <a:custGeom>
            <a:avLst/>
            <a:gdLst>
              <a:gd name="T0" fmla="*/ 2147483646 w 21600"/>
              <a:gd name="T1" fmla="*/ 0 h 37792"/>
              <a:gd name="T2" fmla="*/ 2147483646 w 21600"/>
              <a:gd name="T3" fmla="*/ 2147483646 h 37792"/>
              <a:gd name="T4" fmla="*/ 0 w 21600"/>
              <a:gd name="T5" fmla="*/ 2147483646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lnTo>
                  <a:pt x="10096" y="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98" name="Arc 106">
            <a:extLst>
              <a:ext uri="{FF2B5EF4-FFF2-40B4-BE49-F238E27FC236}">
                <a16:creationId xmlns:a16="http://schemas.microsoft.com/office/drawing/2014/main" id="{8C4096CB-6164-4ECE-A728-75C0918C6D41}"/>
              </a:ext>
            </a:extLst>
          </p:cNvPr>
          <p:cNvSpPr>
            <a:spLocks noChangeAspect="1"/>
          </p:cNvSpPr>
          <p:nvPr/>
        </p:nvSpPr>
        <p:spPr bwMode="auto">
          <a:xfrm>
            <a:off x="3346450" y="3157538"/>
            <a:ext cx="176213" cy="298450"/>
          </a:xfrm>
          <a:custGeom>
            <a:avLst/>
            <a:gdLst>
              <a:gd name="T0" fmla="*/ 2147483646 w 25580"/>
              <a:gd name="T1" fmla="*/ 2147483646 h 43200"/>
              <a:gd name="T2" fmla="*/ 0 w 25580"/>
              <a:gd name="T3" fmla="*/ 2147483646 h 43200"/>
              <a:gd name="T4" fmla="*/ 2147483646 w 25580"/>
              <a:gd name="T5" fmla="*/ 2147483646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lnTo>
                  <a:pt x="638" y="260"/>
                </a:lnTo>
                <a:close/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100">
            <a:extLst>
              <a:ext uri="{FF2B5EF4-FFF2-40B4-BE49-F238E27FC236}">
                <a16:creationId xmlns:a16="http://schemas.microsoft.com/office/drawing/2014/main" id="{0B9B9E52-C8D7-4C41-A898-FBDD33B77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6738" y="5929313"/>
          <a:ext cx="11080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6" name="公式" r:id="rId12" imgW="514388" imgH="152468" progId="Equation.3">
                  <p:embed/>
                </p:oleObj>
              </mc:Choice>
              <mc:Fallback>
                <p:oleObj name="公式" r:id="rId12" imgW="514388" imgH="152468" progId="Equation.3">
                  <p:embed/>
                  <p:pic>
                    <p:nvPicPr>
                      <p:cNvPr id="7" name="Object 100">
                        <a:extLst>
                          <a:ext uri="{FF2B5EF4-FFF2-40B4-BE49-F238E27FC236}">
                            <a16:creationId xmlns:a16="http://schemas.microsoft.com/office/drawing/2014/main" id="{0B9B9E52-C8D7-4C41-A898-FBDD33B77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5929313"/>
                        <a:ext cx="11080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3" name="灯片编号占位符 1">
            <a:extLst>
              <a:ext uri="{FF2B5EF4-FFF2-40B4-BE49-F238E27FC236}">
                <a16:creationId xmlns:a16="http://schemas.microsoft.com/office/drawing/2014/main" id="{4B288585-B468-466C-871C-C347F5AF7A5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31163-F5A2-45B6-9C6E-22314712C791}" type="slidenum">
              <a:rPr lang="en-US" altLang="zh-CN" b="0">
                <a:solidFill>
                  <a:srgbClr val="FF00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1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17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1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795" grpId="0" autoUpdateAnimBg="0"/>
      <p:bldP spid="417812" grpId="0" autoUpdateAnimBg="0"/>
      <p:bldP spid="417821" grpId="0" autoUpdateAnimBg="0"/>
      <p:bldP spid="417822" grpId="0" autoUpdateAnimBg="0"/>
      <p:bldP spid="417823" grpId="0" autoUpdateAnimBg="0"/>
      <p:bldP spid="417824" grpId="0" autoUpdateAnimBg="0"/>
      <p:bldP spid="417881" grpId="0" build="p" autoUpdateAnimBg="0"/>
      <p:bldP spid="417882" grpId="0" build="p" autoUpdateAnimBg="0"/>
      <p:bldP spid="4178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>
            <a:extLst>
              <a:ext uri="{FF2B5EF4-FFF2-40B4-BE49-F238E27FC236}">
                <a16:creationId xmlns:a16="http://schemas.microsoft.com/office/drawing/2014/main" id="{75D2A49E-5D9D-4A75-88BD-0F5C7940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58" y="313875"/>
            <a:ext cx="5149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回顾：单缝夫琅禾费衍射</a:t>
            </a:r>
          </a:p>
        </p:txBody>
      </p:sp>
      <p:sp>
        <p:nvSpPr>
          <p:cNvPr id="600068" name="Text Box 4">
            <a:extLst>
              <a:ext uri="{FF2B5EF4-FFF2-40B4-BE49-F238E27FC236}">
                <a16:creationId xmlns:a16="http://schemas.microsoft.com/office/drawing/2014/main" id="{2C08F818-8B9B-4807-AE5B-3777189AE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817" y="4638175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  <a:latin typeface="方正书宋简体"/>
              </a:rPr>
              <a:t>暗纹条件</a:t>
            </a:r>
          </a:p>
        </p:txBody>
      </p:sp>
      <p:sp>
        <p:nvSpPr>
          <p:cNvPr id="600069" name="Text Box 5">
            <a:extLst>
              <a:ext uri="{FF2B5EF4-FFF2-40B4-BE49-F238E27FC236}">
                <a16:creationId xmlns:a16="http://schemas.microsoft.com/office/drawing/2014/main" id="{CD7E0599-3687-4EDE-BDF9-310A0628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42" y="5753039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明</a:t>
            </a:r>
            <a:r>
              <a:rPr lang="zh-CN" altLang="en-US" dirty="0">
                <a:solidFill>
                  <a:schemeClr val="bg1"/>
                </a:solidFill>
                <a:latin typeface="方正书宋简体"/>
              </a:rPr>
              <a:t>纹条件</a:t>
            </a:r>
          </a:p>
        </p:txBody>
      </p:sp>
      <p:graphicFrame>
        <p:nvGraphicFramePr>
          <p:cNvPr id="600078" name="Object 5">
            <a:extLst>
              <a:ext uri="{FF2B5EF4-FFF2-40B4-BE49-F238E27FC236}">
                <a16:creationId xmlns:a16="http://schemas.microsoft.com/office/drawing/2014/main" id="{54D27E74-2292-4B0D-9917-B28D99BEF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997398"/>
              </p:ext>
            </p:extLst>
          </p:nvPr>
        </p:nvGraphicFramePr>
        <p:xfrm>
          <a:off x="3236983" y="4521720"/>
          <a:ext cx="36433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14" name="公式" r:id="rId4" imgW="3943235" imgH="799998" progId="Equation.3">
                  <p:embed/>
                </p:oleObj>
              </mc:Choice>
              <mc:Fallback>
                <p:oleObj name="公式" r:id="rId4" imgW="3943235" imgH="799998" progId="Equation.3">
                  <p:embed/>
                  <p:pic>
                    <p:nvPicPr>
                      <p:cNvPr id="600078" name="Object 5">
                        <a:extLst>
                          <a:ext uri="{FF2B5EF4-FFF2-40B4-BE49-F238E27FC236}">
                            <a16:creationId xmlns:a16="http://schemas.microsoft.com/office/drawing/2014/main" id="{54D27E74-2292-4B0D-9917-B28D99BEF2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83" y="4521720"/>
                        <a:ext cx="3643312" cy="7413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79" name="Object 6">
            <a:extLst>
              <a:ext uri="{FF2B5EF4-FFF2-40B4-BE49-F238E27FC236}">
                <a16:creationId xmlns:a16="http://schemas.microsoft.com/office/drawing/2014/main" id="{5513E421-EB63-40D9-860D-A57946E26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146989"/>
              </p:ext>
            </p:extLst>
          </p:nvPr>
        </p:nvGraphicFramePr>
        <p:xfrm>
          <a:off x="3244336" y="5634988"/>
          <a:ext cx="45243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15" name="公式" r:id="rId6" imgW="4972012" imgH="799998" progId="Equation.3">
                  <p:embed/>
                </p:oleObj>
              </mc:Choice>
              <mc:Fallback>
                <p:oleObj name="公式" r:id="rId6" imgW="4972012" imgH="799998" progId="Equation.3">
                  <p:embed/>
                  <p:pic>
                    <p:nvPicPr>
                      <p:cNvPr id="600079" name="Object 6">
                        <a:extLst>
                          <a:ext uri="{FF2B5EF4-FFF2-40B4-BE49-F238E27FC236}">
                            <a16:creationId xmlns:a16="http://schemas.microsoft.com/office/drawing/2014/main" id="{5513E421-EB63-40D9-860D-A57946E26E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336" y="5634988"/>
                        <a:ext cx="4524375" cy="7413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3">
            <a:extLst>
              <a:ext uri="{FF2B5EF4-FFF2-40B4-BE49-F238E27FC236}">
                <a16:creationId xmlns:a16="http://schemas.microsoft.com/office/drawing/2014/main" id="{BBA4D059-D408-4B5B-9D6D-5F3262AA3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275222"/>
              </p:ext>
            </p:extLst>
          </p:nvPr>
        </p:nvGraphicFramePr>
        <p:xfrm>
          <a:off x="3201988" y="3243262"/>
          <a:ext cx="13700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16" name="公式" r:id="rId8" imgW="1533378" imgH="390661" progId="Equation.3">
                  <p:embed/>
                </p:oleObj>
              </mc:Choice>
              <mc:Fallback>
                <p:oleObj name="公式" r:id="rId8" imgW="1533378" imgH="390661" progId="Equation.3">
                  <p:embed/>
                  <p:pic>
                    <p:nvPicPr>
                      <p:cNvPr id="16" name="Object 33">
                        <a:extLst>
                          <a:ext uri="{FF2B5EF4-FFF2-40B4-BE49-F238E27FC236}">
                            <a16:creationId xmlns:a16="http://schemas.microsoft.com/office/drawing/2014/main" id="{BBA4D059-D408-4B5B-9D6D-5F3262AA39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3243262"/>
                        <a:ext cx="13700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6">
            <a:extLst>
              <a:ext uri="{FF2B5EF4-FFF2-40B4-BE49-F238E27FC236}">
                <a16:creationId xmlns:a16="http://schemas.microsoft.com/office/drawing/2014/main" id="{AA1FECAE-8103-492F-BEC7-3D0BFEFA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52" y="3189703"/>
            <a:ext cx="265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中央明纹中心</a:t>
            </a:r>
          </a:p>
        </p:txBody>
      </p:sp>
      <p:sp>
        <p:nvSpPr>
          <p:cNvPr id="5137" name="灯片编号占位符 1">
            <a:extLst>
              <a:ext uri="{FF2B5EF4-FFF2-40B4-BE49-F238E27FC236}">
                <a16:creationId xmlns:a16="http://schemas.microsoft.com/office/drawing/2014/main" id="{96849CE4-D706-4341-9712-E687EB55739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D5FD76-10AD-4E12-9A53-CF04E2BF45AB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pSp>
        <p:nvGrpSpPr>
          <p:cNvPr id="2" name="组合 63">
            <a:extLst>
              <a:ext uri="{FF2B5EF4-FFF2-40B4-BE49-F238E27FC236}">
                <a16:creationId xmlns:a16="http://schemas.microsoft.com/office/drawing/2014/main" id="{6305B005-E9E2-4E95-BF72-F5E27E7E7C91}"/>
              </a:ext>
            </a:extLst>
          </p:cNvPr>
          <p:cNvGrpSpPr>
            <a:grpSpLocks/>
          </p:cNvGrpSpPr>
          <p:nvPr/>
        </p:nvGrpSpPr>
        <p:grpSpPr bwMode="auto">
          <a:xfrm>
            <a:off x="2047361" y="1038927"/>
            <a:ext cx="4319588" cy="1901825"/>
            <a:chOff x="4467225" y="312738"/>
            <a:chExt cx="4319588" cy="1901825"/>
          </a:xfrm>
        </p:grpSpPr>
        <p:grpSp>
          <p:nvGrpSpPr>
            <p:cNvPr id="5140" name="组合 80">
              <a:extLst>
                <a:ext uri="{FF2B5EF4-FFF2-40B4-BE49-F238E27FC236}">
                  <a16:creationId xmlns:a16="http://schemas.microsoft.com/office/drawing/2014/main" id="{E04728F5-8678-4A0D-AA8B-A9509F67B8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67225" y="312738"/>
              <a:ext cx="4319588" cy="1901825"/>
              <a:chOff x="5815734" y="-142900"/>
              <a:chExt cx="5400000" cy="2376488"/>
            </a:xfrm>
          </p:grpSpPr>
          <p:sp>
            <p:nvSpPr>
              <p:cNvPr id="5144" name="Line 2">
                <a:extLst>
                  <a:ext uri="{FF2B5EF4-FFF2-40B4-BE49-F238E27FC236}">
                    <a16:creationId xmlns:a16="http://schemas.microsoft.com/office/drawing/2014/main" id="{681398E8-34D4-4051-8B2A-C51F6DC54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51946" y="409550"/>
                <a:ext cx="2000250" cy="658813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pSp>
            <p:nvGrpSpPr>
              <p:cNvPr id="5145" name="Group 3">
                <a:extLst>
                  <a:ext uri="{FF2B5EF4-FFF2-40B4-BE49-F238E27FC236}">
                    <a16:creationId xmlns:a16="http://schemas.microsoft.com/office/drawing/2014/main" id="{EFF298F5-7202-45B0-BA8C-1E4778A92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8746" y="-142900"/>
                <a:ext cx="215900" cy="2376488"/>
                <a:chOff x="3969" y="2432"/>
                <a:chExt cx="84" cy="1271"/>
              </a:xfrm>
            </p:grpSpPr>
            <p:sp>
              <p:nvSpPr>
                <p:cNvPr id="5184" name="Freeform 4">
                  <a:extLst>
                    <a:ext uri="{FF2B5EF4-FFF2-40B4-BE49-F238E27FC236}">
                      <a16:creationId xmlns:a16="http://schemas.microsoft.com/office/drawing/2014/main" id="{66F5FFC3-59CC-465B-8458-CBABF3217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0" y="2432"/>
                  <a:ext cx="53" cy="1271"/>
                </a:xfrm>
                <a:custGeom>
                  <a:avLst/>
                  <a:gdLst>
                    <a:gd name="T0" fmla="*/ 8 w 53"/>
                    <a:gd name="T1" fmla="*/ 91 h 1271"/>
                    <a:gd name="T2" fmla="*/ 53 w 53"/>
                    <a:gd name="T3" fmla="*/ 635 h 1271"/>
                    <a:gd name="T4" fmla="*/ 8 w 53"/>
                    <a:gd name="T5" fmla="*/ 1180 h 1271"/>
                    <a:gd name="T6" fmla="*/ 8 w 53"/>
                    <a:gd name="T7" fmla="*/ 91 h 12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271"/>
                    <a:gd name="T14" fmla="*/ 53 w 53"/>
                    <a:gd name="T15" fmla="*/ 1271 h 12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271">
                      <a:moveTo>
                        <a:pt x="8" y="91"/>
                      </a:moveTo>
                      <a:cubicBezTo>
                        <a:pt x="16" y="0"/>
                        <a:pt x="53" y="454"/>
                        <a:pt x="53" y="635"/>
                      </a:cubicBezTo>
                      <a:cubicBezTo>
                        <a:pt x="53" y="816"/>
                        <a:pt x="16" y="1271"/>
                        <a:pt x="8" y="1180"/>
                      </a:cubicBezTo>
                      <a:cubicBezTo>
                        <a:pt x="0" y="1089"/>
                        <a:pt x="0" y="182"/>
                        <a:pt x="8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5" name="Freeform 5">
                  <a:extLst>
                    <a:ext uri="{FF2B5EF4-FFF2-40B4-BE49-F238E27FC236}">
                      <a16:creationId xmlns:a16="http://schemas.microsoft.com/office/drawing/2014/main" id="{72DB3F14-BF10-4E2C-8205-B42D8D5ED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969" y="2432"/>
                  <a:ext cx="53" cy="1271"/>
                </a:xfrm>
                <a:custGeom>
                  <a:avLst/>
                  <a:gdLst>
                    <a:gd name="T0" fmla="*/ 8 w 53"/>
                    <a:gd name="T1" fmla="*/ 91 h 1271"/>
                    <a:gd name="T2" fmla="*/ 53 w 53"/>
                    <a:gd name="T3" fmla="*/ 635 h 1271"/>
                    <a:gd name="T4" fmla="*/ 8 w 53"/>
                    <a:gd name="T5" fmla="*/ 1180 h 1271"/>
                    <a:gd name="T6" fmla="*/ 8 w 53"/>
                    <a:gd name="T7" fmla="*/ 91 h 12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271"/>
                    <a:gd name="T14" fmla="*/ 53 w 53"/>
                    <a:gd name="T15" fmla="*/ 1271 h 12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271">
                      <a:moveTo>
                        <a:pt x="8" y="91"/>
                      </a:moveTo>
                      <a:cubicBezTo>
                        <a:pt x="16" y="0"/>
                        <a:pt x="53" y="454"/>
                        <a:pt x="53" y="635"/>
                      </a:cubicBezTo>
                      <a:cubicBezTo>
                        <a:pt x="53" y="816"/>
                        <a:pt x="16" y="1271"/>
                        <a:pt x="8" y="1180"/>
                      </a:cubicBezTo>
                      <a:cubicBezTo>
                        <a:pt x="0" y="1089"/>
                        <a:pt x="0" y="182"/>
                        <a:pt x="8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6" name="Group 6">
                <a:extLst>
                  <a:ext uri="{FF2B5EF4-FFF2-40B4-BE49-F238E27FC236}">
                    <a16:creationId xmlns:a16="http://schemas.microsoft.com/office/drawing/2014/main" id="{3A0CEA3F-5ADA-4B4B-80E4-39C65E1B1A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3146" y="1563"/>
                <a:ext cx="76200" cy="2133600"/>
                <a:chOff x="3648" y="1008"/>
                <a:chExt cx="48" cy="1344"/>
              </a:xfrm>
            </p:grpSpPr>
            <p:sp>
              <p:nvSpPr>
                <p:cNvPr id="5182" name="Rectangle 7">
                  <a:extLst>
                    <a:ext uri="{FF2B5EF4-FFF2-40B4-BE49-F238E27FC236}">
                      <a16:creationId xmlns:a16="http://schemas.microsoft.com/office/drawing/2014/main" id="{44A7BE25-4957-4E6E-B4E1-71E13CE11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008"/>
                  <a:ext cx="48" cy="1344"/>
                </a:xfrm>
                <a:prstGeom prst="rect">
                  <a:avLst/>
                </a:prstGeom>
                <a:solidFill>
                  <a:srgbClr val="CC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3" name="Line 8">
                  <a:extLst>
                    <a:ext uri="{FF2B5EF4-FFF2-40B4-BE49-F238E27FC236}">
                      <a16:creationId xmlns:a16="http://schemas.microsoft.com/office/drawing/2014/main" id="{43CA31C0-CBB0-420C-A719-90620E394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008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0066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47" name="Line 9">
                <a:extLst>
                  <a:ext uri="{FF2B5EF4-FFF2-40B4-BE49-F238E27FC236}">
                    <a16:creationId xmlns:a16="http://schemas.microsoft.com/office/drawing/2014/main" id="{5434C7AA-4D5A-402F-87AC-79CB21DF91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8820196" y="400025"/>
                <a:ext cx="1984375" cy="284163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48" name="Line 10">
                <a:extLst>
                  <a:ext uri="{FF2B5EF4-FFF2-40B4-BE49-F238E27FC236}">
                    <a16:creationId xmlns:a16="http://schemas.microsoft.com/office/drawing/2014/main" id="{030038FA-A164-4A67-98F9-F000C757A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5734" y="1071546"/>
                <a:ext cx="540000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dash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Arc 11">
                <a:extLst>
                  <a:ext uri="{FF2B5EF4-FFF2-40B4-BE49-F238E27FC236}">
                    <a16:creationId xmlns:a16="http://schemas.microsoft.com/office/drawing/2014/main" id="{4E52903B-A3C2-4CAC-B843-1D8A2E2C98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96153">
                <a:off x="8056609" y="914375"/>
                <a:ext cx="104775" cy="234950"/>
              </a:xfrm>
              <a:custGeom>
                <a:avLst/>
                <a:gdLst>
                  <a:gd name="T0" fmla="*/ 0 w 19216"/>
                  <a:gd name="T1" fmla="*/ 0 h 21600"/>
                  <a:gd name="T2" fmla="*/ 2147483646 w 19216"/>
                  <a:gd name="T3" fmla="*/ 2147483646 h 21600"/>
                  <a:gd name="T4" fmla="*/ 0 w 19216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19216"/>
                  <a:gd name="T10" fmla="*/ 0 h 21600"/>
                  <a:gd name="T11" fmla="*/ 19216 w 192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16" h="21600" fill="none" extrusionOk="0">
                    <a:moveTo>
                      <a:pt x="-1" y="0"/>
                    </a:moveTo>
                    <a:cubicBezTo>
                      <a:pt x="8098" y="0"/>
                      <a:pt x="15516" y="4530"/>
                      <a:pt x="19215" y="11735"/>
                    </a:cubicBezTo>
                  </a:path>
                  <a:path w="19216" h="21600" stroke="0" extrusionOk="0">
                    <a:moveTo>
                      <a:pt x="-1" y="0"/>
                    </a:moveTo>
                    <a:cubicBezTo>
                      <a:pt x="8098" y="0"/>
                      <a:pt x="15516" y="4530"/>
                      <a:pt x="19215" y="1173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Rectangle 12">
                <a:extLst>
                  <a:ext uri="{FF2B5EF4-FFF2-40B4-BE49-F238E27FC236}">
                    <a16:creationId xmlns:a16="http://schemas.microsoft.com/office/drawing/2014/main" id="{39A092C9-0BA7-43D6-9FB7-708AF8077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7328" y="-75606"/>
                <a:ext cx="419100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800">
                    <a:solidFill>
                      <a:srgbClr val="66FF33"/>
                    </a:solidFill>
                  </a:rPr>
                  <a:t>·</a:t>
                </a:r>
              </a:p>
            </p:txBody>
          </p:sp>
          <p:sp>
            <p:nvSpPr>
              <p:cNvPr id="5151" name="Line 13">
                <a:extLst>
                  <a:ext uri="{FF2B5EF4-FFF2-40B4-BE49-F238E27FC236}">
                    <a16:creationId xmlns:a16="http://schemas.microsoft.com/office/drawing/2014/main" id="{78CA6911-0F46-41C0-95C4-A0F89451D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78596" flipV="1">
                <a:off x="9756821" y="519088"/>
                <a:ext cx="123825" cy="41275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52" name="Object 9">
                <a:extLst>
                  <a:ext uri="{FF2B5EF4-FFF2-40B4-BE49-F238E27FC236}">
                    <a16:creationId xmlns:a16="http://schemas.microsoft.com/office/drawing/2014/main" id="{679F3E60-4CAC-491E-9079-CA09A11CA4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36184" y="1609700"/>
              <a:ext cx="227012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17" name="公式" r:id="rId10" imgW="247714" imgH="361882" progId="Equation.3">
                      <p:embed/>
                    </p:oleObj>
                  </mc:Choice>
                  <mc:Fallback>
                    <p:oleObj name="公式" r:id="rId10" imgW="247714" imgH="361882" progId="Equation.3">
                      <p:embed/>
                      <p:pic>
                        <p:nvPicPr>
                          <p:cNvPr id="5152" name="Object 9">
                            <a:extLst>
                              <a:ext uri="{FF2B5EF4-FFF2-40B4-BE49-F238E27FC236}">
                                <a16:creationId xmlns:a16="http://schemas.microsoft.com/office/drawing/2014/main" id="{679F3E60-4CAC-491E-9079-CA09A11CA4F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36184" y="1609700"/>
                            <a:ext cx="227012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3" name="Object 15">
                <a:extLst>
                  <a:ext uri="{FF2B5EF4-FFF2-40B4-BE49-F238E27FC236}">
                    <a16:creationId xmlns:a16="http://schemas.microsoft.com/office/drawing/2014/main" id="{8628A2C9-3A5A-48B5-88DF-7A4A50FD08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88384" y="866750"/>
              <a:ext cx="204787" cy="246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18" name="公式" r:id="rId12" imgW="228753" imgH="276157" progId="Equation.3">
                      <p:embed/>
                    </p:oleObj>
                  </mc:Choice>
                  <mc:Fallback>
                    <p:oleObj name="公式" r:id="rId12" imgW="228753" imgH="276157" progId="Equation.3">
                      <p:embed/>
                      <p:pic>
                        <p:nvPicPr>
                          <p:cNvPr id="5153" name="Object 15">
                            <a:extLst>
                              <a:ext uri="{FF2B5EF4-FFF2-40B4-BE49-F238E27FC236}">
                                <a16:creationId xmlns:a16="http://schemas.microsoft.com/office/drawing/2014/main" id="{8628A2C9-3A5A-48B5-88DF-7A4A50FD08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8384" y="866750"/>
                            <a:ext cx="204787" cy="246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4" name="Object 16">
                <a:extLst>
                  <a:ext uri="{FF2B5EF4-FFF2-40B4-BE49-F238E27FC236}">
                    <a16:creationId xmlns:a16="http://schemas.microsoft.com/office/drawing/2014/main" id="{154F6839-335C-45B7-BC2B-61C8EC4A35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50571" y="25375"/>
              <a:ext cx="227013" cy="234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19" name="公式" r:id="rId14" imgW="247714" imgH="266666" progId="Equation.3">
                      <p:embed/>
                    </p:oleObj>
                  </mc:Choice>
                  <mc:Fallback>
                    <p:oleObj name="公式" r:id="rId14" imgW="247714" imgH="266666" progId="Equation.3">
                      <p:embed/>
                      <p:pic>
                        <p:nvPicPr>
                          <p:cNvPr id="5154" name="Object 16">
                            <a:extLst>
                              <a:ext uri="{FF2B5EF4-FFF2-40B4-BE49-F238E27FC236}">
                                <a16:creationId xmlns:a16="http://schemas.microsoft.com/office/drawing/2014/main" id="{154F6839-335C-45B7-BC2B-61C8EC4A35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50571" y="25375"/>
                            <a:ext cx="227013" cy="234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5" name="Object 17">
                <a:extLst>
                  <a:ext uri="{FF2B5EF4-FFF2-40B4-BE49-F238E27FC236}">
                    <a16:creationId xmlns:a16="http://schemas.microsoft.com/office/drawing/2014/main" id="{C765F1A5-6F47-4D90-A04B-C42CF2A8A6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929984" y="1119163"/>
              <a:ext cx="285750" cy="255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0" name="公式" r:id="rId16" imgW="171565" imgH="285648" progId="Equation.3">
                      <p:embed/>
                    </p:oleObj>
                  </mc:Choice>
                  <mc:Fallback>
                    <p:oleObj name="公式" r:id="rId16" imgW="171565" imgH="285648" progId="Equation.3">
                      <p:embed/>
                      <p:pic>
                        <p:nvPicPr>
                          <p:cNvPr id="5155" name="Object 17">
                            <a:extLst>
                              <a:ext uri="{FF2B5EF4-FFF2-40B4-BE49-F238E27FC236}">
                                <a16:creationId xmlns:a16="http://schemas.microsoft.com/office/drawing/2014/main" id="{C765F1A5-6F47-4D90-A04B-C42CF2A8A6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9984" y="1119163"/>
                            <a:ext cx="285750" cy="255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6" name="Line 18">
                <a:extLst>
                  <a:ext uri="{FF2B5EF4-FFF2-40B4-BE49-F238E27FC236}">
                    <a16:creationId xmlns:a16="http://schemas.microsoft.com/office/drawing/2014/main" id="{628FA812-82AC-45AD-875F-6DFBE40C9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75746" y="2017688"/>
                <a:ext cx="20574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57" name="Line 19">
                <a:extLst>
                  <a:ext uri="{FF2B5EF4-FFF2-40B4-BE49-F238E27FC236}">
                    <a16:creationId xmlns:a16="http://schemas.microsoft.com/office/drawing/2014/main" id="{61DF52FD-52DC-43F6-B100-6EC894111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7021" y="687363"/>
                <a:ext cx="228600" cy="68580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aphicFrame>
            <p:nvGraphicFramePr>
              <p:cNvPr id="5158" name="Object 20">
                <a:extLst>
                  <a:ext uri="{FF2B5EF4-FFF2-40B4-BE49-F238E27FC236}">
                    <a16:creationId xmlns:a16="http://schemas.microsoft.com/office/drawing/2014/main" id="{D701C049-2952-4D3D-9F68-CA887543CD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77209" y="1369988"/>
              <a:ext cx="223837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1" name="公式" r:id="rId18" imgW="247714" imgH="285648" progId="Equation.3">
                      <p:embed/>
                    </p:oleObj>
                  </mc:Choice>
                  <mc:Fallback>
                    <p:oleObj name="公式" r:id="rId18" imgW="247714" imgH="285648" progId="Equation.3">
                      <p:embed/>
                      <p:pic>
                        <p:nvPicPr>
                          <p:cNvPr id="5158" name="Object 20">
                            <a:extLst>
                              <a:ext uri="{FF2B5EF4-FFF2-40B4-BE49-F238E27FC236}">
                                <a16:creationId xmlns:a16="http://schemas.microsoft.com/office/drawing/2014/main" id="{D701C049-2952-4D3D-9F68-CA887543CD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7209" y="1369988"/>
                            <a:ext cx="223837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59" name="Group 30">
                <a:extLst>
                  <a:ext uri="{FF2B5EF4-FFF2-40B4-BE49-F238E27FC236}">
                    <a16:creationId xmlns:a16="http://schemas.microsoft.com/office/drawing/2014/main" id="{E7AA79F3-A486-4627-84DF-439E99DB59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5246" y="714350"/>
                <a:ext cx="1517650" cy="735013"/>
                <a:chOff x="1492" y="922"/>
                <a:chExt cx="956" cy="474"/>
              </a:xfrm>
            </p:grpSpPr>
            <p:sp>
              <p:nvSpPr>
                <p:cNvPr id="5179" name="Line 31">
                  <a:extLst>
                    <a:ext uri="{FF2B5EF4-FFF2-40B4-BE49-F238E27FC236}">
                      <a16:creationId xmlns:a16="http://schemas.microsoft.com/office/drawing/2014/main" id="{2E5DE7CA-24BF-434F-A6F8-C621B9005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2" y="922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rgbClr val="FFFF66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5180" name="Line 32">
                  <a:extLst>
                    <a:ext uri="{FF2B5EF4-FFF2-40B4-BE49-F238E27FC236}">
                      <a16:creationId xmlns:a16="http://schemas.microsoft.com/office/drawing/2014/main" id="{3C057F9C-24E0-4857-9BC2-14D4327B0D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152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rgbClr val="FFFF66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5181" name="Line 33">
                  <a:extLst>
                    <a:ext uri="{FF2B5EF4-FFF2-40B4-BE49-F238E27FC236}">
                      <a16:creationId xmlns:a16="http://schemas.microsoft.com/office/drawing/2014/main" id="{4E4C7DFE-FEC3-451D-BF90-ADD0E1D02E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4" y="13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rgbClr val="FFFF66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60" name="Object 35">
                <a:extLst>
                  <a:ext uri="{FF2B5EF4-FFF2-40B4-BE49-F238E27FC236}">
                    <a16:creationId xmlns:a16="http://schemas.microsoft.com/office/drawing/2014/main" id="{BD847E29-DD22-4270-96C3-71B01DC686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97771" y="414313"/>
              <a:ext cx="227013" cy="236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2" name="公式" r:id="rId20" imgW="247714" imgH="266666" progId="Equation.3">
                      <p:embed/>
                    </p:oleObj>
                  </mc:Choice>
                  <mc:Fallback>
                    <p:oleObj name="公式" r:id="rId20" imgW="247714" imgH="266666" progId="Equation.3">
                      <p:embed/>
                      <p:pic>
                        <p:nvPicPr>
                          <p:cNvPr id="5160" name="Object 35">
                            <a:extLst>
                              <a:ext uri="{FF2B5EF4-FFF2-40B4-BE49-F238E27FC236}">
                                <a16:creationId xmlns:a16="http://schemas.microsoft.com/office/drawing/2014/main" id="{BD847E29-DD22-4270-96C3-71B01DC686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97771" y="414313"/>
                            <a:ext cx="227013" cy="236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1" name="Object 36">
                <a:extLst>
                  <a:ext uri="{FF2B5EF4-FFF2-40B4-BE49-F238E27FC236}">
                    <a16:creationId xmlns:a16="http://schemas.microsoft.com/office/drawing/2014/main" id="{18F064BD-5ED8-4956-8FD0-85E38EE56B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08884" y="1514450"/>
              <a:ext cx="223837" cy="244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3" name="公式" r:id="rId22" imgW="247714" imgH="276157" progId="Equation.3">
                      <p:embed/>
                    </p:oleObj>
                  </mc:Choice>
                  <mc:Fallback>
                    <p:oleObj name="公式" r:id="rId22" imgW="247714" imgH="276157" progId="Equation.3">
                      <p:embed/>
                      <p:pic>
                        <p:nvPicPr>
                          <p:cNvPr id="5161" name="Object 36">
                            <a:extLst>
                              <a:ext uri="{FF2B5EF4-FFF2-40B4-BE49-F238E27FC236}">
                                <a16:creationId xmlns:a16="http://schemas.microsoft.com/office/drawing/2014/main" id="{18F064BD-5ED8-4956-8FD0-85E38EE56B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8884" y="1514450"/>
                            <a:ext cx="223837" cy="244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2" name="Line 37">
                <a:extLst>
                  <a:ext uri="{FF2B5EF4-FFF2-40B4-BE49-F238E27FC236}">
                    <a16:creationId xmlns:a16="http://schemas.microsoft.com/office/drawing/2014/main" id="{83BBB638-6DC3-4583-B5BB-6E125891057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556546" y="1109638"/>
                <a:ext cx="1092200" cy="347662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63" name="Line 38">
                <a:extLst>
                  <a:ext uri="{FF2B5EF4-FFF2-40B4-BE49-F238E27FC236}">
                    <a16:creationId xmlns:a16="http://schemas.microsoft.com/office/drawing/2014/main" id="{A6C8067C-FB11-4BDB-BB99-FB6BB1403D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547021" y="723875"/>
                <a:ext cx="1101725" cy="350838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64" name="Line 39">
                <a:extLst>
                  <a:ext uri="{FF2B5EF4-FFF2-40B4-BE49-F238E27FC236}">
                    <a16:creationId xmlns:a16="http://schemas.microsoft.com/office/drawing/2014/main" id="{3E52682E-0F87-4C75-B3F8-61FCA8F52D9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527971" y="331763"/>
                <a:ext cx="1193800" cy="381000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pSp>
            <p:nvGrpSpPr>
              <p:cNvPr id="5165" name="Group 40">
                <a:extLst>
                  <a:ext uri="{FF2B5EF4-FFF2-40B4-BE49-F238E27FC236}">
                    <a16:creationId xmlns:a16="http://schemas.microsoft.com/office/drawing/2014/main" id="{2EAAC6CB-3C47-404B-B6F4-CE6A444807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43846" y="34900"/>
                <a:ext cx="0" cy="2076450"/>
                <a:chOff x="7543846" y="34900"/>
                <a:chExt cx="0" cy="2076450"/>
              </a:xfrm>
            </p:grpSpPr>
            <p:sp>
              <p:nvSpPr>
                <p:cNvPr id="5176" name="Line 41">
                  <a:extLst>
                    <a:ext uri="{FF2B5EF4-FFF2-40B4-BE49-F238E27FC236}">
                      <a16:creationId xmlns:a16="http://schemas.microsoft.com/office/drawing/2014/main" id="{B840724A-BA27-40D2-ABFA-FAB81DC21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956"/>
                  <a:ext cx="0" cy="399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7" name="Line 42">
                  <a:extLst>
                    <a:ext uri="{FF2B5EF4-FFF2-40B4-BE49-F238E27FC236}">
                      <a16:creationId xmlns:a16="http://schemas.microsoft.com/office/drawing/2014/main" id="{C36D22BC-189C-4F7B-B0B5-2B6DC9779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865"/>
                  <a:ext cx="0" cy="399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8" name="Line 43">
                  <a:extLst>
                    <a:ext uri="{FF2B5EF4-FFF2-40B4-BE49-F238E27FC236}">
                      <a16:creationId xmlns:a16="http://schemas.microsoft.com/office/drawing/2014/main" id="{D33D0D63-BF39-46F3-86E1-63DFE1A6C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37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99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66" name="AutoShape 47">
                <a:extLst>
                  <a:ext uri="{FF2B5EF4-FFF2-40B4-BE49-F238E27FC236}">
                    <a16:creationId xmlns:a16="http://schemas.microsoft.com/office/drawing/2014/main" id="{6768BDC2-DB8E-429B-9EDF-B340970F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436615">
                <a:off x="7499396" y="661963"/>
                <a:ext cx="228600" cy="768350"/>
              </a:xfrm>
              <a:prstGeom prst="triangle">
                <a:avLst>
                  <a:gd name="adj" fmla="val 39986"/>
                </a:avLst>
              </a:prstGeom>
              <a:solidFill>
                <a:srgbClr val="CC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5167" name="Object 48">
                <a:extLst>
                  <a:ext uri="{FF2B5EF4-FFF2-40B4-BE49-F238E27FC236}">
                    <a16:creationId xmlns:a16="http://schemas.microsoft.com/office/drawing/2014/main" id="{9B611342-9B56-4488-8951-84C63E13DB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92984" y="760388"/>
              <a:ext cx="204787" cy="244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4" name="公式" r:id="rId24" imgW="228753" imgH="276157" progId="Equation.3">
                      <p:embed/>
                    </p:oleObj>
                  </mc:Choice>
                  <mc:Fallback>
                    <p:oleObj name="公式" r:id="rId24" imgW="228753" imgH="276157" progId="Equation.3">
                      <p:embed/>
                      <p:pic>
                        <p:nvPicPr>
                          <p:cNvPr id="5167" name="Object 48">
                            <a:extLst>
                              <a:ext uri="{FF2B5EF4-FFF2-40B4-BE49-F238E27FC236}">
                                <a16:creationId xmlns:a16="http://schemas.microsoft.com/office/drawing/2014/main" id="{9B611342-9B56-4488-8951-84C63E13DB3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92984" y="760388"/>
                            <a:ext cx="204787" cy="244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8" name="Line 49">
                <a:extLst>
                  <a:ext uri="{FF2B5EF4-FFF2-40B4-BE49-F238E27FC236}">
                    <a16:creationId xmlns:a16="http://schemas.microsoft.com/office/drawing/2014/main" id="{DC7C8CC5-D8FE-46A8-980D-14DDA99F3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5546" y="915963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69" name="Line 50">
                <a:extLst>
                  <a:ext uri="{FF2B5EF4-FFF2-40B4-BE49-F238E27FC236}">
                    <a16:creationId xmlns:a16="http://schemas.microsoft.com/office/drawing/2014/main" id="{4470FD9A-07C4-4602-8803-781482C00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32746" y="763563"/>
                <a:ext cx="304800" cy="1524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70" name="Line 51">
                <a:extLst>
                  <a:ext uri="{FF2B5EF4-FFF2-40B4-BE49-F238E27FC236}">
                    <a16:creationId xmlns:a16="http://schemas.microsoft.com/office/drawing/2014/main" id="{DAF48189-0B8F-496B-8FCA-799C39CB0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6696" y="1792263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aphicFrame>
            <p:nvGraphicFramePr>
              <p:cNvPr id="5171" name="Object 52">
                <a:extLst>
                  <a:ext uri="{FF2B5EF4-FFF2-40B4-BE49-F238E27FC236}">
                    <a16:creationId xmlns:a16="http://schemas.microsoft.com/office/drawing/2014/main" id="{27CF5E31-68FE-4B2F-8AF1-46684E0B4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969671" y="339700"/>
              <a:ext cx="171450" cy="180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5" name="公式" r:id="rId26" imgW="190525" imgH="199923" progId="Equation.3">
                      <p:embed/>
                    </p:oleObj>
                  </mc:Choice>
                  <mc:Fallback>
                    <p:oleObj name="公式" r:id="rId26" imgW="190525" imgH="199923" progId="Equation.3">
                      <p:embed/>
                      <p:pic>
                        <p:nvPicPr>
                          <p:cNvPr id="5171" name="Object 52">
                            <a:extLst>
                              <a:ext uri="{FF2B5EF4-FFF2-40B4-BE49-F238E27FC236}">
                                <a16:creationId xmlns:a16="http://schemas.microsoft.com/office/drawing/2014/main" id="{27CF5E31-68FE-4B2F-8AF1-46684E0B41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69671" y="339700"/>
                            <a:ext cx="171450" cy="180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72" name="Group 57">
                <a:extLst>
                  <a:ext uri="{FF2B5EF4-FFF2-40B4-BE49-F238E27FC236}">
                    <a16:creationId xmlns:a16="http://schemas.microsoft.com/office/drawing/2014/main" id="{E7AB7431-4CD4-455F-B255-4265F365B5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93209" y="309538"/>
                <a:ext cx="2016125" cy="71437"/>
                <a:chOff x="3379" y="1265"/>
                <a:chExt cx="1270" cy="45"/>
              </a:xfrm>
            </p:grpSpPr>
            <p:sp>
              <p:nvSpPr>
                <p:cNvPr id="5174" name="Line 58">
                  <a:extLst>
                    <a:ext uri="{FF2B5EF4-FFF2-40B4-BE49-F238E27FC236}">
                      <a16:creationId xmlns:a16="http://schemas.microsoft.com/office/drawing/2014/main" id="{C3E9C210-2568-45D1-997E-97E381204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9" y="1265"/>
                  <a:ext cx="1270" cy="45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5" name="Line 59">
                  <a:extLst>
                    <a:ext uri="{FF2B5EF4-FFF2-40B4-BE49-F238E27FC236}">
                      <a16:creationId xmlns:a16="http://schemas.microsoft.com/office/drawing/2014/main" id="{73DB871F-3A80-4738-A2F2-C13F92151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8" y="1286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73" name="Line 84">
                <a:extLst>
                  <a:ext uri="{FF2B5EF4-FFF2-40B4-BE49-F238E27FC236}">
                    <a16:creationId xmlns:a16="http://schemas.microsoft.com/office/drawing/2014/main" id="{6F8FEFAC-DA6B-452A-81F5-285955FD1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1746" y="698475"/>
                <a:ext cx="176213" cy="66675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41" name="Line 41">
              <a:extLst>
                <a:ext uri="{FF2B5EF4-FFF2-40B4-BE49-F238E27FC236}">
                  <a16:creationId xmlns:a16="http://schemas.microsoft.com/office/drawing/2014/main" id="{A4FD25AF-2429-41EA-BBF0-B7353FD54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84" y="366695"/>
              <a:ext cx="0" cy="633413"/>
            </a:xfrm>
            <a:prstGeom prst="line">
              <a:avLst/>
            </a:prstGeom>
            <a:noFill/>
            <a:ln w="762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42">
              <a:extLst>
                <a:ext uri="{FF2B5EF4-FFF2-40B4-BE49-F238E27FC236}">
                  <a16:creationId xmlns:a16="http://schemas.microsoft.com/office/drawing/2014/main" id="{0436B782-70BA-41D7-8936-F88E0373F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84" y="1571612"/>
              <a:ext cx="0" cy="633413"/>
            </a:xfrm>
            <a:prstGeom prst="line">
              <a:avLst/>
            </a:prstGeom>
            <a:noFill/>
            <a:ln w="762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43">
              <a:extLst>
                <a:ext uri="{FF2B5EF4-FFF2-40B4-BE49-F238E27FC236}">
                  <a16:creationId xmlns:a16="http://schemas.microsoft.com/office/drawing/2014/main" id="{25BDBADC-F081-4C7C-8EEA-9138A3AE0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84" y="928670"/>
              <a:ext cx="0" cy="762000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65" name="Picture 143" descr="其">
            <a:extLst>
              <a:ext uri="{FF2B5EF4-FFF2-40B4-BE49-F238E27FC236}">
                <a16:creationId xmlns:a16="http://schemas.microsoft.com/office/drawing/2014/main" id="{1E2EEF0B-6C1A-4D62-8A6F-A6DBAAD3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86" y="1110365"/>
            <a:ext cx="500063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 Box 76">
            <a:extLst>
              <a:ext uri="{FF2B5EF4-FFF2-40B4-BE49-F238E27FC236}">
                <a16:creationId xmlns:a16="http://schemas.microsoft.com/office/drawing/2014/main" id="{B4E1AF05-DB63-407A-A41A-D77D6AA6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09" y="3857032"/>
            <a:ext cx="4152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菲涅尔半波带法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/>
      <p:bldP spid="600068" grpId="0"/>
      <p:bldP spid="6000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Line 2">
            <a:extLst>
              <a:ext uri="{FF2B5EF4-FFF2-40B4-BE49-F238E27FC236}">
                <a16:creationId xmlns:a16="http://schemas.microsoft.com/office/drawing/2014/main" id="{60B10098-9472-40BE-970B-2352AFFE4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2565400"/>
            <a:ext cx="1444625" cy="312738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DF7F2A1-DB00-4BB3-85E7-23D49DC424BE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396875"/>
            <a:ext cx="3776663" cy="1603375"/>
            <a:chOff x="3156" y="210"/>
            <a:chExt cx="2379" cy="1010"/>
          </a:xfrm>
        </p:grpSpPr>
        <p:pic>
          <p:nvPicPr>
            <p:cNvPr id="18517" name="Picture 4" descr="14">
              <a:extLst>
                <a:ext uri="{FF2B5EF4-FFF2-40B4-BE49-F238E27FC236}">
                  <a16:creationId xmlns:a16="http://schemas.microsoft.com/office/drawing/2014/main" id="{F98E24FF-E732-44AE-B7A4-CD7D1E499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26698"/>
                </a:clrFrom>
                <a:clrTo>
                  <a:srgbClr val="3266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4"/>
            <a:stretch>
              <a:fillRect/>
            </a:stretch>
          </p:blipFill>
          <p:spPr bwMode="auto">
            <a:xfrm>
              <a:off x="3180" y="328"/>
              <a:ext cx="2104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8" name="Line 5">
              <a:extLst>
                <a:ext uri="{FF2B5EF4-FFF2-40B4-BE49-F238E27FC236}">
                  <a16:creationId xmlns:a16="http://schemas.microsoft.com/office/drawing/2014/main" id="{17FABD79-B2A3-4A72-8A6F-E666F5F1C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1049"/>
              <a:ext cx="2125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19" name="Line 6">
              <a:extLst>
                <a:ext uri="{FF2B5EF4-FFF2-40B4-BE49-F238E27FC236}">
                  <a16:creationId xmlns:a16="http://schemas.microsoft.com/office/drawing/2014/main" id="{07D9DAC7-4F60-4178-8746-C9640EE3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10"/>
              <a:ext cx="0" cy="84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20" name="Line 7">
              <a:extLst>
                <a:ext uri="{FF2B5EF4-FFF2-40B4-BE49-F238E27FC236}">
                  <a16:creationId xmlns:a16="http://schemas.microsoft.com/office/drawing/2014/main" id="{856F920F-883E-4551-8649-425949EB7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452"/>
              <a:ext cx="2125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21" name="Line 8">
              <a:extLst>
                <a:ext uri="{FF2B5EF4-FFF2-40B4-BE49-F238E27FC236}">
                  <a16:creationId xmlns:a16="http://schemas.microsoft.com/office/drawing/2014/main" id="{63853FBB-48E6-4AD1-8127-6989934D1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972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22" name="Line 9">
              <a:extLst>
                <a:ext uri="{FF2B5EF4-FFF2-40B4-BE49-F238E27FC236}">
                  <a16:creationId xmlns:a16="http://schemas.microsoft.com/office/drawing/2014/main" id="{017283F6-DC06-4031-9D95-01BE379D3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972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8523" name="Object 27">
              <a:extLst>
                <a:ext uri="{FF2B5EF4-FFF2-40B4-BE49-F238E27FC236}">
                  <a16:creationId xmlns:a16="http://schemas.microsoft.com/office/drawing/2014/main" id="{11BE9926-16CA-41A1-A0EA-209200E755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2" y="1060"/>
            <a:ext cx="188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78" name="Equation" r:id="rId5" imgW="200006" imgH="133486" progId="Equation.3">
                    <p:embed/>
                  </p:oleObj>
                </mc:Choice>
                <mc:Fallback>
                  <p:oleObj name="Equation" r:id="rId5" imgW="200006" imgH="133486" progId="Equation.3">
                    <p:embed/>
                    <p:pic>
                      <p:nvPicPr>
                        <p:cNvPr id="18523" name="Object 27">
                          <a:extLst>
                            <a:ext uri="{FF2B5EF4-FFF2-40B4-BE49-F238E27FC236}">
                              <a16:creationId xmlns:a16="http://schemas.microsoft.com/office/drawing/2014/main" id="{11BE9926-16CA-41A1-A0EA-209200E755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1060"/>
                          <a:ext cx="188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4" name="Object 28">
              <a:extLst>
                <a:ext uri="{FF2B5EF4-FFF2-40B4-BE49-F238E27FC236}">
                  <a16:creationId xmlns:a16="http://schemas.microsoft.com/office/drawing/2014/main" id="{19817AEC-109E-466B-9F20-081A99C87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8" y="1060"/>
            <a:ext cx="10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79" name="Equation" r:id="rId7" imgW="95110" imgH="152468" progId="Equation.3">
                    <p:embed/>
                  </p:oleObj>
                </mc:Choice>
                <mc:Fallback>
                  <p:oleObj name="Equation" r:id="rId7" imgW="95110" imgH="152468" progId="Equation.3">
                    <p:embed/>
                    <p:pic>
                      <p:nvPicPr>
                        <p:cNvPr id="18524" name="Object 28">
                          <a:extLst>
                            <a:ext uri="{FF2B5EF4-FFF2-40B4-BE49-F238E27FC236}">
                              <a16:creationId xmlns:a16="http://schemas.microsoft.com/office/drawing/2014/main" id="{19817AEC-109E-466B-9F20-081A99C87A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1060"/>
                          <a:ext cx="10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5" name="Object 29">
              <a:extLst>
                <a:ext uri="{FF2B5EF4-FFF2-40B4-BE49-F238E27FC236}">
                  <a16:creationId xmlns:a16="http://schemas.microsoft.com/office/drawing/2014/main" id="{EDAEC873-6CA5-43C2-988F-7C1D74ACB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8" y="1060"/>
            <a:ext cx="9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80" name="Equation" r:id="rId9" imgW="85629" imgH="133486" progId="Equation.3">
                    <p:embed/>
                  </p:oleObj>
                </mc:Choice>
                <mc:Fallback>
                  <p:oleObj name="Equation" r:id="rId9" imgW="85629" imgH="133486" progId="Equation.3">
                    <p:embed/>
                    <p:pic>
                      <p:nvPicPr>
                        <p:cNvPr id="18525" name="Object 29">
                          <a:extLst>
                            <a:ext uri="{FF2B5EF4-FFF2-40B4-BE49-F238E27FC236}">
                              <a16:creationId xmlns:a16="http://schemas.microsoft.com/office/drawing/2014/main" id="{EDAEC873-6CA5-43C2-988F-7C1D74ACBA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1060"/>
                          <a:ext cx="9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6" name="Object 30">
              <a:extLst>
                <a:ext uri="{FF2B5EF4-FFF2-40B4-BE49-F238E27FC236}">
                  <a16:creationId xmlns:a16="http://schemas.microsoft.com/office/drawing/2014/main" id="{8BF7385D-F32D-4D31-841B-EB595F6EEB9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435" y="1082"/>
            <a:ext cx="10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81" name="公式" r:id="rId11" imgW="200006" imgH="285648" progId="Equation.3">
                    <p:embed/>
                  </p:oleObj>
                </mc:Choice>
                <mc:Fallback>
                  <p:oleObj name="公式" r:id="rId11" imgW="200006" imgH="285648" progId="Equation.3">
                    <p:embed/>
                    <p:pic>
                      <p:nvPicPr>
                        <p:cNvPr id="18526" name="Object 30">
                          <a:extLst>
                            <a:ext uri="{FF2B5EF4-FFF2-40B4-BE49-F238E27FC236}">
                              <a16:creationId xmlns:a16="http://schemas.microsoft.com/office/drawing/2014/main" id="{8BF7385D-F32D-4D31-841B-EB595F6EEB9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" y="1082"/>
                          <a:ext cx="10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7" name="Object 31">
              <a:extLst>
                <a:ext uri="{FF2B5EF4-FFF2-40B4-BE49-F238E27FC236}">
                  <a16:creationId xmlns:a16="http://schemas.microsoft.com/office/drawing/2014/main" id="{C069C20A-228B-4F8D-9CF8-137E4C98D8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2" y="308"/>
            <a:ext cx="6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82" name="公式" r:id="rId13" imgW="114376" imgH="276157" progId="Equation.3">
                    <p:embed/>
                  </p:oleObj>
                </mc:Choice>
                <mc:Fallback>
                  <p:oleObj name="公式" r:id="rId13" imgW="114376" imgH="276157" progId="Equation.3">
                    <p:embed/>
                    <p:pic>
                      <p:nvPicPr>
                        <p:cNvPr id="18527" name="Object 31">
                          <a:extLst>
                            <a:ext uri="{FF2B5EF4-FFF2-40B4-BE49-F238E27FC236}">
                              <a16:creationId xmlns:a16="http://schemas.microsoft.com/office/drawing/2014/main" id="{C069C20A-228B-4F8D-9CF8-137E4C98D8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308"/>
                          <a:ext cx="6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8" name="Object 32">
              <a:extLst>
                <a:ext uri="{FF2B5EF4-FFF2-40B4-BE49-F238E27FC236}">
                  <a16:creationId xmlns:a16="http://schemas.microsoft.com/office/drawing/2014/main" id="{2BC0B0D0-0B3A-4D79-96F9-05BD1F6F2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0" y="255"/>
            <a:ext cx="27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83" name="公式" r:id="rId15" imgW="590537" imgH="400152" progId="Equation.3">
                    <p:embed/>
                  </p:oleObj>
                </mc:Choice>
                <mc:Fallback>
                  <p:oleObj name="公式" r:id="rId15" imgW="590537" imgH="400152" progId="Equation.3">
                    <p:embed/>
                    <p:pic>
                      <p:nvPicPr>
                        <p:cNvPr id="18528" name="Object 32">
                          <a:extLst>
                            <a:ext uri="{FF2B5EF4-FFF2-40B4-BE49-F238E27FC236}">
                              <a16:creationId xmlns:a16="http://schemas.microsoft.com/office/drawing/2014/main" id="{2BC0B0D0-0B3A-4D79-96F9-05BD1F6F20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255"/>
                          <a:ext cx="27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29" name="Line 16">
              <a:extLst>
                <a:ext uri="{FF2B5EF4-FFF2-40B4-BE49-F238E27FC236}">
                  <a16:creationId xmlns:a16="http://schemas.microsoft.com/office/drawing/2014/main" id="{F28D4359-EF8A-485D-88D7-34664A817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" y="975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30" name="Line 17">
              <a:extLst>
                <a:ext uri="{FF2B5EF4-FFF2-40B4-BE49-F238E27FC236}">
                  <a16:creationId xmlns:a16="http://schemas.microsoft.com/office/drawing/2014/main" id="{8468C296-FA93-4BB9-B172-F44F9C40A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" y="975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8531" name="Object 33">
              <a:extLst>
                <a:ext uri="{FF2B5EF4-FFF2-40B4-BE49-F238E27FC236}">
                  <a16:creationId xmlns:a16="http://schemas.microsoft.com/office/drawing/2014/main" id="{64B21D15-BD1E-4703-BE0F-0F63F9751A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6" y="1060"/>
            <a:ext cx="24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84" name="Equation" r:id="rId17" imgW="209486" imgH="133486" progId="Equation.3">
                    <p:embed/>
                  </p:oleObj>
                </mc:Choice>
                <mc:Fallback>
                  <p:oleObj name="Equation" r:id="rId17" imgW="209486" imgH="133486" progId="Equation.3">
                    <p:embed/>
                    <p:pic>
                      <p:nvPicPr>
                        <p:cNvPr id="18531" name="Object 33">
                          <a:extLst>
                            <a:ext uri="{FF2B5EF4-FFF2-40B4-BE49-F238E27FC236}">
                              <a16:creationId xmlns:a16="http://schemas.microsoft.com/office/drawing/2014/main" id="{64B21D15-BD1E-4703-BE0F-0F63F9751A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1060"/>
                          <a:ext cx="245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2" name="Object 34">
              <a:extLst>
                <a:ext uri="{FF2B5EF4-FFF2-40B4-BE49-F238E27FC236}">
                  <a16:creationId xmlns:a16="http://schemas.microsoft.com/office/drawing/2014/main" id="{510AD16D-425C-4609-84AE-244B5090AF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2" y="1060"/>
            <a:ext cx="128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85" name="Equation" r:id="rId19" imgW="95110" imgH="133486" progId="Equation.3">
                    <p:embed/>
                  </p:oleObj>
                </mc:Choice>
                <mc:Fallback>
                  <p:oleObj name="Equation" r:id="rId19" imgW="95110" imgH="133486" progId="Equation.3">
                    <p:embed/>
                    <p:pic>
                      <p:nvPicPr>
                        <p:cNvPr id="18532" name="Object 34">
                          <a:extLst>
                            <a:ext uri="{FF2B5EF4-FFF2-40B4-BE49-F238E27FC236}">
                              <a16:creationId xmlns:a16="http://schemas.microsoft.com/office/drawing/2014/main" id="{510AD16D-425C-4609-84AE-244B5090AF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2" y="1060"/>
                          <a:ext cx="128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60" name="Line 20">
            <a:extLst>
              <a:ext uri="{FF2B5EF4-FFF2-40B4-BE49-F238E27FC236}">
                <a16:creationId xmlns:a16="http://schemas.microsoft.com/office/drawing/2014/main" id="{3B6792FE-EAF0-4F30-8C92-8A9BA7E8D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3241675"/>
            <a:ext cx="2441575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29F7D1AD-3CBC-4EE3-AD4B-3D2B31DA3EC4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124075"/>
            <a:ext cx="6350" cy="2070100"/>
            <a:chOff x="3470" y="778"/>
            <a:chExt cx="4" cy="1304"/>
          </a:xfrm>
        </p:grpSpPr>
        <p:sp>
          <p:nvSpPr>
            <p:cNvPr id="18514" name="Line 22">
              <a:extLst>
                <a:ext uri="{FF2B5EF4-FFF2-40B4-BE49-F238E27FC236}">
                  <a16:creationId xmlns:a16="http://schemas.microsoft.com/office/drawing/2014/main" id="{AC6A598B-649D-4209-9240-DAE717448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778"/>
              <a:ext cx="0" cy="41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5" name="Line 23">
              <a:extLst>
                <a:ext uri="{FF2B5EF4-FFF2-40B4-BE49-F238E27FC236}">
                  <a16:creationId xmlns:a16="http://schemas.microsoft.com/office/drawing/2014/main" id="{BAE73FAC-908A-45FA-9939-C0155527D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752"/>
              <a:ext cx="0" cy="33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6" name="Line 24">
              <a:extLst>
                <a:ext uri="{FF2B5EF4-FFF2-40B4-BE49-F238E27FC236}">
                  <a16:creationId xmlns:a16="http://schemas.microsoft.com/office/drawing/2014/main" id="{FCE46934-C5FC-4B11-A317-3D0C9DB46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298"/>
              <a:ext cx="4" cy="35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865" name="Line 25">
            <a:extLst>
              <a:ext uri="{FF2B5EF4-FFF2-40B4-BE49-F238E27FC236}">
                <a16:creationId xmlns:a16="http://schemas.microsoft.com/office/drawing/2014/main" id="{5FC4DD6C-78E2-490A-B383-D662C693D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363" y="2871788"/>
            <a:ext cx="3937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66" name="Line 26">
            <a:extLst>
              <a:ext uri="{FF2B5EF4-FFF2-40B4-BE49-F238E27FC236}">
                <a16:creationId xmlns:a16="http://schemas.microsoft.com/office/drawing/2014/main" id="{328A9781-7754-47E8-81FA-99B6E9924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0488" y="3592513"/>
            <a:ext cx="3921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67" name="Line 27">
            <a:extLst>
              <a:ext uri="{FF2B5EF4-FFF2-40B4-BE49-F238E27FC236}">
                <a16:creationId xmlns:a16="http://schemas.microsoft.com/office/drawing/2014/main" id="{92366794-9C71-4AE1-AF28-E42189782B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0088" y="3708400"/>
            <a:ext cx="0" cy="304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68" name="Line 28">
            <a:extLst>
              <a:ext uri="{FF2B5EF4-FFF2-40B4-BE49-F238E27FC236}">
                <a16:creationId xmlns:a16="http://schemas.microsoft.com/office/drawing/2014/main" id="{060AB241-492F-4E6D-B4C1-163D155D44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0088" y="3232150"/>
            <a:ext cx="0" cy="304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69" name="Line 29">
            <a:extLst>
              <a:ext uri="{FF2B5EF4-FFF2-40B4-BE49-F238E27FC236}">
                <a16:creationId xmlns:a16="http://schemas.microsoft.com/office/drawing/2014/main" id="{3B203E9A-3F42-452F-8701-FE6A4CD57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1803400"/>
            <a:ext cx="0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70" name="Line 30">
            <a:extLst>
              <a:ext uri="{FF2B5EF4-FFF2-40B4-BE49-F238E27FC236}">
                <a16:creationId xmlns:a16="http://schemas.microsoft.com/office/drawing/2014/main" id="{90EC266B-504B-41AE-B2BA-94829A8454B6}"/>
              </a:ext>
            </a:extLst>
          </p:cNvPr>
          <p:cNvSpPr>
            <a:spLocks noChangeShapeType="1"/>
          </p:cNvSpPr>
          <p:nvPr/>
        </p:nvSpPr>
        <p:spPr bwMode="auto">
          <a:xfrm rot="21281559" flipV="1">
            <a:off x="1776413" y="2994025"/>
            <a:ext cx="2511425" cy="431800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71" name="Object 2">
            <a:extLst>
              <a:ext uri="{FF2B5EF4-FFF2-40B4-BE49-F238E27FC236}">
                <a16:creationId xmlns:a16="http://schemas.microsoft.com/office/drawing/2014/main" id="{2E8BB29B-71E9-456B-A37F-9C5A6BBDE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874838"/>
          <a:ext cx="176213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86" name="公式" r:id="rId21" imgW="190525" imgH="199923" progId="Equation.3">
                  <p:embed/>
                </p:oleObj>
              </mc:Choice>
              <mc:Fallback>
                <p:oleObj name="公式" r:id="rId21" imgW="190525" imgH="199923" progId="Equation.3">
                  <p:embed/>
                  <p:pic>
                    <p:nvPicPr>
                      <p:cNvPr id="419871" name="Object 2">
                        <a:extLst>
                          <a:ext uri="{FF2B5EF4-FFF2-40B4-BE49-F238E27FC236}">
                            <a16:creationId xmlns:a16="http://schemas.microsoft.com/office/drawing/2014/main" id="{2E8BB29B-71E9-456B-A37F-9C5A6BBDE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74838"/>
                        <a:ext cx="176213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2" name="Object 3">
            <a:extLst>
              <a:ext uri="{FF2B5EF4-FFF2-40B4-BE49-F238E27FC236}">
                <a16:creationId xmlns:a16="http://schemas.microsoft.com/office/drawing/2014/main" id="{8C7CDBD6-38B7-4455-B5B0-4A73F7E42BD8}"/>
              </a:ext>
            </a:extLst>
          </p:cNvPr>
          <p:cNvGraphicFramePr>
            <a:graphicFrameLocks/>
          </p:cNvGraphicFramePr>
          <p:nvPr/>
        </p:nvGraphicFramePr>
        <p:xfrm>
          <a:off x="1511300" y="2465388"/>
          <a:ext cx="2333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87" name="公式" r:id="rId23" imgW="266675" imgH="390661" progId="Equation.3">
                  <p:embed/>
                </p:oleObj>
              </mc:Choice>
              <mc:Fallback>
                <p:oleObj name="公式" r:id="rId23" imgW="266675" imgH="390661" progId="Equation.3">
                  <p:embed/>
                  <p:pic>
                    <p:nvPicPr>
                      <p:cNvPr id="419872" name="Object 3">
                        <a:extLst>
                          <a:ext uri="{FF2B5EF4-FFF2-40B4-BE49-F238E27FC236}">
                            <a16:creationId xmlns:a16="http://schemas.microsoft.com/office/drawing/2014/main" id="{8C7CDBD6-38B7-4455-B5B0-4A73F7E42B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465388"/>
                        <a:ext cx="2333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3" name="Object 4">
            <a:extLst>
              <a:ext uri="{FF2B5EF4-FFF2-40B4-BE49-F238E27FC236}">
                <a16:creationId xmlns:a16="http://schemas.microsoft.com/office/drawing/2014/main" id="{B4AFBA81-380D-4D0A-BE58-DA58C8D64273}"/>
              </a:ext>
            </a:extLst>
          </p:cNvPr>
          <p:cNvGraphicFramePr>
            <a:graphicFrameLocks/>
          </p:cNvGraphicFramePr>
          <p:nvPr/>
        </p:nvGraphicFramePr>
        <p:xfrm>
          <a:off x="1343025" y="3121025"/>
          <a:ext cx="2047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88" name="公式" r:id="rId25" imgW="228753" imgH="285648" progId="Equation.3">
                  <p:embed/>
                </p:oleObj>
              </mc:Choice>
              <mc:Fallback>
                <p:oleObj name="公式" r:id="rId25" imgW="228753" imgH="285648" progId="Equation.3">
                  <p:embed/>
                  <p:pic>
                    <p:nvPicPr>
                      <p:cNvPr id="419873" name="Object 4">
                        <a:extLst>
                          <a:ext uri="{FF2B5EF4-FFF2-40B4-BE49-F238E27FC236}">
                            <a16:creationId xmlns:a16="http://schemas.microsoft.com/office/drawing/2014/main" id="{B4AFBA81-380D-4D0A-BE58-DA58C8D642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121025"/>
                        <a:ext cx="204788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4" name="Object 5">
            <a:extLst>
              <a:ext uri="{FF2B5EF4-FFF2-40B4-BE49-F238E27FC236}">
                <a16:creationId xmlns:a16="http://schemas.microsoft.com/office/drawing/2014/main" id="{BB8A8AEC-E199-4D51-9685-7CC9F4F6D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492375"/>
          <a:ext cx="2270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89" name="公式" r:id="rId27" imgW="247714" imgH="266666" progId="Equation.3">
                  <p:embed/>
                </p:oleObj>
              </mc:Choice>
              <mc:Fallback>
                <p:oleObj name="公式" r:id="rId27" imgW="247714" imgH="266666" progId="Equation.3">
                  <p:embed/>
                  <p:pic>
                    <p:nvPicPr>
                      <p:cNvPr id="419874" name="Object 5">
                        <a:extLst>
                          <a:ext uri="{FF2B5EF4-FFF2-40B4-BE49-F238E27FC236}">
                            <a16:creationId xmlns:a16="http://schemas.microsoft.com/office/drawing/2014/main" id="{BB8A8AEC-E199-4D51-9685-7CC9F4F6D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92375"/>
                        <a:ext cx="2270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5" name="Object 6">
            <a:extLst>
              <a:ext uri="{FF2B5EF4-FFF2-40B4-BE49-F238E27FC236}">
                <a16:creationId xmlns:a16="http://schemas.microsoft.com/office/drawing/2014/main" id="{2BD56CF6-E101-4BD5-80C4-5C1586AD7DBE}"/>
              </a:ext>
            </a:extLst>
          </p:cNvPr>
          <p:cNvGraphicFramePr>
            <a:graphicFrameLocks/>
          </p:cNvGraphicFramePr>
          <p:nvPr/>
        </p:nvGraphicFramePr>
        <p:xfrm>
          <a:off x="1489075" y="3544888"/>
          <a:ext cx="2016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0" name="公式" r:id="rId29" imgW="228753" imgH="390661" progId="Equation.3">
                  <p:embed/>
                </p:oleObj>
              </mc:Choice>
              <mc:Fallback>
                <p:oleObj name="公式" r:id="rId29" imgW="228753" imgH="390661" progId="Equation.3">
                  <p:embed/>
                  <p:pic>
                    <p:nvPicPr>
                      <p:cNvPr id="419875" name="Object 6">
                        <a:extLst>
                          <a:ext uri="{FF2B5EF4-FFF2-40B4-BE49-F238E27FC236}">
                            <a16:creationId xmlns:a16="http://schemas.microsoft.com/office/drawing/2014/main" id="{2BD56CF6-E101-4BD5-80C4-5C1586AD7D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544888"/>
                        <a:ext cx="20161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6" name="Object 7">
            <a:extLst>
              <a:ext uri="{FF2B5EF4-FFF2-40B4-BE49-F238E27FC236}">
                <a16:creationId xmlns:a16="http://schemas.microsoft.com/office/drawing/2014/main" id="{7CD61B3D-3365-45CF-ACCE-C932F42384B9}"/>
              </a:ext>
            </a:extLst>
          </p:cNvPr>
          <p:cNvGraphicFramePr>
            <a:graphicFrameLocks/>
          </p:cNvGraphicFramePr>
          <p:nvPr/>
        </p:nvGraphicFramePr>
        <p:xfrm>
          <a:off x="3998913" y="3263900"/>
          <a:ext cx="17303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1" name="公式" r:id="rId31" imgW="190525" imgH="199923" progId="Equation.3">
                  <p:embed/>
                </p:oleObj>
              </mc:Choice>
              <mc:Fallback>
                <p:oleObj name="公式" r:id="rId31" imgW="190525" imgH="199923" progId="Equation.3">
                  <p:embed/>
                  <p:pic>
                    <p:nvPicPr>
                      <p:cNvPr id="419876" name="Object 7">
                        <a:extLst>
                          <a:ext uri="{FF2B5EF4-FFF2-40B4-BE49-F238E27FC236}">
                            <a16:creationId xmlns:a16="http://schemas.microsoft.com/office/drawing/2014/main" id="{7CD61B3D-3365-45CF-ACCE-C932F42384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263900"/>
                        <a:ext cx="17303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7" name="Line 37">
            <a:extLst>
              <a:ext uri="{FF2B5EF4-FFF2-40B4-BE49-F238E27FC236}">
                <a16:creationId xmlns:a16="http://schemas.microsoft.com/office/drawing/2014/main" id="{31AA69D8-BDA4-4802-B4ED-6FA873620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0063" y="3517900"/>
            <a:ext cx="3921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78" name="Line 38">
            <a:extLst>
              <a:ext uri="{FF2B5EF4-FFF2-40B4-BE49-F238E27FC236}">
                <a16:creationId xmlns:a16="http://schemas.microsoft.com/office/drawing/2014/main" id="{41686608-A993-44B8-80B5-3425B074F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0063" y="3673475"/>
            <a:ext cx="3921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79" name="Line 39">
            <a:extLst>
              <a:ext uri="{FF2B5EF4-FFF2-40B4-BE49-F238E27FC236}">
                <a16:creationId xmlns:a16="http://schemas.microsoft.com/office/drawing/2014/main" id="{28723520-0FD1-4AFB-A52F-F84B2085E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2871788"/>
            <a:ext cx="0" cy="7207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19880" name="Object 8">
            <a:extLst>
              <a:ext uri="{FF2B5EF4-FFF2-40B4-BE49-F238E27FC236}">
                <a16:creationId xmlns:a16="http://schemas.microsoft.com/office/drawing/2014/main" id="{372CE51B-A49F-42B6-A60A-68E4D2D3272C}"/>
              </a:ext>
            </a:extLst>
          </p:cNvPr>
          <p:cNvGraphicFramePr>
            <a:graphicFrameLocks/>
          </p:cNvGraphicFramePr>
          <p:nvPr/>
        </p:nvGraphicFramePr>
        <p:xfrm>
          <a:off x="2155825" y="3479800"/>
          <a:ext cx="18415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2" name="公式" r:id="rId33" imgW="200006" imgH="199923" progId="Equation.3">
                  <p:embed/>
                </p:oleObj>
              </mc:Choice>
              <mc:Fallback>
                <p:oleObj name="公式" r:id="rId33" imgW="200006" imgH="199923" progId="Equation.3">
                  <p:embed/>
                  <p:pic>
                    <p:nvPicPr>
                      <p:cNvPr id="419880" name="Object 8">
                        <a:extLst>
                          <a:ext uri="{FF2B5EF4-FFF2-40B4-BE49-F238E27FC236}">
                            <a16:creationId xmlns:a16="http://schemas.microsoft.com/office/drawing/2014/main" id="{372CE51B-A49F-42B6-A60A-68E4D2D327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479800"/>
                        <a:ext cx="18415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>
            <a:extLst>
              <a:ext uri="{FF2B5EF4-FFF2-40B4-BE49-F238E27FC236}">
                <a16:creationId xmlns:a16="http://schemas.microsoft.com/office/drawing/2014/main" id="{6EB4C429-F45E-4896-B426-AED814E0B161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2174875"/>
            <a:ext cx="130175" cy="1828800"/>
            <a:chOff x="2894" y="1296"/>
            <a:chExt cx="82" cy="1152"/>
          </a:xfrm>
        </p:grpSpPr>
        <p:sp>
          <p:nvSpPr>
            <p:cNvPr id="18512" name="Rectangle 42">
              <a:extLst>
                <a:ext uri="{FF2B5EF4-FFF2-40B4-BE49-F238E27FC236}">
                  <a16:creationId xmlns:a16="http://schemas.microsoft.com/office/drawing/2014/main" id="{8034507A-3D9D-47A2-AB87-B366909A6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296"/>
              <a:ext cx="82" cy="1152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513" name="Line 43">
              <a:extLst>
                <a:ext uri="{FF2B5EF4-FFF2-40B4-BE49-F238E27FC236}">
                  <a16:creationId xmlns:a16="http://schemas.microsoft.com/office/drawing/2014/main" id="{A3DA56A7-6493-4102-9967-3742734CC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1296"/>
              <a:ext cx="0" cy="1152"/>
            </a:xfrm>
            <a:prstGeom prst="line">
              <a:avLst/>
            </a:prstGeom>
            <a:noFill/>
            <a:ln w="12700">
              <a:solidFill>
                <a:srgbClr val="CC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9885" name="Text Box 45">
            <a:extLst>
              <a:ext uri="{FF2B5EF4-FFF2-40B4-BE49-F238E27FC236}">
                <a16:creationId xmlns:a16="http://schemas.microsoft.com/office/drawing/2014/main" id="{B183C58F-CD3F-4B30-ABDD-424CE598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071688"/>
            <a:ext cx="299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只考虑单缝衍射强度分布</a:t>
            </a:r>
          </a:p>
        </p:txBody>
      </p:sp>
      <p:sp>
        <p:nvSpPr>
          <p:cNvPr id="419886" name="Rectangle 46">
            <a:extLst>
              <a:ext uri="{FF2B5EF4-FFF2-40B4-BE49-F238E27FC236}">
                <a16:creationId xmlns:a16="http://schemas.microsoft.com/office/drawing/2014/main" id="{A34FE50A-51F1-4A4E-B80D-86602946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879850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只考虑双缝干涉强度分布</a:t>
            </a:r>
          </a:p>
        </p:txBody>
      </p:sp>
      <p:sp>
        <p:nvSpPr>
          <p:cNvPr id="419887" name="Rectangle 47">
            <a:extLst>
              <a:ext uri="{FF2B5EF4-FFF2-40B4-BE49-F238E27FC236}">
                <a16:creationId xmlns:a16="http://schemas.microsoft.com/office/drawing/2014/main" id="{F57C7B16-3468-44A2-BE41-7615D874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6056313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双缝光栅强度分布</a:t>
            </a: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6A09E863-3DD6-4E4E-B7EF-8C61D79BBD1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871788"/>
            <a:ext cx="533400" cy="720725"/>
            <a:chOff x="96" y="1632"/>
            <a:chExt cx="336" cy="720"/>
          </a:xfrm>
        </p:grpSpPr>
        <p:sp>
          <p:nvSpPr>
            <p:cNvPr id="18506" name="Line 49">
              <a:extLst>
                <a:ext uri="{FF2B5EF4-FFF2-40B4-BE49-F238E27FC236}">
                  <a16:creationId xmlns:a16="http://schemas.microsoft.com/office/drawing/2014/main" id="{C73730B4-812E-410A-B694-DE257CDB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632"/>
              <a:ext cx="336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7" name="Line 50">
              <a:extLst>
                <a:ext uri="{FF2B5EF4-FFF2-40B4-BE49-F238E27FC236}">
                  <a16:creationId xmlns:a16="http://schemas.microsoft.com/office/drawing/2014/main" id="{226194FD-B7C5-4EC0-BB69-E4A7CB7F5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776"/>
              <a:ext cx="336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8" name="Line 51">
              <a:extLst>
                <a:ext uri="{FF2B5EF4-FFF2-40B4-BE49-F238E27FC236}">
                  <a16:creationId xmlns:a16="http://schemas.microsoft.com/office/drawing/2014/main" id="{4C6BF6C0-8F22-40F1-B843-60AA1A6EE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0"/>
              <a:ext cx="336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9" name="Line 52">
              <a:extLst>
                <a:ext uri="{FF2B5EF4-FFF2-40B4-BE49-F238E27FC236}">
                  <a16:creationId xmlns:a16="http://schemas.microsoft.com/office/drawing/2014/main" id="{45DCD85F-8CE9-4DFE-967E-FB151130E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064"/>
              <a:ext cx="336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0" name="Line 53">
              <a:extLst>
                <a:ext uri="{FF2B5EF4-FFF2-40B4-BE49-F238E27FC236}">
                  <a16:creationId xmlns:a16="http://schemas.microsoft.com/office/drawing/2014/main" id="{25C24407-1FD7-48CB-AE02-EC5885BAB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08"/>
              <a:ext cx="336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1" name="Line 54">
              <a:extLst>
                <a:ext uri="{FF2B5EF4-FFF2-40B4-BE49-F238E27FC236}">
                  <a16:creationId xmlns:a16="http://schemas.microsoft.com/office/drawing/2014/main" id="{3CCB9D1C-F3B3-4C8F-8CE0-271FD069D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352"/>
              <a:ext cx="336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895" name="Line 55">
            <a:extLst>
              <a:ext uri="{FF2B5EF4-FFF2-40B4-BE49-F238E27FC236}">
                <a16:creationId xmlns:a16="http://schemas.microsoft.com/office/drawing/2014/main" id="{675BF1A2-4690-454E-A131-09AF3FA66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4003675"/>
            <a:ext cx="0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19896" name="Line 56">
            <a:extLst>
              <a:ext uri="{FF2B5EF4-FFF2-40B4-BE49-F238E27FC236}">
                <a16:creationId xmlns:a16="http://schemas.microsoft.com/office/drawing/2014/main" id="{62C59E3D-FE07-4345-BEEC-6A477E171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051300"/>
            <a:ext cx="0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19897" name="Line 57">
            <a:extLst>
              <a:ext uri="{FF2B5EF4-FFF2-40B4-BE49-F238E27FC236}">
                <a16:creationId xmlns:a16="http://schemas.microsoft.com/office/drawing/2014/main" id="{C108ED22-21C9-494C-B71D-7E39B9D2C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310063"/>
            <a:ext cx="14414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8" name="Object 10">
            <a:extLst>
              <a:ext uri="{FF2B5EF4-FFF2-40B4-BE49-F238E27FC236}">
                <a16:creationId xmlns:a16="http://schemas.microsoft.com/office/drawing/2014/main" id="{29EC9BE3-09C7-4C00-AEC2-4D412A22C4EC}"/>
              </a:ext>
            </a:extLst>
          </p:cNvPr>
          <p:cNvGraphicFramePr>
            <a:graphicFrameLocks/>
          </p:cNvGraphicFramePr>
          <p:nvPr/>
        </p:nvGraphicFramePr>
        <p:xfrm>
          <a:off x="3419475" y="3932238"/>
          <a:ext cx="2238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3" name="公式" r:id="rId35" imgW="247714" imgH="361882" progId="Equation.3">
                  <p:embed/>
                </p:oleObj>
              </mc:Choice>
              <mc:Fallback>
                <p:oleObj name="公式" r:id="rId35" imgW="247714" imgH="361882" progId="Equation.3">
                  <p:embed/>
                  <p:pic>
                    <p:nvPicPr>
                      <p:cNvPr id="419898" name="Object 10">
                        <a:extLst>
                          <a:ext uri="{FF2B5EF4-FFF2-40B4-BE49-F238E27FC236}">
                            <a16:creationId xmlns:a16="http://schemas.microsoft.com/office/drawing/2014/main" id="{29EC9BE3-09C7-4C00-AEC2-4D412A22C4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32238"/>
                        <a:ext cx="22383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9" name="Text Box 59">
            <a:extLst>
              <a:ext uri="{FF2B5EF4-FFF2-40B4-BE49-F238E27FC236}">
                <a16:creationId xmlns:a16="http://schemas.microsoft.com/office/drawing/2014/main" id="{26AE4DE3-DF1F-4288-A6DD-3F36E27C6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0850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光栅衍射的基本特点</a:t>
            </a:r>
          </a:p>
        </p:txBody>
      </p:sp>
      <p:sp>
        <p:nvSpPr>
          <p:cNvPr id="419900" name="Rectangle 60">
            <a:extLst>
              <a:ext uri="{FF2B5EF4-FFF2-40B4-BE49-F238E27FC236}">
                <a16:creationId xmlns:a16="http://schemas.microsoft.com/office/drawing/2014/main" id="{D423FAF3-112D-44A5-B935-3E146A93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373688"/>
            <a:ext cx="3744912" cy="863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屏上的强度为</a:t>
            </a:r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单缝衍射</a:t>
            </a: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缝间干涉</a:t>
            </a: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的共同结果。</a:t>
            </a:r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id="{9DCE0BEB-8E02-401D-8FFF-7F4BB864BF5F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2043113"/>
            <a:ext cx="215900" cy="2376487"/>
            <a:chOff x="3969" y="2432"/>
            <a:chExt cx="84" cy="1271"/>
          </a:xfrm>
        </p:grpSpPr>
        <p:sp>
          <p:nvSpPr>
            <p:cNvPr id="18504" name="Freeform 62">
              <a:extLst>
                <a:ext uri="{FF2B5EF4-FFF2-40B4-BE49-F238E27FC236}">
                  <a16:creationId xmlns:a16="http://schemas.microsoft.com/office/drawing/2014/main" id="{2839898A-AA74-4BE3-9324-8DB9FD3AA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5" name="Freeform 63">
              <a:extLst>
                <a:ext uri="{FF2B5EF4-FFF2-40B4-BE49-F238E27FC236}">
                  <a16:creationId xmlns:a16="http://schemas.microsoft.com/office/drawing/2014/main" id="{00F93D22-DB00-4AE3-8D91-4A8FDBC354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69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904" name="Line 64">
            <a:extLst>
              <a:ext uri="{FF2B5EF4-FFF2-40B4-BE49-F238E27FC236}">
                <a16:creationId xmlns:a16="http://schemas.microsoft.com/office/drawing/2014/main" id="{914A310E-12E6-4FA8-A089-A0EAC609C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713" y="2560638"/>
            <a:ext cx="1008062" cy="311150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05" name="Object 11">
            <a:extLst>
              <a:ext uri="{FF2B5EF4-FFF2-40B4-BE49-F238E27FC236}">
                <a16:creationId xmlns:a16="http://schemas.microsoft.com/office/drawing/2014/main" id="{7B253497-558A-4B80-9041-1D685D39E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779713"/>
          <a:ext cx="176213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4" name="Equation" r:id="rId37" imgW="85629" imgH="85725" progId="Equation.3">
                  <p:embed/>
                </p:oleObj>
              </mc:Choice>
              <mc:Fallback>
                <p:oleObj name="Equation" r:id="rId37" imgW="85629" imgH="85725" progId="Equation.3">
                  <p:embed/>
                  <p:pic>
                    <p:nvPicPr>
                      <p:cNvPr id="419905" name="Object 11">
                        <a:extLst>
                          <a:ext uri="{FF2B5EF4-FFF2-40B4-BE49-F238E27FC236}">
                            <a16:creationId xmlns:a16="http://schemas.microsoft.com/office/drawing/2014/main" id="{7B253497-558A-4B80-9041-1D685D39E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79713"/>
                        <a:ext cx="176213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6" name="Text Box 66">
            <a:extLst>
              <a:ext uri="{FF2B5EF4-FFF2-40B4-BE49-F238E27FC236}">
                <a16:creationId xmlns:a16="http://schemas.microsoft.com/office/drawing/2014/main" id="{F0540DCA-500F-4814-94CF-FF1E72CD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171575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以二缝光栅为例</a:t>
            </a:r>
          </a:p>
        </p:txBody>
      </p:sp>
      <p:sp>
        <p:nvSpPr>
          <p:cNvPr id="419907" name="Line 67">
            <a:extLst>
              <a:ext uri="{FF2B5EF4-FFF2-40B4-BE49-F238E27FC236}">
                <a16:creationId xmlns:a16="http://schemas.microsoft.com/office/drawing/2014/main" id="{A2A01F2F-8DC9-43F3-9B05-BA05CF2C253D}"/>
              </a:ext>
            </a:extLst>
          </p:cNvPr>
          <p:cNvSpPr>
            <a:spLocks noChangeShapeType="1"/>
          </p:cNvSpPr>
          <p:nvPr/>
        </p:nvSpPr>
        <p:spPr bwMode="auto">
          <a:xfrm rot="21281559" flipV="1">
            <a:off x="2843213" y="2967038"/>
            <a:ext cx="1357312" cy="233362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08" name="Object 12">
            <a:extLst>
              <a:ext uri="{FF2B5EF4-FFF2-40B4-BE49-F238E27FC236}">
                <a16:creationId xmlns:a16="http://schemas.microsoft.com/office/drawing/2014/main" id="{1D41551E-6F44-4384-8269-00B5A5344FA4}"/>
              </a:ext>
            </a:extLst>
          </p:cNvPr>
          <p:cNvGraphicFramePr>
            <a:graphicFrameLocks/>
          </p:cNvGraphicFramePr>
          <p:nvPr/>
        </p:nvGraphicFramePr>
        <p:xfrm>
          <a:off x="4398963" y="2779713"/>
          <a:ext cx="17303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5" name="公式" r:id="rId39" imgW="190525" imgH="199923" progId="Equation.3">
                  <p:embed/>
                </p:oleObj>
              </mc:Choice>
              <mc:Fallback>
                <p:oleObj name="公式" r:id="rId39" imgW="190525" imgH="199923" progId="Equation.3">
                  <p:embed/>
                  <p:pic>
                    <p:nvPicPr>
                      <p:cNvPr id="419908" name="Object 12">
                        <a:extLst>
                          <a:ext uri="{FF2B5EF4-FFF2-40B4-BE49-F238E27FC236}">
                            <a16:creationId xmlns:a16="http://schemas.microsoft.com/office/drawing/2014/main" id="{1D41551E-6F44-4384-8269-00B5A5344F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779713"/>
                        <a:ext cx="17303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9" name="Rectangle 69">
            <a:extLst>
              <a:ext uri="{FF2B5EF4-FFF2-40B4-BE49-F238E27FC236}">
                <a16:creationId xmlns:a16="http://schemas.microsoft.com/office/drawing/2014/main" id="{DED44606-F0AB-4216-8D57-AAB4EA89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9742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结论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C2B81A32-698C-444A-A099-15CC456CD8A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437063"/>
            <a:ext cx="3455988" cy="1539875"/>
            <a:chOff x="3131" y="2704"/>
            <a:chExt cx="2177" cy="970"/>
          </a:xfrm>
        </p:grpSpPr>
        <p:pic>
          <p:nvPicPr>
            <p:cNvPr id="18492" name="Picture 71" descr="14">
              <a:extLst>
                <a:ext uri="{FF2B5EF4-FFF2-40B4-BE49-F238E27FC236}">
                  <a16:creationId xmlns:a16="http://schemas.microsoft.com/office/drawing/2014/main" id="{B52C07C5-FD66-4B4D-8EAE-2CA091B4F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clrChange>
                <a:clrFrom>
                  <a:srgbClr val="326698"/>
                </a:clrFrom>
                <a:clrTo>
                  <a:srgbClr val="3266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9"/>
            <a:stretch>
              <a:fillRect/>
            </a:stretch>
          </p:blipFill>
          <p:spPr bwMode="auto">
            <a:xfrm>
              <a:off x="3131" y="2850"/>
              <a:ext cx="217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3" name="Line 72">
              <a:extLst>
                <a:ext uri="{FF2B5EF4-FFF2-40B4-BE49-F238E27FC236}">
                  <a16:creationId xmlns:a16="http://schemas.microsoft.com/office/drawing/2014/main" id="{AEEEB8AF-A653-4DD8-9E8B-11D9A68A7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520"/>
              <a:ext cx="2041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94" name="Line 73">
              <a:extLst>
                <a:ext uri="{FF2B5EF4-FFF2-40B4-BE49-F238E27FC236}">
                  <a16:creationId xmlns:a16="http://schemas.microsoft.com/office/drawing/2014/main" id="{1AE2E398-BB41-4948-BC5C-189C19F02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977"/>
              <a:ext cx="2041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95" name="Line 74">
              <a:extLst>
                <a:ext uri="{FF2B5EF4-FFF2-40B4-BE49-F238E27FC236}">
                  <a16:creationId xmlns:a16="http://schemas.microsoft.com/office/drawing/2014/main" id="{F6086D98-1517-4B1D-968C-65B7E9C16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443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96" name="Line 75">
              <a:extLst>
                <a:ext uri="{FF2B5EF4-FFF2-40B4-BE49-F238E27FC236}">
                  <a16:creationId xmlns:a16="http://schemas.microsoft.com/office/drawing/2014/main" id="{B5D81C71-29BC-4BBC-B677-D6C8976C2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3443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8497" name="Object 21">
              <a:extLst>
                <a:ext uri="{FF2B5EF4-FFF2-40B4-BE49-F238E27FC236}">
                  <a16:creationId xmlns:a16="http://schemas.microsoft.com/office/drawing/2014/main" id="{0F03AF64-B362-4B6D-947E-C2FAA3753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3530"/>
            <a:ext cx="181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96" name="Equation" r:id="rId42" imgW="200006" imgH="133486" progId="Equation.3">
                    <p:embed/>
                  </p:oleObj>
                </mc:Choice>
                <mc:Fallback>
                  <p:oleObj name="Equation" r:id="rId42" imgW="200006" imgH="133486" progId="Equation.3">
                    <p:embed/>
                    <p:pic>
                      <p:nvPicPr>
                        <p:cNvPr id="18497" name="Object 21">
                          <a:extLst>
                            <a:ext uri="{FF2B5EF4-FFF2-40B4-BE49-F238E27FC236}">
                              <a16:creationId xmlns:a16="http://schemas.microsoft.com/office/drawing/2014/main" id="{0F03AF64-B362-4B6D-947E-C2FAA3753E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530"/>
                          <a:ext cx="181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8" name="Object 22">
              <a:extLst>
                <a:ext uri="{FF2B5EF4-FFF2-40B4-BE49-F238E27FC236}">
                  <a16:creationId xmlns:a16="http://schemas.microsoft.com/office/drawing/2014/main" id="{46A67A40-BC02-43CB-ADE2-FF45CDD38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8" y="3530"/>
            <a:ext cx="9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97" name="Equation" r:id="rId44" imgW="95110" imgH="152468" progId="Equation.3">
                    <p:embed/>
                  </p:oleObj>
                </mc:Choice>
                <mc:Fallback>
                  <p:oleObj name="Equation" r:id="rId44" imgW="95110" imgH="152468" progId="Equation.3">
                    <p:embed/>
                    <p:pic>
                      <p:nvPicPr>
                        <p:cNvPr id="18498" name="Object 22">
                          <a:extLst>
                            <a:ext uri="{FF2B5EF4-FFF2-40B4-BE49-F238E27FC236}">
                              <a16:creationId xmlns:a16="http://schemas.microsoft.com/office/drawing/2014/main" id="{46A67A40-BC02-43CB-ADE2-FF45CDD387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3530"/>
                          <a:ext cx="9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9" name="Object 23">
              <a:extLst>
                <a:ext uri="{FF2B5EF4-FFF2-40B4-BE49-F238E27FC236}">
                  <a16:creationId xmlns:a16="http://schemas.microsoft.com/office/drawing/2014/main" id="{328FD067-D042-4548-9D52-46EE3108E0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2" y="3530"/>
            <a:ext cx="8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98" name="Equation" r:id="rId46" imgW="85629" imgH="133486" progId="Equation.3">
                    <p:embed/>
                  </p:oleObj>
                </mc:Choice>
                <mc:Fallback>
                  <p:oleObj name="Equation" r:id="rId46" imgW="85629" imgH="133486" progId="Equation.3">
                    <p:embed/>
                    <p:pic>
                      <p:nvPicPr>
                        <p:cNvPr id="18499" name="Object 23">
                          <a:extLst>
                            <a:ext uri="{FF2B5EF4-FFF2-40B4-BE49-F238E27FC236}">
                              <a16:creationId xmlns:a16="http://schemas.microsoft.com/office/drawing/2014/main" id="{328FD067-D042-4548-9D52-46EE3108E0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3530"/>
                          <a:ext cx="8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0" name="Object 24">
              <a:extLst>
                <a:ext uri="{FF2B5EF4-FFF2-40B4-BE49-F238E27FC236}">
                  <a16:creationId xmlns:a16="http://schemas.microsoft.com/office/drawing/2014/main" id="{B0CE2D7B-CDF7-429C-BB90-F4FDDEFD3B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3521"/>
            <a:ext cx="10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99" name="公式" r:id="rId48" imgW="200006" imgH="285648" progId="Equation.3">
                    <p:embed/>
                  </p:oleObj>
                </mc:Choice>
                <mc:Fallback>
                  <p:oleObj name="公式" r:id="rId48" imgW="200006" imgH="285648" progId="Equation.3">
                    <p:embed/>
                    <p:pic>
                      <p:nvPicPr>
                        <p:cNvPr id="18500" name="Object 24">
                          <a:extLst>
                            <a:ext uri="{FF2B5EF4-FFF2-40B4-BE49-F238E27FC236}">
                              <a16:creationId xmlns:a16="http://schemas.microsoft.com/office/drawing/2014/main" id="{B0CE2D7B-CDF7-429C-BB90-F4FDDEFD3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3521"/>
                          <a:ext cx="10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1" name="Object 25">
              <a:extLst>
                <a:ext uri="{FF2B5EF4-FFF2-40B4-BE49-F238E27FC236}">
                  <a16:creationId xmlns:a16="http://schemas.microsoft.com/office/drawing/2014/main" id="{E957C343-2DBA-4438-ADA1-FF9461215C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2843"/>
            <a:ext cx="5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0" name="公式" r:id="rId50" imgW="114376" imgH="276157" progId="Equation.3">
                    <p:embed/>
                  </p:oleObj>
                </mc:Choice>
                <mc:Fallback>
                  <p:oleObj name="公式" r:id="rId50" imgW="114376" imgH="276157" progId="Equation.3">
                    <p:embed/>
                    <p:pic>
                      <p:nvPicPr>
                        <p:cNvPr id="18501" name="Object 25">
                          <a:extLst>
                            <a:ext uri="{FF2B5EF4-FFF2-40B4-BE49-F238E27FC236}">
                              <a16:creationId xmlns:a16="http://schemas.microsoft.com/office/drawing/2014/main" id="{E957C343-2DBA-4438-ADA1-FF9461215C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843"/>
                          <a:ext cx="5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2" name="Line 81">
              <a:extLst>
                <a:ext uri="{FF2B5EF4-FFF2-40B4-BE49-F238E27FC236}">
                  <a16:creationId xmlns:a16="http://schemas.microsoft.com/office/drawing/2014/main" id="{7D76A3F5-C8AA-40F0-BE06-933428D49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704"/>
              <a:ext cx="0" cy="8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503" name="Object 26">
              <a:extLst>
                <a:ext uri="{FF2B5EF4-FFF2-40B4-BE49-F238E27FC236}">
                  <a16:creationId xmlns:a16="http://schemas.microsoft.com/office/drawing/2014/main" id="{21625755-D67D-495F-87CA-63D398FD9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" y="2750"/>
            <a:ext cx="27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1" name="公式" r:id="rId52" imgW="590537" imgH="400152" progId="Equation.3">
                    <p:embed/>
                  </p:oleObj>
                </mc:Choice>
                <mc:Fallback>
                  <p:oleObj name="公式" r:id="rId52" imgW="590537" imgH="400152" progId="Equation.3">
                    <p:embed/>
                    <p:pic>
                      <p:nvPicPr>
                        <p:cNvPr id="18503" name="Object 26">
                          <a:extLst>
                            <a:ext uri="{FF2B5EF4-FFF2-40B4-BE49-F238E27FC236}">
                              <a16:creationId xmlns:a16="http://schemas.microsoft.com/office/drawing/2014/main" id="{21625755-D67D-495F-87CA-63D398FD9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750"/>
                          <a:ext cx="27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3">
            <a:extLst>
              <a:ext uri="{FF2B5EF4-FFF2-40B4-BE49-F238E27FC236}">
                <a16:creationId xmlns:a16="http://schemas.microsoft.com/office/drawing/2014/main" id="{902C4D8C-1C33-4359-A722-2D8969FF2838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2565400"/>
            <a:ext cx="3911600" cy="1257300"/>
            <a:chOff x="3153" y="1549"/>
            <a:chExt cx="2464" cy="792"/>
          </a:xfrm>
        </p:grpSpPr>
        <p:pic>
          <p:nvPicPr>
            <p:cNvPr id="18476" name="Picture 84" descr="14">
              <a:extLst>
                <a:ext uri="{FF2B5EF4-FFF2-40B4-BE49-F238E27FC236}">
                  <a16:creationId xmlns:a16="http://schemas.microsoft.com/office/drawing/2014/main" id="{BE1EE4C8-7EA0-4A86-ABFA-BFEAF30F1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>
              <a:clrChange>
                <a:clrFrom>
                  <a:srgbClr val="326698"/>
                </a:clrFrom>
                <a:clrTo>
                  <a:srgbClr val="3266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" y="1661"/>
              <a:ext cx="2234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7" name="Line 85">
              <a:extLst>
                <a:ext uri="{FF2B5EF4-FFF2-40B4-BE49-F238E27FC236}">
                  <a16:creationId xmlns:a16="http://schemas.microsoft.com/office/drawing/2014/main" id="{6DE1367F-A0EE-4514-BA12-FF5617E11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217"/>
              <a:ext cx="222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8" name="Line 86">
              <a:extLst>
                <a:ext uri="{FF2B5EF4-FFF2-40B4-BE49-F238E27FC236}">
                  <a16:creationId xmlns:a16="http://schemas.microsoft.com/office/drawing/2014/main" id="{DF175293-F358-4EEB-AC05-1CF01263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740"/>
              <a:ext cx="2223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79" name="Line 87">
              <a:extLst>
                <a:ext uri="{FF2B5EF4-FFF2-40B4-BE49-F238E27FC236}">
                  <a16:creationId xmlns:a16="http://schemas.microsoft.com/office/drawing/2014/main" id="{D28530B3-1431-4CAE-B04A-CA2C2DE7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0" y="2134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80" name="Line 88">
              <a:extLst>
                <a:ext uri="{FF2B5EF4-FFF2-40B4-BE49-F238E27FC236}">
                  <a16:creationId xmlns:a16="http://schemas.microsoft.com/office/drawing/2014/main" id="{2BECEA3D-6C32-4D3C-9C45-D73A965CA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2134"/>
              <a:ext cx="0" cy="7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8481" name="Object 13">
              <a:extLst>
                <a:ext uri="{FF2B5EF4-FFF2-40B4-BE49-F238E27FC236}">
                  <a16:creationId xmlns:a16="http://schemas.microsoft.com/office/drawing/2014/main" id="{232A43AE-43A9-46F8-9E2C-BC1581E7A3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45" y="2241"/>
            <a:ext cx="143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2" name="公式" r:id="rId55" imgW="428759" imgH="285648" progId="Equation.3">
                    <p:embed/>
                  </p:oleObj>
                </mc:Choice>
                <mc:Fallback>
                  <p:oleObj name="公式" r:id="rId55" imgW="428759" imgH="285648" progId="Equation.3">
                    <p:embed/>
                    <p:pic>
                      <p:nvPicPr>
                        <p:cNvPr id="18481" name="Object 13">
                          <a:extLst>
                            <a:ext uri="{FF2B5EF4-FFF2-40B4-BE49-F238E27FC236}">
                              <a16:creationId xmlns:a16="http://schemas.microsoft.com/office/drawing/2014/main" id="{232A43AE-43A9-46F8-9E2C-BC1581E7A3E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241"/>
                          <a:ext cx="143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14">
              <a:extLst>
                <a:ext uri="{FF2B5EF4-FFF2-40B4-BE49-F238E27FC236}">
                  <a16:creationId xmlns:a16="http://schemas.microsoft.com/office/drawing/2014/main" id="{1BF2A011-69A8-42F2-BE3D-7E65649BFB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2" y="2241"/>
            <a:ext cx="63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3" name="公式" r:id="rId57" imgW="171565" imgH="285648" progId="Equation.3">
                    <p:embed/>
                  </p:oleObj>
                </mc:Choice>
                <mc:Fallback>
                  <p:oleObj name="公式" r:id="rId57" imgW="171565" imgH="285648" progId="Equation.3">
                    <p:embed/>
                    <p:pic>
                      <p:nvPicPr>
                        <p:cNvPr id="18482" name="Object 14">
                          <a:extLst>
                            <a:ext uri="{FF2B5EF4-FFF2-40B4-BE49-F238E27FC236}">
                              <a16:creationId xmlns:a16="http://schemas.microsoft.com/office/drawing/2014/main" id="{1BF2A011-69A8-42F2-BE3D-7E65649BFBD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2241"/>
                          <a:ext cx="63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15">
              <a:extLst>
                <a:ext uri="{FF2B5EF4-FFF2-40B4-BE49-F238E27FC236}">
                  <a16:creationId xmlns:a16="http://schemas.microsoft.com/office/drawing/2014/main" id="{A17AC4B5-9506-49CE-B303-44C54A28AEE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96" y="2241"/>
            <a:ext cx="61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4" name="公式" r:id="rId59" imgW="161778" imgH="285648" progId="Equation.3">
                    <p:embed/>
                  </p:oleObj>
                </mc:Choice>
                <mc:Fallback>
                  <p:oleObj name="公式" r:id="rId59" imgW="161778" imgH="285648" progId="Equation.3">
                    <p:embed/>
                    <p:pic>
                      <p:nvPicPr>
                        <p:cNvPr id="18483" name="Object 15">
                          <a:extLst>
                            <a:ext uri="{FF2B5EF4-FFF2-40B4-BE49-F238E27FC236}">
                              <a16:creationId xmlns:a16="http://schemas.microsoft.com/office/drawing/2014/main" id="{A17AC4B5-9506-49CE-B303-44C54A28AEE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2241"/>
                          <a:ext cx="61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16">
              <a:extLst>
                <a:ext uri="{FF2B5EF4-FFF2-40B4-BE49-F238E27FC236}">
                  <a16:creationId xmlns:a16="http://schemas.microsoft.com/office/drawing/2014/main" id="{19FDA1B8-67C9-4957-9BFE-58781E1246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0" y="2183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5" name="公式" r:id="rId61" imgW="200006" imgH="285648" progId="Equation.3">
                    <p:embed/>
                  </p:oleObj>
                </mc:Choice>
                <mc:Fallback>
                  <p:oleObj name="公式" r:id="rId61" imgW="200006" imgH="285648" progId="Equation.3">
                    <p:embed/>
                    <p:pic>
                      <p:nvPicPr>
                        <p:cNvPr id="18484" name="Object 16">
                          <a:extLst>
                            <a:ext uri="{FF2B5EF4-FFF2-40B4-BE49-F238E27FC236}">
                              <a16:creationId xmlns:a16="http://schemas.microsoft.com/office/drawing/2014/main" id="{19FDA1B8-67C9-4957-9BFE-58781E1246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0" y="2183"/>
                          <a:ext cx="12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Line 93">
              <a:extLst>
                <a:ext uri="{FF2B5EF4-FFF2-40B4-BE49-F238E27FC236}">
                  <a16:creationId xmlns:a16="http://schemas.microsoft.com/office/drawing/2014/main" id="{B09F7EAC-848A-4937-B7CF-9F70C810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124"/>
              <a:ext cx="0" cy="7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8486" name="Object 17">
              <a:extLst>
                <a:ext uri="{FF2B5EF4-FFF2-40B4-BE49-F238E27FC236}">
                  <a16:creationId xmlns:a16="http://schemas.microsoft.com/office/drawing/2014/main" id="{0685E51D-F0BD-4FCD-AD46-9F739D8D2D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53" y="2241"/>
            <a:ext cx="14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6" name="公式" r:id="rId63" imgW="438239" imgH="285648" progId="Equation.3">
                    <p:embed/>
                  </p:oleObj>
                </mc:Choice>
                <mc:Fallback>
                  <p:oleObj name="公式" r:id="rId63" imgW="438239" imgH="285648" progId="Equation.3">
                    <p:embed/>
                    <p:pic>
                      <p:nvPicPr>
                        <p:cNvPr id="18486" name="Object 17">
                          <a:extLst>
                            <a:ext uri="{FF2B5EF4-FFF2-40B4-BE49-F238E27FC236}">
                              <a16:creationId xmlns:a16="http://schemas.microsoft.com/office/drawing/2014/main" id="{0685E51D-F0BD-4FCD-AD46-9F739D8D2D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241"/>
                          <a:ext cx="147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7" name="Object 18">
              <a:extLst>
                <a:ext uri="{FF2B5EF4-FFF2-40B4-BE49-F238E27FC236}">
                  <a16:creationId xmlns:a16="http://schemas.microsoft.com/office/drawing/2014/main" id="{6BD63D5B-D3BB-482A-9D4E-8915846D434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08" y="2231"/>
            <a:ext cx="7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7" name="公式" r:id="rId65" imgW="171565" imgH="285648" progId="Equation.3">
                    <p:embed/>
                  </p:oleObj>
                </mc:Choice>
                <mc:Fallback>
                  <p:oleObj name="公式" r:id="rId65" imgW="171565" imgH="285648" progId="Equation.3">
                    <p:embed/>
                    <p:pic>
                      <p:nvPicPr>
                        <p:cNvPr id="18487" name="Object 18">
                          <a:extLst>
                            <a:ext uri="{FF2B5EF4-FFF2-40B4-BE49-F238E27FC236}">
                              <a16:creationId xmlns:a16="http://schemas.microsoft.com/office/drawing/2014/main" id="{6BD63D5B-D3BB-482A-9D4E-8915846D434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2231"/>
                          <a:ext cx="77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8" name="Line 96">
              <a:extLst>
                <a:ext uri="{FF2B5EF4-FFF2-40B4-BE49-F238E27FC236}">
                  <a16:creationId xmlns:a16="http://schemas.microsoft.com/office/drawing/2014/main" id="{6A553F61-4984-4904-9063-9F7CDA8DC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2142"/>
              <a:ext cx="0" cy="7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89" name="Line 97">
              <a:extLst>
                <a:ext uri="{FF2B5EF4-FFF2-40B4-BE49-F238E27FC236}">
                  <a16:creationId xmlns:a16="http://schemas.microsoft.com/office/drawing/2014/main" id="{718D7E4D-61E6-4F9C-9519-5F6C9534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1570"/>
              <a:ext cx="0" cy="63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90" name="Object 19">
              <a:extLst>
                <a:ext uri="{FF2B5EF4-FFF2-40B4-BE49-F238E27FC236}">
                  <a16:creationId xmlns:a16="http://schemas.microsoft.com/office/drawing/2014/main" id="{7B35B306-52AF-49E6-82F5-2768993F3A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0" y="1549"/>
            <a:ext cx="27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8" name="公式" r:id="rId67" imgW="590537" imgH="400152" progId="Equation.3">
                    <p:embed/>
                  </p:oleObj>
                </mc:Choice>
                <mc:Fallback>
                  <p:oleObj name="公式" r:id="rId67" imgW="590537" imgH="400152" progId="Equation.3">
                    <p:embed/>
                    <p:pic>
                      <p:nvPicPr>
                        <p:cNvPr id="18490" name="Object 19">
                          <a:extLst>
                            <a:ext uri="{FF2B5EF4-FFF2-40B4-BE49-F238E27FC236}">
                              <a16:creationId xmlns:a16="http://schemas.microsoft.com/office/drawing/2014/main" id="{7B35B306-52AF-49E6-82F5-2768993F3A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549"/>
                          <a:ext cx="27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1" name="Object 20">
              <a:extLst>
                <a:ext uri="{FF2B5EF4-FFF2-40B4-BE49-F238E27FC236}">
                  <a16:creationId xmlns:a16="http://schemas.microsoft.com/office/drawing/2014/main" id="{9E464D7D-9C69-4E3A-8AEF-E7A211D38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1616"/>
            <a:ext cx="6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09" name="公式" r:id="rId69" imgW="114376" imgH="276157" progId="Equation.3">
                    <p:embed/>
                  </p:oleObj>
                </mc:Choice>
                <mc:Fallback>
                  <p:oleObj name="公式" r:id="rId69" imgW="114376" imgH="276157" progId="Equation.3">
                    <p:embed/>
                    <p:pic>
                      <p:nvPicPr>
                        <p:cNvPr id="18491" name="Object 20">
                          <a:extLst>
                            <a:ext uri="{FF2B5EF4-FFF2-40B4-BE49-F238E27FC236}">
                              <a16:creationId xmlns:a16="http://schemas.microsoft.com/office/drawing/2014/main" id="{9E464D7D-9C69-4E3A-8AEF-E7A211D380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16"/>
                          <a:ext cx="6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4" name="灯片编号占位符 1">
            <a:extLst>
              <a:ext uri="{FF2B5EF4-FFF2-40B4-BE49-F238E27FC236}">
                <a16:creationId xmlns:a16="http://schemas.microsoft.com/office/drawing/2014/main" id="{229BEADC-5829-4FFB-828A-E7AD09F693C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187E9C-D2B2-4EB8-9652-E5CC96E08168}" type="slidenum">
              <a:rPr lang="en-US" altLang="zh-CN" b="0">
                <a:solidFill>
                  <a:srgbClr val="FF00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9" name="Object 101">
            <a:extLst>
              <a:ext uri="{FF2B5EF4-FFF2-40B4-BE49-F238E27FC236}">
                <a16:creationId xmlns:a16="http://schemas.microsoft.com/office/drawing/2014/main" id="{1738E168-2C03-4D3A-91F4-12F23260D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214813"/>
          <a:ext cx="7239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10" name="公式" r:id="rId71" imgW="418973" imgH="152468" progId="Equation.3">
                  <p:embed/>
                </p:oleObj>
              </mc:Choice>
              <mc:Fallback>
                <p:oleObj name="公式" r:id="rId71" imgW="418973" imgH="152468" progId="Equation.3">
                  <p:embed/>
                  <p:pic>
                    <p:nvPicPr>
                      <p:cNvPr id="9" name="Object 101">
                        <a:extLst>
                          <a:ext uri="{FF2B5EF4-FFF2-40B4-BE49-F238E27FC236}">
                            <a16:creationId xmlns:a16="http://schemas.microsoft.com/office/drawing/2014/main" id="{1738E168-2C03-4D3A-91F4-12F23260D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214813"/>
                        <a:ext cx="7239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1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1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9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41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5" grpId="0"/>
      <p:bldP spid="419886" grpId="0"/>
      <p:bldP spid="419887" grpId="0" build="p" autoUpdateAnimBg="0"/>
      <p:bldP spid="419899" grpId="0" autoUpdateAnimBg="0"/>
      <p:bldP spid="419900" grpId="0" animBg="1"/>
      <p:bldP spid="419906" grpId="0"/>
      <p:bldP spid="4199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其">
            <a:extLst>
              <a:ext uri="{FF2B5EF4-FFF2-40B4-BE49-F238E27FC236}">
                <a16:creationId xmlns:a16="http://schemas.microsoft.com/office/drawing/2014/main" id="{95F87838-34D6-42E2-982D-64725E2C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488" y="1780754"/>
            <a:ext cx="1511300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0931" name="Arc 3">
            <a:extLst>
              <a:ext uri="{FF2B5EF4-FFF2-40B4-BE49-F238E27FC236}">
                <a16:creationId xmlns:a16="http://schemas.microsoft.com/office/drawing/2014/main" id="{4E418FFB-D758-4034-92AB-5063B5803909}"/>
              </a:ext>
            </a:extLst>
          </p:cNvPr>
          <p:cNvSpPr>
            <a:spLocks/>
          </p:cNvSpPr>
          <p:nvPr/>
        </p:nvSpPr>
        <p:spPr bwMode="auto">
          <a:xfrm rot="2700000">
            <a:off x="4353545" y="3069010"/>
            <a:ext cx="150812" cy="152400"/>
          </a:xfrm>
          <a:custGeom>
            <a:avLst/>
            <a:gdLst>
              <a:gd name="T0" fmla="*/ 0 w 21309"/>
              <a:gd name="T1" fmla="*/ 0 h 21600"/>
              <a:gd name="T2" fmla="*/ 2147483646 w 21309"/>
              <a:gd name="T3" fmla="*/ 2147483646 h 21600"/>
              <a:gd name="T4" fmla="*/ 0 w 21309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9"/>
              <a:gd name="T10" fmla="*/ 0 h 21600"/>
              <a:gd name="T11" fmla="*/ 21309 w 2130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9" h="21600" fill="none" extrusionOk="0">
                <a:moveTo>
                  <a:pt x="-1" y="0"/>
                </a:moveTo>
                <a:cubicBezTo>
                  <a:pt x="10564" y="0"/>
                  <a:pt x="19579" y="7641"/>
                  <a:pt x="21308" y="18064"/>
                </a:cubicBezTo>
              </a:path>
              <a:path w="21309" h="21600" stroke="0" extrusionOk="0">
                <a:moveTo>
                  <a:pt x="-1" y="0"/>
                </a:moveTo>
                <a:cubicBezTo>
                  <a:pt x="10564" y="0"/>
                  <a:pt x="19579" y="7641"/>
                  <a:pt x="21308" y="1806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932" name="Arc 4">
            <a:extLst>
              <a:ext uri="{FF2B5EF4-FFF2-40B4-BE49-F238E27FC236}">
                <a16:creationId xmlns:a16="http://schemas.microsoft.com/office/drawing/2014/main" id="{057C7D4C-701F-43E6-99C3-8136D4A50019}"/>
              </a:ext>
            </a:extLst>
          </p:cNvPr>
          <p:cNvSpPr>
            <a:spLocks/>
          </p:cNvSpPr>
          <p:nvPr/>
        </p:nvSpPr>
        <p:spPr bwMode="auto">
          <a:xfrm rot="1971563">
            <a:off x="4486101" y="3045991"/>
            <a:ext cx="152400" cy="158750"/>
          </a:xfrm>
          <a:custGeom>
            <a:avLst/>
            <a:gdLst>
              <a:gd name="T0" fmla="*/ 0 w 21600"/>
              <a:gd name="T1" fmla="*/ 0 h 22633"/>
              <a:gd name="T2" fmla="*/ 2147483646 w 21600"/>
              <a:gd name="T3" fmla="*/ 2147483646 h 22633"/>
              <a:gd name="T4" fmla="*/ 0 w 21600"/>
              <a:gd name="T5" fmla="*/ 2147483646 h 22633"/>
              <a:gd name="T6" fmla="*/ 0 60000 65536"/>
              <a:gd name="T7" fmla="*/ 0 60000 65536"/>
              <a:gd name="T8" fmla="*/ 0 60000 65536"/>
              <a:gd name="T9" fmla="*/ 0 w 21600"/>
              <a:gd name="T10" fmla="*/ 0 h 22633"/>
              <a:gd name="T11" fmla="*/ 21600 w 21600"/>
              <a:gd name="T12" fmla="*/ 22633 h 22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63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44"/>
                  <a:pt x="21591" y="22288"/>
                  <a:pt x="21575" y="22633"/>
                </a:cubicBezTo>
              </a:path>
              <a:path w="21600" h="2263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44"/>
                  <a:pt x="21591" y="22288"/>
                  <a:pt x="21575" y="2263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933" name="Line 5">
            <a:extLst>
              <a:ext uri="{FF2B5EF4-FFF2-40B4-BE49-F238E27FC236}">
                <a16:creationId xmlns:a16="http://schemas.microsoft.com/office/drawing/2014/main" id="{7C936E58-6062-42BF-A736-8B52CD173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701" y="3239666"/>
            <a:ext cx="37338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934" name="Text Box 6">
            <a:extLst>
              <a:ext uri="{FF2B5EF4-FFF2-40B4-BE49-F238E27FC236}">
                <a16:creationId xmlns:a16="http://schemas.microsoft.com/office/drawing/2014/main" id="{1606D21D-F5F9-466B-8993-00598DEF4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307975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ea typeface="黑体" panose="02010609060101010101" pitchFamily="49" charset="-122"/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单缝衍射明纹</a:t>
            </a:r>
            <a:r>
              <a:rPr lang="zh-CN" altLang="en-US">
                <a:solidFill>
                  <a:srgbClr val="66FFFF"/>
                </a:solidFill>
                <a:latin typeface="方正书宋简体"/>
              </a:rPr>
              <a:t>角宽度和线宽度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80935" name="Line 7">
            <a:extLst>
              <a:ext uri="{FF2B5EF4-FFF2-40B4-BE49-F238E27FC236}">
                <a16:creationId xmlns:a16="http://schemas.microsoft.com/office/drawing/2014/main" id="{47623F2D-3BDE-4838-8684-F0D14A2423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1651" y="2839616"/>
            <a:ext cx="2457450" cy="4127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36" name="Line 8">
            <a:extLst>
              <a:ext uri="{FF2B5EF4-FFF2-40B4-BE49-F238E27FC236}">
                <a16:creationId xmlns:a16="http://schemas.microsoft.com/office/drawing/2014/main" id="{57083A12-F52F-4D06-B9B5-74607F703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651" y="3244429"/>
            <a:ext cx="2457450" cy="3571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37" name="Line 9">
            <a:extLst>
              <a:ext uri="{FF2B5EF4-FFF2-40B4-BE49-F238E27FC236}">
                <a16:creationId xmlns:a16="http://schemas.microsoft.com/office/drawing/2014/main" id="{5B0B6680-8792-4027-AFE3-BF7E93ADE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8951" y="2458616"/>
            <a:ext cx="2470150" cy="795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38" name="Text Box 10">
            <a:extLst>
              <a:ext uri="{FF2B5EF4-FFF2-40B4-BE49-F238E27FC236}">
                <a16:creationId xmlns:a16="http://schemas.microsoft.com/office/drawing/2014/main" id="{AC64EACF-B1B5-4CA8-A7C0-53BF9F52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170" y="3973091"/>
            <a:ext cx="1196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66FFFF"/>
                </a:solidFill>
                <a:ea typeface="楷体_GB2312" pitchFamily="49" charset="-122"/>
              </a:rPr>
              <a:t>衍射屏</a:t>
            </a:r>
          </a:p>
        </p:txBody>
      </p:sp>
      <p:sp>
        <p:nvSpPr>
          <p:cNvPr id="380939" name="Text Box 11">
            <a:extLst>
              <a:ext uri="{FF2B5EF4-FFF2-40B4-BE49-F238E27FC236}">
                <a16:creationId xmlns:a16="http://schemas.microsoft.com/office/drawing/2014/main" id="{ED46C54D-6C1A-4B49-BDD1-00051B4C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40" y="2029495"/>
            <a:ext cx="8239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透镜</a:t>
            </a:r>
          </a:p>
        </p:txBody>
      </p:sp>
      <p:sp>
        <p:nvSpPr>
          <p:cNvPr id="380940" name="Text Box 12">
            <a:extLst>
              <a:ext uri="{FF2B5EF4-FFF2-40B4-BE49-F238E27FC236}">
                <a16:creationId xmlns:a16="http://schemas.microsoft.com/office/drawing/2014/main" id="{39D35D6A-511A-4248-B5C3-5F6EB293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04" y="1780456"/>
            <a:ext cx="12842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观测屏</a:t>
            </a:r>
          </a:p>
        </p:txBody>
      </p:sp>
      <p:sp>
        <p:nvSpPr>
          <p:cNvPr id="380941" name="Line 13">
            <a:extLst>
              <a:ext uri="{FF2B5EF4-FFF2-40B4-BE49-F238E27FC236}">
                <a16:creationId xmlns:a16="http://schemas.microsoft.com/office/drawing/2014/main" id="{A8C5B5F5-4F45-4753-A321-159271507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8001" y="4060404"/>
            <a:ext cx="0" cy="6207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42" name="Line 14">
            <a:extLst>
              <a:ext uri="{FF2B5EF4-FFF2-40B4-BE49-F238E27FC236}">
                <a16:creationId xmlns:a16="http://schemas.microsoft.com/office/drawing/2014/main" id="{F8027695-29FB-4AEF-9947-75010BA4C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388" y="4485854"/>
            <a:ext cx="8683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43" name="Line 15">
            <a:extLst>
              <a:ext uri="{FF2B5EF4-FFF2-40B4-BE49-F238E27FC236}">
                <a16:creationId xmlns:a16="http://schemas.microsoft.com/office/drawing/2014/main" id="{5E4B6709-AF65-474A-B13B-52E99AFD8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176" y="4485854"/>
            <a:ext cx="102393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0944" name="Arc 16">
            <a:extLst>
              <a:ext uri="{FF2B5EF4-FFF2-40B4-BE49-F238E27FC236}">
                <a16:creationId xmlns:a16="http://schemas.microsoft.com/office/drawing/2014/main" id="{73D7E59F-2794-4D7C-BD27-7DC16DB59E06}"/>
              </a:ext>
            </a:extLst>
          </p:cNvPr>
          <p:cNvSpPr>
            <a:spLocks/>
          </p:cNvSpPr>
          <p:nvPr/>
        </p:nvSpPr>
        <p:spPr bwMode="auto">
          <a:xfrm rot="20738488">
            <a:off x="4351163" y="2850729"/>
            <a:ext cx="152400" cy="203200"/>
          </a:xfrm>
          <a:custGeom>
            <a:avLst/>
            <a:gdLst>
              <a:gd name="T0" fmla="*/ 2147483646 w 21600"/>
              <a:gd name="T1" fmla="*/ 0 h 18494"/>
              <a:gd name="T2" fmla="*/ 2147483646 w 21600"/>
              <a:gd name="T3" fmla="*/ 2147483646 h 18494"/>
              <a:gd name="T4" fmla="*/ 0 w 21600"/>
              <a:gd name="T5" fmla="*/ 2147483646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lnTo>
                  <a:pt x="20533" y="-1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945" name="Arc 17">
            <a:extLst>
              <a:ext uri="{FF2B5EF4-FFF2-40B4-BE49-F238E27FC236}">
                <a16:creationId xmlns:a16="http://schemas.microsoft.com/office/drawing/2014/main" id="{6FEE835C-49DB-41DF-BC76-A62EBC0E96DF}"/>
              </a:ext>
            </a:extLst>
          </p:cNvPr>
          <p:cNvSpPr>
            <a:spLocks/>
          </p:cNvSpPr>
          <p:nvPr/>
        </p:nvSpPr>
        <p:spPr bwMode="auto">
          <a:xfrm rot="13592630">
            <a:off x="3849513" y="3092029"/>
            <a:ext cx="382588" cy="341312"/>
          </a:xfrm>
          <a:custGeom>
            <a:avLst/>
            <a:gdLst>
              <a:gd name="T0" fmla="*/ 2147483646 w 17440"/>
              <a:gd name="T1" fmla="*/ 2147483646 h 20039"/>
              <a:gd name="T2" fmla="*/ 0 w 17440"/>
              <a:gd name="T3" fmla="*/ 2147483646 h 20039"/>
              <a:gd name="T4" fmla="*/ 2147483646 w 17440"/>
              <a:gd name="T5" fmla="*/ 0 h 20039"/>
              <a:gd name="T6" fmla="*/ 0 60000 65536"/>
              <a:gd name="T7" fmla="*/ 0 60000 65536"/>
              <a:gd name="T8" fmla="*/ 0 60000 65536"/>
              <a:gd name="T9" fmla="*/ 0 w 17440"/>
              <a:gd name="T10" fmla="*/ 0 h 20039"/>
              <a:gd name="T11" fmla="*/ 17440 w 17440"/>
              <a:gd name="T12" fmla="*/ 20039 h 200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40" h="20039" fill="none" extrusionOk="0">
                <a:moveTo>
                  <a:pt x="9377" y="20038"/>
                </a:moveTo>
                <a:cubicBezTo>
                  <a:pt x="5631" y="18531"/>
                  <a:pt x="2382" y="16004"/>
                  <a:pt x="0" y="12743"/>
                </a:cubicBezTo>
              </a:path>
              <a:path w="17440" h="20039" stroke="0" extrusionOk="0">
                <a:moveTo>
                  <a:pt x="9377" y="20038"/>
                </a:moveTo>
                <a:cubicBezTo>
                  <a:pt x="5631" y="18531"/>
                  <a:pt x="2382" y="16004"/>
                  <a:pt x="0" y="12743"/>
                </a:cubicBezTo>
                <a:lnTo>
                  <a:pt x="17440" y="0"/>
                </a:lnTo>
                <a:lnTo>
                  <a:pt x="9377" y="20038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80946" name="Object 2">
            <a:extLst>
              <a:ext uri="{FF2B5EF4-FFF2-40B4-BE49-F238E27FC236}">
                <a16:creationId xmlns:a16="http://schemas.microsoft.com/office/drawing/2014/main" id="{51F99C40-720B-49CC-96CA-C61035BB1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24547"/>
              </p:ext>
            </p:extLst>
          </p:nvPr>
        </p:nvGraphicFramePr>
        <p:xfrm>
          <a:off x="3816176" y="3393654"/>
          <a:ext cx="4794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0" name="公式" r:id="rId4" imgW="523869" imgH="352391" progId="Equation.3">
                  <p:embed/>
                </p:oleObj>
              </mc:Choice>
              <mc:Fallback>
                <p:oleObj name="公式" r:id="rId4" imgW="523869" imgH="352391" progId="Equation.3">
                  <p:embed/>
                  <p:pic>
                    <p:nvPicPr>
                      <p:cNvPr id="380946" name="Object 2">
                        <a:extLst>
                          <a:ext uri="{FF2B5EF4-FFF2-40B4-BE49-F238E27FC236}">
                            <a16:creationId xmlns:a16="http://schemas.microsoft.com/office/drawing/2014/main" id="{51F99C40-720B-49CC-96CA-C61035BB1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176" y="3393654"/>
                        <a:ext cx="4794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7" name="Object 3">
            <a:extLst>
              <a:ext uri="{FF2B5EF4-FFF2-40B4-BE49-F238E27FC236}">
                <a16:creationId xmlns:a16="http://schemas.microsoft.com/office/drawing/2014/main" id="{CE4D17C8-9EDF-48CD-ABBF-598B9B1B2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31818"/>
              </p:ext>
            </p:extLst>
          </p:nvPr>
        </p:nvGraphicFramePr>
        <p:xfrm>
          <a:off x="4216226" y="2436391"/>
          <a:ext cx="4460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1" name="公式" r:id="rId6" imgW="485641" imgH="342900" progId="Equation.3">
                  <p:embed/>
                </p:oleObj>
              </mc:Choice>
              <mc:Fallback>
                <p:oleObj name="公式" r:id="rId6" imgW="485641" imgH="342900" progId="Equation.3">
                  <p:embed/>
                  <p:pic>
                    <p:nvPicPr>
                      <p:cNvPr id="380947" name="Object 3">
                        <a:extLst>
                          <a:ext uri="{FF2B5EF4-FFF2-40B4-BE49-F238E27FC236}">
                            <a16:creationId xmlns:a16="http://schemas.microsoft.com/office/drawing/2014/main" id="{CE4D17C8-9EDF-48CD-ABBF-598B9B1B2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226" y="2436391"/>
                        <a:ext cx="4460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8" name="Object 4">
            <a:extLst>
              <a:ext uri="{FF2B5EF4-FFF2-40B4-BE49-F238E27FC236}">
                <a16:creationId xmlns:a16="http://schemas.microsoft.com/office/drawing/2014/main" id="{0753301F-D984-4FB8-8659-F75BFFA8F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82386"/>
              </p:ext>
            </p:extLst>
          </p:nvPr>
        </p:nvGraphicFramePr>
        <p:xfrm>
          <a:off x="5319538" y="2485604"/>
          <a:ext cx="2270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2" name="公式" r:id="rId8" imgW="200006" imgH="342900" progId="Equation.3">
                  <p:embed/>
                </p:oleObj>
              </mc:Choice>
              <mc:Fallback>
                <p:oleObj name="公式" r:id="rId8" imgW="200006" imgH="342900" progId="Equation.3">
                  <p:embed/>
                  <p:pic>
                    <p:nvPicPr>
                      <p:cNvPr id="380948" name="Object 4">
                        <a:extLst>
                          <a:ext uri="{FF2B5EF4-FFF2-40B4-BE49-F238E27FC236}">
                            <a16:creationId xmlns:a16="http://schemas.microsoft.com/office/drawing/2014/main" id="{0753301F-D984-4FB8-8659-F75BFFA8F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538" y="2485604"/>
                        <a:ext cx="2270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9" name="Object 5">
            <a:extLst>
              <a:ext uri="{FF2B5EF4-FFF2-40B4-BE49-F238E27FC236}">
                <a16:creationId xmlns:a16="http://schemas.microsoft.com/office/drawing/2014/main" id="{8D63868D-CF09-467E-A34A-B10C13F13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35874"/>
              </p:ext>
            </p:extLst>
          </p:nvPr>
        </p:nvGraphicFramePr>
        <p:xfrm>
          <a:off x="5308426" y="2072854"/>
          <a:ext cx="255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3" name="公式" r:id="rId10" imgW="238233" imgH="342900" progId="Equation.3">
                  <p:embed/>
                </p:oleObj>
              </mc:Choice>
              <mc:Fallback>
                <p:oleObj name="公式" r:id="rId10" imgW="238233" imgH="342900" progId="Equation.3">
                  <p:embed/>
                  <p:pic>
                    <p:nvPicPr>
                      <p:cNvPr id="380949" name="Object 5">
                        <a:extLst>
                          <a:ext uri="{FF2B5EF4-FFF2-40B4-BE49-F238E27FC236}">
                            <a16:creationId xmlns:a16="http://schemas.microsoft.com/office/drawing/2014/main" id="{8D63868D-CF09-467E-A34A-B10C13F13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26" y="2072854"/>
                        <a:ext cx="2555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B0A17179-C911-4FBD-B0E2-6F4D38187D98}"/>
              </a:ext>
            </a:extLst>
          </p:cNvPr>
          <p:cNvGrpSpPr>
            <a:grpSpLocks/>
          </p:cNvGrpSpPr>
          <p:nvPr/>
        </p:nvGrpSpPr>
        <p:grpSpPr bwMode="auto">
          <a:xfrm>
            <a:off x="2508820" y="2542754"/>
            <a:ext cx="0" cy="1428750"/>
            <a:chOff x="832" y="1253"/>
            <a:chExt cx="0" cy="900"/>
          </a:xfrm>
        </p:grpSpPr>
        <p:sp>
          <p:nvSpPr>
            <p:cNvPr id="11325" name="Line 23">
              <a:extLst>
                <a:ext uri="{FF2B5EF4-FFF2-40B4-BE49-F238E27FC236}">
                  <a16:creationId xmlns:a16="http://schemas.microsoft.com/office/drawing/2014/main" id="{79C2935C-1789-4265-B5A6-3F810FE1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1253"/>
              <a:ext cx="0" cy="300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Line 24">
              <a:extLst>
                <a:ext uri="{FF2B5EF4-FFF2-40B4-BE49-F238E27FC236}">
                  <a16:creationId xmlns:a16="http://schemas.microsoft.com/office/drawing/2014/main" id="{A275C7A2-E2D3-48CF-9DD0-98DF2DEAD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" y="1827"/>
              <a:ext cx="0" cy="326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CC4888E4-C25A-40B5-AA8F-E678013F6B5E}"/>
              </a:ext>
            </a:extLst>
          </p:cNvPr>
          <p:cNvGrpSpPr>
            <a:grpSpLocks/>
          </p:cNvGrpSpPr>
          <p:nvPr/>
        </p:nvGrpSpPr>
        <p:grpSpPr bwMode="auto">
          <a:xfrm>
            <a:off x="1721420" y="2534816"/>
            <a:ext cx="755650" cy="928688"/>
            <a:chOff x="336" y="1248"/>
            <a:chExt cx="476" cy="605"/>
          </a:xfrm>
        </p:grpSpPr>
        <p:sp>
          <p:nvSpPr>
            <p:cNvPr id="11319" name="Line 26">
              <a:extLst>
                <a:ext uri="{FF2B5EF4-FFF2-40B4-BE49-F238E27FC236}">
                  <a16:creationId xmlns:a16="http://schemas.microsoft.com/office/drawing/2014/main" id="{A639DE92-2484-4059-B87A-2DEEE912C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53"/>
              <a:ext cx="47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27">
              <a:extLst>
                <a:ext uri="{FF2B5EF4-FFF2-40B4-BE49-F238E27FC236}">
                  <a16:creationId xmlns:a16="http://schemas.microsoft.com/office/drawing/2014/main" id="{05E56FAE-A721-4208-8B1E-8F215F66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32"/>
              <a:ext cx="47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28">
              <a:extLst>
                <a:ext uri="{FF2B5EF4-FFF2-40B4-BE49-F238E27FC236}">
                  <a16:creationId xmlns:a16="http://schemas.microsoft.com/office/drawing/2014/main" id="{D623A83E-E5DB-4DCB-AA33-71F38CDBA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706"/>
              <a:ext cx="47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29">
              <a:extLst>
                <a:ext uri="{FF2B5EF4-FFF2-40B4-BE49-F238E27FC236}">
                  <a16:creationId xmlns:a16="http://schemas.microsoft.com/office/drawing/2014/main" id="{5C24CEC1-2021-4C7F-BC26-754C4A9C5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774"/>
              <a:ext cx="47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30">
              <a:extLst>
                <a:ext uri="{FF2B5EF4-FFF2-40B4-BE49-F238E27FC236}">
                  <a16:creationId xmlns:a16="http://schemas.microsoft.com/office/drawing/2014/main" id="{E7E2C120-2B71-40EB-879E-BE156E658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53"/>
              <a:ext cx="47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24" name="Object 15">
              <a:extLst>
                <a:ext uri="{FF2B5EF4-FFF2-40B4-BE49-F238E27FC236}">
                  <a16:creationId xmlns:a16="http://schemas.microsoft.com/office/drawing/2014/main" id="{8FCB2DEE-5DE1-46F2-B3DE-0C339BD36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248"/>
            <a:ext cx="2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174" name="Equation" r:id="rId12" imgW="76149" imgH="104707" progId="Equation.3">
                    <p:embed/>
                  </p:oleObj>
                </mc:Choice>
                <mc:Fallback>
                  <p:oleObj name="Equation" r:id="rId12" imgW="76149" imgH="104707" progId="Equation.3">
                    <p:embed/>
                    <p:pic>
                      <p:nvPicPr>
                        <p:cNvPr id="11324" name="Object 15">
                          <a:extLst>
                            <a:ext uri="{FF2B5EF4-FFF2-40B4-BE49-F238E27FC236}">
                              <a16:creationId xmlns:a16="http://schemas.microsoft.com/office/drawing/2014/main" id="{8FCB2DEE-5DE1-46F2-B3DE-0C339BD367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48"/>
                          <a:ext cx="2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0960" name="Object 6">
            <a:extLst>
              <a:ext uri="{FF2B5EF4-FFF2-40B4-BE49-F238E27FC236}">
                <a16:creationId xmlns:a16="http://schemas.microsoft.com/office/drawing/2014/main" id="{A5B85754-429D-4AFA-A468-11158FF45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73807"/>
              </p:ext>
            </p:extLst>
          </p:nvPr>
        </p:nvGraphicFramePr>
        <p:xfrm>
          <a:off x="5319538" y="2977729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5" name="公式" r:id="rId14" imgW="142818" imgH="152468" progId="Equation.3">
                  <p:embed/>
                </p:oleObj>
              </mc:Choice>
              <mc:Fallback>
                <p:oleObj name="公式" r:id="rId14" imgW="142818" imgH="152468" progId="Equation.3">
                  <p:embed/>
                  <p:pic>
                    <p:nvPicPr>
                      <p:cNvPr id="380960" name="Object 6">
                        <a:extLst>
                          <a:ext uri="{FF2B5EF4-FFF2-40B4-BE49-F238E27FC236}">
                            <a16:creationId xmlns:a16="http://schemas.microsoft.com/office/drawing/2014/main" id="{A5B85754-429D-4AFA-A468-11158FF45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538" y="2977729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61" name="Object 7">
            <a:extLst>
              <a:ext uri="{FF2B5EF4-FFF2-40B4-BE49-F238E27FC236}">
                <a16:creationId xmlns:a16="http://schemas.microsoft.com/office/drawing/2014/main" id="{194F007A-CD37-4EA9-94CA-2EE983355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78171"/>
              </p:ext>
            </p:extLst>
          </p:nvPr>
        </p:nvGraphicFramePr>
        <p:xfrm>
          <a:off x="4374976" y="4300116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6" name="公式" r:id="rId16" imgW="200006" imgH="314427" progId="Equation.3">
                  <p:embed/>
                </p:oleObj>
              </mc:Choice>
              <mc:Fallback>
                <p:oleObj name="公式" r:id="rId16" imgW="200006" imgH="314427" progId="Equation.3">
                  <p:embed/>
                  <p:pic>
                    <p:nvPicPr>
                      <p:cNvPr id="380961" name="Object 7">
                        <a:extLst>
                          <a:ext uri="{FF2B5EF4-FFF2-40B4-BE49-F238E27FC236}">
                            <a16:creationId xmlns:a16="http://schemas.microsoft.com/office/drawing/2014/main" id="{194F007A-CD37-4EA9-94CA-2EE983355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976" y="4300116"/>
                        <a:ext cx="2270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62" name="Object 8">
            <a:extLst>
              <a:ext uri="{FF2B5EF4-FFF2-40B4-BE49-F238E27FC236}">
                <a16:creationId xmlns:a16="http://schemas.microsoft.com/office/drawing/2014/main" id="{7F6D98F5-3519-4567-8A72-4CB34D44D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45762"/>
              </p:ext>
            </p:extLst>
          </p:nvPr>
        </p:nvGraphicFramePr>
        <p:xfrm>
          <a:off x="7538863" y="3074566"/>
          <a:ext cx="4175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7" name="公式" r:id="rId18" imgW="447720" imgH="352391" progId="Equation.3">
                  <p:embed/>
                </p:oleObj>
              </mc:Choice>
              <mc:Fallback>
                <p:oleObj name="公式" r:id="rId18" imgW="447720" imgH="352391" progId="Equation.3">
                  <p:embed/>
                  <p:pic>
                    <p:nvPicPr>
                      <p:cNvPr id="380962" name="Object 8">
                        <a:extLst>
                          <a:ext uri="{FF2B5EF4-FFF2-40B4-BE49-F238E27FC236}">
                            <a16:creationId xmlns:a16="http://schemas.microsoft.com/office/drawing/2014/main" id="{7F6D98F5-3519-4567-8A72-4CB34D44DC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863" y="3074566"/>
                        <a:ext cx="4175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63" name="Object 9">
            <a:extLst>
              <a:ext uri="{FF2B5EF4-FFF2-40B4-BE49-F238E27FC236}">
                <a16:creationId xmlns:a16="http://schemas.microsoft.com/office/drawing/2014/main" id="{B184BF1C-0807-4496-B42B-02559CE42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11775"/>
              </p:ext>
            </p:extLst>
          </p:nvPr>
        </p:nvGraphicFramePr>
        <p:xfrm>
          <a:off x="7522988" y="2476079"/>
          <a:ext cx="3857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8" name="公式" r:id="rId20" imgW="409492" imgH="342900" progId="Equation.3">
                  <p:embed/>
                </p:oleObj>
              </mc:Choice>
              <mc:Fallback>
                <p:oleObj name="公式" r:id="rId20" imgW="409492" imgH="342900" progId="Equation.3">
                  <p:embed/>
                  <p:pic>
                    <p:nvPicPr>
                      <p:cNvPr id="380963" name="Object 9">
                        <a:extLst>
                          <a:ext uri="{FF2B5EF4-FFF2-40B4-BE49-F238E27FC236}">
                            <a16:creationId xmlns:a16="http://schemas.microsoft.com/office/drawing/2014/main" id="{B184BF1C-0807-4496-B42B-02559CE42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988" y="2476079"/>
                        <a:ext cx="3857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64" name="Object 10">
            <a:extLst>
              <a:ext uri="{FF2B5EF4-FFF2-40B4-BE49-F238E27FC236}">
                <a16:creationId xmlns:a16="http://schemas.microsoft.com/office/drawing/2014/main" id="{0FFC606F-53B1-4540-81C4-B56AC7D0E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0107"/>
              </p:ext>
            </p:extLst>
          </p:nvPr>
        </p:nvGraphicFramePr>
        <p:xfrm>
          <a:off x="5130626" y="3576216"/>
          <a:ext cx="4254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9" name="公式" r:id="rId22" imgW="457200" imgH="342900" progId="Equation.3">
                  <p:embed/>
                </p:oleObj>
              </mc:Choice>
              <mc:Fallback>
                <p:oleObj name="公式" r:id="rId22" imgW="457200" imgH="342900" progId="Equation.3">
                  <p:embed/>
                  <p:pic>
                    <p:nvPicPr>
                      <p:cNvPr id="380964" name="Object 10">
                        <a:extLst>
                          <a:ext uri="{FF2B5EF4-FFF2-40B4-BE49-F238E27FC236}">
                            <a16:creationId xmlns:a16="http://schemas.microsoft.com/office/drawing/2014/main" id="{0FFC606F-53B1-4540-81C4-B56AC7D0E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626" y="3576216"/>
                        <a:ext cx="4254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65" name="Line 37">
            <a:extLst>
              <a:ext uri="{FF2B5EF4-FFF2-40B4-BE49-F238E27FC236}">
                <a16:creationId xmlns:a16="http://schemas.microsoft.com/office/drawing/2014/main" id="{0A05DC0B-4CA0-4FF2-8A61-E1E6CF6F8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251" y="3601616"/>
            <a:ext cx="1905000" cy="3175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0966" name="Line 38">
            <a:extLst>
              <a:ext uri="{FF2B5EF4-FFF2-40B4-BE49-F238E27FC236}">
                <a16:creationId xmlns:a16="http://schemas.microsoft.com/office/drawing/2014/main" id="{EA34A59E-1E86-4F2E-9D30-EDF546F18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676" y="2425279"/>
            <a:ext cx="1989137" cy="26987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0967" name="Line 39">
            <a:extLst>
              <a:ext uri="{FF2B5EF4-FFF2-40B4-BE49-F238E27FC236}">
                <a16:creationId xmlns:a16="http://schemas.microsoft.com/office/drawing/2014/main" id="{2A72F788-44B9-4B67-886A-662F613E3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726" y="2815804"/>
            <a:ext cx="1973262" cy="19050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80968" name="Object 11">
            <a:extLst>
              <a:ext uri="{FF2B5EF4-FFF2-40B4-BE49-F238E27FC236}">
                <a16:creationId xmlns:a16="http://schemas.microsoft.com/office/drawing/2014/main" id="{6009DB94-5911-4BC9-8C3A-114DB3BD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67052"/>
              </p:ext>
            </p:extLst>
          </p:nvPr>
        </p:nvGraphicFramePr>
        <p:xfrm>
          <a:off x="4702001" y="2882479"/>
          <a:ext cx="2571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80" name="公式" r:id="rId24" imgW="238233" imgH="342900" progId="Equation.3">
                  <p:embed/>
                </p:oleObj>
              </mc:Choice>
              <mc:Fallback>
                <p:oleObj name="公式" r:id="rId24" imgW="238233" imgH="342900" progId="Equation.3">
                  <p:embed/>
                  <p:pic>
                    <p:nvPicPr>
                      <p:cNvPr id="380968" name="Object 11">
                        <a:extLst>
                          <a:ext uri="{FF2B5EF4-FFF2-40B4-BE49-F238E27FC236}">
                            <a16:creationId xmlns:a16="http://schemas.microsoft.com/office/drawing/2014/main" id="{6009DB94-5911-4BC9-8C3A-114DB3BD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001" y="2882479"/>
                        <a:ext cx="2571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69" name="Line 41">
            <a:extLst>
              <a:ext uri="{FF2B5EF4-FFF2-40B4-BE49-F238E27FC236}">
                <a16:creationId xmlns:a16="http://schemas.microsoft.com/office/drawing/2014/main" id="{EB4D1A58-3E44-4E5C-830F-510E2EEFC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276" y="2825329"/>
            <a:ext cx="0" cy="776287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0970" name="Line 42">
            <a:extLst>
              <a:ext uri="{FF2B5EF4-FFF2-40B4-BE49-F238E27FC236}">
                <a16:creationId xmlns:a16="http://schemas.microsoft.com/office/drawing/2014/main" id="{79534000-6247-4D59-A775-149728911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276" y="2458616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0971" name="Text Box 43">
            <a:extLst>
              <a:ext uri="{FF2B5EF4-FFF2-40B4-BE49-F238E27FC236}">
                <a16:creationId xmlns:a16="http://schemas.microsoft.com/office/drawing/2014/main" id="{F0D0BC8D-B2C4-47A1-98CC-468627B5B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953000"/>
            <a:ext cx="313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仿宋_GB2312"/>
              </a:rPr>
              <a:t>中央明纹    </a:t>
            </a:r>
            <a:r>
              <a:rPr lang="zh-CN" altLang="en-US" dirty="0">
                <a:solidFill>
                  <a:srgbClr val="66FFFF"/>
                </a:solidFill>
                <a:latin typeface="方正书宋简体"/>
              </a:rPr>
              <a:t>角宽度</a:t>
            </a:r>
          </a:p>
        </p:txBody>
      </p:sp>
      <p:graphicFrame>
        <p:nvGraphicFramePr>
          <p:cNvPr id="380972" name="Object 12">
            <a:extLst>
              <a:ext uri="{FF2B5EF4-FFF2-40B4-BE49-F238E27FC236}">
                <a16:creationId xmlns:a16="http://schemas.microsoft.com/office/drawing/2014/main" id="{09399077-8047-4E35-ACE7-47A2A266B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53016"/>
              </p:ext>
            </p:extLst>
          </p:nvPr>
        </p:nvGraphicFramePr>
        <p:xfrm>
          <a:off x="3203848" y="4941168"/>
          <a:ext cx="2767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81" name="公式" r:id="rId26" imgW="2676531" imgH="352391" progId="Equation.3">
                  <p:embed/>
                </p:oleObj>
              </mc:Choice>
              <mc:Fallback>
                <p:oleObj name="公式" r:id="rId26" imgW="2676531" imgH="352391" progId="Equation.3">
                  <p:embed/>
                  <p:pic>
                    <p:nvPicPr>
                      <p:cNvPr id="380972" name="Object 12">
                        <a:extLst>
                          <a:ext uri="{FF2B5EF4-FFF2-40B4-BE49-F238E27FC236}">
                            <a16:creationId xmlns:a16="http://schemas.microsoft.com/office/drawing/2014/main" id="{09399077-8047-4E35-ACE7-47A2A266B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941168"/>
                        <a:ext cx="2767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73" name="Text Box 45">
            <a:extLst>
              <a:ext uri="{FF2B5EF4-FFF2-40B4-BE49-F238E27FC236}">
                <a16:creationId xmlns:a16="http://schemas.microsoft.com/office/drawing/2014/main" id="{79F3366E-0009-4F66-900A-84BEDE60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5486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方正书宋简体"/>
              </a:rPr>
              <a:t>线宽度</a:t>
            </a:r>
          </a:p>
        </p:txBody>
      </p:sp>
      <p:graphicFrame>
        <p:nvGraphicFramePr>
          <p:cNvPr id="380974" name="Object 13">
            <a:extLst>
              <a:ext uri="{FF2B5EF4-FFF2-40B4-BE49-F238E27FC236}">
                <a16:creationId xmlns:a16="http://schemas.microsoft.com/office/drawing/2014/main" id="{F4601DBF-5033-4222-94A7-5A9532D84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469965"/>
              </p:ext>
            </p:extLst>
          </p:nvPr>
        </p:nvGraphicFramePr>
        <p:xfrm>
          <a:off x="3707904" y="5516563"/>
          <a:ext cx="46116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82" name="公式" r:id="rId28" imgW="4505331" imgH="352391" progId="Equation.3">
                  <p:embed/>
                </p:oleObj>
              </mc:Choice>
              <mc:Fallback>
                <p:oleObj name="公式" r:id="rId28" imgW="4505331" imgH="352391" progId="Equation.3">
                  <p:embed/>
                  <p:pic>
                    <p:nvPicPr>
                      <p:cNvPr id="380974" name="Object 13">
                        <a:extLst>
                          <a:ext uri="{FF2B5EF4-FFF2-40B4-BE49-F238E27FC236}">
                            <a16:creationId xmlns:a16="http://schemas.microsoft.com/office/drawing/2014/main" id="{F4601DBF-5033-4222-94A7-5A9532D84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516563"/>
                        <a:ext cx="46116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7">
            <a:extLst>
              <a:ext uri="{FF2B5EF4-FFF2-40B4-BE49-F238E27FC236}">
                <a16:creationId xmlns:a16="http://schemas.microsoft.com/office/drawing/2014/main" id="{8532303F-1678-4543-BC50-50A508CBB7DE}"/>
              </a:ext>
            </a:extLst>
          </p:cNvPr>
          <p:cNvGrpSpPr>
            <a:grpSpLocks/>
          </p:cNvGrpSpPr>
          <p:nvPr/>
        </p:nvGrpSpPr>
        <p:grpSpPr bwMode="auto">
          <a:xfrm>
            <a:off x="5629101" y="1772816"/>
            <a:ext cx="76200" cy="2895600"/>
            <a:chOff x="3648" y="1008"/>
            <a:chExt cx="48" cy="1344"/>
          </a:xfrm>
        </p:grpSpPr>
        <p:sp>
          <p:nvSpPr>
            <p:cNvPr id="11317" name="Rectangle 48">
              <a:extLst>
                <a:ext uri="{FF2B5EF4-FFF2-40B4-BE49-F238E27FC236}">
                  <a16:creationId xmlns:a16="http://schemas.microsoft.com/office/drawing/2014/main" id="{75896050-4F7C-40B1-A154-B232568C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08"/>
              <a:ext cx="48" cy="1344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18" name="Line 49">
              <a:extLst>
                <a:ext uri="{FF2B5EF4-FFF2-40B4-BE49-F238E27FC236}">
                  <a16:creationId xmlns:a16="http://schemas.microsoft.com/office/drawing/2014/main" id="{48941ABC-BF67-4EB4-B3BC-35BA3A1ED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08"/>
              <a:ext cx="0" cy="134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0978" name="Rectangle 50">
            <a:extLst>
              <a:ext uri="{FF2B5EF4-FFF2-40B4-BE49-F238E27FC236}">
                <a16:creationId xmlns:a16="http://schemas.microsoft.com/office/drawing/2014/main" id="{2DFADCC7-6570-4499-B3AA-EDF2A270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822325"/>
            <a:ext cx="1285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latin typeface="方正书宋简体"/>
              </a:rPr>
              <a:t>角宽度</a:t>
            </a:r>
          </a:p>
        </p:txBody>
      </p:sp>
      <p:sp>
        <p:nvSpPr>
          <p:cNvPr id="380979" name="Text Box 51">
            <a:extLst>
              <a:ext uri="{FF2B5EF4-FFF2-40B4-BE49-F238E27FC236}">
                <a16:creationId xmlns:a16="http://schemas.microsoft.com/office/drawing/2014/main" id="{ACFD5E96-3A8A-4F45-BED2-47F8AEE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822325"/>
            <a:ext cx="52435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相邻两暗纹中心对应的衍射角之差</a:t>
            </a:r>
          </a:p>
        </p:txBody>
      </p:sp>
      <p:sp>
        <p:nvSpPr>
          <p:cNvPr id="380980" name="Rectangle 52">
            <a:extLst>
              <a:ext uri="{FF2B5EF4-FFF2-40B4-BE49-F238E27FC236}">
                <a16:creationId xmlns:a16="http://schemas.microsoft.com/office/drawing/2014/main" id="{C47AF55E-1655-4CAD-8EAE-C4C4C1E2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371600"/>
            <a:ext cx="14287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latin typeface="方正书宋简体"/>
              </a:rPr>
              <a:t>线宽度</a:t>
            </a:r>
          </a:p>
        </p:txBody>
      </p:sp>
      <p:sp>
        <p:nvSpPr>
          <p:cNvPr id="380981" name="Rectangle 53">
            <a:extLst>
              <a:ext uri="{FF2B5EF4-FFF2-40B4-BE49-F238E27FC236}">
                <a16:creationId xmlns:a16="http://schemas.microsoft.com/office/drawing/2014/main" id="{0BB76674-8ACA-43EE-892C-7C63FD2E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1357313"/>
            <a:ext cx="5286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相邻两暗纹中心间的距离</a:t>
            </a:r>
          </a:p>
        </p:txBody>
      </p:sp>
      <p:sp>
        <p:nvSpPr>
          <p:cNvPr id="380982" name="Text Box 54">
            <a:extLst>
              <a:ext uri="{FF2B5EF4-FFF2-40B4-BE49-F238E27FC236}">
                <a16:creationId xmlns:a16="http://schemas.microsoft.com/office/drawing/2014/main" id="{1D623D0E-2EA9-434F-AE9A-9045F66A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067425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i="1" dirty="0">
                <a:solidFill>
                  <a:srgbClr val="66FFFF"/>
                </a:solidFill>
              </a:rPr>
              <a:t>k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级明纹 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</a:rPr>
              <a:t>角宽度</a:t>
            </a:r>
          </a:p>
        </p:txBody>
      </p:sp>
      <p:graphicFrame>
        <p:nvGraphicFramePr>
          <p:cNvPr id="380983" name="Object 14">
            <a:extLst>
              <a:ext uri="{FF2B5EF4-FFF2-40B4-BE49-F238E27FC236}">
                <a16:creationId xmlns:a16="http://schemas.microsoft.com/office/drawing/2014/main" id="{F0336F17-D66C-4380-8A35-96BA63330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039342"/>
              </p:ext>
            </p:extLst>
          </p:nvPr>
        </p:nvGraphicFramePr>
        <p:xfrm>
          <a:off x="3707904" y="6092825"/>
          <a:ext cx="15192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83" name="公式" r:id="rId30" imgW="1438269" imgH="352391" progId="Equation.3">
                  <p:embed/>
                </p:oleObj>
              </mc:Choice>
              <mc:Fallback>
                <p:oleObj name="公式" r:id="rId30" imgW="1438269" imgH="352391" progId="Equation.3">
                  <p:embed/>
                  <p:pic>
                    <p:nvPicPr>
                      <p:cNvPr id="380983" name="Object 14">
                        <a:extLst>
                          <a:ext uri="{FF2B5EF4-FFF2-40B4-BE49-F238E27FC236}">
                            <a16:creationId xmlns:a16="http://schemas.microsoft.com/office/drawing/2014/main" id="{F0336F17-D66C-4380-8A35-96BA63330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092825"/>
                        <a:ext cx="15192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84" name="Text Box 56">
            <a:extLst>
              <a:ext uri="{FF2B5EF4-FFF2-40B4-BE49-F238E27FC236}">
                <a16:creationId xmlns:a16="http://schemas.microsoft.com/office/drawing/2014/main" id="{6923A53A-7179-49CA-8BCA-DCFE0ED9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092825"/>
            <a:ext cx="947738" cy="396875"/>
          </a:xfrm>
          <a:prstGeom prst="rect">
            <a:avLst/>
          </a:prstGeom>
          <a:solidFill>
            <a:srgbClr val="00FFFF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线宽度</a:t>
            </a:r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2BBB2B9-CC97-4449-951C-96AA8E34C22A}"/>
              </a:ext>
            </a:extLst>
          </p:cNvPr>
          <p:cNvGrpSpPr>
            <a:grpSpLocks/>
          </p:cNvGrpSpPr>
          <p:nvPr/>
        </p:nvGrpSpPr>
        <p:grpSpPr bwMode="auto">
          <a:xfrm>
            <a:off x="3068463" y="2336379"/>
            <a:ext cx="215900" cy="1801812"/>
            <a:chOff x="3969" y="2432"/>
            <a:chExt cx="84" cy="1271"/>
          </a:xfrm>
        </p:grpSpPr>
        <p:sp>
          <p:nvSpPr>
            <p:cNvPr id="11315" name="Freeform 58">
              <a:extLst>
                <a:ext uri="{FF2B5EF4-FFF2-40B4-BE49-F238E27FC236}">
                  <a16:creationId xmlns:a16="http://schemas.microsoft.com/office/drawing/2014/main" id="{D572BC5C-A55D-4A93-9A39-332138F4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6" name="Freeform 59">
              <a:extLst>
                <a:ext uri="{FF2B5EF4-FFF2-40B4-BE49-F238E27FC236}">
                  <a16:creationId xmlns:a16="http://schemas.microsoft.com/office/drawing/2014/main" id="{02A2CE36-D410-4F23-B22C-D7A0B1FB1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69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12" name="灯片编号占位符 1">
            <a:extLst>
              <a:ext uri="{FF2B5EF4-FFF2-40B4-BE49-F238E27FC236}">
                <a16:creationId xmlns:a16="http://schemas.microsoft.com/office/drawing/2014/main" id="{7F4F953F-2DE2-46DD-A530-ED4ACE1DDEF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49591C-092E-49C9-883C-890759F93410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2">
                <a:extLst>
                  <a:ext uri="{FF2B5EF4-FFF2-40B4-BE49-F238E27FC236}">
                    <a16:creationId xmlns:a16="http://schemas.microsoft.com/office/drawing/2014/main" id="{968499AC-4356-43E0-8D46-18F9809FD19F}"/>
                  </a:ext>
                </a:extLst>
              </p:cNvPr>
              <p:cNvSpPr txBox="1"/>
              <p:nvPr/>
            </p:nvSpPr>
            <p:spPr bwMode="auto">
              <a:xfrm>
                <a:off x="6106343" y="4681860"/>
                <a:ext cx="2858145" cy="8353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𝑎𝑟𝑐𝑠𝑖𝑛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 )</m:t>
                      </m:r>
                    </m:oMath>
                  </m:oMathPara>
                </a14:m>
                <a:endParaRPr lang="en-US" altLang="zh-CN" i="1" dirty="0">
                  <a:solidFill>
                    <a:srgbClr val="FFC000"/>
                  </a:solidFill>
                  <a:latin typeface="+mn-lt"/>
                </a:endParaRPr>
              </a:p>
              <a:p>
                <a:r>
                  <a:rPr lang="zh-CN" altLang="en-US" dirty="0">
                    <a:solidFill>
                      <a:srgbClr val="FFC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l-GR" altLang="zh-CN" i="1" dirty="0">
                    <a:solidFill>
                      <a:srgbClr val="FFC000"/>
                    </a:solidFill>
                    <a:latin typeface="+mn-lt"/>
                  </a:rPr>
                  <a:t>λ</a:t>
                </a:r>
                <a:r>
                  <a:rPr lang="en-US" altLang="zh-CN" i="1" dirty="0">
                    <a:solidFill>
                      <a:srgbClr val="FFC000"/>
                    </a:solidFill>
                    <a:latin typeface="+mn-lt"/>
                  </a:rPr>
                  <a:t>/a</a:t>
                </a:r>
                <a:endParaRPr lang="zh-CN" altLang="en-US" i="1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Object 62">
                <a:extLst>
                  <a:ext uri="{FF2B5EF4-FFF2-40B4-BE49-F238E27FC236}">
                    <a16:creationId xmlns:a16="http://schemas.microsoft.com/office/drawing/2014/main" id="{968499AC-4356-43E0-8D46-18F9809F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6343" y="4681860"/>
                <a:ext cx="2858145" cy="835372"/>
              </a:xfrm>
              <a:prstGeom prst="rect">
                <a:avLst/>
              </a:prstGeom>
              <a:blipFill>
                <a:blip r:embed="rId32"/>
                <a:stretch>
                  <a:fillRect t="-66906" r="-15287" b="-60432"/>
                </a:stretch>
              </a:blipFill>
              <a:ln>
                <a:solidFill>
                  <a:srgbClr val="FF000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3">
            <a:extLst>
              <a:ext uri="{FF2B5EF4-FFF2-40B4-BE49-F238E27FC236}">
                <a16:creationId xmlns:a16="http://schemas.microsoft.com/office/drawing/2014/main" id="{D081DF48-ADB8-4348-91EE-5B53037FD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6048375"/>
          <a:ext cx="15843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84" name="公式" r:id="rId33" imgW="685953" imgH="152468" progId="Equation.3">
                  <p:embed/>
                </p:oleObj>
              </mc:Choice>
              <mc:Fallback>
                <p:oleObj name="公式" r:id="rId33" imgW="685953" imgH="152468" progId="Equation.3">
                  <p:embed/>
                  <p:pic>
                    <p:nvPicPr>
                      <p:cNvPr id="7" name="Object 63">
                        <a:extLst>
                          <a:ext uri="{FF2B5EF4-FFF2-40B4-BE49-F238E27FC236}">
                            <a16:creationId xmlns:a16="http://schemas.microsoft.com/office/drawing/2014/main" id="{D081DF48-ADB8-4348-91EE-5B53037FD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048375"/>
                        <a:ext cx="15843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8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8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8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4" grpId="0" autoUpdateAnimBg="0"/>
      <p:bldP spid="380938" grpId="0" autoUpdateAnimBg="0"/>
      <p:bldP spid="380939" grpId="0" autoUpdateAnimBg="0"/>
      <p:bldP spid="380940" grpId="0" autoUpdateAnimBg="0"/>
      <p:bldP spid="380971" grpId="0" autoUpdateAnimBg="0"/>
      <p:bldP spid="380973" grpId="0" autoUpdateAnimBg="0"/>
      <p:bldP spid="380978" grpId="0" build="p" autoUpdateAnimBg="0"/>
      <p:bldP spid="380979" grpId="0" build="p" autoUpdateAnimBg="0"/>
      <p:bldP spid="380980" grpId="0" build="p" autoUpdateAnimBg="0"/>
      <p:bldP spid="380981" grpId="0" build="p" autoUpdateAnimBg="0"/>
      <p:bldP spid="380982" grpId="0" build="p" autoUpdateAnimBg="0"/>
      <p:bldP spid="380984" grpId="0" animBg="1" autoUpdateAnimBg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4F7BD914-3678-44AB-A0B2-C5F44D56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884238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(1</a:t>
            </a:r>
            <a:r>
              <a:rPr lang="en-US" altLang="zh-CN" b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FDA38EDF-76CB-4DB2-BB5F-B6BEC2B6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850900"/>
            <a:ext cx="75961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波长越长，缝宽越小，条纹宽度越宽，衍射越明显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28E050F0-BD54-4B63-ABDE-6A491947D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1438275"/>
            <a:ext cx="4143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波动光学退化到几何光学</a:t>
            </a:r>
          </a:p>
        </p:txBody>
      </p:sp>
      <p:graphicFrame>
        <p:nvGraphicFramePr>
          <p:cNvPr id="39942" name="Object 3">
            <a:extLst>
              <a:ext uri="{FF2B5EF4-FFF2-40B4-BE49-F238E27FC236}">
                <a16:creationId xmlns:a16="http://schemas.microsoft.com/office/drawing/2014/main" id="{5DE9C5BF-B2AC-426A-AEE3-A17F7F995B0D}"/>
              </a:ext>
            </a:extLst>
          </p:cNvPr>
          <p:cNvGraphicFramePr>
            <a:graphicFrameLocks/>
          </p:cNvGraphicFramePr>
          <p:nvPr/>
        </p:nvGraphicFramePr>
        <p:xfrm>
          <a:off x="1314450" y="1624013"/>
          <a:ext cx="10969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0" name="公式" r:id="rId3" imgW="1143153" imgH="342900" progId="Equation.3">
                  <p:embed/>
                </p:oleObj>
              </mc:Choice>
              <mc:Fallback>
                <p:oleObj name="公式" r:id="rId3" imgW="1143153" imgH="342900" progId="Equation.3">
                  <p:embed/>
                  <p:pic>
                    <p:nvPicPr>
                      <p:cNvPr id="39942" name="Object 3">
                        <a:extLst>
                          <a:ext uri="{FF2B5EF4-FFF2-40B4-BE49-F238E27FC236}">
                            <a16:creationId xmlns:a16="http://schemas.microsoft.com/office/drawing/2014/main" id="{5DE9C5BF-B2AC-426A-AEE3-A17F7F995B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624013"/>
                        <a:ext cx="10969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4">
            <a:extLst>
              <a:ext uri="{FF2B5EF4-FFF2-40B4-BE49-F238E27FC236}">
                <a16:creationId xmlns:a16="http://schemas.microsoft.com/office/drawing/2014/main" id="{94899DF5-E139-4E8F-AB84-5E2D5AE80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387475"/>
          <a:ext cx="2022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1" name="公式" r:id="rId5" imgW="981069" imgH="314427" progId="Equation.3">
                  <p:embed/>
                </p:oleObj>
              </mc:Choice>
              <mc:Fallback>
                <p:oleObj name="公式" r:id="rId5" imgW="981069" imgH="314427" progId="Equation.3">
                  <p:embed/>
                  <p:pic>
                    <p:nvPicPr>
                      <p:cNvPr id="39943" name="Object 4">
                        <a:extLst>
                          <a:ext uri="{FF2B5EF4-FFF2-40B4-BE49-F238E27FC236}">
                            <a16:creationId xmlns:a16="http://schemas.microsoft.com/office/drawing/2014/main" id="{94899DF5-E139-4E8F-AB84-5E2D5AE80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87475"/>
                        <a:ext cx="20224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5">
            <a:extLst>
              <a:ext uri="{FF2B5EF4-FFF2-40B4-BE49-F238E27FC236}">
                <a16:creationId xmlns:a16="http://schemas.microsoft.com/office/drawing/2014/main" id="{19F06D6A-A792-460E-9341-B6A2AD65DEED}"/>
              </a:ext>
            </a:extLst>
          </p:cNvPr>
          <p:cNvGraphicFramePr>
            <a:graphicFrameLocks/>
          </p:cNvGraphicFramePr>
          <p:nvPr/>
        </p:nvGraphicFramePr>
        <p:xfrm>
          <a:off x="1347788" y="2224088"/>
          <a:ext cx="10509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2" name="公式" r:id="rId7" imgW="1095445" imgH="342900" progId="Equation.3">
                  <p:embed/>
                </p:oleObj>
              </mc:Choice>
              <mc:Fallback>
                <p:oleObj name="公式" r:id="rId7" imgW="1095445" imgH="342900" progId="Equation.3">
                  <p:embed/>
                  <p:pic>
                    <p:nvPicPr>
                      <p:cNvPr id="39944" name="Object 5">
                        <a:extLst>
                          <a:ext uri="{FF2B5EF4-FFF2-40B4-BE49-F238E27FC236}">
                            <a16:creationId xmlns:a16="http://schemas.microsoft.com/office/drawing/2014/main" id="{19F06D6A-A792-460E-9341-B6A2AD65DE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224088"/>
                        <a:ext cx="10509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6">
            <a:extLst>
              <a:ext uri="{FF2B5EF4-FFF2-40B4-BE49-F238E27FC236}">
                <a16:creationId xmlns:a16="http://schemas.microsoft.com/office/drawing/2014/main" id="{3A432D47-B6F0-4A7E-BEDA-3198BCBDA86E}"/>
              </a:ext>
            </a:extLst>
          </p:cNvPr>
          <p:cNvGraphicFramePr>
            <a:graphicFrameLocks/>
          </p:cNvGraphicFramePr>
          <p:nvPr/>
        </p:nvGraphicFramePr>
        <p:xfrm>
          <a:off x="2714625" y="2205038"/>
          <a:ext cx="12001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3" name="公式" r:id="rId9" imgW="1257224" imgH="352391" progId="Equation.3">
                  <p:embed/>
                </p:oleObj>
              </mc:Choice>
              <mc:Fallback>
                <p:oleObj name="公式" r:id="rId9" imgW="1257224" imgH="352391" progId="Equation.3">
                  <p:embed/>
                  <p:pic>
                    <p:nvPicPr>
                      <p:cNvPr id="39945" name="Object 6">
                        <a:extLst>
                          <a:ext uri="{FF2B5EF4-FFF2-40B4-BE49-F238E27FC236}">
                            <a16:creationId xmlns:a16="http://schemas.microsoft.com/office/drawing/2014/main" id="{3A432D47-B6F0-4A7E-BEDA-3198BCBDA8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205038"/>
                        <a:ext cx="12001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>
            <a:extLst>
              <a:ext uri="{FF2B5EF4-FFF2-40B4-BE49-F238E27FC236}">
                <a16:creationId xmlns:a16="http://schemas.microsoft.com/office/drawing/2014/main" id="{1FF0B7CF-FA0C-4B36-B0C7-7C83B0400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173288"/>
            <a:ext cx="43576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观察屏上只有中央明纹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4FD4CFEA-92F9-4F14-B252-5618B766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33375"/>
            <a:ext cx="247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讨论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9D2B461C-0B36-42B8-8526-89E6F9C3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1557338"/>
            <a:ext cx="53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87F08D1E-6D7B-4272-9A13-4DEFD804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755900"/>
            <a:ext cx="584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(4)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缝位置变化不影响条纹位置分布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8782B206-8629-49DB-89F7-8819E07A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133600"/>
            <a:ext cx="53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(3)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006" name="Line 70">
            <a:extLst>
              <a:ext uri="{FF2B5EF4-FFF2-40B4-BE49-F238E27FC236}">
                <a16:creationId xmlns:a16="http://schemas.microsoft.com/office/drawing/2014/main" id="{1FF0BE80-F05D-4800-9420-5545C0222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8202" y="4023295"/>
            <a:ext cx="2000250" cy="65881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07" name="Line 71">
            <a:extLst>
              <a:ext uri="{FF2B5EF4-FFF2-40B4-BE49-F238E27FC236}">
                <a16:creationId xmlns:a16="http://schemas.microsoft.com/office/drawing/2014/main" id="{D67156C3-12B4-450F-91E7-0ABF3E27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052" y="3804220"/>
            <a:ext cx="0" cy="2241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008" name="Line 72">
            <a:extLst>
              <a:ext uri="{FF2B5EF4-FFF2-40B4-BE49-F238E27FC236}">
                <a16:creationId xmlns:a16="http://schemas.microsoft.com/office/drawing/2014/main" id="{A397F709-D30D-4D49-885F-386A0AC7D23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546452" y="4042345"/>
            <a:ext cx="1984375" cy="28416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09" name="Line 73">
            <a:extLst>
              <a:ext uri="{FF2B5EF4-FFF2-40B4-BE49-F238E27FC236}">
                <a16:creationId xmlns:a16="http://schemas.microsoft.com/office/drawing/2014/main" id="{5D492D93-6951-4699-BCAB-E36A91E32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239" y="4882133"/>
            <a:ext cx="3317875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0" name="Line 74">
            <a:extLst>
              <a:ext uri="{FF2B5EF4-FFF2-40B4-BE49-F238E27FC236}">
                <a16:creationId xmlns:a16="http://schemas.microsoft.com/office/drawing/2014/main" id="{49BD8D57-E869-41C5-8BE9-A16C9F7F186C}"/>
              </a:ext>
            </a:extLst>
          </p:cNvPr>
          <p:cNvSpPr>
            <a:spLocks noChangeShapeType="1"/>
          </p:cNvSpPr>
          <p:nvPr/>
        </p:nvSpPr>
        <p:spPr bwMode="auto">
          <a:xfrm rot="678596" flipV="1">
            <a:off x="5483077" y="4161408"/>
            <a:ext cx="123825" cy="412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011" name="Object 7">
            <a:extLst>
              <a:ext uri="{FF2B5EF4-FFF2-40B4-BE49-F238E27FC236}">
                <a16:creationId xmlns:a16="http://schemas.microsoft.com/office/drawing/2014/main" id="{63E26D65-9A6A-46D7-BE19-A1CD28088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86080"/>
              </p:ext>
            </p:extLst>
          </p:nvPr>
        </p:nvGraphicFramePr>
        <p:xfrm>
          <a:off x="5456089" y="5533008"/>
          <a:ext cx="2270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4" name="公式" r:id="rId11" imgW="200006" imgH="314427" progId="Equation.3">
                  <p:embed/>
                </p:oleObj>
              </mc:Choice>
              <mc:Fallback>
                <p:oleObj name="公式" r:id="rId11" imgW="200006" imgH="314427" progId="Equation.3">
                  <p:embed/>
                  <p:pic>
                    <p:nvPicPr>
                      <p:cNvPr id="40011" name="Object 7">
                        <a:extLst>
                          <a:ext uri="{FF2B5EF4-FFF2-40B4-BE49-F238E27FC236}">
                            <a16:creationId xmlns:a16="http://schemas.microsoft.com/office/drawing/2014/main" id="{63E26D65-9A6A-46D7-BE19-A1CD28088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089" y="5533008"/>
                        <a:ext cx="2270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12" name="Object 8">
            <a:extLst>
              <a:ext uri="{FF2B5EF4-FFF2-40B4-BE49-F238E27FC236}">
                <a16:creationId xmlns:a16="http://schemas.microsoft.com/office/drawing/2014/main" id="{16E33ADF-CCE5-4912-9CAE-3B0BEB9D1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28150"/>
              </p:ext>
            </p:extLst>
          </p:nvPr>
        </p:nvGraphicFramePr>
        <p:xfrm>
          <a:off x="3914627" y="4640833"/>
          <a:ext cx="204787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5" name="公式" r:id="rId13" imgW="181045" imgH="228702" progId="Equation.3">
                  <p:embed/>
                </p:oleObj>
              </mc:Choice>
              <mc:Fallback>
                <p:oleObj name="公式" r:id="rId13" imgW="181045" imgH="228702" progId="Equation.3">
                  <p:embed/>
                  <p:pic>
                    <p:nvPicPr>
                      <p:cNvPr id="40012" name="Object 8">
                        <a:extLst>
                          <a:ext uri="{FF2B5EF4-FFF2-40B4-BE49-F238E27FC236}">
                            <a16:creationId xmlns:a16="http://schemas.microsoft.com/office/drawing/2014/main" id="{16E33ADF-CCE5-4912-9CAE-3B0BEB9D1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627" y="4640833"/>
                        <a:ext cx="204787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13" name="Object 9">
            <a:extLst>
              <a:ext uri="{FF2B5EF4-FFF2-40B4-BE49-F238E27FC236}">
                <a16:creationId xmlns:a16="http://schemas.microsoft.com/office/drawing/2014/main" id="{F9E77B2A-1E1A-497A-9234-067C48659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20273"/>
              </p:ext>
            </p:extLst>
          </p:nvPr>
        </p:nvGraphicFramePr>
        <p:xfrm>
          <a:off x="6662589" y="3889945"/>
          <a:ext cx="22701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6" name="公式" r:id="rId15" imgW="200006" imgH="219211" progId="Equation.3">
                  <p:embed/>
                </p:oleObj>
              </mc:Choice>
              <mc:Fallback>
                <p:oleObj name="公式" r:id="rId15" imgW="200006" imgH="219211" progId="Equation.3">
                  <p:embed/>
                  <p:pic>
                    <p:nvPicPr>
                      <p:cNvPr id="40013" name="Object 9">
                        <a:extLst>
                          <a:ext uri="{FF2B5EF4-FFF2-40B4-BE49-F238E27FC236}">
                            <a16:creationId xmlns:a16="http://schemas.microsoft.com/office/drawing/2014/main" id="{F9E77B2A-1E1A-497A-9234-067C48659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589" y="3889945"/>
                        <a:ext cx="227013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4" name="Line 78">
            <a:extLst>
              <a:ext uri="{FF2B5EF4-FFF2-40B4-BE49-F238E27FC236}">
                <a16:creationId xmlns:a16="http://schemas.microsoft.com/office/drawing/2014/main" id="{008CA3B9-D3FE-405F-8438-0AA421F08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2952" y="5918770"/>
            <a:ext cx="2057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15" name="Line 79">
            <a:extLst>
              <a:ext uri="{FF2B5EF4-FFF2-40B4-BE49-F238E27FC236}">
                <a16:creationId xmlns:a16="http://schemas.microsoft.com/office/drawing/2014/main" id="{1060BEF1-455E-4CFB-AFDA-B6B63F1DE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164" y="4466208"/>
            <a:ext cx="14112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16" name="Line 80">
            <a:extLst>
              <a:ext uri="{FF2B5EF4-FFF2-40B4-BE49-F238E27FC236}">
                <a16:creationId xmlns:a16="http://schemas.microsoft.com/office/drawing/2014/main" id="{604E43C8-C675-4A37-A88A-B6E8E7D33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214" y="4880545"/>
            <a:ext cx="14478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17" name="Line 81">
            <a:extLst>
              <a:ext uri="{FF2B5EF4-FFF2-40B4-BE49-F238E27FC236}">
                <a16:creationId xmlns:a16="http://schemas.microsoft.com/office/drawing/2014/main" id="{F9D42006-2449-4848-9FF4-B1B40B2FE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814" y="5283770"/>
            <a:ext cx="14112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40018" name="Object 10">
            <a:extLst>
              <a:ext uri="{FF2B5EF4-FFF2-40B4-BE49-F238E27FC236}">
                <a16:creationId xmlns:a16="http://schemas.microsoft.com/office/drawing/2014/main" id="{0AA9CDCB-60A7-44B2-B1D9-6F7ECE440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18409"/>
              </p:ext>
            </p:extLst>
          </p:nvPr>
        </p:nvGraphicFramePr>
        <p:xfrm>
          <a:off x="3044677" y="5325045"/>
          <a:ext cx="2270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7" name="公式" r:id="rId17" imgW="200006" imgH="219211" progId="Equation.3">
                  <p:embed/>
                </p:oleObj>
              </mc:Choice>
              <mc:Fallback>
                <p:oleObj name="公式" r:id="rId17" imgW="200006" imgH="219211" progId="Equation.3">
                  <p:embed/>
                  <p:pic>
                    <p:nvPicPr>
                      <p:cNvPr id="40018" name="Object 10">
                        <a:extLst>
                          <a:ext uri="{FF2B5EF4-FFF2-40B4-BE49-F238E27FC236}">
                            <a16:creationId xmlns:a16="http://schemas.microsoft.com/office/drawing/2014/main" id="{0AA9CDCB-60A7-44B2-B1D9-6F7ECE440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677" y="5325045"/>
                        <a:ext cx="227012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19" name="Object 11">
            <a:extLst>
              <a:ext uri="{FF2B5EF4-FFF2-40B4-BE49-F238E27FC236}">
                <a16:creationId xmlns:a16="http://schemas.microsoft.com/office/drawing/2014/main" id="{D28319F4-A1E8-4D1A-BAB7-24F96E0B4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81882"/>
              </p:ext>
            </p:extLst>
          </p:nvPr>
        </p:nvGraphicFramePr>
        <p:xfrm>
          <a:off x="3058964" y="4186808"/>
          <a:ext cx="2238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8" name="公式" r:id="rId19" imgW="200006" imgH="228702" progId="Equation.3">
                  <p:embed/>
                </p:oleObj>
              </mc:Choice>
              <mc:Fallback>
                <p:oleObj name="公式" r:id="rId19" imgW="200006" imgH="228702" progId="Equation.3">
                  <p:embed/>
                  <p:pic>
                    <p:nvPicPr>
                      <p:cNvPr id="40019" name="Object 11">
                        <a:extLst>
                          <a:ext uri="{FF2B5EF4-FFF2-40B4-BE49-F238E27FC236}">
                            <a16:creationId xmlns:a16="http://schemas.microsoft.com/office/drawing/2014/main" id="{D28319F4-A1E8-4D1A-BAB7-24F96E0B4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964" y="4186808"/>
                        <a:ext cx="2238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20" name="Line 84">
            <a:extLst>
              <a:ext uri="{FF2B5EF4-FFF2-40B4-BE49-F238E27FC236}">
                <a16:creationId xmlns:a16="http://schemas.microsoft.com/office/drawing/2014/main" id="{80FB5674-5B1C-4899-ACC4-B24EC9FE7429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3316139" y="4871020"/>
            <a:ext cx="1092200" cy="34766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21" name="Line 85">
            <a:extLst>
              <a:ext uri="{FF2B5EF4-FFF2-40B4-BE49-F238E27FC236}">
                <a16:creationId xmlns:a16="http://schemas.microsoft.com/office/drawing/2014/main" id="{30FDFB94-280A-4663-B48B-A2F8F289A8EF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3311377" y="4483670"/>
            <a:ext cx="1101725" cy="35083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22" name="Line 86">
            <a:extLst>
              <a:ext uri="{FF2B5EF4-FFF2-40B4-BE49-F238E27FC236}">
                <a16:creationId xmlns:a16="http://schemas.microsoft.com/office/drawing/2014/main" id="{DB2CCED2-FDD7-4A2A-8F77-B2FBDB59999E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3293914" y="4043933"/>
            <a:ext cx="1162050" cy="3698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id="{4FA1F307-D3D9-4BC1-9BA2-33B48081ADDA}"/>
              </a:ext>
            </a:extLst>
          </p:cNvPr>
          <p:cNvGrpSpPr>
            <a:grpSpLocks/>
          </p:cNvGrpSpPr>
          <p:nvPr/>
        </p:nvGrpSpPr>
        <p:grpSpPr bwMode="auto">
          <a:xfrm>
            <a:off x="3312964" y="3837558"/>
            <a:ext cx="0" cy="2076450"/>
            <a:chOff x="2592" y="956"/>
            <a:chExt cx="0" cy="1308"/>
          </a:xfrm>
        </p:grpSpPr>
        <p:sp>
          <p:nvSpPr>
            <p:cNvPr id="12381" name="Line 88">
              <a:extLst>
                <a:ext uri="{FF2B5EF4-FFF2-40B4-BE49-F238E27FC236}">
                  <a16:creationId xmlns:a16="http://schemas.microsoft.com/office/drawing/2014/main" id="{16719151-CD65-47B5-8C72-B3331B9AD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956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Line 89">
              <a:extLst>
                <a:ext uri="{FF2B5EF4-FFF2-40B4-BE49-F238E27FC236}">
                  <a16:creationId xmlns:a16="http://schemas.microsoft.com/office/drawing/2014/main" id="{86435BFA-429B-4359-9DC4-8637646F8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65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Line 90">
              <a:extLst>
                <a:ext uri="{FF2B5EF4-FFF2-40B4-BE49-F238E27FC236}">
                  <a16:creationId xmlns:a16="http://schemas.microsoft.com/office/drawing/2014/main" id="{1FB80EE8-BC96-4989-B0FB-6EECE723C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374"/>
              <a:ext cx="0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0027" name="Line 91">
            <a:extLst>
              <a:ext uri="{FF2B5EF4-FFF2-40B4-BE49-F238E27FC236}">
                <a16:creationId xmlns:a16="http://schemas.microsoft.com/office/drawing/2014/main" id="{34F3ABEE-4EC1-45C4-B2B6-B1F4759D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652" y="5594920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028" name="Line 92">
            <a:extLst>
              <a:ext uri="{FF2B5EF4-FFF2-40B4-BE49-F238E27FC236}">
                <a16:creationId xmlns:a16="http://schemas.microsoft.com/office/drawing/2014/main" id="{EB52EE1A-F48A-484F-A206-A7DAF3760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464" y="3961383"/>
            <a:ext cx="2016125" cy="904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9" name="Line 93">
            <a:extLst>
              <a:ext uri="{FF2B5EF4-FFF2-40B4-BE49-F238E27FC236}">
                <a16:creationId xmlns:a16="http://schemas.microsoft.com/office/drawing/2014/main" id="{1F4C608D-2ACC-4DBC-9CC3-DC7C69E391F1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5359252" y="4004245"/>
            <a:ext cx="2159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030" name="Line 94">
            <a:extLst>
              <a:ext uri="{FF2B5EF4-FFF2-40B4-BE49-F238E27FC236}">
                <a16:creationId xmlns:a16="http://schemas.microsoft.com/office/drawing/2014/main" id="{19890F5F-9070-41B6-9604-8FD4D68D252B}"/>
              </a:ext>
            </a:extLst>
          </p:cNvPr>
          <p:cNvSpPr>
            <a:spLocks noChangeShapeType="1"/>
          </p:cNvSpPr>
          <p:nvPr/>
        </p:nvSpPr>
        <p:spPr bwMode="auto">
          <a:xfrm rot="120000" flipV="1">
            <a:off x="5518002" y="4312220"/>
            <a:ext cx="176212" cy="666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1" name="Oval 95">
            <a:extLst>
              <a:ext uri="{FF2B5EF4-FFF2-40B4-BE49-F238E27FC236}">
                <a16:creationId xmlns:a16="http://schemas.microsoft.com/office/drawing/2014/main" id="{07604260-43A5-445E-8D39-452C8B65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02" y="3877245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0032" name="Line 96">
            <a:extLst>
              <a:ext uri="{FF2B5EF4-FFF2-40B4-BE49-F238E27FC236}">
                <a16:creationId xmlns:a16="http://schemas.microsoft.com/office/drawing/2014/main" id="{996BADDE-9082-4060-A0CF-52FFB38F7D0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30302" y="4466208"/>
            <a:ext cx="173037" cy="15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3" name="Line 97">
            <a:extLst>
              <a:ext uri="{FF2B5EF4-FFF2-40B4-BE49-F238E27FC236}">
                <a16:creationId xmlns:a16="http://schemas.microsoft.com/office/drawing/2014/main" id="{D182912A-A500-446E-8821-F0D64C37A3C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30302" y="4878958"/>
            <a:ext cx="173037" cy="15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4" name="Line 98">
            <a:extLst>
              <a:ext uri="{FF2B5EF4-FFF2-40B4-BE49-F238E27FC236}">
                <a16:creationId xmlns:a16="http://schemas.microsoft.com/office/drawing/2014/main" id="{468500ED-66E1-4C26-BF6B-1AB2220F27D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28714" y="5285358"/>
            <a:ext cx="173038" cy="15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5" name="Line 99">
            <a:extLst>
              <a:ext uri="{FF2B5EF4-FFF2-40B4-BE49-F238E27FC236}">
                <a16:creationId xmlns:a16="http://schemas.microsoft.com/office/drawing/2014/main" id="{04286A37-6B6C-4923-AA31-DA16838D771A}"/>
              </a:ext>
            </a:extLst>
          </p:cNvPr>
          <p:cNvSpPr>
            <a:spLocks noChangeShapeType="1"/>
          </p:cNvSpPr>
          <p:nvPr/>
        </p:nvSpPr>
        <p:spPr bwMode="auto">
          <a:xfrm rot="20280000">
            <a:off x="3852714" y="4605908"/>
            <a:ext cx="288925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6" name="Line 100">
            <a:extLst>
              <a:ext uri="{FF2B5EF4-FFF2-40B4-BE49-F238E27FC236}">
                <a16:creationId xmlns:a16="http://schemas.microsoft.com/office/drawing/2014/main" id="{1C5D155B-C40C-43E6-82F9-BB38938F356B}"/>
              </a:ext>
            </a:extLst>
          </p:cNvPr>
          <p:cNvSpPr>
            <a:spLocks noChangeShapeType="1"/>
          </p:cNvSpPr>
          <p:nvPr/>
        </p:nvSpPr>
        <p:spPr bwMode="auto">
          <a:xfrm rot="20280000">
            <a:off x="3914627" y="4964683"/>
            <a:ext cx="288925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7" name="Line 101">
            <a:extLst>
              <a:ext uri="{FF2B5EF4-FFF2-40B4-BE49-F238E27FC236}">
                <a16:creationId xmlns:a16="http://schemas.microsoft.com/office/drawing/2014/main" id="{5367769A-7C9E-4C1A-9FF5-5A6408748570}"/>
              </a:ext>
            </a:extLst>
          </p:cNvPr>
          <p:cNvSpPr>
            <a:spLocks noChangeShapeType="1"/>
          </p:cNvSpPr>
          <p:nvPr/>
        </p:nvSpPr>
        <p:spPr bwMode="auto">
          <a:xfrm rot="20280000">
            <a:off x="3841602" y="4183633"/>
            <a:ext cx="288925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8" name="Line 102">
            <a:extLst>
              <a:ext uri="{FF2B5EF4-FFF2-40B4-BE49-F238E27FC236}">
                <a16:creationId xmlns:a16="http://schemas.microsoft.com/office/drawing/2014/main" id="{00F24FC4-5949-42E7-834B-9B7EC20B91C6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4167039" y="4145533"/>
            <a:ext cx="2400300" cy="763587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39" name="Rectangle 103">
            <a:extLst>
              <a:ext uri="{FF2B5EF4-FFF2-40B4-BE49-F238E27FC236}">
                <a16:creationId xmlns:a16="http://schemas.microsoft.com/office/drawing/2014/main" id="{AC5D7B5B-02CD-4F3B-AFAC-4CF89821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502" y="3650233"/>
            <a:ext cx="419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4800">
                <a:solidFill>
                  <a:srgbClr val="FF9900"/>
                </a:solidFill>
              </a:rPr>
              <a:t>·</a:t>
            </a:r>
          </a:p>
        </p:txBody>
      </p:sp>
      <p:graphicFrame>
        <p:nvGraphicFramePr>
          <p:cNvPr id="40040" name="Object 12">
            <a:extLst>
              <a:ext uri="{FF2B5EF4-FFF2-40B4-BE49-F238E27FC236}">
                <a16:creationId xmlns:a16="http://schemas.microsoft.com/office/drawing/2014/main" id="{706F9FC6-218A-415C-9A40-4F14351AD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12574"/>
              </p:ext>
            </p:extLst>
          </p:nvPr>
        </p:nvGraphicFramePr>
        <p:xfrm>
          <a:off x="5154464" y="4623370"/>
          <a:ext cx="2159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9" name="公式" r:id="rId21" imgW="190525" imgH="238193" progId="Equation.3">
                  <p:embed/>
                </p:oleObj>
              </mc:Choice>
              <mc:Fallback>
                <p:oleObj name="公式" r:id="rId21" imgW="190525" imgH="238193" progId="Equation.3">
                  <p:embed/>
                  <p:pic>
                    <p:nvPicPr>
                      <p:cNvPr id="40040" name="Object 12">
                        <a:extLst>
                          <a:ext uri="{FF2B5EF4-FFF2-40B4-BE49-F238E27FC236}">
                            <a16:creationId xmlns:a16="http://schemas.microsoft.com/office/drawing/2014/main" id="{706F9FC6-218A-415C-9A40-4F14351AD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464" y="4623370"/>
                        <a:ext cx="2159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" name="Arc 105">
            <a:extLst>
              <a:ext uri="{FF2B5EF4-FFF2-40B4-BE49-F238E27FC236}">
                <a16:creationId xmlns:a16="http://schemas.microsoft.com/office/drawing/2014/main" id="{D5F234F5-0363-49EA-958A-A911DDCFC3BC}"/>
              </a:ext>
            </a:extLst>
          </p:cNvPr>
          <p:cNvSpPr>
            <a:spLocks/>
          </p:cNvSpPr>
          <p:nvPr/>
        </p:nvSpPr>
        <p:spPr bwMode="auto">
          <a:xfrm rot="20738488">
            <a:off x="3708252" y="4691633"/>
            <a:ext cx="152400" cy="203200"/>
          </a:xfrm>
          <a:custGeom>
            <a:avLst/>
            <a:gdLst>
              <a:gd name="T0" fmla="*/ 2147483646 w 21600"/>
              <a:gd name="T1" fmla="*/ 0 h 18494"/>
              <a:gd name="T2" fmla="*/ 2147483646 w 21600"/>
              <a:gd name="T3" fmla="*/ 2147483646 h 18494"/>
              <a:gd name="T4" fmla="*/ 0 w 21600"/>
              <a:gd name="T5" fmla="*/ 2147483646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lnTo>
                  <a:pt x="20533" y="-1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042" name="Arc 106">
            <a:extLst>
              <a:ext uri="{FF2B5EF4-FFF2-40B4-BE49-F238E27FC236}">
                <a16:creationId xmlns:a16="http://schemas.microsoft.com/office/drawing/2014/main" id="{BF71D949-66FC-4F12-8B21-425CDA1DA304}"/>
              </a:ext>
            </a:extLst>
          </p:cNvPr>
          <p:cNvSpPr>
            <a:spLocks/>
          </p:cNvSpPr>
          <p:nvPr/>
        </p:nvSpPr>
        <p:spPr bwMode="auto">
          <a:xfrm rot="20738488">
            <a:off x="4908402" y="4691633"/>
            <a:ext cx="152400" cy="203200"/>
          </a:xfrm>
          <a:custGeom>
            <a:avLst/>
            <a:gdLst>
              <a:gd name="T0" fmla="*/ 2147483646 w 21600"/>
              <a:gd name="T1" fmla="*/ 0 h 18494"/>
              <a:gd name="T2" fmla="*/ 2147483646 w 21600"/>
              <a:gd name="T3" fmla="*/ 2147483646 h 18494"/>
              <a:gd name="T4" fmla="*/ 0 w 21600"/>
              <a:gd name="T5" fmla="*/ 2147483646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lnTo>
                  <a:pt x="20533" y="-1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043" name="Rectangle 107">
            <a:extLst>
              <a:ext uri="{FF2B5EF4-FFF2-40B4-BE49-F238E27FC236}">
                <a16:creationId xmlns:a16="http://schemas.microsoft.com/office/drawing/2014/main" id="{77ACDCC4-79F3-4A76-AB4F-C3DD4ABC7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3596258"/>
            <a:ext cx="5761038" cy="2736850"/>
          </a:xfrm>
          <a:prstGeom prst="rect">
            <a:avLst/>
          </a:prstGeom>
          <a:solidFill>
            <a:srgbClr val="001F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0044" name="Line 108">
            <a:extLst>
              <a:ext uri="{FF2B5EF4-FFF2-40B4-BE49-F238E27FC236}">
                <a16:creationId xmlns:a16="http://schemas.microsoft.com/office/drawing/2014/main" id="{C6CBF3CC-0A70-4FEC-8157-F0608EBBB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3914" y="3874070"/>
            <a:ext cx="2006600" cy="11398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45" name="Line 109">
            <a:extLst>
              <a:ext uri="{FF2B5EF4-FFF2-40B4-BE49-F238E27FC236}">
                <a16:creationId xmlns:a16="http://schemas.microsoft.com/office/drawing/2014/main" id="{05B229BD-7FAD-4627-AE58-B6B344D2C342}"/>
              </a:ext>
            </a:extLst>
          </p:cNvPr>
          <p:cNvSpPr>
            <a:spLocks noChangeAspect="1" noChangeShapeType="1"/>
          </p:cNvSpPr>
          <p:nvPr/>
        </p:nvSpPr>
        <p:spPr bwMode="auto">
          <a:xfrm rot="20940000" flipH="1">
            <a:off x="4502002" y="4104258"/>
            <a:ext cx="2038350" cy="29051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46" name="Line 110">
            <a:extLst>
              <a:ext uri="{FF2B5EF4-FFF2-40B4-BE49-F238E27FC236}">
                <a16:creationId xmlns:a16="http://schemas.microsoft.com/office/drawing/2014/main" id="{01DA8221-12BE-4B74-845E-04922861FA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480000" flipV="1">
            <a:off x="5471964" y="4197920"/>
            <a:ext cx="190500" cy="635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047" name="Object 13">
            <a:extLst>
              <a:ext uri="{FF2B5EF4-FFF2-40B4-BE49-F238E27FC236}">
                <a16:creationId xmlns:a16="http://schemas.microsoft.com/office/drawing/2014/main" id="{FCF716DB-7908-44ED-AC0D-CF3989018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50133"/>
              </p:ext>
            </p:extLst>
          </p:nvPr>
        </p:nvGraphicFramePr>
        <p:xfrm>
          <a:off x="3906689" y="4915470"/>
          <a:ext cx="20478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0" name="公式" r:id="rId23" imgW="181045" imgH="228702" progId="Equation.3">
                  <p:embed/>
                </p:oleObj>
              </mc:Choice>
              <mc:Fallback>
                <p:oleObj name="公式" r:id="rId23" imgW="181045" imgH="228702" progId="Equation.3">
                  <p:embed/>
                  <p:pic>
                    <p:nvPicPr>
                      <p:cNvPr id="40047" name="Object 13">
                        <a:extLst>
                          <a:ext uri="{FF2B5EF4-FFF2-40B4-BE49-F238E27FC236}">
                            <a16:creationId xmlns:a16="http://schemas.microsoft.com/office/drawing/2014/main" id="{FCF716DB-7908-44ED-AC0D-CF3989018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689" y="4915470"/>
                        <a:ext cx="204788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8" name="Line 112">
            <a:extLst>
              <a:ext uri="{FF2B5EF4-FFF2-40B4-BE49-F238E27FC236}">
                <a16:creationId xmlns:a16="http://schemas.microsoft.com/office/drawing/2014/main" id="{E01FB8DB-370E-45E9-AC86-E129771BC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227" y="4731320"/>
            <a:ext cx="14112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49" name="Line 113">
            <a:extLst>
              <a:ext uri="{FF2B5EF4-FFF2-40B4-BE49-F238E27FC236}">
                <a16:creationId xmlns:a16="http://schemas.microsoft.com/office/drawing/2014/main" id="{5F0CCAD4-3234-4480-96A0-5B0C82CE2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277" y="5155183"/>
            <a:ext cx="14478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50" name="Line 114">
            <a:extLst>
              <a:ext uri="{FF2B5EF4-FFF2-40B4-BE49-F238E27FC236}">
                <a16:creationId xmlns:a16="http://schemas.microsoft.com/office/drawing/2014/main" id="{9F8BA0CF-4BCA-48DA-BC78-60A2A79F2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0877" y="5558408"/>
            <a:ext cx="14112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51" name="Line 115">
            <a:extLst>
              <a:ext uri="{FF2B5EF4-FFF2-40B4-BE49-F238E27FC236}">
                <a16:creationId xmlns:a16="http://schemas.microsoft.com/office/drawing/2014/main" id="{936AB234-0E90-4532-AF79-A63E2835ECA6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3308202" y="5145658"/>
            <a:ext cx="1092200" cy="34766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52" name="Line 116">
            <a:extLst>
              <a:ext uri="{FF2B5EF4-FFF2-40B4-BE49-F238E27FC236}">
                <a16:creationId xmlns:a16="http://schemas.microsoft.com/office/drawing/2014/main" id="{8C32BF19-AFE1-4A05-9987-A8D62EB2C60E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3303439" y="4758308"/>
            <a:ext cx="1101725" cy="35083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53" name="Line 117">
            <a:extLst>
              <a:ext uri="{FF2B5EF4-FFF2-40B4-BE49-F238E27FC236}">
                <a16:creationId xmlns:a16="http://schemas.microsoft.com/office/drawing/2014/main" id="{CEE8429D-3C32-4A7F-95AD-BBB2B940F583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3285977" y="4318570"/>
            <a:ext cx="1162050" cy="3698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54" name="Line 118">
            <a:extLst>
              <a:ext uri="{FF2B5EF4-FFF2-40B4-BE49-F238E27FC236}">
                <a16:creationId xmlns:a16="http://schemas.microsoft.com/office/drawing/2014/main" id="{329337F3-3C4C-400F-B141-97749D192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3914" y="3902645"/>
            <a:ext cx="1963738" cy="3190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55" name="Line 119">
            <a:extLst>
              <a:ext uri="{FF2B5EF4-FFF2-40B4-BE49-F238E27FC236}">
                <a16:creationId xmlns:a16="http://schemas.microsoft.com/office/drawing/2014/main" id="{2805373C-96DE-4327-BA88-BAEA57A4E522}"/>
              </a:ext>
            </a:extLst>
          </p:cNvPr>
          <p:cNvSpPr>
            <a:spLocks noChangeShapeType="1"/>
          </p:cNvSpPr>
          <p:nvPr/>
        </p:nvSpPr>
        <p:spPr bwMode="auto">
          <a:xfrm rot="21060000" flipV="1">
            <a:off x="5381477" y="4072508"/>
            <a:ext cx="211137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056" name="Line 120">
            <a:extLst>
              <a:ext uri="{FF2B5EF4-FFF2-40B4-BE49-F238E27FC236}">
                <a16:creationId xmlns:a16="http://schemas.microsoft.com/office/drawing/2014/main" id="{D1A1FD35-87D7-498D-8096-7B44E0D6B2F4}"/>
              </a:ext>
            </a:extLst>
          </p:cNvPr>
          <p:cNvSpPr>
            <a:spLocks noChangeShapeType="1"/>
          </p:cNvSpPr>
          <p:nvPr/>
        </p:nvSpPr>
        <p:spPr bwMode="auto">
          <a:xfrm rot="20940000" flipV="1">
            <a:off x="5510064" y="4390008"/>
            <a:ext cx="176213" cy="66675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57" name="Line 121">
            <a:extLst>
              <a:ext uri="{FF2B5EF4-FFF2-40B4-BE49-F238E27FC236}">
                <a16:creationId xmlns:a16="http://schemas.microsoft.com/office/drawing/2014/main" id="{4DD80726-3EBB-486F-BF99-27E31B90BAF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22364" y="4731320"/>
            <a:ext cx="173038" cy="15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58" name="Line 122">
            <a:extLst>
              <a:ext uri="{FF2B5EF4-FFF2-40B4-BE49-F238E27FC236}">
                <a16:creationId xmlns:a16="http://schemas.microsoft.com/office/drawing/2014/main" id="{B5B8A8A3-6360-454F-ADB3-41E52C17FC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22364" y="5153595"/>
            <a:ext cx="173038" cy="15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59" name="Line 123">
            <a:extLst>
              <a:ext uri="{FF2B5EF4-FFF2-40B4-BE49-F238E27FC236}">
                <a16:creationId xmlns:a16="http://schemas.microsoft.com/office/drawing/2014/main" id="{C9115D98-8A78-4B4D-8237-F7B48107DD7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20777" y="5559995"/>
            <a:ext cx="173037" cy="15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60" name="Line 124">
            <a:extLst>
              <a:ext uri="{FF2B5EF4-FFF2-40B4-BE49-F238E27FC236}">
                <a16:creationId xmlns:a16="http://schemas.microsoft.com/office/drawing/2014/main" id="{8E6CC5FF-551D-4F1B-8513-E7EE0C514550}"/>
              </a:ext>
            </a:extLst>
          </p:cNvPr>
          <p:cNvSpPr>
            <a:spLocks noChangeShapeType="1"/>
          </p:cNvSpPr>
          <p:nvPr/>
        </p:nvSpPr>
        <p:spPr bwMode="auto">
          <a:xfrm rot="20280000">
            <a:off x="3844777" y="4875783"/>
            <a:ext cx="288925" cy="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61" name="Line 125">
            <a:extLst>
              <a:ext uri="{FF2B5EF4-FFF2-40B4-BE49-F238E27FC236}">
                <a16:creationId xmlns:a16="http://schemas.microsoft.com/office/drawing/2014/main" id="{2E098277-E321-44F4-B9EF-B3AA335BBE18}"/>
              </a:ext>
            </a:extLst>
          </p:cNvPr>
          <p:cNvSpPr>
            <a:spLocks noChangeShapeType="1"/>
          </p:cNvSpPr>
          <p:nvPr/>
        </p:nvSpPr>
        <p:spPr bwMode="auto">
          <a:xfrm rot="20280000">
            <a:off x="3906689" y="5244083"/>
            <a:ext cx="288925" cy="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62" name="Line 126">
            <a:extLst>
              <a:ext uri="{FF2B5EF4-FFF2-40B4-BE49-F238E27FC236}">
                <a16:creationId xmlns:a16="http://schemas.microsoft.com/office/drawing/2014/main" id="{5A4F7C8E-BA37-4852-ABCB-F85200B598F1}"/>
              </a:ext>
            </a:extLst>
          </p:cNvPr>
          <p:cNvSpPr>
            <a:spLocks noChangeShapeType="1"/>
          </p:cNvSpPr>
          <p:nvPr/>
        </p:nvSpPr>
        <p:spPr bwMode="auto">
          <a:xfrm rot="20280000">
            <a:off x="3833664" y="4453508"/>
            <a:ext cx="288925" cy="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63" name="Line 127">
            <a:extLst>
              <a:ext uri="{FF2B5EF4-FFF2-40B4-BE49-F238E27FC236}">
                <a16:creationId xmlns:a16="http://schemas.microsoft.com/office/drawing/2014/main" id="{C8D52F16-968B-488C-A626-AAE427EB60C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92327" y="5150420"/>
            <a:ext cx="838200" cy="1588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64" name="Line 128">
            <a:extLst>
              <a:ext uri="{FF2B5EF4-FFF2-40B4-BE49-F238E27FC236}">
                <a16:creationId xmlns:a16="http://schemas.microsoft.com/office/drawing/2014/main" id="{1382C370-738C-41C4-B1D6-ABCD60E8E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414" y="3654995"/>
            <a:ext cx="0" cy="2241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065" name="Line 129">
            <a:extLst>
              <a:ext uri="{FF2B5EF4-FFF2-40B4-BE49-F238E27FC236}">
                <a16:creationId xmlns:a16="http://schemas.microsoft.com/office/drawing/2014/main" id="{92D6E60E-7C13-4335-A1E4-06456DCA9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802" y="4732908"/>
            <a:ext cx="3246437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066" name="Object 14">
            <a:extLst>
              <a:ext uri="{FF2B5EF4-FFF2-40B4-BE49-F238E27FC236}">
                <a16:creationId xmlns:a16="http://schemas.microsoft.com/office/drawing/2014/main" id="{D2C8132E-1E65-4EF3-A6C1-D47106761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82054"/>
              </p:ext>
            </p:extLst>
          </p:nvPr>
        </p:nvGraphicFramePr>
        <p:xfrm>
          <a:off x="5448152" y="5383783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1" name="公式" r:id="rId25" imgW="200006" imgH="314427" progId="Equation.3">
                  <p:embed/>
                </p:oleObj>
              </mc:Choice>
              <mc:Fallback>
                <p:oleObj name="公式" r:id="rId25" imgW="200006" imgH="314427" progId="Equation.3">
                  <p:embed/>
                  <p:pic>
                    <p:nvPicPr>
                      <p:cNvPr id="40066" name="Object 14">
                        <a:extLst>
                          <a:ext uri="{FF2B5EF4-FFF2-40B4-BE49-F238E27FC236}">
                            <a16:creationId xmlns:a16="http://schemas.microsoft.com/office/drawing/2014/main" id="{D2C8132E-1E65-4EF3-A6C1-D47106761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152" y="5383783"/>
                        <a:ext cx="2270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67" name="Object 15">
            <a:extLst>
              <a:ext uri="{FF2B5EF4-FFF2-40B4-BE49-F238E27FC236}">
                <a16:creationId xmlns:a16="http://schemas.microsoft.com/office/drawing/2014/main" id="{0DF76180-FCFD-420A-BFB3-82694DF10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28541"/>
              </p:ext>
            </p:extLst>
          </p:nvPr>
        </p:nvGraphicFramePr>
        <p:xfrm>
          <a:off x="6641952" y="3740720"/>
          <a:ext cx="2270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2" name="公式" r:id="rId27" imgW="200006" imgH="219211" progId="Equation.3">
                  <p:embed/>
                </p:oleObj>
              </mc:Choice>
              <mc:Fallback>
                <p:oleObj name="公式" r:id="rId27" imgW="200006" imgH="219211" progId="Equation.3">
                  <p:embed/>
                  <p:pic>
                    <p:nvPicPr>
                      <p:cNvPr id="40067" name="Object 15">
                        <a:extLst>
                          <a:ext uri="{FF2B5EF4-FFF2-40B4-BE49-F238E27FC236}">
                            <a16:creationId xmlns:a16="http://schemas.microsoft.com/office/drawing/2014/main" id="{0DF76180-FCFD-420A-BFB3-82694DF10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52" y="3740720"/>
                        <a:ext cx="2270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68" name="Line 132">
            <a:extLst>
              <a:ext uri="{FF2B5EF4-FFF2-40B4-BE49-F238E27FC236}">
                <a16:creationId xmlns:a16="http://schemas.microsoft.com/office/drawing/2014/main" id="{FD133477-50D3-4830-87F9-25A63355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014" y="5769545"/>
            <a:ext cx="2057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40069" name="Object 16">
            <a:extLst>
              <a:ext uri="{FF2B5EF4-FFF2-40B4-BE49-F238E27FC236}">
                <a16:creationId xmlns:a16="http://schemas.microsoft.com/office/drawing/2014/main" id="{47212E7B-2F3D-4AD9-B2FD-77DBEB3D4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95208"/>
              </p:ext>
            </p:extLst>
          </p:nvPr>
        </p:nvGraphicFramePr>
        <p:xfrm>
          <a:off x="3004989" y="5590158"/>
          <a:ext cx="22701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3" name="公式" r:id="rId29" imgW="200006" imgH="219211" progId="Equation.3">
                  <p:embed/>
                </p:oleObj>
              </mc:Choice>
              <mc:Fallback>
                <p:oleObj name="公式" r:id="rId29" imgW="200006" imgH="219211" progId="Equation.3">
                  <p:embed/>
                  <p:pic>
                    <p:nvPicPr>
                      <p:cNvPr id="40069" name="Object 16">
                        <a:extLst>
                          <a:ext uri="{FF2B5EF4-FFF2-40B4-BE49-F238E27FC236}">
                            <a16:creationId xmlns:a16="http://schemas.microsoft.com/office/drawing/2014/main" id="{47212E7B-2F3D-4AD9-B2FD-77DBEB3D4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989" y="5590158"/>
                        <a:ext cx="227013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70" name="Object 17">
            <a:extLst>
              <a:ext uri="{FF2B5EF4-FFF2-40B4-BE49-F238E27FC236}">
                <a16:creationId xmlns:a16="http://schemas.microsoft.com/office/drawing/2014/main" id="{86996C9C-D051-43D0-9C15-AC9E8C2C4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31638"/>
              </p:ext>
            </p:extLst>
          </p:nvPr>
        </p:nvGraphicFramePr>
        <p:xfrm>
          <a:off x="3033564" y="4466208"/>
          <a:ext cx="2238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4" name="公式" r:id="rId31" imgW="200006" imgH="228702" progId="Equation.3">
                  <p:embed/>
                </p:oleObj>
              </mc:Choice>
              <mc:Fallback>
                <p:oleObj name="公式" r:id="rId31" imgW="200006" imgH="228702" progId="Equation.3">
                  <p:embed/>
                  <p:pic>
                    <p:nvPicPr>
                      <p:cNvPr id="40070" name="Object 17">
                        <a:extLst>
                          <a:ext uri="{FF2B5EF4-FFF2-40B4-BE49-F238E27FC236}">
                            <a16:creationId xmlns:a16="http://schemas.microsoft.com/office/drawing/2014/main" id="{86996C9C-D051-43D0-9C15-AC9E8C2C4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564" y="4466208"/>
                        <a:ext cx="2238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5">
            <a:extLst>
              <a:ext uri="{FF2B5EF4-FFF2-40B4-BE49-F238E27FC236}">
                <a16:creationId xmlns:a16="http://schemas.microsoft.com/office/drawing/2014/main" id="{D295511D-13FE-4EBF-9104-6613A8A42A32}"/>
              </a:ext>
            </a:extLst>
          </p:cNvPr>
          <p:cNvGrpSpPr>
            <a:grpSpLocks/>
          </p:cNvGrpSpPr>
          <p:nvPr/>
        </p:nvGrpSpPr>
        <p:grpSpPr bwMode="auto">
          <a:xfrm>
            <a:off x="3292327" y="4112195"/>
            <a:ext cx="0" cy="2076450"/>
            <a:chOff x="2592" y="956"/>
            <a:chExt cx="0" cy="1308"/>
          </a:xfrm>
        </p:grpSpPr>
        <p:sp>
          <p:nvSpPr>
            <p:cNvPr id="12378" name="Line 136">
              <a:extLst>
                <a:ext uri="{FF2B5EF4-FFF2-40B4-BE49-F238E27FC236}">
                  <a16:creationId xmlns:a16="http://schemas.microsoft.com/office/drawing/2014/main" id="{57FA7403-4393-4DB2-B004-DFC856C14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956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Line 137">
              <a:extLst>
                <a:ext uri="{FF2B5EF4-FFF2-40B4-BE49-F238E27FC236}">
                  <a16:creationId xmlns:a16="http://schemas.microsoft.com/office/drawing/2014/main" id="{70663963-50F7-499D-BC71-67C2155D8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65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Line 138">
              <a:extLst>
                <a:ext uri="{FF2B5EF4-FFF2-40B4-BE49-F238E27FC236}">
                  <a16:creationId xmlns:a16="http://schemas.microsoft.com/office/drawing/2014/main" id="{202FA1BC-17C7-446F-A335-2C1D45B14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374"/>
              <a:ext cx="0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0075" name="Line 139">
            <a:extLst>
              <a:ext uri="{FF2B5EF4-FFF2-40B4-BE49-F238E27FC236}">
                <a16:creationId xmlns:a16="http://schemas.microsoft.com/office/drawing/2014/main" id="{B7BEB2DA-B41A-4BF1-9CF8-CE10F1059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014" y="5445695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076" name="Oval 140">
            <a:extLst>
              <a:ext uri="{FF2B5EF4-FFF2-40B4-BE49-F238E27FC236}">
                <a16:creationId xmlns:a16="http://schemas.microsoft.com/office/drawing/2014/main" id="{A4E98E2A-EA92-4E80-A64F-1C9D0C38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64" y="3728020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0077" name="Line 141">
            <a:extLst>
              <a:ext uri="{FF2B5EF4-FFF2-40B4-BE49-F238E27FC236}">
                <a16:creationId xmlns:a16="http://schemas.microsoft.com/office/drawing/2014/main" id="{1BED3E9B-5992-477C-8514-8E174569F93B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300000" flipV="1">
            <a:off x="4146402" y="3996308"/>
            <a:ext cx="2400300" cy="763587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078" name="Rectangle 142">
            <a:extLst>
              <a:ext uri="{FF2B5EF4-FFF2-40B4-BE49-F238E27FC236}">
                <a16:creationId xmlns:a16="http://schemas.microsoft.com/office/drawing/2014/main" id="{3B9FDDC8-497D-4814-9EE3-BA3115AF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864" y="3501008"/>
            <a:ext cx="419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4800">
                <a:solidFill>
                  <a:srgbClr val="FF9900"/>
                </a:solidFill>
              </a:rPr>
              <a:t>·</a:t>
            </a:r>
          </a:p>
        </p:txBody>
      </p:sp>
      <p:graphicFrame>
        <p:nvGraphicFramePr>
          <p:cNvPr id="40079" name="Object 18">
            <a:extLst>
              <a:ext uri="{FF2B5EF4-FFF2-40B4-BE49-F238E27FC236}">
                <a16:creationId xmlns:a16="http://schemas.microsoft.com/office/drawing/2014/main" id="{F628F897-FA70-448C-A0AD-2FC3C37C3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31367"/>
              </p:ext>
            </p:extLst>
          </p:nvPr>
        </p:nvGraphicFramePr>
        <p:xfrm>
          <a:off x="5044927" y="4483670"/>
          <a:ext cx="20478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5" name="公式" r:id="rId33" imgW="181045" imgH="228702" progId="Equation.3">
                  <p:embed/>
                </p:oleObj>
              </mc:Choice>
              <mc:Fallback>
                <p:oleObj name="公式" r:id="rId33" imgW="181045" imgH="228702" progId="Equation.3">
                  <p:embed/>
                  <p:pic>
                    <p:nvPicPr>
                      <p:cNvPr id="40079" name="Object 18">
                        <a:extLst>
                          <a:ext uri="{FF2B5EF4-FFF2-40B4-BE49-F238E27FC236}">
                            <a16:creationId xmlns:a16="http://schemas.microsoft.com/office/drawing/2014/main" id="{F628F897-FA70-448C-A0AD-2FC3C37C3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927" y="4483670"/>
                        <a:ext cx="204787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80" name="Line 144">
            <a:extLst>
              <a:ext uri="{FF2B5EF4-FFF2-40B4-BE49-F238E27FC236}">
                <a16:creationId xmlns:a16="http://schemas.microsoft.com/office/drawing/2014/main" id="{B2DDB40B-8238-41AB-82E4-E5AEA6F2F5F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79627" y="5150420"/>
            <a:ext cx="838200" cy="1588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81" name="Arc 145">
            <a:extLst>
              <a:ext uri="{FF2B5EF4-FFF2-40B4-BE49-F238E27FC236}">
                <a16:creationId xmlns:a16="http://schemas.microsoft.com/office/drawing/2014/main" id="{77D590EA-7023-4E22-AFD8-86ABCA94E1A4}"/>
              </a:ext>
            </a:extLst>
          </p:cNvPr>
          <p:cNvSpPr>
            <a:spLocks/>
          </p:cNvSpPr>
          <p:nvPr/>
        </p:nvSpPr>
        <p:spPr bwMode="auto">
          <a:xfrm rot="20738488">
            <a:off x="4852839" y="4548758"/>
            <a:ext cx="152400" cy="203200"/>
          </a:xfrm>
          <a:custGeom>
            <a:avLst/>
            <a:gdLst>
              <a:gd name="T0" fmla="*/ 2147483646 w 21600"/>
              <a:gd name="T1" fmla="*/ 0 h 18494"/>
              <a:gd name="T2" fmla="*/ 2147483646 w 21600"/>
              <a:gd name="T3" fmla="*/ 2147483646 h 18494"/>
              <a:gd name="T4" fmla="*/ 0 w 21600"/>
              <a:gd name="T5" fmla="*/ 2147483646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lnTo>
                  <a:pt x="20533" y="-1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76" name="灯片编号占位符 1">
            <a:extLst>
              <a:ext uri="{FF2B5EF4-FFF2-40B4-BE49-F238E27FC236}">
                <a16:creationId xmlns:a16="http://schemas.microsoft.com/office/drawing/2014/main" id="{6D046512-9856-427B-9E4F-8636DB90D44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042C9E-43C8-46BB-B908-F808BA9EE528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92" name="Object 2">
            <a:extLst>
              <a:ext uri="{FF2B5EF4-FFF2-40B4-BE49-F238E27FC236}">
                <a16:creationId xmlns:a16="http://schemas.microsoft.com/office/drawing/2014/main" id="{2E1FE3E8-8C91-4C02-B5D8-308506E4DDD7}"/>
              </a:ext>
            </a:extLst>
          </p:cNvPr>
          <p:cNvGraphicFramePr>
            <a:graphicFrameLocks/>
          </p:cNvGraphicFramePr>
          <p:nvPr/>
        </p:nvGraphicFramePr>
        <p:xfrm>
          <a:off x="2555875" y="404813"/>
          <a:ext cx="24796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6" name="公式" r:id="rId35" imgW="2676531" imgH="352391" progId="Equation.3">
                  <p:embed/>
                </p:oleObj>
              </mc:Choice>
              <mc:Fallback>
                <p:oleObj name="公式" r:id="rId35" imgW="2676531" imgH="352391" progId="Equation.3">
                  <p:embed/>
                  <p:pic>
                    <p:nvPicPr>
                      <p:cNvPr id="92" name="Object 2">
                        <a:extLst>
                          <a:ext uri="{FF2B5EF4-FFF2-40B4-BE49-F238E27FC236}">
                            <a16:creationId xmlns:a16="http://schemas.microsoft.com/office/drawing/2014/main" id="{2E1FE3E8-8C91-4C02-B5D8-308506E4DD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4813"/>
                        <a:ext cx="24796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4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 advAuto="0"/>
      <p:bldP spid="39939" grpId="0" build="p" autoUpdateAnimBg="0"/>
      <p:bldP spid="39941" grpId="0" autoUpdateAnimBg="0"/>
      <p:bldP spid="39946" grpId="0" build="p" autoUpdateAnimBg="0"/>
      <p:bldP spid="39947" grpId="0"/>
      <p:bldP spid="39948" grpId="0" autoUpdateAnimBg="0"/>
      <p:bldP spid="39949" grpId="0" autoUpdateAnimBg="0"/>
      <p:bldP spid="39951" grpId="0" autoUpdateAnimBg="0"/>
      <p:bldP spid="40039" grpId="0" autoUpdateAnimBg="0"/>
      <p:bldP spid="40043" grpId="0" animBg="1"/>
      <p:bldP spid="40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085A052-FEEE-4B49-8568-3384D54DE6A5}"/>
              </a:ext>
            </a:extLst>
          </p:cNvPr>
          <p:cNvSpPr>
            <a:spLocks noChangeArrowheads="1"/>
          </p:cNvSpPr>
          <p:nvPr/>
        </p:nvSpPr>
        <p:spPr bwMode="auto">
          <a:xfrm rot="-971860">
            <a:off x="7077075" y="3736975"/>
            <a:ext cx="158750" cy="153988"/>
          </a:xfrm>
          <a:prstGeom prst="rect">
            <a:avLst/>
          </a:prstGeom>
          <a:noFill/>
          <a:ln w="9525">
            <a:solidFill>
              <a:srgbClr val="CC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A6268D5-6C3B-4BBB-9C13-28FC9EDC7AEC}"/>
              </a:ext>
            </a:extLst>
          </p:cNvPr>
          <p:cNvSpPr>
            <a:spLocks noChangeArrowheads="1"/>
          </p:cNvSpPr>
          <p:nvPr/>
        </p:nvSpPr>
        <p:spPr bwMode="auto">
          <a:xfrm rot="-1677754">
            <a:off x="6376988" y="4070350"/>
            <a:ext cx="158750" cy="1539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48FB3B5F-79E4-4D46-90CC-DF7ED4FA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341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graphicFrame>
        <p:nvGraphicFramePr>
          <p:cNvPr id="79877" name="Object 2">
            <a:extLst>
              <a:ext uri="{FF2B5EF4-FFF2-40B4-BE49-F238E27FC236}">
                <a16:creationId xmlns:a16="http://schemas.microsoft.com/office/drawing/2014/main" id="{E53EB6BE-BF34-4533-80FD-F31408EDB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3571875"/>
          <a:ext cx="1500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0" name="公式" r:id="rId3" imgW="600018" imgH="314427" progId="Equation.3">
                  <p:embed/>
                </p:oleObj>
              </mc:Choice>
              <mc:Fallback>
                <p:oleObj name="公式" r:id="rId3" imgW="600018" imgH="314427" progId="Equation.3">
                  <p:embed/>
                  <p:pic>
                    <p:nvPicPr>
                      <p:cNvPr id="79877" name="Object 2">
                        <a:extLst>
                          <a:ext uri="{FF2B5EF4-FFF2-40B4-BE49-F238E27FC236}">
                            <a16:creationId xmlns:a16="http://schemas.microsoft.com/office/drawing/2014/main" id="{E53EB6BE-BF34-4533-80FD-F31408EDB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571875"/>
                        <a:ext cx="15001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3">
            <a:extLst>
              <a:ext uri="{FF2B5EF4-FFF2-40B4-BE49-F238E27FC236}">
                <a16:creationId xmlns:a16="http://schemas.microsoft.com/office/drawing/2014/main" id="{AE87D64D-1D21-4AC8-AAD6-C555F2BEF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244975"/>
          <a:ext cx="3232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1" name="公式" r:id="rId5" imgW="1381080" imgH="314427" progId="Equation.3">
                  <p:embed/>
                </p:oleObj>
              </mc:Choice>
              <mc:Fallback>
                <p:oleObj name="公式" r:id="rId5" imgW="1381080" imgH="314427" progId="Equation.3">
                  <p:embed/>
                  <p:pic>
                    <p:nvPicPr>
                      <p:cNvPr id="79878" name="Object 3">
                        <a:extLst>
                          <a:ext uri="{FF2B5EF4-FFF2-40B4-BE49-F238E27FC236}">
                            <a16:creationId xmlns:a16="http://schemas.microsoft.com/office/drawing/2014/main" id="{AE87D64D-1D21-4AC8-AAD6-C555F2BEF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44975"/>
                        <a:ext cx="32321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4">
            <a:extLst>
              <a:ext uri="{FF2B5EF4-FFF2-40B4-BE49-F238E27FC236}">
                <a16:creationId xmlns:a16="http://schemas.microsoft.com/office/drawing/2014/main" id="{6E5447E6-2BCB-48DC-B892-D3E364FB6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176838"/>
          <a:ext cx="26701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2" name="公式" r:id="rId7" imgW="2590902" imgH="752543" progId="Equation.3">
                  <p:embed/>
                </p:oleObj>
              </mc:Choice>
              <mc:Fallback>
                <p:oleObj name="公式" r:id="rId7" imgW="2590902" imgH="752543" progId="Equation.3">
                  <p:embed/>
                  <p:pic>
                    <p:nvPicPr>
                      <p:cNvPr id="79879" name="Object 4">
                        <a:extLst>
                          <a:ext uri="{FF2B5EF4-FFF2-40B4-BE49-F238E27FC236}">
                            <a16:creationId xmlns:a16="http://schemas.microsoft.com/office/drawing/2014/main" id="{6E5447E6-2BCB-48DC-B892-D3E364FB6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176838"/>
                        <a:ext cx="26701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5">
            <a:extLst>
              <a:ext uri="{FF2B5EF4-FFF2-40B4-BE49-F238E27FC236}">
                <a16:creationId xmlns:a16="http://schemas.microsoft.com/office/drawing/2014/main" id="{84CF47B0-68FF-4695-AC42-77CC27030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6072188"/>
          <a:ext cx="18859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3" name="公式" r:id="rId9" imgW="1800359" imgH="314427" progId="Equation.3">
                  <p:embed/>
                </p:oleObj>
              </mc:Choice>
              <mc:Fallback>
                <p:oleObj name="公式" r:id="rId9" imgW="1800359" imgH="314427" progId="Equation.3">
                  <p:embed/>
                  <p:pic>
                    <p:nvPicPr>
                      <p:cNvPr id="79880" name="Object 5">
                        <a:extLst>
                          <a:ext uri="{FF2B5EF4-FFF2-40B4-BE49-F238E27FC236}">
                            <a16:creationId xmlns:a16="http://schemas.microsoft.com/office/drawing/2014/main" id="{84CF47B0-68FF-4695-AC42-77CC27030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72188"/>
                        <a:ext cx="18859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Rectangle 9">
            <a:extLst>
              <a:ext uri="{FF2B5EF4-FFF2-40B4-BE49-F238E27FC236}">
                <a16:creationId xmlns:a16="http://schemas.microsoft.com/office/drawing/2014/main" id="{DA5E628A-5A37-47A8-9D38-7FA7ECE4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3284538"/>
            <a:ext cx="187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暗纹条件：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882" name="Rectangle 10">
            <a:extLst>
              <a:ext uri="{FF2B5EF4-FFF2-40B4-BE49-F238E27FC236}">
                <a16:creationId xmlns:a16="http://schemas.microsoft.com/office/drawing/2014/main" id="{451C215F-AD04-43DA-B322-A5AE20B8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508500"/>
            <a:ext cx="541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则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79883" name="Text Box 11">
            <a:extLst>
              <a:ext uri="{FF2B5EF4-FFF2-40B4-BE49-F238E27FC236}">
                <a16:creationId xmlns:a16="http://schemas.microsoft.com/office/drawing/2014/main" id="{57F8E18F-A481-4A2C-98B9-4E26850B6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260350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如图示，设有一波长为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rgbClr val="66FFFF"/>
                </a:solidFill>
                <a:sym typeface="Symbol" panose="05050102010706020507" pitchFamily="18" charset="2"/>
              </a:rPr>
              <a:t> 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的单色平面光波沿着与缝平面的法线成 </a:t>
            </a:r>
            <a:r>
              <a:rPr lang="en-US" altLang="zh-CN" i="1">
                <a:solidFill>
                  <a:srgbClr val="00FFFF"/>
                </a:solidFill>
              </a:rPr>
              <a:t>θ 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角的方向斜向上入射到宽为 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的单缝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AB 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上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C8D30C6D-E48A-4782-8644-9C212E85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989138"/>
            <a:ext cx="46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79885" name="Rectangle 13">
            <a:extLst>
              <a:ext uri="{FF2B5EF4-FFF2-40B4-BE49-F238E27FC236}">
                <a16:creationId xmlns:a16="http://schemas.microsoft.com/office/drawing/2014/main" id="{D46CFA4B-6A79-40BF-A093-6D2C5691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992313"/>
            <a:ext cx="7253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在狭缝两个边缘处，衍射角为</a:t>
            </a:r>
            <a:r>
              <a:rPr lang="zh-CN" altLang="en-US" i="1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rgbClr val="00FFFF"/>
                </a:solidFill>
                <a:sym typeface="Symbol" panose="05050102010706020507" pitchFamily="18" charset="2"/>
              </a:rPr>
              <a:t> 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的两光的光程差为</a:t>
            </a:r>
          </a:p>
        </p:txBody>
      </p:sp>
      <p:graphicFrame>
        <p:nvGraphicFramePr>
          <p:cNvPr id="79886" name="Object 6">
            <a:extLst>
              <a:ext uri="{FF2B5EF4-FFF2-40B4-BE49-F238E27FC236}">
                <a16:creationId xmlns:a16="http://schemas.microsoft.com/office/drawing/2014/main" id="{4233D167-3F59-4A2C-AF33-5B900741C4C5}"/>
              </a:ext>
            </a:extLst>
          </p:cNvPr>
          <p:cNvGraphicFramePr>
            <a:graphicFrameLocks/>
          </p:cNvGraphicFramePr>
          <p:nvPr/>
        </p:nvGraphicFramePr>
        <p:xfrm>
          <a:off x="1685925" y="2695575"/>
          <a:ext cx="2814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4" name="公式" r:id="rId11" imgW="2752680" imgH="342900" progId="Equation.3">
                  <p:embed/>
                </p:oleObj>
              </mc:Choice>
              <mc:Fallback>
                <p:oleObj name="公式" r:id="rId11" imgW="2752680" imgH="342900" progId="Equation.3">
                  <p:embed/>
                  <p:pic>
                    <p:nvPicPr>
                      <p:cNvPr id="79886" name="Object 6">
                        <a:extLst>
                          <a:ext uri="{FF2B5EF4-FFF2-40B4-BE49-F238E27FC236}">
                            <a16:creationId xmlns:a16="http://schemas.microsoft.com/office/drawing/2014/main" id="{4233D167-3F59-4A2C-AF33-5B900741C4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695575"/>
                        <a:ext cx="2814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7" name="Rectangle 15">
            <a:extLst>
              <a:ext uri="{FF2B5EF4-FFF2-40B4-BE49-F238E27FC236}">
                <a16:creationId xmlns:a16="http://schemas.microsoft.com/office/drawing/2014/main" id="{5595E07E-8AAD-4FA9-B42D-2493A15B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3381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79888" name="Line 16">
            <a:extLst>
              <a:ext uri="{FF2B5EF4-FFF2-40B4-BE49-F238E27FC236}">
                <a16:creationId xmlns:a16="http://schemas.microsoft.com/office/drawing/2014/main" id="{80C8D588-1560-4E72-B68F-E53DEBD96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5354638"/>
            <a:ext cx="23622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9" name="Arc 17">
            <a:extLst>
              <a:ext uri="{FF2B5EF4-FFF2-40B4-BE49-F238E27FC236}">
                <a16:creationId xmlns:a16="http://schemas.microsoft.com/office/drawing/2014/main" id="{E789876F-9C76-4B61-8968-C1EA2EF5482A}"/>
              </a:ext>
            </a:extLst>
          </p:cNvPr>
          <p:cNvSpPr>
            <a:spLocks/>
          </p:cNvSpPr>
          <p:nvPr/>
        </p:nvSpPr>
        <p:spPr bwMode="auto">
          <a:xfrm flipH="1" flipV="1">
            <a:off x="6713538" y="5345113"/>
            <a:ext cx="76200" cy="152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0" name="Arc 18">
            <a:extLst>
              <a:ext uri="{FF2B5EF4-FFF2-40B4-BE49-F238E27FC236}">
                <a16:creationId xmlns:a16="http://schemas.microsoft.com/office/drawing/2014/main" id="{31BAD834-6C5B-4EE2-AF15-88B308F9A98B}"/>
              </a:ext>
            </a:extLst>
          </p:cNvPr>
          <p:cNvSpPr>
            <a:spLocks/>
          </p:cNvSpPr>
          <p:nvPr/>
        </p:nvSpPr>
        <p:spPr bwMode="auto">
          <a:xfrm>
            <a:off x="7586663" y="5195888"/>
            <a:ext cx="76200" cy="152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79891" name="Object 7">
            <a:extLst>
              <a:ext uri="{FF2B5EF4-FFF2-40B4-BE49-F238E27FC236}">
                <a16:creationId xmlns:a16="http://schemas.microsoft.com/office/drawing/2014/main" id="{90853567-A021-4088-8FF9-97F0DE343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3362325"/>
          <a:ext cx="2270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5" name="公式" r:id="rId13" imgW="200006" imgH="228702" progId="Equation.3">
                  <p:embed/>
                </p:oleObj>
              </mc:Choice>
              <mc:Fallback>
                <p:oleObj name="公式" r:id="rId13" imgW="200006" imgH="228702" progId="Equation.3">
                  <p:embed/>
                  <p:pic>
                    <p:nvPicPr>
                      <p:cNvPr id="79891" name="Object 7">
                        <a:extLst>
                          <a:ext uri="{FF2B5EF4-FFF2-40B4-BE49-F238E27FC236}">
                            <a16:creationId xmlns:a16="http://schemas.microsoft.com/office/drawing/2014/main" id="{90853567-A021-4088-8FF9-97F0DE343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362325"/>
                        <a:ext cx="227013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8">
            <a:extLst>
              <a:ext uri="{FF2B5EF4-FFF2-40B4-BE49-F238E27FC236}">
                <a16:creationId xmlns:a16="http://schemas.microsoft.com/office/drawing/2014/main" id="{0126E0DF-EC5B-4E73-900C-34425955B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5662613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6" name="公式" r:id="rId15" imgW="200006" imgH="219211" progId="Equation.3">
                  <p:embed/>
                </p:oleObj>
              </mc:Choice>
              <mc:Fallback>
                <p:oleObj name="公式" r:id="rId15" imgW="200006" imgH="219211" progId="Equation.3">
                  <p:embed/>
                  <p:pic>
                    <p:nvPicPr>
                      <p:cNvPr id="79892" name="Object 8">
                        <a:extLst>
                          <a:ext uri="{FF2B5EF4-FFF2-40B4-BE49-F238E27FC236}">
                            <a16:creationId xmlns:a16="http://schemas.microsoft.com/office/drawing/2014/main" id="{0126E0DF-EC5B-4E73-900C-34425955B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5662613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9">
            <a:extLst>
              <a:ext uri="{FF2B5EF4-FFF2-40B4-BE49-F238E27FC236}">
                <a16:creationId xmlns:a16="http://schemas.microsoft.com/office/drawing/2014/main" id="{2F74A897-0809-454D-9DD1-4B05F58CD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7313" y="5430838"/>
          <a:ext cx="190500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7" name="公式" r:id="rId17" imgW="238233" imgH="199923" progId="Equation.3">
                  <p:embed/>
                </p:oleObj>
              </mc:Choice>
              <mc:Fallback>
                <p:oleObj name="公式" r:id="rId17" imgW="238233" imgH="199923" progId="Equation.3">
                  <p:embed/>
                  <p:pic>
                    <p:nvPicPr>
                      <p:cNvPr id="79893" name="Object 9">
                        <a:extLst>
                          <a:ext uri="{FF2B5EF4-FFF2-40B4-BE49-F238E27FC236}">
                            <a16:creationId xmlns:a16="http://schemas.microsoft.com/office/drawing/2014/main" id="{2F74A897-0809-454D-9DD1-4B05F58CD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5430838"/>
                        <a:ext cx="190500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10">
            <a:extLst>
              <a:ext uri="{FF2B5EF4-FFF2-40B4-BE49-F238E27FC236}">
                <a16:creationId xmlns:a16="http://schemas.microsoft.com/office/drawing/2014/main" id="{577C5802-BBE3-48E7-AD92-E8D06AF79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75" y="5129213"/>
          <a:ext cx="2968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8" name="公式" r:id="rId19" imgW="85629" imgH="85725" progId="Equation.3">
                  <p:embed/>
                </p:oleObj>
              </mc:Choice>
              <mc:Fallback>
                <p:oleObj name="公式" r:id="rId19" imgW="85629" imgH="85725" progId="Equation.3">
                  <p:embed/>
                  <p:pic>
                    <p:nvPicPr>
                      <p:cNvPr id="79894" name="Object 10">
                        <a:extLst>
                          <a:ext uri="{FF2B5EF4-FFF2-40B4-BE49-F238E27FC236}">
                            <a16:creationId xmlns:a16="http://schemas.microsoft.com/office/drawing/2014/main" id="{577C5802-BBE3-48E7-AD92-E8D06AF79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5129213"/>
                        <a:ext cx="29686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4340B4F1-42B2-4588-BBB9-BB85C0E33CA9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3481388"/>
            <a:ext cx="1008062" cy="1871662"/>
            <a:chOff x="4558" y="2160"/>
            <a:chExt cx="635" cy="1179"/>
          </a:xfrm>
        </p:grpSpPr>
        <p:sp>
          <p:nvSpPr>
            <p:cNvPr id="13357" name="Line 24">
              <a:extLst>
                <a:ext uri="{FF2B5EF4-FFF2-40B4-BE49-F238E27FC236}">
                  <a16:creationId xmlns:a16="http://schemas.microsoft.com/office/drawing/2014/main" id="{5F015891-69FD-4D72-888C-6A5504B61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160"/>
              <a:ext cx="635" cy="181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25">
              <a:extLst>
                <a:ext uri="{FF2B5EF4-FFF2-40B4-BE49-F238E27FC236}">
                  <a16:creationId xmlns:a16="http://schemas.microsoft.com/office/drawing/2014/main" id="{74AA6874-8AFE-46A8-85A8-44AF5D11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478"/>
              <a:ext cx="635" cy="181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26">
              <a:extLst>
                <a:ext uri="{FF2B5EF4-FFF2-40B4-BE49-F238E27FC236}">
                  <a16:creationId xmlns:a16="http://schemas.microsoft.com/office/drawing/2014/main" id="{74D18BD1-1DBF-4C37-9471-7B13E1299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840"/>
              <a:ext cx="635" cy="181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27">
              <a:extLst>
                <a:ext uri="{FF2B5EF4-FFF2-40B4-BE49-F238E27FC236}">
                  <a16:creationId xmlns:a16="http://schemas.microsoft.com/office/drawing/2014/main" id="{A64CFF4E-C295-4C28-8D5D-48F9155FF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3158"/>
              <a:ext cx="635" cy="181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301B2484-7A2F-4587-BD30-04CB164ECD21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3735388"/>
            <a:ext cx="939800" cy="2127250"/>
            <a:chOff x="4604" y="2341"/>
            <a:chExt cx="592" cy="1340"/>
          </a:xfrm>
        </p:grpSpPr>
        <p:sp>
          <p:nvSpPr>
            <p:cNvPr id="13353" name="Line 29">
              <a:extLst>
                <a:ext uri="{FF2B5EF4-FFF2-40B4-BE49-F238E27FC236}">
                  <a16:creationId xmlns:a16="http://schemas.microsoft.com/office/drawing/2014/main" id="{E07BEDBD-FD19-4E93-AEF7-A609CC6BA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341"/>
              <a:ext cx="590" cy="318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30">
              <a:extLst>
                <a:ext uri="{FF2B5EF4-FFF2-40B4-BE49-F238E27FC236}">
                  <a16:creationId xmlns:a16="http://schemas.microsoft.com/office/drawing/2014/main" id="{7CAD19C2-5FC0-4015-8145-E035D051A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3022"/>
              <a:ext cx="590" cy="318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31">
              <a:extLst>
                <a:ext uri="{FF2B5EF4-FFF2-40B4-BE49-F238E27FC236}">
                  <a16:creationId xmlns:a16="http://schemas.microsoft.com/office/drawing/2014/main" id="{23B3F45E-53D6-41F5-9320-B10150BBA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686"/>
              <a:ext cx="590" cy="318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32">
              <a:extLst>
                <a:ext uri="{FF2B5EF4-FFF2-40B4-BE49-F238E27FC236}">
                  <a16:creationId xmlns:a16="http://schemas.microsoft.com/office/drawing/2014/main" id="{4105E2C7-5AB6-4B83-A4A1-9F7ECC41F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6" y="3363"/>
              <a:ext cx="590" cy="318"/>
            </a:xfrm>
            <a:prstGeom prst="line">
              <a:avLst/>
            </a:prstGeom>
            <a:noFill/>
            <a:ln w="19050" cap="sq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84D7BD5C-6344-4BBE-A214-E18EE7512980}"/>
              </a:ext>
            </a:extLst>
          </p:cNvPr>
          <p:cNvGrpSpPr>
            <a:grpSpLocks/>
          </p:cNvGrpSpPr>
          <p:nvPr/>
        </p:nvGrpSpPr>
        <p:grpSpPr bwMode="auto">
          <a:xfrm>
            <a:off x="7043738" y="3141663"/>
            <a:ext cx="0" cy="2874962"/>
            <a:chOff x="5193" y="1961"/>
            <a:chExt cx="0" cy="1811"/>
          </a:xfrm>
        </p:grpSpPr>
        <p:sp>
          <p:nvSpPr>
            <p:cNvPr id="13351" name="Line 34">
              <a:extLst>
                <a:ext uri="{FF2B5EF4-FFF2-40B4-BE49-F238E27FC236}">
                  <a16:creationId xmlns:a16="http://schemas.microsoft.com/office/drawing/2014/main" id="{5ADCCD25-0702-45DE-ABDA-2963B6BE2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3409"/>
              <a:ext cx="0" cy="363"/>
            </a:xfrm>
            <a:prstGeom prst="line">
              <a:avLst/>
            </a:prstGeom>
            <a:noFill/>
            <a:ln w="76200" cap="sq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35">
              <a:extLst>
                <a:ext uri="{FF2B5EF4-FFF2-40B4-BE49-F238E27FC236}">
                  <a16:creationId xmlns:a16="http://schemas.microsoft.com/office/drawing/2014/main" id="{ACFA9AE1-89C4-4137-A0ED-23523EBAF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961"/>
              <a:ext cx="0" cy="363"/>
            </a:xfrm>
            <a:prstGeom prst="line">
              <a:avLst/>
            </a:prstGeom>
            <a:noFill/>
            <a:ln w="76200" cap="sq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908" name="Line 36">
            <a:extLst>
              <a:ext uri="{FF2B5EF4-FFF2-40B4-BE49-F238E27FC236}">
                <a16:creationId xmlns:a16="http://schemas.microsoft.com/office/drawing/2014/main" id="{89D81790-6118-4A87-9DA0-097A127FC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8713" y="3532188"/>
            <a:ext cx="720725" cy="387350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9" name="Line 37">
            <a:extLst>
              <a:ext uri="{FF2B5EF4-FFF2-40B4-BE49-F238E27FC236}">
                <a16:creationId xmlns:a16="http://schemas.microsoft.com/office/drawing/2014/main" id="{48381541-242C-4CD1-B574-D8CD84360B0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96732" y="3950494"/>
            <a:ext cx="1868487" cy="100647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Line 38">
            <a:extLst>
              <a:ext uri="{FF2B5EF4-FFF2-40B4-BE49-F238E27FC236}">
                <a16:creationId xmlns:a16="http://schemas.microsoft.com/office/drawing/2014/main" id="{12AFE46E-7496-4A17-9B80-63DB2761D05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577806" y="3294857"/>
            <a:ext cx="581025" cy="312738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911" name="Object 11">
            <a:extLst>
              <a:ext uri="{FF2B5EF4-FFF2-40B4-BE49-F238E27FC236}">
                <a16:creationId xmlns:a16="http://schemas.microsoft.com/office/drawing/2014/main" id="{AEC07FCA-3FB3-4F27-9C08-E8D7F52CB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9188" y="3376613"/>
          <a:ext cx="55086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9" name="公式" r:id="rId21" imgW="838251" imgH="238193" progId="Equation.3">
                  <p:embed/>
                </p:oleObj>
              </mc:Choice>
              <mc:Fallback>
                <p:oleObj name="公式" r:id="rId21" imgW="838251" imgH="238193" progId="Equation.3">
                  <p:embed/>
                  <p:pic>
                    <p:nvPicPr>
                      <p:cNvPr id="79911" name="Object 11">
                        <a:extLst>
                          <a:ext uri="{FF2B5EF4-FFF2-40B4-BE49-F238E27FC236}">
                            <a16:creationId xmlns:a16="http://schemas.microsoft.com/office/drawing/2014/main" id="{AEC07FCA-3FB3-4F27-9C08-E8D7F52CB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376613"/>
                        <a:ext cx="550862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2" name="Line 40">
            <a:extLst>
              <a:ext uri="{FF2B5EF4-FFF2-40B4-BE49-F238E27FC236}">
                <a16:creationId xmlns:a16="http://schemas.microsoft.com/office/drawing/2014/main" id="{9BFB6A20-EDC2-4F33-AC45-80096F76FC8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344444" y="4479132"/>
            <a:ext cx="1982787" cy="565150"/>
          </a:xfrm>
          <a:prstGeom prst="line">
            <a:avLst/>
          </a:prstGeom>
          <a:noFill/>
          <a:ln w="19050">
            <a:solidFill>
              <a:srgbClr val="CCFF99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765A245C-282D-4045-98E9-5083C0BC622B}"/>
              </a:ext>
            </a:extLst>
          </p:cNvPr>
          <p:cNvGrpSpPr>
            <a:grpSpLocks/>
          </p:cNvGrpSpPr>
          <p:nvPr/>
        </p:nvGrpSpPr>
        <p:grpSpPr bwMode="auto">
          <a:xfrm>
            <a:off x="6919913" y="5348288"/>
            <a:ext cx="887412" cy="557212"/>
            <a:chOff x="4124" y="3357"/>
            <a:chExt cx="559" cy="351"/>
          </a:xfrm>
        </p:grpSpPr>
        <p:sp>
          <p:nvSpPr>
            <p:cNvPr id="13347" name="Line 42">
              <a:extLst>
                <a:ext uri="{FF2B5EF4-FFF2-40B4-BE49-F238E27FC236}">
                  <a16:creationId xmlns:a16="http://schemas.microsoft.com/office/drawing/2014/main" id="{23B65ED0-7CC7-440E-AD8E-3031D8E87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4" y="3566"/>
              <a:ext cx="151" cy="43"/>
            </a:xfrm>
            <a:prstGeom prst="line">
              <a:avLst/>
            </a:prstGeom>
            <a:noFill/>
            <a:ln w="19050" cap="sq">
              <a:solidFill>
                <a:srgbClr val="CCFF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43">
              <a:extLst>
                <a:ext uri="{FF2B5EF4-FFF2-40B4-BE49-F238E27FC236}">
                  <a16:creationId xmlns:a16="http://schemas.microsoft.com/office/drawing/2014/main" id="{265CBCEC-16EB-45BC-ACA2-E8E1A05DA7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094" y="3471"/>
              <a:ext cx="317" cy="90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9" name="Object 12">
              <a:extLst>
                <a:ext uri="{FF2B5EF4-FFF2-40B4-BE49-F238E27FC236}">
                  <a16:creationId xmlns:a16="http://schemas.microsoft.com/office/drawing/2014/main" id="{1A83007E-5E21-4ED7-9E57-05CBCAC22A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3" y="3588"/>
            <a:ext cx="347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00" name="公式" r:id="rId23" imgW="838251" imgH="238193" progId="Equation.3">
                    <p:embed/>
                  </p:oleObj>
                </mc:Choice>
                <mc:Fallback>
                  <p:oleObj name="公式" r:id="rId23" imgW="838251" imgH="238193" progId="Equation.3">
                    <p:embed/>
                    <p:pic>
                      <p:nvPicPr>
                        <p:cNvPr id="13349" name="Object 12">
                          <a:extLst>
                            <a:ext uri="{FF2B5EF4-FFF2-40B4-BE49-F238E27FC236}">
                              <a16:creationId xmlns:a16="http://schemas.microsoft.com/office/drawing/2014/main" id="{1A83007E-5E21-4ED7-9E57-05CBCAC22A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3588"/>
                          <a:ext cx="347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Line 45">
              <a:extLst>
                <a:ext uri="{FF2B5EF4-FFF2-40B4-BE49-F238E27FC236}">
                  <a16:creationId xmlns:a16="http://schemas.microsoft.com/office/drawing/2014/main" id="{8E736754-12FB-48BB-97B0-BBA97AC7D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2" y="3430"/>
              <a:ext cx="151" cy="43"/>
            </a:xfrm>
            <a:prstGeom prst="line">
              <a:avLst/>
            </a:prstGeom>
            <a:noFill/>
            <a:ln w="19050" cap="sq">
              <a:solidFill>
                <a:srgbClr val="CCFF99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918" name="Rectangle 46">
            <a:extLst>
              <a:ext uri="{FF2B5EF4-FFF2-40B4-BE49-F238E27FC236}">
                <a16:creationId xmlns:a16="http://schemas.microsoft.com/office/drawing/2014/main" id="{FD30E1FA-492B-4EEF-AC68-2E1A860D6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357313"/>
            <a:ext cx="7080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写出各级暗条纹对应的衍射角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rgbClr val="00FFFF"/>
                </a:solidFill>
                <a:sym typeface="Symbol" panose="05050102010706020507" pitchFamily="18" charset="2"/>
              </a:rPr>
              <a:t></a:t>
            </a:r>
            <a:r>
              <a:rPr lang="zh-CN" altLang="en-US" i="1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所满足的条件</a:t>
            </a:r>
            <a:r>
              <a:rPr lang="en-US" altLang="zh-CN">
                <a:solidFill>
                  <a:schemeClr val="bg1"/>
                </a:solidFill>
                <a:latin typeface="仿宋_GB2312"/>
              </a:rPr>
              <a:t>?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9919" name="Line 47">
            <a:extLst>
              <a:ext uri="{FF2B5EF4-FFF2-40B4-BE49-F238E27FC236}">
                <a16:creationId xmlns:a16="http://schemas.microsoft.com/office/drawing/2014/main" id="{1C75D257-9C6B-40D8-9FFF-7F8356038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3735388"/>
            <a:ext cx="0" cy="1657350"/>
          </a:xfrm>
          <a:prstGeom prst="line">
            <a:avLst/>
          </a:prstGeom>
          <a:noFill/>
          <a:ln w="19050">
            <a:solidFill>
              <a:srgbClr val="FF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灯片编号占位符 1">
            <a:extLst>
              <a:ext uri="{FF2B5EF4-FFF2-40B4-BE49-F238E27FC236}">
                <a16:creationId xmlns:a16="http://schemas.microsoft.com/office/drawing/2014/main" id="{F064CE1F-CC74-4CD8-B508-76195E810AB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26C244-7789-4D88-ABE5-322DECA9857B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animBg="1"/>
      <p:bldP spid="79876" grpId="0" build="p" autoUpdateAnimBg="0"/>
      <p:bldP spid="79881" grpId="0" autoUpdateAnimBg="0"/>
      <p:bldP spid="79882" grpId="0" autoUpdateAnimBg="0"/>
      <p:bldP spid="79883" grpId="0" autoUpdateAnimBg="0"/>
      <p:bldP spid="79884" grpId="0" autoUpdateAnimBg="0"/>
      <p:bldP spid="79885" grpId="0" autoUpdateAnimBg="0"/>
      <p:bldP spid="79887" grpId="0" autoUpdateAnimBg="0"/>
      <p:bldP spid="799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882B54CF-54AD-461A-9BF3-BC053D477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9088"/>
            <a:ext cx="2259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用波长</a:t>
            </a:r>
            <a:r>
              <a:rPr lang="zh-CN" altLang="en-US">
                <a:solidFill>
                  <a:srgbClr val="FFFFFF"/>
                </a:solidFill>
                <a:latin typeface="仿宋_GB2312"/>
              </a:rPr>
              <a:t>为             </a:t>
            </a:r>
            <a:endParaRPr lang="zh-CN" altLang="en-US" i="1">
              <a:solidFill>
                <a:schemeClr val="bg1"/>
              </a:solidFill>
              <a:latin typeface="仿宋_GB2312"/>
              <a:cs typeface="Times New Roman" panose="02020603050405020304" pitchFamily="18" charset="0"/>
            </a:endParaRP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3559E220-03AF-4631-BBE5-62587802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869950"/>
            <a:ext cx="42021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屏上观察衍射条纹，如果</a:t>
            </a:r>
          </a:p>
        </p:txBody>
      </p:sp>
      <p:graphicFrame>
        <p:nvGraphicFramePr>
          <p:cNvPr id="77828" name="Object 2">
            <a:extLst>
              <a:ext uri="{FF2B5EF4-FFF2-40B4-BE49-F238E27FC236}">
                <a16:creationId xmlns:a16="http://schemas.microsoft.com/office/drawing/2014/main" id="{435E7521-02E9-4F2E-BDCF-29D19303C08D}"/>
              </a:ext>
            </a:extLst>
          </p:cNvPr>
          <p:cNvGraphicFramePr>
            <a:graphicFrameLocks/>
          </p:cNvGraphicFramePr>
          <p:nvPr/>
        </p:nvGraphicFramePr>
        <p:xfrm>
          <a:off x="2079625" y="485775"/>
          <a:ext cx="2762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6" name="公式" r:id="rId3" imgW="228753" imgH="342900" progId="Equation.3">
                  <p:embed/>
                </p:oleObj>
              </mc:Choice>
              <mc:Fallback>
                <p:oleObj name="公式" r:id="rId3" imgW="228753" imgH="342900" progId="Equation.3">
                  <p:embed/>
                  <p:pic>
                    <p:nvPicPr>
                      <p:cNvPr id="77828" name="Object 2">
                        <a:extLst>
                          <a:ext uri="{FF2B5EF4-FFF2-40B4-BE49-F238E27FC236}">
                            <a16:creationId xmlns:a16="http://schemas.microsoft.com/office/drawing/2014/main" id="{435E7521-02E9-4F2E-BDCF-29D19303C0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85775"/>
                        <a:ext cx="2762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3">
            <a:extLst>
              <a:ext uri="{FF2B5EF4-FFF2-40B4-BE49-F238E27FC236}">
                <a16:creationId xmlns:a16="http://schemas.microsoft.com/office/drawing/2014/main" id="{7EB27471-A23D-48F0-8FA6-165D491006B7}"/>
              </a:ext>
            </a:extLst>
          </p:cNvPr>
          <p:cNvGraphicFramePr>
            <a:graphicFrameLocks/>
          </p:cNvGraphicFramePr>
          <p:nvPr/>
        </p:nvGraphicFramePr>
        <p:xfrm>
          <a:off x="2771775" y="492125"/>
          <a:ext cx="2968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7" name="公式" r:id="rId5" imgW="257194" imgH="342900" progId="Equation.3">
                  <p:embed/>
                </p:oleObj>
              </mc:Choice>
              <mc:Fallback>
                <p:oleObj name="公式" r:id="rId5" imgW="257194" imgH="342900" progId="Equation.3">
                  <p:embed/>
                  <p:pic>
                    <p:nvPicPr>
                      <p:cNvPr id="77829" name="Object 3">
                        <a:extLst>
                          <a:ext uri="{FF2B5EF4-FFF2-40B4-BE49-F238E27FC236}">
                            <a16:creationId xmlns:a16="http://schemas.microsoft.com/office/drawing/2014/main" id="{7EB27471-A23D-48F0-8FA6-165D491006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2125"/>
                        <a:ext cx="2968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 Box 6">
            <a:extLst>
              <a:ext uri="{FF2B5EF4-FFF2-40B4-BE49-F238E27FC236}">
                <a16:creationId xmlns:a16="http://schemas.microsoft.com/office/drawing/2014/main" id="{EAA344B2-7078-4F11-84F1-A129CDB5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374650"/>
            <a:ext cx="11779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和  </a:t>
            </a:r>
            <a:endParaRPr lang="zh-CN" altLang="en-US" i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0ABAE4E7-A4A3-4494-8030-57BD6845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42900"/>
            <a:ext cx="5905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的平行</a:t>
            </a:r>
            <a:r>
              <a:rPr lang="zh-CN" altLang="en-US">
                <a:solidFill>
                  <a:srgbClr val="FFFFFF"/>
                </a:solidFill>
                <a:latin typeface="仿宋_GB2312"/>
              </a:rPr>
              <a:t>光垂直照射一单缝，在距缝很</a:t>
            </a:r>
            <a:r>
              <a:rPr lang="zh-CN" altLang="en-US">
                <a:solidFill>
                  <a:srgbClr val="FFFFFF"/>
                </a:solidFill>
              </a:rPr>
              <a:t>远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5AC7FBF0-5822-4700-842C-4F2CE18DF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896938"/>
            <a:ext cx="3697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的第一级衍射暗纹与</a:t>
            </a:r>
            <a:r>
              <a:rPr lang="zh-CN" altLang="en-US">
                <a:solidFill>
                  <a:srgbClr val="FFFFFF"/>
                </a:solidFill>
                <a:latin typeface="仿宋_GB2312"/>
              </a:rPr>
              <a:t> </a:t>
            </a:r>
            <a:endParaRPr lang="zh-CN" altLang="en-US" i="1">
              <a:solidFill>
                <a:schemeClr val="bg1"/>
              </a:solidFill>
              <a:latin typeface="仿宋_GB2312"/>
              <a:cs typeface="Times New Roman" panose="02020603050405020304" pitchFamily="18" charset="0"/>
            </a:endParaRPr>
          </a:p>
        </p:txBody>
      </p:sp>
      <p:graphicFrame>
        <p:nvGraphicFramePr>
          <p:cNvPr id="77833" name="Object 4">
            <a:extLst>
              <a:ext uri="{FF2B5EF4-FFF2-40B4-BE49-F238E27FC236}">
                <a16:creationId xmlns:a16="http://schemas.microsoft.com/office/drawing/2014/main" id="{B5A47F60-D788-41D2-A973-52907E0D5B13}"/>
              </a:ext>
            </a:extLst>
          </p:cNvPr>
          <p:cNvGraphicFramePr>
            <a:graphicFrameLocks/>
          </p:cNvGraphicFramePr>
          <p:nvPr/>
        </p:nvGraphicFramePr>
        <p:xfrm>
          <a:off x="4246563" y="1014413"/>
          <a:ext cx="2762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8" name="公式" r:id="rId7" imgW="228753" imgH="342900" progId="Equation.3">
                  <p:embed/>
                </p:oleObj>
              </mc:Choice>
              <mc:Fallback>
                <p:oleObj name="公式" r:id="rId7" imgW="228753" imgH="342900" progId="Equation.3">
                  <p:embed/>
                  <p:pic>
                    <p:nvPicPr>
                      <p:cNvPr id="77833" name="Object 4">
                        <a:extLst>
                          <a:ext uri="{FF2B5EF4-FFF2-40B4-BE49-F238E27FC236}">
                            <a16:creationId xmlns:a16="http://schemas.microsoft.com/office/drawing/2014/main" id="{B5A47F60-D788-41D2-A973-52907E0D5B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014413"/>
                        <a:ext cx="2762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5">
            <a:extLst>
              <a:ext uri="{FF2B5EF4-FFF2-40B4-BE49-F238E27FC236}">
                <a16:creationId xmlns:a16="http://schemas.microsoft.com/office/drawing/2014/main" id="{926F67C4-72C9-4CCC-B2CE-9F575D139E26}"/>
              </a:ext>
            </a:extLst>
          </p:cNvPr>
          <p:cNvGraphicFramePr>
            <a:graphicFrameLocks/>
          </p:cNvGraphicFramePr>
          <p:nvPr/>
        </p:nvGraphicFramePr>
        <p:xfrm>
          <a:off x="7418388" y="1052513"/>
          <a:ext cx="296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9" name="公式" r:id="rId9" imgW="257194" imgH="342900" progId="Equation.3">
                  <p:embed/>
                </p:oleObj>
              </mc:Choice>
              <mc:Fallback>
                <p:oleObj name="公式" r:id="rId9" imgW="257194" imgH="342900" progId="Equation.3">
                  <p:embed/>
                  <p:pic>
                    <p:nvPicPr>
                      <p:cNvPr id="77834" name="Object 5">
                        <a:extLst>
                          <a:ext uri="{FF2B5EF4-FFF2-40B4-BE49-F238E27FC236}">
                            <a16:creationId xmlns:a16="http://schemas.microsoft.com/office/drawing/2014/main" id="{926F67C4-72C9-4CCC-B2CE-9F575D139E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1052513"/>
                        <a:ext cx="2968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Text Box 11">
            <a:extLst>
              <a:ext uri="{FF2B5EF4-FFF2-40B4-BE49-F238E27FC236}">
                <a16:creationId xmlns:a16="http://schemas.microsoft.com/office/drawing/2014/main" id="{64056B22-BFA3-4CB0-83B5-EF19F2EB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374775"/>
            <a:ext cx="2617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</a:rPr>
              <a:t>级衍射暗纹重合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BC0DABE3-83F5-46C5-84F4-88E8403B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5532438"/>
            <a:ext cx="1439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重合，即</a:t>
            </a: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1BC90989-DDBE-4110-BA24-664EDBAB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916113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(1) </a:t>
            </a:r>
            <a:r>
              <a:rPr lang="zh-CN" altLang="en-US">
                <a:solidFill>
                  <a:srgbClr val="FFFFFF"/>
                </a:solidFill>
              </a:rPr>
              <a:t>两种波长之间的关系；</a:t>
            </a:r>
          </a:p>
        </p:txBody>
      </p:sp>
      <p:sp>
        <p:nvSpPr>
          <p:cNvPr id="77838" name="Text Box 14">
            <a:extLst>
              <a:ext uri="{FF2B5EF4-FFF2-40B4-BE49-F238E27FC236}">
                <a16:creationId xmlns:a16="http://schemas.microsoft.com/office/drawing/2014/main" id="{68E75D4C-DE79-4396-82DC-E01F83C0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2443163"/>
            <a:ext cx="8388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</a:rPr>
              <a:t>这两种波长的衍射图样中是否还有其它级的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暗纹</a:t>
            </a:r>
            <a:r>
              <a:rPr lang="zh-CN" altLang="en-US">
                <a:solidFill>
                  <a:srgbClr val="FFFFFF"/>
                </a:solidFill>
              </a:rPr>
              <a:t>重合</a:t>
            </a: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26BE6261-8273-49C2-99C8-5BDB7127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084513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(1) </a:t>
            </a:r>
            <a:r>
              <a:rPr lang="zh-CN" altLang="en-US">
                <a:solidFill>
                  <a:srgbClr val="FFFFFF"/>
                </a:solidFill>
              </a:rPr>
              <a:t>单缝衍射暗纹条件 </a:t>
            </a:r>
          </a:p>
        </p:txBody>
      </p:sp>
      <p:graphicFrame>
        <p:nvGraphicFramePr>
          <p:cNvPr id="77840" name="Object 6">
            <a:extLst>
              <a:ext uri="{FF2B5EF4-FFF2-40B4-BE49-F238E27FC236}">
                <a16:creationId xmlns:a16="http://schemas.microsoft.com/office/drawing/2014/main" id="{2774F807-0751-4763-AEA3-5E9E7F758AF0}"/>
              </a:ext>
            </a:extLst>
          </p:cNvPr>
          <p:cNvGraphicFramePr>
            <a:graphicFrameLocks/>
          </p:cNvGraphicFramePr>
          <p:nvPr/>
        </p:nvGraphicFramePr>
        <p:xfrm>
          <a:off x="2684463" y="3789363"/>
          <a:ext cx="1597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0" name="公式" r:id="rId11" imgW="1600353" imgH="390661" progId="Equation.3">
                  <p:embed/>
                </p:oleObj>
              </mc:Choice>
              <mc:Fallback>
                <p:oleObj name="公式" r:id="rId11" imgW="1600353" imgH="390661" progId="Equation.3">
                  <p:embed/>
                  <p:pic>
                    <p:nvPicPr>
                      <p:cNvPr id="77840" name="Object 6">
                        <a:extLst>
                          <a:ext uri="{FF2B5EF4-FFF2-40B4-BE49-F238E27FC236}">
                            <a16:creationId xmlns:a16="http://schemas.microsoft.com/office/drawing/2014/main" id="{2774F807-0751-4763-AEA3-5E9E7F758A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3789363"/>
                        <a:ext cx="15970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7">
            <a:extLst>
              <a:ext uri="{FF2B5EF4-FFF2-40B4-BE49-F238E27FC236}">
                <a16:creationId xmlns:a16="http://schemas.microsoft.com/office/drawing/2014/main" id="{67C2ECFA-80DD-456B-BE4A-0CA9347FE067}"/>
              </a:ext>
            </a:extLst>
          </p:cNvPr>
          <p:cNvGraphicFramePr>
            <a:graphicFrameLocks/>
          </p:cNvGraphicFramePr>
          <p:nvPr/>
        </p:nvGraphicFramePr>
        <p:xfrm>
          <a:off x="2674938" y="5000625"/>
          <a:ext cx="17160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1" name="公式" r:id="rId13" imgW="1723904" imgH="342900" progId="Equation.3">
                  <p:embed/>
                </p:oleObj>
              </mc:Choice>
              <mc:Fallback>
                <p:oleObj name="公式" r:id="rId13" imgW="1723904" imgH="342900" progId="Equation.3">
                  <p:embed/>
                  <p:pic>
                    <p:nvPicPr>
                      <p:cNvPr id="77841" name="Object 7">
                        <a:extLst>
                          <a:ext uri="{FF2B5EF4-FFF2-40B4-BE49-F238E27FC236}">
                            <a16:creationId xmlns:a16="http://schemas.microsoft.com/office/drawing/2014/main" id="{67C2ECFA-80DD-456B-BE4A-0CA9347FE0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000625"/>
                        <a:ext cx="17160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8">
            <a:extLst>
              <a:ext uri="{FF2B5EF4-FFF2-40B4-BE49-F238E27FC236}">
                <a16:creationId xmlns:a16="http://schemas.microsoft.com/office/drawing/2014/main" id="{3F0850D9-CFA5-4EF5-99D3-EDF4D3413DF6}"/>
              </a:ext>
            </a:extLst>
          </p:cNvPr>
          <p:cNvGraphicFramePr>
            <a:graphicFrameLocks/>
          </p:cNvGraphicFramePr>
          <p:nvPr/>
        </p:nvGraphicFramePr>
        <p:xfrm>
          <a:off x="2678113" y="4352925"/>
          <a:ext cx="15113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2" name="公式" r:id="rId15" imgW="1514418" imgH="342900" progId="Equation.3">
                  <p:embed/>
                </p:oleObj>
              </mc:Choice>
              <mc:Fallback>
                <p:oleObj name="公式" r:id="rId15" imgW="1514418" imgH="342900" progId="Equation.3">
                  <p:embed/>
                  <p:pic>
                    <p:nvPicPr>
                      <p:cNvPr id="77843" name="Object 8">
                        <a:extLst>
                          <a:ext uri="{FF2B5EF4-FFF2-40B4-BE49-F238E27FC236}">
                            <a16:creationId xmlns:a16="http://schemas.microsoft.com/office/drawing/2014/main" id="{3F0850D9-CFA5-4EF5-99D3-EDF4D3413D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352925"/>
                        <a:ext cx="15113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0" name="Object 9">
            <a:extLst>
              <a:ext uri="{FF2B5EF4-FFF2-40B4-BE49-F238E27FC236}">
                <a16:creationId xmlns:a16="http://schemas.microsoft.com/office/drawing/2014/main" id="{117B80EF-D4F1-46DB-8292-112FA105262F}"/>
              </a:ext>
            </a:extLst>
          </p:cNvPr>
          <p:cNvGraphicFramePr>
            <a:graphicFrameLocks/>
          </p:cNvGraphicFramePr>
          <p:nvPr/>
        </p:nvGraphicFramePr>
        <p:xfrm>
          <a:off x="5880100" y="5073650"/>
          <a:ext cx="1089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3" name="公式" r:id="rId17" imgW="1066698" imgH="342900" progId="Equation.3">
                  <p:embed/>
                </p:oleObj>
              </mc:Choice>
              <mc:Fallback>
                <p:oleObj name="公式" r:id="rId17" imgW="1066698" imgH="342900" progId="Equation.3">
                  <p:embed/>
                  <p:pic>
                    <p:nvPicPr>
                      <p:cNvPr id="77860" name="Object 9">
                        <a:extLst>
                          <a:ext uri="{FF2B5EF4-FFF2-40B4-BE49-F238E27FC236}">
                            <a16:creationId xmlns:a16="http://schemas.microsoft.com/office/drawing/2014/main" id="{117B80EF-D4F1-46DB-8292-112FA10526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073650"/>
                        <a:ext cx="1089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1" name="Object 10">
            <a:extLst>
              <a:ext uri="{FF2B5EF4-FFF2-40B4-BE49-F238E27FC236}">
                <a16:creationId xmlns:a16="http://schemas.microsoft.com/office/drawing/2014/main" id="{3730594E-8D09-4F40-9FFE-594339879775}"/>
              </a:ext>
            </a:extLst>
          </p:cNvPr>
          <p:cNvGraphicFramePr>
            <a:graphicFrameLocks/>
          </p:cNvGraphicFramePr>
          <p:nvPr/>
        </p:nvGraphicFramePr>
        <p:xfrm>
          <a:off x="2695575" y="5643563"/>
          <a:ext cx="955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4" name="公式" r:id="rId19" imgW="923880" imgH="342900" progId="Equation.3">
                  <p:embed/>
                </p:oleObj>
              </mc:Choice>
              <mc:Fallback>
                <p:oleObj name="公式" r:id="rId19" imgW="923880" imgH="342900" progId="Equation.3">
                  <p:embed/>
                  <p:pic>
                    <p:nvPicPr>
                      <p:cNvPr id="77861" name="Object 10">
                        <a:extLst>
                          <a:ext uri="{FF2B5EF4-FFF2-40B4-BE49-F238E27FC236}">
                            <a16:creationId xmlns:a16="http://schemas.microsoft.com/office/drawing/2014/main" id="{3730594E-8D09-4F40-9FFE-5943398797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643563"/>
                        <a:ext cx="955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2" name="Rectangle 38">
            <a:extLst>
              <a:ext uri="{FF2B5EF4-FFF2-40B4-BE49-F238E27FC236}">
                <a16:creationId xmlns:a16="http://schemas.microsoft.com/office/drawing/2014/main" id="{E4151D18-F9DB-4451-8C5B-BC871188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2008188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DFE4A"/>
                </a:solidFill>
              </a:rPr>
              <a:t> </a:t>
            </a:r>
            <a:r>
              <a:rPr lang="zh-CN" altLang="en-US">
                <a:solidFill>
                  <a:srgbClr val="EDFE4A"/>
                </a:solidFill>
              </a:rPr>
              <a:t>求 </a:t>
            </a:r>
          </a:p>
        </p:txBody>
      </p:sp>
      <p:sp>
        <p:nvSpPr>
          <p:cNvPr id="77863" name="Rectangle 39">
            <a:extLst>
              <a:ext uri="{FF2B5EF4-FFF2-40B4-BE49-F238E27FC236}">
                <a16:creationId xmlns:a16="http://schemas.microsoft.com/office/drawing/2014/main" id="{844B2853-3A00-48DE-8640-FFF8B90E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31400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9A00DD10-B2F4-4DD5-88DA-5750A1C4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095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77865" name="Rectangle 41">
            <a:extLst>
              <a:ext uri="{FF2B5EF4-FFF2-40B4-BE49-F238E27FC236}">
                <a16:creationId xmlns:a16="http://schemas.microsoft.com/office/drawing/2014/main" id="{9DE1FD19-1CC8-4368-83E1-DDA1DF55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9715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的第二</a:t>
            </a:r>
          </a:p>
        </p:txBody>
      </p:sp>
      <p:sp>
        <p:nvSpPr>
          <p:cNvPr id="77866" name="AutoShape 42">
            <a:extLst>
              <a:ext uri="{FF2B5EF4-FFF2-40B4-BE49-F238E27FC236}">
                <a16:creationId xmlns:a16="http://schemas.microsoft.com/office/drawing/2014/main" id="{38F1230A-7F95-4B07-A694-FCEBD1A7E9E6}"/>
              </a:ext>
            </a:extLst>
          </p:cNvPr>
          <p:cNvSpPr>
            <a:spLocks/>
          </p:cNvSpPr>
          <p:nvPr/>
        </p:nvSpPr>
        <p:spPr bwMode="auto">
          <a:xfrm>
            <a:off x="4440238" y="4530725"/>
            <a:ext cx="152400" cy="1439863"/>
          </a:xfrm>
          <a:prstGeom prst="rightBrace">
            <a:avLst>
              <a:gd name="adj1" fmla="val 787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7867" name="AutoShape 43">
            <a:extLst>
              <a:ext uri="{FF2B5EF4-FFF2-40B4-BE49-F238E27FC236}">
                <a16:creationId xmlns:a16="http://schemas.microsoft.com/office/drawing/2014/main" id="{8B90F902-21DC-4E44-8F08-767D3EC8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15302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4363" name="灯片编号占位符 1">
            <a:extLst>
              <a:ext uri="{FF2B5EF4-FFF2-40B4-BE49-F238E27FC236}">
                <a16:creationId xmlns:a16="http://schemas.microsoft.com/office/drawing/2014/main" id="{75474BA9-E4A4-4D5F-9EAD-97F21B88C3C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DC31C5-48F6-4FB0-97E7-C844E2A61466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  <p:bldP spid="77830" grpId="0"/>
      <p:bldP spid="77831" grpId="0"/>
      <p:bldP spid="77832" grpId="0"/>
      <p:bldP spid="77835" grpId="0"/>
      <p:bldP spid="77836" grpId="0"/>
      <p:bldP spid="77837" grpId="0"/>
      <p:bldP spid="77838" grpId="0"/>
      <p:bldP spid="77839" grpId="0"/>
      <p:bldP spid="77862" grpId="0"/>
      <p:bldP spid="77863" grpId="0"/>
      <p:bldP spid="77864" grpId="0"/>
      <p:bldP spid="77865" grpId="0"/>
      <p:bldP spid="77866" grpId="0" animBg="1"/>
      <p:bldP spid="778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0" name="Text Box 12">
            <a:extLst>
              <a:ext uri="{FF2B5EF4-FFF2-40B4-BE49-F238E27FC236}">
                <a16:creationId xmlns:a16="http://schemas.microsoft.com/office/drawing/2014/main" id="{3AE86B81-7295-4575-A203-86519D34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2870200"/>
            <a:ext cx="1562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重合，即</a:t>
            </a: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BA8D1E07-B051-409B-A852-F756E87E1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58775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</a:rPr>
              <a:t>单缝衍射暗纹条件 </a:t>
            </a:r>
          </a:p>
        </p:txBody>
      </p:sp>
      <p:graphicFrame>
        <p:nvGraphicFramePr>
          <p:cNvPr id="78864" name="Object 2">
            <a:extLst>
              <a:ext uri="{FF2B5EF4-FFF2-40B4-BE49-F238E27FC236}">
                <a16:creationId xmlns:a16="http://schemas.microsoft.com/office/drawing/2014/main" id="{D259E7F3-C735-4703-9910-089B8D76015C}"/>
              </a:ext>
            </a:extLst>
          </p:cNvPr>
          <p:cNvGraphicFramePr>
            <a:graphicFrameLocks/>
          </p:cNvGraphicFramePr>
          <p:nvPr/>
        </p:nvGraphicFramePr>
        <p:xfrm>
          <a:off x="3016250" y="1125538"/>
          <a:ext cx="1597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4" name="公式" r:id="rId3" imgW="1600353" imgH="390661" progId="Equation.3">
                  <p:embed/>
                </p:oleObj>
              </mc:Choice>
              <mc:Fallback>
                <p:oleObj name="公式" r:id="rId3" imgW="1600353" imgH="390661" progId="Equation.3">
                  <p:embed/>
                  <p:pic>
                    <p:nvPicPr>
                      <p:cNvPr id="78864" name="Object 2">
                        <a:extLst>
                          <a:ext uri="{FF2B5EF4-FFF2-40B4-BE49-F238E27FC236}">
                            <a16:creationId xmlns:a16="http://schemas.microsoft.com/office/drawing/2014/main" id="{D259E7F3-C735-4703-9910-089B8D7601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125538"/>
                        <a:ext cx="15970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3">
            <a:extLst>
              <a:ext uri="{FF2B5EF4-FFF2-40B4-BE49-F238E27FC236}">
                <a16:creationId xmlns:a16="http://schemas.microsoft.com/office/drawing/2014/main" id="{48A05FDD-9129-4B74-9BBF-FDC59403701E}"/>
              </a:ext>
            </a:extLst>
          </p:cNvPr>
          <p:cNvGraphicFramePr>
            <a:graphicFrameLocks/>
          </p:cNvGraphicFramePr>
          <p:nvPr/>
        </p:nvGraphicFramePr>
        <p:xfrm>
          <a:off x="3000375" y="1714500"/>
          <a:ext cx="17668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5" name="公式" r:id="rId5" imgW="1781092" imgH="342900" progId="Equation.3">
                  <p:embed/>
                </p:oleObj>
              </mc:Choice>
              <mc:Fallback>
                <p:oleObj name="公式" r:id="rId5" imgW="1781092" imgH="342900" progId="Equation.3">
                  <p:embed/>
                  <p:pic>
                    <p:nvPicPr>
                      <p:cNvPr id="78868" name="Object 3">
                        <a:extLst>
                          <a:ext uri="{FF2B5EF4-FFF2-40B4-BE49-F238E27FC236}">
                            <a16:creationId xmlns:a16="http://schemas.microsoft.com/office/drawing/2014/main" id="{48A05FDD-9129-4B74-9BBF-FDC5940370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14500"/>
                        <a:ext cx="17668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4">
            <a:extLst>
              <a:ext uri="{FF2B5EF4-FFF2-40B4-BE49-F238E27FC236}">
                <a16:creationId xmlns:a16="http://schemas.microsoft.com/office/drawing/2014/main" id="{BE3B6907-DE5E-46A2-B74E-F7641398011A}"/>
              </a:ext>
            </a:extLst>
          </p:cNvPr>
          <p:cNvGraphicFramePr>
            <a:graphicFrameLocks/>
          </p:cNvGraphicFramePr>
          <p:nvPr/>
        </p:nvGraphicFramePr>
        <p:xfrm>
          <a:off x="3000375" y="2349500"/>
          <a:ext cx="1816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6" name="公式" r:id="rId7" imgW="1828800" imgH="342900" progId="Equation.3">
                  <p:embed/>
                </p:oleObj>
              </mc:Choice>
              <mc:Fallback>
                <p:oleObj name="公式" r:id="rId7" imgW="1828800" imgH="342900" progId="Equation.3">
                  <p:embed/>
                  <p:pic>
                    <p:nvPicPr>
                      <p:cNvPr id="78869" name="Object 4">
                        <a:extLst>
                          <a:ext uri="{FF2B5EF4-FFF2-40B4-BE49-F238E27FC236}">
                            <a16:creationId xmlns:a16="http://schemas.microsoft.com/office/drawing/2014/main" id="{BE3B6907-DE5E-46A2-B74E-F764139801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49500"/>
                        <a:ext cx="18161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5">
            <a:extLst>
              <a:ext uri="{FF2B5EF4-FFF2-40B4-BE49-F238E27FC236}">
                <a16:creationId xmlns:a16="http://schemas.microsoft.com/office/drawing/2014/main" id="{AA85D0F9-25F8-4CE7-896E-B335D2E035B8}"/>
              </a:ext>
            </a:extLst>
          </p:cNvPr>
          <p:cNvGraphicFramePr>
            <a:graphicFrameLocks/>
          </p:cNvGraphicFramePr>
          <p:nvPr/>
        </p:nvGraphicFramePr>
        <p:xfrm>
          <a:off x="6877050" y="2763838"/>
          <a:ext cx="10525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7" name="公式" r:id="rId9" imgW="1028776" imgH="342900" progId="Equation.3">
                  <p:embed/>
                </p:oleObj>
              </mc:Choice>
              <mc:Fallback>
                <p:oleObj name="公式" r:id="rId9" imgW="1028776" imgH="342900" progId="Equation.3">
                  <p:embed/>
                  <p:pic>
                    <p:nvPicPr>
                      <p:cNvPr id="78874" name="Object 5">
                        <a:extLst>
                          <a:ext uri="{FF2B5EF4-FFF2-40B4-BE49-F238E27FC236}">
                            <a16:creationId xmlns:a16="http://schemas.microsoft.com/office/drawing/2014/main" id="{AA85D0F9-25F8-4CE7-896E-B335D2E035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763838"/>
                        <a:ext cx="10525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5" name="Text Box 27">
            <a:extLst>
              <a:ext uri="{FF2B5EF4-FFF2-40B4-BE49-F238E27FC236}">
                <a16:creationId xmlns:a16="http://schemas.microsoft.com/office/drawing/2014/main" id="{DF4568CE-157C-4856-9E61-A019B38A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248150"/>
            <a:ext cx="1728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可见，还有</a:t>
            </a:r>
          </a:p>
        </p:txBody>
      </p:sp>
      <p:graphicFrame>
        <p:nvGraphicFramePr>
          <p:cNvPr id="78876" name="Object 6">
            <a:extLst>
              <a:ext uri="{FF2B5EF4-FFF2-40B4-BE49-F238E27FC236}">
                <a16:creationId xmlns:a16="http://schemas.microsoft.com/office/drawing/2014/main" id="{17B71592-17A6-4FC5-AB34-6C17F878CD2C}"/>
              </a:ext>
            </a:extLst>
          </p:cNvPr>
          <p:cNvGraphicFramePr>
            <a:graphicFrameLocks/>
          </p:cNvGraphicFramePr>
          <p:nvPr/>
        </p:nvGraphicFramePr>
        <p:xfrm>
          <a:off x="2841625" y="4391025"/>
          <a:ext cx="2762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8" name="公式" r:id="rId11" imgW="228753" imgH="342900" progId="Equation.3">
                  <p:embed/>
                </p:oleObj>
              </mc:Choice>
              <mc:Fallback>
                <p:oleObj name="公式" r:id="rId11" imgW="228753" imgH="342900" progId="Equation.3">
                  <p:embed/>
                  <p:pic>
                    <p:nvPicPr>
                      <p:cNvPr id="78876" name="Object 6">
                        <a:extLst>
                          <a:ext uri="{FF2B5EF4-FFF2-40B4-BE49-F238E27FC236}">
                            <a16:creationId xmlns:a16="http://schemas.microsoft.com/office/drawing/2014/main" id="{17B71592-17A6-4FC5-AB34-6C17F878CD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391025"/>
                        <a:ext cx="2762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7" name="Text Box 29">
            <a:extLst>
              <a:ext uri="{FF2B5EF4-FFF2-40B4-BE49-F238E27FC236}">
                <a16:creationId xmlns:a16="http://schemas.microsoft.com/office/drawing/2014/main" id="{F7EB1A8B-D43F-4C41-B974-535CBBCE0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4221163"/>
            <a:ext cx="172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的</a:t>
            </a:r>
          </a:p>
        </p:txBody>
      </p:sp>
      <p:graphicFrame>
        <p:nvGraphicFramePr>
          <p:cNvPr id="78878" name="Object 7">
            <a:extLst>
              <a:ext uri="{FF2B5EF4-FFF2-40B4-BE49-F238E27FC236}">
                <a16:creationId xmlns:a16="http://schemas.microsoft.com/office/drawing/2014/main" id="{76CA5DC8-6734-4066-856A-E26D5FC04F83}"/>
              </a:ext>
            </a:extLst>
          </p:cNvPr>
          <p:cNvGraphicFramePr>
            <a:graphicFrameLocks/>
          </p:cNvGraphicFramePr>
          <p:nvPr/>
        </p:nvGraphicFramePr>
        <p:xfrm>
          <a:off x="3513138" y="4376738"/>
          <a:ext cx="2524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9" name="公式" r:id="rId13" imgW="200006" imgH="342900" progId="Equation.3">
                  <p:embed/>
                </p:oleObj>
              </mc:Choice>
              <mc:Fallback>
                <p:oleObj name="公式" r:id="rId13" imgW="200006" imgH="342900" progId="Equation.3">
                  <p:embed/>
                  <p:pic>
                    <p:nvPicPr>
                      <p:cNvPr id="78878" name="Object 7">
                        <a:extLst>
                          <a:ext uri="{FF2B5EF4-FFF2-40B4-BE49-F238E27FC236}">
                            <a16:creationId xmlns:a16="http://schemas.microsoft.com/office/drawing/2014/main" id="{76CA5DC8-6734-4066-856A-E26D5FC04F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4376738"/>
                        <a:ext cx="2524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9" name="Object 8">
            <a:extLst>
              <a:ext uri="{FF2B5EF4-FFF2-40B4-BE49-F238E27FC236}">
                <a16:creationId xmlns:a16="http://schemas.microsoft.com/office/drawing/2014/main" id="{C4FB4239-1DA0-4683-9CCF-F014F4D5CD26}"/>
              </a:ext>
            </a:extLst>
          </p:cNvPr>
          <p:cNvGraphicFramePr>
            <a:graphicFrameLocks/>
          </p:cNvGraphicFramePr>
          <p:nvPr/>
        </p:nvGraphicFramePr>
        <p:xfrm>
          <a:off x="5194300" y="4379913"/>
          <a:ext cx="3000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0" name="公式" r:id="rId15" imgW="257194" imgH="342900" progId="Equation.3">
                  <p:embed/>
                </p:oleObj>
              </mc:Choice>
              <mc:Fallback>
                <p:oleObj name="公式" r:id="rId15" imgW="257194" imgH="342900" progId="Equation.3">
                  <p:embed/>
                  <p:pic>
                    <p:nvPicPr>
                      <p:cNvPr id="78879" name="Object 8">
                        <a:extLst>
                          <a:ext uri="{FF2B5EF4-FFF2-40B4-BE49-F238E27FC236}">
                            <a16:creationId xmlns:a16="http://schemas.microsoft.com/office/drawing/2014/main" id="{C4FB4239-1DA0-4683-9CCF-F014F4D5CD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4379913"/>
                        <a:ext cx="3000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Object 9">
            <a:extLst>
              <a:ext uri="{FF2B5EF4-FFF2-40B4-BE49-F238E27FC236}">
                <a16:creationId xmlns:a16="http://schemas.microsoft.com/office/drawing/2014/main" id="{6C3F59B8-0CFB-475A-81ED-280906E9E1CA}"/>
              </a:ext>
            </a:extLst>
          </p:cNvPr>
          <p:cNvGraphicFramePr>
            <a:graphicFrameLocks/>
          </p:cNvGraphicFramePr>
          <p:nvPr/>
        </p:nvGraphicFramePr>
        <p:xfrm>
          <a:off x="5943600" y="4365625"/>
          <a:ext cx="4143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1" name="公式" r:id="rId17" imgW="381051" imgH="342900" progId="Equation.3">
                  <p:embed/>
                </p:oleObj>
              </mc:Choice>
              <mc:Fallback>
                <p:oleObj name="公式" r:id="rId17" imgW="381051" imgH="342900" progId="Equation.3">
                  <p:embed/>
                  <p:pic>
                    <p:nvPicPr>
                      <p:cNvPr id="78880" name="Object 9">
                        <a:extLst>
                          <a:ext uri="{FF2B5EF4-FFF2-40B4-BE49-F238E27FC236}">
                            <a16:creationId xmlns:a16="http://schemas.microsoft.com/office/drawing/2014/main" id="{6C3F59B8-0CFB-475A-81ED-280906E9E1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65625"/>
                        <a:ext cx="4143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Text Box 33">
            <a:extLst>
              <a:ext uri="{FF2B5EF4-FFF2-40B4-BE49-F238E27FC236}">
                <a16:creationId xmlns:a16="http://schemas.microsoft.com/office/drawing/2014/main" id="{910E6B84-C977-4E3B-A6A6-60EC36DF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4221163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级暗纹与</a:t>
            </a:r>
          </a:p>
        </p:txBody>
      </p:sp>
      <p:sp>
        <p:nvSpPr>
          <p:cNvPr id="78882" name="Text Box 34">
            <a:extLst>
              <a:ext uri="{FF2B5EF4-FFF2-40B4-BE49-F238E27FC236}">
                <a16:creationId xmlns:a16="http://schemas.microsoft.com/office/drawing/2014/main" id="{0770272D-2184-4ABE-B2FB-B5FA2870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221163"/>
            <a:ext cx="890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78883" name="Text Box 35">
            <a:extLst>
              <a:ext uri="{FF2B5EF4-FFF2-40B4-BE49-F238E27FC236}">
                <a16:creationId xmlns:a16="http://schemas.microsoft.com/office/drawing/2014/main" id="{2832F68B-E9A0-4FAF-9B12-E1B55AED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4221163"/>
            <a:ext cx="21859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级暗纹重合</a:t>
            </a:r>
          </a:p>
        </p:txBody>
      </p:sp>
      <p:graphicFrame>
        <p:nvGraphicFramePr>
          <p:cNvPr id="78884" name="Object 10">
            <a:extLst>
              <a:ext uri="{FF2B5EF4-FFF2-40B4-BE49-F238E27FC236}">
                <a16:creationId xmlns:a16="http://schemas.microsoft.com/office/drawing/2014/main" id="{18CD1DD4-A98B-4B45-AC24-8B5843DBF458}"/>
              </a:ext>
            </a:extLst>
          </p:cNvPr>
          <p:cNvGraphicFramePr>
            <a:graphicFrameLocks/>
          </p:cNvGraphicFramePr>
          <p:nvPr/>
        </p:nvGraphicFramePr>
        <p:xfrm>
          <a:off x="3030538" y="3644900"/>
          <a:ext cx="1089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2" name="公式" r:id="rId19" imgW="1066698" imgH="342900" progId="Equation.3">
                  <p:embed/>
                </p:oleObj>
              </mc:Choice>
              <mc:Fallback>
                <p:oleObj name="公式" r:id="rId19" imgW="1066698" imgH="342900" progId="Equation.3">
                  <p:embed/>
                  <p:pic>
                    <p:nvPicPr>
                      <p:cNvPr id="78884" name="Object 10">
                        <a:extLst>
                          <a:ext uri="{FF2B5EF4-FFF2-40B4-BE49-F238E27FC236}">
                            <a16:creationId xmlns:a16="http://schemas.microsoft.com/office/drawing/2014/main" id="{18CD1DD4-A98B-4B45-AC24-8B5843DBF45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644900"/>
                        <a:ext cx="1089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11">
            <a:extLst>
              <a:ext uri="{FF2B5EF4-FFF2-40B4-BE49-F238E27FC236}">
                <a16:creationId xmlns:a16="http://schemas.microsoft.com/office/drawing/2014/main" id="{247A2BDC-9A10-4FB3-87B2-C20584B2FE27}"/>
              </a:ext>
            </a:extLst>
          </p:cNvPr>
          <p:cNvGraphicFramePr>
            <a:graphicFrameLocks/>
          </p:cNvGraphicFramePr>
          <p:nvPr/>
        </p:nvGraphicFramePr>
        <p:xfrm>
          <a:off x="3025775" y="2974975"/>
          <a:ext cx="955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3" name="公式" r:id="rId21" imgW="923880" imgH="342900" progId="Equation.3">
                  <p:embed/>
                </p:oleObj>
              </mc:Choice>
              <mc:Fallback>
                <p:oleObj name="公式" r:id="rId21" imgW="923880" imgH="342900" progId="Equation.3">
                  <p:embed/>
                  <p:pic>
                    <p:nvPicPr>
                      <p:cNvPr id="78885" name="Object 11">
                        <a:extLst>
                          <a:ext uri="{FF2B5EF4-FFF2-40B4-BE49-F238E27FC236}">
                            <a16:creationId xmlns:a16="http://schemas.microsoft.com/office/drawing/2014/main" id="{247A2BDC-9A10-4FB3-87B2-C20584B2FE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974975"/>
                        <a:ext cx="955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0" name="AutoShape 42">
            <a:extLst>
              <a:ext uri="{FF2B5EF4-FFF2-40B4-BE49-F238E27FC236}">
                <a16:creationId xmlns:a16="http://schemas.microsoft.com/office/drawing/2014/main" id="{1E29337E-2F8E-4B08-9AAC-5F09E797806C}"/>
              </a:ext>
            </a:extLst>
          </p:cNvPr>
          <p:cNvSpPr>
            <a:spLocks/>
          </p:cNvSpPr>
          <p:nvPr/>
        </p:nvSpPr>
        <p:spPr bwMode="auto">
          <a:xfrm>
            <a:off x="5076825" y="1943100"/>
            <a:ext cx="150813" cy="1917700"/>
          </a:xfrm>
          <a:prstGeom prst="rightBrace">
            <a:avLst>
              <a:gd name="adj1" fmla="val 10596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8891" name="AutoShape 43">
            <a:extLst>
              <a:ext uri="{FF2B5EF4-FFF2-40B4-BE49-F238E27FC236}">
                <a16:creationId xmlns:a16="http://schemas.microsoft.com/office/drawing/2014/main" id="{2601B8F0-9AD3-44F6-BF49-A7E84275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851150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5381" name="灯片编号占位符 1">
            <a:extLst>
              <a:ext uri="{FF2B5EF4-FFF2-40B4-BE49-F238E27FC236}">
                <a16:creationId xmlns:a16="http://schemas.microsoft.com/office/drawing/2014/main" id="{EBAC2017-F181-4146-9EE8-BAF86FE5054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B6A907-C577-4604-97AC-9EB03C5F7CA0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8B2F3EF9-26EB-4F31-85E3-A3157FDE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06988"/>
            <a:ext cx="8353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>
                <a:solidFill>
                  <a:schemeClr val="bg1"/>
                </a:solidFill>
              </a:rPr>
              <a:t>单缝衍射暗纹条件和光的干涉相长条件表达式相同，</a:t>
            </a:r>
            <a:endParaRPr lang="en-US" altLang="zh-CN">
              <a:solidFill>
                <a:schemeClr val="bg1"/>
              </a:solidFill>
            </a:endParaRPr>
          </a:p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chemeClr val="bg1"/>
                </a:solidFill>
              </a:rPr>
              <a:t>但是，物理图像完全不一样。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/>
      <p:bldP spid="78863" grpId="0"/>
      <p:bldP spid="78875" grpId="0"/>
      <p:bldP spid="78877" grpId="0"/>
      <p:bldP spid="78881" grpId="0"/>
      <p:bldP spid="78882" grpId="0"/>
      <p:bldP spid="78883" grpId="0"/>
      <p:bldP spid="78890" grpId="0" animBg="1"/>
      <p:bldP spid="7889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>
            <a:extLst>
              <a:ext uri="{FF2B5EF4-FFF2-40B4-BE49-F238E27FC236}">
                <a16:creationId xmlns:a16="http://schemas.microsoft.com/office/drawing/2014/main" id="{E02CFAD3-C43D-42F6-B59F-E5E0584A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404813"/>
            <a:ext cx="5616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单缝衍射强度（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振幅矢量法）</a:t>
            </a:r>
            <a:endParaRPr lang="en-US" altLang="zh-CN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1955" name="Object 2">
            <a:extLst>
              <a:ext uri="{FF2B5EF4-FFF2-40B4-BE49-F238E27FC236}">
                <a16:creationId xmlns:a16="http://schemas.microsoft.com/office/drawing/2014/main" id="{09DFC843-7A74-49B6-B1EB-C5E4EA086FC3}"/>
              </a:ext>
            </a:extLst>
          </p:cNvPr>
          <p:cNvGraphicFramePr>
            <a:graphicFrameLocks/>
          </p:cNvGraphicFramePr>
          <p:nvPr/>
        </p:nvGraphicFramePr>
        <p:xfrm>
          <a:off x="6834188" y="3910013"/>
          <a:ext cx="1244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34" name="公式" r:id="rId3" imgW="1333373" imgH="371373" progId="Equation.3">
                  <p:embed/>
                </p:oleObj>
              </mc:Choice>
              <mc:Fallback>
                <p:oleObj name="公式" r:id="rId3" imgW="1333373" imgH="371373" progId="Equation.3">
                  <p:embed/>
                  <p:pic>
                    <p:nvPicPr>
                      <p:cNvPr id="381955" name="Object 2">
                        <a:extLst>
                          <a:ext uri="{FF2B5EF4-FFF2-40B4-BE49-F238E27FC236}">
                            <a16:creationId xmlns:a16="http://schemas.microsoft.com/office/drawing/2014/main" id="{09DFC843-7A74-49B6-B1EB-C5E4EA086F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910013"/>
                        <a:ext cx="1244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6" name="Rectangle 4">
            <a:extLst>
              <a:ext uri="{FF2B5EF4-FFF2-40B4-BE49-F238E27FC236}">
                <a16:creationId xmlns:a16="http://schemas.microsoft.com/office/drawing/2014/main" id="{5C1489A7-DF4C-4E25-AEC4-EB406766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57688"/>
            <a:ext cx="4446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设每个窄带在</a:t>
            </a:r>
            <a:r>
              <a:rPr lang="en-US" altLang="zh-CN" i="1">
                <a:solidFill>
                  <a:srgbClr val="66FFFF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点引起的振幅为</a:t>
            </a:r>
          </a:p>
        </p:txBody>
      </p:sp>
      <p:graphicFrame>
        <p:nvGraphicFramePr>
          <p:cNvPr id="381957" name="Object 3">
            <a:extLst>
              <a:ext uri="{FF2B5EF4-FFF2-40B4-BE49-F238E27FC236}">
                <a16:creationId xmlns:a16="http://schemas.microsoft.com/office/drawing/2014/main" id="{B848C415-0E69-429C-8D5D-D850AB35538F}"/>
              </a:ext>
            </a:extLst>
          </p:cNvPr>
          <p:cNvGraphicFramePr>
            <a:graphicFrameLocks/>
          </p:cNvGraphicFramePr>
          <p:nvPr/>
        </p:nvGraphicFramePr>
        <p:xfrm>
          <a:off x="5202238" y="4410075"/>
          <a:ext cx="550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35" name="公式" r:id="rId5" imgW="562096" imgH="419134" progId="Equation.3">
                  <p:embed/>
                </p:oleObj>
              </mc:Choice>
              <mc:Fallback>
                <p:oleObj name="公式" r:id="rId5" imgW="562096" imgH="419134" progId="Equation.3">
                  <p:embed/>
                  <p:pic>
                    <p:nvPicPr>
                      <p:cNvPr id="381957" name="Object 3">
                        <a:extLst>
                          <a:ext uri="{FF2B5EF4-FFF2-40B4-BE49-F238E27FC236}">
                            <a16:creationId xmlns:a16="http://schemas.microsoft.com/office/drawing/2014/main" id="{B848C415-0E69-429C-8D5D-D850AB3553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410075"/>
                        <a:ext cx="550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Rectangle 6">
            <a:extLst>
              <a:ext uri="{FF2B5EF4-FFF2-40B4-BE49-F238E27FC236}">
                <a16:creationId xmlns:a16="http://schemas.microsoft.com/office/drawing/2014/main" id="{3C697FF8-020A-4941-8FBA-0FF79775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862638"/>
            <a:ext cx="8143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66FFFF"/>
                </a:solidFill>
              </a:rPr>
              <a:t>P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处合光振动   ：</a:t>
            </a:r>
            <a:r>
              <a:rPr lang="en-US" altLang="zh-CN" sz="2000" i="1" dirty="0">
                <a:solidFill>
                  <a:srgbClr val="FFFF00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个同频率、同方向、同振幅、相位依次相差 </a:t>
            </a:r>
            <a:r>
              <a:rPr lang="el-GR" altLang="zh-CN" sz="2000" i="1" dirty="0">
                <a:solidFill>
                  <a:srgbClr val="FFFF00"/>
                </a:solidFill>
              </a:rPr>
              <a:t>δ</a:t>
            </a:r>
            <a:endParaRPr lang="en-US" altLang="zh-CN" sz="2000" i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CN" sz="2000" i="1" dirty="0">
                <a:solidFill>
                  <a:srgbClr val="FFFF00"/>
                </a:solidFill>
              </a:rPr>
              <a:t>                                    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的光振动的合成</a:t>
            </a:r>
          </a:p>
        </p:txBody>
      </p:sp>
      <p:graphicFrame>
        <p:nvGraphicFramePr>
          <p:cNvPr id="381959" name="Object 4">
            <a:extLst>
              <a:ext uri="{FF2B5EF4-FFF2-40B4-BE49-F238E27FC236}">
                <a16:creationId xmlns:a16="http://schemas.microsoft.com/office/drawing/2014/main" id="{E6C429A2-BB27-4569-ACCD-D34D8C729FB1}"/>
              </a:ext>
            </a:extLst>
          </p:cNvPr>
          <p:cNvGraphicFramePr>
            <a:graphicFrameLocks/>
          </p:cNvGraphicFramePr>
          <p:nvPr/>
        </p:nvGraphicFramePr>
        <p:xfrm>
          <a:off x="2633663" y="5932488"/>
          <a:ext cx="3667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36" name="公式" r:id="rId7" imgW="362090" imgH="419134" progId="Equation.3">
                  <p:embed/>
                </p:oleObj>
              </mc:Choice>
              <mc:Fallback>
                <p:oleObj name="公式" r:id="rId7" imgW="362090" imgH="419134" progId="Equation.3">
                  <p:embed/>
                  <p:pic>
                    <p:nvPicPr>
                      <p:cNvPr id="381959" name="Object 4">
                        <a:extLst>
                          <a:ext uri="{FF2B5EF4-FFF2-40B4-BE49-F238E27FC236}">
                            <a16:creationId xmlns:a16="http://schemas.microsoft.com/office/drawing/2014/main" id="{E6C429A2-BB27-4569-ACCD-D34D8C729F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5932488"/>
                        <a:ext cx="3667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Rectangle 8">
            <a:extLst>
              <a:ext uri="{FF2B5EF4-FFF2-40B4-BE49-F238E27FC236}">
                <a16:creationId xmlns:a16="http://schemas.microsoft.com/office/drawing/2014/main" id="{801A5236-80CD-42EF-B317-C4D172F6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" y="4786313"/>
            <a:ext cx="6065837" cy="52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 dirty="0">
                <a:solidFill>
                  <a:srgbClr val="66FFFF"/>
                </a:solidFill>
              </a:rPr>
              <a:t>A</a:t>
            </a:r>
            <a:r>
              <a:rPr lang="zh-CN" altLang="en-US" i="1" dirty="0">
                <a:solidFill>
                  <a:srgbClr val="66FFFF"/>
                </a:solidFill>
              </a:rPr>
              <a:t>、</a:t>
            </a:r>
            <a:r>
              <a:rPr lang="en-US" altLang="zh-CN" i="1" dirty="0">
                <a:solidFill>
                  <a:srgbClr val="66FFFF"/>
                </a:solidFill>
              </a:rPr>
              <a:t>B</a:t>
            </a:r>
            <a:r>
              <a:rPr lang="en-US" altLang="zh-CN" i="1" dirty="0">
                <a:solidFill>
                  <a:srgbClr val="99FF33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处窄带在</a:t>
            </a:r>
            <a:r>
              <a:rPr lang="en-US" altLang="zh-CN" i="1" dirty="0">
                <a:solidFill>
                  <a:srgbClr val="66FFFF"/>
                </a:solidFill>
              </a:rPr>
              <a:t>P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点引起光振动的相位差</a:t>
            </a:r>
          </a:p>
        </p:txBody>
      </p:sp>
      <p:graphicFrame>
        <p:nvGraphicFramePr>
          <p:cNvPr id="381961" name="Object 5">
            <a:extLst>
              <a:ext uri="{FF2B5EF4-FFF2-40B4-BE49-F238E27FC236}">
                <a16:creationId xmlns:a16="http://schemas.microsoft.com/office/drawing/2014/main" id="{43B96504-22AE-4EAF-9FDB-EE1544809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1505"/>
              </p:ext>
            </p:extLst>
          </p:nvPr>
        </p:nvGraphicFramePr>
        <p:xfrm>
          <a:off x="6715447" y="4908550"/>
          <a:ext cx="2105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37" name="公式" r:id="rId9" imgW="2286000" imgH="371373" progId="Equation.3">
                  <p:embed/>
                </p:oleObj>
              </mc:Choice>
              <mc:Fallback>
                <p:oleObj name="公式" r:id="rId9" imgW="2286000" imgH="371373" progId="Equation.3">
                  <p:embed/>
                  <p:pic>
                    <p:nvPicPr>
                      <p:cNvPr id="381961" name="Object 5">
                        <a:extLst>
                          <a:ext uri="{FF2B5EF4-FFF2-40B4-BE49-F238E27FC236}">
                            <a16:creationId xmlns:a16="http://schemas.microsoft.com/office/drawing/2014/main" id="{43B96504-22AE-4EAF-9FDB-EE15448096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447" y="4908550"/>
                        <a:ext cx="2105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2" name="Text Box 10">
            <a:extLst>
              <a:ext uri="{FF2B5EF4-FFF2-40B4-BE49-F238E27FC236}">
                <a16:creationId xmlns:a16="http://schemas.microsoft.com/office/drawing/2014/main" id="{7575B100-ABE4-42EC-9B5D-495858DF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57813"/>
            <a:ext cx="547253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相邻窄带在</a:t>
            </a:r>
            <a:r>
              <a:rPr lang="en-US" altLang="zh-CN" i="1" dirty="0">
                <a:solidFill>
                  <a:srgbClr val="66FFFF"/>
                </a:solidFill>
              </a:rPr>
              <a:t>P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点引起光振动的相位差</a:t>
            </a:r>
          </a:p>
        </p:txBody>
      </p:sp>
      <p:graphicFrame>
        <p:nvGraphicFramePr>
          <p:cNvPr id="381963" name="Object 6">
            <a:extLst>
              <a:ext uri="{FF2B5EF4-FFF2-40B4-BE49-F238E27FC236}">
                <a16:creationId xmlns:a16="http://schemas.microsoft.com/office/drawing/2014/main" id="{A8A40983-A9E2-4939-B29D-4BEAFB368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17150"/>
              </p:ext>
            </p:extLst>
          </p:nvPr>
        </p:nvGraphicFramePr>
        <p:xfrm>
          <a:off x="6135141" y="5429250"/>
          <a:ext cx="1173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38" name="公式" r:id="rId11" imgW="1257224" imgH="371373" progId="Equation.3">
                  <p:embed/>
                </p:oleObj>
              </mc:Choice>
              <mc:Fallback>
                <p:oleObj name="公式" r:id="rId11" imgW="1257224" imgH="371373" progId="Equation.3">
                  <p:embed/>
                  <p:pic>
                    <p:nvPicPr>
                      <p:cNvPr id="381963" name="Object 6">
                        <a:extLst>
                          <a:ext uri="{FF2B5EF4-FFF2-40B4-BE49-F238E27FC236}">
                            <a16:creationId xmlns:a16="http://schemas.microsoft.com/office/drawing/2014/main" id="{A8A40983-A9E2-4939-B29D-4BEAFB368D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141" y="5429250"/>
                        <a:ext cx="11731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4" name="Object 7">
            <a:extLst>
              <a:ext uri="{FF2B5EF4-FFF2-40B4-BE49-F238E27FC236}">
                <a16:creationId xmlns:a16="http://schemas.microsoft.com/office/drawing/2014/main" id="{B53D89B6-D547-4082-8F6C-BF77B01DD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2611438"/>
          <a:ext cx="261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39" name="公式" r:id="rId13" imgW="285635" imgH="257175" progId="Equation.3">
                  <p:embed/>
                </p:oleObj>
              </mc:Choice>
              <mc:Fallback>
                <p:oleObj name="公式" r:id="rId13" imgW="285635" imgH="257175" progId="Equation.3">
                  <p:embed/>
                  <p:pic>
                    <p:nvPicPr>
                      <p:cNvPr id="381964" name="Object 7">
                        <a:extLst>
                          <a:ext uri="{FF2B5EF4-FFF2-40B4-BE49-F238E27FC236}">
                            <a16:creationId xmlns:a16="http://schemas.microsoft.com/office/drawing/2014/main" id="{B53D89B6-D547-4082-8F6C-BF77B01DD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611438"/>
                        <a:ext cx="2619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5" name="Line 13">
            <a:extLst>
              <a:ext uri="{FF2B5EF4-FFF2-40B4-BE49-F238E27FC236}">
                <a16:creationId xmlns:a16="http://schemas.microsoft.com/office/drawing/2014/main" id="{5F54B395-0DA4-4F56-9BA7-1FBB5C1B5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23145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66" name="Line 14">
            <a:extLst>
              <a:ext uri="{FF2B5EF4-FFF2-40B4-BE49-F238E27FC236}">
                <a16:creationId xmlns:a16="http://schemas.microsoft.com/office/drawing/2014/main" id="{4B37F9E7-4835-4493-BCBC-61AEEB426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24669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67" name="Line 15">
            <a:extLst>
              <a:ext uri="{FF2B5EF4-FFF2-40B4-BE49-F238E27FC236}">
                <a16:creationId xmlns:a16="http://schemas.microsoft.com/office/drawing/2014/main" id="{490D3313-1206-4F99-8FEC-756AC2BBB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29241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68" name="Line 16">
            <a:extLst>
              <a:ext uri="{FF2B5EF4-FFF2-40B4-BE49-F238E27FC236}">
                <a16:creationId xmlns:a16="http://schemas.microsoft.com/office/drawing/2014/main" id="{3EA7A764-1581-4D9F-9081-D80439850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30765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69" name="Line 17">
            <a:extLst>
              <a:ext uri="{FF2B5EF4-FFF2-40B4-BE49-F238E27FC236}">
                <a16:creationId xmlns:a16="http://schemas.microsoft.com/office/drawing/2014/main" id="{B9D005B7-10DB-46FE-994F-7D6C58E1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2085975"/>
            <a:ext cx="0" cy="228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70" name="Line 18">
            <a:extLst>
              <a:ext uri="{FF2B5EF4-FFF2-40B4-BE49-F238E27FC236}">
                <a16:creationId xmlns:a16="http://schemas.microsoft.com/office/drawing/2014/main" id="{097EF225-06F9-4761-91A4-58245E399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2466975"/>
            <a:ext cx="0" cy="228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71" name="AutoShape 19">
            <a:extLst>
              <a:ext uri="{FF2B5EF4-FFF2-40B4-BE49-F238E27FC236}">
                <a16:creationId xmlns:a16="http://schemas.microsoft.com/office/drawing/2014/main" id="{9B2B6616-9275-4228-87F6-0E8148ED4B4A}"/>
              </a:ext>
            </a:extLst>
          </p:cNvPr>
          <p:cNvSpPr>
            <a:spLocks/>
          </p:cNvSpPr>
          <p:nvPr/>
        </p:nvSpPr>
        <p:spPr bwMode="auto">
          <a:xfrm>
            <a:off x="2378075" y="2314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81972" name="Object 8">
            <a:extLst>
              <a:ext uri="{FF2B5EF4-FFF2-40B4-BE49-F238E27FC236}">
                <a16:creationId xmlns:a16="http://schemas.microsoft.com/office/drawing/2014/main" id="{DB6D5175-B2A5-4D92-AAD2-4B7DD548D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8888" y="1816100"/>
          <a:ext cx="3413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40" name="公式" r:id="rId15" imgW="371571" imgH="257175" progId="Equation.3">
                  <p:embed/>
                </p:oleObj>
              </mc:Choice>
              <mc:Fallback>
                <p:oleObj name="公式" r:id="rId15" imgW="371571" imgH="257175" progId="Equation.3">
                  <p:embed/>
                  <p:pic>
                    <p:nvPicPr>
                      <p:cNvPr id="381972" name="Object 8">
                        <a:extLst>
                          <a:ext uri="{FF2B5EF4-FFF2-40B4-BE49-F238E27FC236}">
                            <a16:creationId xmlns:a16="http://schemas.microsoft.com/office/drawing/2014/main" id="{DB6D5175-B2A5-4D92-AAD2-4B7DD548D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816100"/>
                        <a:ext cx="34131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3" name="Line 21">
            <a:extLst>
              <a:ext uri="{FF2B5EF4-FFF2-40B4-BE49-F238E27FC236}">
                <a16:creationId xmlns:a16="http://schemas.microsoft.com/office/drawing/2014/main" id="{99D4B346-467A-4AB7-8137-0EA027C97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2543175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974" name="Text Box 22">
            <a:extLst>
              <a:ext uri="{FF2B5EF4-FFF2-40B4-BE49-F238E27FC236}">
                <a16:creationId xmlns:a16="http://schemas.microsoft.com/office/drawing/2014/main" id="{E4D96DFF-B2F3-4786-9362-A49E0D744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981075"/>
            <a:ext cx="35925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单缝衍射强度公式</a:t>
            </a:r>
          </a:p>
        </p:txBody>
      </p:sp>
      <p:sp>
        <p:nvSpPr>
          <p:cNvPr id="381975" name="Text Box 23">
            <a:extLst>
              <a:ext uri="{FF2B5EF4-FFF2-40B4-BE49-F238E27FC236}">
                <a16:creationId xmlns:a16="http://schemas.microsoft.com/office/drawing/2014/main" id="{BD268CD5-1D3B-40C5-98F8-834B0428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857625"/>
            <a:ext cx="604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将缝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00FFFF"/>
                </a:solidFill>
              </a:rPr>
              <a:t>AB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均分成</a:t>
            </a:r>
            <a:r>
              <a:rPr lang="zh-CN" altLang="en-US">
                <a:solidFill>
                  <a:srgbClr val="00FFFF"/>
                </a:solidFill>
              </a:rPr>
              <a:t> </a:t>
            </a:r>
            <a:r>
              <a:rPr lang="en-US" altLang="zh-CN" i="1">
                <a:solidFill>
                  <a:srgbClr val="00FFFF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个窄带，每个窄带宽度为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3B54F5FA-60A4-4200-8569-93707072D25D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1627188"/>
            <a:ext cx="4100512" cy="2190750"/>
            <a:chOff x="4195" y="527"/>
            <a:chExt cx="2583" cy="1380"/>
          </a:xfrm>
        </p:grpSpPr>
        <p:sp>
          <p:nvSpPr>
            <p:cNvPr id="16410" name="Line 25">
              <a:extLst>
                <a:ext uri="{FF2B5EF4-FFF2-40B4-BE49-F238E27FC236}">
                  <a16:creationId xmlns:a16="http://schemas.microsoft.com/office/drawing/2014/main" id="{8DB9E56F-5BEA-4F4C-BD31-78649049AC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33" y="1231"/>
              <a:ext cx="670" cy="213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11" name="Line 26">
              <a:extLst>
                <a:ext uri="{FF2B5EF4-FFF2-40B4-BE49-F238E27FC236}">
                  <a16:creationId xmlns:a16="http://schemas.microsoft.com/office/drawing/2014/main" id="{669E4587-5F06-4A63-9044-D58FF883C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199"/>
              <a:ext cx="2308" cy="7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Arc 27">
              <a:extLst>
                <a:ext uri="{FF2B5EF4-FFF2-40B4-BE49-F238E27FC236}">
                  <a16:creationId xmlns:a16="http://schemas.microsoft.com/office/drawing/2014/main" id="{DC106524-92BD-413B-BFB3-7B46641ADC2E}"/>
                </a:ext>
              </a:extLst>
            </p:cNvPr>
            <p:cNvSpPr>
              <a:spLocks/>
            </p:cNvSpPr>
            <p:nvPr/>
          </p:nvSpPr>
          <p:spPr bwMode="auto">
            <a:xfrm rot="18632895" flipH="1">
              <a:off x="4739" y="1077"/>
              <a:ext cx="202" cy="180"/>
            </a:xfrm>
            <a:custGeom>
              <a:avLst/>
              <a:gdLst>
                <a:gd name="T0" fmla="*/ 0 w 21261"/>
                <a:gd name="T1" fmla="*/ 0 h 16616"/>
                <a:gd name="T2" fmla="*/ 0 w 21261"/>
                <a:gd name="T3" fmla="*/ 0 h 16616"/>
                <a:gd name="T4" fmla="*/ 0 w 21261"/>
                <a:gd name="T5" fmla="*/ 0 h 16616"/>
                <a:gd name="T6" fmla="*/ 0 60000 65536"/>
                <a:gd name="T7" fmla="*/ 0 60000 65536"/>
                <a:gd name="T8" fmla="*/ 0 60000 65536"/>
                <a:gd name="T9" fmla="*/ 0 w 21261"/>
                <a:gd name="T10" fmla="*/ 0 h 16616"/>
                <a:gd name="T11" fmla="*/ 21261 w 21261"/>
                <a:gd name="T12" fmla="*/ 16616 h 166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1" h="16616" fill="none" extrusionOk="0">
                  <a:moveTo>
                    <a:pt x="7459" y="16616"/>
                  </a:moveTo>
                  <a:cubicBezTo>
                    <a:pt x="3541" y="13361"/>
                    <a:pt x="899" y="8826"/>
                    <a:pt x="0" y="3812"/>
                  </a:cubicBezTo>
                </a:path>
                <a:path w="21261" h="16616" stroke="0" extrusionOk="0">
                  <a:moveTo>
                    <a:pt x="7459" y="16616"/>
                  </a:moveTo>
                  <a:cubicBezTo>
                    <a:pt x="3541" y="13361"/>
                    <a:pt x="899" y="8826"/>
                    <a:pt x="0" y="3812"/>
                  </a:cubicBezTo>
                  <a:lnTo>
                    <a:pt x="21261" y="0"/>
                  </a:lnTo>
                  <a:lnTo>
                    <a:pt x="7459" y="16616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8">
              <a:extLst>
                <a:ext uri="{FF2B5EF4-FFF2-40B4-BE49-F238E27FC236}">
                  <a16:creationId xmlns:a16="http://schemas.microsoft.com/office/drawing/2014/main" id="{C05479DA-B9AE-48E9-A5D5-89A222EE8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" y="760"/>
              <a:ext cx="7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29">
              <a:extLst>
                <a:ext uri="{FF2B5EF4-FFF2-40B4-BE49-F238E27FC236}">
                  <a16:creationId xmlns:a16="http://schemas.microsoft.com/office/drawing/2014/main" id="{14C6E256-2666-43C8-9FF8-341D212896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78596" flipV="1">
              <a:off x="5819" y="849"/>
              <a:ext cx="78" cy="26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0">
              <a:extLst>
                <a:ext uri="{FF2B5EF4-FFF2-40B4-BE49-F238E27FC236}">
                  <a16:creationId xmlns:a16="http://schemas.microsoft.com/office/drawing/2014/main" id="{6684F3D6-A1DF-4EA8-B201-72CA49C0F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" y="978"/>
              <a:ext cx="66" cy="26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6" name="Object 9">
              <a:extLst>
                <a:ext uri="{FF2B5EF4-FFF2-40B4-BE49-F238E27FC236}">
                  <a16:creationId xmlns:a16="http://schemas.microsoft.com/office/drawing/2014/main" id="{3971F05A-14D5-433A-B13E-793E55D3A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3" y="1552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1" name="公式" r:id="rId17" imgW="228753" imgH="342900" progId="Equation.3">
                    <p:embed/>
                  </p:oleObj>
                </mc:Choice>
                <mc:Fallback>
                  <p:oleObj name="公式" r:id="rId17" imgW="228753" imgH="342900" progId="Equation.3">
                    <p:embed/>
                    <p:pic>
                      <p:nvPicPr>
                        <p:cNvPr id="16416" name="Object 9">
                          <a:extLst>
                            <a:ext uri="{FF2B5EF4-FFF2-40B4-BE49-F238E27FC236}">
                              <a16:creationId xmlns:a16="http://schemas.microsoft.com/office/drawing/2014/main" id="{3971F05A-14D5-433A-B13E-793E55D3A4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3" y="1552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10">
              <a:extLst>
                <a:ext uri="{FF2B5EF4-FFF2-40B4-BE49-F238E27FC236}">
                  <a16:creationId xmlns:a16="http://schemas.microsoft.com/office/drawing/2014/main" id="{31BBC9C6-6B7D-47F4-BE04-563253F92E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0" y="1059"/>
            <a:ext cx="173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2" name="公式" r:id="rId19" imgW="295422" imgH="257175" progId="Equation.3">
                    <p:embed/>
                  </p:oleObj>
                </mc:Choice>
                <mc:Fallback>
                  <p:oleObj name="公式" r:id="rId19" imgW="295422" imgH="257175" progId="Equation.3">
                    <p:embed/>
                    <p:pic>
                      <p:nvPicPr>
                        <p:cNvPr id="16417" name="Object 10">
                          <a:extLst>
                            <a:ext uri="{FF2B5EF4-FFF2-40B4-BE49-F238E27FC236}">
                              <a16:creationId xmlns:a16="http://schemas.microsoft.com/office/drawing/2014/main" id="{31BBC9C6-6B7D-47F4-BE04-563253F92E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1059"/>
                          <a:ext cx="173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11">
              <a:extLst>
                <a:ext uri="{FF2B5EF4-FFF2-40B4-BE49-F238E27FC236}">
                  <a16:creationId xmlns:a16="http://schemas.microsoft.com/office/drawing/2014/main" id="{5EDFF525-FAEE-4BEA-AEFA-3B4BDA393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4" y="694"/>
            <a:ext cx="17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3" name="公式" r:id="rId21" imgW="228753" imgH="247684" progId="Equation.3">
                    <p:embed/>
                  </p:oleObj>
                </mc:Choice>
                <mc:Fallback>
                  <p:oleObj name="公式" r:id="rId21" imgW="228753" imgH="247684" progId="Equation.3">
                    <p:embed/>
                    <p:pic>
                      <p:nvPicPr>
                        <p:cNvPr id="16418" name="Object 11">
                          <a:extLst>
                            <a:ext uri="{FF2B5EF4-FFF2-40B4-BE49-F238E27FC236}">
                              <a16:creationId xmlns:a16="http://schemas.microsoft.com/office/drawing/2014/main" id="{5EDFF525-FAEE-4BEA-AEFA-3B4BDA393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4" y="694"/>
                          <a:ext cx="17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12">
              <a:extLst>
                <a:ext uri="{FF2B5EF4-FFF2-40B4-BE49-F238E27FC236}">
                  <a16:creationId xmlns:a16="http://schemas.microsoft.com/office/drawing/2014/main" id="{6660FDF1-0DDD-4889-AB43-8C8C70566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8" y="1132"/>
            <a:ext cx="16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4" name="公式" r:id="rId23" imgW="152298" imgH="266666" progId="Equation.3">
                    <p:embed/>
                  </p:oleObj>
                </mc:Choice>
                <mc:Fallback>
                  <p:oleObj name="公式" r:id="rId23" imgW="152298" imgH="266666" progId="Equation.3">
                    <p:embed/>
                    <p:pic>
                      <p:nvPicPr>
                        <p:cNvPr id="16419" name="Object 12">
                          <a:extLst>
                            <a:ext uri="{FF2B5EF4-FFF2-40B4-BE49-F238E27FC236}">
                              <a16:creationId xmlns:a16="http://schemas.microsoft.com/office/drawing/2014/main" id="{6660FDF1-0DDD-4889-AB43-8C8C705665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8" y="1132"/>
                          <a:ext cx="16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0" name="Line 35">
              <a:extLst>
                <a:ext uri="{FF2B5EF4-FFF2-40B4-BE49-F238E27FC236}">
                  <a16:creationId xmlns:a16="http://schemas.microsoft.com/office/drawing/2014/main" id="{3B160284-645A-49B1-BAF9-F43B9B6CC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9" y="784"/>
              <a:ext cx="1260" cy="415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1" name="Line 36">
              <a:extLst>
                <a:ext uri="{FF2B5EF4-FFF2-40B4-BE49-F238E27FC236}">
                  <a16:creationId xmlns:a16="http://schemas.microsoft.com/office/drawing/2014/main" id="{5B38874C-27BE-4077-A95E-7DB2424B6F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27" y="986"/>
              <a:ext cx="679" cy="217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2" name="Line 37">
              <a:extLst>
                <a:ext uri="{FF2B5EF4-FFF2-40B4-BE49-F238E27FC236}">
                  <a16:creationId xmlns:a16="http://schemas.microsoft.com/office/drawing/2014/main" id="{BF3F3927-B289-44DF-91B8-565FC32ADE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15" y="741"/>
              <a:ext cx="733" cy="234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3" name="Line 38">
              <a:extLst>
                <a:ext uri="{FF2B5EF4-FFF2-40B4-BE49-F238E27FC236}">
                  <a16:creationId xmlns:a16="http://schemas.microsoft.com/office/drawing/2014/main" id="{5989DA9E-0178-4493-B7C0-E71FBEFADF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98" y="778"/>
              <a:ext cx="1281" cy="183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4" name="Line 39">
              <a:extLst>
                <a:ext uri="{FF2B5EF4-FFF2-40B4-BE49-F238E27FC236}">
                  <a16:creationId xmlns:a16="http://schemas.microsoft.com/office/drawing/2014/main" id="{AFA5C8DE-1CBC-4297-A991-0BEA68E10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3" y="736"/>
              <a:ext cx="1296" cy="48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5" name="Line 40">
              <a:extLst>
                <a:ext uri="{FF2B5EF4-FFF2-40B4-BE49-F238E27FC236}">
                  <a16:creationId xmlns:a16="http://schemas.microsoft.com/office/drawing/2014/main" id="{4DD71877-801B-44B0-8AD4-C2FCB1FB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9" y="1840"/>
              <a:ext cx="12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26" name="Line 41">
              <a:extLst>
                <a:ext uri="{FF2B5EF4-FFF2-40B4-BE49-F238E27FC236}">
                  <a16:creationId xmlns:a16="http://schemas.microsoft.com/office/drawing/2014/main" id="{BD5DE1C6-69E4-41A0-A23B-84138A48C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966"/>
              <a:ext cx="128" cy="423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6427" name="Object 13">
              <a:extLst>
                <a:ext uri="{FF2B5EF4-FFF2-40B4-BE49-F238E27FC236}">
                  <a16:creationId xmlns:a16="http://schemas.microsoft.com/office/drawing/2014/main" id="{CA60DC67-44C5-48BC-89C8-CCC0DFB16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9" y="1456"/>
            <a:ext cx="14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5" name="公式" r:id="rId25" imgW="228753" imgH="266666" progId="Equation.3">
                    <p:embed/>
                  </p:oleObj>
                </mc:Choice>
                <mc:Fallback>
                  <p:oleObj name="公式" r:id="rId25" imgW="228753" imgH="266666" progId="Equation.3">
                    <p:embed/>
                    <p:pic>
                      <p:nvPicPr>
                        <p:cNvPr id="16427" name="Object 13">
                          <a:extLst>
                            <a:ext uri="{FF2B5EF4-FFF2-40B4-BE49-F238E27FC236}">
                              <a16:creationId xmlns:a16="http://schemas.microsoft.com/office/drawing/2014/main" id="{CA60DC67-44C5-48BC-89C8-CCC0DFB16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9" y="1456"/>
                          <a:ext cx="14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Line 43">
              <a:extLst>
                <a:ext uri="{FF2B5EF4-FFF2-40B4-BE49-F238E27FC236}">
                  <a16:creationId xmlns:a16="http://schemas.microsoft.com/office/drawing/2014/main" id="{7110224E-5CE7-4ABA-8DC2-2C5F9B0D7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94"/>
              <a:ext cx="0" cy="1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44">
              <a:extLst>
                <a:ext uri="{FF2B5EF4-FFF2-40B4-BE49-F238E27FC236}">
                  <a16:creationId xmlns:a16="http://schemas.microsoft.com/office/drawing/2014/main" id="{1E7E29B5-65F7-4220-AB56-90D609F0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548"/>
              <a:ext cx="0" cy="399"/>
            </a:xfrm>
            <a:prstGeom prst="line">
              <a:avLst/>
            </a:prstGeom>
            <a:noFill/>
            <a:ln w="762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45">
              <a:extLst>
                <a:ext uri="{FF2B5EF4-FFF2-40B4-BE49-F238E27FC236}">
                  <a16:creationId xmlns:a16="http://schemas.microsoft.com/office/drawing/2014/main" id="{8AB58460-3773-4A4C-AFEB-07671882C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457"/>
              <a:ext cx="0" cy="399"/>
            </a:xfrm>
            <a:prstGeom prst="line">
              <a:avLst/>
            </a:prstGeom>
            <a:noFill/>
            <a:ln w="762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31" name="Object 14">
              <a:extLst>
                <a:ext uri="{FF2B5EF4-FFF2-40B4-BE49-F238E27FC236}">
                  <a16:creationId xmlns:a16="http://schemas.microsoft.com/office/drawing/2014/main" id="{699145EF-5504-462E-98C7-2006C8BB41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0" y="786"/>
            <a:ext cx="14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6" name="公式" r:id="rId27" imgW="228753" imgH="247684" progId="Equation.3">
                    <p:embed/>
                  </p:oleObj>
                </mc:Choice>
                <mc:Fallback>
                  <p:oleObj name="公式" r:id="rId27" imgW="228753" imgH="247684" progId="Equation.3">
                    <p:embed/>
                    <p:pic>
                      <p:nvPicPr>
                        <p:cNvPr id="16431" name="Object 14">
                          <a:extLst>
                            <a:ext uri="{FF2B5EF4-FFF2-40B4-BE49-F238E27FC236}">
                              <a16:creationId xmlns:a16="http://schemas.microsoft.com/office/drawing/2014/main" id="{699145EF-5504-462E-98C7-2006C8BB41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786"/>
                          <a:ext cx="14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2" name="Object 15">
              <a:extLst>
                <a:ext uri="{FF2B5EF4-FFF2-40B4-BE49-F238E27FC236}">
                  <a16:creationId xmlns:a16="http://schemas.microsoft.com/office/drawing/2014/main" id="{8B3A7223-0C78-4277-8FDA-0030E0BDE8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1459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47" name="公式" r:id="rId29" imgW="228753" imgH="257175" progId="Equation.3">
                    <p:embed/>
                  </p:oleObj>
                </mc:Choice>
                <mc:Fallback>
                  <p:oleObj name="公式" r:id="rId29" imgW="228753" imgH="257175" progId="Equation.3">
                    <p:embed/>
                    <p:pic>
                      <p:nvPicPr>
                        <p:cNvPr id="16432" name="Object 15">
                          <a:extLst>
                            <a:ext uri="{FF2B5EF4-FFF2-40B4-BE49-F238E27FC236}">
                              <a16:creationId xmlns:a16="http://schemas.microsoft.com/office/drawing/2014/main" id="{8B3A7223-0C78-4277-8FDA-0030E0BDE8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59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Line 48">
              <a:extLst>
                <a:ext uri="{FF2B5EF4-FFF2-40B4-BE49-F238E27FC236}">
                  <a16:creationId xmlns:a16="http://schemas.microsoft.com/office/drawing/2014/main" id="{A5E313B1-0385-48BC-9FDE-A30E971EE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966"/>
              <a:ext cx="0" cy="480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6434" name="Group 49">
              <a:extLst>
                <a:ext uri="{FF2B5EF4-FFF2-40B4-BE49-F238E27FC236}">
                  <a16:creationId xmlns:a16="http://schemas.microsoft.com/office/drawing/2014/main" id="{3B99D421-E0E8-4C52-B261-B69FC0F76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7" y="527"/>
              <a:ext cx="48" cy="1344"/>
              <a:chOff x="3648" y="1008"/>
              <a:chExt cx="48" cy="1344"/>
            </a:xfrm>
          </p:grpSpPr>
          <p:sp>
            <p:nvSpPr>
              <p:cNvPr id="16440" name="Rectangle 50">
                <a:extLst>
                  <a:ext uri="{FF2B5EF4-FFF2-40B4-BE49-F238E27FC236}">
                    <a16:creationId xmlns:a16="http://schemas.microsoft.com/office/drawing/2014/main" id="{CF57B2F7-75CD-402B-BA37-A1315BFCD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48" cy="13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41" name="Line 51">
                <a:extLst>
                  <a:ext uri="{FF2B5EF4-FFF2-40B4-BE49-F238E27FC236}">
                    <a16:creationId xmlns:a16="http://schemas.microsoft.com/office/drawing/2014/main" id="{B4E8F86B-D3F5-4078-8797-A5150F7E9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008"/>
                <a:ext cx="0" cy="13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435" name="AutoShape 52">
              <a:extLst>
                <a:ext uri="{FF2B5EF4-FFF2-40B4-BE49-F238E27FC236}">
                  <a16:creationId xmlns:a16="http://schemas.microsoft.com/office/drawing/2014/main" id="{BFF2A597-CCAB-4519-9274-D165F21606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6615">
              <a:off x="4391" y="943"/>
              <a:ext cx="144" cy="484"/>
            </a:xfrm>
            <a:prstGeom prst="triangle">
              <a:avLst>
                <a:gd name="adj" fmla="val 50000"/>
              </a:avLst>
            </a:prstGeom>
            <a:solidFill>
              <a:srgbClr val="CC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6436" name="Group 53">
              <a:extLst>
                <a:ext uri="{FF2B5EF4-FFF2-40B4-BE49-F238E27FC236}">
                  <a16:creationId xmlns:a16="http://schemas.microsoft.com/office/drawing/2014/main" id="{6B986909-ACD9-4086-9ABA-13DDA6EBA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9" y="527"/>
              <a:ext cx="136" cy="1362"/>
              <a:chOff x="3969" y="2432"/>
              <a:chExt cx="84" cy="1271"/>
            </a:xfrm>
          </p:grpSpPr>
          <p:sp>
            <p:nvSpPr>
              <p:cNvPr id="16438" name="Freeform 54">
                <a:extLst>
                  <a:ext uri="{FF2B5EF4-FFF2-40B4-BE49-F238E27FC236}">
                    <a16:creationId xmlns:a16="http://schemas.microsoft.com/office/drawing/2014/main" id="{08224714-106B-4C39-B014-FFD4A6DB4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2432"/>
                <a:ext cx="53" cy="1271"/>
              </a:xfrm>
              <a:custGeom>
                <a:avLst/>
                <a:gdLst>
                  <a:gd name="T0" fmla="*/ 8 w 53"/>
                  <a:gd name="T1" fmla="*/ 91 h 1271"/>
                  <a:gd name="T2" fmla="*/ 53 w 53"/>
                  <a:gd name="T3" fmla="*/ 635 h 1271"/>
                  <a:gd name="T4" fmla="*/ 8 w 53"/>
                  <a:gd name="T5" fmla="*/ 1180 h 1271"/>
                  <a:gd name="T6" fmla="*/ 8 w 53"/>
                  <a:gd name="T7" fmla="*/ 91 h 1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1271"/>
                  <a:gd name="T14" fmla="*/ 53 w 53"/>
                  <a:gd name="T15" fmla="*/ 1271 h 1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1271">
                    <a:moveTo>
                      <a:pt x="8" y="91"/>
                    </a:moveTo>
                    <a:cubicBezTo>
                      <a:pt x="16" y="0"/>
                      <a:pt x="53" y="454"/>
                      <a:pt x="53" y="635"/>
                    </a:cubicBezTo>
                    <a:cubicBezTo>
                      <a:pt x="53" y="816"/>
                      <a:pt x="16" y="1271"/>
                      <a:pt x="8" y="1180"/>
                    </a:cubicBezTo>
                    <a:cubicBezTo>
                      <a:pt x="0" y="1089"/>
                      <a:pt x="0" y="182"/>
                      <a:pt x="8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9" name="Freeform 55">
                <a:extLst>
                  <a:ext uri="{FF2B5EF4-FFF2-40B4-BE49-F238E27FC236}">
                    <a16:creationId xmlns:a16="http://schemas.microsoft.com/office/drawing/2014/main" id="{0BC987D5-76A6-45FE-BA4A-2E48BAE292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2432"/>
                <a:ext cx="53" cy="1271"/>
              </a:xfrm>
              <a:custGeom>
                <a:avLst/>
                <a:gdLst>
                  <a:gd name="T0" fmla="*/ 8 w 53"/>
                  <a:gd name="T1" fmla="*/ 91 h 1271"/>
                  <a:gd name="T2" fmla="*/ 53 w 53"/>
                  <a:gd name="T3" fmla="*/ 635 h 1271"/>
                  <a:gd name="T4" fmla="*/ 8 w 53"/>
                  <a:gd name="T5" fmla="*/ 1180 h 1271"/>
                  <a:gd name="T6" fmla="*/ 8 w 53"/>
                  <a:gd name="T7" fmla="*/ 91 h 1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1271"/>
                  <a:gd name="T14" fmla="*/ 53 w 53"/>
                  <a:gd name="T15" fmla="*/ 1271 h 1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1271">
                    <a:moveTo>
                      <a:pt x="8" y="91"/>
                    </a:moveTo>
                    <a:cubicBezTo>
                      <a:pt x="16" y="0"/>
                      <a:pt x="53" y="454"/>
                      <a:pt x="53" y="635"/>
                    </a:cubicBezTo>
                    <a:cubicBezTo>
                      <a:pt x="53" y="816"/>
                      <a:pt x="16" y="1271"/>
                      <a:pt x="8" y="1180"/>
                    </a:cubicBezTo>
                    <a:cubicBezTo>
                      <a:pt x="0" y="1089"/>
                      <a:pt x="0" y="182"/>
                      <a:pt x="8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37" name="Rectangle 56">
              <a:extLst>
                <a:ext uri="{FF2B5EF4-FFF2-40B4-BE49-F238E27FC236}">
                  <a16:creationId xmlns:a16="http://schemas.microsoft.com/office/drawing/2014/main" id="{40334333-D869-4B83-9A0B-4711F437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" y="534"/>
              <a:ext cx="26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4800">
                  <a:solidFill>
                    <a:srgbClr val="66FF33"/>
                  </a:solidFill>
                  <a:latin typeface="宋体" panose="02010600030101010101" pitchFamily="2" charset="-122"/>
                </a:rPr>
                <a:t>·</a:t>
              </a:r>
            </a:p>
          </p:txBody>
        </p:sp>
      </p:grpSp>
      <p:sp>
        <p:nvSpPr>
          <p:cNvPr id="16409" name="灯片编号占位符 1">
            <a:extLst>
              <a:ext uri="{FF2B5EF4-FFF2-40B4-BE49-F238E27FC236}">
                <a16:creationId xmlns:a16="http://schemas.microsoft.com/office/drawing/2014/main" id="{9331BDA4-FEF2-495C-9FCF-9C0A035D5A1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4C622C-98F7-4761-A5C7-0B7BD6EA799C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utoUpdateAnimBg="0"/>
      <p:bldP spid="381956" grpId="0" autoUpdateAnimBg="0"/>
      <p:bldP spid="381958" grpId="0" autoUpdateAnimBg="0"/>
      <p:bldP spid="381960" grpId="0" autoUpdateAnimBg="0"/>
      <p:bldP spid="381962" grpId="0" autoUpdateAnimBg="0"/>
      <p:bldP spid="381971" grpId="0" animBg="1"/>
      <p:bldP spid="381974" grpId="0" build="p" autoUpdateAnimBg="0"/>
      <p:bldP spid="3819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>
            <a:extLst>
              <a:ext uri="{FF2B5EF4-FFF2-40B4-BE49-F238E27FC236}">
                <a16:creationId xmlns:a16="http://schemas.microsoft.com/office/drawing/2014/main" id="{B662D8B9-8470-4A8B-BA1E-D2E2C8104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19088"/>
            <a:ext cx="3332163" cy="461962"/>
          </a:xfrm>
          <a:prstGeom prst="rect">
            <a:avLst/>
          </a:prstGeom>
          <a:solidFill>
            <a:srgbClr val="003366">
              <a:alpha val="30196"/>
            </a:srgbClr>
          </a:solidFill>
          <a:ln w="9525">
            <a:solidFill>
              <a:srgbClr val="000000">
                <a:alpha val="29019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对于焦点 </a:t>
            </a:r>
            <a:r>
              <a:rPr lang="en-US" altLang="zh-CN" i="1">
                <a:solidFill>
                  <a:srgbClr val="66FFFF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（中央明纹）</a:t>
            </a:r>
          </a:p>
        </p:txBody>
      </p:sp>
      <p:sp>
        <p:nvSpPr>
          <p:cNvPr id="382979" name="Text Box 3">
            <a:extLst>
              <a:ext uri="{FF2B5EF4-FFF2-40B4-BE49-F238E27FC236}">
                <a16:creationId xmlns:a16="http://schemas.microsoft.com/office/drawing/2014/main" id="{F1F8EEBA-67EC-426B-8A42-BA3B2C35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33588"/>
            <a:ext cx="3000375" cy="466725"/>
          </a:xfrm>
          <a:prstGeom prst="rect">
            <a:avLst/>
          </a:prstGeom>
          <a:solidFill>
            <a:srgbClr val="003366">
              <a:alpha val="29019"/>
            </a:srgbClr>
          </a:solidFill>
          <a:ln w="9525">
            <a:solidFill>
              <a:srgbClr val="000000">
                <a:alpha val="30196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  <a:latin typeface="方正书宋简体"/>
              </a:rPr>
              <a:t>焦平面上其它点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黑体" panose="02010609060101010101" pitchFamily="49" charset="-122"/>
              </a:rPr>
              <a:t>P</a:t>
            </a:r>
            <a:endParaRPr lang="en-US" altLang="zh-CN">
              <a:solidFill>
                <a:srgbClr val="66FFFF"/>
              </a:solidFill>
            </a:endParaRPr>
          </a:p>
        </p:txBody>
      </p:sp>
      <p:graphicFrame>
        <p:nvGraphicFramePr>
          <p:cNvPr id="382980" name="Object 2">
            <a:extLst>
              <a:ext uri="{FF2B5EF4-FFF2-40B4-BE49-F238E27FC236}">
                <a16:creationId xmlns:a16="http://schemas.microsoft.com/office/drawing/2014/main" id="{12E2C8B3-6774-4A38-B731-61605ED58EB5}"/>
              </a:ext>
            </a:extLst>
          </p:cNvPr>
          <p:cNvGraphicFramePr>
            <a:graphicFrameLocks/>
          </p:cNvGraphicFramePr>
          <p:nvPr/>
        </p:nvGraphicFramePr>
        <p:xfrm>
          <a:off x="1116013" y="2643188"/>
          <a:ext cx="1016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0" name="公式" r:id="rId3" imgW="1085965" imgH="419134" progId="Equation.3">
                  <p:embed/>
                </p:oleObj>
              </mc:Choice>
              <mc:Fallback>
                <p:oleObj name="公式" r:id="rId3" imgW="1085965" imgH="419134" progId="Equation.3">
                  <p:embed/>
                  <p:pic>
                    <p:nvPicPr>
                      <p:cNvPr id="382980" name="Object 2">
                        <a:extLst>
                          <a:ext uri="{FF2B5EF4-FFF2-40B4-BE49-F238E27FC236}">
                            <a16:creationId xmlns:a16="http://schemas.microsoft.com/office/drawing/2014/main" id="{12E2C8B3-6774-4A38-B731-61605ED58E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43188"/>
                        <a:ext cx="1016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1" name="Object 3">
            <a:extLst>
              <a:ext uri="{FF2B5EF4-FFF2-40B4-BE49-F238E27FC236}">
                <a16:creationId xmlns:a16="http://schemas.microsoft.com/office/drawing/2014/main" id="{DE68927A-4D74-4369-B89A-8DB26F3AEA90}"/>
              </a:ext>
            </a:extLst>
          </p:cNvPr>
          <p:cNvGraphicFramePr>
            <a:graphicFrameLocks/>
          </p:cNvGraphicFramePr>
          <p:nvPr/>
        </p:nvGraphicFramePr>
        <p:xfrm>
          <a:off x="1214438" y="931863"/>
          <a:ext cx="7080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1" name="公式" r:id="rId5" imgW="742835" imgH="342900" progId="Equation.3">
                  <p:embed/>
                </p:oleObj>
              </mc:Choice>
              <mc:Fallback>
                <p:oleObj name="公式" r:id="rId5" imgW="742835" imgH="342900" progId="Equation.3">
                  <p:embed/>
                  <p:pic>
                    <p:nvPicPr>
                      <p:cNvPr id="382981" name="Object 3">
                        <a:extLst>
                          <a:ext uri="{FF2B5EF4-FFF2-40B4-BE49-F238E27FC236}">
                            <a16:creationId xmlns:a16="http://schemas.microsoft.com/office/drawing/2014/main" id="{DE68927A-4D74-4369-B89A-8DB26F3AEA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931863"/>
                        <a:ext cx="7080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2" name="Line 6">
            <a:extLst>
              <a:ext uri="{FF2B5EF4-FFF2-40B4-BE49-F238E27FC236}">
                <a16:creationId xmlns:a16="http://schemas.microsoft.com/office/drawing/2014/main" id="{97E200D5-60E2-4428-9FB9-24006F53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504825"/>
            <a:ext cx="1587" cy="6207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83" name="Line 7">
            <a:extLst>
              <a:ext uri="{FF2B5EF4-FFF2-40B4-BE49-F238E27FC236}">
                <a16:creationId xmlns:a16="http://schemas.microsoft.com/office/drawing/2014/main" id="{77B90479-D4D2-437F-8E71-F6DFADB7F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1050925"/>
            <a:ext cx="11112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84" name="Line 8">
            <a:extLst>
              <a:ext uri="{FF2B5EF4-FFF2-40B4-BE49-F238E27FC236}">
                <a16:creationId xmlns:a16="http://schemas.microsoft.com/office/drawing/2014/main" id="{D240DCC9-AA5E-474A-9140-1165D7F8AE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16463" y="717550"/>
            <a:ext cx="788987" cy="1588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2985" name="Object 4">
            <a:extLst>
              <a:ext uri="{FF2B5EF4-FFF2-40B4-BE49-F238E27FC236}">
                <a16:creationId xmlns:a16="http://schemas.microsoft.com/office/drawing/2014/main" id="{DBCAFF07-E93F-4779-A44F-AF97996E9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333375"/>
          <a:ext cx="468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2" name="公式" r:id="rId7" imgW="533349" imgH="419134" progId="Equation.3">
                  <p:embed/>
                </p:oleObj>
              </mc:Choice>
              <mc:Fallback>
                <p:oleObj name="公式" r:id="rId7" imgW="533349" imgH="419134" progId="Equation.3">
                  <p:embed/>
                  <p:pic>
                    <p:nvPicPr>
                      <p:cNvPr id="382985" name="Object 4">
                        <a:extLst>
                          <a:ext uri="{FF2B5EF4-FFF2-40B4-BE49-F238E27FC236}">
                            <a16:creationId xmlns:a16="http://schemas.microsoft.com/office/drawing/2014/main" id="{DBCAFF07-E93F-4779-A44F-AF97996E9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33375"/>
                        <a:ext cx="4683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5">
            <a:extLst>
              <a:ext uri="{FF2B5EF4-FFF2-40B4-BE49-F238E27FC236}">
                <a16:creationId xmlns:a16="http://schemas.microsoft.com/office/drawing/2014/main" id="{FF217D46-51C7-4BC5-A778-A3244B68D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2663" y="836613"/>
          <a:ext cx="12588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3" name="公式" r:id="rId9" imgW="1514418" imgH="419134" progId="Equation.3">
                  <p:embed/>
                </p:oleObj>
              </mc:Choice>
              <mc:Fallback>
                <p:oleObj name="公式" r:id="rId9" imgW="1514418" imgH="419134" progId="Equation.3">
                  <p:embed/>
                  <p:pic>
                    <p:nvPicPr>
                      <p:cNvPr id="382986" name="Object 5">
                        <a:extLst>
                          <a:ext uri="{FF2B5EF4-FFF2-40B4-BE49-F238E27FC236}">
                            <a16:creationId xmlns:a16="http://schemas.microsoft.com/office/drawing/2014/main" id="{FF217D46-51C7-4BC5-A778-A3244B68D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836613"/>
                        <a:ext cx="12588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7" name="Line 11">
            <a:extLst>
              <a:ext uri="{FF2B5EF4-FFF2-40B4-BE49-F238E27FC236}">
                <a16:creationId xmlns:a16="http://schemas.microsoft.com/office/drawing/2014/main" id="{EED5A569-C48B-477A-9B2B-A14E3B19546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78463" y="717550"/>
            <a:ext cx="788987" cy="1588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88" name="Line 12">
            <a:extLst>
              <a:ext uri="{FF2B5EF4-FFF2-40B4-BE49-F238E27FC236}">
                <a16:creationId xmlns:a16="http://schemas.microsoft.com/office/drawing/2014/main" id="{A065BDBB-BD28-4B55-B061-2B42A7D5CA5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240463" y="717550"/>
            <a:ext cx="788987" cy="1588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89" name="Line 13">
            <a:extLst>
              <a:ext uri="{FF2B5EF4-FFF2-40B4-BE49-F238E27FC236}">
                <a16:creationId xmlns:a16="http://schemas.microsoft.com/office/drawing/2014/main" id="{3CD35BBA-2A8F-4B2A-950F-F543F35CA2A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002463" y="719138"/>
            <a:ext cx="788987" cy="1587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0" name="Line 14">
            <a:extLst>
              <a:ext uri="{FF2B5EF4-FFF2-40B4-BE49-F238E27FC236}">
                <a16:creationId xmlns:a16="http://schemas.microsoft.com/office/drawing/2014/main" id="{E50180BE-D442-4146-9033-C5B0C4C4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55625"/>
            <a:ext cx="1587" cy="7127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1" name="Line 15">
            <a:extLst>
              <a:ext uri="{FF2B5EF4-FFF2-40B4-BE49-F238E27FC236}">
                <a16:creationId xmlns:a16="http://schemas.microsoft.com/office/drawing/2014/main" id="{2599DDFC-A092-4581-A271-9AA25C400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1039813"/>
            <a:ext cx="11112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2" name="Line 16">
            <a:extLst>
              <a:ext uri="{FF2B5EF4-FFF2-40B4-BE49-F238E27FC236}">
                <a16:creationId xmlns:a16="http://schemas.microsoft.com/office/drawing/2014/main" id="{E2BFBD0D-E19A-4DEB-BD05-FC79220FD02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64463" y="715963"/>
            <a:ext cx="788987" cy="1587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2993" name="Object 6">
            <a:extLst>
              <a:ext uri="{FF2B5EF4-FFF2-40B4-BE49-F238E27FC236}">
                <a16:creationId xmlns:a16="http://schemas.microsoft.com/office/drawing/2014/main" id="{7311732C-AEB8-4895-A04B-500A72152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3050" y="2578100"/>
          <a:ext cx="325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4" name="公式" r:id="rId11" imgW="362090" imgH="457098" progId="Equation.3">
                  <p:embed/>
                </p:oleObj>
              </mc:Choice>
              <mc:Fallback>
                <p:oleObj name="公式" r:id="rId11" imgW="362090" imgH="457098" progId="Equation.3">
                  <p:embed/>
                  <p:pic>
                    <p:nvPicPr>
                      <p:cNvPr id="382993" name="Object 6">
                        <a:extLst>
                          <a:ext uri="{FF2B5EF4-FFF2-40B4-BE49-F238E27FC236}">
                            <a16:creationId xmlns:a16="http://schemas.microsoft.com/office/drawing/2014/main" id="{7311732C-AEB8-4895-A04B-500A72152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2578100"/>
                        <a:ext cx="3254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4" name="Object 7">
            <a:extLst>
              <a:ext uri="{FF2B5EF4-FFF2-40B4-BE49-F238E27FC236}">
                <a16:creationId xmlns:a16="http://schemas.microsoft.com/office/drawing/2014/main" id="{5D83BC53-7A93-4F82-80CB-4C022BF10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7550" y="3322638"/>
          <a:ext cx="4667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5" name="公式" r:id="rId13" imgW="533349" imgH="419134" progId="Equation.3">
                  <p:embed/>
                </p:oleObj>
              </mc:Choice>
              <mc:Fallback>
                <p:oleObj name="公式" r:id="rId13" imgW="533349" imgH="419134" progId="Equation.3">
                  <p:embed/>
                  <p:pic>
                    <p:nvPicPr>
                      <p:cNvPr id="382994" name="Object 7">
                        <a:extLst>
                          <a:ext uri="{FF2B5EF4-FFF2-40B4-BE49-F238E27FC236}">
                            <a16:creationId xmlns:a16="http://schemas.microsoft.com/office/drawing/2014/main" id="{5D83BC53-7A93-4F82-80CB-4C022BF10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322638"/>
                        <a:ext cx="4667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5" name="Object 8">
            <a:extLst>
              <a:ext uri="{FF2B5EF4-FFF2-40B4-BE49-F238E27FC236}">
                <a16:creationId xmlns:a16="http://schemas.microsoft.com/office/drawing/2014/main" id="{7880C778-B53A-4902-9D49-3A1B4649A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1857375"/>
          <a:ext cx="835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6" name="公式" r:id="rId15" imgW="438239" imgH="152468" progId="Equation.3">
                  <p:embed/>
                </p:oleObj>
              </mc:Choice>
              <mc:Fallback>
                <p:oleObj name="公式" r:id="rId15" imgW="438239" imgH="152468" progId="Equation.3">
                  <p:embed/>
                  <p:pic>
                    <p:nvPicPr>
                      <p:cNvPr id="382995" name="Object 8">
                        <a:extLst>
                          <a:ext uri="{FF2B5EF4-FFF2-40B4-BE49-F238E27FC236}">
                            <a16:creationId xmlns:a16="http://schemas.microsoft.com/office/drawing/2014/main" id="{7880C778-B53A-4902-9D49-3A1B4649A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857375"/>
                        <a:ext cx="8350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7" name="Object 19">
            <a:extLst>
              <a:ext uri="{FF2B5EF4-FFF2-40B4-BE49-F238E27FC236}">
                <a16:creationId xmlns:a16="http://schemas.microsoft.com/office/drawing/2014/main" id="{EE1A7A1E-835C-49C0-AC57-E512BCF43B50}"/>
              </a:ext>
            </a:extLst>
          </p:cNvPr>
          <p:cNvGraphicFramePr>
            <a:graphicFrameLocks/>
          </p:cNvGraphicFramePr>
          <p:nvPr/>
        </p:nvGraphicFramePr>
        <p:xfrm>
          <a:off x="6143625" y="5489575"/>
          <a:ext cx="24114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7" name="公式" r:id="rId17" imgW="2628824" imgH="914502" progId="Equation.3">
                  <p:embed/>
                </p:oleObj>
              </mc:Choice>
              <mc:Fallback>
                <p:oleObj name="公式" r:id="rId17" imgW="2628824" imgH="914502" progId="Equation.3">
                  <p:embed/>
                  <p:pic>
                    <p:nvPicPr>
                      <p:cNvPr id="383007" name="Object 19">
                        <a:extLst>
                          <a:ext uri="{FF2B5EF4-FFF2-40B4-BE49-F238E27FC236}">
                            <a16:creationId xmlns:a16="http://schemas.microsoft.com/office/drawing/2014/main" id="{EE1A7A1E-835C-49C0-AC57-E512BCF43B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5489575"/>
                        <a:ext cx="2411413" cy="8683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8" name="Object 20">
            <a:extLst>
              <a:ext uri="{FF2B5EF4-FFF2-40B4-BE49-F238E27FC236}">
                <a16:creationId xmlns:a16="http://schemas.microsoft.com/office/drawing/2014/main" id="{DCD68463-B49E-4E56-ACAE-F58FE1439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00188"/>
          <a:ext cx="2314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8" name="公式" r:id="rId19" imgW="1171594" imgH="180941" progId="Equation.3">
                  <p:embed/>
                </p:oleObj>
              </mc:Choice>
              <mc:Fallback>
                <p:oleObj name="公式" r:id="rId19" imgW="1171594" imgH="180941" progId="Equation.3">
                  <p:embed/>
                  <p:pic>
                    <p:nvPicPr>
                      <p:cNvPr id="383008" name="Object 20">
                        <a:extLst>
                          <a:ext uri="{FF2B5EF4-FFF2-40B4-BE49-F238E27FC236}">
                            <a16:creationId xmlns:a16="http://schemas.microsoft.com/office/drawing/2014/main" id="{DCD68463-B49E-4E56-ACAE-F58FE1439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00188"/>
                        <a:ext cx="2314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09" name="Line 33">
            <a:extLst>
              <a:ext uri="{FF2B5EF4-FFF2-40B4-BE49-F238E27FC236}">
                <a16:creationId xmlns:a16="http://schemas.microsoft.com/office/drawing/2014/main" id="{51010332-BDD5-400B-A982-F2A5FEDB9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716338"/>
            <a:ext cx="747712" cy="0"/>
          </a:xfrm>
          <a:prstGeom prst="line">
            <a:avLst/>
          </a:prstGeom>
          <a:noFill/>
          <a:ln w="19050" cap="sq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0" name="Line 34">
            <a:extLst>
              <a:ext uri="{FF2B5EF4-FFF2-40B4-BE49-F238E27FC236}">
                <a16:creationId xmlns:a16="http://schemas.microsoft.com/office/drawing/2014/main" id="{1F9F78BD-29AC-4F26-BFCB-3B6157BE04FB}"/>
              </a:ext>
            </a:extLst>
          </p:cNvPr>
          <p:cNvSpPr>
            <a:spLocks noChangeShapeType="1"/>
          </p:cNvSpPr>
          <p:nvPr/>
        </p:nvSpPr>
        <p:spPr bwMode="auto">
          <a:xfrm rot="-2700000">
            <a:off x="6832600" y="3170238"/>
            <a:ext cx="747713" cy="0"/>
          </a:xfrm>
          <a:prstGeom prst="line">
            <a:avLst/>
          </a:prstGeom>
          <a:noFill/>
          <a:ln w="19050" cap="sq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1" name="Line 35">
            <a:extLst>
              <a:ext uri="{FF2B5EF4-FFF2-40B4-BE49-F238E27FC236}">
                <a16:creationId xmlns:a16="http://schemas.microsoft.com/office/drawing/2014/main" id="{627AE049-7F39-4467-A7A5-BBCC261BECC8}"/>
              </a:ext>
            </a:extLst>
          </p:cNvPr>
          <p:cNvSpPr>
            <a:spLocks noChangeShapeType="1"/>
          </p:cNvSpPr>
          <p:nvPr/>
        </p:nvSpPr>
        <p:spPr bwMode="auto">
          <a:xfrm rot="-4020000">
            <a:off x="7227094" y="2572544"/>
            <a:ext cx="747712" cy="0"/>
          </a:xfrm>
          <a:prstGeom prst="line">
            <a:avLst/>
          </a:prstGeom>
          <a:noFill/>
          <a:ln w="19050" cap="sq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2" name="Line 36">
            <a:extLst>
              <a:ext uri="{FF2B5EF4-FFF2-40B4-BE49-F238E27FC236}">
                <a16:creationId xmlns:a16="http://schemas.microsoft.com/office/drawing/2014/main" id="{C0ECB9F0-478B-4F7A-8EBB-F3FBEF208BB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360443" y="1872457"/>
            <a:ext cx="747713" cy="0"/>
          </a:xfrm>
          <a:prstGeom prst="line">
            <a:avLst/>
          </a:prstGeom>
          <a:noFill/>
          <a:ln w="19050" cap="sq">
            <a:solidFill>
              <a:srgbClr val="FFFF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3" name="Line 37">
            <a:extLst>
              <a:ext uri="{FF2B5EF4-FFF2-40B4-BE49-F238E27FC236}">
                <a16:creationId xmlns:a16="http://schemas.microsoft.com/office/drawing/2014/main" id="{E3B05B83-9F30-413F-BF4A-B79FFC761B7E}"/>
              </a:ext>
            </a:extLst>
          </p:cNvPr>
          <p:cNvSpPr>
            <a:spLocks noChangeShapeType="1"/>
          </p:cNvSpPr>
          <p:nvPr/>
        </p:nvSpPr>
        <p:spPr bwMode="auto">
          <a:xfrm rot="-1320000">
            <a:off x="6899275" y="3303588"/>
            <a:ext cx="747713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4" name="Line 38">
            <a:extLst>
              <a:ext uri="{FF2B5EF4-FFF2-40B4-BE49-F238E27FC236}">
                <a16:creationId xmlns:a16="http://schemas.microsoft.com/office/drawing/2014/main" id="{4692DB6B-E52B-41A6-B094-471FB81E0AA2}"/>
              </a:ext>
            </a:extLst>
          </p:cNvPr>
          <p:cNvSpPr>
            <a:spLocks noChangeShapeType="1"/>
          </p:cNvSpPr>
          <p:nvPr/>
        </p:nvSpPr>
        <p:spPr bwMode="auto">
          <a:xfrm rot="-2700000">
            <a:off x="7323138" y="2684463"/>
            <a:ext cx="747712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5" name="Line 39">
            <a:extLst>
              <a:ext uri="{FF2B5EF4-FFF2-40B4-BE49-F238E27FC236}">
                <a16:creationId xmlns:a16="http://schemas.microsoft.com/office/drawing/2014/main" id="{A89BECEE-C5C7-4178-B462-0E93614B7179}"/>
              </a:ext>
            </a:extLst>
          </p:cNvPr>
          <p:cNvSpPr>
            <a:spLocks noChangeShapeType="1"/>
          </p:cNvSpPr>
          <p:nvPr/>
        </p:nvSpPr>
        <p:spPr bwMode="auto">
          <a:xfrm rot="-4020000">
            <a:off x="7490619" y="1959769"/>
            <a:ext cx="747712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3016" name="Object 21">
            <a:extLst>
              <a:ext uri="{FF2B5EF4-FFF2-40B4-BE49-F238E27FC236}">
                <a16:creationId xmlns:a16="http://schemas.microsoft.com/office/drawing/2014/main" id="{8BA86C7B-F65C-4230-8798-98674D266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3067050"/>
          <a:ext cx="188913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9" name="公式" r:id="rId21" imgW="266675" imgH="228702" progId="Equation.3">
                  <p:embed/>
                </p:oleObj>
              </mc:Choice>
              <mc:Fallback>
                <p:oleObj name="公式" r:id="rId21" imgW="266675" imgH="228702" progId="Equation.3">
                  <p:embed/>
                  <p:pic>
                    <p:nvPicPr>
                      <p:cNvPr id="383016" name="Object 21">
                        <a:extLst>
                          <a:ext uri="{FF2B5EF4-FFF2-40B4-BE49-F238E27FC236}">
                            <a16:creationId xmlns:a16="http://schemas.microsoft.com/office/drawing/2014/main" id="{8BA86C7B-F65C-4230-8798-98674D266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067050"/>
                        <a:ext cx="188913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17" name="Object 22">
            <a:extLst>
              <a:ext uri="{FF2B5EF4-FFF2-40B4-BE49-F238E27FC236}">
                <a16:creationId xmlns:a16="http://schemas.microsoft.com/office/drawing/2014/main" id="{3444EAFC-FBF0-419C-87B9-09E3AF05C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4600" y="2498725"/>
          <a:ext cx="1873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0" name="公式" r:id="rId23" imgW="266675" imgH="228702" progId="Equation.3">
                  <p:embed/>
                </p:oleObj>
              </mc:Choice>
              <mc:Fallback>
                <p:oleObj name="公式" r:id="rId23" imgW="266675" imgH="228702" progId="Equation.3">
                  <p:embed/>
                  <p:pic>
                    <p:nvPicPr>
                      <p:cNvPr id="383017" name="Object 22">
                        <a:extLst>
                          <a:ext uri="{FF2B5EF4-FFF2-40B4-BE49-F238E27FC236}">
                            <a16:creationId xmlns:a16="http://schemas.microsoft.com/office/drawing/2014/main" id="{3444EAFC-FBF0-419C-87B9-09E3AF05C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2498725"/>
                        <a:ext cx="1873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56E6575D-E2EB-4B4D-93FE-3C43D39FB5B9}"/>
              </a:ext>
            </a:extLst>
          </p:cNvPr>
          <p:cNvGrpSpPr>
            <a:grpSpLocks/>
          </p:cNvGrpSpPr>
          <p:nvPr/>
        </p:nvGrpSpPr>
        <p:grpSpPr bwMode="auto">
          <a:xfrm>
            <a:off x="6232525" y="3540125"/>
            <a:ext cx="749300" cy="233363"/>
            <a:chOff x="3854" y="2457"/>
            <a:chExt cx="472" cy="147"/>
          </a:xfrm>
        </p:grpSpPr>
        <p:sp>
          <p:nvSpPr>
            <p:cNvPr id="17468" name="Line 43">
              <a:extLst>
                <a:ext uri="{FF2B5EF4-FFF2-40B4-BE49-F238E27FC236}">
                  <a16:creationId xmlns:a16="http://schemas.microsoft.com/office/drawing/2014/main" id="{B7C89CEC-71B2-43B4-AA36-2812537430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320000">
              <a:off x="3855" y="2478"/>
              <a:ext cx="471" cy="0"/>
            </a:xfrm>
            <a:prstGeom prst="line">
              <a:avLst/>
            </a:prstGeom>
            <a:noFill/>
            <a:ln w="19050" cap="sq">
              <a:solidFill>
                <a:srgbClr val="FF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Line 44">
              <a:extLst>
                <a:ext uri="{FF2B5EF4-FFF2-40B4-BE49-F238E27FC236}">
                  <a16:creationId xmlns:a16="http://schemas.microsoft.com/office/drawing/2014/main" id="{957A663E-E378-482D-B087-A3D55F055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2568"/>
              <a:ext cx="47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Arc 45">
              <a:extLst>
                <a:ext uri="{FF2B5EF4-FFF2-40B4-BE49-F238E27FC236}">
                  <a16:creationId xmlns:a16="http://schemas.microsoft.com/office/drawing/2014/main" id="{CB3A35D6-E2BB-4B86-9703-E6641DEA9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2514"/>
              <a:ext cx="42" cy="90"/>
            </a:xfrm>
            <a:custGeom>
              <a:avLst/>
              <a:gdLst>
                <a:gd name="T0" fmla="*/ 0 w 19861"/>
                <a:gd name="T1" fmla="*/ 0 h 21600"/>
                <a:gd name="T2" fmla="*/ 0 w 19861"/>
                <a:gd name="T3" fmla="*/ 0 h 21600"/>
                <a:gd name="T4" fmla="*/ 0 w 19861"/>
                <a:gd name="T5" fmla="*/ 0 h 21600"/>
                <a:gd name="T6" fmla="*/ 0 60000 65536"/>
                <a:gd name="T7" fmla="*/ 0 60000 65536"/>
                <a:gd name="T8" fmla="*/ 0 60000 65536"/>
                <a:gd name="T9" fmla="*/ 0 w 19861"/>
                <a:gd name="T10" fmla="*/ 0 h 21600"/>
                <a:gd name="T11" fmla="*/ 19861 w 198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61" h="21600" fill="none" extrusionOk="0">
                  <a:moveTo>
                    <a:pt x="-1" y="0"/>
                  </a:moveTo>
                  <a:cubicBezTo>
                    <a:pt x="8647" y="0"/>
                    <a:pt x="16461" y="5157"/>
                    <a:pt x="19861" y="13108"/>
                  </a:cubicBezTo>
                </a:path>
                <a:path w="19861" h="21600" stroke="0" extrusionOk="0">
                  <a:moveTo>
                    <a:pt x="-1" y="0"/>
                  </a:moveTo>
                  <a:cubicBezTo>
                    <a:pt x="8647" y="0"/>
                    <a:pt x="16461" y="5157"/>
                    <a:pt x="19861" y="1310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71" name="Object 28">
              <a:extLst>
                <a:ext uri="{FF2B5EF4-FFF2-40B4-BE49-F238E27FC236}">
                  <a16:creationId xmlns:a16="http://schemas.microsoft.com/office/drawing/2014/main" id="{5DE8A869-8189-4069-B010-4EAF229880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4" y="2457"/>
            <a:ext cx="11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81" name="公式" r:id="rId25" imgW="266675" imgH="228702" progId="Equation.3">
                    <p:embed/>
                  </p:oleObj>
                </mc:Choice>
                <mc:Fallback>
                  <p:oleObj name="公式" r:id="rId25" imgW="266675" imgH="228702" progId="Equation.3">
                    <p:embed/>
                    <p:pic>
                      <p:nvPicPr>
                        <p:cNvPr id="17471" name="Object 28">
                          <a:extLst>
                            <a:ext uri="{FF2B5EF4-FFF2-40B4-BE49-F238E27FC236}">
                              <a16:creationId xmlns:a16="http://schemas.microsoft.com/office/drawing/2014/main" id="{5DE8A869-8189-4069-B010-4EAF229880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2457"/>
                          <a:ext cx="118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3023" name="Object 23">
            <a:extLst>
              <a:ext uri="{FF2B5EF4-FFF2-40B4-BE49-F238E27FC236}">
                <a16:creationId xmlns:a16="http://schemas.microsoft.com/office/drawing/2014/main" id="{7DF69BF4-639C-4981-8EEB-D8FFA2EE0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8425" y="1812925"/>
          <a:ext cx="1889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2" name="公式" r:id="rId27" imgW="266675" imgH="228702" progId="Equation.3">
                  <p:embed/>
                </p:oleObj>
              </mc:Choice>
              <mc:Fallback>
                <p:oleObj name="公式" r:id="rId27" imgW="266675" imgH="228702" progId="Equation.3">
                  <p:embed/>
                  <p:pic>
                    <p:nvPicPr>
                      <p:cNvPr id="383023" name="Object 23">
                        <a:extLst>
                          <a:ext uri="{FF2B5EF4-FFF2-40B4-BE49-F238E27FC236}">
                            <a16:creationId xmlns:a16="http://schemas.microsoft.com/office/drawing/2014/main" id="{7DF69BF4-639C-4981-8EEB-D8FFA2EE0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1812925"/>
                        <a:ext cx="188913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24" name="Arc 48">
            <a:extLst>
              <a:ext uri="{FF2B5EF4-FFF2-40B4-BE49-F238E27FC236}">
                <a16:creationId xmlns:a16="http://schemas.microsoft.com/office/drawing/2014/main" id="{4A8BE0A5-9261-4CF6-94E3-C8B0168736F2}"/>
              </a:ext>
            </a:extLst>
          </p:cNvPr>
          <p:cNvSpPr>
            <a:spLocks/>
          </p:cNvSpPr>
          <p:nvPr/>
        </p:nvSpPr>
        <p:spPr bwMode="auto">
          <a:xfrm>
            <a:off x="7567613" y="2665413"/>
            <a:ext cx="71437" cy="714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25" name="Arc 49">
            <a:extLst>
              <a:ext uri="{FF2B5EF4-FFF2-40B4-BE49-F238E27FC236}">
                <a16:creationId xmlns:a16="http://schemas.microsoft.com/office/drawing/2014/main" id="{E0EA0D5F-A916-4BA3-A3EC-28BEC0DC62AB}"/>
              </a:ext>
            </a:extLst>
          </p:cNvPr>
          <p:cNvSpPr>
            <a:spLocks/>
          </p:cNvSpPr>
          <p:nvPr/>
        </p:nvSpPr>
        <p:spPr bwMode="auto">
          <a:xfrm>
            <a:off x="7135813" y="3241675"/>
            <a:ext cx="71437" cy="7143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26" name="Arc 50">
            <a:extLst>
              <a:ext uri="{FF2B5EF4-FFF2-40B4-BE49-F238E27FC236}">
                <a16:creationId xmlns:a16="http://schemas.microsoft.com/office/drawing/2014/main" id="{72EB85FD-D8A9-4186-BEF5-DABED15B004D}"/>
              </a:ext>
            </a:extLst>
          </p:cNvPr>
          <p:cNvSpPr>
            <a:spLocks/>
          </p:cNvSpPr>
          <p:nvPr/>
        </p:nvSpPr>
        <p:spPr bwMode="auto">
          <a:xfrm>
            <a:off x="7739063" y="2017713"/>
            <a:ext cx="73025" cy="714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27" name="Line 51">
            <a:extLst>
              <a:ext uri="{FF2B5EF4-FFF2-40B4-BE49-F238E27FC236}">
                <a16:creationId xmlns:a16="http://schemas.microsoft.com/office/drawing/2014/main" id="{C45D9578-6174-431D-9F0C-F5D8B9477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6563" y="1484313"/>
            <a:ext cx="2232025" cy="2232025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28" name="Line 52">
            <a:extLst>
              <a:ext uri="{FF2B5EF4-FFF2-40B4-BE49-F238E27FC236}">
                <a16:creationId xmlns:a16="http://schemas.microsoft.com/office/drawing/2014/main" id="{3C310A23-B4C5-46FC-85EC-412600FF0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38" y="1785938"/>
            <a:ext cx="279400" cy="1930400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29" name="Line 53">
            <a:extLst>
              <a:ext uri="{FF2B5EF4-FFF2-40B4-BE49-F238E27FC236}">
                <a16:creationId xmlns:a16="http://schemas.microsoft.com/office/drawing/2014/main" id="{E5662DF2-F9F5-4C5B-84AC-BA4A9FA33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1512888"/>
            <a:ext cx="1943100" cy="273050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30" name="Arc 54">
            <a:extLst>
              <a:ext uri="{FF2B5EF4-FFF2-40B4-BE49-F238E27FC236}">
                <a16:creationId xmlns:a16="http://schemas.microsoft.com/office/drawing/2014/main" id="{FAF2C99B-ECD1-4277-A574-597569E720BC}"/>
              </a:ext>
            </a:extLst>
          </p:cNvPr>
          <p:cNvSpPr>
            <a:spLocks/>
          </p:cNvSpPr>
          <p:nvPr/>
        </p:nvSpPr>
        <p:spPr bwMode="auto">
          <a:xfrm flipV="1">
            <a:off x="5784850" y="1785938"/>
            <a:ext cx="215900" cy="257175"/>
          </a:xfrm>
          <a:custGeom>
            <a:avLst/>
            <a:gdLst>
              <a:gd name="T0" fmla="*/ 0 w 21600"/>
              <a:gd name="T1" fmla="*/ 0 h 25730"/>
              <a:gd name="T2" fmla="*/ 2147483646 w 21600"/>
              <a:gd name="T3" fmla="*/ 2147483646 h 25730"/>
              <a:gd name="T4" fmla="*/ 0 w 21600"/>
              <a:gd name="T5" fmla="*/ 2147483646 h 25730"/>
              <a:gd name="T6" fmla="*/ 0 60000 65536"/>
              <a:gd name="T7" fmla="*/ 0 60000 65536"/>
              <a:gd name="T8" fmla="*/ 0 60000 65536"/>
              <a:gd name="T9" fmla="*/ 0 w 21600"/>
              <a:gd name="T10" fmla="*/ 0 h 25730"/>
              <a:gd name="T11" fmla="*/ 21600 w 21600"/>
              <a:gd name="T12" fmla="*/ 25730 h 257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7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86"/>
                  <a:pt x="21466" y="24369"/>
                  <a:pt x="21201" y="25729"/>
                </a:cubicBezTo>
              </a:path>
              <a:path w="21600" h="257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86"/>
                  <a:pt x="21466" y="24369"/>
                  <a:pt x="21201" y="2572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3042" name="Object 24">
            <a:extLst>
              <a:ext uri="{FF2B5EF4-FFF2-40B4-BE49-F238E27FC236}">
                <a16:creationId xmlns:a16="http://schemas.microsoft.com/office/drawing/2014/main" id="{BB7BBE64-42B7-41CD-95E9-156D275ED46A}"/>
              </a:ext>
            </a:extLst>
          </p:cNvPr>
          <p:cNvGraphicFramePr>
            <a:graphicFrameLocks/>
          </p:cNvGraphicFramePr>
          <p:nvPr/>
        </p:nvGraphicFramePr>
        <p:xfrm>
          <a:off x="2286000" y="928688"/>
          <a:ext cx="7651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3" name="公式" r:id="rId29" imgW="800024" imgH="266666" progId="Equation.3">
                  <p:embed/>
                </p:oleObj>
              </mc:Choice>
              <mc:Fallback>
                <p:oleObj name="公式" r:id="rId29" imgW="800024" imgH="266666" progId="Equation.3">
                  <p:embed/>
                  <p:pic>
                    <p:nvPicPr>
                      <p:cNvPr id="383042" name="Object 24">
                        <a:extLst>
                          <a:ext uri="{FF2B5EF4-FFF2-40B4-BE49-F238E27FC236}">
                            <a16:creationId xmlns:a16="http://schemas.microsoft.com/office/drawing/2014/main" id="{BB7BBE64-42B7-41CD-95E9-156D275ED4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28688"/>
                        <a:ext cx="7651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9" name="灯片编号占位符 1">
            <a:extLst>
              <a:ext uri="{FF2B5EF4-FFF2-40B4-BE49-F238E27FC236}">
                <a16:creationId xmlns:a16="http://schemas.microsoft.com/office/drawing/2014/main" id="{50AB8807-82FA-4567-AAC9-CDE6261C168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947A39-B172-497D-9FC7-9B48CFA760DE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3" name="Object 70">
            <a:extLst>
              <a:ext uri="{FF2B5EF4-FFF2-40B4-BE49-F238E27FC236}">
                <a16:creationId xmlns:a16="http://schemas.microsoft.com/office/drawing/2014/main" id="{279E9EDC-5885-47A7-963B-DF98B1F3B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143250"/>
          <a:ext cx="219551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4" name="公式" r:id="rId31" imgW="1057218" imgH="714273" progId="Equation.3">
                  <p:embed/>
                </p:oleObj>
              </mc:Choice>
              <mc:Fallback>
                <p:oleObj name="公式" r:id="rId31" imgW="1057218" imgH="714273" progId="Equation.3">
                  <p:embed/>
                  <p:pic>
                    <p:nvPicPr>
                      <p:cNvPr id="3" name="Object 70">
                        <a:extLst>
                          <a:ext uri="{FF2B5EF4-FFF2-40B4-BE49-F238E27FC236}">
                            <a16:creationId xmlns:a16="http://schemas.microsoft.com/office/drawing/2014/main" id="{279E9EDC-5885-47A7-963B-DF98B1F3B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143250"/>
                        <a:ext cx="2195513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19">
            <a:extLst>
              <a:ext uri="{FF2B5EF4-FFF2-40B4-BE49-F238E27FC236}">
                <a16:creationId xmlns:a16="http://schemas.microsoft.com/office/drawing/2014/main" id="{3194D862-6BD9-43CC-8887-CA67C2F8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286250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令：</a:t>
            </a:r>
          </a:p>
        </p:txBody>
      </p:sp>
      <p:graphicFrame>
        <p:nvGraphicFramePr>
          <p:cNvPr id="4" name="Object 71">
            <a:extLst>
              <a:ext uri="{FF2B5EF4-FFF2-40B4-BE49-F238E27FC236}">
                <a16:creationId xmlns:a16="http://schemas.microsoft.com/office/drawing/2014/main" id="{1E4E0152-33EB-456B-B04B-1D8A890FD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51429"/>
              </p:ext>
            </p:extLst>
          </p:nvPr>
        </p:nvGraphicFramePr>
        <p:xfrm>
          <a:off x="3995936" y="4357688"/>
          <a:ext cx="12779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5" name="公式" r:id="rId33" imgW="628765" imgH="133486" progId="Equation.3">
                  <p:embed/>
                </p:oleObj>
              </mc:Choice>
              <mc:Fallback>
                <p:oleObj name="公式" r:id="rId33" imgW="628765" imgH="133486" progId="Equation.3">
                  <p:embed/>
                  <p:pic>
                    <p:nvPicPr>
                      <p:cNvPr id="4" name="Object 71">
                        <a:extLst>
                          <a:ext uri="{FF2B5EF4-FFF2-40B4-BE49-F238E27FC236}">
                            <a16:creationId xmlns:a16="http://schemas.microsoft.com/office/drawing/2014/main" id="{1E4E0152-33EB-456B-B04B-1D8A890FD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357688"/>
                        <a:ext cx="12779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2">
            <a:extLst>
              <a:ext uri="{FF2B5EF4-FFF2-40B4-BE49-F238E27FC236}">
                <a16:creationId xmlns:a16="http://schemas.microsoft.com/office/drawing/2014/main" id="{97BE51D8-E6EF-4EE4-BA64-0B1743AF8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911725"/>
          <a:ext cx="20177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6" name="公式" r:id="rId35" imgW="971588" imgH="533332" progId="Equation.3">
                  <p:embed/>
                </p:oleObj>
              </mc:Choice>
              <mc:Fallback>
                <p:oleObj name="公式" r:id="rId35" imgW="971588" imgH="533332" progId="Equation.3">
                  <p:embed/>
                  <p:pic>
                    <p:nvPicPr>
                      <p:cNvPr id="5" name="Object 72">
                        <a:extLst>
                          <a:ext uri="{FF2B5EF4-FFF2-40B4-BE49-F238E27FC236}">
                            <a16:creationId xmlns:a16="http://schemas.microsoft.com/office/drawing/2014/main" id="{97BE51D8-E6EF-4EE4-BA64-0B1743AF8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911725"/>
                        <a:ext cx="2017712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83738A6A-CCEE-4757-83B0-DAD52D530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4933950"/>
          <a:ext cx="19161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7" name="公式" r:id="rId37" imgW="914400" imgH="342900" progId="Equation.3">
                  <p:embed/>
                </p:oleObj>
              </mc:Choice>
              <mc:Fallback>
                <p:oleObj name="公式" r:id="rId37" imgW="914400" imgH="342900" progId="Equation.3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83738A6A-CCEE-4757-83B0-DAD52D530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933950"/>
                        <a:ext cx="19161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4">
            <a:extLst>
              <a:ext uri="{FF2B5EF4-FFF2-40B4-BE49-F238E27FC236}">
                <a16:creationId xmlns:a16="http://schemas.microsoft.com/office/drawing/2014/main" id="{BC0E88C7-6AB3-4D44-8BD0-CB9F384FC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5791200"/>
          <a:ext cx="13366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8" name="公式" r:id="rId39" imgW="628765" imgH="342900" progId="Equation.3">
                  <p:embed/>
                </p:oleObj>
              </mc:Choice>
              <mc:Fallback>
                <p:oleObj name="公式" r:id="rId39" imgW="628765" imgH="342900" progId="Equation.3">
                  <p:embed/>
                  <p:pic>
                    <p:nvPicPr>
                      <p:cNvPr id="7" name="Object 74">
                        <a:extLst>
                          <a:ext uri="{FF2B5EF4-FFF2-40B4-BE49-F238E27FC236}">
                            <a16:creationId xmlns:a16="http://schemas.microsoft.com/office/drawing/2014/main" id="{BC0E88C7-6AB3-4D44-8BD0-CB9F384FC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91200"/>
                        <a:ext cx="13366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4" name="右箭头 75">
            <a:extLst>
              <a:ext uri="{FF2B5EF4-FFF2-40B4-BE49-F238E27FC236}">
                <a16:creationId xmlns:a16="http://schemas.microsoft.com/office/drawing/2014/main" id="{A60E8EB4-341E-4BFC-81A8-5650DC93A955}"/>
              </a:ext>
            </a:extLst>
          </p:cNvPr>
          <p:cNvSpPr>
            <a:spLocks noChangeArrowheads="1"/>
          </p:cNvSpPr>
          <p:nvPr/>
        </p:nvSpPr>
        <p:spPr bwMode="auto">
          <a:xfrm rot="-620955">
            <a:off x="4841875" y="5886450"/>
            <a:ext cx="1143000" cy="285750"/>
          </a:xfrm>
          <a:prstGeom prst="rightArrow">
            <a:avLst>
              <a:gd name="adj1" fmla="val 50000"/>
              <a:gd name="adj2" fmla="val 117852"/>
            </a:avLst>
          </a:prstGeom>
          <a:solidFill>
            <a:schemeClr val="accent1"/>
          </a:solidFill>
          <a:ln w="12700">
            <a:solidFill>
              <a:srgbClr val="00CC99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81961" name="Object 75">
            <a:extLst>
              <a:ext uri="{FF2B5EF4-FFF2-40B4-BE49-F238E27FC236}">
                <a16:creationId xmlns:a16="http://schemas.microsoft.com/office/drawing/2014/main" id="{12EC8A5F-7640-42C7-ABB9-72FCE4163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2357438"/>
          <a:ext cx="17240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9" name="公式" r:id="rId41" imgW="819290" imgH="342900" progId="Equation.3">
                  <p:embed/>
                </p:oleObj>
              </mc:Choice>
              <mc:Fallback>
                <p:oleObj name="公式" r:id="rId41" imgW="819290" imgH="342900" progId="Equation.3">
                  <p:embed/>
                  <p:pic>
                    <p:nvPicPr>
                      <p:cNvPr id="381961" name="Object 75">
                        <a:extLst>
                          <a:ext uri="{FF2B5EF4-FFF2-40B4-BE49-F238E27FC236}">
                            <a16:creationId xmlns:a16="http://schemas.microsoft.com/office/drawing/2014/main" id="{12EC8A5F-7640-42C7-ABB9-72FCE4163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357438"/>
                        <a:ext cx="17240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下箭头 77">
            <a:extLst>
              <a:ext uri="{FF2B5EF4-FFF2-40B4-BE49-F238E27FC236}">
                <a16:creationId xmlns:a16="http://schemas.microsoft.com/office/drawing/2014/main" id="{33A90519-CE2B-4FC1-877D-F0CB9908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4357688"/>
            <a:ext cx="214312" cy="428625"/>
          </a:xfrm>
          <a:prstGeom prst="downArrow">
            <a:avLst>
              <a:gd name="adj1" fmla="val 50000"/>
              <a:gd name="adj2" fmla="val 89148"/>
            </a:avLst>
          </a:prstGeom>
          <a:solidFill>
            <a:schemeClr val="accent1"/>
          </a:solidFill>
          <a:ln w="6350">
            <a:solidFill>
              <a:srgbClr val="00CC99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21943" name="Object 13">
            <a:extLst>
              <a:ext uri="{FF2B5EF4-FFF2-40B4-BE49-F238E27FC236}">
                <a16:creationId xmlns:a16="http://schemas.microsoft.com/office/drawing/2014/main" id="{1B5EA885-7DC6-48A4-91E1-9D7295933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1500188"/>
          <a:ext cx="2619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0" name="公式" r:id="rId43" imgW="171565" imgH="180941" progId="Equation.3">
                  <p:embed/>
                </p:oleObj>
              </mc:Choice>
              <mc:Fallback>
                <p:oleObj name="公式" r:id="rId43" imgW="171565" imgH="180941" progId="Equation.3">
                  <p:embed/>
                  <p:pic>
                    <p:nvPicPr>
                      <p:cNvPr id="421943" name="Object 13">
                        <a:extLst>
                          <a:ext uri="{FF2B5EF4-FFF2-40B4-BE49-F238E27FC236}">
                            <a16:creationId xmlns:a16="http://schemas.microsoft.com/office/drawing/2014/main" id="{1B5EA885-7DC6-48A4-91E1-9D7295933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500188"/>
                        <a:ext cx="2619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>
            <a:extLst>
              <a:ext uri="{FF2B5EF4-FFF2-40B4-BE49-F238E27FC236}">
                <a16:creationId xmlns:a16="http://schemas.microsoft.com/office/drawing/2014/main" id="{2BE1D90B-0C6F-4BD1-B6AC-356BBDF79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3714750"/>
          <a:ext cx="2555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1" name="公式" r:id="rId45" imgW="114376" imgH="114198" progId="Equation.3">
                  <p:embed/>
                </p:oleObj>
              </mc:Choice>
              <mc:Fallback>
                <p:oleObj name="公式" r:id="rId45" imgW="114376" imgH="114198" progId="Equation.3">
                  <p:embed/>
                  <p:pic>
                    <p:nvPicPr>
                      <p:cNvPr id="8" name="Object 22">
                        <a:extLst>
                          <a:ext uri="{FF2B5EF4-FFF2-40B4-BE49-F238E27FC236}">
                            <a16:creationId xmlns:a16="http://schemas.microsoft.com/office/drawing/2014/main" id="{2BE1D90B-0C6F-4BD1-B6AC-356BBDF79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714750"/>
                        <a:ext cx="2555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>
            <a:extLst>
              <a:ext uri="{FF2B5EF4-FFF2-40B4-BE49-F238E27FC236}">
                <a16:creationId xmlns:a16="http://schemas.microsoft.com/office/drawing/2014/main" id="{53C37535-68F0-4683-821D-6918DE784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3714750"/>
          <a:ext cx="2365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2" name="公式" r:id="rId47" imgW="104896" imgH="114198" progId="Equation.3">
                  <p:embed/>
                </p:oleObj>
              </mc:Choice>
              <mc:Fallback>
                <p:oleObj name="公式" r:id="rId47" imgW="104896" imgH="114198" progId="Equation.3">
                  <p:embed/>
                  <p:pic>
                    <p:nvPicPr>
                      <p:cNvPr id="9" name="Object 23">
                        <a:extLst>
                          <a:ext uri="{FF2B5EF4-FFF2-40B4-BE49-F238E27FC236}">
                            <a16:creationId xmlns:a16="http://schemas.microsoft.com/office/drawing/2014/main" id="{53C37535-68F0-4683-821D-6918DE784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714750"/>
                        <a:ext cx="23653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>
            <a:extLst>
              <a:ext uri="{FF2B5EF4-FFF2-40B4-BE49-F238E27FC236}">
                <a16:creationId xmlns:a16="http://schemas.microsoft.com/office/drawing/2014/main" id="{5DA63129-91FC-45D7-967D-F549C7B21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1230313"/>
          <a:ext cx="2365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3" name="公式" r:id="rId49" imgW="104896" imgH="133486" progId="Equation.3">
                  <p:embed/>
                </p:oleObj>
              </mc:Choice>
              <mc:Fallback>
                <p:oleObj name="公式" r:id="rId49" imgW="104896" imgH="133486" progId="Equation.3">
                  <p:embed/>
                  <p:pic>
                    <p:nvPicPr>
                      <p:cNvPr id="10" name="Object 25">
                        <a:extLst>
                          <a:ext uri="{FF2B5EF4-FFF2-40B4-BE49-F238E27FC236}">
                            <a16:creationId xmlns:a16="http://schemas.microsoft.com/office/drawing/2014/main" id="{5DA63129-91FC-45D7-967D-F549C7B21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230313"/>
                        <a:ext cx="23653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52">
            <a:extLst>
              <a:ext uri="{FF2B5EF4-FFF2-40B4-BE49-F238E27FC236}">
                <a16:creationId xmlns:a16="http://schemas.microsoft.com/office/drawing/2014/main" id="{82E60106-4397-4E3C-88A1-06E11DD45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1785938"/>
            <a:ext cx="500062" cy="1928812"/>
          </a:xfrm>
          <a:prstGeom prst="line">
            <a:avLst/>
          </a:prstGeom>
          <a:noFill/>
          <a:ln w="19050" cap="sq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59">
            <a:extLst>
              <a:ext uri="{FF2B5EF4-FFF2-40B4-BE49-F238E27FC236}">
                <a16:creationId xmlns:a16="http://schemas.microsoft.com/office/drawing/2014/main" id="{5E75540D-2667-4615-866E-76C88E6BC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2540000"/>
          <a:ext cx="2365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4" name="公式" r:id="rId51" imgW="104896" imgH="114198" progId="Equation.3">
                  <p:embed/>
                </p:oleObj>
              </mc:Choice>
              <mc:Fallback>
                <p:oleObj name="公式" r:id="rId51" imgW="104896" imgH="114198" progId="Equation.3">
                  <p:embed/>
                  <p:pic>
                    <p:nvPicPr>
                      <p:cNvPr id="11" name="Object 59">
                        <a:extLst>
                          <a:ext uri="{FF2B5EF4-FFF2-40B4-BE49-F238E27FC236}">
                            <a16:creationId xmlns:a16="http://schemas.microsoft.com/office/drawing/2014/main" id="{5E75540D-2667-4615-866E-76C88E6BC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540000"/>
                        <a:ext cx="2365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0">
            <a:extLst>
              <a:ext uri="{FF2B5EF4-FFF2-40B4-BE49-F238E27FC236}">
                <a16:creationId xmlns:a16="http://schemas.microsoft.com/office/drawing/2014/main" id="{728AB54F-5863-4E11-871F-475FA6E1B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919163"/>
          <a:ext cx="8350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5" name="公式" r:id="rId53" imgW="362090" imgH="133486" progId="Equation.3">
                  <p:embed/>
                </p:oleObj>
              </mc:Choice>
              <mc:Fallback>
                <p:oleObj name="公式" r:id="rId53" imgW="362090" imgH="133486" progId="Equation.3">
                  <p:embed/>
                  <p:pic>
                    <p:nvPicPr>
                      <p:cNvPr id="12" name="Object 60">
                        <a:extLst>
                          <a:ext uri="{FF2B5EF4-FFF2-40B4-BE49-F238E27FC236}">
                            <a16:creationId xmlns:a16="http://schemas.microsoft.com/office/drawing/2014/main" id="{728AB54F-5863-4E11-871F-475FA6E1B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919163"/>
                        <a:ext cx="8350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Arc 54">
            <a:extLst>
              <a:ext uri="{FF2B5EF4-FFF2-40B4-BE49-F238E27FC236}">
                <a16:creationId xmlns:a16="http://schemas.microsoft.com/office/drawing/2014/main" id="{2622C49E-514B-494A-B24F-E65812B115EA}"/>
              </a:ext>
            </a:extLst>
          </p:cNvPr>
          <p:cNvSpPr>
            <a:spLocks/>
          </p:cNvSpPr>
          <p:nvPr/>
        </p:nvSpPr>
        <p:spPr bwMode="auto">
          <a:xfrm flipV="1">
            <a:off x="5715000" y="2239963"/>
            <a:ext cx="214313" cy="46037"/>
          </a:xfrm>
          <a:custGeom>
            <a:avLst/>
            <a:gdLst>
              <a:gd name="T0" fmla="*/ 0 w 21600"/>
              <a:gd name="T1" fmla="*/ 0 h 25730"/>
              <a:gd name="T2" fmla="*/ 2147483646 w 21600"/>
              <a:gd name="T3" fmla="*/ 2147483646 h 25730"/>
              <a:gd name="T4" fmla="*/ 0 w 21600"/>
              <a:gd name="T5" fmla="*/ 2147483646 h 25730"/>
              <a:gd name="T6" fmla="*/ 0 60000 65536"/>
              <a:gd name="T7" fmla="*/ 0 60000 65536"/>
              <a:gd name="T8" fmla="*/ 0 60000 65536"/>
              <a:gd name="T9" fmla="*/ 0 w 21600"/>
              <a:gd name="T10" fmla="*/ 0 h 25730"/>
              <a:gd name="T11" fmla="*/ 21600 w 21600"/>
              <a:gd name="T12" fmla="*/ 25730 h 257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7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86"/>
                  <a:pt x="21466" y="24369"/>
                  <a:pt x="21201" y="25729"/>
                </a:cubicBezTo>
              </a:path>
              <a:path w="21600" h="257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86"/>
                  <a:pt x="21466" y="24369"/>
                  <a:pt x="21201" y="2572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61">
            <a:extLst>
              <a:ext uri="{FF2B5EF4-FFF2-40B4-BE49-F238E27FC236}">
                <a16:creationId xmlns:a16="http://schemas.microsoft.com/office/drawing/2014/main" id="{BE027DAC-8F4E-4917-83A9-152FBF4A6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238" y="2333625"/>
          <a:ext cx="2190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6" name="公式" r:id="rId55" imgW="76149" imgH="133486" progId="Equation.3">
                  <p:embed/>
                </p:oleObj>
              </mc:Choice>
              <mc:Fallback>
                <p:oleObj name="公式" r:id="rId55" imgW="76149" imgH="133486" progId="Equation.3">
                  <p:embed/>
                  <p:pic>
                    <p:nvPicPr>
                      <p:cNvPr id="13" name="Object 61">
                        <a:extLst>
                          <a:ext uri="{FF2B5EF4-FFF2-40B4-BE49-F238E27FC236}">
                            <a16:creationId xmlns:a16="http://schemas.microsoft.com/office/drawing/2014/main" id="{BE027DAC-8F4E-4917-83A9-152FBF4A6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2333625"/>
                        <a:ext cx="2190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2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nimBg="1" autoUpdateAnimBg="0"/>
      <p:bldP spid="382979" grpId="0" animBg="1" autoUpdateAnimBg="0"/>
      <p:bldP spid="71" grpId="0" autoUpdateAnimBg="0"/>
      <p:bldP spid="16434" grpId="0" animBg="1"/>
      <p:bldP spid="7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19505</TotalTime>
  <Words>1172</Words>
  <Application>Microsoft Office PowerPoint</Application>
  <PresentationFormat>全屏显示(4:3)</PresentationFormat>
  <Paragraphs>198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仿宋_GB2312</vt:lpstr>
      <vt:lpstr>楷体_GB2312</vt:lpstr>
      <vt:lpstr>隶书</vt:lpstr>
      <vt:lpstr>黑体</vt:lpstr>
      <vt:lpstr>宋体</vt:lpstr>
      <vt:lpstr>华文仿宋</vt:lpstr>
      <vt:lpstr>方正书宋简体</vt:lpstr>
      <vt:lpstr>Arial</vt:lpstr>
      <vt:lpstr>Cambria Math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1340</cp:revision>
  <cp:lastPrinted>2022-10-17T01:57:07Z</cp:lastPrinted>
  <dcterms:created xsi:type="dcterms:W3CDTF">1998-11-21T01:35:42Z</dcterms:created>
  <dcterms:modified xsi:type="dcterms:W3CDTF">2022-10-20T07:52:38Z</dcterms:modified>
</cp:coreProperties>
</file>