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39" r:id="rId2"/>
    <p:sldId id="623" r:id="rId3"/>
    <p:sldId id="613" r:id="rId4"/>
    <p:sldId id="614" r:id="rId5"/>
    <p:sldId id="601" r:id="rId6"/>
    <p:sldId id="602" r:id="rId7"/>
    <p:sldId id="603" r:id="rId8"/>
    <p:sldId id="604" r:id="rId9"/>
    <p:sldId id="605" r:id="rId10"/>
    <p:sldId id="606" r:id="rId11"/>
    <p:sldId id="615" r:id="rId12"/>
    <p:sldId id="616" r:id="rId13"/>
    <p:sldId id="617" r:id="rId14"/>
    <p:sldId id="618" r:id="rId15"/>
    <p:sldId id="619" r:id="rId16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800000"/>
    <a:srgbClr val="FFCC99"/>
    <a:srgbClr val="CC6600"/>
    <a:srgbClr val="00999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2" autoAdjust="0"/>
    <p:restoredTop sz="94830" autoAdjust="0"/>
  </p:normalViewPr>
  <p:slideViewPr>
    <p:cSldViewPr>
      <p:cViewPr varScale="1">
        <p:scale>
          <a:sx n="85" d="100"/>
          <a:sy n="85" d="100"/>
        </p:scale>
        <p:origin x="1315" y="48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image" Target="../media/image98.emf"/><Relationship Id="rId18" Type="http://schemas.openxmlformats.org/officeDocument/2006/relationships/image" Target="../media/image103.emf"/><Relationship Id="rId3" Type="http://schemas.openxmlformats.org/officeDocument/2006/relationships/image" Target="../media/image88.emf"/><Relationship Id="rId21" Type="http://schemas.openxmlformats.org/officeDocument/2006/relationships/image" Target="../media/image106.emf"/><Relationship Id="rId7" Type="http://schemas.openxmlformats.org/officeDocument/2006/relationships/image" Target="../media/image92.emf"/><Relationship Id="rId12" Type="http://schemas.openxmlformats.org/officeDocument/2006/relationships/image" Target="../media/image97.emf"/><Relationship Id="rId17" Type="http://schemas.openxmlformats.org/officeDocument/2006/relationships/image" Target="../media/image102.emf"/><Relationship Id="rId2" Type="http://schemas.openxmlformats.org/officeDocument/2006/relationships/image" Target="../media/image87.emf"/><Relationship Id="rId16" Type="http://schemas.openxmlformats.org/officeDocument/2006/relationships/image" Target="../media/image101.emf"/><Relationship Id="rId20" Type="http://schemas.openxmlformats.org/officeDocument/2006/relationships/image" Target="../media/image105.emf"/><Relationship Id="rId1" Type="http://schemas.openxmlformats.org/officeDocument/2006/relationships/image" Target="../media/image86.emf"/><Relationship Id="rId6" Type="http://schemas.openxmlformats.org/officeDocument/2006/relationships/image" Target="../media/image91.emf"/><Relationship Id="rId11" Type="http://schemas.openxmlformats.org/officeDocument/2006/relationships/image" Target="../media/image96.emf"/><Relationship Id="rId24" Type="http://schemas.openxmlformats.org/officeDocument/2006/relationships/image" Target="../media/image109.emf"/><Relationship Id="rId5" Type="http://schemas.openxmlformats.org/officeDocument/2006/relationships/image" Target="../media/image90.emf"/><Relationship Id="rId15" Type="http://schemas.openxmlformats.org/officeDocument/2006/relationships/image" Target="../media/image100.emf"/><Relationship Id="rId23" Type="http://schemas.openxmlformats.org/officeDocument/2006/relationships/image" Target="../media/image108.emf"/><Relationship Id="rId10" Type="http://schemas.openxmlformats.org/officeDocument/2006/relationships/image" Target="../media/image95.emf"/><Relationship Id="rId19" Type="http://schemas.openxmlformats.org/officeDocument/2006/relationships/image" Target="../media/image104.emf"/><Relationship Id="rId4" Type="http://schemas.openxmlformats.org/officeDocument/2006/relationships/image" Target="../media/image89.emf"/><Relationship Id="rId9" Type="http://schemas.openxmlformats.org/officeDocument/2006/relationships/image" Target="../media/image94.emf"/><Relationship Id="rId14" Type="http://schemas.openxmlformats.org/officeDocument/2006/relationships/image" Target="../media/image99.emf"/><Relationship Id="rId22" Type="http://schemas.openxmlformats.org/officeDocument/2006/relationships/image" Target="../media/image10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3" Type="http://schemas.openxmlformats.org/officeDocument/2006/relationships/image" Target="../media/image112.emf"/><Relationship Id="rId7" Type="http://schemas.openxmlformats.org/officeDocument/2006/relationships/image" Target="../media/image116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6" Type="http://schemas.openxmlformats.org/officeDocument/2006/relationships/image" Target="../media/image115.emf"/><Relationship Id="rId5" Type="http://schemas.openxmlformats.org/officeDocument/2006/relationships/image" Target="../media/image114.emf"/><Relationship Id="rId4" Type="http://schemas.openxmlformats.org/officeDocument/2006/relationships/image" Target="../media/image113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Relationship Id="rId6" Type="http://schemas.openxmlformats.org/officeDocument/2006/relationships/image" Target="../media/image129.emf"/><Relationship Id="rId5" Type="http://schemas.openxmlformats.org/officeDocument/2006/relationships/image" Target="../media/image128.emf"/><Relationship Id="rId4" Type="http://schemas.openxmlformats.org/officeDocument/2006/relationships/image" Target="../media/image12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emf"/><Relationship Id="rId2" Type="http://schemas.openxmlformats.org/officeDocument/2006/relationships/image" Target="../media/image131.emf"/><Relationship Id="rId1" Type="http://schemas.openxmlformats.org/officeDocument/2006/relationships/image" Target="../media/image130.emf"/><Relationship Id="rId4" Type="http://schemas.openxmlformats.org/officeDocument/2006/relationships/image" Target="../media/image13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19.emf"/><Relationship Id="rId7" Type="http://schemas.openxmlformats.org/officeDocument/2006/relationships/image" Target="../media/image23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10" Type="http://schemas.openxmlformats.org/officeDocument/2006/relationships/image" Target="../media/image26.emf"/><Relationship Id="rId4" Type="http://schemas.openxmlformats.org/officeDocument/2006/relationships/image" Target="../media/image20.emf"/><Relationship Id="rId9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image" Target="../media/image48.emf"/><Relationship Id="rId18" Type="http://schemas.openxmlformats.org/officeDocument/2006/relationships/image" Target="../media/image53.emf"/><Relationship Id="rId3" Type="http://schemas.openxmlformats.org/officeDocument/2006/relationships/image" Target="../media/image38.emf"/><Relationship Id="rId7" Type="http://schemas.openxmlformats.org/officeDocument/2006/relationships/image" Target="../media/image42.emf"/><Relationship Id="rId12" Type="http://schemas.openxmlformats.org/officeDocument/2006/relationships/image" Target="../media/image47.emf"/><Relationship Id="rId17" Type="http://schemas.openxmlformats.org/officeDocument/2006/relationships/image" Target="../media/image52.emf"/><Relationship Id="rId2" Type="http://schemas.openxmlformats.org/officeDocument/2006/relationships/image" Target="../media/image37.emf"/><Relationship Id="rId16" Type="http://schemas.openxmlformats.org/officeDocument/2006/relationships/image" Target="../media/image51.e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11" Type="http://schemas.openxmlformats.org/officeDocument/2006/relationships/image" Target="../media/image46.emf"/><Relationship Id="rId5" Type="http://schemas.openxmlformats.org/officeDocument/2006/relationships/image" Target="../media/image40.emf"/><Relationship Id="rId15" Type="http://schemas.openxmlformats.org/officeDocument/2006/relationships/image" Target="../media/image50.emf"/><Relationship Id="rId10" Type="http://schemas.openxmlformats.org/officeDocument/2006/relationships/image" Target="../media/image45.emf"/><Relationship Id="rId19" Type="http://schemas.openxmlformats.org/officeDocument/2006/relationships/image" Target="../media/image54.emf"/><Relationship Id="rId4" Type="http://schemas.openxmlformats.org/officeDocument/2006/relationships/image" Target="../media/image39.emf"/><Relationship Id="rId9" Type="http://schemas.openxmlformats.org/officeDocument/2006/relationships/image" Target="../media/image44.emf"/><Relationship Id="rId14" Type="http://schemas.openxmlformats.org/officeDocument/2006/relationships/image" Target="../media/image4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3" Type="http://schemas.openxmlformats.org/officeDocument/2006/relationships/image" Target="../media/image58.emf"/><Relationship Id="rId7" Type="http://schemas.openxmlformats.org/officeDocument/2006/relationships/image" Target="../media/image62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Relationship Id="rId6" Type="http://schemas.openxmlformats.org/officeDocument/2006/relationships/image" Target="../media/image61.emf"/><Relationship Id="rId11" Type="http://schemas.openxmlformats.org/officeDocument/2006/relationships/image" Target="../media/image66.emf"/><Relationship Id="rId5" Type="http://schemas.openxmlformats.org/officeDocument/2006/relationships/image" Target="../media/image60.emf"/><Relationship Id="rId10" Type="http://schemas.openxmlformats.org/officeDocument/2006/relationships/image" Target="../media/image65.emf"/><Relationship Id="rId4" Type="http://schemas.openxmlformats.org/officeDocument/2006/relationships/image" Target="../media/image59.emf"/><Relationship Id="rId9" Type="http://schemas.openxmlformats.org/officeDocument/2006/relationships/image" Target="../media/image64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image" Target="../media/image69.emf"/><Relationship Id="rId7" Type="http://schemas.openxmlformats.org/officeDocument/2006/relationships/image" Target="../media/image73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11" Type="http://schemas.openxmlformats.org/officeDocument/2006/relationships/image" Target="../media/image77.emf"/><Relationship Id="rId5" Type="http://schemas.openxmlformats.org/officeDocument/2006/relationships/image" Target="../media/image71.emf"/><Relationship Id="rId10" Type="http://schemas.openxmlformats.org/officeDocument/2006/relationships/image" Target="../media/image76.emf"/><Relationship Id="rId4" Type="http://schemas.openxmlformats.org/officeDocument/2006/relationships/image" Target="../media/image70.emf"/><Relationship Id="rId9" Type="http://schemas.openxmlformats.org/officeDocument/2006/relationships/image" Target="../media/image75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emf"/><Relationship Id="rId7" Type="http://schemas.openxmlformats.org/officeDocument/2006/relationships/image" Target="../media/image84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Relationship Id="rId6" Type="http://schemas.openxmlformats.org/officeDocument/2006/relationships/image" Target="../media/image83.emf"/><Relationship Id="rId5" Type="http://schemas.openxmlformats.org/officeDocument/2006/relationships/image" Target="../media/image82.emf"/><Relationship Id="rId4" Type="http://schemas.openxmlformats.org/officeDocument/2006/relationships/image" Target="../media/image8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F2C3936-49E5-4914-8C56-25CAFF0F28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036887A-7CC7-47F6-A213-955A1EC1A4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F8E448CA-C50C-42EB-BBAA-0345AC54C4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0A753224-E1C2-4828-886E-7F3B43393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FF4DE6-1985-490C-B7E0-EDBA30F6E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2755A0-6D55-4F67-B545-B62413DD5F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9721664-3DFA-44CE-828B-F0483C8B21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CEF8174-0193-4382-9B86-F3528DD52C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EA12F50F-18E1-4D54-A6E1-39F9E1C4D6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92953CE2-A883-4086-B9A6-9B62C600D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87F60309-6BAD-4604-8479-C5398081A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216DFA-5E0B-4E3C-A3A7-5CFDC691F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2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721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7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85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67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83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7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192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2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88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33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91FC828C-5B3E-41D2-A86A-4791CCA5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A38F0412-1556-47C8-B4A2-4AD09CE9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82.bin"/><Relationship Id="rId18" Type="http://schemas.openxmlformats.org/officeDocument/2006/relationships/image" Target="../media/image85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82.emf"/><Relationship Id="rId1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81.emf"/><Relationship Id="rId4" Type="http://schemas.openxmlformats.org/officeDocument/2006/relationships/image" Target="../media/image78.e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83.e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0.bin"/><Relationship Id="rId18" Type="http://schemas.openxmlformats.org/officeDocument/2006/relationships/image" Target="../media/image93.emf"/><Relationship Id="rId26" Type="http://schemas.openxmlformats.org/officeDocument/2006/relationships/image" Target="../media/image97.emf"/><Relationship Id="rId39" Type="http://schemas.openxmlformats.org/officeDocument/2006/relationships/oleObject" Target="../embeddings/oleObject103.bin"/><Relationship Id="rId21" Type="http://schemas.openxmlformats.org/officeDocument/2006/relationships/oleObject" Target="../embeddings/oleObject94.bin"/><Relationship Id="rId34" Type="http://schemas.openxmlformats.org/officeDocument/2006/relationships/image" Target="../media/image101.emf"/><Relationship Id="rId42" Type="http://schemas.openxmlformats.org/officeDocument/2006/relationships/image" Target="../media/image105.emf"/><Relationship Id="rId47" Type="http://schemas.openxmlformats.org/officeDocument/2006/relationships/oleObject" Target="../embeddings/oleObject107.bin"/><Relationship Id="rId50" Type="http://schemas.openxmlformats.org/officeDocument/2006/relationships/image" Target="../media/image109.emf"/><Relationship Id="rId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2.emf"/><Relationship Id="rId29" Type="http://schemas.openxmlformats.org/officeDocument/2006/relationships/oleObject" Target="../embeddings/oleObject98.bin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96.emf"/><Relationship Id="rId32" Type="http://schemas.openxmlformats.org/officeDocument/2006/relationships/image" Target="../media/image100.emf"/><Relationship Id="rId37" Type="http://schemas.openxmlformats.org/officeDocument/2006/relationships/oleObject" Target="../embeddings/oleObject102.bin"/><Relationship Id="rId40" Type="http://schemas.openxmlformats.org/officeDocument/2006/relationships/image" Target="../media/image104.emf"/><Relationship Id="rId45" Type="http://schemas.openxmlformats.org/officeDocument/2006/relationships/oleObject" Target="../embeddings/oleObject106.bin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5.bin"/><Relationship Id="rId28" Type="http://schemas.openxmlformats.org/officeDocument/2006/relationships/image" Target="../media/image98.emf"/><Relationship Id="rId36" Type="http://schemas.openxmlformats.org/officeDocument/2006/relationships/image" Target="../media/image102.emf"/><Relationship Id="rId49" Type="http://schemas.openxmlformats.org/officeDocument/2006/relationships/oleObject" Target="../embeddings/oleObject108.bin"/><Relationship Id="rId10" Type="http://schemas.openxmlformats.org/officeDocument/2006/relationships/image" Target="../media/image89.emf"/><Relationship Id="rId19" Type="http://schemas.openxmlformats.org/officeDocument/2006/relationships/oleObject" Target="../embeddings/oleObject93.bin"/><Relationship Id="rId31" Type="http://schemas.openxmlformats.org/officeDocument/2006/relationships/oleObject" Target="../embeddings/oleObject99.bin"/><Relationship Id="rId44" Type="http://schemas.openxmlformats.org/officeDocument/2006/relationships/image" Target="../media/image106.emf"/><Relationship Id="rId4" Type="http://schemas.openxmlformats.org/officeDocument/2006/relationships/image" Target="../media/image86.e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1.emf"/><Relationship Id="rId22" Type="http://schemas.openxmlformats.org/officeDocument/2006/relationships/image" Target="../media/image95.emf"/><Relationship Id="rId27" Type="http://schemas.openxmlformats.org/officeDocument/2006/relationships/oleObject" Target="../embeddings/oleObject97.bin"/><Relationship Id="rId30" Type="http://schemas.openxmlformats.org/officeDocument/2006/relationships/image" Target="../media/image99.emf"/><Relationship Id="rId35" Type="http://schemas.openxmlformats.org/officeDocument/2006/relationships/oleObject" Target="../embeddings/oleObject101.bin"/><Relationship Id="rId43" Type="http://schemas.openxmlformats.org/officeDocument/2006/relationships/oleObject" Target="../embeddings/oleObject105.bin"/><Relationship Id="rId48" Type="http://schemas.openxmlformats.org/officeDocument/2006/relationships/image" Target="../media/image108.emf"/><Relationship Id="rId8" Type="http://schemas.openxmlformats.org/officeDocument/2006/relationships/image" Target="../media/image88.emf"/><Relationship Id="rId3" Type="http://schemas.openxmlformats.org/officeDocument/2006/relationships/oleObject" Target="../embeddings/oleObject85.bin"/><Relationship Id="rId12" Type="http://schemas.openxmlformats.org/officeDocument/2006/relationships/image" Target="../media/image90.e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6.bin"/><Relationship Id="rId33" Type="http://schemas.openxmlformats.org/officeDocument/2006/relationships/oleObject" Target="../embeddings/oleObject100.bin"/><Relationship Id="rId38" Type="http://schemas.openxmlformats.org/officeDocument/2006/relationships/image" Target="../media/image103.emf"/><Relationship Id="rId46" Type="http://schemas.openxmlformats.org/officeDocument/2006/relationships/image" Target="../media/image107.emf"/><Relationship Id="rId20" Type="http://schemas.openxmlformats.org/officeDocument/2006/relationships/image" Target="../media/image94.emf"/><Relationship Id="rId41" Type="http://schemas.openxmlformats.org/officeDocument/2006/relationships/oleObject" Target="../embeddings/oleObject10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7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e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7.e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4.e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6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11.e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13.emf"/><Relationship Id="rId4" Type="http://schemas.openxmlformats.org/officeDocument/2006/relationships/image" Target="../media/image110.e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5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image" Target="../media/image121.jpeg"/><Relationship Id="rId7" Type="http://schemas.openxmlformats.org/officeDocument/2006/relationships/image" Target="../media/image1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20.emf"/><Relationship Id="rId5" Type="http://schemas.openxmlformats.org/officeDocument/2006/relationships/image" Target="../media/image123.jpeg"/><Relationship Id="rId10" Type="http://schemas.openxmlformats.org/officeDocument/2006/relationships/oleObject" Target="../embeddings/oleObject119.bin"/><Relationship Id="rId4" Type="http://schemas.openxmlformats.org/officeDocument/2006/relationships/image" Target="../media/image122.jpeg"/><Relationship Id="rId9" Type="http://schemas.openxmlformats.org/officeDocument/2006/relationships/image" Target="../media/image119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emf"/><Relationship Id="rId13" Type="http://schemas.openxmlformats.org/officeDocument/2006/relationships/oleObject" Target="../embeddings/oleObject125.bin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12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5.emf"/><Relationship Id="rId11" Type="http://schemas.openxmlformats.org/officeDocument/2006/relationships/oleObject" Target="../embeddings/oleObject124.bin"/><Relationship Id="rId5" Type="http://schemas.openxmlformats.org/officeDocument/2006/relationships/oleObject" Target="../embeddings/oleObject121.bin"/><Relationship Id="rId10" Type="http://schemas.openxmlformats.org/officeDocument/2006/relationships/image" Target="../media/image127.emf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129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8.bin"/><Relationship Id="rId3" Type="http://schemas.openxmlformats.org/officeDocument/2006/relationships/image" Target="../media/image134.jpeg"/><Relationship Id="rId7" Type="http://schemas.openxmlformats.org/officeDocument/2006/relationships/image" Target="../media/image1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7.bin"/><Relationship Id="rId11" Type="http://schemas.openxmlformats.org/officeDocument/2006/relationships/image" Target="../media/image133.emf"/><Relationship Id="rId5" Type="http://schemas.openxmlformats.org/officeDocument/2006/relationships/image" Target="../media/image130.emf"/><Relationship Id="rId10" Type="http://schemas.openxmlformats.org/officeDocument/2006/relationships/oleObject" Target="../embeddings/oleObject129.bin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3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6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3.emf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1.emf"/><Relationship Id="rId18" Type="http://schemas.openxmlformats.org/officeDocument/2006/relationships/oleObject" Target="../embeddings/oleObject23.bin"/><Relationship Id="rId3" Type="http://schemas.openxmlformats.org/officeDocument/2006/relationships/audio" Target="../media/audio1.wav"/><Relationship Id="rId21" Type="http://schemas.openxmlformats.org/officeDocument/2006/relationships/image" Target="../media/image25.emf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3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23" Type="http://schemas.openxmlformats.org/officeDocument/2006/relationships/image" Target="../media/image26.e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4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e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31.bin"/><Relationship Id="rId18" Type="http://schemas.openxmlformats.org/officeDocument/2006/relationships/image" Target="../media/image34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emf"/><Relationship Id="rId20" Type="http://schemas.openxmlformats.org/officeDocument/2006/relationships/image" Target="../media/image35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7.bin"/><Relationship Id="rId15" Type="http://schemas.openxmlformats.org/officeDocument/2006/relationships/oleObject" Target="../embeddings/oleObject32.bin"/><Relationship Id="rId10" Type="http://schemas.openxmlformats.org/officeDocument/2006/relationships/image" Target="../media/image30.emf"/><Relationship Id="rId19" Type="http://schemas.openxmlformats.org/officeDocument/2006/relationships/oleObject" Target="../embeddings/oleObject34.bin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9.bin"/><Relationship Id="rId14" Type="http://schemas.openxmlformats.org/officeDocument/2006/relationships/image" Target="../media/image32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3.emf"/><Relationship Id="rId26" Type="http://schemas.openxmlformats.org/officeDocument/2006/relationships/image" Target="../media/image47.emf"/><Relationship Id="rId39" Type="http://schemas.openxmlformats.org/officeDocument/2006/relationships/oleObject" Target="../embeddings/oleObject53.bin"/><Relationship Id="rId21" Type="http://schemas.openxmlformats.org/officeDocument/2006/relationships/oleObject" Target="../embeddings/oleObject44.bin"/><Relationship Id="rId34" Type="http://schemas.openxmlformats.org/officeDocument/2006/relationships/image" Target="../media/image51.emf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emf"/><Relationship Id="rId20" Type="http://schemas.openxmlformats.org/officeDocument/2006/relationships/image" Target="../media/image44.emf"/><Relationship Id="rId29" Type="http://schemas.openxmlformats.org/officeDocument/2006/relationships/oleObject" Target="../embeddings/oleObject48.bin"/><Relationship Id="rId41" Type="http://schemas.openxmlformats.org/officeDocument/2006/relationships/hyperlink" Target="file:///H:\FLASH&#36164;&#26009;\7%20&#26059;&#36716;&#30690;&#37327;&#22270;&#27861;(xva).swf" TargetMode="Externa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6.emf"/><Relationship Id="rId32" Type="http://schemas.openxmlformats.org/officeDocument/2006/relationships/image" Target="../media/image50.emf"/><Relationship Id="rId37" Type="http://schemas.openxmlformats.org/officeDocument/2006/relationships/oleObject" Target="../embeddings/oleObject52.bin"/><Relationship Id="rId40" Type="http://schemas.openxmlformats.org/officeDocument/2006/relationships/image" Target="../media/image54.e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48.emf"/><Relationship Id="rId36" Type="http://schemas.openxmlformats.org/officeDocument/2006/relationships/image" Target="../media/image52.emf"/><Relationship Id="rId10" Type="http://schemas.openxmlformats.org/officeDocument/2006/relationships/image" Target="../media/image39.emf"/><Relationship Id="rId19" Type="http://schemas.openxmlformats.org/officeDocument/2006/relationships/oleObject" Target="../embeddings/oleObject43.bin"/><Relationship Id="rId31" Type="http://schemas.openxmlformats.org/officeDocument/2006/relationships/oleObject" Target="../embeddings/oleObject49.bin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1.emf"/><Relationship Id="rId22" Type="http://schemas.openxmlformats.org/officeDocument/2006/relationships/image" Target="../media/image45.e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49.emf"/><Relationship Id="rId35" Type="http://schemas.openxmlformats.org/officeDocument/2006/relationships/oleObject" Target="../embeddings/oleObject51.bin"/><Relationship Id="rId8" Type="http://schemas.openxmlformats.org/officeDocument/2006/relationships/image" Target="../media/image38.emf"/><Relationship Id="rId3" Type="http://schemas.openxmlformats.org/officeDocument/2006/relationships/oleObject" Target="../embeddings/oleObject35.bin"/><Relationship Id="rId12" Type="http://schemas.openxmlformats.org/officeDocument/2006/relationships/image" Target="../media/image40.e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33" Type="http://schemas.openxmlformats.org/officeDocument/2006/relationships/oleObject" Target="../embeddings/oleObject50.bin"/><Relationship Id="rId38" Type="http://schemas.openxmlformats.org/officeDocument/2006/relationships/image" Target="../media/image5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5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3.e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0.emf"/><Relationship Id="rId17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emf"/><Relationship Id="rId20" Type="http://schemas.openxmlformats.org/officeDocument/2006/relationships/image" Target="../media/image64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7.e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66.e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10" Type="http://schemas.openxmlformats.org/officeDocument/2006/relationships/image" Target="../media/image59.emf"/><Relationship Id="rId19" Type="http://schemas.openxmlformats.org/officeDocument/2006/relationships/oleObject" Target="../embeddings/oleObject63.bin"/><Relationship Id="rId4" Type="http://schemas.openxmlformats.org/officeDocument/2006/relationships/image" Target="../media/image56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1.emf"/><Relationship Id="rId22" Type="http://schemas.openxmlformats.org/officeDocument/2006/relationships/image" Target="../media/image6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71.bin"/><Relationship Id="rId18" Type="http://schemas.openxmlformats.org/officeDocument/2006/relationships/image" Target="../media/image74.emf"/><Relationship Id="rId3" Type="http://schemas.openxmlformats.org/officeDocument/2006/relationships/oleObject" Target="../embeddings/oleObject66.bin"/><Relationship Id="rId21" Type="http://schemas.openxmlformats.org/officeDocument/2006/relationships/oleObject" Target="../embeddings/oleObject75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emf"/><Relationship Id="rId20" Type="http://schemas.openxmlformats.org/officeDocument/2006/relationships/image" Target="../media/image75.e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70.bin"/><Relationship Id="rId24" Type="http://schemas.openxmlformats.org/officeDocument/2006/relationships/image" Target="../media/image77.emf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72.bin"/><Relationship Id="rId23" Type="http://schemas.openxmlformats.org/officeDocument/2006/relationships/oleObject" Target="../embeddings/oleObject76.bin"/><Relationship Id="rId10" Type="http://schemas.openxmlformats.org/officeDocument/2006/relationships/image" Target="../media/image70.emf"/><Relationship Id="rId19" Type="http://schemas.openxmlformats.org/officeDocument/2006/relationships/oleObject" Target="../embeddings/oleObject74.bin"/><Relationship Id="rId4" Type="http://schemas.openxmlformats.org/officeDocument/2006/relationships/image" Target="../media/image67.e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2.emf"/><Relationship Id="rId22" Type="http://schemas.openxmlformats.org/officeDocument/2006/relationships/image" Target="../media/image7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>
            <a:extLst>
              <a:ext uri="{FF2B5EF4-FFF2-40B4-BE49-F238E27FC236}">
                <a16:creationId xmlns:a16="http://schemas.microsoft.com/office/drawing/2014/main" id="{5BB73C90-753D-44A7-9815-3888E2599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0" y="0"/>
            <a:ext cx="10287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39">
            <a:extLst>
              <a:ext uri="{FF2B5EF4-FFF2-40B4-BE49-F238E27FC236}">
                <a16:creationId xmlns:a16="http://schemas.microsoft.com/office/drawing/2014/main" id="{0053801A-7244-435B-A4A9-6BB7DFF5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05225"/>
            <a:ext cx="6705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75000"/>
              </a:lnSpc>
              <a:defRPr/>
            </a:pP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楷体_GB2312" pitchFamily="49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17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Sep. 09, 2022</a:t>
            </a:r>
          </a:p>
        </p:txBody>
      </p:sp>
      <p:sp>
        <p:nvSpPr>
          <p:cNvPr id="4100" name="WordArt 1044">
            <a:extLst>
              <a:ext uri="{FF2B5EF4-FFF2-40B4-BE49-F238E27FC236}">
                <a16:creationId xmlns:a16="http://schemas.microsoft.com/office/drawing/2014/main" id="{462F20D2-073A-493E-A62C-AF1AB9962F7D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750" y="1268413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162" name="Object 2">
            <a:extLst>
              <a:ext uri="{FF2B5EF4-FFF2-40B4-BE49-F238E27FC236}">
                <a16:creationId xmlns:a16="http://schemas.microsoft.com/office/drawing/2014/main" id="{F143EA71-06CB-4C88-8380-AB4DCC23A1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260350"/>
          <a:ext cx="54991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4" name="公式" r:id="rId3" imgW="5429422" imgH="1352414" progId="Equation.3">
                  <p:embed/>
                </p:oleObj>
              </mc:Choice>
              <mc:Fallback>
                <p:oleObj name="公式" r:id="rId3" imgW="5429422" imgH="1352414" progId="Equation.3">
                  <p:embed/>
                  <p:pic>
                    <p:nvPicPr>
                      <p:cNvPr id="220162" name="Object 2">
                        <a:extLst>
                          <a:ext uri="{FF2B5EF4-FFF2-40B4-BE49-F238E27FC236}">
                            <a16:creationId xmlns:a16="http://schemas.microsoft.com/office/drawing/2014/main" id="{F143EA71-06CB-4C88-8380-AB4DCC23A1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0350"/>
                        <a:ext cx="549910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3" name="Rectangle 3">
            <a:extLst>
              <a:ext uri="{FF2B5EF4-FFF2-40B4-BE49-F238E27FC236}">
                <a16:creationId xmlns:a16="http://schemas.microsoft.com/office/drawing/2014/main" id="{3AEADCD7-37AB-4CB6-B8DB-39133D995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2852738"/>
            <a:ext cx="1331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极大值</a:t>
            </a:r>
            <a:r>
              <a:rPr kumimoji="0" lang="en-US" altLang="zh-CN" sz="20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20164" name="Object 3">
            <a:extLst>
              <a:ext uri="{FF2B5EF4-FFF2-40B4-BE49-F238E27FC236}">
                <a16:creationId xmlns:a16="http://schemas.microsoft.com/office/drawing/2014/main" id="{9E67EB65-E4DC-4D18-BEB7-C7022EFA6B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2300" y="2911475"/>
          <a:ext cx="1189038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5" name="公式" r:id="rId5" imgW="1114230" imgH="237989" progId="Equation.3">
                  <p:embed/>
                </p:oleObj>
              </mc:Choice>
              <mc:Fallback>
                <p:oleObj name="公式" r:id="rId5" imgW="1114230" imgH="237989" progId="Equation.3">
                  <p:embed/>
                  <p:pic>
                    <p:nvPicPr>
                      <p:cNvPr id="220164" name="Object 3">
                        <a:extLst>
                          <a:ext uri="{FF2B5EF4-FFF2-40B4-BE49-F238E27FC236}">
                            <a16:creationId xmlns:a16="http://schemas.microsoft.com/office/drawing/2014/main" id="{9E67EB65-E4DC-4D18-BEB7-C7022EFA6B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911475"/>
                        <a:ext cx="1189038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5" name="Line 5">
            <a:extLst>
              <a:ext uri="{FF2B5EF4-FFF2-40B4-BE49-F238E27FC236}">
                <a16:creationId xmlns:a16="http://schemas.microsoft.com/office/drawing/2014/main" id="{AEEB5B08-1E57-4AAE-A110-3026B37A3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3788" y="3635375"/>
            <a:ext cx="41275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66" name="Line 6">
            <a:extLst>
              <a:ext uri="{FF2B5EF4-FFF2-40B4-BE49-F238E27FC236}">
                <a16:creationId xmlns:a16="http://schemas.microsoft.com/office/drawing/2014/main" id="{972D93D3-DB80-46D7-84AD-5CD4F2E54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11775" y="3635375"/>
            <a:ext cx="41275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67" name="Line 7">
            <a:extLst>
              <a:ext uri="{FF2B5EF4-FFF2-40B4-BE49-F238E27FC236}">
                <a16:creationId xmlns:a16="http://schemas.microsoft.com/office/drawing/2014/main" id="{3EA8B2CC-4B83-44BE-A2AA-84843E29F3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4525" y="3635375"/>
            <a:ext cx="41275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68" name="Line 8">
            <a:extLst>
              <a:ext uri="{FF2B5EF4-FFF2-40B4-BE49-F238E27FC236}">
                <a16:creationId xmlns:a16="http://schemas.microsoft.com/office/drawing/2014/main" id="{12BBDEA0-6177-417D-99B0-7680074E9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2513" y="3635375"/>
            <a:ext cx="41275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69" name="Line 9">
            <a:extLst>
              <a:ext uri="{FF2B5EF4-FFF2-40B4-BE49-F238E27FC236}">
                <a16:creationId xmlns:a16="http://schemas.microsoft.com/office/drawing/2014/main" id="{02B2D1C0-57D0-4A05-94AD-5E6FC0491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3635375"/>
            <a:ext cx="41275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70" name="Line 10">
            <a:extLst>
              <a:ext uri="{FF2B5EF4-FFF2-40B4-BE49-F238E27FC236}">
                <a16:creationId xmlns:a16="http://schemas.microsoft.com/office/drawing/2014/main" id="{4E76295F-EB45-444F-A701-49D32F5502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8488" y="3635375"/>
            <a:ext cx="41275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71" name="Line 11">
            <a:extLst>
              <a:ext uri="{FF2B5EF4-FFF2-40B4-BE49-F238E27FC236}">
                <a16:creationId xmlns:a16="http://schemas.microsoft.com/office/drawing/2014/main" id="{089C17A5-B323-4F0E-A6F6-1137BAE1D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6475" y="3635375"/>
            <a:ext cx="41275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72" name="Line 12">
            <a:extLst>
              <a:ext uri="{FF2B5EF4-FFF2-40B4-BE49-F238E27FC236}">
                <a16:creationId xmlns:a16="http://schemas.microsoft.com/office/drawing/2014/main" id="{1D9D7A60-0061-45AF-B40A-0485776717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4463" y="3635375"/>
            <a:ext cx="412750" cy="0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0173" name="Text Box 13">
            <a:extLst>
              <a:ext uri="{FF2B5EF4-FFF2-40B4-BE49-F238E27FC236}">
                <a16:creationId xmlns:a16="http://schemas.microsoft.com/office/drawing/2014/main" id="{FB0C434E-55CE-4440-9B9D-0281200B2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688" y="2205038"/>
            <a:ext cx="2592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buFont typeface="Wingdings" pitchFamily="2" charset="2"/>
              <a:buChar char="Ø"/>
              <a:defRPr/>
            </a:pPr>
            <a:r>
              <a:rPr kumimoji="0" lang="en-US" altLang="zh-CN" dirty="0">
                <a:solidFill>
                  <a:srgbClr val="66FFFF"/>
                </a:solidFill>
              </a:rPr>
              <a:t> </a:t>
            </a:r>
            <a:r>
              <a:rPr kumimoji="0" lang="zh-CN" altLang="en-US" dirty="0">
                <a:solidFill>
                  <a:srgbClr val="FFFF00"/>
                </a:solidFill>
                <a:latin typeface="+mn-ea"/>
                <a:ea typeface="+mn-ea"/>
              </a:rPr>
              <a:t>讨论</a:t>
            </a:r>
            <a:r>
              <a:rPr kumimoji="0" lang="en-US" altLang="zh-CN" dirty="0">
                <a:solidFill>
                  <a:srgbClr val="FFFF00"/>
                </a:solidFill>
                <a:latin typeface="+mn-ea"/>
                <a:ea typeface="+mn-ea"/>
              </a:rPr>
              <a:t>:</a:t>
            </a:r>
          </a:p>
        </p:txBody>
      </p:sp>
      <p:graphicFrame>
        <p:nvGraphicFramePr>
          <p:cNvPr id="220174" name="Object 4">
            <a:extLst>
              <a:ext uri="{FF2B5EF4-FFF2-40B4-BE49-F238E27FC236}">
                <a16:creationId xmlns:a16="http://schemas.microsoft.com/office/drawing/2014/main" id="{64114DEE-D97E-4E7B-AA97-2B2F808FC4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8325" y="3573463"/>
          <a:ext cx="931863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6" name="公式" r:id="rId7" imgW="857320" imgH="228600" progId="Equation.3">
                  <p:embed/>
                </p:oleObj>
              </mc:Choice>
              <mc:Fallback>
                <p:oleObj name="公式" r:id="rId7" imgW="857320" imgH="228600" progId="Equation.3">
                  <p:embed/>
                  <p:pic>
                    <p:nvPicPr>
                      <p:cNvPr id="220174" name="Object 4">
                        <a:extLst>
                          <a:ext uri="{FF2B5EF4-FFF2-40B4-BE49-F238E27FC236}">
                            <a16:creationId xmlns:a16="http://schemas.microsoft.com/office/drawing/2014/main" id="{64114DEE-D97E-4E7B-AA97-2B2F808FC4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3573463"/>
                        <a:ext cx="931863" cy="26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75" name="Rectangle 15">
            <a:extLst>
              <a:ext uri="{FF2B5EF4-FFF2-40B4-BE49-F238E27FC236}">
                <a16:creationId xmlns:a16="http://schemas.microsoft.com/office/drawing/2014/main" id="{D0FAB759-BC36-4084-8CD9-F5BE4A638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4379913"/>
            <a:ext cx="1330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0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极小值</a:t>
            </a:r>
            <a:r>
              <a:rPr kumimoji="0" lang="en-US" altLang="zh-CN" sz="200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:</a:t>
            </a:r>
          </a:p>
        </p:txBody>
      </p:sp>
      <p:graphicFrame>
        <p:nvGraphicFramePr>
          <p:cNvPr id="220176" name="Object 5">
            <a:extLst>
              <a:ext uri="{FF2B5EF4-FFF2-40B4-BE49-F238E27FC236}">
                <a16:creationId xmlns:a16="http://schemas.microsoft.com/office/drawing/2014/main" id="{B99D7B91-979F-4D5B-ADBA-7CBF4D09ED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4221163"/>
          <a:ext cx="28003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77" name="公式" r:id="rId9" imgW="2457597" imgH="704986" progId="Equation.3">
                  <p:embed/>
                </p:oleObj>
              </mc:Choice>
              <mc:Fallback>
                <p:oleObj name="公式" r:id="rId9" imgW="2457597" imgH="704986" progId="Equation.3">
                  <p:embed/>
                  <p:pic>
                    <p:nvPicPr>
                      <p:cNvPr id="220176" name="Object 5">
                        <a:extLst>
                          <a:ext uri="{FF2B5EF4-FFF2-40B4-BE49-F238E27FC236}">
                            <a16:creationId xmlns:a16="http://schemas.microsoft.com/office/drawing/2014/main" id="{B99D7B91-979F-4D5B-ADBA-7CBF4D09ED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4221163"/>
                        <a:ext cx="280035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>
            <a:extLst>
              <a:ext uri="{FF2B5EF4-FFF2-40B4-BE49-F238E27FC236}">
                <a16:creationId xmlns:a16="http://schemas.microsoft.com/office/drawing/2014/main" id="{48F40371-B9EB-4C7B-9000-20F6F8ADA56F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477838"/>
            <a:ext cx="3284537" cy="2735262"/>
            <a:chOff x="3351" y="2387"/>
            <a:chExt cx="2069" cy="1723"/>
          </a:xfrm>
        </p:grpSpPr>
        <p:sp>
          <p:nvSpPr>
            <p:cNvPr id="11302" name="Rectangle 18">
              <a:extLst>
                <a:ext uri="{FF2B5EF4-FFF2-40B4-BE49-F238E27FC236}">
                  <a16:creationId xmlns:a16="http://schemas.microsoft.com/office/drawing/2014/main" id="{C754D520-6396-4EB7-AB89-02541EEB6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3203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l-GR" altLang="zh-CN" sz="1800" i="1">
                  <a:solidFill>
                    <a:srgbClr val="FF9900"/>
                  </a:solidFill>
                  <a:cs typeface="Arial" panose="020B0604020202020204" pitchFamily="34" charset="0"/>
                </a:rPr>
                <a:t>ε</a:t>
              </a:r>
              <a:endParaRPr kumimoji="0" lang="en-US" altLang="zh-CN" sz="1800" i="1">
                <a:solidFill>
                  <a:srgbClr val="FF99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303" name="Rectangle 19">
              <a:extLst>
                <a:ext uri="{FF2B5EF4-FFF2-40B4-BE49-F238E27FC236}">
                  <a16:creationId xmlns:a16="http://schemas.microsoft.com/office/drawing/2014/main" id="{6F642DD3-01D6-4812-A323-225C9F8BA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" y="3409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l-GR" altLang="zh-CN" sz="1800" i="1">
                  <a:solidFill>
                    <a:srgbClr val="FF9900"/>
                  </a:solidFill>
                  <a:cs typeface="Arial" panose="020B0604020202020204" pitchFamily="34" charset="0"/>
                </a:rPr>
                <a:t>ε</a:t>
              </a:r>
              <a:endParaRPr kumimoji="0" lang="en-US" altLang="zh-CN" sz="1800" i="1">
                <a:solidFill>
                  <a:srgbClr val="FF99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304" name="Rectangle 20">
              <a:extLst>
                <a:ext uri="{FF2B5EF4-FFF2-40B4-BE49-F238E27FC236}">
                  <a16:creationId xmlns:a16="http://schemas.microsoft.com/office/drawing/2014/main" id="{D94F6DFB-92E1-4A57-89CB-B001819C7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" y="3594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l-GR" altLang="zh-CN" sz="1800" i="1">
                  <a:solidFill>
                    <a:srgbClr val="FF9900"/>
                  </a:solidFill>
                  <a:cs typeface="Arial" panose="020B0604020202020204" pitchFamily="34" charset="0"/>
                </a:rPr>
                <a:t>ε</a:t>
              </a:r>
              <a:endParaRPr kumimoji="0" lang="en-US" altLang="zh-CN" sz="1800" i="1">
                <a:solidFill>
                  <a:srgbClr val="FF99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305" name="Rectangle 21">
              <a:extLst>
                <a:ext uri="{FF2B5EF4-FFF2-40B4-BE49-F238E27FC236}">
                  <a16:creationId xmlns:a16="http://schemas.microsoft.com/office/drawing/2014/main" id="{F8CF1D24-FE7A-4AEC-B40A-F666D3778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2" y="3726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l-GR" altLang="zh-CN" sz="1800" i="1">
                  <a:solidFill>
                    <a:srgbClr val="FF9900"/>
                  </a:solidFill>
                  <a:cs typeface="Arial" panose="020B0604020202020204" pitchFamily="34" charset="0"/>
                </a:rPr>
                <a:t>ε</a:t>
              </a:r>
              <a:endParaRPr kumimoji="0" lang="en-US" altLang="zh-CN" sz="1800" i="1">
                <a:solidFill>
                  <a:srgbClr val="FF99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306" name="Rectangle 22">
              <a:extLst>
                <a:ext uri="{FF2B5EF4-FFF2-40B4-BE49-F238E27FC236}">
                  <a16:creationId xmlns:a16="http://schemas.microsoft.com/office/drawing/2014/main" id="{5AFDE368-EFF0-4F2D-992F-AB0AD4A2B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2694"/>
              <a:ext cx="58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1800" i="1">
                  <a:solidFill>
                    <a:srgbClr val="FF9900"/>
                  </a:solidFill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1307" name="Rectangle 23">
              <a:extLst>
                <a:ext uri="{FF2B5EF4-FFF2-40B4-BE49-F238E27FC236}">
                  <a16:creationId xmlns:a16="http://schemas.microsoft.com/office/drawing/2014/main" id="{37700664-A473-4C34-80D6-2BCA419D7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2694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l-GR" altLang="zh-CN" sz="1800" i="1">
                  <a:solidFill>
                    <a:srgbClr val="FF9900"/>
                  </a:solidFill>
                  <a:cs typeface="Arial" panose="020B0604020202020204" pitchFamily="34" charset="0"/>
                </a:rPr>
                <a:t>ε</a:t>
              </a:r>
              <a:endParaRPr kumimoji="0" lang="en-US" altLang="zh-CN" sz="1800" i="1">
                <a:solidFill>
                  <a:srgbClr val="FF99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308" name="Line 24">
              <a:extLst>
                <a:ext uri="{FF2B5EF4-FFF2-40B4-BE49-F238E27FC236}">
                  <a16:creationId xmlns:a16="http://schemas.microsoft.com/office/drawing/2014/main" id="{3D19ECAF-97B9-47F4-A7BA-E30F5F756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9" y="3904"/>
              <a:ext cx="1587" cy="0"/>
            </a:xfrm>
            <a:prstGeom prst="line">
              <a:avLst/>
            </a:prstGeom>
            <a:noFill/>
            <a:ln w="19050">
              <a:solidFill>
                <a:srgbClr val="CCEC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Line 25">
              <a:extLst>
                <a:ext uri="{FF2B5EF4-FFF2-40B4-BE49-F238E27FC236}">
                  <a16:creationId xmlns:a16="http://schemas.microsoft.com/office/drawing/2014/main" id="{98FCACAB-063C-4912-AC55-9E42E733F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5" y="2896"/>
              <a:ext cx="62" cy="254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Line 26">
              <a:extLst>
                <a:ext uri="{FF2B5EF4-FFF2-40B4-BE49-F238E27FC236}">
                  <a16:creationId xmlns:a16="http://schemas.microsoft.com/office/drawing/2014/main" id="{FE1FC58C-CB5B-4C82-96DE-8B96B57A4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5" y="2636"/>
              <a:ext cx="0" cy="272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Line 27">
              <a:extLst>
                <a:ext uri="{FF2B5EF4-FFF2-40B4-BE49-F238E27FC236}">
                  <a16:creationId xmlns:a16="http://schemas.microsoft.com/office/drawing/2014/main" id="{F03C3795-3DFE-4C46-8719-97CB500576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74" y="2387"/>
              <a:ext cx="61" cy="257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Line 28">
              <a:extLst>
                <a:ext uri="{FF2B5EF4-FFF2-40B4-BE49-F238E27FC236}">
                  <a16:creationId xmlns:a16="http://schemas.microsoft.com/office/drawing/2014/main" id="{0E5D705F-A5A5-4FB1-BBE3-C090120D09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73" y="2388"/>
              <a:ext cx="1106" cy="365"/>
            </a:xfrm>
            <a:prstGeom prst="line">
              <a:avLst/>
            </a:prstGeom>
            <a:noFill/>
            <a:ln w="19050">
              <a:solidFill>
                <a:srgbClr val="FFFF4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Line 29">
              <a:extLst>
                <a:ext uri="{FF2B5EF4-FFF2-40B4-BE49-F238E27FC236}">
                  <a16:creationId xmlns:a16="http://schemas.microsoft.com/office/drawing/2014/main" id="{8998AE49-3C04-45D9-928F-8B1C73B5F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59" y="2756"/>
              <a:ext cx="117" cy="1150"/>
            </a:xfrm>
            <a:prstGeom prst="line">
              <a:avLst/>
            </a:prstGeom>
            <a:noFill/>
            <a:ln w="19050">
              <a:solidFill>
                <a:srgbClr val="FFFF4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4" name="Line 30">
              <a:extLst>
                <a:ext uri="{FF2B5EF4-FFF2-40B4-BE49-F238E27FC236}">
                  <a16:creationId xmlns:a16="http://schemas.microsoft.com/office/drawing/2014/main" id="{99035773-3342-40B8-9117-23E7CD51F9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2" y="2398"/>
              <a:ext cx="0" cy="1508"/>
            </a:xfrm>
            <a:prstGeom prst="line">
              <a:avLst/>
            </a:prstGeom>
            <a:noFill/>
            <a:ln w="19050">
              <a:solidFill>
                <a:srgbClr val="FFFF4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5" name="Line 31">
              <a:extLst>
                <a:ext uri="{FF2B5EF4-FFF2-40B4-BE49-F238E27FC236}">
                  <a16:creationId xmlns:a16="http://schemas.microsoft.com/office/drawing/2014/main" id="{64D3DAC7-F581-494D-B0CD-C8B07B3034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76" y="2757"/>
              <a:ext cx="477" cy="384"/>
            </a:xfrm>
            <a:prstGeom prst="line">
              <a:avLst/>
            </a:prstGeom>
            <a:noFill/>
            <a:ln w="19050">
              <a:solidFill>
                <a:srgbClr val="FFFF4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6" name="Line 32">
              <a:extLst>
                <a:ext uri="{FF2B5EF4-FFF2-40B4-BE49-F238E27FC236}">
                  <a16:creationId xmlns:a16="http://schemas.microsoft.com/office/drawing/2014/main" id="{854164D5-690F-463B-87DE-99893B96E8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9" y="2391"/>
              <a:ext cx="1216" cy="1515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7" name="Arc 33">
              <a:extLst>
                <a:ext uri="{FF2B5EF4-FFF2-40B4-BE49-F238E27FC236}">
                  <a16:creationId xmlns:a16="http://schemas.microsoft.com/office/drawing/2014/main" id="{20172FD4-E2DF-46B9-9A00-EE3C752DF5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31" y="2696"/>
              <a:ext cx="219" cy="249"/>
            </a:xfrm>
            <a:custGeom>
              <a:avLst/>
              <a:gdLst>
                <a:gd name="T0" fmla="*/ 0 w 21600"/>
                <a:gd name="T1" fmla="*/ 0 h 24900"/>
                <a:gd name="T2" fmla="*/ 0 w 21600"/>
                <a:gd name="T3" fmla="*/ 0 h 24900"/>
                <a:gd name="T4" fmla="*/ 0 w 21600"/>
                <a:gd name="T5" fmla="*/ 0 h 249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900"/>
                <a:gd name="T11" fmla="*/ 21600 w 21600"/>
                <a:gd name="T12" fmla="*/ 24900 h 249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900" fill="none" extrusionOk="0">
                  <a:moveTo>
                    <a:pt x="19221" y="24899"/>
                  </a:moveTo>
                  <a:cubicBezTo>
                    <a:pt x="8279" y="23687"/>
                    <a:pt x="0" y="14439"/>
                    <a:pt x="0" y="3431"/>
                  </a:cubicBezTo>
                  <a:cubicBezTo>
                    <a:pt x="-1" y="2281"/>
                    <a:pt x="91" y="1134"/>
                    <a:pt x="274" y="0"/>
                  </a:cubicBezTo>
                </a:path>
                <a:path w="21600" h="24900" stroke="0" extrusionOk="0">
                  <a:moveTo>
                    <a:pt x="19221" y="24899"/>
                  </a:moveTo>
                  <a:cubicBezTo>
                    <a:pt x="8279" y="23687"/>
                    <a:pt x="0" y="14439"/>
                    <a:pt x="0" y="3431"/>
                  </a:cubicBezTo>
                  <a:cubicBezTo>
                    <a:pt x="-1" y="2281"/>
                    <a:pt x="91" y="1134"/>
                    <a:pt x="274" y="0"/>
                  </a:cubicBezTo>
                  <a:lnTo>
                    <a:pt x="21600" y="3431"/>
                  </a:lnTo>
                  <a:lnTo>
                    <a:pt x="19221" y="24899"/>
                  </a:lnTo>
                  <a:close/>
                </a:path>
              </a:pathLst>
            </a:cu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8" name="Line 34">
              <a:extLst>
                <a:ext uri="{FF2B5EF4-FFF2-40B4-BE49-F238E27FC236}">
                  <a16:creationId xmlns:a16="http://schemas.microsoft.com/office/drawing/2014/main" id="{C07F24D9-E5CB-4D44-92D9-C1995A0BA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64" y="3515"/>
              <a:ext cx="693" cy="334"/>
            </a:xfrm>
            <a:prstGeom prst="line">
              <a:avLst/>
            </a:prstGeom>
            <a:noFill/>
            <a:ln w="19050">
              <a:solidFill>
                <a:srgbClr val="83FF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Line 35">
              <a:extLst>
                <a:ext uri="{FF2B5EF4-FFF2-40B4-BE49-F238E27FC236}">
                  <a16:creationId xmlns:a16="http://schemas.microsoft.com/office/drawing/2014/main" id="{AAB1A202-A976-4F62-943D-2BEA409696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6" y="3259"/>
              <a:ext cx="595" cy="478"/>
            </a:xfrm>
            <a:prstGeom prst="line">
              <a:avLst/>
            </a:prstGeom>
            <a:noFill/>
            <a:ln w="19050">
              <a:solidFill>
                <a:srgbClr val="83FF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0" name="Line 36">
              <a:extLst>
                <a:ext uri="{FF2B5EF4-FFF2-40B4-BE49-F238E27FC236}">
                  <a16:creationId xmlns:a16="http://schemas.microsoft.com/office/drawing/2014/main" id="{F8165C79-FC14-4806-BD2A-3F255DFD07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7" y="2985"/>
              <a:ext cx="471" cy="592"/>
            </a:xfrm>
            <a:prstGeom prst="line">
              <a:avLst/>
            </a:prstGeom>
            <a:noFill/>
            <a:ln w="19050">
              <a:solidFill>
                <a:srgbClr val="83FF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1" name="Line 37">
              <a:extLst>
                <a:ext uri="{FF2B5EF4-FFF2-40B4-BE49-F238E27FC236}">
                  <a16:creationId xmlns:a16="http://schemas.microsoft.com/office/drawing/2014/main" id="{6396849C-49F9-4FCC-9747-E2E2582A91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5" y="3904"/>
              <a:ext cx="630" cy="0"/>
            </a:xfrm>
            <a:prstGeom prst="line">
              <a:avLst/>
            </a:prstGeom>
            <a:noFill/>
            <a:ln w="19050">
              <a:solidFill>
                <a:srgbClr val="83FF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2" name="Line 38">
              <a:extLst>
                <a:ext uri="{FF2B5EF4-FFF2-40B4-BE49-F238E27FC236}">
                  <a16:creationId xmlns:a16="http://schemas.microsoft.com/office/drawing/2014/main" id="{1D33292C-C062-49D7-A6CB-A87DBDF5C4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5" y="3754"/>
              <a:ext cx="641" cy="151"/>
            </a:xfrm>
            <a:prstGeom prst="line">
              <a:avLst/>
            </a:prstGeom>
            <a:noFill/>
            <a:ln w="19050">
              <a:solidFill>
                <a:srgbClr val="83FFFF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3" name="Arc 39">
              <a:extLst>
                <a:ext uri="{FF2B5EF4-FFF2-40B4-BE49-F238E27FC236}">
                  <a16:creationId xmlns:a16="http://schemas.microsoft.com/office/drawing/2014/main" id="{D17F9DEF-E3FC-415A-928A-97066C85E9BD}"/>
                </a:ext>
              </a:extLst>
            </p:cNvPr>
            <p:cNvSpPr>
              <a:spLocks/>
            </p:cNvSpPr>
            <p:nvPr/>
          </p:nvSpPr>
          <p:spPr bwMode="auto">
            <a:xfrm rot="2010732">
              <a:off x="4123" y="3867"/>
              <a:ext cx="44" cy="33"/>
            </a:xfrm>
            <a:custGeom>
              <a:avLst/>
              <a:gdLst>
                <a:gd name="T0" fmla="*/ 0 w 21392"/>
                <a:gd name="T1" fmla="*/ 0 h 18465"/>
                <a:gd name="T2" fmla="*/ 0 w 21392"/>
                <a:gd name="T3" fmla="*/ 0 h 18465"/>
                <a:gd name="T4" fmla="*/ 0 w 21392"/>
                <a:gd name="T5" fmla="*/ 0 h 18465"/>
                <a:gd name="T6" fmla="*/ 0 60000 65536"/>
                <a:gd name="T7" fmla="*/ 0 60000 65536"/>
                <a:gd name="T8" fmla="*/ 0 60000 65536"/>
                <a:gd name="T9" fmla="*/ 0 w 21392"/>
                <a:gd name="T10" fmla="*/ 0 h 18465"/>
                <a:gd name="T11" fmla="*/ 21392 w 21392"/>
                <a:gd name="T12" fmla="*/ 18465 h 18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92" h="18465" fill="none" extrusionOk="0">
                  <a:moveTo>
                    <a:pt x="11207" y="-1"/>
                  </a:moveTo>
                  <a:cubicBezTo>
                    <a:pt x="16755" y="3367"/>
                    <a:pt x="20494" y="9050"/>
                    <a:pt x="21392" y="15477"/>
                  </a:cubicBezTo>
                </a:path>
                <a:path w="21392" h="18465" stroke="0" extrusionOk="0">
                  <a:moveTo>
                    <a:pt x="11207" y="-1"/>
                  </a:moveTo>
                  <a:cubicBezTo>
                    <a:pt x="16755" y="3367"/>
                    <a:pt x="20494" y="9050"/>
                    <a:pt x="21392" y="15477"/>
                  </a:cubicBezTo>
                  <a:lnTo>
                    <a:pt x="0" y="18465"/>
                  </a:lnTo>
                  <a:lnTo>
                    <a:pt x="11207" y="-1"/>
                  </a:lnTo>
                  <a:close/>
                </a:path>
              </a:pathLst>
            </a:cu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4" name="Arc 40">
              <a:extLst>
                <a:ext uri="{FF2B5EF4-FFF2-40B4-BE49-F238E27FC236}">
                  <a16:creationId xmlns:a16="http://schemas.microsoft.com/office/drawing/2014/main" id="{F3315BDF-77BC-4ABB-9C77-088688A275A0}"/>
                </a:ext>
              </a:extLst>
            </p:cNvPr>
            <p:cNvSpPr>
              <a:spLocks/>
            </p:cNvSpPr>
            <p:nvPr/>
          </p:nvSpPr>
          <p:spPr bwMode="auto">
            <a:xfrm rot="600479">
              <a:off x="4363" y="3785"/>
              <a:ext cx="44" cy="33"/>
            </a:xfrm>
            <a:custGeom>
              <a:avLst/>
              <a:gdLst>
                <a:gd name="T0" fmla="*/ 0 w 21392"/>
                <a:gd name="T1" fmla="*/ 0 h 18465"/>
                <a:gd name="T2" fmla="*/ 0 w 21392"/>
                <a:gd name="T3" fmla="*/ 0 h 18465"/>
                <a:gd name="T4" fmla="*/ 0 w 21392"/>
                <a:gd name="T5" fmla="*/ 0 h 18465"/>
                <a:gd name="T6" fmla="*/ 0 60000 65536"/>
                <a:gd name="T7" fmla="*/ 0 60000 65536"/>
                <a:gd name="T8" fmla="*/ 0 60000 65536"/>
                <a:gd name="T9" fmla="*/ 0 w 21392"/>
                <a:gd name="T10" fmla="*/ 0 h 18465"/>
                <a:gd name="T11" fmla="*/ 21392 w 21392"/>
                <a:gd name="T12" fmla="*/ 18465 h 18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92" h="18465" fill="none" extrusionOk="0">
                  <a:moveTo>
                    <a:pt x="11207" y="-1"/>
                  </a:moveTo>
                  <a:cubicBezTo>
                    <a:pt x="16755" y="3367"/>
                    <a:pt x="20494" y="9050"/>
                    <a:pt x="21392" y="15477"/>
                  </a:cubicBezTo>
                </a:path>
                <a:path w="21392" h="18465" stroke="0" extrusionOk="0">
                  <a:moveTo>
                    <a:pt x="11207" y="-1"/>
                  </a:moveTo>
                  <a:cubicBezTo>
                    <a:pt x="16755" y="3367"/>
                    <a:pt x="20494" y="9050"/>
                    <a:pt x="21392" y="15477"/>
                  </a:cubicBezTo>
                  <a:lnTo>
                    <a:pt x="0" y="18465"/>
                  </a:lnTo>
                  <a:lnTo>
                    <a:pt x="11207" y="-1"/>
                  </a:lnTo>
                  <a:close/>
                </a:path>
              </a:pathLst>
            </a:cu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5" name="Arc 41">
              <a:extLst>
                <a:ext uri="{FF2B5EF4-FFF2-40B4-BE49-F238E27FC236}">
                  <a16:creationId xmlns:a16="http://schemas.microsoft.com/office/drawing/2014/main" id="{7FAC7808-30D3-4D0E-8D0B-ADA4DFAF24A3}"/>
                </a:ext>
              </a:extLst>
            </p:cNvPr>
            <p:cNvSpPr>
              <a:spLocks/>
            </p:cNvSpPr>
            <p:nvPr/>
          </p:nvSpPr>
          <p:spPr bwMode="auto">
            <a:xfrm rot="600479">
              <a:off x="4582" y="3646"/>
              <a:ext cx="44" cy="33"/>
            </a:xfrm>
            <a:custGeom>
              <a:avLst/>
              <a:gdLst>
                <a:gd name="T0" fmla="*/ 0 w 21392"/>
                <a:gd name="T1" fmla="*/ 0 h 18465"/>
                <a:gd name="T2" fmla="*/ 0 w 21392"/>
                <a:gd name="T3" fmla="*/ 0 h 18465"/>
                <a:gd name="T4" fmla="*/ 0 w 21392"/>
                <a:gd name="T5" fmla="*/ 0 h 18465"/>
                <a:gd name="T6" fmla="*/ 0 60000 65536"/>
                <a:gd name="T7" fmla="*/ 0 60000 65536"/>
                <a:gd name="T8" fmla="*/ 0 60000 65536"/>
                <a:gd name="T9" fmla="*/ 0 w 21392"/>
                <a:gd name="T10" fmla="*/ 0 h 18465"/>
                <a:gd name="T11" fmla="*/ 21392 w 21392"/>
                <a:gd name="T12" fmla="*/ 18465 h 18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92" h="18465" fill="none" extrusionOk="0">
                  <a:moveTo>
                    <a:pt x="11207" y="-1"/>
                  </a:moveTo>
                  <a:cubicBezTo>
                    <a:pt x="16755" y="3367"/>
                    <a:pt x="20494" y="9050"/>
                    <a:pt x="21392" y="15477"/>
                  </a:cubicBezTo>
                </a:path>
                <a:path w="21392" h="18465" stroke="0" extrusionOk="0">
                  <a:moveTo>
                    <a:pt x="11207" y="-1"/>
                  </a:moveTo>
                  <a:cubicBezTo>
                    <a:pt x="16755" y="3367"/>
                    <a:pt x="20494" y="9050"/>
                    <a:pt x="21392" y="15477"/>
                  </a:cubicBezTo>
                  <a:lnTo>
                    <a:pt x="0" y="18465"/>
                  </a:lnTo>
                  <a:lnTo>
                    <a:pt x="11207" y="-1"/>
                  </a:lnTo>
                  <a:close/>
                </a:path>
              </a:pathLst>
            </a:cu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6" name="Arc 42">
              <a:extLst>
                <a:ext uri="{FF2B5EF4-FFF2-40B4-BE49-F238E27FC236}">
                  <a16:creationId xmlns:a16="http://schemas.microsoft.com/office/drawing/2014/main" id="{6C694A55-CC58-4E61-8526-64ADDE6493F7}"/>
                </a:ext>
              </a:extLst>
            </p:cNvPr>
            <p:cNvSpPr>
              <a:spLocks/>
            </p:cNvSpPr>
            <p:nvPr/>
          </p:nvSpPr>
          <p:spPr bwMode="auto">
            <a:xfrm rot="-298419">
              <a:off x="4759" y="3465"/>
              <a:ext cx="44" cy="33"/>
            </a:xfrm>
            <a:custGeom>
              <a:avLst/>
              <a:gdLst>
                <a:gd name="T0" fmla="*/ 0 w 21392"/>
                <a:gd name="T1" fmla="*/ 0 h 18465"/>
                <a:gd name="T2" fmla="*/ 0 w 21392"/>
                <a:gd name="T3" fmla="*/ 0 h 18465"/>
                <a:gd name="T4" fmla="*/ 0 w 21392"/>
                <a:gd name="T5" fmla="*/ 0 h 18465"/>
                <a:gd name="T6" fmla="*/ 0 60000 65536"/>
                <a:gd name="T7" fmla="*/ 0 60000 65536"/>
                <a:gd name="T8" fmla="*/ 0 60000 65536"/>
                <a:gd name="T9" fmla="*/ 0 w 21392"/>
                <a:gd name="T10" fmla="*/ 0 h 18465"/>
                <a:gd name="T11" fmla="*/ 21392 w 21392"/>
                <a:gd name="T12" fmla="*/ 18465 h 18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92" h="18465" fill="none" extrusionOk="0">
                  <a:moveTo>
                    <a:pt x="11207" y="-1"/>
                  </a:moveTo>
                  <a:cubicBezTo>
                    <a:pt x="16755" y="3367"/>
                    <a:pt x="20494" y="9050"/>
                    <a:pt x="21392" y="15477"/>
                  </a:cubicBezTo>
                </a:path>
                <a:path w="21392" h="18465" stroke="0" extrusionOk="0">
                  <a:moveTo>
                    <a:pt x="11207" y="-1"/>
                  </a:moveTo>
                  <a:cubicBezTo>
                    <a:pt x="16755" y="3367"/>
                    <a:pt x="20494" y="9050"/>
                    <a:pt x="21392" y="15477"/>
                  </a:cubicBezTo>
                  <a:lnTo>
                    <a:pt x="0" y="18465"/>
                  </a:lnTo>
                  <a:lnTo>
                    <a:pt x="11207" y="-1"/>
                  </a:lnTo>
                  <a:close/>
                </a:path>
              </a:pathLst>
            </a:cu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7" name="Arc 43">
              <a:extLst>
                <a:ext uri="{FF2B5EF4-FFF2-40B4-BE49-F238E27FC236}">
                  <a16:creationId xmlns:a16="http://schemas.microsoft.com/office/drawing/2014/main" id="{D0EFDE2B-356A-47BF-8E3C-3437336B294F}"/>
                </a:ext>
              </a:extLst>
            </p:cNvPr>
            <p:cNvSpPr>
              <a:spLocks/>
            </p:cNvSpPr>
            <p:nvPr/>
          </p:nvSpPr>
          <p:spPr bwMode="auto">
            <a:xfrm rot="-298419">
              <a:off x="4904" y="3238"/>
              <a:ext cx="44" cy="33"/>
            </a:xfrm>
            <a:custGeom>
              <a:avLst/>
              <a:gdLst>
                <a:gd name="T0" fmla="*/ 0 w 21392"/>
                <a:gd name="T1" fmla="*/ 0 h 18465"/>
                <a:gd name="T2" fmla="*/ 0 w 21392"/>
                <a:gd name="T3" fmla="*/ 0 h 18465"/>
                <a:gd name="T4" fmla="*/ 0 w 21392"/>
                <a:gd name="T5" fmla="*/ 0 h 18465"/>
                <a:gd name="T6" fmla="*/ 0 60000 65536"/>
                <a:gd name="T7" fmla="*/ 0 60000 65536"/>
                <a:gd name="T8" fmla="*/ 0 60000 65536"/>
                <a:gd name="T9" fmla="*/ 0 w 21392"/>
                <a:gd name="T10" fmla="*/ 0 h 18465"/>
                <a:gd name="T11" fmla="*/ 21392 w 21392"/>
                <a:gd name="T12" fmla="*/ 18465 h 18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92" h="18465" fill="none" extrusionOk="0">
                  <a:moveTo>
                    <a:pt x="11207" y="-1"/>
                  </a:moveTo>
                  <a:cubicBezTo>
                    <a:pt x="16755" y="3367"/>
                    <a:pt x="20494" y="9050"/>
                    <a:pt x="21392" y="15477"/>
                  </a:cubicBezTo>
                </a:path>
                <a:path w="21392" h="18465" stroke="0" extrusionOk="0">
                  <a:moveTo>
                    <a:pt x="11207" y="-1"/>
                  </a:moveTo>
                  <a:cubicBezTo>
                    <a:pt x="16755" y="3367"/>
                    <a:pt x="20494" y="9050"/>
                    <a:pt x="21392" y="15477"/>
                  </a:cubicBezTo>
                  <a:lnTo>
                    <a:pt x="0" y="18465"/>
                  </a:lnTo>
                  <a:lnTo>
                    <a:pt x="11207" y="-1"/>
                  </a:lnTo>
                  <a:close/>
                </a:path>
              </a:pathLst>
            </a:cu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28" name="Line 44">
              <a:extLst>
                <a:ext uri="{FF2B5EF4-FFF2-40B4-BE49-F238E27FC236}">
                  <a16:creationId xmlns:a16="http://schemas.microsoft.com/office/drawing/2014/main" id="{2F87B542-6F02-49D5-8C03-1C729C37FE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5" y="2756"/>
              <a:ext cx="117" cy="1150"/>
            </a:xfrm>
            <a:prstGeom prst="line">
              <a:avLst/>
            </a:prstGeom>
            <a:noFill/>
            <a:ln w="19050">
              <a:solidFill>
                <a:srgbClr val="FFFF4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9" name="Rectangle 45">
              <a:extLst>
                <a:ext uri="{FF2B5EF4-FFF2-40B4-BE49-F238E27FC236}">
                  <a16:creationId xmlns:a16="http://schemas.microsoft.com/office/drawing/2014/main" id="{8D8AE179-DA79-4281-8189-67F3862E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384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1800" i="1">
                  <a:solidFill>
                    <a:srgbClr val="FF9900"/>
                  </a:solidFill>
                </a:rPr>
                <a:t>a</a:t>
              </a:r>
            </a:p>
          </p:txBody>
        </p:sp>
        <p:sp>
          <p:nvSpPr>
            <p:cNvPr id="11330" name="Arc 46">
              <a:extLst>
                <a:ext uri="{FF2B5EF4-FFF2-40B4-BE49-F238E27FC236}">
                  <a16:creationId xmlns:a16="http://schemas.microsoft.com/office/drawing/2014/main" id="{F1538F12-DEE7-4E87-A66D-76B7147417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38" y="3097"/>
              <a:ext cx="77" cy="83"/>
            </a:xfrm>
            <a:custGeom>
              <a:avLst/>
              <a:gdLst>
                <a:gd name="T0" fmla="*/ 0 w 25027"/>
                <a:gd name="T1" fmla="*/ 0 h 21600"/>
                <a:gd name="T2" fmla="*/ 0 w 25027"/>
                <a:gd name="T3" fmla="*/ 0 h 21600"/>
                <a:gd name="T4" fmla="*/ 0 w 25027"/>
                <a:gd name="T5" fmla="*/ 0 h 21600"/>
                <a:gd name="T6" fmla="*/ 0 60000 65536"/>
                <a:gd name="T7" fmla="*/ 0 60000 65536"/>
                <a:gd name="T8" fmla="*/ 0 60000 65536"/>
                <a:gd name="T9" fmla="*/ 0 w 25027"/>
                <a:gd name="T10" fmla="*/ 0 h 21600"/>
                <a:gd name="T11" fmla="*/ 25027 w 2502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027" h="21600" fill="none" extrusionOk="0">
                  <a:moveTo>
                    <a:pt x="25026" y="17485"/>
                  </a:moveTo>
                  <a:cubicBezTo>
                    <a:pt x="21339" y="20160"/>
                    <a:pt x="16901" y="21599"/>
                    <a:pt x="12346" y="21600"/>
                  </a:cubicBezTo>
                  <a:cubicBezTo>
                    <a:pt x="7931" y="21600"/>
                    <a:pt x="3622" y="20247"/>
                    <a:pt x="0" y="17723"/>
                  </a:cubicBezTo>
                </a:path>
                <a:path w="25027" h="21600" stroke="0" extrusionOk="0">
                  <a:moveTo>
                    <a:pt x="25026" y="17485"/>
                  </a:moveTo>
                  <a:cubicBezTo>
                    <a:pt x="21339" y="20160"/>
                    <a:pt x="16901" y="21599"/>
                    <a:pt x="12346" y="21600"/>
                  </a:cubicBezTo>
                  <a:cubicBezTo>
                    <a:pt x="7931" y="21600"/>
                    <a:pt x="3622" y="20247"/>
                    <a:pt x="0" y="17723"/>
                  </a:cubicBezTo>
                  <a:lnTo>
                    <a:pt x="12346" y="0"/>
                  </a:lnTo>
                  <a:lnTo>
                    <a:pt x="25026" y="17485"/>
                  </a:lnTo>
                  <a:close/>
                </a:path>
              </a:pathLst>
            </a:custGeom>
            <a:noFill/>
            <a:ln w="28575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1" name="Rectangle 47">
              <a:extLst>
                <a:ext uri="{FF2B5EF4-FFF2-40B4-BE49-F238E27FC236}">
                  <a16:creationId xmlns:a16="http://schemas.microsoft.com/office/drawing/2014/main" id="{392228AB-821B-441F-B7AD-0B832782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3141"/>
              <a:ext cx="26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l-GR" altLang="zh-CN" sz="1800" i="1">
                  <a:solidFill>
                    <a:srgbClr val="FF9900"/>
                  </a:solidFill>
                  <a:cs typeface="Arial" panose="020B0604020202020204" pitchFamily="34" charset="0"/>
                </a:rPr>
                <a:t>ε</a:t>
              </a:r>
              <a:endParaRPr kumimoji="0" lang="en-US" altLang="zh-CN" sz="1800" i="1">
                <a:solidFill>
                  <a:srgbClr val="FF99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332" name="Rectangle 48">
              <a:extLst>
                <a:ext uri="{FF2B5EF4-FFF2-40B4-BE49-F238E27FC236}">
                  <a16:creationId xmlns:a16="http://schemas.microsoft.com/office/drawing/2014/main" id="{CC57C322-70B8-4A3E-AF12-ABE29432D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1" y="2637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1800" i="1">
                  <a:solidFill>
                    <a:srgbClr val="FF9900"/>
                  </a:solidFill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11333" name="Rectangle 49">
              <a:extLst>
                <a:ext uri="{FF2B5EF4-FFF2-40B4-BE49-F238E27FC236}">
                  <a16:creationId xmlns:a16="http://schemas.microsoft.com/office/drawing/2014/main" id="{D270ADDE-9C24-48A5-AE56-D14CD7EE4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" y="307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1800" i="1">
                  <a:solidFill>
                    <a:srgbClr val="FF9900"/>
                  </a:solidFill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1334" name="Rectangle 50">
              <a:extLst>
                <a:ext uri="{FF2B5EF4-FFF2-40B4-BE49-F238E27FC236}">
                  <a16:creationId xmlns:a16="http://schemas.microsoft.com/office/drawing/2014/main" id="{CBDA391F-CE38-4A06-B22B-1944F9C20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6" y="3181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1800" i="1">
                  <a:solidFill>
                    <a:srgbClr val="FF9900"/>
                  </a:solidFill>
                  <a:cs typeface="Arial" panose="020B0604020202020204" pitchFamily="34" charset="0"/>
                </a:rPr>
                <a:t>R</a:t>
              </a:r>
            </a:p>
          </p:txBody>
        </p:sp>
        <p:sp>
          <p:nvSpPr>
            <p:cNvPr id="11335" name="Arc 51">
              <a:extLst>
                <a:ext uri="{FF2B5EF4-FFF2-40B4-BE49-F238E27FC236}">
                  <a16:creationId xmlns:a16="http://schemas.microsoft.com/office/drawing/2014/main" id="{47C8E85F-3A14-470C-B8A4-F869A1831BC5}"/>
                </a:ext>
              </a:extLst>
            </p:cNvPr>
            <p:cNvSpPr>
              <a:spLocks/>
            </p:cNvSpPr>
            <p:nvPr/>
          </p:nvSpPr>
          <p:spPr bwMode="auto">
            <a:xfrm rot="427055">
              <a:off x="3769" y="3831"/>
              <a:ext cx="91" cy="84"/>
            </a:xfrm>
            <a:custGeom>
              <a:avLst/>
              <a:gdLst>
                <a:gd name="T0" fmla="*/ 0 w 21392"/>
                <a:gd name="T1" fmla="*/ 0 h 18465"/>
                <a:gd name="T2" fmla="*/ 0 w 21392"/>
                <a:gd name="T3" fmla="*/ 0 h 18465"/>
                <a:gd name="T4" fmla="*/ 0 w 21392"/>
                <a:gd name="T5" fmla="*/ 0 h 18465"/>
                <a:gd name="T6" fmla="*/ 0 60000 65536"/>
                <a:gd name="T7" fmla="*/ 0 60000 65536"/>
                <a:gd name="T8" fmla="*/ 0 60000 65536"/>
                <a:gd name="T9" fmla="*/ 0 w 21392"/>
                <a:gd name="T10" fmla="*/ 0 h 18465"/>
                <a:gd name="T11" fmla="*/ 21392 w 21392"/>
                <a:gd name="T12" fmla="*/ 18465 h 1846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392" h="18465" fill="none" extrusionOk="0">
                  <a:moveTo>
                    <a:pt x="11207" y="-1"/>
                  </a:moveTo>
                  <a:cubicBezTo>
                    <a:pt x="16755" y="3367"/>
                    <a:pt x="20494" y="9050"/>
                    <a:pt x="21392" y="15477"/>
                  </a:cubicBezTo>
                </a:path>
                <a:path w="21392" h="18465" stroke="0" extrusionOk="0">
                  <a:moveTo>
                    <a:pt x="11207" y="-1"/>
                  </a:moveTo>
                  <a:cubicBezTo>
                    <a:pt x="16755" y="3367"/>
                    <a:pt x="20494" y="9050"/>
                    <a:pt x="21392" y="15477"/>
                  </a:cubicBezTo>
                  <a:lnTo>
                    <a:pt x="0" y="18465"/>
                  </a:lnTo>
                  <a:lnTo>
                    <a:pt x="11207" y="-1"/>
                  </a:lnTo>
                  <a:close/>
                </a:path>
              </a:pathLst>
            </a:cu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336" name="Object 7">
              <a:extLst>
                <a:ext uri="{FF2B5EF4-FFF2-40B4-BE49-F238E27FC236}">
                  <a16:creationId xmlns:a16="http://schemas.microsoft.com/office/drawing/2014/main" id="{E5698584-8A0C-4700-9490-FA7E1F0B1B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51" y="3408"/>
            <a:ext cx="37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8" name="公式" r:id="rId11" imgW="847926" imgH="695189" progId="Equation.3">
                    <p:embed/>
                  </p:oleObj>
                </mc:Choice>
                <mc:Fallback>
                  <p:oleObj name="公式" r:id="rId11" imgW="847926" imgH="695189" progId="Equation.3">
                    <p:embed/>
                    <p:pic>
                      <p:nvPicPr>
                        <p:cNvPr id="11336" name="Object 7">
                          <a:extLst>
                            <a:ext uri="{FF2B5EF4-FFF2-40B4-BE49-F238E27FC236}">
                              <a16:creationId xmlns:a16="http://schemas.microsoft.com/office/drawing/2014/main" id="{E5698584-8A0C-4700-9490-FA7E1F0B1B8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1" y="3408"/>
                          <a:ext cx="376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37" name="Object 8">
              <a:extLst>
                <a:ext uri="{FF2B5EF4-FFF2-40B4-BE49-F238E27FC236}">
                  <a16:creationId xmlns:a16="http://schemas.microsoft.com/office/drawing/2014/main" id="{69BEAFC3-5570-4EC7-ABA0-9DC0F1F7CE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5" y="3777"/>
            <a:ext cx="104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79" name="公式" r:id="rId13" imgW="171546" imgH="228600" progId="Equation.3">
                    <p:embed/>
                  </p:oleObj>
                </mc:Choice>
                <mc:Fallback>
                  <p:oleObj name="公式" r:id="rId13" imgW="171546" imgH="228600" progId="Equation.3">
                    <p:embed/>
                    <p:pic>
                      <p:nvPicPr>
                        <p:cNvPr id="11337" name="Object 8">
                          <a:extLst>
                            <a:ext uri="{FF2B5EF4-FFF2-40B4-BE49-F238E27FC236}">
                              <a16:creationId xmlns:a16="http://schemas.microsoft.com/office/drawing/2014/main" id="{69BEAFC3-5570-4EC7-ABA0-9DC0F1F7CED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5" y="3777"/>
                          <a:ext cx="104" cy="1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38" name="Arc 54">
              <a:extLst>
                <a:ext uri="{FF2B5EF4-FFF2-40B4-BE49-F238E27FC236}">
                  <a16:creationId xmlns:a16="http://schemas.microsoft.com/office/drawing/2014/main" id="{B83D3738-446A-4EED-9CA8-1A697D09867E}"/>
                </a:ext>
              </a:extLst>
            </p:cNvPr>
            <p:cNvSpPr>
              <a:spLocks/>
            </p:cNvSpPr>
            <p:nvPr/>
          </p:nvSpPr>
          <p:spPr bwMode="auto">
            <a:xfrm rot="427055">
              <a:off x="3769" y="3729"/>
              <a:ext cx="96" cy="98"/>
            </a:xfrm>
            <a:custGeom>
              <a:avLst/>
              <a:gdLst>
                <a:gd name="T0" fmla="*/ 0 w 22649"/>
                <a:gd name="T1" fmla="*/ 0 h 21600"/>
                <a:gd name="T2" fmla="*/ 0 w 22649"/>
                <a:gd name="T3" fmla="*/ 0 h 21600"/>
                <a:gd name="T4" fmla="*/ 0 w 22649"/>
                <a:gd name="T5" fmla="*/ 0 h 21600"/>
                <a:gd name="T6" fmla="*/ 0 60000 65536"/>
                <a:gd name="T7" fmla="*/ 0 60000 65536"/>
                <a:gd name="T8" fmla="*/ 0 60000 65536"/>
                <a:gd name="T9" fmla="*/ 0 w 22649"/>
                <a:gd name="T10" fmla="*/ 0 h 21600"/>
                <a:gd name="T11" fmla="*/ 22649 w 2264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49" h="21600" fill="none" extrusionOk="0">
                  <a:moveTo>
                    <a:pt x="-1" y="709"/>
                  </a:moveTo>
                  <a:cubicBezTo>
                    <a:pt x="1792" y="238"/>
                    <a:pt x="3637" y="-1"/>
                    <a:pt x="5491" y="0"/>
                  </a:cubicBezTo>
                  <a:cubicBezTo>
                    <a:pt x="12218" y="0"/>
                    <a:pt x="18562" y="3134"/>
                    <a:pt x="22649" y="8478"/>
                  </a:cubicBezTo>
                </a:path>
                <a:path w="22649" h="21600" stroke="0" extrusionOk="0">
                  <a:moveTo>
                    <a:pt x="-1" y="709"/>
                  </a:moveTo>
                  <a:cubicBezTo>
                    <a:pt x="1792" y="238"/>
                    <a:pt x="3637" y="-1"/>
                    <a:pt x="5491" y="0"/>
                  </a:cubicBezTo>
                  <a:cubicBezTo>
                    <a:pt x="12218" y="0"/>
                    <a:pt x="18562" y="3134"/>
                    <a:pt x="22649" y="8478"/>
                  </a:cubicBezTo>
                  <a:lnTo>
                    <a:pt x="5491" y="21600"/>
                  </a:lnTo>
                  <a:lnTo>
                    <a:pt x="-1" y="709"/>
                  </a:lnTo>
                  <a:close/>
                </a:path>
              </a:pathLst>
            </a:custGeom>
            <a:noFill/>
            <a:ln w="19050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39" name="Rectangle 55">
              <a:extLst>
                <a:ext uri="{FF2B5EF4-FFF2-40B4-BE49-F238E27FC236}">
                  <a16:creationId xmlns:a16="http://schemas.microsoft.com/office/drawing/2014/main" id="{65B4F478-D71D-4441-A943-6E8BAA7DC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854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1800" i="1">
                  <a:solidFill>
                    <a:srgbClr val="FF9900"/>
                  </a:solidFill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11340" name="Rectangle 56">
              <a:extLst>
                <a:ext uri="{FF2B5EF4-FFF2-40B4-BE49-F238E27FC236}">
                  <a16:creationId xmlns:a16="http://schemas.microsoft.com/office/drawing/2014/main" id="{2C99374A-A7A7-4B0B-9E9B-8081808C1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3" y="3860"/>
              <a:ext cx="22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1800" i="1">
                  <a:solidFill>
                    <a:srgbClr val="FF9900"/>
                  </a:solidFill>
                  <a:cs typeface="Arial" panose="020B0604020202020204" pitchFamily="34" charset="0"/>
                </a:rPr>
                <a:t>O</a:t>
              </a:r>
            </a:p>
          </p:txBody>
        </p:sp>
        <p:sp>
          <p:nvSpPr>
            <p:cNvPr id="11341" name="Line 57">
              <a:extLst>
                <a:ext uri="{FF2B5EF4-FFF2-40B4-BE49-F238E27FC236}">
                  <a16:creationId xmlns:a16="http://schemas.microsoft.com/office/drawing/2014/main" id="{533FFB0F-8578-4483-8186-A7E49CF5A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51" y="3903"/>
              <a:ext cx="258" cy="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2" name="Line 58">
              <a:extLst>
                <a:ext uri="{FF2B5EF4-FFF2-40B4-BE49-F238E27FC236}">
                  <a16:creationId xmlns:a16="http://schemas.microsoft.com/office/drawing/2014/main" id="{74CB092F-CDF9-4D07-B2B3-F6B8D96516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0" y="3845"/>
              <a:ext cx="269" cy="6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3" name="Line 59">
              <a:extLst>
                <a:ext uri="{FF2B5EF4-FFF2-40B4-BE49-F238E27FC236}">
                  <a16:creationId xmlns:a16="http://schemas.microsoft.com/office/drawing/2014/main" id="{6EDBE74F-7D23-4001-989E-B64B63393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6" y="3732"/>
              <a:ext cx="246" cy="117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4" name="Line 60">
              <a:extLst>
                <a:ext uri="{FF2B5EF4-FFF2-40B4-BE49-F238E27FC236}">
                  <a16:creationId xmlns:a16="http://schemas.microsoft.com/office/drawing/2014/main" id="{E1DAD2A5-739E-4E01-BA6B-D08BD00F2D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3571"/>
              <a:ext cx="210" cy="168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5" name="Line 61">
              <a:extLst>
                <a:ext uri="{FF2B5EF4-FFF2-40B4-BE49-F238E27FC236}">
                  <a16:creationId xmlns:a16="http://schemas.microsoft.com/office/drawing/2014/main" id="{A01FBEF5-E9E5-4A0A-9521-A245C99153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98" y="3366"/>
              <a:ext cx="166" cy="21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6" name="Line 62">
              <a:extLst>
                <a:ext uri="{FF2B5EF4-FFF2-40B4-BE49-F238E27FC236}">
                  <a16:creationId xmlns:a16="http://schemas.microsoft.com/office/drawing/2014/main" id="{9A9FF116-0E2B-4145-B9A4-3EBBDBD4B9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7" y="3140"/>
              <a:ext cx="121" cy="239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47" name="Rectangle 63">
              <a:extLst>
                <a:ext uri="{FF2B5EF4-FFF2-40B4-BE49-F238E27FC236}">
                  <a16:creationId xmlns:a16="http://schemas.microsoft.com/office/drawing/2014/main" id="{00C6C33F-EB4B-4B3A-89B6-A5903C317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4" y="3879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1800" i="1">
                  <a:solidFill>
                    <a:srgbClr val="FF9900"/>
                  </a:solidFill>
                  <a:cs typeface="Arial" panose="020B0604020202020204" pitchFamily="34" charset="0"/>
                </a:rPr>
                <a:t>P</a:t>
              </a:r>
            </a:p>
          </p:txBody>
        </p:sp>
        <p:sp>
          <p:nvSpPr>
            <p:cNvPr id="11348" name="Arc 64">
              <a:extLst>
                <a:ext uri="{FF2B5EF4-FFF2-40B4-BE49-F238E27FC236}">
                  <a16:creationId xmlns:a16="http://schemas.microsoft.com/office/drawing/2014/main" id="{B9CCF8FD-73CE-4BAE-A73C-753A391910F2}"/>
                </a:ext>
              </a:extLst>
            </p:cNvPr>
            <p:cNvSpPr>
              <a:spLocks/>
            </p:cNvSpPr>
            <p:nvPr/>
          </p:nvSpPr>
          <p:spPr bwMode="auto">
            <a:xfrm rot="1541424">
              <a:off x="3697" y="3602"/>
              <a:ext cx="154" cy="91"/>
            </a:xfrm>
            <a:custGeom>
              <a:avLst/>
              <a:gdLst>
                <a:gd name="T0" fmla="*/ 0 w 25720"/>
                <a:gd name="T1" fmla="*/ 0 h 21600"/>
                <a:gd name="T2" fmla="*/ 0 w 25720"/>
                <a:gd name="T3" fmla="*/ 0 h 21600"/>
                <a:gd name="T4" fmla="*/ 0 w 257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5720"/>
                <a:gd name="T10" fmla="*/ 0 h 21600"/>
                <a:gd name="T11" fmla="*/ 25720 w 257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5720" h="21600" fill="none" extrusionOk="0">
                  <a:moveTo>
                    <a:pt x="0" y="415"/>
                  </a:moveTo>
                  <a:cubicBezTo>
                    <a:pt x="1388" y="139"/>
                    <a:pt x="2800" y="-1"/>
                    <a:pt x="4216" y="0"/>
                  </a:cubicBezTo>
                  <a:cubicBezTo>
                    <a:pt x="15356" y="0"/>
                    <a:pt x="24669" y="8472"/>
                    <a:pt x="25719" y="19564"/>
                  </a:cubicBezTo>
                </a:path>
                <a:path w="25720" h="21600" stroke="0" extrusionOk="0">
                  <a:moveTo>
                    <a:pt x="0" y="415"/>
                  </a:moveTo>
                  <a:cubicBezTo>
                    <a:pt x="1388" y="139"/>
                    <a:pt x="2800" y="-1"/>
                    <a:pt x="4216" y="0"/>
                  </a:cubicBezTo>
                  <a:cubicBezTo>
                    <a:pt x="15356" y="0"/>
                    <a:pt x="24669" y="8472"/>
                    <a:pt x="25719" y="19564"/>
                  </a:cubicBezTo>
                  <a:lnTo>
                    <a:pt x="4216" y="21600"/>
                  </a:lnTo>
                  <a:lnTo>
                    <a:pt x="0" y="415"/>
                  </a:lnTo>
                  <a:close/>
                </a:path>
              </a:pathLst>
            </a:custGeom>
            <a:noFill/>
            <a:ln w="19050">
              <a:solidFill>
                <a:srgbClr val="FF3535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20225" name="Object 6">
            <a:extLst>
              <a:ext uri="{FF2B5EF4-FFF2-40B4-BE49-F238E27FC236}">
                <a16:creationId xmlns:a16="http://schemas.microsoft.com/office/drawing/2014/main" id="{6F0F8867-7BA4-45BE-A64D-60A8205D71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8325" y="6134100"/>
          <a:ext cx="9604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0" name="公式" r:id="rId15" imgW="685774" imgH="228600" progId="Equation.3">
                  <p:embed/>
                </p:oleObj>
              </mc:Choice>
              <mc:Fallback>
                <p:oleObj name="公式" r:id="rId15" imgW="685774" imgH="228600" progId="Equation.3">
                  <p:embed/>
                  <p:pic>
                    <p:nvPicPr>
                      <p:cNvPr id="220225" name="Object 6">
                        <a:extLst>
                          <a:ext uri="{FF2B5EF4-FFF2-40B4-BE49-F238E27FC236}">
                            <a16:creationId xmlns:a16="http://schemas.microsoft.com/office/drawing/2014/main" id="{6F0F8867-7BA4-45BE-A64D-60A8205D71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6134100"/>
                        <a:ext cx="960438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7">
            <a:extLst>
              <a:ext uri="{FF2B5EF4-FFF2-40B4-BE49-F238E27FC236}">
                <a16:creationId xmlns:a16="http://schemas.microsoft.com/office/drawing/2014/main" id="{F4131878-9936-4BEC-8FDA-AB3769230D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5429250"/>
          <a:ext cx="312261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1" name="公式" r:id="rId17" imgW="1200003" imgH="114300" progId="Equation.3">
                  <p:embed/>
                </p:oleObj>
              </mc:Choice>
              <mc:Fallback>
                <p:oleObj name="公式" r:id="rId17" imgW="1200003" imgH="114300" progId="Equation.3">
                  <p:embed/>
                  <p:pic>
                    <p:nvPicPr>
                      <p:cNvPr id="3" name="Object 67">
                        <a:extLst>
                          <a:ext uri="{FF2B5EF4-FFF2-40B4-BE49-F238E27FC236}">
                            <a16:creationId xmlns:a16="http://schemas.microsoft.com/office/drawing/2014/main" id="{F4131878-9936-4BEC-8FDA-AB3769230D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29250"/>
                        <a:ext cx="3122613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99">
                                <a:alpha val="50195"/>
                              </a:srgb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上下箭头 67">
            <a:extLst>
              <a:ext uri="{FF2B5EF4-FFF2-40B4-BE49-F238E27FC236}">
                <a16:creationId xmlns:a16="http://schemas.microsoft.com/office/drawing/2014/main" id="{443509C3-D30A-4FFE-B65F-03F9CE980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857750"/>
            <a:ext cx="285750" cy="500063"/>
          </a:xfrm>
          <a:prstGeom prst="upDownArrow">
            <a:avLst>
              <a:gd name="adj1" fmla="val 50000"/>
              <a:gd name="adj2" fmla="val 4999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1285" name="灯片编号占位符 1">
            <a:extLst>
              <a:ext uri="{FF2B5EF4-FFF2-40B4-BE49-F238E27FC236}">
                <a16:creationId xmlns:a16="http://schemas.microsoft.com/office/drawing/2014/main" id="{E598254F-B501-410D-A858-91940372AB29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9A867F1-652B-46CF-8507-641C3E17BF9F}" type="slidenum">
              <a:rPr lang="en-US" altLang="zh-CN" b="0">
                <a:solidFill>
                  <a:srgbClr val="FF00FF"/>
                </a:solidFill>
              </a:rPr>
              <a:pPr eaLnBrk="1" hangingPunct="1"/>
              <a:t>10</a:t>
            </a:fld>
            <a:r>
              <a:rPr lang="en-US" altLang="zh-CN" b="0">
                <a:solidFill>
                  <a:srgbClr val="FF00FF"/>
                </a:solidFill>
              </a:rPr>
              <a:t>/25</a:t>
            </a:r>
          </a:p>
        </p:txBody>
      </p:sp>
      <p:sp>
        <p:nvSpPr>
          <p:cNvPr id="69" name="Rectangle 24">
            <a:extLst>
              <a:ext uri="{FF2B5EF4-FFF2-40B4-BE49-F238E27FC236}">
                <a16:creationId xmlns:a16="http://schemas.microsoft.com/office/drawing/2014/main" id="{63597A2F-6075-4CE4-BD80-4CCFB2758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0" y="242888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>
                <a:solidFill>
                  <a:srgbClr val="FF9900"/>
                </a:solidFill>
              </a:rPr>
              <a:t>M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1B6FC70-28E9-4DFD-9B96-FE9B383E2FE3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4508500"/>
            <a:ext cx="2449513" cy="1920875"/>
            <a:chOff x="5652120" y="4509120"/>
            <a:chExt cx="2449428" cy="1920255"/>
          </a:xfrm>
        </p:grpSpPr>
        <p:grpSp>
          <p:nvGrpSpPr>
            <p:cNvPr id="11288" name="组合 69">
              <a:extLst>
                <a:ext uri="{FF2B5EF4-FFF2-40B4-BE49-F238E27FC236}">
                  <a16:creationId xmlns:a16="http://schemas.microsoft.com/office/drawing/2014/main" id="{D6F42A0C-742B-4569-B88A-2393132B92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52120" y="4509120"/>
              <a:ext cx="2449428" cy="1876454"/>
              <a:chOff x="6008688" y="3789958"/>
              <a:chExt cx="2667000" cy="2039937"/>
            </a:xfrm>
          </p:grpSpPr>
          <p:sp>
            <p:nvSpPr>
              <p:cNvPr id="11292" name="Line 23">
                <a:extLst>
                  <a:ext uri="{FF2B5EF4-FFF2-40B4-BE49-F238E27FC236}">
                    <a16:creationId xmlns:a16="http://schemas.microsoft.com/office/drawing/2014/main" id="{3ED19193-16F0-4924-844E-7F0E5F4F7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18288" y="5829895"/>
                <a:ext cx="838200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3" name="Line 24">
                <a:extLst>
                  <a:ext uri="{FF2B5EF4-FFF2-40B4-BE49-F238E27FC236}">
                    <a16:creationId xmlns:a16="http://schemas.microsoft.com/office/drawing/2014/main" id="{DA3E58AD-3356-472D-B833-E25B4BC4C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8688" y="4458295"/>
                <a:ext cx="0" cy="7620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4" name="Line 25">
                <a:extLst>
                  <a:ext uri="{FF2B5EF4-FFF2-40B4-BE49-F238E27FC236}">
                    <a16:creationId xmlns:a16="http://schemas.microsoft.com/office/drawing/2014/main" id="{CFA94459-BD20-4837-9D51-840B632EB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08688" y="5220295"/>
                <a:ext cx="609600" cy="609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5" name="Line 26">
                <a:extLst>
                  <a:ext uri="{FF2B5EF4-FFF2-40B4-BE49-F238E27FC236}">
                    <a16:creationId xmlns:a16="http://schemas.microsoft.com/office/drawing/2014/main" id="{57B75CC3-28F4-4467-8F7C-DB0CF2C52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008688" y="3848695"/>
                <a:ext cx="533400" cy="6096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6" name="Line 27">
                <a:extLst>
                  <a:ext uri="{FF2B5EF4-FFF2-40B4-BE49-F238E27FC236}">
                    <a16:creationId xmlns:a16="http://schemas.microsoft.com/office/drawing/2014/main" id="{75E3885B-4B0E-47B7-866B-A8461B0AD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451725" y="3789958"/>
                <a:ext cx="614363" cy="668337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7" name="Line 28">
                <a:extLst>
                  <a:ext uri="{FF2B5EF4-FFF2-40B4-BE49-F238E27FC236}">
                    <a16:creationId xmlns:a16="http://schemas.microsoft.com/office/drawing/2014/main" id="{FAD2C696-B30C-4174-A892-DCAFA24FE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66088" y="4458295"/>
                <a:ext cx="0" cy="8382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8" name="Line 29">
                <a:extLst>
                  <a:ext uri="{FF2B5EF4-FFF2-40B4-BE49-F238E27FC236}">
                    <a16:creationId xmlns:a16="http://schemas.microsoft.com/office/drawing/2014/main" id="{134B169E-1218-4D59-8C2F-AECB6E3D8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56488" y="5296495"/>
                <a:ext cx="609600" cy="53340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9" name="Line 30">
                <a:extLst>
                  <a:ext uri="{FF2B5EF4-FFF2-40B4-BE49-F238E27FC236}">
                    <a16:creationId xmlns:a16="http://schemas.microsoft.com/office/drawing/2014/main" id="{C50D907B-5313-4B8D-B6F5-3B30F581F5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37325" y="3809008"/>
                <a:ext cx="914400" cy="0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0" name="Line 32">
                <a:extLst>
                  <a:ext uri="{FF2B5EF4-FFF2-40B4-BE49-F238E27FC236}">
                    <a16:creationId xmlns:a16="http://schemas.microsoft.com/office/drawing/2014/main" id="{0D62DFA9-52CE-4D70-B4CB-E0EF57BEE8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56488" y="5829895"/>
                <a:ext cx="838200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01" name="Line 33">
                <a:extLst>
                  <a:ext uri="{FF2B5EF4-FFF2-40B4-BE49-F238E27FC236}">
                    <a16:creationId xmlns:a16="http://schemas.microsoft.com/office/drawing/2014/main" id="{B438E812-3F27-48FA-ADBE-57A33777A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066088" y="4686895"/>
                <a:ext cx="609600" cy="60960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289" name="Rectangle 21">
              <a:extLst>
                <a:ext uri="{FF2B5EF4-FFF2-40B4-BE49-F238E27FC236}">
                  <a16:creationId xmlns:a16="http://schemas.microsoft.com/office/drawing/2014/main" id="{ED29A4D5-5A0B-432D-84A4-3B1538C73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4158" y="6062663"/>
              <a:ext cx="4143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l-GR" altLang="zh-CN" sz="1800" i="1">
                  <a:solidFill>
                    <a:srgbClr val="FF9900"/>
                  </a:solidFill>
                  <a:cs typeface="Arial" panose="020B0604020202020204" pitchFamily="34" charset="0"/>
                </a:rPr>
                <a:t>ε</a:t>
              </a:r>
              <a:endParaRPr kumimoji="0" lang="en-US" altLang="zh-CN" sz="1800" i="1">
                <a:solidFill>
                  <a:srgbClr val="FF99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290" name="Rectangle 21">
              <a:extLst>
                <a:ext uri="{FF2B5EF4-FFF2-40B4-BE49-F238E27FC236}">
                  <a16:creationId xmlns:a16="http://schemas.microsoft.com/office/drawing/2014/main" id="{65F4C534-01CF-4416-B8BC-25AF556E6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5086" y="5350665"/>
              <a:ext cx="41433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l-GR" altLang="zh-CN" sz="1800" i="1">
                  <a:solidFill>
                    <a:srgbClr val="FF9900"/>
                  </a:solidFill>
                  <a:cs typeface="Arial" panose="020B0604020202020204" pitchFamily="34" charset="0"/>
                </a:rPr>
                <a:t>ε</a:t>
              </a:r>
              <a:endParaRPr kumimoji="0" lang="en-US" altLang="zh-CN" sz="1800" i="1">
                <a:solidFill>
                  <a:srgbClr val="FF99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291" name="Rectangle 45">
              <a:extLst>
                <a:ext uri="{FF2B5EF4-FFF2-40B4-BE49-F238E27FC236}">
                  <a16:creationId xmlns:a16="http://schemas.microsoft.com/office/drawing/2014/main" id="{B9AB4659-8BF0-4B38-A5F3-E29FC09FA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1879" y="6015038"/>
              <a:ext cx="298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1800" i="1">
                  <a:solidFill>
                    <a:srgbClr val="FF9900"/>
                  </a:solidFill>
                </a:rPr>
                <a:t>a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0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2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0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/>
      <p:bldP spid="220173" grpId="0"/>
      <p:bldP spid="220175" grpId="0"/>
      <p:bldP spid="68" grpId="0" animBg="1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Line 2">
            <a:extLst>
              <a:ext uri="{FF2B5EF4-FFF2-40B4-BE49-F238E27FC236}">
                <a16:creationId xmlns:a16="http://schemas.microsoft.com/office/drawing/2014/main" id="{B88EEE02-5BE0-4A6D-84E4-707C26AC2D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6638" y="1022350"/>
            <a:ext cx="1670050" cy="229235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491" name="Text Box 3">
            <a:extLst>
              <a:ext uri="{FF2B5EF4-FFF2-40B4-BE49-F238E27FC236}">
                <a16:creationId xmlns:a16="http://schemas.microsoft.com/office/drawing/2014/main" id="{2DFC4451-EC32-4911-B7EC-B94A868C6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57188"/>
            <a:ext cx="828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FFFF66"/>
                </a:solidFill>
              </a:rPr>
              <a:t>二</a:t>
            </a:r>
            <a:r>
              <a:rPr kumimoji="0" lang="en-US" altLang="zh-CN">
                <a:solidFill>
                  <a:srgbClr val="FFFF66"/>
                </a:solidFill>
              </a:rPr>
              <a:t>. </a:t>
            </a:r>
            <a:r>
              <a:rPr kumimoji="0" lang="zh-CN" altLang="en-US">
                <a:solidFill>
                  <a:srgbClr val="FFFF66"/>
                </a:solidFill>
              </a:rPr>
              <a:t>同方向不同频率的简谐振动的合成    拍</a:t>
            </a:r>
            <a:endParaRPr kumimoji="0" lang="zh-CN" altLang="en-US" b="0">
              <a:solidFill>
                <a:srgbClr val="FFFF66"/>
              </a:solidFill>
            </a:endParaRPr>
          </a:p>
        </p:txBody>
      </p:sp>
      <p:sp>
        <p:nvSpPr>
          <p:cNvPr id="191492" name="Text Box 4">
            <a:extLst>
              <a:ext uri="{FF2B5EF4-FFF2-40B4-BE49-F238E27FC236}">
                <a16:creationId xmlns:a16="http://schemas.microsoft.com/office/drawing/2014/main" id="{E461FAA3-E739-4970-89B3-827BF32F4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18586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en-US" altLang="zh-CN">
                <a:solidFill>
                  <a:schemeClr val="bg1"/>
                </a:solidFill>
              </a:rPr>
              <a:t>1. </a:t>
            </a:r>
            <a:r>
              <a:rPr kumimoji="0" lang="zh-CN" altLang="en-US">
                <a:solidFill>
                  <a:schemeClr val="bg1"/>
                </a:solidFill>
              </a:rPr>
              <a:t>分振动 </a:t>
            </a:r>
            <a:r>
              <a:rPr kumimoji="0" lang="en-US" altLang="zh-CN">
                <a:solidFill>
                  <a:schemeClr val="bg1"/>
                </a:solidFill>
              </a:rPr>
              <a:t>:</a:t>
            </a:r>
            <a:endParaRPr kumimoji="0" lang="en-US" altLang="zh-CN" b="0">
              <a:solidFill>
                <a:schemeClr val="bg1"/>
              </a:solidFill>
            </a:endParaRPr>
          </a:p>
        </p:txBody>
      </p:sp>
      <p:sp>
        <p:nvSpPr>
          <p:cNvPr id="191493" name="AutoShape 5">
            <a:extLst>
              <a:ext uri="{FF2B5EF4-FFF2-40B4-BE49-F238E27FC236}">
                <a16:creationId xmlns:a16="http://schemas.microsoft.com/office/drawing/2014/main" id="{F3B2A446-6A61-4726-A6B0-28E09D1AC3A3}"/>
              </a:ext>
            </a:extLst>
          </p:cNvPr>
          <p:cNvSpPr>
            <a:spLocks/>
          </p:cNvSpPr>
          <p:nvPr/>
        </p:nvSpPr>
        <p:spPr bwMode="auto">
          <a:xfrm>
            <a:off x="2141538" y="1169988"/>
            <a:ext cx="73025" cy="544512"/>
          </a:xfrm>
          <a:prstGeom prst="leftBrace">
            <a:avLst>
              <a:gd name="adj1" fmla="val 62138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91494" name="Object 2">
            <a:extLst>
              <a:ext uri="{FF2B5EF4-FFF2-40B4-BE49-F238E27FC236}">
                <a16:creationId xmlns:a16="http://schemas.microsoft.com/office/drawing/2014/main" id="{A829F7F0-3769-4074-92E7-2DF255CE26A4}"/>
              </a:ext>
            </a:extLst>
          </p:cNvPr>
          <p:cNvGraphicFramePr>
            <a:graphicFrameLocks/>
          </p:cNvGraphicFramePr>
          <p:nvPr/>
        </p:nvGraphicFramePr>
        <p:xfrm>
          <a:off x="2300288" y="920750"/>
          <a:ext cx="19875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2" name="公式" r:id="rId3" imgW="1952762" imgH="380864" progId="Equation.3">
                  <p:embed/>
                </p:oleObj>
              </mc:Choice>
              <mc:Fallback>
                <p:oleObj name="公式" r:id="rId3" imgW="1952762" imgH="380864" progId="Equation.3">
                  <p:embed/>
                  <p:pic>
                    <p:nvPicPr>
                      <p:cNvPr id="191494" name="Object 2">
                        <a:extLst>
                          <a:ext uri="{FF2B5EF4-FFF2-40B4-BE49-F238E27FC236}">
                            <a16:creationId xmlns:a16="http://schemas.microsoft.com/office/drawing/2014/main" id="{A829F7F0-3769-4074-92E7-2DF255CE26A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920750"/>
                        <a:ext cx="198755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5" name="Object 3">
            <a:extLst>
              <a:ext uri="{FF2B5EF4-FFF2-40B4-BE49-F238E27FC236}">
                <a16:creationId xmlns:a16="http://schemas.microsoft.com/office/drawing/2014/main" id="{81F74572-6902-4312-ABCB-8C2C71AD8ECB}"/>
              </a:ext>
            </a:extLst>
          </p:cNvPr>
          <p:cNvGraphicFramePr>
            <a:graphicFrameLocks/>
          </p:cNvGraphicFramePr>
          <p:nvPr/>
        </p:nvGraphicFramePr>
        <p:xfrm>
          <a:off x="2289175" y="1495425"/>
          <a:ext cx="202247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3" name="公式" r:id="rId5" imgW="1990747" imgH="380864" progId="Equation.3">
                  <p:embed/>
                </p:oleObj>
              </mc:Choice>
              <mc:Fallback>
                <p:oleObj name="公式" r:id="rId5" imgW="1990747" imgH="380864" progId="Equation.3">
                  <p:embed/>
                  <p:pic>
                    <p:nvPicPr>
                      <p:cNvPr id="191495" name="Object 3">
                        <a:extLst>
                          <a:ext uri="{FF2B5EF4-FFF2-40B4-BE49-F238E27FC236}">
                            <a16:creationId xmlns:a16="http://schemas.microsoft.com/office/drawing/2014/main" id="{81F74572-6902-4312-ABCB-8C2C71AD8EC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1495425"/>
                        <a:ext cx="2022475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6" name="Line 8">
            <a:extLst>
              <a:ext uri="{FF2B5EF4-FFF2-40B4-BE49-F238E27FC236}">
                <a16:creationId xmlns:a16="http://schemas.microsoft.com/office/drawing/2014/main" id="{6935A318-B091-4300-8D0B-6CDE3833F3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3308350"/>
            <a:ext cx="295275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497" name="Line 9">
            <a:extLst>
              <a:ext uri="{FF2B5EF4-FFF2-40B4-BE49-F238E27FC236}">
                <a16:creationId xmlns:a16="http://schemas.microsoft.com/office/drawing/2014/main" id="{9DBC3E8C-0708-48DD-A27B-C04E3010C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2613025"/>
            <a:ext cx="1223962" cy="706438"/>
          </a:xfrm>
          <a:prstGeom prst="line">
            <a:avLst/>
          </a:prstGeom>
          <a:noFill/>
          <a:ln w="38100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498" name="Arc 10">
            <a:extLst>
              <a:ext uri="{FF2B5EF4-FFF2-40B4-BE49-F238E27FC236}">
                <a16:creationId xmlns:a16="http://schemas.microsoft.com/office/drawing/2014/main" id="{C6EB656F-F48B-4C6C-9F02-C66CC2BE3516}"/>
              </a:ext>
            </a:extLst>
          </p:cNvPr>
          <p:cNvSpPr>
            <a:spLocks/>
          </p:cNvSpPr>
          <p:nvPr/>
        </p:nvSpPr>
        <p:spPr bwMode="auto">
          <a:xfrm rot="1816013">
            <a:off x="6565900" y="3059113"/>
            <a:ext cx="204788" cy="288925"/>
          </a:xfrm>
          <a:custGeom>
            <a:avLst/>
            <a:gdLst>
              <a:gd name="T0" fmla="*/ 0 w 25221"/>
              <a:gd name="T1" fmla="*/ 2147483646 h 21600"/>
              <a:gd name="T2" fmla="*/ 2147483646 w 25221"/>
              <a:gd name="T3" fmla="*/ 2147483646 h 21600"/>
              <a:gd name="T4" fmla="*/ 2147483646 w 25221"/>
              <a:gd name="T5" fmla="*/ 2147483646 h 21600"/>
              <a:gd name="T6" fmla="*/ 0 60000 65536"/>
              <a:gd name="T7" fmla="*/ 0 60000 65536"/>
              <a:gd name="T8" fmla="*/ 0 60000 65536"/>
              <a:gd name="T9" fmla="*/ 0 w 25221"/>
              <a:gd name="T10" fmla="*/ 0 h 21600"/>
              <a:gd name="T11" fmla="*/ 25221 w 2522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221" h="21600" fill="none" extrusionOk="0">
                <a:moveTo>
                  <a:pt x="-1" y="672"/>
                </a:moveTo>
                <a:cubicBezTo>
                  <a:pt x="1747" y="226"/>
                  <a:pt x="3544" y="-1"/>
                  <a:pt x="5349" y="0"/>
                </a:cubicBezTo>
                <a:cubicBezTo>
                  <a:pt x="14006" y="0"/>
                  <a:pt x="21828" y="5169"/>
                  <a:pt x="25221" y="13134"/>
                </a:cubicBezTo>
              </a:path>
              <a:path w="25221" h="21600" stroke="0" extrusionOk="0">
                <a:moveTo>
                  <a:pt x="-1" y="672"/>
                </a:moveTo>
                <a:cubicBezTo>
                  <a:pt x="1747" y="226"/>
                  <a:pt x="3544" y="-1"/>
                  <a:pt x="5349" y="0"/>
                </a:cubicBezTo>
                <a:cubicBezTo>
                  <a:pt x="14006" y="0"/>
                  <a:pt x="21828" y="5169"/>
                  <a:pt x="25221" y="13134"/>
                </a:cubicBezTo>
                <a:lnTo>
                  <a:pt x="5349" y="21600"/>
                </a:lnTo>
                <a:lnTo>
                  <a:pt x="-1" y="672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1499" name="Object 4">
            <a:extLst>
              <a:ext uri="{FF2B5EF4-FFF2-40B4-BE49-F238E27FC236}">
                <a16:creationId xmlns:a16="http://schemas.microsoft.com/office/drawing/2014/main" id="{54320C71-9417-471E-8CBE-3C5863D63ED5}"/>
              </a:ext>
            </a:extLst>
          </p:cNvPr>
          <p:cNvGraphicFramePr>
            <a:graphicFrameLocks/>
          </p:cNvGraphicFramePr>
          <p:nvPr/>
        </p:nvGraphicFramePr>
        <p:xfrm>
          <a:off x="6802438" y="2828925"/>
          <a:ext cx="40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4" name="公式" r:id="rId7" imgW="371274" imgH="380864" progId="Equation.3">
                  <p:embed/>
                </p:oleObj>
              </mc:Choice>
              <mc:Fallback>
                <p:oleObj name="公式" r:id="rId7" imgW="371274" imgH="380864" progId="Equation.3">
                  <p:embed/>
                  <p:pic>
                    <p:nvPicPr>
                      <p:cNvPr id="191499" name="Object 4">
                        <a:extLst>
                          <a:ext uri="{FF2B5EF4-FFF2-40B4-BE49-F238E27FC236}">
                            <a16:creationId xmlns:a16="http://schemas.microsoft.com/office/drawing/2014/main" id="{54320C71-9417-471E-8CBE-3C5863D63ED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438" y="2828925"/>
                        <a:ext cx="406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0" name="Object 5">
            <a:extLst>
              <a:ext uri="{FF2B5EF4-FFF2-40B4-BE49-F238E27FC236}">
                <a16:creationId xmlns:a16="http://schemas.microsoft.com/office/drawing/2014/main" id="{68A4759E-5FA4-4375-A935-E7268182EED2}"/>
              </a:ext>
            </a:extLst>
          </p:cNvPr>
          <p:cNvGraphicFramePr>
            <a:graphicFrameLocks/>
          </p:cNvGraphicFramePr>
          <p:nvPr/>
        </p:nvGraphicFramePr>
        <p:xfrm>
          <a:off x="7308850" y="2578100"/>
          <a:ext cx="38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5" name="公式" r:id="rId9" imgW="343091" imgH="380864" progId="Equation.3">
                  <p:embed/>
                </p:oleObj>
              </mc:Choice>
              <mc:Fallback>
                <p:oleObj name="公式" r:id="rId9" imgW="343091" imgH="380864" progId="Equation.3">
                  <p:embed/>
                  <p:pic>
                    <p:nvPicPr>
                      <p:cNvPr id="191500" name="Object 5">
                        <a:extLst>
                          <a:ext uri="{FF2B5EF4-FFF2-40B4-BE49-F238E27FC236}">
                            <a16:creationId xmlns:a16="http://schemas.microsoft.com/office/drawing/2014/main" id="{68A4759E-5FA4-4375-A935-E7268182EED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2578100"/>
                        <a:ext cx="38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1" name="Line 13">
            <a:extLst>
              <a:ext uri="{FF2B5EF4-FFF2-40B4-BE49-F238E27FC236}">
                <a16:creationId xmlns:a16="http://schemas.microsoft.com/office/drawing/2014/main" id="{0D65E295-1E78-4F8B-962D-9803190714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5525" y="1677988"/>
            <a:ext cx="503238" cy="1639887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1502" name="Object 6">
            <a:extLst>
              <a:ext uri="{FF2B5EF4-FFF2-40B4-BE49-F238E27FC236}">
                <a16:creationId xmlns:a16="http://schemas.microsoft.com/office/drawing/2014/main" id="{54B00F23-01B0-4385-81DF-D7F8D20E1857}"/>
              </a:ext>
            </a:extLst>
          </p:cNvPr>
          <p:cNvGraphicFramePr>
            <a:graphicFrameLocks/>
          </p:cNvGraphicFramePr>
          <p:nvPr/>
        </p:nvGraphicFramePr>
        <p:xfrm>
          <a:off x="6081713" y="1581150"/>
          <a:ext cx="41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6" name="公式" r:id="rId11" imgW="381077" imgH="380864" progId="Equation.3">
                  <p:embed/>
                </p:oleObj>
              </mc:Choice>
              <mc:Fallback>
                <p:oleObj name="公式" r:id="rId11" imgW="381077" imgH="380864" progId="Equation.3">
                  <p:embed/>
                  <p:pic>
                    <p:nvPicPr>
                      <p:cNvPr id="191502" name="Object 6">
                        <a:extLst>
                          <a:ext uri="{FF2B5EF4-FFF2-40B4-BE49-F238E27FC236}">
                            <a16:creationId xmlns:a16="http://schemas.microsoft.com/office/drawing/2014/main" id="{54B00F23-01B0-4385-81DF-D7F8D20E185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1581150"/>
                        <a:ext cx="41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3" name="Line 15">
            <a:extLst>
              <a:ext uri="{FF2B5EF4-FFF2-40B4-BE49-F238E27FC236}">
                <a16:creationId xmlns:a16="http://schemas.microsoft.com/office/drawing/2014/main" id="{3433C67D-A59B-4C6D-AF33-439F7308E5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5675" y="979488"/>
            <a:ext cx="503238" cy="1639887"/>
          </a:xfrm>
          <a:prstGeom prst="line">
            <a:avLst/>
          </a:prstGeom>
          <a:noFill/>
          <a:ln w="38100">
            <a:solidFill>
              <a:srgbClr val="66CCFF"/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504" name="Line 16">
            <a:extLst>
              <a:ext uri="{FF2B5EF4-FFF2-40B4-BE49-F238E27FC236}">
                <a16:creationId xmlns:a16="http://schemas.microsoft.com/office/drawing/2014/main" id="{F23F84C2-7205-440E-998C-78FFBBBA40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7650" y="981075"/>
            <a:ext cx="1223963" cy="706438"/>
          </a:xfrm>
          <a:prstGeom prst="line">
            <a:avLst/>
          </a:prstGeom>
          <a:noFill/>
          <a:ln w="38100">
            <a:solidFill>
              <a:srgbClr val="66CCFF"/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505" name="Oval 17">
            <a:extLst>
              <a:ext uri="{FF2B5EF4-FFF2-40B4-BE49-F238E27FC236}">
                <a16:creationId xmlns:a16="http://schemas.microsoft.com/office/drawing/2014/main" id="{76577488-6E42-4F70-8336-427859B1E3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72188" y="327501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91506" name="Object 7">
            <a:extLst>
              <a:ext uri="{FF2B5EF4-FFF2-40B4-BE49-F238E27FC236}">
                <a16:creationId xmlns:a16="http://schemas.microsoft.com/office/drawing/2014/main" id="{6C4192F9-7F5E-498F-B869-EEC55F33E011}"/>
              </a:ext>
            </a:extLst>
          </p:cNvPr>
          <p:cNvGraphicFramePr>
            <a:graphicFrameLocks/>
          </p:cNvGraphicFramePr>
          <p:nvPr/>
        </p:nvGraphicFramePr>
        <p:xfrm>
          <a:off x="5751513" y="2786063"/>
          <a:ext cx="44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7" name="公式" r:id="rId13" imgW="409668" imgH="380864" progId="Equation.3">
                  <p:embed/>
                </p:oleObj>
              </mc:Choice>
              <mc:Fallback>
                <p:oleObj name="公式" r:id="rId13" imgW="409668" imgH="380864" progId="Equation.3">
                  <p:embed/>
                  <p:pic>
                    <p:nvPicPr>
                      <p:cNvPr id="191506" name="Object 7">
                        <a:extLst>
                          <a:ext uri="{FF2B5EF4-FFF2-40B4-BE49-F238E27FC236}">
                            <a16:creationId xmlns:a16="http://schemas.microsoft.com/office/drawing/2014/main" id="{6C4192F9-7F5E-498F-B869-EEC55F33E01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1513" y="2786063"/>
                        <a:ext cx="44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7" name="Arc 19">
            <a:extLst>
              <a:ext uri="{FF2B5EF4-FFF2-40B4-BE49-F238E27FC236}">
                <a16:creationId xmlns:a16="http://schemas.microsoft.com/office/drawing/2014/main" id="{23F911E4-04C8-454E-8B80-83AF27798166}"/>
              </a:ext>
            </a:extLst>
          </p:cNvPr>
          <p:cNvSpPr>
            <a:spLocks/>
          </p:cNvSpPr>
          <p:nvPr/>
        </p:nvSpPr>
        <p:spPr bwMode="auto">
          <a:xfrm>
            <a:off x="6173788" y="3046413"/>
            <a:ext cx="128587" cy="269875"/>
          </a:xfrm>
          <a:custGeom>
            <a:avLst/>
            <a:gdLst>
              <a:gd name="T0" fmla="*/ 0 w 21600"/>
              <a:gd name="T1" fmla="*/ 0 h 26676"/>
              <a:gd name="T2" fmla="*/ 2147483646 w 21600"/>
              <a:gd name="T3" fmla="*/ 2147483646 h 26676"/>
              <a:gd name="T4" fmla="*/ 0 w 21600"/>
              <a:gd name="T5" fmla="*/ 2147483646 h 26676"/>
              <a:gd name="T6" fmla="*/ 0 60000 65536"/>
              <a:gd name="T7" fmla="*/ 0 60000 65536"/>
              <a:gd name="T8" fmla="*/ 0 60000 65536"/>
              <a:gd name="T9" fmla="*/ 0 w 21600"/>
              <a:gd name="T10" fmla="*/ 0 h 26676"/>
              <a:gd name="T11" fmla="*/ 21600 w 21600"/>
              <a:gd name="T12" fmla="*/ 26676 h 266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667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09"/>
                  <a:pt x="21396" y="25013"/>
                  <a:pt x="20995" y="26676"/>
                </a:cubicBezTo>
              </a:path>
              <a:path w="21600" h="2667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09"/>
                  <a:pt x="21396" y="25013"/>
                  <a:pt x="20995" y="2667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1508" name="Arc 20">
            <a:extLst>
              <a:ext uri="{FF2B5EF4-FFF2-40B4-BE49-F238E27FC236}">
                <a16:creationId xmlns:a16="http://schemas.microsoft.com/office/drawing/2014/main" id="{5E2DC968-0BAC-475E-B890-8B230E67389B}"/>
              </a:ext>
            </a:extLst>
          </p:cNvPr>
          <p:cNvSpPr>
            <a:spLocks/>
          </p:cNvSpPr>
          <p:nvPr/>
        </p:nvSpPr>
        <p:spPr bwMode="auto">
          <a:xfrm rot="727159">
            <a:off x="6278563" y="3036888"/>
            <a:ext cx="215900" cy="276225"/>
          </a:xfrm>
          <a:custGeom>
            <a:avLst/>
            <a:gdLst>
              <a:gd name="T0" fmla="*/ 2147483646 w 21371"/>
              <a:gd name="T1" fmla="*/ 0 h 21343"/>
              <a:gd name="T2" fmla="*/ 2147483646 w 21371"/>
              <a:gd name="T3" fmla="*/ 2147483646 h 21343"/>
              <a:gd name="T4" fmla="*/ 0 w 21371"/>
              <a:gd name="T5" fmla="*/ 2147483646 h 21343"/>
              <a:gd name="T6" fmla="*/ 0 60000 65536"/>
              <a:gd name="T7" fmla="*/ 0 60000 65536"/>
              <a:gd name="T8" fmla="*/ 0 60000 65536"/>
              <a:gd name="T9" fmla="*/ 0 w 21371"/>
              <a:gd name="T10" fmla="*/ 0 h 21343"/>
              <a:gd name="T11" fmla="*/ 21371 w 21371"/>
              <a:gd name="T12" fmla="*/ 21343 h 2134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71" h="21343" fill="none" extrusionOk="0">
                <a:moveTo>
                  <a:pt x="3321" y="-1"/>
                </a:moveTo>
                <a:cubicBezTo>
                  <a:pt x="12676" y="1455"/>
                  <a:pt x="19994" y="8835"/>
                  <a:pt x="21370" y="18203"/>
                </a:cubicBezTo>
              </a:path>
              <a:path w="21371" h="21343" stroke="0" extrusionOk="0">
                <a:moveTo>
                  <a:pt x="3321" y="-1"/>
                </a:moveTo>
                <a:cubicBezTo>
                  <a:pt x="12676" y="1455"/>
                  <a:pt x="19994" y="8835"/>
                  <a:pt x="21370" y="18203"/>
                </a:cubicBezTo>
                <a:lnTo>
                  <a:pt x="0" y="21343"/>
                </a:lnTo>
                <a:lnTo>
                  <a:pt x="3321" y="-1"/>
                </a:lnTo>
                <a:close/>
              </a:path>
            </a:pathLst>
          </a:cu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1509" name="Object 8">
            <a:extLst>
              <a:ext uri="{FF2B5EF4-FFF2-40B4-BE49-F238E27FC236}">
                <a16:creationId xmlns:a16="http://schemas.microsoft.com/office/drawing/2014/main" id="{0C4328EB-6796-4259-AA5B-397D78C6B365}"/>
              </a:ext>
            </a:extLst>
          </p:cNvPr>
          <p:cNvGraphicFramePr>
            <a:graphicFrameLocks/>
          </p:cNvGraphicFramePr>
          <p:nvPr/>
        </p:nvGraphicFramePr>
        <p:xfrm>
          <a:off x="6578600" y="2530475"/>
          <a:ext cx="34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8" name="公式" r:id="rId15" imgW="304698" imgH="428625" progId="Equation.3">
                  <p:embed/>
                </p:oleObj>
              </mc:Choice>
              <mc:Fallback>
                <p:oleObj name="公式" r:id="rId15" imgW="304698" imgH="428625" progId="Equation.3">
                  <p:embed/>
                  <p:pic>
                    <p:nvPicPr>
                      <p:cNvPr id="191509" name="Object 8">
                        <a:extLst>
                          <a:ext uri="{FF2B5EF4-FFF2-40B4-BE49-F238E27FC236}">
                            <a16:creationId xmlns:a16="http://schemas.microsoft.com/office/drawing/2014/main" id="{0C4328EB-6796-4259-AA5B-397D78C6B36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2530475"/>
                        <a:ext cx="34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10" name="Line 22">
            <a:extLst>
              <a:ext uri="{FF2B5EF4-FFF2-40B4-BE49-F238E27FC236}">
                <a16:creationId xmlns:a16="http://schemas.microsoft.com/office/drawing/2014/main" id="{ED4C5FE8-5AD4-4D7A-A872-DFAE3756453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50" y="2686050"/>
            <a:ext cx="0" cy="1223963"/>
          </a:xfrm>
          <a:prstGeom prst="line">
            <a:avLst/>
          </a:prstGeom>
          <a:noFill/>
          <a:ln w="1270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511" name="Line 23">
            <a:extLst>
              <a:ext uri="{FF2B5EF4-FFF2-40B4-BE49-F238E27FC236}">
                <a16:creationId xmlns:a16="http://schemas.microsoft.com/office/drawing/2014/main" id="{F21CFB5B-B1C1-41D8-B29D-22425B3B5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1697038"/>
            <a:ext cx="0" cy="1924050"/>
          </a:xfrm>
          <a:prstGeom prst="line">
            <a:avLst/>
          </a:prstGeom>
          <a:noFill/>
          <a:ln w="12700">
            <a:solidFill>
              <a:srgbClr val="66FF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512" name="Line 24">
            <a:extLst>
              <a:ext uri="{FF2B5EF4-FFF2-40B4-BE49-F238E27FC236}">
                <a16:creationId xmlns:a16="http://schemas.microsoft.com/office/drawing/2014/main" id="{DF5226D5-E751-49D5-A1AA-277E3E9B9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3038" y="1028700"/>
            <a:ext cx="0" cy="3263900"/>
          </a:xfrm>
          <a:prstGeom prst="line">
            <a:avLst/>
          </a:prstGeom>
          <a:noFill/>
          <a:ln w="12700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513" name="Line 25">
            <a:extLst>
              <a:ext uri="{FF2B5EF4-FFF2-40B4-BE49-F238E27FC236}">
                <a16:creationId xmlns:a16="http://schemas.microsoft.com/office/drawing/2014/main" id="{BD5B344B-579F-4EBA-B181-C65B3E0D86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2513" y="2192338"/>
            <a:ext cx="1897062" cy="1093787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514" name="Arc 26">
            <a:extLst>
              <a:ext uri="{FF2B5EF4-FFF2-40B4-BE49-F238E27FC236}">
                <a16:creationId xmlns:a16="http://schemas.microsoft.com/office/drawing/2014/main" id="{A9D9F54A-2F09-46B3-B021-208C135C7C39}"/>
              </a:ext>
            </a:extLst>
          </p:cNvPr>
          <p:cNvSpPr>
            <a:spLocks/>
          </p:cNvSpPr>
          <p:nvPr/>
        </p:nvSpPr>
        <p:spPr bwMode="auto">
          <a:xfrm>
            <a:off x="7439025" y="2259013"/>
            <a:ext cx="161925" cy="209550"/>
          </a:xfrm>
          <a:custGeom>
            <a:avLst/>
            <a:gdLst>
              <a:gd name="T0" fmla="*/ 0 w 26472"/>
              <a:gd name="T1" fmla="*/ 2147483646 h 21600"/>
              <a:gd name="T2" fmla="*/ 2147483646 w 26472"/>
              <a:gd name="T3" fmla="*/ 2147483646 h 21600"/>
              <a:gd name="T4" fmla="*/ 2147483646 w 26472"/>
              <a:gd name="T5" fmla="*/ 2147483646 h 21600"/>
              <a:gd name="T6" fmla="*/ 0 60000 65536"/>
              <a:gd name="T7" fmla="*/ 0 60000 65536"/>
              <a:gd name="T8" fmla="*/ 0 60000 65536"/>
              <a:gd name="T9" fmla="*/ 0 w 26472"/>
              <a:gd name="T10" fmla="*/ 0 h 21600"/>
              <a:gd name="T11" fmla="*/ 26472 w 2647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72" h="21600" fill="none" extrusionOk="0">
                <a:moveTo>
                  <a:pt x="-1" y="672"/>
                </a:moveTo>
                <a:cubicBezTo>
                  <a:pt x="1747" y="226"/>
                  <a:pt x="3544" y="-1"/>
                  <a:pt x="5349" y="0"/>
                </a:cubicBezTo>
                <a:cubicBezTo>
                  <a:pt x="15538" y="0"/>
                  <a:pt x="24341" y="7120"/>
                  <a:pt x="26471" y="17084"/>
                </a:cubicBezTo>
              </a:path>
              <a:path w="26472" h="21600" stroke="0" extrusionOk="0">
                <a:moveTo>
                  <a:pt x="-1" y="672"/>
                </a:moveTo>
                <a:cubicBezTo>
                  <a:pt x="1747" y="226"/>
                  <a:pt x="3544" y="-1"/>
                  <a:pt x="5349" y="0"/>
                </a:cubicBezTo>
                <a:cubicBezTo>
                  <a:pt x="15538" y="0"/>
                  <a:pt x="24341" y="7120"/>
                  <a:pt x="26471" y="17084"/>
                </a:cubicBezTo>
                <a:lnTo>
                  <a:pt x="5349" y="21600"/>
                </a:lnTo>
                <a:lnTo>
                  <a:pt x="-1" y="672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1515" name="Object 9">
            <a:extLst>
              <a:ext uri="{FF2B5EF4-FFF2-40B4-BE49-F238E27FC236}">
                <a16:creationId xmlns:a16="http://schemas.microsoft.com/office/drawing/2014/main" id="{83422478-4EFC-49EF-AF54-79A4674167C5}"/>
              </a:ext>
            </a:extLst>
          </p:cNvPr>
          <p:cNvGraphicFramePr>
            <a:graphicFrameLocks/>
          </p:cNvGraphicFramePr>
          <p:nvPr/>
        </p:nvGraphicFramePr>
        <p:xfrm>
          <a:off x="7072313" y="1338263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69" name="公式" r:id="rId17" imgW="238122" imgH="266564" progId="Equation.3">
                  <p:embed/>
                </p:oleObj>
              </mc:Choice>
              <mc:Fallback>
                <p:oleObj name="公式" r:id="rId17" imgW="238122" imgH="266564" progId="Equation.3">
                  <p:embed/>
                  <p:pic>
                    <p:nvPicPr>
                      <p:cNvPr id="191515" name="Object 9">
                        <a:extLst>
                          <a:ext uri="{FF2B5EF4-FFF2-40B4-BE49-F238E27FC236}">
                            <a16:creationId xmlns:a16="http://schemas.microsoft.com/office/drawing/2014/main" id="{83422478-4EFC-49EF-AF54-79A4674167C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1338263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16" name="Line 28">
            <a:extLst>
              <a:ext uri="{FF2B5EF4-FFF2-40B4-BE49-F238E27FC236}">
                <a16:creationId xmlns:a16="http://schemas.microsoft.com/office/drawing/2014/main" id="{E8B1858A-EAEA-44C8-A5A1-101144AA7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763" y="3319463"/>
            <a:ext cx="0" cy="973137"/>
          </a:xfrm>
          <a:prstGeom prst="line">
            <a:avLst/>
          </a:prstGeom>
          <a:noFill/>
          <a:ln w="12700">
            <a:solidFill>
              <a:srgbClr val="66FF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1517" name="Object 10">
            <a:extLst>
              <a:ext uri="{FF2B5EF4-FFF2-40B4-BE49-F238E27FC236}">
                <a16:creationId xmlns:a16="http://schemas.microsoft.com/office/drawing/2014/main" id="{931DEC20-28B9-4CA0-A97A-5DD225DC5BCF}"/>
              </a:ext>
            </a:extLst>
          </p:cNvPr>
          <p:cNvGraphicFramePr>
            <a:graphicFrameLocks/>
          </p:cNvGraphicFramePr>
          <p:nvPr/>
        </p:nvGraphicFramePr>
        <p:xfrm>
          <a:off x="8316913" y="3427413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0" name="公式" r:id="rId19" imgW="180940" imgH="190636" progId="Equation.3">
                  <p:embed/>
                </p:oleObj>
              </mc:Choice>
              <mc:Fallback>
                <p:oleObj name="公式" r:id="rId19" imgW="180940" imgH="190636" progId="Equation.3">
                  <p:embed/>
                  <p:pic>
                    <p:nvPicPr>
                      <p:cNvPr id="191517" name="Object 10">
                        <a:extLst>
                          <a:ext uri="{FF2B5EF4-FFF2-40B4-BE49-F238E27FC236}">
                            <a16:creationId xmlns:a16="http://schemas.microsoft.com/office/drawing/2014/main" id="{931DEC20-28B9-4CA0-A97A-5DD225DC5BC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3427413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18" name="Object 11">
            <a:extLst>
              <a:ext uri="{FF2B5EF4-FFF2-40B4-BE49-F238E27FC236}">
                <a16:creationId xmlns:a16="http://schemas.microsoft.com/office/drawing/2014/main" id="{1AF1E0D1-322B-4D72-A5DA-EDF1C7CF63BA}"/>
              </a:ext>
            </a:extLst>
          </p:cNvPr>
          <p:cNvGraphicFramePr>
            <a:graphicFrameLocks/>
          </p:cNvGraphicFramePr>
          <p:nvPr/>
        </p:nvGraphicFramePr>
        <p:xfrm>
          <a:off x="6199188" y="3275013"/>
          <a:ext cx="31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1" name="公式" r:id="rId21" imgW="276107" imgH="380864" progId="Equation.3">
                  <p:embed/>
                </p:oleObj>
              </mc:Choice>
              <mc:Fallback>
                <p:oleObj name="公式" r:id="rId21" imgW="276107" imgH="380864" progId="Equation.3">
                  <p:embed/>
                  <p:pic>
                    <p:nvPicPr>
                      <p:cNvPr id="191518" name="Object 11">
                        <a:extLst>
                          <a:ext uri="{FF2B5EF4-FFF2-40B4-BE49-F238E27FC236}">
                            <a16:creationId xmlns:a16="http://schemas.microsoft.com/office/drawing/2014/main" id="{1AF1E0D1-322B-4D72-A5DA-EDF1C7CF63B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188" y="3275013"/>
                        <a:ext cx="317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19" name="Line 31">
            <a:extLst>
              <a:ext uri="{FF2B5EF4-FFF2-40B4-BE49-F238E27FC236}">
                <a16:creationId xmlns:a16="http://schemas.microsoft.com/office/drawing/2014/main" id="{878796EB-B7DC-427D-B285-EF5F3A1F2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8988" y="3478213"/>
            <a:ext cx="2159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520" name="Line 32">
            <a:extLst>
              <a:ext uri="{FF2B5EF4-FFF2-40B4-BE49-F238E27FC236}">
                <a16:creationId xmlns:a16="http://schemas.microsoft.com/office/drawing/2014/main" id="{7AEAB4E3-8748-4A6D-9E70-1E4297BAFF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125" y="3478213"/>
            <a:ext cx="2159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1521" name="Object 12">
            <a:extLst>
              <a:ext uri="{FF2B5EF4-FFF2-40B4-BE49-F238E27FC236}">
                <a16:creationId xmlns:a16="http://schemas.microsoft.com/office/drawing/2014/main" id="{8079138D-B2D4-4FF0-B9B9-4B791632B99F}"/>
              </a:ext>
            </a:extLst>
          </p:cNvPr>
          <p:cNvGraphicFramePr>
            <a:graphicFrameLocks/>
          </p:cNvGraphicFramePr>
          <p:nvPr/>
        </p:nvGraphicFramePr>
        <p:xfrm>
          <a:off x="6597650" y="3546475"/>
          <a:ext cx="27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2" name="公式" r:id="rId23" imgW="238122" imgH="380864" progId="Equation.3">
                  <p:embed/>
                </p:oleObj>
              </mc:Choice>
              <mc:Fallback>
                <p:oleObj name="公式" r:id="rId23" imgW="238122" imgH="380864" progId="Equation.3">
                  <p:embed/>
                  <p:pic>
                    <p:nvPicPr>
                      <p:cNvPr id="191521" name="Object 12">
                        <a:extLst>
                          <a:ext uri="{FF2B5EF4-FFF2-40B4-BE49-F238E27FC236}">
                            <a16:creationId xmlns:a16="http://schemas.microsoft.com/office/drawing/2014/main" id="{8079138D-B2D4-4FF0-B9B9-4B791632B99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3546475"/>
                        <a:ext cx="279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22" name="Line 34">
            <a:extLst>
              <a:ext uri="{FF2B5EF4-FFF2-40B4-BE49-F238E27FC236}">
                <a16:creationId xmlns:a16="http://schemas.microsoft.com/office/drawing/2014/main" id="{7485E865-C2C7-4512-AF43-245D8974C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075" y="3805238"/>
            <a:ext cx="3587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523" name="Line 35">
            <a:extLst>
              <a:ext uri="{FF2B5EF4-FFF2-40B4-BE49-F238E27FC236}">
                <a16:creationId xmlns:a16="http://schemas.microsoft.com/office/drawing/2014/main" id="{BCE156E7-82A6-4A91-A7A9-F865F734AE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8700" y="3797300"/>
            <a:ext cx="3587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1524" name="Object 13">
            <a:extLst>
              <a:ext uri="{FF2B5EF4-FFF2-40B4-BE49-F238E27FC236}">
                <a16:creationId xmlns:a16="http://schemas.microsoft.com/office/drawing/2014/main" id="{FC631D3A-DBE5-4721-9D96-66453C2C1130}"/>
              </a:ext>
            </a:extLst>
          </p:cNvPr>
          <p:cNvGraphicFramePr>
            <a:graphicFrameLocks/>
          </p:cNvGraphicFramePr>
          <p:nvPr/>
        </p:nvGraphicFramePr>
        <p:xfrm>
          <a:off x="6323013" y="3860800"/>
          <a:ext cx="12017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3" name="公式" r:id="rId25" imgW="1438125" imgH="380864" progId="Equation.3">
                  <p:embed/>
                </p:oleObj>
              </mc:Choice>
              <mc:Fallback>
                <p:oleObj name="公式" r:id="rId25" imgW="1438125" imgH="380864" progId="Equation.3">
                  <p:embed/>
                  <p:pic>
                    <p:nvPicPr>
                      <p:cNvPr id="191524" name="Object 13">
                        <a:extLst>
                          <a:ext uri="{FF2B5EF4-FFF2-40B4-BE49-F238E27FC236}">
                            <a16:creationId xmlns:a16="http://schemas.microsoft.com/office/drawing/2014/main" id="{FC631D3A-DBE5-4721-9D96-66453C2C113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013" y="3860800"/>
                        <a:ext cx="12017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25" name="Line 37">
            <a:extLst>
              <a:ext uri="{FF2B5EF4-FFF2-40B4-BE49-F238E27FC236}">
                <a16:creationId xmlns:a16="http://schemas.microsoft.com/office/drawing/2014/main" id="{8D000DD1-98CA-4B5B-A67C-10E4918AD8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4888" y="4076700"/>
            <a:ext cx="2159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1526" name="Line 38">
            <a:extLst>
              <a:ext uri="{FF2B5EF4-FFF2-40B4-BE49-F238E27FC236}">
                <a16:creationId xmlns:a16="http://schemas.microsoft.com/office/drawing/2014/main" id="{B214E7A6-574C-4556-9AC2-C45E2260D22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4076700"/>
            <a:ext cx="2159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1527" name="Object 14">
            <a:extLst>
              <a:ext uri="{FF2B5EF4-FFF2-40B4-BE49-F238E27FC236}">
                <a16:creationId xmlns:a16="http://schemas.microsoft.com/office/drawing/2014/main" id="{186E4D4B-F843-4127-A88A-1108DE276028}"/>
              </a:ext>
            </a:extLst>
          </p:cNvPr>
          <p:cNvGraphicFramePr>
            <a:graphicFrameLocks/>
          </p:cNvGraphicFramePr>
          <p:nvPr/>
        </p:nvGraphicFramePr>
        <p:xfrm>
          <a:off x="5643563" y="3355975"/>
          <a:ext cx="220662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4" name="公式" r:id="rId27" imgW="257319" imgH="276361" progId="Equation.3">
                  <p:embed/>
                </p:oleObj>
              </mc:Choice>
              <mc:Fallback>
                <p:oleObj name="公式" r:id="rId27" imgW="257319" imgH="276361" progId="Equation.3">
                  <p:embed/>
                  <p:pic>
                    <p:nvPicPr>
                      <p:cNvPr id="191527" name="Object 14">
                        <a:extLst>
                          <a:ext uri="{FF2B5EF4-FFF2-40B4-BE49-F238E27FC236}">
                            <a16:creationId xmlns:a16="http://schemas.microsoft.com/office/drawing/2014/main" id="{186E4D4B-F843-4127-A88A-1108DE27602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3355975"/>
                        <a:ext cx="220662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28" name="Arc 40">
            <a:extLst>
              <a:ext uri="{FF2B5EF4-FFF2-40B4-BE49-F238E27FC236}">
                <a16:creationId xmlns:a16="http://schemas.microsoft.com/office/drawing/2014/main" id="{D621F272-7155-431F-9D95-B5333481FA65}"/>
              </a:ext>
            </a:extLst>
          </p:cNvPr>
          <p:cNvSpPr>
            <a:spLocks/>
          </p:cNvSpPr>
          <p:nvPr/>
        </p:nvSpPr>
        <p:spPr bwMode="auto">
          <a:xfrm rot="-698086">
            <a:off x="6011863" y="1430338"/>
            <a:ext cx="544512" cy="447675"/>
          </a:xfrm>
          <a:custGeom>
            <a:avLst/>
            <a:gdLst>
              <a:gd name="T0" fmla="*/ 2147483646 w 19335"/>
              <a:gd name="T1" fmla="*/ 0 h 21205"/>
              <a:gd name="T2" fmla="*/ 2147483646 w 19335"/>
              <a:gd name="T3" fmla="*/ 2147483646 h 21205"/>
              <a:gd name="T4" fmla="*/ 0 w 19335"/>
              <a:gd name="T5" fmla="*/ 2147483646 h 21205"/>
              <a:gd name="T6" fmla="*/ 0 60000 65536"/>
              <a:gd name="T7" fmla="*/ 0 60000 65536"/>
              <a:gd name="T8" fmla="*/ 0 60000 65536"/>
              <a:gd name="T9" fmla="*/ 0 w 19335"/>
              <a:gd name="T10" fmla="*/ 0 h 21205"/>
              <a:gd name="T11" fmla="*/ 19335 w 19335"/>
              <a:gd name="T12" fmla="*/ 21205 h 212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35" h="21205" fill="none" extrusionOk="0">
                <a:moveTo>
                  <a:pt x="4111" y="0"/>
                </a:moveTo>
                <a:cubicBezTo>
                  <a:pt x="10711" y="1279"/>
                  <a:pt x="16338" y="5558"/>
                  <a:pt x="19335" y="11575"/>
                </a:cubicBezTo>
              </a:path>
              <a:path w="19335" h="21205" stroke="0" extrusionOk="0">
                <a:moveTo>
                  <a:pt x="4111" y="0"/>
                </a:moveTo>
                <a:cubicBezTo>
                  <a:pt x="10711" y="1279"/>
                  <a:pt x="16338" y="5558"/>
                  <a:pt x="19335" y="11575"/>
                </a:cubicBezTo>
                <a:lnTo>
                  <a:pt x="0" y="21205"/>
                </a:lnTo>
                <a:lnTo>
                  <a:pt x="4111" y="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1529" name="Object 15">
            <a:extLst>
              <a:ext uri="{FF2B5EF4-FFF2-40B4-BE49-F238E27FC236}">
                <a16:creationId xmlns:a16="http://schemas.microsoft.com/office/drawing/2014/main" id="{35D8DB4A-890F-4BF2-B591-B1C7E8794AE9}"/>
              </a:ext>
            </a:extLst>
          </p:cNvPr>
          <p:cNvGraphicFramePr>
            <a:graphicFrameLocks/>
          </p:cNvGraphicFramePr>
          <p:nvPr/>
        </p:nvGraphicFramePr>
        <p:xfrm>
          <a:off x="6242050" y="1081088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5" name="公式" r:id="rId29" imgW="295304" imgH="380864" progId="Equation.3">
                  <p:embed/>
                </p:oleObj>
              </mc:Choice>
              <mc:Fallback>
                <p:oleObj name="公式" r:id="rId29" imgW="295304" imgH="380864" progId="Equation.3">
                  <p:embed/>
                  <p:pic>
                    <p:nvPicPr>
                      <p:cNvPr id="191529" name="Object 15">
                        <a:extLst>
                          <a:ext uri="{FF2B5EF4-FFF2-40B4-BE49-F238E27FC236}">
                            <a16:creationId xmlns:a16="http://schemas.microsoft.com/office/drawing/2014/main" id="{35D8DB4A-890F-4BF2-B591-B1C7E8794AE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1081088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30" name="Arc 42">
            <a:extLst>
              <a:ext uri="{FF2B5EF4-FFF2-40B4-BE49-F238E27FC236}">
                <a16:creationId xmlns:a16="http://schemas.microsoft.com/office/drawing/2014/main" id="{468C3DB7-EC00-4F73-82E8-37C328CC1E08}"/>
              </a:ext>
            </a:extLst>
          </p:cNvPr>
          <p:cNvSpPr>
            <a:spLocks/>
          </p:cNvSpPr>
          <p:nvPr/>
        </p:nvSpPr>
        <p:spPr bwMode="auto">
          <a:xfrm rot="181227">
            <a:off x="6588125" y="2349500"/>
            <a:ext cx="544513" cy="398463"/>
          </a:xfrm>
          <a:custGeom>
            <a:avLst/>
            <a:gdLst>
              <a:gd name="T0" fmla="*/ 2147483646 w 19335"/>
              <a:gd name="T1" fmla="*/ 0 h 18851"/>
              <a:gd name="T2" fmla="*/ 2147483646 w 19335"/>
              <a:gd name="T3" fmla="*/ 2147483646 h 18851"/>
              <a:gd name="T4" fmla="*/ 0 w 19335"/>
              <a:gd name="T5" fmla="*/ 2147483646 h 18851"/>
              <a:gd name="T6" fmla="*/ 0 60000 65536"/>
              <a:gd name="T7" fmla="*/ 0 60000 65536"/>
              <a:gd name="T8" fmla="*/ 0 60000 65536"/>
              <a:gd name="T9" fmla="*/ 0 w 19335"/>
              <a:gd name="T10" fmla="*/ 0 h 18851"/>
              <a:gd name="T11" fmla="*/ 19335 w 19335"/>
              <a:gd name="T12" fmla="*/ 18851 h 1885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35" h="18851" fill="none" extrusionOk="0">
                <a:moveTo>
                  <a:pt x="10545" y="-1"/>
                </a:moveTo>
                <a:cubicBezTo>
                  <a:pt x="14335" y="2120"/>
                  <a:pt x="17398" y="5334"/>
                  <a:pt x="19335" y="9221"/>
                </a:cubicBezTo>
              </a:path>
              <a:path w="19335" h="18851" stroke="0" extrusionOk="0">
                <a:moveTo>
                  <a:pt x="10545" y="-1"/>
                </a:moveTo>
                <a:cubicBezTo>
                  <a:pt x="14335" y="2120"/>
                  <a:pt x="17398" y="5334"/>
                  <a:pt x="19335" y="9221"/>
                </a:cubicBezTo>
                <a:lnTo>
                  <a:pt x="0" y="18851"/>
                </a:lnTo>
                <a:lnTo>
                  <a:pt x="10545" y="-1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1531" name="Object 16">
            <a:extLst>
              <a:ext uri="{FF2B5EF4-FFF2-40B4-BE49-F238E27FC236}">
                <a16:creationId xmlns:a16="http://schemas.microsoft.com/office/drawing/2014/main" id="{47684AD0-939C-4CF6-B509-F556350E5C52}"/>
              </a:ext>
            </a:extLst>
          </p:cNvPr>
          <p:cNvGraphicFramePr>
            <a:graphicFrameLocks/>
          </p:cNvGraphicFramePr>
          <p:nvPr/>
        </p:nvGraphicFramePr>
        <p:xfrm>
          <a:off x="7065963" y="2081213"/>
          <a:ext cx="29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6" name="公式" r:id="rId31" imgW="257319" imgH="380864" progId="Equation.3">
                  <p:embed/>
                </p:oleObj>
              </mc:Choice>
              <mc:Fallback>
                <p:oleObj name="公式" r:id="rId31" imgW="257319" imgH="380864" progId="Equation.3">
                  <p:embed/>
                  <p:pic>
                    <p:nvPicPr>
                      <p:cNvPr id="191531" name="Object 16">
                        <a:extLst>
                          <a:ext uri="{FF2B5EF4-FFF2-40B4-BE49-F238E27FC236}">
                            <a16:creationId xmlns:a16="http://schemas.microsoft.com/office/drawing/2014/main" id="{47684AD0-939C-4CF6-B509-F556350E5C5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963" y="2081213"/>
                        <a:ext cx="292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32" name="Text Box 44">
            <a:extLst>
              <a:ext uri="{FF2B5EF4-FFF2-40B4-BE49-F238E27FC236}">
                <a16:creationId xmlns:a16="http://schemas.microsoft.com/office/drawing/2014/main" id="{FE962073-9139-470A-9021-8F2CD7715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060575"/>
            <a:ext cx="2614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en-US" altLang="zh-CN">
                <a:solidFill>
                  <a:srgbClr val="66FFFF"/>
                </a:solidFill>
              </a:rPr>
              <a:t> </a:t>
            </a:r>
            <a:r>
              <a:rPr kumimoji="0" lang="en-US" altLang="zh-CN">
                <a:solidFill>
                  <a:schemeClr val="bg1"/>
                </a:solidFill>
              </a:rPr>
              <a:t>2. </a:t>
            </a:r>
            <a:r>
              <a:rPr kumimoji="0" lang="zh-CN" altLang="en-US">
                <a:solidFill>
                  <a:schemeClr val="bg1"/>
                </a:solidFill>
              </a:rPr>
              <a:t>合振动 </a:t>
            </a:r>
            <a:r>
              <a:rPr kumimoji="0" lang="en-US" altLang="zh-CN">
                <a:solidFill>
                  <a:schemeClr val="bg1"/>
                </a:solidFill>
              </a:rPr>
              <a:t>:</a:t>
            </a:r>
            <a:endParaRPr kumimoji="0" lang="en-US" altLang="zh-CN" sz="3600" b="0">
              <a:solidFill>
                <a:schemeClr val="bg1"/>
              </a:solidFill>
            </a:endParaRPr>
          </a:p>
        </p:txBody>
      </p:sp>
      <p:graphicFrame>
        <p:nvGraphicFramePr>
          <p:cNvPr id="191533" name="Object 17">
            <a:extLst>
              <a:ext uri="{FF2B5EF4-FFF2-40B4-BE49-F238E27FC236}">
                <a16:creationId xmlns:a16="http://schemas.microsoft.com/office/drawing/2014/main" id="{A1EC48AD-29AC-41C9-B5DD-11E7513697A2}"/>
              </a:ext>
            </a:extLst>
          </p:cNvPr>
          <p:cNvGraphicFramePr>
            <a:graphicFrameLocks/>
          </p:cNvGraphicFramePr>
          <p:nvPr/>
        </p:nvGraphicFramePr>
        <p:xfrm>
          <a:off x="2333625" y="2132013"/>
          <a:ext cx="148113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7" name="公式" r:id="rId33" imgW="1447928" imgH="380864" progId="Equation.3">
                  <p:embed/>
                </p:oleObj>
              </mc:Choice>
              <mc:Fallback>
                <p:oleObj name="公式" r:id="rId33" imgW="1447928" imgH="380864" progId="Equation.3">
                  <p:embed/>
                  <p:pic>
                    <p:nvPicPr>
                      <p:cNvPr id="191533" name="Object 17">
                        <a:extLst>
                          <a:ext uri="{FF2B5EF4-FFF2-40B4-BE49-F238E27FC236}">
                            <a16:creationId xmlns:a16="http://schemas.microsoft.com/office/drawing/2014/main" id="{A1EC48AD-29AC-41C9-B5DD-11E7513697A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2132013"/>
                        <a:ext cx="1481138" cy="4175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34" name="Text Box 46">
            <a:extLst>
              <a:ext uri="{FF2B5EF4-FFF2-40B4-BE49-F238E27FC236}">
                <a16:creationId xmlns:a16="http://schemas.microsoft.com/office/drawing/2014/main" id="{92483070-1273-4B9A-A1BB-775BD1DFB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429000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当</a:t>
            </a:r>
            <a:r>
              <a:rPr kumimoji="0" lang="zh-CN" altLang="en-US">
                <a:solidFill>
                  <a:srgbClr val="FFFF00"/>
                </a:solidFill>
              </a:rPr>
              <a:t>                                 </a:t>
            </a:r>
            <a:r>
              <a:rPr kumimoji="0" lang="zh-CN" altLang="en-US">
                <a:solidFill>
                  <a:schemeClr val="bg1"/>
                </a:solidFill>
                <a:sym typeface="Symbol" panose="05050102010706020507" pitchFamily="18" charset="2"/>
              </a:rPr>
              <a:t>时</a:t>
            </a:r>
            <a:r>
              <a:rPr kumimoji="0" lang="en-US" altLang="zh-CN" i="1">
                <a:solidFill>
                  <a:schemeClr val="bg1"/>
                </a:solidFill>
                <a:sym typeface="Symbol" panose="05050102010706020507" pitchFamily="18" charset="2"/>
              </a:rPr>
              <a:t>,</a:t>
            </a:r>
            <a:r>
              <a:rPr kumimoji="0" lang="en-US" altLang="zh-CN" i="1">
                <a:solidFill>
                  <a:srgbClr val="FFFF00"/>
                </a:solidFill>
                <a:sym typeface="Symbol" panose="05050102010706020507" pitchFamily="18" charset="2"/>
              </a:rPr>
              <a:t> </a:t>
            </a:r>
          </a:p>
        </p:txBody>
      </p:sp>
      <p:sp>
        <p:nvSpPr>
          <p:cNvPr id="191535" name="Text Box 47">
            <a:extLst>
              <a:ext uri="{FF2B5EF4-FFF2-40B4-BE49-F238E27FC236}">
                <a16:creationId xmlns:a16="http://schemas.microsoft.com/office/drawing/2014/main" id="{058AF2B1-5A7A-4BB5-997E-473BA47D2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543425"/>
            <a:ext cx="518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当                                          时，</a:t>
            </a:r>
            <a:endParaRPr kumimoji="0" lang="zh-CN" altLang="en-US" i="1">
              <a:solidFill>
                <a:srgbClr val="FFCC00"/>
              </a:solidFill>
              <a:sym typeface="Symbol" panose="05050102010706020507" pitchFamily="18" charset="2"/>
            </a:endParaRPr>
          </a:p>
        </p:txBody>
      </p:sp>
      <p:sp>
        <p:nvSpPr>
          <p:cNvPr id="191536" name="Rectangle 48">
            <a:extLst>
              <a:ext uri="{FF2B5EF4-FFF2-40B4-BE49-F238E27FC236}">
                <a16:creationId xmlns:a16="http://schemas.microsoft.com/office/drawing/2014/main" id="{1CBBEA31-C661-44B4-9873-D0232036C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5614988"/>
            <a:ext cx="54435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合振动振幅的周期（相邻两次极大值）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191537" name="Object 18">
            <a:extLst>
              <a:ext uri="{FF2B5EF4-FFF2-40B4-BE49-F238E27FC236}">
                <a16:creationId xmlns:a16="http://schemas.microsoft.com/office/drawing/2014/main" id="{18AC03DE-8225-44D2-8CE0-5A6DE2A08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0" y="5530850"/>
          <a:ext cx="177482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8" name="公式" r:id="rId35" imgW="1333564" imgH="390661" progId="Equation.3">
                  <p:embed/>
                </p:oleObj>
              </mc:Choice>
              <mc:Fallback>
                <p:oleObj name="公式" r:id="rId35" imgW="1333564" imgH="390661" progId="Equation.3">
                  <p:embed/>
                  <p:pic>
                    <p:nvPicPr>
                      <p:cNvPr id="191537" name="Object 18">
                        <a:extLst>
                          <a:ext uri="{FF2B5EF4-FFF2-40B4-BE49-F238E27FC236}">
                            <a16:creationId xmlns:a16="http://schemas.microsoft.com/office/drawing/2014/main" id="{18AC03DE-8225-44D2-8CE0-5A6DE2A086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5530850"/>
                        <a:ext cx="177482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39" name="Text Box 51">
            <a:extLst>
              <a:ext uri="{FF2B5EF4-FFF2-40B4-BE49-F238E27FC236}">
                <a16:creationId xmlns:a16="http://schemas.microsoft.com/office/drawing/2014/main" id="{A68DD306-D4A7-43AF-ADF7-F5D14B5D5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6143625"/>
            <a:ext cx="8051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FFFF00"/>
                </a:solidFill>
              </a:rPr>
              <a:t>结论：</a:t>
            </a:r>
            <a:r>
              <a:rPr kumimoji="0"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同方向不同频率谐振动的合振动不再是简谐振动</a:t>
            </a:r>
          </a:p>
        </p:txBody>
      </p:sp>
      <p:graphicFrame>
        <p:nvGraphicFramePr>
          <p:cNvPr id="191540" name="Object 19">
            <a:extLst>
              <a:ext uri="{FF2B5EF4-FFF2-40B4-BE49-F238E27FC236}">
                <a16:creationId xmlns:a16="http://schemas.microsoft.com/office/drawing/2014/main" id="{FD20D9A7-948C-4B39-B875-B5CC23D05F12}"/>
              </a:ext>
            </a:extLst>
          </p:cNvPr>
          <p:cNvGraphicFramePr>
            <a:graphicFrameLocks/>
          </p:cNvGraphicFramePr>
          <p:nvPr/>
        </p:nvGraphicFramePr>
        <p:xfrm>
          <a:off x="2714625" y="4011613"/>
          <a:ext cx="16192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9" name="公式" r:id="rId37" imgW="1590474" imgH="380864" progId="Equation.3">
                  <p:embed/>
                </p:oleObj>
              </mc:Choice>
              <mc:Fallback>
                <p:oleObj name="公式" r:id="rId37" imgW="1590474" imgH="380864" progId="Equation.3">
                  <p:embed/>
                  <p:pic>
                    <p:nvPicPr>
                      <p:cNvPr id="191540" name="Object 19">
                        <a:extLst>
                          <a:ext uri="{FF2B5EF4-FFF2-40B4-BE49-F238E27FC236}">
                            <a16:creationId xmlns:a16="http://schemas.microsoft.com/office/drawing/2014/main" id="{FD20D9A7-948C-4B39-B875-B5CC23D05F1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011613"/>
                        <a:ext cx="16192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41" name="Object 20">
            <a:extLst>
              <a:ext uri="{FF2B5EF4-FFF2-40B4-BE49-F238E27FC236}">
                <a16:creationId xmlns:a16="http://schemas.microsoft.com/office/drawing/2014/main" id="{DC286266-1A01-45FD-91EA-5AECE9F1D238}"/>
              </a:ext>
            </a:extLst>
          </p:cNvPr>
          <p:cNvGraphicFramePr>
            <a:graphicFrameLocks/>
          </p:cNvGraphicFramePr>
          <p:nvPr/>
        </p:nvGraphicFramePr>
        <p:xfrm>
          <a:off x="6786563" y="4533900"/>
          <a:ext cx="174783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0" name="公式" r:id="rId39" imgW="1714640" imgH="419236" progId="Equation.3">
                  <p:embed/>
                </p:oleObj>
              </mc:Choice>
              <mc:Fallback>
                <p:oleObj name="公式" r:id="rId39" imgW="1714640" imgH="419236" progId="Equation.3">
                  <p:embed/>
                  <p:pic>
                    <p:nvPicPr>
                      <p:cNvPr id="191541" name="Object 20">
                        <a:extLst>
                          <a:ext uri="{FF2B5EF4-FFF2-40B4-BE49-F238E27FC236}">
                            <a16:creationId xmlns:a16="http://schemas.microsoft.com/office/drawing/2014/main" id="{DC286266-1A01-45FD-91EA-5AECE9F1D23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4533900"/>
                        <a:ext cx="1747837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42" name="Object 21">
            <a:extLst>
              <a:ext uri="{FF2B5EF4-FFF2-40B4-BE49-F238E27FC236}">
                <a16:creationId xmlns:a16="http://schemas.microsoft.com/office/drawing/2014/main" id="{18EC596A-F352-4C44-8EEE-27CCB76B31AC}"/>
              </a:ext>
            </a:extLst>
          </p:cNvPr>
          <p:cNvGraphicFramePr>
            <a:graphicFrameLocks/>
          </p:cNvGraphicFramePr>
          <p:nvPr/>
        </p:nvGraphicFramePr>
        <p:xfrm>
          <a:off x="1187450" y="3429000"/>
          <a:ext cx="23399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1" name="公式" r:id="rId41" imgW="2295445" imgH="380864" progId="Equation.3">
                  <p:embed/>
                </p:oleObj>
              </mc:Choice>
              <mc:Fallback>
                <p:oleObj name="公式" r:id="rId41" imgW="2295445" imgH="380864" progId="Equation.3">
                  <p:embed/>
                  <p:pic>
                    <p:nvPicPr>
                      <p:cNvPr id="191542" name="Object 21">
                        <a:extLst>
                          <a:ext uri="{FF2B5EF4-FFF2-40B4-BE49-F238E27FC236}">
                            <a16:creationId xmlns:a16="http://schemas.microsoft.com/office/drawing/2014/main" id="{18EC596A-F352-4C44-8EEE-27CCB76B31A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429000"/>
                        <a:ext cx="23399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43" name="Object 22">
            <a:extLst>
              <a:ext uri="{FF2B5EF4-FFF2-40B4-BE49-F238E27FC236}">
                <a16:creationId xmlns:a16="http://schemas.microsoft.com/office/drawing/2014/main" id="{90D4F698-EB24-4F81-A989-2F232C4702ED}"/>
              </a:ext>
            </a:extLst>
          </p:cNvPr>
          <p:cNvGraphicFramePr>
            <a:graphicFrameLocks/>
          </p:cNvGraphicFramePr>
          <p:nvPr/>
        </p:nvGraphicFramePr>
        <p:xfrm>
          <a:off x="1143000" y="4583113"/>
          <a:ext cx="309086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2" name="公式" r:id="rId43" imgW="3048204" imgH="380864" progId="Equation.3">
                  <p:embed/>
                </p:oleObj>
              </mc:Choice>
              <mc:Fallback>
                <p:oleObj name="公式" r:id="rId43" imgW="3048204" imgH="380864" progId="Equation.3">
                  <p:embed/>
                  <p:pic>
                    <p:nvPicPr>
                      <p:cNvPr id="191543" name="Object 22">
                        <a:extLst>
                          <a:ext uri="{FF2B5EF4-FFF2-40B4-BE49-F238E27FC236}">
                            <a16:creationId xmlns:a16="http://schemas.microsoft.com/office/drawing/2014/main" id="{90D4F698-EB24-4F81-A989-2F232C4702E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583113"/>
                        <a:ext cx="309086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44" name="Rectangle 56">
            <a:extLst>
              <a:ext uri="{FF2B5EF4-FFF2-40B4-BE49-F238E27FC236}">
                <a16:creationId xmlns:a16="http://schemas.microsoft.com/office/drawing/2014/main" id="{107C2A98-92E1-48B4-88E5-7F3268084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688" y="3971925"/>
            <a:ext cx="167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rgbClr val="66FFFF"/>
                </a:solidFill>
                <a:sym typeface="Symbol" panose="05050102010706020507" pitchFamily="18" charset="2"/>
              </a:rPr>
              <a:t>A </a:t>
            </a:r>
            <a:r>
              <a:rPr kumimoji="0" lang="zh-CN" altLang="en-US">
                <a:solidFill>
                  <a:schemeClr val="bg1"/>
                </a:solidFill>
                <a:sym typeface="Symbol" panose="05050102010706020507" pitchFamily="18" charset="2"/>
              </a:rPr>
              <a:t>有最大值</a:t>
            </a:r>
          </a:p>
        </p:txBody>
      </p:sp>
      <p:sp>
        <p:nvSpPr>
          <p:cNvPr id="191545" name="Rectangle 57">
            <a:extLst>
              <a:ext uri="{FF2B5EF4-FFF2-40B4-BE49-F238E27FC236}">
                <a16:creationId xmlns:a16="http://schemas.microsoft.com/office/drawing/2014/main" id="{B1289D1E-A568-43F5-948A-97EF0378A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613" y="4519613"/>
            <a:ext cx="159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rgbClr val="66FFFF"/>
                </a:solidFill>
                <a:sym typeface="Symbol" panose="05050102010706020507" pitchFamily="18" charset="2"/>
              </a:rPr>
              <a:t>A</a:t>
            </a:r>
            <a:r>
              <a:rPr kumimoji="0" lang="zh-CN" altLang="en-US">
                <a:solidFill>
                  <a:schemeClr val="bg1"/>
                </a:solidFill>
                <a:sym typeface="Symbol" panose="05050102010706020507" pitchFamily="18" charset="2"/>
              </a:rPr>
              <a:t>有最小值</a:t>
            </a:r>
          </a:p>
        </p:txBody>
      </p:sp>
      <p:graphicFrame>
        <p:nvGraphicFramePr>
          <p:cNvPr id="191546" name="Object 23">
            <a:extLst>
              <a:ext uri="{FF2B5EF4-FFF2-40B4-BE49-F238E27FC236}">
                <a16:creationId xmlns:a16="http://schemas.microsoft.com/office/drawing/2014/main" id="{A43286F8-5893-4980-9F5B-163FEB32D3D0}"/>
              </a:ext>
            </a:extLst>
          </p:cNvPr>
          <p:cNvGraphicFramePr>
            <a:graphicFrameLocks/>
          </p:cNvGraphicFramePr>
          <p:nvPr/>
        </p:nvGraphicFramePr>
        <p:xfrm>
          <a:off x="7572375" y="1844675"/>
          <a:ext cx="10556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3" name="公式" r:id="rId45" imgW="1362155" imgH="380864" progId="Equation.3">
                  <p:embed/>
                </p:oleObj>
              </mc:Choice>
              <mc:Fallback>
                <p:oleObj name="公式" r:id="rId45" imgW="1362155" imgH="380864" progId="Equation.3">
                  <p:embed/>
                  <p:pic>
                    <p:nvPicPr>
                      <p:cNvPr id="191546" name="Object 23">
                        <a:extLst>
                          <a:ext uri="{FF2B5EF4-FFF2-40B4-BE49-F238E27FC236}">
                            <a16:creationId xmlns:a16="http://schemas.microsoft.com/office/drawing/2014/main" id="{A43286F8-5893-4980-9F5B-163FEB32D3D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75" y="1844675"/>
                        <a:ext cx="1055688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47" name="Object 24">
            <a:extLst>
              <a:ext uri="{FF2B5EF4-FFF2-40B4-BE49-F238E27FC236}">
                <a16:creationId xmlns:a16="http://schemas.microsoft.com/office/drawing/2014/main" id="{7C862D88-A7B1-4C05-A2DD-072F588920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2746375"/>
          <a:ext cx="4095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4" name="公式" r:id="rId47" imgW="2238263" imgH="237989" progId="Equation.3">
                  <p:embed/>
                </p:oleObj>
              </mc:Choice>
              <mc:Fallback>
                <p:oleObj name="公式" r:id="rId47" imgW="2238263" imgH="237989" progId="Equation.3">
                  <p:embed/>
                  <p:pic>
                    <p:nvPicPr>
                      <p:cNvPr id="191547" name="Object 24">
                        <a:extLst>
                          <a:ext uri="{FF2B5EF4-FFF2-40B4-BE49-F238E27FC236}">
                            <a16:creationId xmlns:a16="http://schemas.microsoft.com/office/drawing/2014/main" id="{7C862D88-A7B1-4C05-A2DD-072F588920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746375"/>
                        <a:ext cx="40957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44">
            <a:extLst>
              <a:ext uri="{FF2B5EF4-FFF2-40B4-BE49-F238E27FC236}">
                <a16:creationId xmlns:a16="http://schemas.microsoft.com/office/drawing/2014/main" id="{B00A194D-7324-4D2D-BB9C-99A7E632A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8" y="928688"/>
            <a:ext cx="428625" cy="16319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zh-CN" altLang="en-US" sz="2000">
                <a:solidFill>
                  <a:srgbClr val="FFFF00"/>
                </a:solidFill>
              </a:rPr>
              <a:t>旋转矢量法</a:t>
            </a:r>
            <a:endParaRPr kumimoji="0" lang="en-US" altLang="zh-CN" sz="2000" b="0">
              <a:solidFill>
                <a:srgbClr val="FFFF00"/>
              </a:solidFill>
            </a:endParaRPr>
          </a:p>
        </p:txBody>
      </p:sp>
      <p:sp>
        <p:nvSpPr>
          <p:cNvPr id="61" name="左大括号 60">
            <a:extLst>
              <a:ext uri="{FF2B5EF4-FFF2-40B4-BE49-F238E27FC236}">
                <a16:creationId xmlns:a16="http://schemas.microsoft.com/office/drawing/2014/main" id="{3FDCA7A9-56B8-4302-97B7-01227844B3EE}"/>
              </a:ext>
            </a:extLst>
          </p:cNvPr>
          <p:cNvSpPr>
            <a:spLocks/>
          </p:cNvSpPr>
          <p:nvPr/>
        </p:nvSpPr>
        <p:spPr bwMode="auto">
          <a:xfrm>
            <a:off x="428625" y="3643313"/>
            <a:ext cx="214313" cy="1214437"/>
          </a:xfrm>
          <a:prstGeom prst="leftBrace">
            <a:avLst>
              <a:gd name="adj1" fmla="val 70964"/>
              <a:gd name="adj2" fmla="val 50000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2" name="Rectangle 48">
            <a:extLst>
              <a:ext uri="{FF2B5EF4-FFF2-40B4-BE49-F238E27FC236}">
                <a16:creationId xmlns:a16="http://schemas.microsoft.com/office/drawing/2014/main" id="{BCF2E372-E29F-45F0-AF55-311033616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8" y="5072063"/>
            <a:ext cx="7800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合振动振幅随时间周期性的变化 </a:t>
            </a:r>
            <a:r>
              <a:rPr kumimoji="0" lang="en-US" altLang="zh-CN">
                <a:solidFill>
                  <a:schemeClr val="bg1"/>
                </a:solidFill>
              </a:rPr>
              <a:t>—— </a:t>
            </a:r>
            <a:r>
              <a:rPr kumimoji="0" lang="zh-CN" altLang="en-US">
                <a:solidFill>
                  <a:schemeClr val="bg1"/>
                </a:solidFill>
              </a:rPr>
              <a:t>振幅调制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2" name="Object 61">
            <a:extLst>
              <a:ext uri="{FF2B5EF4-FFF2-40B4-BE49-F238E27FC236}">
                <a16:creationId xmlns:a16="http://schemas.microsoft.com/office/drawing/2014/main" id="{E4291453-FB11-4999-AAF5-E8D760184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5663" y="5530850"/>
          <a:ext cx="106521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5" name="公式" r:id="rId49" imgW="733562" imgH="409439" progId="Equation.3">
                  <p:embed/>
                </p:oleObj>
              </mc:Choice>
              <mc:Fallback>
                <p:oleObj name="公式" r:id="rId49" imgW="733562" imgH="409439" progId="Equation.3">
                  <p:embed/>
                  <p:pic>
                    <p:nvPicPr>
                      <p:cNvPr id="2" name="Object 61">
                        <a:extLst>
                          <a:ext uri="{FF2B5EF4-FFF2-40B4-BE49-F238E27FC236}">
                            <a16:creationId xmlns:a16="http://schemas.microsoft.com/office/drawing/2014/main" id="{E4291453-FB11-4999-AAF5-E8D7601844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663" y="5530850"/>
                        <a:ext cx="1065212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51" name="灯片编号占位符 1">
            <a:extLst>
              <a:ext uri="{FF2B5EF4-FFF2-40B4-BE49-F238E27FC236}">
                <a16:creationId xmlns:a16="http://schemas.microsoft.com/office/drawing/2014/main" id="{7A4CD1B0-212D-4832-837A-6F6B947B2442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FD5D5E-8E35-4CBD-AB14-F310299168AD}" type="slidenum">
              <a:rPr lang="en-US" altLang="zh-CN" b="0">
                <a:solidFill>
                  <a:srgbClr val="FF00FF"/>
                </a:solidFill>
              </a:rPr>
              <a:pPr eaLnBrk="1" hangingPunct="1"/>
              <a:t>11</a:t>
            </a:fld>
            <a:r>
              <a:rPr lang="en-US" altLang="zh-CN" b="0">
                <a:solidFill>
                  <a:srgbClr val="FF00FF"/>
                </a:solidFill>
              </a:rPr>
              <a:t>/25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9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9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9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9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9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9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9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9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9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9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9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9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9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19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19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9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9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9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9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6" dur="500"/>
                                        <p:tgtEl>
                                          <p:spTgt spid="1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9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9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9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9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19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19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9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191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1" dur="500"/>
                                        <p:tgtEl>
                                          <p:spTgt spid="19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9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9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19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 nodeType="clickPar">
                      <p:stCondLst>
                        <p:cond delay="indefinite"/>
                      </p:stCondLst>
                      <p:childTnLst>
                        <p:par>
                          <p:cTn id="2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9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19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500"/>
                                        <p:tgtEl>
                                          <p:spTgt spid="1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19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19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1" grpId="0" autoUpdateAnimBg="0"/>
      <p:bldP spid="191492" grpId="0" autoUpdateAnimBg="0"/>
      <p:bldP spid="191493" grpId="0" animBg="1"/>
      <p:bldP spid="191505" grpId="0" animBg="1"/>
      <p:bldP spid="191532" grpId="0" autoUpdateAnimBg="0"/>
      <p:bldP spid="191534" grpId="0" autoUpdateAnimBg="0"/>
      <p:bldP spid="191535" grpId="0" autoUpdateAnimBg="0"/>
      <p:bldP spid="191536" grpId="0" autoUpdateAnimBg="0"/>
      <p:bldP spid="191539" grpId="0" autoUpdateAnimBg="0"/>
      <p:bldP spid="191544" grpId="0"/>
      <p:bldP spid="191545" grpId="0"/>
      <p:bldP spid="60" grpId="0" animBg="1" autoUpdateAnimBg="0"/>
      <p:bldP spid="61" grpId="0" animBg="1"/>
      <p:bldP spid="6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514" name="Object 2">
            <a:extLst>
              <a:ext uri="{FF2B5EF4-FFF2-40B4-BE49-F238E27FC236}">
                <a16:creationId xmlns:a16="http://schemas.microsoft.com/office/drawing/2014/main" id="{95F8E38A-6500-47E3-916F-E6F9EB3A56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0950" y="2058988"/>
          <a:ext cx="45180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6" name="公式" r:id="rId3" imgW="4619481" imgH="380864" progId="Equation.3">
                  <p:embed/>
                </p:oleObj>
              </mc:Choice>
              <mc:Fallback>
                <p:oleObj name="公式" r:id="rId3" imgW="4619481" imgH="380864" progId="Equation.3">
                  <p:embed/>
                  <p:pic>
                    <p:nvPicPr>
                      <p:cNvPr id="192514" name="Object 2">
                        <a:extLst>
                          <a:ext uri="{FF2B5EF4-FFF2-40B4-BE49-F238E27FC236}">
                            <a16:creationId xmlns:a16="http://schemas.microsoft.com/office/drawing/2014/main" id="{95F8E38A-6500-47E3-916F-E6F9EB3A56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950" y="2058988"/>
                        <a:ext cx="45180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5" name="Text Box 3">
            <a:extLst>
              <a:ext uri="{FF2B5EF4-FFF2-40B4-BE49-F238E27FC236}">
                <a16:creationId xmlns:a16="http://schemas.microsoft.com/office/drawing/2014/main" id="{CBF53F8C-44D0-49B5-B62A-E994017B2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3429000"/>
            <a:ext cx="563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chemeClr val="bg1"/>
                </a:solidFill>
              </a:rPr>
              <a:t>当 </a:t>
            </a:r>
            <a:r>
              <a:rPr kumimoji="0" lang="zh-CN" altLang="en-US" i="1" dirty="0">
                <a:solidFill>
                  <a:srgbClr val="FFCC00"/>
                </a:solidFill>
                <a:latin typeface="+mn-lt"/>
                <a:sym typeface="Symbol" pitchFamily="18" charset="2"/>
              </a:rPr>
              <a:t></a:t>
            </a:r>
            <a:r>
              <a:rPr kumimoji="0" lang="en-US" altLang="zh-CN" baseline="-25000" dirty="0">
                <a:solidFill>
                  <a:srgbClr val="FFCC00"/>
                </a:solidFill>
                <a:latin typeface="+mn-lt"/>
              </a:rPr>
              <a:t>2  </a:t>
            </a:r>
            <a:r>
              <a:rPr kumimoji="0" lang="en-US" altLang="zh-CN" dirty="0">
                <a:solidFill>
                  <a:srgbClr val="FFCC00"/>
                </a:solidFill>
                <a:latin typeface="+mn-lt"/>
                <a:ea typeface="楷体_GB2312" pitchFamily="49" charset="-122"/>
                <a:sym typeface="Symbol" pitchFamily="18" charset="2"/>
              </a:rPr>
              <a:t> </a:t>
            </a:r>
            <a:r>
              <a:rPr kumimoji="0" lang="en-US" altLang="zh-CN" i="1" dirty="0">
                <a:solidFill>
                  <a:srgbClr val="FFCC00"/>
                </a:solidFill>
                <a:latin typeface="+mn-lt"/>
                <a:sym typeface="Symbol" pitchFamily="18" charset="2"/>
              </a:rPr>
              <a:t></a:t>
            </a:r>
            <a:r>
              <a:rPr kumimoji="0" lang="en-US" altLang="zh-CN" baseline="-25000" dirty="0">
                <a:solidFill>
                  <a:srgbClr val="FFCC00"/>
                </a:solidFill>
                <a:latin typeface="+mn-lt"/>
              </a:rPr>
              <a:t>1 </a:t>
            </a:r>
            <a:r>
              <a:rPr kumimoji="0" lang="zh-CN" altLang="en-US" dirty="0">
                <a:solidFill>
                  <a:schemeClr val="bg1"/>
                </a:solidFill>
              </a:rPr>
              <a:t>时 </a:t>
            </a:r>
            <a:r>
              <a:rPr kumimoji="0" lang="en-US" altLang="zh-CN" dirty="0">
                <a:solidFill>
                  <a:schemeClr val="bg1"/>
                </a:solidFill>
              </a:rPr>
              <a:t>,  </a:t>
            </a:r>
            <a:r>
              <a:rPr kumimoji="0" lang="en-US" altLang="zh-CN" i="1" dirty="0">
                <a:solidFill>
                  <a:schemeClr val="bg1"/>
                </a:solidFill>
              </a:rPr>
              <a:t> </a:t>
            </a:r>
            <a:r>
              <a:rPr kumimoji="0" lang="en-US" altLang="zh-CN" i="1" dirty="0">
                <a:solidFill>
                  <a:srgbClr val="FFCC00"/>
                </a:solidFill>
                <a:latin typeface="+mn-lt"/>
                <a:sym typeface="Symbol" pitchFamily="18" charset="2"/>
              </a:rPr>
              <a:t></a:t>
            </a:r>
            <a:r>
              <a:rPr kumimoji="0" lang="en-US" altLang="zh-CN" baseline="-25000" dirty="0">
                <a:solidFill>
                  <a:srgbClr val="FFCC00"/>
                </a:solidFill>
                <a:latin typeface="+mn-lt"/>
              </a:rPr>
              <a:t>2 </a:t>
            </a:r>
            <a:r>
              <a:rPr kumimoji="0" lang="en-US" altLang="zh-CN" dirty="0">
                <a:solidFill>
                  <a:srgbClr val="FFCC00"/>
                </a:solidFill>
                <a:latin typeface="+mn-lt"/>
              </a:rPr>
              <a:t>-</a:t>
            </a:r>
            <a:r>
              <a:rPr kumimoji="0" lang="en-US" altLang="zh-CN" i="1" dirty="0">
                <a:solidFill>
                  <a:srgbClr val="FFCC00"/>
                </a:solidFill>
                <a:latin typeface="+mn-lt"/>
                <a:sym typeface="Symbol" pitchFamily="18" charset="2"/>
              </a:rPr>
              <a:t></a:t>
            </a:r>
            <a:r>
              <a:rPr kumimoji="0" lang="en-US" altLang="zh-CN" baseline="-25000" dirty="0">
                <a:solidFill>
                  <a:srgbClr val="FFCC00"/>
                </a:solidFill>
                <a:latin typeface="+mn-lt"/>
              </a:rPr>
              <a:t>1 </a:t>
            </a:r>
            <a:r>
              <a:rPr kumimoji="0" lang="en-US" altLang="zh-CN" dirty="0">
                <a:solidFill>
                  <a:srgbClr val="FFCC00"/>
                </a:solidFill>
                <a:latin typeface="+mn-lt"/>
                <a:sym typeface="Symbol" pitchFamily="18" charset="2"/>
              </a:rPr>
              <a:t> </a:t>
            </a:r>
            <a:r>
              <a:rPr kumimoji="0" lang="en-US" altLang="zh-CN" i="1" dirty="0">
                <a:solidFill>
                  <a:srgbClr val="FFCC00"/>
                </a:solidFill>
                <a:latin typeface="+mn-lt"/>
                <a:sym typeface="Symbol" pitchFamily="18" charset="2"/>
              </a:rPr>
              <a:t></a:t>
            </a:r>
            <a:r>
              <a:rPr kumimoji="0" lang="en-US" altLang="zh-CN" baseline="-25000" dirty="0">
                <a:solidFill>
                  <a:srgbClr val="FFCC00"/>
                </a:solidFill>
                <a:latin typeface="+mn-lt"/>
              </a:rPr>
              <a:t>2 </a:t>
            </a:r>
            <a:r>
              <a:rPr kumimoji="0" lang="en-US" altLang="zh-CN" dirty="0">
                <a:solidFill>
                  <a:srgbClr val="FFCC00"/>
                </a:solidFill>
                <a:latin typeface="+mn-lt"/>
              </a:rPr>
              <a:t>+</a:t>
            </a:r>
            <a:r>
              <a:rPr kumimoji="0" lang="en-US" altLang="zh-CN" i="1" dirty="0">
                <a:solidFill>
                  <a:srgbClr val="FFCC00"/>
                </a:solidFill>
                <a:latin typeface="+mn-lt"/>
                <a:sym typeface="Symbol" pitchFamily="18" charset="2"/>
              </a:rPr>
              <a:t></a:t>
            </a:r>
            <a:r>
              <a:rPr kumimoji="0" lang="en-US" altLang="zh-CN" baseline="-25000" dirty="0">
                <a:solidFill>
                  <a:srgbClr val="FFCC00"/>
                </a:solidFill>
                <a:latin typeface="+mn-lt"/>
              </a:rPr>
              <a:t>1 </a:t>
            </a:r>
            <a:r>
              <a:rPr kumimoji="0" lang="zh-CN" altLang="en-US" dirty="0">
                <a:solidFill>
                  <a:schemeClr val="bg1"/>
                </a:solidFill>
              </a:rPr>
              <a:t>，令</a:t>
            </a:r>
          </a:p>
        </p:txBody>
      </p:sp>
      <p:sp>
        <p:nvSpPr>
          <p:cNvPr id="192516" name="Text Box 4">
            <a:extLst>
              <a:ext uri="{FF2B5EF4-FFF2-40B4-BE49-F238E27FC236}">
                <a16:creationId xmlns:a16="http://schemas.microsoft.com/office/drawing/2014/main" id="{B5548A6D-E104-447C-B063-2CBE8C440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156075"/>
            <a:ext cx="838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其</a:t>
            </a:r>
            <a:r>
              <a:rPr kumimoji="0" lang="zh-CN" altLang="en-US">
                <a:solidFill>
                  <a:schemeClr val="bg1"/>
                </a:solidFill>
              </a:rPr>
              <a:t>中                                                ，</a:t>
            </a:r>
          </a:p>
        </p:txBody>
      </p:sp>
      <p:graphicFrame>
        <p:nvGraphicFramePr>
          <p:cNvPr id="192517" name="Object 3">
            <a:extLst>
              <a:ext uri="{FF2B5EF4-FFF2-40B4-BE49-F238E27FC236}">
                <a16:creationId xmlns:a16="http://schemas.microsoft.com/office/drawing/2014/main" id="{C45F50FB-6AC9-44F3-B69A-47949C519075}"/>
              </a:ext>
            </a:extLst>
          </p:cNvPr>
          <p:cNvGraphicFramePr>
            <a:graphicFrameLocks/>
          </p:cNvGraphicFramePr>
          <p:nvPr/>
        </p:nvGraphicFramePr>
        <p:xfrm>
          <a:off x="1547813" y="4005263"/>
          <a:ext cx="34956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name="公式" r:id="rId5" imgW="3438675" imgH="790711" progId="Equation.3">
                  <p:embed/>
                </p:oleObj>
              </mc:Choice>
              <mc:Fallback>
                <p:oleObj name="公式" r:id="rId5" imgW="3438675" imgH="790711" progId="Equation.3">
                  <p:embed/>
                  <p:pic>
                    <p:nvPicPr>
                      <p:cNvPr id="192517" name="Object 3">
                        <a:extLst>
                          <a:ext uri="{FF2B5EF4-FFF2-40B4-BE49-F238E27FC236}">
                            <a16:creationId xmlns:a16="http://schemas.microsoft.com/office/drawing/2014/main" id="{C45F50FB-6AC9-44F3-B69A-47949C51907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005263"/>
                        <a:ext cx="3495675" cy="82391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8" name="Object 4">
            <a:extLst>
              <a:ext uri="{FF2B5EF4-FFF2-40B4-BE49-F238E27FC236}">
                <a16:creationId xmlns:a16="http://schemas.microsoft.com/office/drawing/2014/main" id="{505C25E8-437A-40D6-AAA6-A6A623BA62FD}"/>
              </a:ext>
            </a:extLst>
          </p:cNvPr>
          <p:cNvGraphicFramePr>
            <a:graphicFrameLocks/>
          </p:cNvGraphicFramePr>
          <p:nvPr/>
        </p:nvGraphicFramePr>
        <p:xfrm>
          <a:off x="5435600" y="4005263"/>
          <a:ext cx="3325813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8" name="公式" r:id="rId7" imgW="3286326" imgH="790711" progId="Equation.3">
                  <p:embed/>
                </p:oleObj>
              </mc:Choice>
              <mc:Fallback>
                <p:oleObj name="公式" r:id="rId7" imgW="3286326" imgH="790711" progId="Equation.3">
                  <p:embed/>
                  <p:pic>
                    <p:nvPicPr>
                      <p:cNvPr id="192518" name="Object 4">
                        <a:extLst>
                          <a:ext uri="{FF2B5EF4-FFF2-40B4-BE49-F238E27FC236}">
                            <a16:creationId xmlns:a16="http://schemas.microsoft.com/office/drawing/2014/main" id="{505C25E8-437A-40D6-AAA6-A6A623BA62F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005263"/>
                        <a:ext cx="3325813" cy="82391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bg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9" name="Text Box 7">
            <a:extLst>
              <a:ext uri="{FF2B5EF4-FFF2-40B4-BE49-F238E27FC236}">
                <a16:creationId xmlns:a16="http://schemas.microsoft.com/office/drawing/2014/main" id="{4CE97F54-0FE9-4133-B484-6DF739F73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4857750"/>
            <a:ext cx="3786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66FFFF"/>
                </a:solidFill>
              </a:rPr>
              <a:t>合振动振幅随</a:t>
            </a:r>
            <a:r>
              <a:rPr kumimoji="0" lang="zh-CN" altLang="en-US" i="1">
                <a:solidFill>
                  <a:srgbClr val="66FFFF"/>
                </a:solidFill>
              </a:rPr>
              <a:t> </a:t>
            </a:r>
            <a:r>
              <a:rPr kumimoji="0" lang="en-US" altLang="zh-CN" i="1">
                <a:solidFill>
                  <a:srgbClr val="FFFF66"/>
                </a:solidFill>
              </a:rPr>
              <a:t>t </a:t>
            </a:r>
            <a:r>
              <a:rPr kumimoji="0" lang="zh-CN" altLang="en-US">
                <a:solidFill>
                  <a:srgbClr val="66FFFF"/>
                </a:solidFill>
              </a:rPr>
              <a:t>缓变</a:t>
            </a:r>
            <a:endParaRPr kumimoji="0" lang="zh-CN" altLang="en-US" baseline="-25000">
              <a:solidFill>
                <a:srgbClr val="66FFFF"/>
              </a:solidFill>
            </a:endParaRPr>
          </a:p>
        </p:txBody>
      </p:sp>
      <p:sp>
        <p:nvSpPr>
          <p:cNvPr id="192520" name="Text Box 8">
            <a:extLst>
              <a:ext uri="{FF2B5EF4-FFF2-40B4-BE49-F238E27FC236}">
                <a16:creationId xmlns:a16="http://schemas.microsoft.com/office/drawing/2014/main" id="{8F8D984F-AD39-4C14-82C4-AC6B2319F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563" y="4876800"/>
            <a:ext cx="3103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66FFFF"/>
                </a:solidFill>
              </a:rPr>
              <a:t>周期性变化规律</a:t>
            </a:r>
            <a:endParaRPr kumimoji="0" lang="zh-CN" altLang="en-US" sz="1800" b="0">
              <a:solidFill>
                <a:srgbClr val="66FFFF"/>
              </a:solidFill>
            </a:endParaRPr>
          </a:p>
        </p:txBody>
      </p:sp>
      <p:graphicFrame>
        <p:nvGraphicFramePr>
          <p:cNvPr id="192521" name="Object 5">
            <a:extLst>
              <a:ext uri="{FF2B5EF4-FFF2-40B4-BE49-F238E27FC236}">
                <a16:creationId xmlns:a16="http://schemas.microsoft.com/office/drawing/2014/main" id="{54878F27-55E5-412D-BA0A-E44482B66487}"/>
              </a:ext>
            </a:extLst>
          </p:cNvPr>
          <p:cNvGraphicFramePr>
            <a:graphicFrameLocks/>
          </p:cNvGraphicFramePr>
          <p:nvPr/>
        </p:nvGraphicFramePr>
        <p:xfrm>
          <a:off x="5953125" y="3436938"/>
          <a:ext cx="211931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9" name="公式" r:id="rId9" imgW="2085914" imgH="409439" progId="Equation.3">
                  <p:embed/>
                </p:oleObj>
              </mc:Choice>
              <mc:Fallback>
                <p:oleObj name="公式" r:id="rId9" imgW="2085914" imgH="409439" progId="Equation.3">
                  <p:embed/>
                  <p:pic>
                    <p:nvPicPr>
                      <p:cNvPr id="192521" name="Object 5">
                        <a:extLst>
                          <a:ext uri="{FF2B5EF4-FFF2-40B4-BE49-F238E27FC236}">
                            <a16:creationId xmlns:a16="http://schemas.microsoft.com/office/drawing/2014/main" id="{54878F27-55E5-412D-BA0A-E44482B6648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5" y="3436938"/>
                        <a:ext cx="2119313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66FF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2" name="Text Box 10">
            <a:extLst>
              <a:ext uri="{FF2B5EF4-FFF2-40B4-BE49-F238E27FC236}">
                <a16:creationId xmlns:a16="http://schemas.microsoft.com/office/drawing/2014/main" id="{53D78148-5883-44F0-8844-5E345DD7B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03225"/>
            <a:ext cx="7929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特殊情况：</a:t>
            </a:r>
            <a:r>
              <a:rPr kumimoji="0" lang="zh-CN" altLang="en-US">
                <a:solidFill>
                  <a:srgbClr val="66FFFF"/>
                </a:solidFill>
              </a:rPr>
              <a:t>振幅相同</a:t>
            </a:r>
            <a:r>
              <a:rPr kumimoji="0" lang="zh-CN" altLang="en-US">
                <a:solidFill>
                  <a:schemeClr val="bg1"/>
                </a:solidFill>
              </a:rPr>
              <a:t>不同频率的简谐振动的合成</a:t>
            </a:r>
          </a:p>
        </p:txBody>
      </p:sp>
      <p:sp>
        <p:nvSpPr>
          <p:cNvPr id="192523" name="AutoShape 11">
            <a:extLst>
              <a:ext uri="{FF2B5EF4-FFF2-40B4-BE49-F238E27FC236}">
                <a16:creationId xmlns:a16="http://schemas.microsoft.com/office/drawing/2014/main" id="{8B06A24D-54AE-4ABB-AE8B-8714C8564C5B}"/>
              </a:ext>
            </a:extLst>
          </p:cNvPr>
          <p:cNvSpPr>
            <a:spLocks/>
          </p:cNvSpPr>
          <p:nvPr/>
        </p:nvSpPr>
        <p:spPr bwMode="auto">
          <a:xfrm>
            <a:off x="2143125" y="1155700"/>
            <a:ext cx="73025" cy="544513"/>
          </a:xfrm>
          <a:prstGeom prst="leftBrace">
            <a:avLst>
              <a:gd name="adj1" fmla="val 62138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92524" name="Object 6">
            <a:extLst>
              <a:ext uri="{FF2B5EF4-FFF2-40B4-BE49-F238E27FC236}">
                <a16:creationId xmlns:a16="http://schemas.microsoft.com/office/drawing/2014/main" id="{97644D42-4829-4DC6-82CC-BFA79788AA04}"/>
              </a:ext>
            </a:extLst>
          </p:cNvPr>
          <p:cNvGraphicFramePr>
            <a:graphicFrameLocks/>
          </p:cNvGraphicFramePr>
          <p:nvPr/>
        </p:nvGraphicFramePr>
        <p:xfrm>
          <a:off x="2401888" y="920750"/>
          <a:ext cx="187325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0" name="公式" r:id="rId11" imgW="1838398" imgH="380864" progId="Equation.3">
                  <p:embed/>
                </p:oleObj>
              </mc:Choice>
              <mc:Fallback>
                <p:oleObj name="公式" r:id="rId11" imgW="1838398" imgH="380864" progId="Equation.3">
                  <p:embed/>
                  <p:pic>
                    <p:nvPicPr>
                      <p:cNvPr id="192524" name="Object 6">
                        <a:extLst>
                          <a:ext uri="{FF2B5EF4-FFF2-40B4-BE49-F238E27FC236}">
                            <a16:creationId xmlns:a16="http://schemas.microsoft.com/office/drawing/2014/main" id="{97644D42-4829-4DC6-82CC-BFA79788AA0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920750"/>
                        <a:ext cx="1873250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5" name="Object 7">
            <a:extLst>
              <a:ext uri="{FF2B5EF4-FFF2-40B4-BE49-F238E27FC236}">
                <a16:creationId xmlns:a16="http://schemas.microsoft.com/office/drawing/2014/main" id="{381F66DA-A81A-43DA-A188-8E36AC05976F}"/>
              </a:ext>
            </a:extLst>
          </p:cNvPr>
          <p:cNvGraphicFramePr>
            <a:graphicFrameLocks/>
          </p:cNvGraphicFramePr>
          <p:nvPr/>
        </p:nvGraphicFramePr>
        <p:xfrm>
          <a:off x="2370138" y="1495425"/>
          <a:ext cx="1947862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1" name="公式" r:id="rId13" imgW="1914369" imgH="380864" progId="Equation.3">
                  <p:embed/>
                </p:oleObj>
              </mc:Choice>
              <mc:Fallback>
                <p:oleObj name="公式" r:id="rId13" imgW="1914369" imgH="380864" progId="Equation.3">
                  <p:embed/>
                  <p:pic>
                    <p:nvPicPr>
                      <p:cNvPr id="192525" name="Object 7">
                        <a:extLst>
                          <a:ext uri="{FF2B5EF4-FFF2-40B4-BE49-F238E27FC236}">
                            <a16:creationId xmlns:a16="http://schemas.microsoft.com/office/drawing/2014/main" id="{381F66DA-A81A-43DA-A188-8E36AC05976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1495425"/>
                        <a:ext cx="1947862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6" name="Object 8">
            <a:extLst>
              <a:ext uri="{FF2B5EF4-FFF2-40B4-BE49-F238E27FC236}">
                <a16:creationId xmlns:a16="http://schemas.microsoft.com/office/drawing/2014/main" id="{E8861FF1-40CB-4D78-BA45-3624765B48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8913" y="2565400"/>
          <a:ext cx="47720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2" name="公式" r:id="rId15" imgW="2200278" imgH="352289" progId="Equation.3">
                  <p:embed/>
                </p:oleObj>
              </mc:Choice>
              <mc:Fallback>
                <p:oleObj name="公式" r:id="rId15" imgW="2200278" imgH="352289" progId="Equation.3">
                  <p:embed/>
                  <p:pic>
                    <p:nvPicPr>
                      <p:cNvPr id="192526" name="Object 8">
                        <a:extLst>
                          <a:ext uri="{FF2B5EF4-FFF2-40B4-BE49-F238E27FC236}">
                            <a16:creationId xmlns:a16="http://schemas.microsoft.com/office/drawing/2014/main" id="{E8861FF1-40CB-4D78-BA45-3624765B48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2565400"/>
                        <a:ext cx="47720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27" name="Text Box 15">
            <a:extLst>
              <a:ext uri="{FF2B5EF4-FFF2-40B4-BE49-F238E27FC236}">
                <a16:creationId xmlns:a16="http://schemas.microsoft.com/office/drawing/2014/main" id="{CE7735C1-685B-4C6D-8FC5-BBFBBED70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" y="2043113"/>
            <a:ext cx="2614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en-US" altLang="zh-CN">
                <a:solidFill>
                  <a:schemeClr val="bg1"/>
                </a:solidFill>
              </a:rPr>
              <a:t> 2. </a:t>
            </a:r>
            <a:r>
              <a:rPr kumimoji="0" lang="zh-CN" altLang="en-US">
                <a:solidFill>
                  <a:schemeClr val="bg1"/>
                </a:solidFill>
              </a:rPr>
              <a:t>合振动 </a:t>
            </a:r>
            <a:r>
              <a:rPr kumimoji="0" lang="en-US" altLang="zh-CN">
                <a:solidFill>
                  <a:schemeClr val="bg1"/>
                </a:solidFill>
              </a:rPr>
              <a:t>:</a:t>
            </a:r>
            <a:endParaRPr kumimoji="0" lang="en-US" altLang="zh-CN" sz="3600" b="0">
              <a:solidFill>
                <a:schemeClr val="bg1"/>
              </a:solidFill>
            </a:endParaRPr>
          </a:p>
        </p:txBody>
      </p:sp>
      <p:sp>
        <p:nvSpPr>
          <p:cNvPr id="192528" name="Text Box 16">
            <a:extLst>
              <a:ext uri="{FF2B5EF4-FFF2-40B4-BE49-F238E27FC236}">
                <a16:creationId xmlns:a16="http://schemas.microsoft.com/office/drawing/2014/main" id="{FFC6DA5F-D9BE-4711-9F3F-87B09B877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85863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en-US" altLang="zh-CN">
                <a:solidFill>
                  <a:schemeClr val="bg1"/>
                </a:solidFill>
              </a:rPr>
              <a:t>1. </a:t>
            </a:r>
            <a:r>
              <a:rPr kumimoji="0" lang="zh-CN" altLang="en-US">
                <a:solidFill>
                  <a:schemeClr val="bg1"/>
                </a:solidFill>
              </a:rPr>
              <a:t>分振动 </a:t>
            </a:r>
            <a:r>
              <a:rPr kumimoji="0" lang="en-US" altLang="zh-CN">
                <a:solidFill>
                  <a:schemeClr val="bg1"/>
                </a:solidFill>
              </a:rPr>
              <a:t>:</a:t>
            </a:r>
            <a:endParaRPr kumimoji="0" lang="en-US" altLang="zh-CN" b="0">
              <a:solidFill>
                <a:schemeClr val="bg1"/>
              </a:solidFill>
            </a:endParaRPr>
          </a:p>
        </p:txBody>
      </p:sp>
      <p:sp>
        <p:nvSpPr>
          <p:cNvPr id="192529" name="Text Box 17">
            <a:extLst>
              <a:ext uri="{FF2B5EF4-FFF2-40B4-BE49-F238E27FC236}">
                <a16:creationId xmlns:a16="http://schemas.microsoft.com/office/drawing/2014/main" id="{442DD5D4-5E9E-4044-ABE2-79718291A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63" y="6143625"/>
            <a:ext cx="8389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结论：</a:t>
            </a:r>
            <a:r>
              <a:rPr kumimoji="0"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合振动可看作是振幅缓变的简谐振动（准简谐振动）</a:t>
            </a:r>
          </a:p>
        </p:txBody>
      </p:sp>
      <p:sp>
        <p:nvSpPr>
          <p:cNvPr id="192538" name="Rectangle 26">
            <a:extLst>
              <a:ext uri="{FF2B5EF4-FFF2-40B4-BE49-F238E27FC236}">
                <a16:creationId xmlns:a16="http://schemas.microsoft.com/office/drawing/2014/main" id="{C1B50946-F8BF-4201-95D8-817DDB315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600" y="5516563"/>
            <a:ext cx="426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合振动振幅频率（拍频）为</a:t>
            </a:r>
            <a:r>
              <a:rPr kumimoji="0" lang="en-US" altLang="zh-CN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192539" name="Object 9">
            <a:extLst>
              <a:ext uri="{FF2B5EF4-FFF2-40B4-BE49-F238E27FC236}">
                <a16:creationId xmlns:a16="http://schemas.microsoft.com/office/drawing/2014/main" id="{2249BC02-9F87-49CF-A4F2-2811471301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6163" y="5387975"/>
          <a:ext cx="35734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13" name="公式" r:id="rId17" imgW="4181631" imgH="847861" progId="Equation.3">
                  <p:embed/>
                </p:oleObj>
              </mc:Choice>
              <mc:Fallback>
                <p:oleObj name="公式" r:id="rId17" imgW="4181631" imgH="847861" progId="Equation.3">
                  <p:embed/>
                  <p:pic>
                    <p:nvPicPr>
                      <p:cNvPr id="192539" name="Object 9">
                        <a:extLst>
                          <a:ext uri="{FF2B5EF4-FFF2-40B4-BE49-F238E27FC236}">
                            <a16:creationId xmlns:a16="http://schemas.microsoft.com/office/drawing/2014/main" id="{2249BC02-9F87-49CF-A4F2-2811471301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5387975"/>
                        <a:ext cx="3573462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2" name="灯片编号占位符 1">
            <a:extLst>
              <a:ext uri="{FF2B5EF4-FFF2-40B4-BE49-F238E27FC236}">
                <a16:creationId xmlns:a16="http://schemas.microsoft.com/office/drawing/2014/main" id="{25C8AA52-F173-42E7-96C6-8B3919517B9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F5D222-E0DA-4781-A2CA-EA0AFFDAA6B9}" type="slidenum">
              <a:rPr lang="en-US" altLang="zh-CN" b="0">
                <a:solidFill>
                  <a:srgbClr val="FF00FF"/>
                </a:solidFill>
              </a:rPr>
              <a:pPr eaLnBrk="1" hangingPunct="1"/>
              <a:t>12</a:t>
            </a:fld>
            <a:r>
              <a:rPr lang="en-US" altLang="zh-CN" b="0">
                <a:solidFill>
                  <a:srgbClr val="FF00FF"/>
                </a:solidFill>
              </a:rPr>
              <a:t>/25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2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2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92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2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2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9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/>
      <p:bldP spid="192516" grpId="0"/>
      <p:bldP spid="192519" grpId="0"/>
      <p:bldP spid="192520" grpId="0"/>
      <p:bldP spid="192522" grpId="0"/>
      <p:bldP spid="192523" grpId="0" animBg="1"/>
      <p:bldP spid="192527" grpId="0"/>
      <p:bldP spid="192528" grpId="0"/>
      <p:bldP spid="192529" grpId="0"/>
      <p:bldP spid="19253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38" name="Picture 2" descr="拍1">
            <a:extLst>
              <a:ext uri="{FF2B5EF4-FFF2-40B4-BE49-F238E27FC236}">
                <a16:creationId xmlns:a16="http://schemas.microsoft.com/office/drawing/2014/main" id="{849D83EF-474F-4752-A582-9178AC11F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91C8"/>
              </a:clrFrom>
              <a:clrTo>
                <a:srgbClr val="0091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10893" r="931" b="11139"/>
          <a:stretch>
            <a:fillRect/>
          </a:stretch>
        </p:blipFill>
        <p:spPr bwMode="auto">
          <a:xfrm>
            <a:off x="1033463" y="773113"/>
            <a:ext cx="7129462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39" name="Picture 3" descr="拍2">
            <a:extLst>
              <a:ext uri="{FF2B5EF4-FFF2-40B4-BE49-F238E27FC236}">
                <a16:creationId xmlns:a16="http://schemas.microsoft.com/office/drawing/2014/main" id="{6855B214-2505-4387-B6CB-6273CF595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91C8"/>
              </a:clrFrom>
              <a:clrTo>
                <a:srgbClr val="0091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784" r="931" b="8633"/>
          <a:stretch>
            <a:fillRect/>
          </a:stretch>
        </p:blipFill>
        <p:spPr bwMode="auto">
          <a:xfrm>
            <a:off x="1033463" y="2193925"/>
            <a:ext cx="712946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3540" name="Picture 4" descr="拍3">
            <a:extLst>
              <a:ext uri="{FF2B5EF4-FFF2-40B4-BE49-F238E27FC236}">
                <a16:creationId xmlns:a16="http://schemas.microsoft.com/office/drawing/2014/main" id="{B35B12C6-E2E1-40F7-B0F4-8D4E28D3C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91C8"/>
              </a:clrFrom>
              <a:clrTo>
                <a:srgbClr val="0091C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" t="9784" r="931" b="11871"/>
          <a:stretch>
            <a:fillRect/>
          </a:stretch>
        </p:blipFill>
        <p:spPr bwMode="auto">
          <a:xfrm>
            <a:off x="1014413" y="3762375"/>
            <a:ext cx="7158037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3541" name="Text Box 5">
            <a:extLst>
              <a:ext uri="{FF2B5EF4-FFF2-40B4-BE49-F238E27FC236}">
                <a16:creationId xmlns:a16="http://schemas.microsoft.com/office/drawing/2014/main" id="{888D8EB6-FB4E-4335-AF13-3621F71A1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678238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i="1">
                <a:solidFill>
                  <a:schemeClr val="bg1"/>
                </a:solidFill>
              </a:rPr>
              <a:t>x</a:t>
            </a:r>
            <a:endParaRPr kumimoji="0" lang="en-US" altLang="zh-CN" b="0">
              <a:solidFill>
                <a:schemeClr val="bg1"/>
              </a:solidFill>
            </a:endParaRPr>
          </a:p>
        </p:txBody>
      </p:sp>
      <p:sp>
        <p:nvSpPr>
          <p:cNvPr id="193542" name="Text Box 6">
            <a:extLst>
              <a:ext uri="{FF2B5EF4-FFF2-40B4-BE49-F238E27FC236}">
                <a16:creationId xmlns:a16="http://schemas.microsoft.com/office/drawing/2014/main" id="{441240B4-1BD1-4F89-9096-ED4C3F435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7963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i="1">
                <a:solidFill>
                  <a:schemeClr val="bg1"/>
                </a:solidFill>
              </a:rPr>
              <a:t>x</a:t>
            </a:r>
            <a:r>
              <a:rPr kumimoji="0" lang="en-US" altLang="zh-CN" baseline="-25000">
                <a:solidFill>
                  <a:schemeClr val="bg1"/>
                </a:solidFill>
              </a:rPr>
              <a:t>2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193543" name="Text Box 7">
            <a:extLst>
              <a:ext uri="{FF2B5EF4-FFF2-40B4-BE49-F238E27FC236}">
                <a16:creationId xmlns:a16="http://schemas.microsoft.com/office/drawing/2014/main" id="{FAAA6128-082E-4731-81D6-813B88F89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620713"/>
            <a:ext cx="652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i="1">
                <a:solidFill>
                  <a:schemeClr val="bg1"/>
                </a:solidFill>
              </a:rPr>
              <a:t>x</a:t>
            </a:r>
            <a:r>
              <a:rPr kumimoji="0" lang="en-US" altLang="zh-CN" baseline="-25000">
                <a:solidFill>
                  <a:schemeClr val="bg1"/>
                </a:solidFill>
              </a:rPr>
              <a:t>1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193544" name="Text Box 8">
            <a:extLst>
              <a:ext uri="{FF2B5EF4-FFF2-40B4-BE49-F238E27FC236}">
                <a16:creationId xmlns:a16="http://schemas.microsoft.com/office/drawing/2014/main" id="{D97D9B0A-17B5-4487-9AEF-44D752D79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162877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i="1">
                <a:solidFill>
                  <a:schemeClr val="bg1"/>
                </a:solidFill>
              </a:rPr>
              <a:t>t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193545" name="Text Box 9">
            <a:extLst>
              <a:ext uri="{FF2B5EF4-FFF2-40B4-BE49-F238E27FC236}">
                <a16:creationId xmlns:a16="http://schemas.microsoft.com/office/drawing/2014/main" id="{83556DED-D9B9-4A0C-B8DF-28E6A4E23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3140075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i="1">
                <a:solidFill>
                  <a:schemeClr val="bg1"/>
                </a:solidFill>
              </a:rPr>
              <a:t>t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193546" name="Text Box 10">
            <a:extLst>
              <a:ext uri="{FF2B5EF4-FFF2-40B4-BE49-F238E27FC236}">
                <a16:creationId xmlns:a16="http://schemas.microsoft.com/office/drawing/2014/main" id="{CF18E2E0-EA27-4B11-ABB9-AFFF10AEE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4288" y="46609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i="1">
                <a:solidFill>
                  <a:schemeClr val="bg1"/>
                </a:solidFill>
              </a:rPr>
              <a:t>t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sp>
        <p:nvSpPr>
          <p:cNvPr id="193547" name="Text Box 11">
            <a:extLst>
              <a:ext uri="{FF2B5EF4-FFF2-40B4-BE49-F238E27FC236}">
                <a16:creationId xmlns:a16="http://schemas.microsoft.com/office/drawing/2014/main" id="{41CA35A3-FCFE-4BF0-8D6D-7ADADA84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5492750"/>
            <a:ext cx="7351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zh-CN" altLang="en-US">
                <a:solidFill>
                  <a:srgbClr val="66FFFF"/>
                </a:solidFill>
              </a:rPr>
              <a:t>拍频 </a:t>
            </a:r>
            <a:r>
              <a:rPr kumimoji="0" lang="en-US" altLang="zh-CN">
                <a:solidFill>
                  <a:srgbClr val="66FFFF"/>
                </a:solidFill>
              </a:rPr>
              <a:t>:</a:t>
            </a:r>
            <a:r>
              <a:rPr kumimoji="0" lang="en-US" altLang="zh-CN">
                <a:solidFill>
                  <a:srgbClr val="FFFF66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单位时间内</a:t>
            </a:r>
            <a:r>
              <a:rPr kumimoji="0" lang="zh-CN" altLang="en-US">
                <a:solidFill>
                  <a:srgbClr val="FFCC00"/>
                </a:solidFill>
              </a:rPr>
              <a:t>合振动振幅大小变化的次数</a:t>
            </a:r>
            <a:r>
              <a:rPr kumimoji="0" lang="zh-CN" altLang="en-US">
                <a:solidFill>
                  <a:srgbClr val="FFFF66"/>
                </a:solidFill>
              </a:rPr>
              <a:t>       </a:t>
            </a:r>
            <a:endParaRPr kumimoji="0" lang="zh-CN" altLang="en-US" b="0">
              <a:solidFill>
                <a:srgbClr val="FFFF66"/>
              </a:solidFill>
            </a:endParaRPr>
          </a:p>
        </p:txBody>
      </p:sp>
      <p:graphicFrame>
        <p:nvGraphicFramePr>
          <p:cNvPr id="193548" name="Object 2">
            <a:extLst>
              <a:ext uri="{FF2B5EF4-FFF2-40B4-BE49-F238E27FC236}">
                <a16:creationId xmlns:a16="http://schemas.microsoft.com/office/drawing/2014/main" id="{8EA537BE-9594-4E21-920F-41ED9ED08248}"/>
              </a:ext>
            </a:extLst>
          </p:cNvPr>
          <p:cNvGraphicFramePr>
            <a:graphicFrameLocks/>
          </p:cNvGraphicFramePr>
          <p:nvPr/>
        </p:nvGraphicFramePr>
        <p:xfrm>
          <a:off x="928688" y="6021388"/>
          <a:ext cx="3663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公式" r:id="rId6" imgW="3619615" imgH="419236" progId="Equation.3">
                  <p:embed/>
                </p:oleObj>
              </mc:Choice>
              <mc:Fallback>
                <p:oleObj name="公式" r:id="rId6" imgW="3619615" imgH="419236" progId="Equation.3">
                  <p:embed/>
                  <p:pic>
                    <p:nvPicPr>
                      <p:cNvPr id="193548" name="Object 2">
                        <a:extLst>
                          <a:ext uri="{FF2B5EF4-FFF2-40B4-BE49-F238E27FC236}">
                            <a16:creationId xmlns:a16="http://schemas.microsoft.com/office/drawing/2014/main" id="{8EA537BE-9594-4E21-920F-41ED9ED0824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6021388"/>
                        <a:ext cx="3663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3549" name="Text Box 13">
            <a:extLst>
              <a:ext uri="{FF2B5EF4-FFF2-40B4-BE49-F238E27FC236}">
                <a16:creationId xmlns:a16="http://schemas.microsoft.com/office/drawing/2014/main" id="{9BFBDA42-654C-4B0B-9762-DD677C6FA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14313"/>
            <a:ext cx="7351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en-US" altLang="zh-CN">
                <a:solidFill>
                  <a:schemeClr val="bg1"/>
                </a:solidFill>
              </a:rPr>
              <a:t>3. </a:t>
            </a:r>
            <a:r>
              <a:rPr kumimoji="0" lang="zh-CN" altLang="en-US">
                <a:solidFill>
                  <a:schemeClr val="bg1"/>
                </a:solidFill>
              </a:rPr>
              <a:t>拍的现象（两分振动频率相差很小）       </a:t>
            </a:r>
            <a:endParaRPr kumimoji="0" lang="zh-CN" altLang="en-US" b="0">
              <a:solidFill>
                <a:schemeClr val="bg1"/>
              </a:solidFill>
            </a:endParaRP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54D1A825-0AE6-42F1-9389-5B525749B42F}"/>
              </a:ext>
            </a:extLst>
          </p:cNvPr>
          <p:cNvGrpSpPr>
            <a:grpSpLocks/>
          </p:cNvGrpSpPr>
          <p:nvPr/>
        </p:nvGrpSpPr>
        <p:grpSpPr bwMode="auto">
          <a:xfrm>
            <a:off x="788988" y="908050"/>
            <a:ext cx="7116762" cy="1287463"/>
            <a:chOff x="510" y="572"/>
            <a:chExt cx="4424" cy="772"/>
          </a:xfrm>
        </p:grpSpPr>
        <p:sp>
          <p:nvSpPr>
            <p:cNvPr id="14363" name="Line 15">
              <a:extLst>
                <a:ext uri="{FF2B5EF4-FFF2-40B4-BE49-F238E27FC236}">
                  <a16:creationId xmlns:a16="http://schemas.microsoft.com/office/drawing/2014/main" id="{6F301FD7-14AC-4B66-B43C-1FB65E0AFC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" y="992"/>
              <a:ext cx="421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4" name="Line 16">
              <a:extLst>
                <a:ext uri="{FF2B5EF4-FFF2-40B4-BE49-F238E27FC236}">
                  <a16:creationId xmlns:a16="http://schemas.microsoft.com/office/drawing/2014/main" id="{7E35F59C-946B-4937-B3B8-35F10D5596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2" y="572"/>
              <a:ext cx="0" cy="7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5" name="Text Box 17">
              <a:extLst>
                <a:ext uri="{FF2B5EF4-FFF2-40B4-BE49-F238E27FC236}">
                  <a16:creationId xmlns:a16="http://schemas.microsoft.com/office/drawing/2014/main" id="{1D88291A-695A-4BC1-B00A-56580E9D0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957"/>
              <a:ext cx="411" cy="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i="1">
                  <a:solidFill>
                    <a:schemeClr val="bg1"/>
                  </a:solidFill>
                </a:rPr>
                <a:t>O</a:t>
              </a:r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ED842A21-5A96-4D87-B794-8344D06C5509}"/>
              </a:ext>
            </a:extLst>
          </p:cNvPr>
          <p:cNvGrpSpPr>
            <a:grpSpLocks/>
          </p:cNvGrpSpPr>
          <p:nvPr/>
        </p:nvGrpSpPr>
        <p:grpSpPr bwMode="auto">
          <a:xfrm>
            <a:off x="777875" y="2411413"/>
            <a:ext cx="7116763" cy="1296987"/>
            <a:chOff x="510" y="572"/>
            <a:chExt cx="4424" cy="772"/>
          </a:xfrm>
        </p:grpSpPr>
        <p:sp>
          <p:nvSpPr>
            <p:cNvPr id="14360" name="Line 19">
              <a:extLst>
                <a:ext uri="{FF2B5EF4-FFF2-40B4-BE49-F238E27FC236}">
                  <a16:creationId xmlns:a16="http://schemas.microsoft.com/office/drawing/2014/main" id="{BABE212B-C819-48C8-8BF4-FEECB6DA08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" y="992"/>
              <a:ext cx="421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20">
              <a:extLst>
                <a:ext uri="{FF2B5EF4-FFF2-40B4-BE49-F238E27FC236}">
                  <a16:creationId xmlns:a16="http://schemas.microsoft.com/office/drawing/2014/main" id="{317F0DDD-9CE3-4862-9FB1-CC87AC043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2" y="572"/>
              <a:ext cx="0" cy="7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Text Box 21">
              <a:extLst>
                <a:ext uri="{FF2B5EF4-FFF2-40B4-BE49-F238E27FC236}">
                  <a16:creationId xmlns:a16="http://schemas.microsoft.com/office/drawing/2014/main" id="{40E6C460-E96C-4CCD-A0BE-453C17C986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957"/>
              <a:ext cx="411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i="1">
                  <a:solidFill>
                    <a:schemeClr val="bg1"/>
                  </a:solidFill>
                </a:rPr>
                <a:t>O</a:t>
              </a:r>
            </a:p>
          </p:txBody>
        </p:sp>
      </p:grpSp>
      <p:grpSp>
        <p:nvGrpSpPr>
          <p:cNvPr id="4" name="Group 22">
            <a:extLst>
              <a:ext uri="{FF2B5EF4-FFF2-40B4-BE49-F238E27FC236}">
                <a16:creationId xmlns:a16="http://schemas.microsoft.com/office/drawing/2014/main" id="{E06B4346-B846-4B71-AAAF-1B6186D26C22}"/>
              </a:ext>
            </a:extLst>
          </p:cNvPr>
          <p:cNvGrpSpPr>
            <a:grpSpLocks/>
          </p:cNvGrpSpPr>
          <p:nvPr/>
        </p:nvGrpSpPr>
        <p:grpSpPr bwMode="auto">
          <a:xfrm>
            <a:off x="788988" y="3963988"/>
            <a:ext cx="7116762" cy="1317625"/>
            <a:chOff x="510" y="572"/>
            <a:chExt cx="4424" cy="772"/>
          </a:xfrm>
        </p:grpSpPr>
        <p:sp>
          <p:nvSpPr>
            <p:cNvPr id="14357" name="Line 23">
              <a:extLst>
                <a:ext uri="{FF2B5EF4-FFF2-40B4-BE49-F238E27FC236}">
                  <a16:creationId xmlns:a16="http://schemas.microsoft.com/office/drawing/2014/main" id="{F0DF4F07-A643-4483-B93A-275D7BCC68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5" y="992"/>
              <a:ext cx="421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8" name="Line 24">
              <a:extLst>
                <a:ext uri="{FF2B5EF4-FFF2-40B4-BE49-F238E27FC236}">
                  <a16:creationId xmlns:a16="http://schemas.microsoft.com/office/drawing/2014/main" id="{E7F219D1-6430-46B2-B11C-A3B46A3052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2" y="572"/>
              <a:ext cx="0" cy="7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59" name="Text Box 25">
              <a:extLst>
                <a:ext uri="{FF2B5EF4-FFF2-40B4-BE49-F238E27FC236}">
                  <a16:creationId xmlns:a16="http://schemas.microsoft.com/office/drawing/2014/main" id="{4511C56D-2BB6-4257-9131-8D1AA5E0F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957"/>
              <a:ext cx="411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0" lang="en-US" altLang="zh-CN" i="1">
                  <a:solidFill>
                    <a:schemeClr val="bg1"/>
                  </a:solidFill>
                </a:rPr>
                <a:t>O</a:t>
              </a:r>
            </a:p>
          </p:txBody>
        </p:sp>
      </p:grpSp>
      <p:graphicFrame>
        <p:nvGraphicFramePr>
          <p:cNvPr id="26" name="Object 27">
            <a:extLst>
              <a:ext uri="{FF2B5EF4-FFF2-40B4-BE49-F238E27FC236}">
                <a16:creationId xmlns:a16="http://schemas.microsoft.com/office/drawing/2014/main" id="{38CCB752-8D52-4758-8917-BC32DA42DE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07025" y="685800"/>
          <a:ext cx="1789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公式" r:id="rId8" imgW="685774" imgH="180839" progId="Equation.3">
                  <p:embed/>
                </p:oleObj>
              </mc:Choice>
              <mc:Fallback>
                <p:oleObj name="公式" r:id="rId8" imgW="685774" imgH="180839" progId="Equation.3">
                  <p:embed/>
                  <p:pic>
                    <p:nvPicPr>
                      <p:cNvPr id="26" name="Object 27">
                        <a:extLst>
                          <a:ext uri="{FF2B5EF4-FFF2-40B4-BE49-F238E27FC236}">
                            <a16:creationId xmlns:a16="http://schemas.microsoft.com/office/drawing/2014/main" id="{38CCB752-8D52-4758-8917-BC32DA42DE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685800"/>
                        <a:ext cx="1789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8">
            <a:extLst>
              <a:ext uri="{FF2B5EF4-FFF2-40B4-BE49-F238E27FC236}">
                <a16:creationId xmlns:a16="http://schemas.microsoft.com/office/drawing/2014/main" id="{5B1EF801-0D07-4721-9430-B512937449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9088" y="2282825"/>
          <a:ext cx="175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公式" r:id="rId10" imgW="714365" imgH="180839" progId="Equation.3">
                  <p:embed/>
                </p:oleObj>
              </mc:Choice>
              <mc:Fallback>
                <p:oleObj name="公式" r:id="rId10" imgW="714365" imgH="180839" progId="Equation.3">
                  <p:embed/>
                  <p:pic>
                    <p:nvPicPr>
                      <p:cNvPr id="27" name="Object 28">
                        <a:extLst>
                          <a:ext uri="{FF2B5EF4-FFF2-40B4-BE49-F238E27FC236}">
                            <a16:creationId xmlns:a16="http://schemas.microsoft.com/office/drawing/2014/main" id="{5B1EF801-0D07-4721-9430-B512937449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2282825"/>
                        <a:ext cx="175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4">
            <a:extLst>
              <a:ext uri="{FF2B5EF4-FFF2-40B4-BE49-F238E27FC236}">
                <a16:creationId xmlns:a16="http://schemas.microsoft.com/office/drawing/2014/main" id="{7508AE35-C027-4C41-BEE4-9BF04CDBE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3" y="5986463"/>
            <a:ext cx="360045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</a:rPr>
              <a:t>拍的应用：乐器校音、速度检测器、雷达等</a:t>
            </a:r>
          </a:p>
        </p:txBody>
      </p:sp>
      <p:sp>
        <p:nvSpPr>
          <p:cNvPr id="14356" name="灯片编号占位符 1">
            <a:extLst>
              <a:ext uri="{FF2B5EF4-FFF2-40B4-BE49-F238E27FC236}">
                <a16:creationId xmlns:a16="http://schemas.microsoft.com/office/drawing/2014/main" id="{ABCC5320-023A-4421-A984-42D7C4152034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5C3DD95-F69A-4E4C-86B0-053AE9114244}" type="slidenum">
              <a:rPr lang="en-US" altLang="zh-CN" b="0">
                <a:solidFill>
                  <a:srgbClr val="FF00FF"/>
                </a:solidFill>
              </a:rPr>
              <a:pPr eaLnBrk="1" hangingPunct="1"/>
              <a:t>13</a:t>
            </a:fld>
            <a:r>
              <a:rPr lang="en-US" altLang="zh-CN" b="0">
                <a:solidFill>
                  <a:srgbClr val="FF00FF"/>
                </a:solidFill>
              </a:rPr>
              <a:t>/25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9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9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1" grpId="0"/>
      <p:bldP spid="193542" grpId="0"/>
      <p:bldP spid="193543" grpId="0"/>
      <p:bldP spid="193544" grpId="0"/>
      <p:bldP spid="193546" grpId="0"/>
      <p:bldP spid="193547" grpId="0"/>
      <p:bldP spid="193549" grpId="0"/>
      <p:bldP spid="2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ext Box 2">
            <a:extLst>
              <a:ext uri="{FF2B5EF4-FFF2-40B4-BE49-F238E27FC236}">
                <a16:creationId xmlns:a16="http://schemas.microsoft.com/office/drawing/2014/main" id="{B9E540AD-9B88-47B7-AD84-2A767A57F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271463"/>
            <a:ext cx="75438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rgbClr val="FFFF66"/>
                </a:solidFill>
                <a:latin typeface="宋体" pitchFamily="2" charset="-122"/>
              </a:rPr>
              <a:t>三</a:t>
            </a:r>
            <a:r>
              <a:rPr kumimoji="0" lang="en-US" altLang="zh-CN" dirty="0">
                <a:solidFill>
                  <a:srgbClr val="FFFF66"/>
                </a:solidFill>
                <a:latin typeface="宋体" pitchFamily="2" charset="-122"/>
              </a:rPr>
              <a:t>.</a:t>
            </a:r>
            <a:r>
              <a:rPr kumimoji="0" lang="en-US" altLang="zh-CN" dirty="0">
                <a:solidFill>
                  <a:srgbClr val="FFFF66"/>
                </a:solidFill>
                <a:latin typeface="+mn-lt"/>
              </a:rPr>
              <a:t> </a:t>
            </a:r>
            <a:r>
              <a:rPr kumimoji="0" lang="zh-CN" altLang="en-US" dirty="0">
                <a:solidFill>
                  <a:srgbClr val="FFFF66"/>
                </a:solidFill>
                <a:latin typeface="宋体" pitchFamily="2" charset="-122"/>
              </a:rPr>
              <a:t>垂直方向同频率简谐振动的合成</a:t>
            </a:r>
          </a:p>
        </p:txBody>
      </p:sp>
      <p:sp>
        <p:nvSpPr>
          <p:cNvPr id="194563" name="Text Box 3">
            <a:extLst>
              <a:ext uri="{FF2B5EF4-FFF2-40B4-BE49-F238E27FC236}">
                <a16:creationId xmlns:a16="http://schemas.microsoft.com/office/drawing/2014/main" id="{10497086-8685-466F-B37F-6E5F52636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8" y="11303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1.</a:t>
            </a:r>
            <a:r>
              <a:rPr kumimoji="0" lang="zh-CN" altLang="en-US">
                <a:solidFill>
                  <a:schemeClr val="bg1"/>
                </a:solidFill>
              </a:rPr>
              <a:t>分振动</a:t>
            </a:r>
            <a:endParaRPr kumimoji="0" lang="zh-CN" altLang="en-US" b="0">
              <a:solidFill>
                <a:schemeClr val="bg1"/>
              </a:solidFill>
            </a:endParaRPr>
          </a:p>
        </p:txBody>
      </p:sp>
      <p:sp>
        <p:nvSpPr>
          <p:cNvPr id="194564" name="Text Box 4">
            <a:extLst>
              <a:ext uri="{FF2B5EF4-FFF2-40B4-BE49-F238E27FC236}">
                <a16:creationId xmlns:a16="http://schemas.microsoft.com/office/drawing/2014/main" id="{92B345D8-4514-4644-9192-9E91948F6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2179638"/>
            <a:ext cx="329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>
                <a:solidFill>
                  <a:schemeClr val="bg1"/>
                </a:solidFill>
              </a:rPr>
              <a:t>2. </a:t>
            </a:r>
            <a:r>
              <a:rPr kumimoji="0" lang="zh-CN" altLang="en-US">
                <a:solidFill>
                  <a:schemeClr val="bg1"/>
                </a:solidFill>
              </a:rPr>
              <a:t>合运动轨迹</a:t>
            </a:r>
          </a:p>
        </p:txBody>
      </p:sp>
      <p:graphicFrame>
        <p:nvGraphicFramePr>
          <p:cNvPr id="194565" name="Object 2">
            <a:extLst>
              <a:ext uri="{FF2B5EF4-FFF2-40B4-BE49-F238E27FC236}">
                <a16:creationId xmlns:a16="http://schemas.microsoft.com/office/drawing/2014/main" id="{8823702A-46E7-4F18-9C90-682D819A70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6825" y="1957388"/>
          <a:ext cx="610711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公式" r:id="rId3" imgW="6524456" imgH="923789" progId="Equation.3">
                  <p:embed/>
                </p:oleObj>
              </mc:Choice>
              <mc:Fallback>
                <p:oleObj name="公式" r:id="rId3" imgW="6524456" imgH="923789" progId="Equation.3">
                  <p:embed/>
                  <p:pic>
                    <p:nvPicPr>
                      <p:cNvPr id="194565" name="Object 2">
                        <a:extLst>
                          <a:ext uri="{FF2B5EF4-FFF2-40B4-BE49-F238E27FC236}">
                            <a16:creationId xmlns:a16="http://schemas.microsoft.com/office/drawing/2014/main" id="{8823702A-46E7-4F18-9C90-682D819A70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1957388"/>
                        <a:ext cx="6107113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6" name="Text Box 6">
            <a:extLst>
              <a:ext uri="{FF2B5EF4-FFF2-40B4-BE49-F238E27FC236}">
                <a16:creationId xmlns:a16="http://schemas.microsoft.com/office/drawing/2014/main" id="{52E42522-E89A-4920-A0B4-2C2E15FA8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2955925"/>
            <a:ext cx="1731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讨论    </a:t>
            </a:r>
          </a:p>
        </p:txBody>
      </p:sp>
      <p:sp>
        <p:nvSpPr>
          <p:cNvPr id="194567" name="Text Box 7">
            <a:extLst>
              <a:ext uri="{FF2B5EF4-FFF2-40B4-BE49-F238E27FC236}">
                <a16:creationId xmlns:a16="http://schemas.microsoft.com/office/drawing/2014/main" id="{854154C5-84D7-4840-88DF-4F68898C7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3500438"/>
            <a:ext cx="6388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当</a:t>
            </a:r>
            <a:r>
              <a:rPr kumimoji="0" lang="zh-CN" altLang="en-US" dirty="0">
                <a:solidFill>
                  <a:srgbClr val="FFFF00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kumimoji="0" lang="zh-CN" altLang="en-US" dirty="0">
                <a:solidFill>
                  <a:srgbClr val="66FFFF"/>
                </a:solidFill>
                <a:latin typeface="+mn-lt"/>
                <a:ea typeface="楷体_GB2312" pitchFamily="49" charset="-122"/>
                <a:sym typeface="Symbol" pitchFamily="18" charset="2"/>
              </a:rPr>
              <a:t></a:t>
            </a:r>
            <a:r>
              <a:rPr kumimoji="0" lang="en-US" altLang="zh-CN" dirty="0">
                <a:solidFill>
                  <a:srgbClr val="66FFFF"/>
                </a:solidFill>
                <a:latin typeface="+mn-lt"/>
                <a:ea typeface="楷体_GB2312" pitchFamily="49" charset="-122"/>
                <a:sym typeface="Symbol" pitchFamily="18" charset="2"/>
              </a:rPr>
              <a:t>= </a:t>
            </a:r>
            <a:r>
              <a:rPr kumimoji="0" lang="en-US" altLang="zh-CN" baseline="-25000" dirty="0">
                <a:solidFill>
                  <a:srgbClr val="66FFFF"/>
                </a:solidFill>
                <a:latin typeface="+mn-lt"/>
                <a:ea typeface="楷体_GB2312" pitchFamily="49" charset="-122"/>
                <a:sym typeface="Symbol" pitchFamily="18" charset="2"/>
              </a:rPr>
              <a:t>2</a:t>
            </a:r>
            <a:r>
              <a:rPr kumimoji="0" lang="en-US" altLang="zh-CN" dirty="0">
                <a:solidFill>
                  <a:srgbClr val="66FFFF"/>
                </a:solidFill>
                <a:latin typeface="+mn-lt"/>
                <a:ea typeface="楷体_GB2312" pitchFamily="49" charset="-122"/>
                <a:sym typeface="Symbol" pitchFamily="18" charset="2"/>
              </a:rPr>
              <a:t>- </a:t>
            </a:r>
            <a:r>
              <a:rPr kumimoji="0" lang="en-US" altLang="zh-CN" baseline="-25000" dirty="0">
                <a:solidFill>
                  <a:srgbClr val="66FFFF"/>
                </a:solidFill>
                <a:latin typeface="+mn-lt"/>
                <a:ea typeface="楷体_GB2312" pitchFamily="49" charset="-122"/>
                <a:sym typeface="Symbol" pitchFamily="18" charset="2"/>
              </a:rPr>
              <a:t>1</a:t>
            </a:r>
            <a:r>
              <a:rPr kumimoji="0" lang="en-US" altLang="zh-CN" dirty="0">
                <a:solidFill>
                  <a:srgbClr val="66FFFF"/>
                </a:solidFill>
                <a:latin typeface="+mn-lt"/>
                <a:ea typeface="楷体_GB2312" pitchFamily="49" charset="-122"/>
                <a:sym typeface="Symbol" pitchFamily="18" charset="2"/>
              </a:rPr>
              <a:t>=</a:t>
            </a:r>
            <a:r>
              <a:rPr kumimoji="0" lang="en-US" altLang="zh-CN" b="0" i="1" dirty="0">
                <a:solidFill>
                  <a:srgbClr val="66FFFF"/>
                </a:solidFill>
                <a:latin typeface="+mn-lt"/>
                <a:ea typeface="楷体_GB2312" pitchFamily="49" charset="-122"/>
                <a:sym typeface="Symbol" pitchFamily="18" charset="2"/>
              </a:rPr>
              <a:t>k</a:t>
            </a:r>
            <a:r>
              <a:rPr kumimoji="0" lang="en-US" altLang="zh-CN" dirty="0">
                <a:solidFill>
                  <a:srgbClr val="66FFFF"/>
                </a:solidFill>
                <a:latin typeface="+mn-lt"/>
                <a:ea typeface="楷体_GB2312" pitchFamily="49" charset="-122"/>
                <a:sym typeface="Symbol" pitchFamily="18" charset="2"/>
              </a:rPr>
              <a:t> </a:t>
            </a:r>
            <a:r>
              <a:rPr kumimoji="0" lang="en-US" altLang="zh-CN" dirty="0">
                <a:solidFill>
                  <a:schemeClr val="bg1"/>
                </a:solidFill>
                <a:latin typeface="+mn-lt"/>
                <a:ea typeface="楷体_GB2312" pitchFamily="49" charset="-122"/>
                <a:sym typeface="Symbol" pitchFamily="18" charset="2"/>
              </a:rPr>
              <a:t> </a:t>
            </a:r>
            <a:r>
              <a:rPr kumimoji="0" lang="zh-CN" altLang="en-US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（</a:t>
            </a:r>
            <a:r>
              <a:rPr kumimoji="0" lang="en-US" altLang="zh-CN" b="0" i="1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k</a:t>
            </a:r>
            <a:r>
              <a:rPr kumimoji="0" lang="zh-CN" altLang="en-US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为整数）时</a:t>
            </a:r>
            <a:r>
              <a:rPr kumimoji="0" lang="en-US" altLang="zh-CN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:</a:t>
            </a:r>
            <a:r>
              <a:rPr kumimoji="0" lang="en-US" altLang="zh-CN" dirty="0">
                <a:solidFill>
                  <a:srgbClr val="FFFF00"/>
                </a:solidFill>
                <a:ea typeface="楷体_GB2312" pitchFamily="49" charset="-122"/>
                <a:sym typeface="Symbol" pitchFamily="18" charset="2"/>
              </a:rPr>
              <a:t>          </a:t>
            </a:r>
          </a:p>
        </p:txBody>
      </p:sp>
      <p:graphicFrame>
        <p:nvGraphicFramePr>
          <p:cNvPr id="194568" name="Object 3">
            <a:extLst>
              <a:ext uri="{FF2B5EF4-FFF2-40B4-BE49-F238E27FC236}">
                <a16:creationId xmlns:a16="http://schemas.microsoft.com/office/drawing/2014/main" id="{C3C5281B-E38B-405C-92A9-690C4B2CD2F2}"/>
              </a:ext>
            </a:extLst>
          </p:cNvPr>
          <p:cNvGraphicFramePr>
            <a:graphicFrameLocks/>
          </p:cNvGraphicFramePr>
          <p:nvPr/>
        </p:nvGraphicFramePr>
        <p:xfrm>
          <a:off x="827088" y="4149725"/>
          <a:ext cx="3238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公式" r:id="rId5" imgW="3076387" imgH="923789" progId="Equation.3">
                  <p:embed/>
                </p:oleObj>
              </mc:Choice>
              <mc:Fallback>
                <p:oleObj name="公式" r:id="rId5" imgW="3076387" imgH="923789" progId="Equation.3">
                  <p:embed/>
                  <p:pic>
                    <p:nvPicPr>
                      <p:cNvPr id="194568" name="Object 3">
                        <a:extLst>
                          <a:ext uri="{FF2B5EF4-FFF2-40B4-BE49-F238E27FC236}">
                            <a16:creationId xmlns:a16="http://schemas.microsoft.com/office/drawing/2014/main" id="{C3C5281B-E38B-405C-92A9-690C4B2CD2F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49725"/>
                        <a:ext cx="3238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9" name="Text Box 9">
            <a:extLst>
              <a:ext uri="{FF2B5EF4-FFF2-40B4-BE49-F238E27FC236}">
                <a16:creationId xmlns:a16="http://schemas.microsoft.com/office/drawing/2014/main" id="{AD0B9E0B-FDF7-4039-8708-60E58BF2F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263" y="5564188"/>
            <a:ext cx="6448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kumimoji="0" lang="zh-CN" altLang="en-US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当</a:t>
            </a:r>
            <a:r>
              <a:rPr kumimoji="0" lang="zh-CN" altLang="en-US" dirty="0">
                <a:solidFill>
                  <a:srgbClr val="FFFF00"/>
                </a:solidFill>
                <a:ea typeface="楷体_GB2312" pitchFamily="49" charset="-122"/>
                <a:sym typeface="Symbol" pitchFamily="18" charset="2"/>
              </a:rPr>
              <a:t> </a:t>
            </a:r>
            <a:r>
              <a:rPr kumimoji="0" lang="zh-CN" altLang="en-US" dirty="0">
                <a:solidFill>
                  <a:srgbClr val="66FFFF"/>
                </a:solidFill>
                <a:latin typeface="+mn-lt"/>
                <a:ea typeface="楷体_GB2312" pitchFamily="49" charset="-122"/>
                <a:sym typeface="Symbol" pitchFamily="18" charset="2"/>
              </a:rPr>
              <a:t></a:t>
            </a:r>
            <a:r>
              <a:rPr kumimoji="0" lang="en-US" altLang="zh-CN" dirty="0">
                <a:solidFill>
                  <a:srgbClr val="66FFFF"/>
                </a:solidFill>
                <a:latin typeface="+mn-lt"/>
                <a:ea typeface="楷体_GB2312" pitchFamily="49" charset="-122"/>
                <a:sym typeface="Symbol" pitchFamily="18" charset="2"/>
              </a:rPr>
              <a:t>=( 2</a:t>
            </a:r>
            <a:r>
              <a:rPr kumimoji="0" lang="en-US" altLang="zh-CN" b="0" i="1" dirty="0">
                <a:solidFill>
                  <a:srgbClr val="66FFFF"/>
                </a:solidFill>
                <a:latin typeface="+mn-lt"/>
                <a:ea typeface="楷体_GB2312" pitchFamily="49" charset="-122"/>
                <a:sym typeface="Symbol" pitchFamily="18" charset="2"/>
              </a:rPr>
              <a:t>k</a:t>
            </a:r>
            <a:r>
              <a:rPr kumimoji="0" lang="en-US" altLang="zh-CN" dirty="0">
                <a:solidFill>
                  <a:srgbClr val="66FFFF"/>
                </a:solidFill>
                <a:latin typeface="+mn-lt"/>
                <a:ea typeface="楷体_GB2312" pitchFamily="49" charset="-122"/>
                <a:sym typeface="Symbol" pitchFamily="18" charset="2"/>
              </a:rPr>
              <a:t> +1 ) /2</a:t>
            </a:r>
            <a:r>
              <a:rPr kumimoji="0" lang="zh-CN" altLang="en-US" dirty="0">
                <a:solidFill>
                  <a:schemeClr val="bg1"/>
                </a:solidFill>
                <a:latin typeface="+mn-lt"/>
                <a:ea typeface="楷体_GB2312" pitchFamily="49" charset="-122"/>
                <a:sym typeface="Symbol" pitchFamily="18" charset="2"/>
              </a:rPr>
              <a:t>（</a:t>
            </a:r>
            <a:r>
              <a:rPr kumimoji="0" lang="en-US" altLang="zh-CN" b="0" i="1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k</a:t>
            </a:r>
            <a:r>
              <a:rPr kumimoji="0" lang="zh-CN" altLang="en-US" dirty="0">
                <a:solidFill>
                  <a:schemeClr val="bg1"/>
                </a:solidFill>
                <a:ea typeface="楷体_GB2312" pitchFamily="49" charset="-122"/>
                <a:sym typeface="Symbol" pitchFamily="18" charset="2"/>
              </a:rPr>
              <a:t>为整数）</a:t>
            </a:r>
            <a:r>
              <a:rPr kumimoji="0" lang="zh-CN" altLang="en-US" dirty="0">
                <a:solidFill>
                  <a:srgbClr val="FFFF00"/>
                </a:solidFill>
                <a:ea typeface="楷体_GB2312" pitchFamily="49" charset="-122"/>
                <a:sym typeface="Symbol" pitchFamily="18" charset="2"/>
              </a:rPr>
              <a:t>     </a:t>
            </a:r>
          </a:p>
        </p:txBody>
      </p:sp>
      <p:graphicFrame>
        <p:nvGraphicFramePr>
          <p:cNvPr id="194570" name="Object 4">
            <a:extLst>
              <a:ext uri="{FF2B5EF4-FFF2-40B4-BE49-F238E27FC236}">
                <a16:creationId xmlns:a16="http://schemas.microsoft.com/office/drawing/2014/main" id="{941F0F0E-AFE3-4590-A2E1-B0BCD8368E78}"/>
              </a:ext>
            </a:extLst>
          </p:cNvPr>
          <p:cNvGraphicFramePr>
            <a:graphicFrameLocks/>
          </p:cNvGraphicFramePr>
          <p:nvPr/>
        </p:nvGraphicFramePr>
        <p:xfrm>
          <a:off x="5148263" y="5343525"/>
          <a:ext cx="19526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公式" r:id="rId7" imgW="1666853" imgH="923789" progId="Equation.3">
                  <p:embed/>
                </p:oleObj>
              </mc:Choice>
              <mc:Fallback>
                <p:oleObj name="公式" r:id="rId7" imgW="1666853" imgH="923789" progId="Equation.3">
                  <p:embed/>
                  <p:pic>
                    <p:nvPicPr>
                      <p:cNvPr id="194570" name="Object 4">
                        <a:extLst>
                          <a:ext uri="{FF2B5EF4-FFF2-40B4-BE49-F238E27FC236}">
                            <a16:creationId xmlns:a16="http://schemas.microsoft.com/office/drawing/2014/main" id="{941F0F0E-AFE3-4590-A2E1-B0BCD8368E7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343525"/>
                        <a:ext cx="195262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1" name="Object 5">
            <a:extLst>
              <a:ext uri="{FF2B5EF4-FFF2-40B4-BE49-F238E27FC236}">
                <a16:creationId xmlns:a16="http://schemas.microsoft.com/office/drawing/2014/main" id="{461A0F6D-5E92-4F94-A5CC-3D328D034FE6}"/>
              </a:ext>
            </a:extLst>
          </p:cNvPr>
          <p:cNvGraphicFramePr>
            <a:graphicFrameLocks/>
          </p:cNvGraphicFramePr>
          <p:nvPr/>
        </p:nvGraphicFramePr>
        <p:xfrm>
          <a:off x="5148263" y="4170363"/>
          <a:ext cx="16557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公式" r:id="rId9" imgW="1609671" imgH="876436" progId="Equation.3">
                  <p:embed/>
                </p:oleObj>
              </mc:Choice>
              <mc:Fallback>
                <p:oleObj name="公式" r:id="rId9" imgW="1609671" imgH="876436" progId="Equation.3">
                  <p:embed/>
                  <p:pic>
                    <p:nvPicPr>
                      <p:cNvPr id="194571" name="Object 5">
                        <a:extLst>
                          <a:ext uri="{FF2B5EF4-FFF2-40B4-BE49-F238E27FC236}">
                            <a16:creationId xmlns:a16="http://schemas.microsoft.com/office/drawing/2014/main" id="{461A0F6D-5E92-4F94-A5CC-3D328D034FE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170363"/>
                        <a:ext cx="16557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2" name="AutoShape 12">
            <a:extLst>
              <a:ext uri="{FF2B5EF4-FFF2-40B4-BE49-F238E27FC236}">
                <a16:creationId xmlns:a16="http://schemas.microsoft.com/office/drawing/2014/main" id="{7698F814-C152-4962-8451-D4E04FD7E0F7}"/>
              </a:ext>
            </a:extLst>
          </p:cNvPr>
          <p:cNvSpPr>
            <a:spLocks/>
          </p:cNvSpPr>
          <p:nvPr/>
        </p:nvSpPr>
        <p:spPr bwMode="auto">
          <a:xfrm>
            <a:off x="2047875" y="1087438"/>
            <a:ext cx="95250" cy="542925"/>
          </a:xfrm>
          <a:prstGeom prst="leftBrace">
            <a:avLst>
              <a:gd name="adj1" fmla="val 49981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94573" name="Object 6">
            <a:extLst>
              <a:ext uri="{FF2B5EF4-FFF2-40B4-BE49-F238E27FC236}">
                <a16:creationId xmlns:a16="http://schemas.microsoft.com/office/drawing/2014/main" id="{163009E8-2921-4ED8-9C4A-F54F9E59B35A}"/>
              </a:ext>
            </a:extLst>
          </p:cNvPr>
          <p:cNvGraphicFramePr>
            <a:graphicFrameLocks/>
          </p:cNvGraphicFramePr>
          <p:nvPr/>
        </p:nvGraphicFramePr>
        <p:xfrm>
          <a:off x="2289175" y="857250"/>
          <a:ext cx="27828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公式" r:id="rId11" imgW="2752901" imgH="428625" progId="Equation.3">
                  <p:embed/>
                </p:oleObj>
              </mc:Choice>
              <mc:Fallback>
                <p:oleObj name="公式" r:id="rId11" imgW="2752901" imgH="428625" progId="Equation.3">
                  <p:embed/>
                  <p:pic>
                    <p:nvPicPr>
                      <p:cNvPr id="194573" name="Object 6">
                        <a:extLst>
                          <a:ext uri="{FF2B5EF4-FFF2-40B4-BE49-F238E27FC236}">
                            <a16:creationId xmlns:a16="http://schemas.microsoft.com/office/drawing/2014/main" id="{163009E8-2921-4ED8-9C4A-F54F9E59B35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857250"/>
                        <a:ext cx="2782888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4" name="Object 7">
            <a:extLst>
              <a:ext uri="{FF2B5EF4-FFF2-40B4-BE49-F238E27FC236}">
                <a16:creationId xmlns:a16="http://schemas.microsoft.com/office/drawing/2014/main" id="{08A280A3-3C31-4EF3-B5CB-EF8DC2AE0F51}"/>
              </a:ext>
            </a:extLst>
          </p:cNvPr>
          <p:cNvGraphicFramePr>
            <a:graphicFrameLocks/>
          </p:cNvGraphicFramePr>
          <p:nvPr/>
        </p:nvGraphicFramePr>
        <p:xfrm>
          <a:off x="2260600" y="1360488"/>
          <a:ext cx="28829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公式" r:id="rId13" imgW="2857462" imgH="428625" progId="Equation.3">
                  <p:embed/>
                </p:oleObj>
              </mc:Choice>
              <mc:Fallback>
                <p:oleObj name="公式" r:id="rId13" imgW="2857462" imgH="428625" progId="Equation.3">
                  <p:embed/>
                  <p:pic>
                    <p:nvPicPr>
                      <p:cNvPr id="194574" name="Object 7">
                        <a:extLst>
                          <a:ext uri="{FF2B5EF4-FFF2-40B4-BE49-F238E27FC236}">
                            <a16:creationId xmlns:a16="http://schemas.microsoft.com/office/drawing/2014/main" id="{08A280A3-3C31-4EF3-B5CB-EF8DC2AE0F5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1360488"/>
                        <a:ext cx="28829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5" name="AutoShape 15">
            <a:extLst>
              <a:ext uri="{FF2B5EF4-FFF2-40B4-BE49-F238E27FC236}">
                <a16:creationId xmlns:a16="http://schemas.microsoft.com/office/drawing/2014/main" id="{0EF9BFEC-5381-44BC-A4D2-4D670046A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4497388"/>
            <a:ext cx="576263" cy="288925"/>
          </a:xfrm>
          <a:prstGeom prst="rightArrow">
            <a:avLst>
              <a:gd name="adj1" fmla="val 50000"/>
              <a:gd name="adj2" fmla="val 49863"/>
            </a:avLst>
          </a:prstGeom>
          <a:solidFill>
            <a:srgbClr val="FFCCFF">
              <a:alpha val="50195"/>
            </a:srgbClr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94576" name="AutoShape 16">
            <a:extLst>
              <a:ext uri="{FF2B5EF4-FFF2-40B4-BE49-F238E27FC236}">
                <a16:creationId xmlns:a16="http://schemas.microsoft.com/office/drawing/2014/main" id="{D0EBA1FC-AF57-4505-A408-E9E2B714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881313"/>
            <a:ext cx="360363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94577" name="Text Box 17">
            <a:extLst>
              <a:ext uri="{FF2B5EF4-FFF2-40B4-BE49-F238E27FC236}">
                <a16:creationId xmlns:a16="http://schemas.microsoft.com/office/drawing/2014/main" id="{B17D4CCF-3AFA-46BB-8CF0-9DCC0E04B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4262438"/>
            <a:ext cx="16192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质点的轨迹是直线</a:t>
            </a:r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          </a:t>
            </a:r>
          </a:p>
        </p:txBody>
      </p:sp>
      <p:sp>
        <p:nvSpPr>
          <p:cNvPr id="194578" name="Text Box 18">
            <a:extLst>
              <a:ext uri="{FF2B5EF4-FFF2-40B4-BE49-F238E27FC236}">
                <a16:creationId xmlns:a16="http://schemas.microsoft.com/office/drawing/2014/main" id="{A85963C0-71A6-4281-A107-D839FEEB7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5825" y="5486400"/>
            <a:ext cx="16541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楷体_GB2312" pitchFamily="49" charset="-122"/>
                <a:sym typeface="Symbol" panose="05050102010706020507" pitchFamily="18" charset="2"/>
              </a:rPr>
              <a:t>质点的轨迹是椭圆</a:t>
            </a:r>
            <a:r>
              <a:rPr kumimoji="0" lang="zh-CN" altLang="en-US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         </a:t>
            </a:r>
          </a:p>
        </p:txBody>
      </p:sp>
      <p:sp>
        <p:nvSpPr>
          <p:cNvPr id="15379" name="灯片编号占位符 1">
            <a:extLst>
              <a:ext uri="{FF2B5EF4-FFF2-40B4-BE49-F238E27FC236}">
                <a16:creationId xmlns:a16="http://schemas.microsoft.com/office/drawing/2014/main" id="{BC3AB4DA-4ACD-43BD-9026-4F6669866135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D7AC320-A7C3-4ED9-B9CF-1B0E67712B77}" type="slidenum">
              <a:rPr lang="en-US" altLang="zh-CN" b="0">
                <a:solidFill>
                  <a:srgbClr val="FF00FF"/>
                </a:solidFill>
              </a:rPr>
              <a:pPr eaLnBrk="1" hangingPunct="1"/>
              <a:t>14</a:t>
            </a:fld>
            <a:r>
              <a:rPr lang="en-US" altLang="zh-CN" b="0">
                <a:solidFill>
                  <a:srgbClr val="FF00FF"/>
                </a:solidFill>
              </a:rPr>
              <a:t>/25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9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9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9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autoUpdateAnimBg="0"/>
      <p:bldP spid="194563" grpId="0" autoUpdateAnimBg="0"/>
      <p:bldP spid="194564" grpId="0" autoUpdateAnimBg="0"/>
      <p:bldP spid="194566" grpId="0" autoUpdateAnimBg="0"/>
      <p:bldP spid="194567" grpId="0" autoUpdateAnimBg="0"/>
      <p:bldP spid="194569" grpId="0" autoUpdateAnimBg="0"/>
      <p:bldP spid="194572" grpId="0" animBg="1"/>
      <p:bldP spid="194575" grpId="0" animBg="1"/>
      <p:bldP spid="194576" grpId="0" animBg="1"/>
      <p:bldP spid="194577" grpId="0" autoUpdateAnimBg="0"/>
      <p:bldP spid="19457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2" descr="振动的合成">
            <a:extLst>
              <a:ext uri="{FF2B5EF4-FFF2-40B4-BE49-F238E27FC236}">
                <a16:creationId xmlns:a16="http://schemas.microsoft.com/office/drawing/2014/main" id="{9D759BD4-77CF-4C8E-A590-65CD0AE60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93DD"/>
              </a:clrFrom>
              <a:clrTo>
                <a:srgbClr val="0093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" t="1103" r="1526" b="55826"/>
          <a:stretch>
            <a:fillRect/>
          </a:stretch>
        </p:blipFill>
        <p:spPr bwMode="auto">
          <a:xfrm>
            <a:off x="1042988" y="476250"/>
            <a:ext cx="7056437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5587" name="Picture 3" descr="振动的合成">
            <a:extLst>
              <a:ext uri="{FF2B5EF4-FFF2-40B4-BE49-F238E27FC236}">
                <a16:creationId xmlns:a16="http://schemas.microsoft.com/office/drawing/2014/main" id="{3D04425C-1670-497C-85BA-E130A6F4C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93DD"/>
              </a:clrFrom>
              <a:clrTo>
                <a:srgbClr val="0093D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" t="51155" r="1526" b="8084"/>
          <a:stretch>
            <a:fillRect/>
          </a:stretch>
        </p:blipFill>
        <p:spPr bwMode="auto">
          <a:xfrm>
            <a:off x="1081088" y="3787775"/>
            <a:ext cx="6985000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5588" name="Rectangle 4">
            <a:extLst>
              <a:ext uri="{FF2B5EF4-FFF2-40B4-BE49-F238E27FC236}">
                <a16:creationId xmlns:a16="http://schemas.microsoft.com/office/drawing/2014/main" id="{AA528D99-3B20-40B4-8A10-94C9C147D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60350"/>
            <a:ext cx="1033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FFFF66"/>
                </a:solidFill>
                <a:sym typeface="Symbol" panose="05050102010706020507" pitchFamily="18" charset="2"/>
              </a:rPr>
              <a:t></a:t>
            </a:r>
            <a:r>
              <a:rPr kumimoji="0" lang="en-US" altLang="zh-CN" i="1">
                <a:solidFill>
                  <a:srgbClr val="FFFF66"/>
                </a:solidFill>
                <a:sym typeface="Symbol" panose="05050102010706020507" pitchFamily="18" charset="2"/>
              </a:rPr>
              <a:t></a:t>
            </a:r>
            <a:r>
              <a:rPr kumimoji="0" lang="en-US" altLang="zh-CN">
                <a:solidFill>
                  <a:srgbClr val="FFFF66"/>
                </a:solidFill>
              </a:rPr>
              <a:t> = 0</a:t>
            </a:r>
          </a:p>
        </p:txBody>
      </p:sp>
      <p:sp>
        <p:nvSpPr>
          <p:cNvPr id="195589" name="Rectangle 5">
            <a:extLst>
              <a:ext uri="{FF2B5EF4-FFF2-40B4-BE49-F238E27FC236}">
                <a16:creationId xmlns:a16="http://schemas.microsoft.com/office/drawing/2014/main" id="{07279EF6-0888-4B59-8765-19CFCA91C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6725" y="315913"/>
            <a:ext cx="137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solidFill>
                  <a:srgbClr val="FFFF66"/>
                </a:solidFill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0" lang="zh-CN" altLang="en-US" sz="2000">
                <a:solidFill>
                  <a:srgbClr val="FFFF66"/>
                </a:solidFill>
                <a:ea typeface="楷体_GB2312" pitchFamily="49" charset="-122"/>
                <a:sym typeface="Symbol" panose="05050102010706020507" pitchFamily="18" charset="2"/>
              </a:rPr>
              <a:t>第一象限</a:t>
            </a:r>
            <a:r>
              <a:rPr kumimoji="0" lang="en-US" altLang="zh-CN" sz="2000">
                <a:solidFill>
                  <a:srgbClr val="FFFF66"/>
                </a:solidFill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kumimoji="0" lang="en-US" altLang="zh-CN" sz="2000">
              <a:solidFill>
                <a:srgbClr val="FFFF66"/>
              </a:solidFill>
              <a:ea typeface="楷体_GB2312" pitchFamily="49" charset="-122"/>
            </a:endParaRPr>
          </a:p>
        </p:txBody>
      </p:sp>
      <p:sp>
        <p:nvSpPr>
          <p:cNvPr id="195590" name="Rectangle 6">
            <a:extLst>
              <a:ext uri="{FF2B5EF4-FFF2-40B4-BE49-F238E27FC236}">
                <a16:creationId xmlns:a16="http://schemas.microsoft.com/office/drawing/2014/main" id="{3F56AD06-7463-4C31-AC64-4F98B14BA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900" y="260350"/>
            <a:ext cx="1284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FFFF66"/>
                </a:solidFill>
                <a:sym typeface="Symbol" panose="05050102010706020507" pitchFamily="18" charset="2"/>
              </a:rPr>
              <a:t></a:t>
            </a:r>
            <a:r>
              <a:rPr kumimoji="0" lang="en-US" altLang="zh-CN" i="1">
                <a:solidFill>
                  <a:srgbClr val="FFFF66"/>
                </a:solidFill>
                <a:sym typeface="Symbol" panose="05050102010706020507" pitchFamily="18" charset="2"/>
              </a:rPr>
              <a:t></a:t>
            </a:r>
            <a:r>
              <a:rPr kumimoji="0" lang="en-US" altLang="zh-CN">
                <a:solidFill>
                  <a:srgbClr val="FFFF66"/>
                </a:solidFill>
              </a:rPr>
              <a:t> = </a:t>
            </a:r>
            <a:r>
              <a:rPr kumimoji="0" lang="en-US" altLang="zh-CN">
                <a:solidFill>
                  <a:srgbClr val="FFFF66"/>
                </a:solidFill>
                <a:sym typeface="Symbol" panose="05050102010706020507" pitchFamily="18" charset="2"/>
              </a:rPr>
              <a:t></a:t>
            </a:r>
            <a:r>
              <a:rPr kumimoji="0" lang="en-US" altLang="zh-CN">
                <a:solidFill>
                  <a:srgbClr val="FFFF66"/>
                </a:solidFill>
              </a:rPr>
              <a:t>/2</a:t>
            </a:r>
          </a:p>
        </p:txBody>
      </p:sp>
      <p:sp>
        <p:nvSpPr>
          <p:cNvPr id="195591" name="Rectangle 7">
            <a:extLst>
              <a:ext uri="{FF2B5EF4-FFF2-40B4-BE49-F238E27FC236}">
                <a16:creationId xmlns:a16="http://schemas.microsoft.com/office/drawing/2014/main" id="{6D23CF6B-03F2-4B6F-B2CD-5D68472F4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613" y="6092825"/>
            <a:ext cx="104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FFFF66"/>
                </a:solidFill>
                <a:sym typeface="Symbol" panose="05050102010706020507" pitchFamily="18" charset="2"/>
              </a:rPr>
              <a:t></a:t>
            </a:r>
            <a:r>
              <a:rPr kumimoji="0" lang="en-US" altLang="zh-CN" i="1">
                <a:solidFill>
                  <a:srgbClr val="FFFF66"/>
                </a:solidFill>
                <a:sym typeface="Symbol" panose="05050102010706020507" pitchFamily="18" charset="2"/>
              </a:rPr>
              <a:t></a:t>
            </a:r>
            <a:r>
              <a:rPr kumimoji="0" lang="en-US" altLang="zh-CN">
                <a:solidFill>
                  <a:srgbClr val="FFFF66"/>
                </a:solidFill>
              </a:rPr>
              <a:t> = </a:t>
            </a:r>
            <a:r>
              <a:rPr kumimoji="0" lang="en-US" altLang="zh-CN">
                <a:solidFill>
                  <a:srgbClr val="FFFF66"/>
                </a:solidFill>
                <a:sym typeface="Symbol" panose="05050102010706020507" pitchFamily="18" charset="2"/>
              </a:rPr>
              <a:t></a:t>
            </a:r>
          </a:p>
        </p:txBody>
      </p:sp>
      <p:sp>
        <p:nvSpPr>
          <p:cNvPr id="195592" name="Rectangle 8">
            <a:extLst>
              <a:ext uri="{FF2B5EF4-FFF2-40B4-BE49-F238E27FC236}">
                <a16:creationId xmlns:a16="http://schemas.microsoft.com/office/drawing/2014/main" id="{E5161ADF-E76A-4BAB-850B-0059C0C9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938" y="6092825"/>
            <a:ext cx="1436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FFFF66"/>
                </a:solidFill>
                <a:sym typeface="Symbol" panose="05050102010706020507" pitchFamily="18" charset="2"/>
              </a:rPr>
              <a:t></a:t>
            </a:r>
            <a:r>
              <a:rPr kumimoji="0" lang="en-US" altLang="zh-CN" i="1">
                <a:solidFill>
                  <a:srgbClr val="FFFF66"/>
                </a:solidFill>
                <a:sym typeface="Symbol" panose="05050102010706020507" pitchFamily="18" charset="2"/>
              </a:rPr>
              <a:t></a:t>
            </a:r>
            <a:r>
              <a:rPr kumimoji="0" lang="en-US" altLang="zh-CN">
                <a:solidFill>
                  <a:srgbClr val="FFFF66"/>
                </a:solidFill>
              </a:rPr>
              <a:t> = 3</a:t>
            </a:r>
            <a:r>
              <a:rPr kumimoji="0" lang="en-US" altLang="zh-CN">
                <a:solidFill>
                  <a:srgbClr val="FFFF66"/>
                </a:solidFill>
                <a:sym typeface="Symbol" panose="05050102010706020507" pitchFamily="18" charset="2"/>
              </a:rPr>
              <a:t></a:t>
            </a:r>
            <a:r>
              <a:rPr kumimoji="0" lang="en-US" altLang="zh-CN">
                <a:solidFill>
                  <a:srgbClr val="FFFF66"/>
                </a:solidFill>
              </a:rPr>
              <a:t>/2</a:t>
            </a:r>
          </a:p>
        </p:txBody>
      </p:sp>
      <p:sp>
        <p:nvSpPr>
          <p:cNvPr id="195593" name="Rectangle 9">
            <a:extLst>
              <a:ext uri="{FF2B5EF4-FFF2-40B4-BE49-F238E27FC236}">
                <a16:creationId xmlns:a16="http://schemas.microsoft.com/office/drawing/2014/main" id="{39274BA5-5D84-4AAB-90D3-898839AA2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2997200"/>
            <a:ext cx="2663825" cy="936625"/>
          </a:xfrm>
          <a:prstGeom prst="rect">
            <a:avLst/>
          </a:prstGeom>
          <a:gradFill rotWithShape="1">
            <a:gsLst>
              <a:gs pos="0">
                <a:srgbClr val="CCECFF"/>
              </a:gs>
              <a:gs pos="100000">
                <a:srgbClr val="72848F"/>
              </a:gs>
            </a:gsLst>
            <a:lin ang="5400000" scaled="1"/>
          </a:gradFill>
          <a:ln w="19050">
            <a:solidFill>
              <a:srgbClr val="80808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95594" name="Object 2">
            <a:extLst>
              <a:ext uri="{FF2B5EF4-FFF2-40B4-BE49-F238E27FC236}">
                <a16:creationId xmlns:a16="http://schemas.microsoft.com/office/drawing/2014/main" id="{79178B2C-5E2B-47BD-9ACB-A2F43E632DAD}"/>
              </a:ext>
            </a:extLst>
          </p:cNvPr>
          <p:cNvGraphicFramePr>
            <a:graphicFrameLocks/>
          </p:cNvGraphicFramePr>
          <p:nvPr/>
        </p:nvGraphicFramePr>
        <p:xfrm>
          <a:off x="873125" y="3017838"/>
          <a:ext cx="16700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8" name="公式" r:id="rId4" imgW="1628868" imgH="876436" progId="Equation.3">
                  <p:embed/>
                </p:oleObj>
              </mc:Choice>
              <mc:Fallback>
                <p:oleObj name="公式" r:id="rId4" imgW="1628868" imgH="876436" progId="Equation.3">
                  <p:embed/>
                  <p:pic>
                    <p:nvPicPr>
                      <p:cNvPr id="195594" name="Object 2">
                        <a:extLst>
                          <a:ext uri="{FF2B5EF4-FFF2-40B4-BE49-F238E27FC236}">
                            <a16:creationId xmlns:a16="http://schemas.microsoft.com/office/drawing/2014/main" id="{79178B2C-5E2B-47BD-9ACB-A2F43E632DA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3017838"/>
                        <a:ext cx="1670050" cy="9144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66FF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5" name="Object 3">
            <a:extLst>
              <a:ext uri="{FF2B5EF4-FFF2-40B4-BE49-F238E27FC236}">
                <a16:creationId xmlns:a16="http://schemas.microsoft.com/office/drawing/2014/main" id="{F92C0B75-A789-4D35-98EA-152895735646}"/>
              </a:ext>
            </a:extLst>
          </p:cNvPr>
          <p:cNvGraphicFramePr>
            <a:graphicFrameLocks/>
          </p:cNvGraphicFramePr>
          <p:nvPr/>
        </p:nvGraphicFramePr>
        <p:xfrm>
          <a:off x="6691313" y="2967038"/>
          <a:ext cx="169703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公式" r:id="rId6" imgW="1666853" imgH="923789" progId="Equation.3">
                  <p:embed/>
                </p:oleObj>
              </mc:Choice>
              <mc:Fallback>
                <p:oleObj name="公式" r:id="rId6" imgW="1666853" imgH="923789" progId="Equation.3">
                  <p:embed/>
                  <p:pic>
                    <p:nvPicPr>
                      <p:cNvPr id="195595" name="Object 3">
                        <a:extLst>
                          <a:ext uri="{FF2B5EF4-FFF2-40B4-BE49-F238E27FC236}">
                            <a16:creationId xmlns:a16="http://schemas.microsoft.com/office/drawing/2014/main" id="{F92C0B75-A789-4D35-98EA-15289573564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2967038"/>
                        <a:ext cx="1697037" cy="9652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66FF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6" name="AutoShape 12">
            <a:extLst>
              <a:ext uri="{FF2B5EF4-FFF2-40B4-BE49-F238E27FC236}">
                <a16:creationId xmlns:a16="http://schemas.microsoft.com/office/drawing/2014/main" id="{7FABA99C-C3DE-4199-9BD7-3FA84E584E90}"/>
              </a:ext>
            </a:extLst>
          </p:cNvPr>
          <p:cNvSpPr>
            <a:spLocks/>
          </p:cNvSpPr>
          <p:nvPr/>
        </p:nvSpPr>
        <p:spPr bwMode="auto">
          <a:xfrm>
            <a:off x="3295650" y="3211513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95597" name="Object 4">
            <a:extLst>
              <a:ext uri="{FF2B5EF4-FFF2-40B4-BE49-F238E27FC236}">
                <a16:creationId xmlns:a16="http://schemas.microsoft.com/office/drawing/2014/main" id="{AE149F8A-8158-4BDD-A853-A1AA4A96D470}"/>
              </a:ext>
            </a:extLst>
          </p:cNvPr>
          <p:cNvGraphicFramePr>
            <a:graphicFrameLocks/>
          </p:cNvGraphicFramePr>
          <p:nvPr/>
        </p:nvGraphicFramePr>
        <p:xfrm>
          <a:off x="3394075" y="2997200"/>
          <a:ext cx="16827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0" name="公式" r:id="rId8" imgW="1895580" imgH="428625" progId="Equation.3">
                  <p:embed/>
                </p:oleObj>
              </mc:Choice>
              <mc:Fallback>
                <p:oleObj name="公式" r:id="rId8" imgW="1895580" imgH="428625" progId="Equation.3">
                  <p:embed/>
                  <p:pic>
                    <p:nvPicPr>
                      <p:cNvPr id="195597" name="Object 4">
                        <a:extLst>
                          <a:ext uri="{FF2B5EF4-FFF2-40B4-BE49-F238E27FC236}">
                            <a16:creationId xmlns:a16="http://schemas.microsoft.com/office/drawing/2014/main" id="{AE149F8A-8158-4BDD-A853-A1AA4A96D47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075" y="2997200"/>
                        <a:ext cx="16827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E4B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8" name="Object 5">
            <a:extLst>
              <a:ext uri="{FF2B5EF4-FFF2-40B4-BE49-F238E27FC236}">
                <a16:creationId xmlns:a16="http://schemas.microsoft.com/office/drawing/2014/main" id="{3D8223B8-53C8-4437-9E06-DA526897CAC1}"/>
              </a:ext>
            </a:extLst>
          </p:cNvPr>
          <p:cNvGraphicFramePr>
            <a:graphicFrameLocks/>
          </p:cNvGraphicFramePr>
          <p:nvPr/>
        </p:nvGraphicFramePr>
        <p:xfrm>
          <a:off x="3355975" y="3508375"/>
          <a:ext cx="24733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61" name="公式" r:id="rId10" imgW="2962431" imgH="428625" progId="Equation.3">
                  <p:embed/>
                </p:oleObj>
              </mc:Choice>
              <mc:Fallback>
                <p:oleObj name="公式" r:id="rId10" imgW="2962431" imgH="428625" progId="Equation.3">
                  <p:embed/>
                  <p:pic>
                    <p:nvPicPr>
                      <p:cNvPr id="195598" name="Object 5">
                        <a:extLst>
                          <a:ext uri="{FF2B5EF4-FFF2-40B4-BE49-F238E27FC236}">
                            <a16:creationId xmlns:a16="http://schemas.microsoft.com/office/drawing/2014/main" id="{3D8223B8-53C8-4437-9E06-DA526897CAC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3508375"/>
                        <a:ext cx="247332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9" name="AutoShape 15">
            <a:extLst>
              <a:ext uri="{FF2B5EF4-FFF2-40B4-BE49-F238E27FC236}">
                <a16:creationId xmlns:a16="http://schemas.microsoft.com/office/drawing/2014/main" id="{F02FC8AA-6DE6-4DD0-B9C9-240974CBC10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827088" y="2636838"/>
            <a:ext cx="288925" cy="2159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00" name="AutoShape 16">
            <a:extLst>
              <a:ext uri="{FF2B5EF4-FFF2-40B4-BE49-F238E27FC236}">
                <a16:creationId xmlns:a16="http://schemas.microsoft.com/office/drawing/2014/main" id="{1F7AB2F9-1DA3-4F09-83B3-C7C51E2BB24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27088" y="4076700"/>
            <a:ext cx="288925" cy="2159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01" name="AutoShape 17">
            <a:extLst>
              <a:ext uri="{FF2B5EF4-FFF2-40B4-BE49-F238E27FC236}">
                <a16:creationId xmlns:a16="http://schemas.microsoft.com/office/drawing/2014/main" id="{BA66DB22-9FF1-4424-9CF8-1B554B754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1863" y="3665538"/>
            <a:ext cx="504825" cy="2889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02" name="AutoShape 18">
            <a:extLst>
              <a:ext uri="{FF2B5EF4-FFF2-40B4-BE49-F238E27FC236}">
                <a16:creationId xmlns:a16="http://schemas.microsoft.com/office/drawing/2014/main" id="{59295F5F-7B48-49AD-A7CA-9864B671E44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011863" y="2997200"/>
            <a:ext cx="504825" cy="288925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603" name="Rectangle 19">
            <a:extLst>
              <a:ext uri="{FF2B5EF4-FFF2-40B4-BE49-F238E27FC236}">
                <a16:creationId xmlns:a16="http://schemas.microsoft.com/office/drawing/2014/main" id="{F2852B87-57DA-4589-A3AE-9A3905428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13" y="330200"/>
            <a:ext cx="137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solidFill>
                  <a:srgbClr val="FFFF66"/>
                </a:solidFill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0" lang="zh-CN" altLang="en-US" sz="2000">
                <a:solidFill>
                  <a:srgbClr val="FFFF66"/>
                </a:solidFill>
                <a:ea typeface="楷体_GB2312" pitchFamily="49" charset="-122"/>
                <a:sym typeface="Symbol" panose="05050102010706020507" pitchFamily="18" charset="2"/>
              </a:rPr>
              <a:t>第二象限</a:t>
            </a:r>
            <a:r>
              <a:rPr kumimoji="0" lang="en-US" altLang="zh-CN" sz="2000">
                <a:solidFill>
                  <a:srgbClr val="FFFF66"/>
                </a:solidFill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kumimoji="0" lang="en-US" altLang="zh-CN" sz="2000">
              <a:solidFill>
                <a:srgbClr val="FFFF66"/>
              </a:solidFill>
              <a:ea typeface="楷体_GB2312" pitchFamily="49" charset="-122"/>
            </a:endParaRPr>
          </a:p>
        </p:txBody>
      </p:sp>
      <p:sp>
        <p:nvSpPr>
          <p:cNvPr id="195604" name="Rectangle 20">
            <a:extLst>
              <a:ext uri="{FF2B5EF4-FFF2-40B4-BE49-F238E27FC236}">
                <a16:creationId xmlns:a16="http://schemas.microsoft.com/office/drawing/2014/main" id="{C3CA4CB3-AE16-4FE9-9FCC-9397986BF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4663" y="6162675"/>
            <a:ext cx="1374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000">
                <a:solidFill>
                  <a:srgbClr val="FFFF66"/>
                </a:solidFill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0" lang="zh-CN" altLang="en-US" sz="2000">
                <a:solidFill>
                  <a:srgbClr val="FFFF66"/>
                </a:solidFill>
                <a:ea typeface="楷体_GB2312" pitchFamily="49" charset="-122"/>
                <a:sym typeface="Symbol" panose="05050102010706020507" pitchFamily="18" charset="2"/>
              </a:rPr>
              <a:t>第三象限</a:t>
            </a:r>
            <a:r>
              <a:rPr kumimoji="0" lang="en-US" altLang="zh-CN" sz="2000">
                <a:solidFill>
                  <a:srgbClr val="FFFF66"/>
                </a:solidFill>
                <a:ea typeface="楷体_GB2312" pitchFamily="49" charset="-122"/>
                <a:sym typeface="Symbol" panose="05050102010706020507" pitchFamily="18" charset="2"/>
              </a:rPr>
              <a:t>)</a:t>
            </a:r>
            <a:endParaRPr kumimoji="0" lang="en-US" altLang="zh-CN" sz="2000">
              <a:solidFill>
                <a:srgbClr val="FFFF66"/>
              </a:solidFill>
              <a:ea typeface="楷体_GB2312" pitchFamily="49" charset="-122"/>
            </a:endParaRPr>
          </a:p>
        </p:txBody>
      </p:sp>
      <p:sp>
        <p:nvSpPr>
          <p:cNvPr id="195605" name="Text Box 21">
            <a:extLst>
              <a:ext uri="{FF2B5EF4-FFF2-40B4-BE49-F238E27FC236}">
                <a16:creationId xmlns:a16="http://schemas.microsoft.com/office/drawing/2014/main" id="{D114969A-75FA-4382-893D-A3A62D5A9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75" y="6100763"/>
            <a:ext cx="1706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000">
                <a:solidFill>
                  <a:srgbClr val="FFFF66"/>
                </a:solidFill>
                <a:ea typeface="楷体_GB2312" pitchFamily="49" charset="-122"/>
                <a:sym typeface="Symbol" panose="05050102010706020507" pitchFamily="18" charset="2"/>
              </a:rPr>
              <a:t>（第四象限）</a:t>
            </a:r>
          </a:p>
        </p:txBody>
      </p:sp>
      <p:sp>
        <p:nvSpPr>
          <p:cNvPr id="16406" name="灯片编号占位符 1">
            <a:extLst>
              <a:ext uri="{FF2B5EF4-FFF2-40B4-BE49-F238E27FC236}">
                <a16:creationId xmlns:a16="http://schemas.microsoft.com/office/drawing/2014/main" id="{E46F2F60-452C-4DB4-9AD9-016DF1DDD2C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9A00958-2723-40D7-B699-2228AE031FEF}" type="slidenum">
              <a:rPr lang="en-US" altLang="zh-CN" b="0">
                <a:solidFill>
                  <a:srgbClr val="FF00FF"/>
                </a:solidFill>
              </a:rPr>
              <a:pPr eaLnBrk="1" hangingPunct="1"/>
              <a:t>15</a:t>
            </a:fld>
            <a:r>
              <a:rPr lang="en-US" altLang="zh-CN" b="0">
                <a:solidFill>
                  <a:srgbClr val="FF00FF"/>
                </a:solidFill>
              </a:rPr>
              <a:t>/25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9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95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9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95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9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95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95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9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19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19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/>
      <p:bldP spid="195589" grpId="0"/>
      <p:bldP spid="195590" grpId="0"/>
      <p:bldP spid="195591" grpId="0"/>
      <p:bldP spid="195592" grpId="0"/>
      <p:bldP spid="195593" grpId="0" animBg="1"/>
      <p:bldP spid="195596" grpId="0" animBg="1"/>
      <p:bldP spid="195603" grpId="0"/>
      <p:bldP spid="195604" grpId="0"/>
      <p:bldP spid="19560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E4CEE313-5AA8-406A-A0DB-795593243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428625"/>
            <a:ext cx="57118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回顾：简谐振动的振动方程求解</a:t>
            </a: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3C6CA69E-ABCE-4B8C-96B9-DD3C2D43C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06613"/>
            <a:ext cx="2022475" cy="430212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谐振动系统</a:t>
            </a:r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DAE9A0AE-2CB4-4B85-BECC-1B7ECAE25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106613"/>
            <a:ext cx="2143125" cy="430212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动力学方程</a:t>
            </a: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239BCD29-CE21-4F08-9042-1F02A3D97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106613"/>
            <a:ext cx="2119313" cy="449262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20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运动学方程</a:t>
            </a:r>
          </a:p>
        </p:txBody>
      </p:sp>
      <p:sp>
        <p:nvSpPr>
          <p:cNvPr id="5126" name="AutoShape 6">
            <a:extLst>
              <a:ext uri="{FF2B5EF4-FFF2-40B4-BE49-F238E27FC236}">
                <a16:creationId xmlns:a16="http://schemas.microsoft.com/office/drawing/2014/main" id="{4CADAD92-57C4-4435-9E8E-DDAA3F492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079625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7" name="AutoShape 7">
            <a:extLst>
              <a:ext uri="{FF2B5EF4-FFF2-40B4-BE49-F238E27FC236}">
                <a16:creationId xmlns:a16="http://schemas.microsoft.com/office/drawing/2014/main" id="{5145EB42-819F-4474-A8D4-2280AD0D4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079625"/>
            <a:ext cx="533400" cy="457200"/>
          </a:xfrm>
          <a:prstGeom prst="rightArrow">
            <a:avLst>
              <a:gd name="adj1" fmla="val 50000"/>
              <a:gd name="adj2" fmla="val 291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54BAE05E-676F-4B63-8A59-EA9596770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3214688"/>
            <a:ext cx="27273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99FF66"/>
                </a:solidFill>
                <a:ea typeface="楷体_GB2312" pitchFamily="49" charset="-122"/>
              </a:rPr>
              <a:t>•</a:t>
            </a:r>
            <a:r>
              <a:rPr lang="en-US" altLang="zh-CN" sz="220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动力学特征</a:t>
            </a:r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9C838F85-1305-4F7C-83A1-9AAADDF17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4287838"/>
            <a:ext cx="30321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99FF66"/>
                </a:solidFill>
                <a:ea typeface="楷体_GB2312" pitchFamily="49" charset="-122"/>
              </a:rPr>
              <a:t>•</a:t>
            </a:r>
            <a:r>
              <a:rPr lang="en-US" altLang="zh-CN" sz="220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运动学特征</a:t>
            </a:r>
          </a:p>
        </p:txBody>
      </p:sp>
      <p:sp>
        <p:nvSpPr>
          <p:cNvPr id="5130" name="AutoShape 11">
            <a:extLst>
              <a:ext uri="{FF2B5EF4-FFF2-40B4-BE49-F238E27FC236}">
                <a16:creationId xmlns:a16="http://schemas.microsoft.com/office/drawing/2014/main" id="{48A05CA1-2576-4CEA-8CE6-A77E3A26641F}"/>
              </a:ext>
            </a:extLst>
          </p:cNvPr>
          <p:cNvSpPr>
            <a:spLocks/>
          </p:cNvSpPr>
          <p:nvPr/>
        </p:nvSpPr>
        <p:spPr bwMode="auto">
          <a:xfrm>
            <a:off x="323850" y="3429000"/>
            <a:ext cx="457200" cy="2514600"/>
          </a:xfrm>
          <a:prstGeom prst="leftBrace">
            <a:avLst>
              <a:gd name="adj1" fmla="val 45833"/>
              <a:gd name="adj2" fmla="val 50000"/>
            </a:avLst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1" name="AutoShape 12">
            <a:extLst>
              <a:ext uri="{FF2B5EF4-FFF2-40B4-BE49-F238E27FC236}">
                <a16:creationId xmlns:a16="http://schemas.microsoft.com/office/drawing/2014/main" id="{E138D7B8-AAF3-450A-9422-6084083CA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679700"/>
            <a:ext cx="609600" cy="5334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32" name="Object 13">
            <a:extLst>
              <a:ext uri="{FF2B5EF4-FFF2-40B4-BE49-F238E27FC236}">
                <a16:creationId xmlns:a16="http://schemas.microsoft.com/office/drawing/2014/main" id="{DEB1493D-C113-4566-B901-BFD8E11F8F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3714750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公式" r:id="rId3" imgW="504835" imgH="142875" progId="Equation.3">
                  <p:embed/>
                </p:oleObj>
              </mc:Choice>
              <mc:Fallback>
                <p:oleObj name="公式" r:id="rId3" imgW="504835" imgH="142875" progId="Equation.3">
                  <p:embed/>
                  <p:pic>
                    <p:nvPicPr>
                      <p:cNvPr id="5132" name="Object 13">
                        <a:extLst>
                          <a:ext uri="{FF2B5EF4-FFF2-40B4-BE49-F238E27FC236}">
                            <a16:creationId xmlns:a16="http://schemas.microsoft.com/office/drawing/2014/main" id="{DEB1493D-C113-4566-B901-BFD8E11F8F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714750"/>
                        <a:ext cx="190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5">
            <a:extLst>
              <a:ext uri="{FF2B5EF4-FFF2-40B4-BE49-F238E27FC236}">
                <a16:creationId xmlns:a16="http://schemas.microsoft.com/office/drawing/2014/main" id="{106DDD26-D382-4F9C-BF68-7C1627108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463" y="4714875"/>
          <a:ext cx="17367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name="公式" r:id="rId5" imgW="600002" imgH="162061" progId="Equation.3">
                  <p:embed/>
                </p:oleObj>
              </mc:Choice>
              <mc:Fallback>
                <p:oleObj name="公式" r:id="rId5" imgW="600002" imgH="162061" progId="Equation.3">
                  <p:embed/>
                  <p:pic>
                    <p:nvPicPr>
                      <p:cNvPr id="5133" name="Object 15">
                        <a:extLst>
                          <a:ext uri="{FF2B5EF4-FFF2-40B4-BE49-F238E27FC236}">
                            <a16:creationId xmlns:a16="http://schemas.microsoft.com/office/drawing/2014/main" id="{106DDD26-D382-4F9C-BF68-7C1627108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4714875"/>
                        <a:ext cx="17367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" name="AutoShape 16">
            <a:extLst>
              <a:ext uri="{FF2B5EF4-FFF2-40B4-BE49-F238E27FC236}">
                <a16:creationId xmlns:a16="http://schemas.microsoft.com/office/drawing/2014/main" id="{24795281-B8C2-4112-8BFB-F9C260D2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679700"/>
            <a:ext cx="609600" cy="5334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5" name="Text Box 17">
            <a:extLst>
              <a:ext uri="{FF2B5EF4-FFF2-40B4-BE49-F238E27FC236}">
                <a16:creationId xmlns:a16="http://schemas.microsoft.com/office/drawing/2014/main" id="{3A997E0E-095E-4473-851A-44B42626B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438" y="3359150"/>
            <a:ext cx="3336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99FF66"/>
                </a:solidFill>
                <a:ea typeface="楷体_GB2312" pitchFamily="49" charset="-122"/>
              </a:rPr>
              <a:t>•</a:t>
            </a:r>
            <a:r>
              <a:rPr lang="en-US" altLang="zh-CN" sz="220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求解圆频率</a:t>
            </a:r>
          </a:p>
        </p:txBody>
      </p:sp>
      <p:sp>
        <p:nvSpPr>
          <p:cNvPr id="5136" name="Text Box 18">
            <a:extLst>
              <a:ext uri="{FF2B5EF4-FFF2-40B4-BE49-F238E27FC236}">
                <a16:creationId xmlns:a16="http://schemas.microsoft.com/office/drawing/2014/main" id="{298882C3-8D1C-4FD6-AF0B-1160DBD1D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438" y="4359275"/>
            <a:ext cx="34131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99FF66"/>
                </a:solidFill>
                <a:ea typeface="楷体_GB2312" pitchFamily="49" charset="-122"/>
              </a:rPr>
              <a:t>•</a:t>
            </a:r>
            <a:r>
              <a:rPr lang="en-US" altLang="zh-CN" sz="220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求解振动周期</a:t>
            </a:r>
          </a:p>
        </p:txBody>
      </p:sp>
      <p:graphicFrame>
        <p:nvGraphicFramePr>
          <p:cNvPr id="5137" name="Object 19">
            <a:extLst>
              <a:ext uri="{FF2B5EF4-FFF2-40B4-BE49-F238E27FC236}">
                <a16:creationId xmlns:a16="http://schemas.microsoft.com/office/drawing/2014/main" id="{79EA7EE6-0103-455B-862A-477875D06C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9125" y="3897313"/>
          <a:ext cx="4413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公式" r:id="rId7" imgW="114364" imgH="104911" progId="Equation.3">
                  <p:embed/>
                </p:oleObj>
              </mc:Choice>
              <mc:Fallback>
                <p:oleObj name="公式" r:id="rId7" imgW="114364" imgH="104911" progId="Equation.3">
                  <p:embed/>
                  <p:pic>
                    <p:nvPicPr>
                      <p:cNvPr id="5137" name="Object 19">
                        <a:extLst>
                          <a:ext uri="{FF2B5EF4-FFF2-40B4-BE49-F238E27FC236}">
                            <a16:creationId xmlns:a16="http://schemas.microsoft.com/office/drawing/2014/main" id="{79EA7EE6-0103-455B-862A-477875D06C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3897313"/>
                        <a:ext cx="4413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Object 20">
            <a:extLst>
              <a:ext uri="{FF2B5EF4-FFF2-40B4-BE49-F238E27FC236}">
                <a16:creationId xmlns:a16="http://schemas.microsoft.com/office/drawing/2014/main" id="{1A6F12FF-02B3-4129-B10C-3410AB1A89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8763" y="4867275"/>
          <a:ext cx="1585912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name="公式" r:id="rId9" imgW="466849" imgH="352289" progId="Equation.3">
                  <p:embed/>
                </p:oleObj>
              </mc:Choice>
              <mc:Fallback>
                <p:oleObj name="公式" r:id="rId9" imgW="466849" imgH="352289" progId="Equation.3">
                  <p:embed/>
                  <p:pic>
                    <p:nvPicPr>
                      <p:cNvPr id="5138" name="Object 20">
                        <a:extLst>
                          <a:ext uri="{FF2B5EF4-FFF2-40B4-BE49-F238E27FC236}">
                            <a16:creationId xmlns:a16="http://schemas.microsoft.com/office/drawing/2014/main" id="{1A6F12FF-02B3-4129-B10C-3410AB1A89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4867275"/>
                        <a:ext cx="1585912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9" name="AutoShape 21">
            <a:extLst>
              <a:ext uri="{FF2B5EF4-FFF2-40B4-BE49-F238E27FC236}">
                <a16:creationId xmlns:a16="http://schemas.microsoft.com/office/drawing/2014/main" id="{D82B4ED8-7E29-41A0-B6BC-575B76AA93FC}"/>
              </a:ext>
            </a:extLst>
          </p:cNvPr>
          <p:cNvSpPr>
            <a:spLocks/>
          </p:cNvSpPr>
          <p:nvPr/>
        </p:nvSpPr>
        <p:spPr bwMode="auto">
          <a:xfrm>
            <a:off x="3429000" y="3357563"/>
            <a:ext cx="457200" cy="2362200"/>
          </a:xfrm>
          <a:prstGeom prst="leftBrace">
            <a:avLst>
              <a:gd name="adj1" fmla="val 43056"/>
              <a:gd name="adj2" fmla="val 50000"/>
            </a:avLst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0" name="AutoShape 22">
            <a:extLst>
              <a:ext uri="{FF2B5EF4-FFF2-40B4-BE49-F238E27FC236}">
                <a16:creationId xmlns:a16="http://schemas.microsoft.com/office/drawing/2014/main" id="{8A2B8ED7-60FD-4C1D-A59A-9086B453D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679700"/>
            <a:ext cx="609600" cy="5334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1" name="Text Box 23">
            <a:extLst>
              <a:ext uri="{FF2B5EF4-FFF2-40B4-BE49-F238E27FC236}">
                <a16:creationId xmlns:a16="http://schemas.microsoft.com/office/drawing/2014/main" id="{B6F4F66C-C8D1-4A64-AA50-1CAB827BF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3290888"/>
            <a:ext cx="2362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99FF66"/>
                </a:solidFill>
                <a:ea typeface="楷体_GB2312" pitchFamily="49" charset="-122"/>
              </a:rPr>
              <a:t>•</a:t>
            </a:r>
            <a:r>
              <a:rPr lang="en-US" altLang="zh-CN" sz="220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求解振幅</a:t>
            </a:r>
          </a:p>
        </p:txBody>
      </p:sp>
      <p:sp>
        <p:nvSpPr>
          <p:cNvPr id="5142" name="Text Box 24">
            <a:extLst>
              <a:ext uri="{FF2B5EF4-FFF2-40B4-BE49-F238E27FC236}">
                <a16:creationId xmlns:a16="http://schemas.microsoft.com/office/drawing/2014/main" id="{EE45BDEA-2EDC-48F4-A328-C3A44B078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3795713"/>
            <a:ext cx="23622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 dirty="0">
                <a:solidFill>
                  <a:srgbClr val="99FF66"/>
                </a:solidFill>
                <a:ea typeface="楷体_GB2312" pitchFamily="49" charset="-122"/>
              </a:rPr>
              <a:t>•</a:t>
            </a:r>
            <a:r>
              <a:rPr lang="en-US" altLang="zh-CN" sz="2200" dirty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 dirty="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求解初相</a:t>
            </a:r>
          </a:p>
        </p:txBody>
      </p:sp>
      <p:sp>
        <p:nvSpPr>
          <p:cNvPr id="5143" name="Text Box 25">
            <a:extLst>
              <a:ext uri="{FF2B5EF4-FFF2-40B4-BE49-F238E27FC236}">
                <a16:creationId xmlns:a16="http://schemas.microsoft.com/office/drawing/2014/main" id="{78372823-6A50-481F-9BD2-A2BB3FBC6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425" y="4357688"/>
            <a:ext cx="2117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•</a:t>
            </a:r>
            <a:r>
              <a:rPr lang="en-US" altLang="zh-CN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曲线法</a:t>
            </a:r>
          </a:p>
        </p:txBody>
      </p:sp>
      <p:sp>
        <p:nvSpPr>
          <p:cNvPr id="5144" name="Text Box 26">
            <a:extLst>
              <a:ext uri="{FF2B5EF4-FFF2-40B4-BE49-F238E27FC236}">
                <a16:creationId xmlns:a16="http://schemas.microsoft.com/office/drawing/2014/main" id="{5330F30B-9DF6-40DE-879D-E285BE789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425" y="4929188"/>
            <a:ext cx="18288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•</a:t>
            </a:r>
            <a:r>
              <a:rPr lang="en-US" altLang="zh-CN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旋转矢量法</a:t>
            </a:r>
          </a:p>
        </p:txBody>
      </p:sp>
      <p:sp>
        <p:nvSpPr>
          <p:cNvPr id="5145" name="Text Box 27">
            <a:extLst>
              <a:ext uri="{FF2B5EF4-FFF2-40B4-BE49-F238E27FC236}">
                <a16:creationId xmlns:a16="http://schemas.microsoft.com/office/drawing/2014/main" id="{6356E1FD-C448-4472-8AA3-66144E7FA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9425" y="5573713"/>
            <a:ext cx="2117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  <a:ea typeface="楷体_GB2312" pitchFamily="49" charset="-122"/>
              </a:rPr>
              <a:t>•</a:t>
            </a:r>
            <a:r>
              <a:rPr lang="en-US" altLang="zh-CN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初始条件法</a:t>
            </a:r>
          </a:p>
        </p:txBody>
      </p:sp>
      <p:graphicFrame>
        <p:nvGraphicFramePr>
          <p:cNvPr id="5146" name="Object 28">
            <a:extLst>
              <a:ext uri="{FF2B5EF4-FFF2-40B4-BE49-F238E27FC236}">
                <a16:creationId xmlns:a16="http://schemas.microsoft.com/office/drawing/2014/main" id="{78263322-6494-498B-B6E8-AA137B4003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24850" y="3286125"/>
          <a:ext cx="40163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name="公式" r:id="rId11" imgW="114364" imgH="123689" progId="Equation.3">
                  <p:embed/>
                </p:oleObj>
              </mc:Choice>
              <mc:Fallback>
                <p:oleObj name="公式" r:id="rId11" imgW="114364" imgH="123689" progId="Equation.3">
                  <p:embed/>
                  <p:pic>
                    <p:nvPicPr>
                      <p:cNvPr id="5146" name="Object 28">
                        <a:extLst>
                          <a:ext uri="{FF2B5EF4-FFF2-40B4-BE49-F238E27FC236}">
                            <a16:creationId xmlns:a16="http://schemas.microsoft.com/office/drawing/2014/main" id="{78263322-6494-498B-B6E8-AA137B4003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4850" y="3286125"/>
                        <a:ext cx="40163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7" name="Object 29">
            <a:extLst>
              <a:ext uri="{FF2B5EF4-FFF2-40B4-BE49-F238E27FC236}">
                <a16:creationId xmlns:a16="http://schemas.microsoft.com/office/drawing/2014/main" id="{1C84838E-FD48-488B-8A0D-B4405C87E5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45488" y="3717925"/>
          <a:ext cx="4413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公式" r:id="rId13" imgW="152349" imgH="190636" progId="Equation.3">
                  <p:embed/>
                </p:oleObj>
              </mc:Choice>
              <mc:Fallback>
                <p:oleObj name="公式" r:id="rId13" imgW="152349" imgH="190636" progId="Equation.3">
                  <p:embed/>
                  <p:pic>
                    <p:nvPicPr>
                      <p:cNvPr id="5147" name="Object 29">
                        <a:extLst>
                          <a:ext uri="{FF2B5EF4-FFF2-40B4-BE49-F238E27FC236}">
                            <a16:creationId xmlns:a16="http://schemas.microsoft.com/office/drawing/2014/main" id="{1C84838E-FD48-488B-8A0D-B4405C87E5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5488" y="3717925"/>
                        <a:ext cx="4413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8" name="AutoShape 30">
            <a:extLst>
              <a:ext uri="{FF2B5EF4-FFF2-40B4-BE49-F238E27FC236}">
                <a16:creationId xmlns:a16="http://schemas.microsoft.com/office/drawing/2014/main" id="{363982F1-92E8-42A9-9C24-7A24022CB6C8}"/>
              </a:ext>
            </a:extLst>
          </p:cNvPr>
          <p:cNvSpPr>
            <a:spLocks/>
          </p:cNvSpPr>
          <p:nvPr/>
        </p:nvSpPr>
        <p:spPr bwMode="auto">
          <a:xfrm>
            <a:off x="6429375" y="4510088"/>
            <a:ext cx="342900" cy="1371600"/>
          </a:xfrm>
          <a:prstGeom prst="leftBrace">
            <a:avLst>
              <a:gd name="adj1" fmla="val 25000"/>
              <a:gd name="adj2" fmla="val 50000"/>
            </a:avLst>
          </a:prstGeom>
          <a:noFill/>
          <a:ln w="3492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49" name="AutoShape 31">
            <a:extLst>
              <a:ext uri="{FF2B5EF4-FFF2-40B4-BE49-F238E27FC236}">
                <a16:creationId xmlns:a16="http://schemas.microsoft.com/office/drawing/2014/main" id="{FCD8DA5C-5CB8-4E65-8D45-6F182514F607}"/>
              </a:ext>
            </a:extLst>
          </p:cNvPr>
          <p:cNvSpPr>
            <a:spLocks/>
          </p:cNvSpPr>
          <p:nvPr/>
        </p:nvSpPr>
        <p:spPr bwMode="auto">
          <a:xfrm>
            <a:off x="6405563" y="3308350"/>
            <a:ext cx="304800" cy="914400"/>
          </a:xfrm>
          <a:prstGeom prst="leftBrace">
            <a:avLst>
              <a:gd name="adj1" fmla="val 25000"/>
              <a:gd name="adj2" fmla="val 50000"/>
            </a:avLst>
          </a:prstGeom>
          <a:noFill/>
          <a:ln w="3492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50" name="Rectangle 32">
            <a:extLst>
              <a:ext uri="{FF2B5EF4-FFF2-40B4-BE49-F238E27FC236}">
                <a16:creationId xmlns:a16="http://schemas.microsoft.com/office/drawing/2014/main" id="{99767D38-0ABD-4FAC-9321-BBBE8CA2223C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357188" y="857250"/>
            <a:ext cx="8429625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ts val="3800"/>
              </a:lnSpc>
              <a:spcBef>
                <a:spcPct val="2000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幼圆" panose="02010509060101010101" pitchFamily="49" charset="-122"/>
                <a:ea typeface="楷体_GB2312" pitchFamily="49" charset="-122"/>
              </a:rPr>
              <a:t>    简谐振动是最简单的机械振动</a:t>
            </a:r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，</a:t>
            </a: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指系统位置随时间的变化可用</a:t>
            </a:r>
            <a:endParaRPr lang="en-US" altLang="zh-CN" sz="2200" dirty="0">
              <a:solidFill>
                <a:schemeClr val="bg1"/>
              </a:solidFill>
              <a:latin typeface="宋体" panose="02010600030101010101" pitchFamily="2" charset="-122"/>
              <a:ea typeface="楷体_GB2312" pitchFamily="49" charset="-122"/>
            </a:endParaRPr>
          </a:p>
          <a:p>
            <a:pPr algn="just">
              <a:lnSpc>
                <a:spcPts val="3800"/>
              </a:lnSpc>
              <a:spcBef>
                <a:spcPct val="20000"/>
              </a:spcBef>
            </a:pPr>
            <a:r>
              <a:rPr lang="zh-CN" altLang="en-US" sz="2200" dirty="0">
                <a:solidFill>
                  <a:schemeClr val="bg1"/>
                </a:solidFill>
                <a:latin typeface="宋体" panose="02010600030101010101" pitchFamily="2" charset="-122"/>
                <a:ea typeface="楷体_GB2312" pitchFamily="49" charset="-122"/>
              </a:rPr>
              <a:t>余弦函数来描述的振动；</a:t>
            </a:r>
            <a:r>
              <a:rPr lang="zh-CN" altLang="en-US" sz="2200" dirty="0">
                <a:solidFill>
                  <a:schemeClr val="bg1"/>
                </a:solidFill>
                <a:ea typeface="楷体_GB2312" pitchFamily="49" charset="-122"/>
              </a:rPr>
              <a:t>振动方程求解属于动力学第二类问题。</a:t>
            </a:r>
          </a:p>
        </p:txBody>
      </p:sp>
      <p:sp>
        <p:nvSpPr>
          <p:cNvPr id="5151" name="灯片编号占位符 1">
            <a:extLst>
              <a:ext uri="{FF2B5EF4-FFF2-40B4-BE49-F238E27FC236}">
                <a16:creationId xmlns:a16="http://schemas.microsoft.com/office/drawing/2014/main" id="{9360BEFA-BF13-4EB2-9B05-F4E958A125DC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89EABE-02B5-41E4-AE75-0DF701AB4C11}" type="slidenum">
              <a:rPr lang="en-US" altLang="zh-CN" b="0">
                <a:solidFill>
                  <a:srgbClr val="FF00FF"/>
                </a:solidFill>
              </a:rPr>
              <a:pPr eaLnBrk="1" hangingPunct="1"/>
              <a:t>2</a:t>
            </a:fld>
            <a:r>
              <a:rPr lang="en-US" altLang="zh-CN" b="0">
                <a:solidFill>
                  <a:srgbClr val="FF00FF"/>
                </a:solidFill>
              </a:rPr>
              <a:t>/25</a:t>
            </a:r>
          </a:p>
        </p:txBody>
      </p:sp>
      <p:graphicFrame>
        <p:nvGraphicFramePr>
          <p:cNvPr id="5154" name="Object 36">
            <a:extLst>
              <a:ext uri="{FF2B5EF4-FFF2-40B4-BE49-F238E27FC236}">
                <a16:creationId xmlns:a16="http://schemas.microsoft.com/office/drawing/2014/main" id="{8884130C-0D2B-422F-9B31-5405C0317F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5783263"/>
          <a:ext cx="28575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name="公式" r:id="rId15" imgW="1114230" imgH="190636" progId="Equation.3">
                  <p:embed/>
                </p:oleObj>
              </mc:Choice>
              <mc:Fallback>
                <p:oleObj name="公式" r:id="rId15" imgW="1114230" imgH="190636" progId="Equation.3">
                  <p:embed/>
                  <p:pic>
                    <p:nvPicPr>
                      <p:cNvPr id="5154" name="Object 36">
                        <a:extLst>
                          <a:ext uri="{FF2B5EF4-FFF2-40B4-BE49-F238E27FC236}">
                            <a16:creationId xmlns:a16="http://schemas.microsoft.com/office/drawing/2014/main" id="{8884130C-0D2B-422F-9B31-5405C0317F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5783263"/>
                        <a:ext cx="28575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55" name="Text Box 9">
            <a:extLst>
              <a:ext uri="{FF2B5EF4-FFF2-40B4-BE49-F238E27FC236}">
                <a16:creationId xmlns:a16="http://schemas.microsoft.com/office/drawing/2014/main" id="{8C8EF726-C934-4C76-8857-FCF9F6E62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359400"/>
            <a:ext cx="30321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rgbClr val="99FF66"/>
                </a:solidFill>
                <a:ea typeface="楷体_GB2312" pitchFamily="49" charset="-122"/>
              </a:rPr>
              <a:t>•</a:t>
            </a:r>
            <a:r>
              <a:rPr lang="en-US" altLang="zh-CN" sz="220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200">
                <a:solidFill>
                  <a:srgbClr val="99FF66"/>
                </a:solidFill>
                <a:latin typeface="楷体_GB2312" pitchFamily="49" charset="-122"/>
                <a:ea typeface="楷体_GB2312" pitchFamily="49" charset="-122"/>
              </a:rPr>
              <a:t>运动学方程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Text Box 2">
            <a:extLst>
              <a:ext uri="{FF2B5EF4-FFF2-40B4-BE49-F238E27FC236}">
                <a16:creationId xmlns:a16="http://schemas.microsoft.com/office/drawing/2014/main" id="{7A016CD9-38FB-49A3-9039-400DF2FF8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050" y="285750"/>
            <a:ext cx="8077200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400"/>
              </a:lnSpc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</a:rPr>
              <a:t>      如图所示，以盘 </a:t>
            </a:r>
            <a:r>
              <a:rPr lang="en-US" altLang="zh-CN" i="1">
                <a:solidFill>
                  <a:srgbClr val="FFFF00"/>
                </a:solidFill>
              </a:rPr>
              <a:t>M </a:t>
            </a:r>
            <a:r>
              <a:rPr lang="zh-CN" altLang="en-US">
                <a:solidFill>
                  <a:schemeClr val="bg1"/>
                </a:solidFill>
              </a:rPr>
              <a:t>和物体 </a:t>
            </a:r>
            <a:r>
              <a:rPr lang="en-US" altLang="zh-CN" i="1">
                <a:solidFill>
                  <a:srgbClr val="FFFF00"/>
                </a:solidFill>
              </a:rPr>
              <a:t>m </a:t>
            </a:r>
            <a:r>
              <a:rPr lang="zh-CN" altLang="en-US">
                <a:solidFill>
                  <a:schemeClr val="bg1"/>
                </a:solidFill>
              </a:rPr>
              <a:t>相碰瞬间为计时零点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en-US" altLang="zh-CN" i="1">
                <a:solidFill>
                  <a:srgbClr val="FFFF00"/>
                </a:solidFill>
              </a:rPr>
              <a:t>t</a:t>
            </a:r>
            <a:r>
              <a:rPr lang="en-US" altLang="zh-CN">
                <a:solidFill>
                  <a:srgbClr val="FFFF00"/>
                </a:solidFill>
              </a:rPr>
              <a:t>=0</a:t>
            </a:r>
            <a:r>
              <a:rPr lang="en-US" altLang="zh-CN">
                <a:solidFill>
                  <a:schemeClr val="bg1"/>
                </a:solidFill>
              </a:rPr>
              <a:t>)</a:t>
            </a:r>
            <a:r>
              <a:rPr lang="zh-CN" altLang="en-US">
                <a:solidFill>
                  <a:schemeClr val="bg1"/>
                </a:solidFill>
              </a:rPr>
              <a:t>，令碰后平衡位置为原点，求振动方程？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0FC1C592-6B5E-4141-8CB3-7441BBC605F4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066800"/>
            <a:ext cx="2179638" cy="2362200"/>
            <a:chOff x="4032" y="864"/>
            <a:chExt cx="1373" cy="1488"/>
          </a:xfrm>
        </p:grpSpPr>
        <p:grpSp>
          <p:nvGrpSpPr>
            <p:cNvPr id="19485" name="Group 4">
              <a:extLst>
                <a:ext uri="{FF2B5EF4-FFF2-40B4-BE49-F238E27FC236}">
                  <a16:creationId xmlns:a16="http://schemas.microsoft.com/office/drawing/2014/main" id="{48E850B3-6F0A-41AF-9430-80299BE20EB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5400000">
              <a:off x="4222" y="1220"/>
              <a:ext cx="793" cy="120"/>
              <a:chOff x="2390" y="1825"/>
              <a:chExt cx="1138" cy="172"/>
            </a:xfrm>
          </p:grpSpPr>
          <p:sp>
            <p:nvSpPr>
              <p:cNvPr id="19496" name="Line 5">
                <a:extLst>
                  <a:ext uri="{FF2B5EF4-FFF2-40B4-BE49-F238E27FC236}">
                    <a16:creationId xmlns:a16="http://schemas.microsoft.com/office/drawing/2014/main" id="{070E8BE6-0110-4EB2-9B01-7D6DD2F39C5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90" y="1918"/>
                <a:ext cx="9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97" name="Line 6">
                <a:extLst>
                  <a:ext uri="{FF2B5EF4-FFF2-40B4-BE49-F238E27FC236}">
                    <a16:creationId xmlns:a16="http://schemas.microsoft.com/office/drawing/2014/main" id="{34BCFF8C-C9D2-49D2-9086-1B8AD5CC24A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470" y="1825"/>
                <a:ext cx="71" cy="93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9498" name="Group 7">
                <a:extLst>
                  <a:ext uri="{FF2B5EF4-FFF2-40B4-BE49-F238E27FC236}">
                    <a16:creationId xmlns:a16="http://schemas.microsoft.com/office/drawing/2014/main" id="{1F765139-95AA-4B7B-9730-D63281430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541" y="1825"/>
                <a:ext cx="413" cy="172"/>
                <a:chOff x="4660" y="5340"/>
                <a:chExt cx="820" cy="260"/>
              </a:xfrm>
            </p:grpSpPr>
            <p:sp>
              <p:nvSpPr>
                <p:cNvPr id="19510" name="Line 8">
                  <a:extLst>
                    <a:ext uri="{FF2B5EF4-FFF2-40B4-BE49-F238E27FC236}">
                      <a16:creationId xmlns:a16="http://schemas.microsoft.com/office/drawing/2014/main" id="{EF8C2331-4010-41E4-A0E8-E78EC54ED35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4660" y="5340"/>
                  <a:ext cx="80" cy="26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1" name="Line 9">
                  <a:extLst>
                    <a:ext uri="{FF2B5EF4-FFF2-40B4-BE49-F238E27FC236}">
                      <a16:creationId xmlns:a16="http://schemas.microsoft.com/office/drawing/2014/main" id="{526869AA-1EFF-4B03-A6C7-24FB714A6A0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740" y="5360"/>
                  <a:ext cx="12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2" name="Line 10">
                  <a:extLst>
                    <a:ext uri="{FF2B5EF4-FFF2-40B4-BE49-F238E27FC236}">
                      <a16:creationId xmlns:a16="http://schemas.microsoft.com/office/drawing/2014/main" id="{20F43992-5B8B-4C1C-93C0-54E2C127392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4880" y="5360"/>
                  <a:ext cx="8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3" name="Line 11">
                  <a:extLst>
                    <a:ext uri="{FF2B5EF4-FFF2-40B4-BE49-F238E27FC236}">
                      <a16:creationId xmlns:a16="http://schemas.microsoft.com/office/drawing/2014/main" id="{6647F8B3-EF42-4D6F-B2FD-F5ACB2E8E6E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060" y="5340"/>
                  <a:ext cx="80" cy="26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4" name="Line 12">
                  <a:extLst>
                    <a:ext uri="{FF2B5EF4-FFF2-40B4-BE49-F238E27FC236}">
                      <a16:creationId xmlns:a16="http://schemas.microsoft.com/office/drawing/2014/main" id="{64506EC2-096B-4AC7-9893-C50D679D1F3D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40" y="5360"/>
                  <a:ext cx="12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5" name="Line 13">
                  <a:extLst>
                    <a:ext uri="{FF2B5EF4-FFF2-40B4-BE49-F238E27FC236}">
                      <a16:creationId xmlns:a16="http://schemas.microsoft.com/office/drawing/2014/main" id="{57606AD7-5EFC-4685-95FB-11895161910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5360"/>
                  <a:ext cx="8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6" name="Line 14">
                  <a:extLst>
                    <a:ext uri="{FF2B5EF4-FFF2-40B4-BE49-F238E27FC236}">
                      <a16:creationId xmlns:a16="http://schemas.microsoft.com/office/drawing/2014/main" id="{310ADE73-86FB-4371-B2CA-C4C418B5933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960" y="5360"/>
                  <a:ext cx="10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17" name="Line 15">
                  <a:extLst>
                    <a:ext uri="{FF2B5EF4-FFF2-40B4-BE49-F238E27FC236}">
                      <a16:creationId xmlns:a16="http://schemas.microsoft.com/office/drawing/2014/main" id="{9E1FE409-39CF-4BA9-9F5E-547A69FA7622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360" y="5360"/>
                  <a:ext cx="12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499" name="Group 16">
                <a:extLst>
                  <a:ext uri="{FF2B5EF4-FFF2-40B4-BE49-F238E27FC236}">
                    <a16:creationId xmlns:a16="http://schemas.microsoft.com/office/drawing/2014/main" id="{A7591C54-8E29-4C4A-AA9C-D34AD529B54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964" y="1825"/>
                <a:ext cx="414" cy="172"/>
                <a:chOff x="4660" y="5340"/>
                <a:chExt cx="820" cy="260"/>
              </a:xfrm>
            </p:grpSpPr>
            <p:sp>
              <p:nvSpPr>
                <p:cNvPr id="19502" name="Line 17">
                  <a:extLst>
                    <a:ext uri="{FF2B5EF4-FFF2-40B4-BE49-F238E27FC236}">
                      <a16:creationId xmlns:a16="http://schemas.microsoft.com/office/drawing/2014/main" id="{2D18FCDE-49C6-44FE-9996-1813F623AE7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4660" y="5340"/>
                  <a:ext cx="80" cy="26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03" name="Line 18">
                  <a:extLst>
                    <a:ext uri="{FF2B5EF4-FFF2-40B4-BE49-F238E27FC236}">
                      <a16:creationId xmlns:a16="http://schemas.microsoft.com/office/drawing/2014/main" id="{42823FFC-CB49-4F91-9AA7-8FA3C70BB2E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740" y="5360"/>
                  <a:ext cx="12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04" name="Line 19">
                  <a:extLst>
                    <a:ext uri="{FF2B5EF4-FFF2-40B4-BE49-F238E27FC236}">
                      <a16:creationId xmlns:a16="http://schemas.microsoft.com/office/drawing/2014/main" id="{46BADE96-7035-41AF-928D-071D6A7CC3AE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4880" y="5360"/>
                  <a:ext cx="8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05" name="Line 20">
                  <a:extLst>
                    <a:ext uri="{FF2B5EF4-FFF2-40B4-BE49-F238E27FC236}">
                      <a16:creationId xmlns:a16="http://schemas.microsoft.com/office/drawing/2014/main" id="{FD8BAD4A-A437-4880-9CF7-5DFD3824804A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060" y="5340"/>
                  <a:ext cx="80" cy="26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06" name="Line 21">
                  <a:extLst>
                    <a:ext uri="{FF2B5EF4-FFF2-40B4-BE49-F238E27FC236}">
                      <a16:creationId xmlns:a16="http://schemas.microsoft.com/office/drawing/2014/main" id="{3A208EA1-D876-4BFC-AAA4-62E1C6B3D20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40" y="5360"/>
                  <a:ext cx="12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07" name="Line 22">
                  <a:extLst>
                    <a:ext uri="{FF2B5EF4-FFF2-40B4-BE49-F238E27FC236}">
                      <a16:creationId xmlns:a16="http://schemas.microsoft.com/office/drawing/2014/main" id="{0911CE9F-31C9-43B7-BFF0-8E198A31D2B4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280" y="5360"/>
                  <a:ext cx="8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08" name="Line 23">
                  <a:extLst>
                    <a:ext uri="{FF2B5EF4-FFF2-40B4-BE49-F238E27FC236}">
                      <a16:creationId xmlns:a16="http://schemas.microsoft.com/office/drawing/2014/main" id="{A750AC28-9855-4BF7-8035-30B5E9CBD34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960" y="5360"/>
                  <a:ext cx="10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9509" name="Line 24">
                  <a:extLst>
                    <a:ext uri="{FF2B5EF4-FFF2-40B4-BE49-F238E27FC236}">
                      <a16:creationId xmlns:a16="http://schemas.microsoft.com/office/drawing/2014/main" id="{E408BB63-7F00-4957-9DC1-B9A757BCE6D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360" y="5360"/>
                  <a:ext cx="12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9500" name="Line 25">
                <a:extLst>
                  <a:ext uri="{FF2B5EF4-FFF2-40B4-BE49-F238E27FC236}">
                    <a16:creationId xmlns:a16="http://schemas.microsoft.com/office/drawing/2014/main" id="{2AB4232F-F1E9-4D90-A13D-732D6FDBCDA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78" y="1838"/>
                <a:ext cx="30" cy="105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01" name="Line 26">
                <a:extLst>
                  <a:ext uri="{FF2B5EF4-FFF2-40B4-BE49-F238E27FC236}">
                    <a16:creationId xmlns:a16="http://schemas.microsoft.com/office/drawing/2014/main" id="{E3438923-C0B1-405E-996E-DF9DCD2B81A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408" y="1943"/>
                <a:ext cx="120" cy="0"/>
              </a:xfrm>
              <a:prstGeom prst="line">
                <a:avLst/>
              </a:prstGeom>
              <a:noFill/>
              <a:ln w="38100">
                <a:solidFill>
                  <a:srgbClr val="66FF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86" name="AutoShape 27">
              <a:extLst>
                <a:ext uri="{FF2B5EF4-FFF2-40B4-BE49-F238E27FC236}">
                  <a16:creationId xmlns:a16="http://schemas.microsoft.com/office/drawing/2014/main" id="{2F80353D-9452-4552-A9E2-1338642AE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6" y="1692"/>
              <a:ext cx="1056" cy="62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7" name="Rectangle 28">
              <a:extLst>
                <a:ext uri="{FF2B5EF4-FFF2-40B4-BE49-F238E27FC236}">
                  <a16:creationId xmlns:a16="http://schemas.microsoft.com/office/drawing/2014/main" id="{0E2EF22A-34D0-4F29-AE02-5DF5BECFC8E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032" y="864"/>
              <a:ext cx="1200" cy="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8" name="Text Box 29">
              <a:extLst>
                <a:ext uri="{FF2B5EF4-FFF2-40B4-BE49-F238E27FC236}">
                  <a16:creationId xmlns:a16="http://schemas.microsoft.com/office/drawing/2014/main" id="{0FC237A4-8D96-43B9-A18B-66FFA16BCC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068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FFFF"/>
                  </a:solidFill>
                </a:rPr>
                <a:t>k</a:t>
              </a:r>
              <a:endParaRPr lang="en-US" altLang="zh-CN">
                <a:solidFill>
                  <a:srgbClr val="00FFFF"/>
                </a:solidFill>
              </a:endParaRPr>
            </a:p>
          </p:txBody>
        </p:sp>
        <p:sp>
          <p:nvSpPr>
            <p:cNvPr id="19489" name="Rectangle 30">
              <a:extLst>
                <a:ext uri="{FF2B5EF4-FFF2-40B4-BE49-F238E27FC236}">
                  <a16:creationId xmlns:a16="http://schemas.microsoft.com/office/drawing/2014/main" id="{AE16B444-9391-468A-B539-FDA022C0C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" y="1884"/>
              <a:ext cx="144" cy="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0" name="Text Box 31">
              <a:extLst>
                <a:ext uri="{FF2B5EF4-FFF2-40B4-BE49-F238E27FC236}">
                  <a16:creationId xmlns:a16="http://schemas.microsoft.com/office/drawing/2014/main" id="{734FC26E-A159-42F9-A39A-A5DE3A173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9" y="1884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00FFFF"/>
                  </a:solidFill>
                </a:rPr>
                <a:t>m</a:t>
              </a:r>
              <a:endParaRPr lang="en-US" altLang="zh-CN">
                <a:solidFill>
                  <a:srgbClr val="00FFFF"/>
                </a:solidFill>
              </a:endParaRPr>
            </a:p>
          </p:txBody>
        </p:sp>
        <p:sp>
          <p:nvSpPr>
            <p:cNvPr id="19491" name="Line 32">
              <a:extLst>
                <a:ext uri="{FF2B5EF4-FFF2-40B4-BE49-F238E27FC236}">
                  <a16:creationId xmlns:a16="http://schemas.microsoft.com/office/drawing/2014/main" id="{BBFC21A1-6907-4B8D-92C3-DF81D5502F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932"/>
              <a:ext cx="67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2" name="Line 33">
              <a:extLst>
                <a:ext uri="{FF2B5EF4-FFF2-40B4-BE49-F238E27FC236}">
                  <a16:creationId xmlns:a16="http://schemas.microsoft.com/office/drawing/2014/main" id="{2284E4E5-5A82-467C-9BE9-F73ECFDD5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2316"/>
              <a:ext cx="672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3" name="Text Box 34">
              <a:extLst>
                <a:ext uri="{FF2B5EF4-FFF2-40B4-BE49-F238E27FC236}">
                  <a16:creationId xmlns:a16="http://schemas.microsoft.com/office/drawing/2014/main" id="{6EEC8456-0712-48AF-84B9-FEDCFFE63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1980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h</a:t>
              </a:r>
              <a:endParaRPr lang="en-US" altLang="zh-CN">
                <a:solidFill>
                  <a:srgbClr val="FFFF00"/>
                </a:solidFill>
              </a:endParaRPr>
            </a:p>
          </p:txBody>
        </p:sp>
        <p:sp>
          <p:nvSpPr>
            <p:cNvPr id="19494" name="Line 35">
              <a:extLst>
                <a:ext uri="{FF2B5EF4-FFF2-40B4-BE49-F238E27FC236}">
                  <a16:creationId xmlns:a16="http://schemas.microsoft.com/office/drawing/2014/main" id="{90D0C9F6-B65A-4B44-903F-098B49D14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1932"/>
              <a:ext cx="0" cy="384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5" name="Text Box 36">
              <a:extLst>
                <a:ext uri="{FF2B5EF4-FFF2-40B4-BE49-F238E27FC236}">
                  <a16:creationId xmlns:a16="http://schemas.microsoft.com/office/drawing/2014/main" id="{B8D69080-53F0-4CBF-8715-FF60364B2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" y="2060"/>
              <a:ext cx="287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bg1"/>
                  </a:solidFill>
                </a:rPr>
                <a:t>M</a:t>
              </a:r>
            </a:p>
          </p:txBody>
        </p:sp>
      </p:grpSp>
      <p:grpSp>
        <p:nvGrpSpPr>
          <p:cNvPr id="6" name="Group 38">
            <a:extLst>
              <a:ext uri="{FF2B5EF4-FFF2-40B4-BE49-F238E27FC236}">
                <a16:creationId xmlns:a16="http://schemas.microsoft.com/office/drawing/2014/main" id="{963B0B5B-E1A6-4766-968D-1529C403E998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581400"/>
            <a:ext cx="1828800" cy="1143000"/>
            <a:chOff x="4080" y="2448"/>
            <a:chExt cx="1152" cy="720"/>
          </a:xfrm>
        </p:grpSpPr>
        <p:sp>
          <p:nvSpPr>
            <p:cNvPr id="19481" name="Line 39">
              <a:extLst>
                <a:ext uri="{FF2B5EF4-FFF2-40B4-BE49-F238E27FC236}">
                  <a16:creationId xmlns:a16="http://schemas.microsoft.com/office/drawing/2014/main" id="{CD7D6D93-9C3A-4637-875E-E75AA47F2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0" y="2448"/>
              <a:ext cx="115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2" name="Line 40">
              <a:extLst>
                <a:ext uri="{FF2B5EF4-FFF2-40B4-BE49-F238E27FC236}">
                  <a16:creationId xmlns:a16="http://schemas.microsoft.com/office/drawing/2014/main" id="{2DD595CE-9B85-4682-A5DC-396B91B93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448"/>
              <a:ext cx="0" cy="72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3" name="Text Box 41">
              <a:extLst>
                <a:ext uri="{FF2B5EF4-FFF2-40B4-BE49-F238E27FC236}">
                  <a16:creationId xmlns:a16="http://schemas.microsoft.com/office/drawing/2014/main" id="{BEB4DCFE-97EB-4582-A49F-96C66347C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496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o</a:t>
              </a:r>
              <a:endParaRPr lang="en-US" altLang="zh-CN" i="1"/>
            </a:p>
          </p:txBody>
        </p:sp>
        <p:sp>
          <p:nvSpPr>
            <p:cNvPr id="19484" name="Text Box 42">
              <a:extLst>
                <a:ext uri="{FF2B5EF4-FFF2-40B4-BE49-F238E27FC236}">
                  <a16:creationId xmlns:a16="http://schemas.microsoft.com/office/drawing/2014/main" id="{67194C75-DC68-46DA-99C4-35AD14A09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880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x</a:t>
              </a:r>
              <a:endParaRPr lang="en-US" altLang="zh-CN" i="1"/>
            </a:p>
          </p:txBody>
        </p:sp>
      </p:grpSp>
      <p:graphicFrame>
        <p:nvGraphicFramePr>
          <p:cNvPr id="184363" name="Object 2">
            <a:extLst>
              <a:ext uri="{FF2B5EF4-FFF2-40B4-BE49-F238E27FC236}">
                <a16:creationId xmlns:a16="http://schemas.microsoft.com/office/drawing/2014/main" id="{6144CC9F-8058-4FEB-91AB-99D37CD88E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9838" y="1785938"/>
          <a:ext cx="296068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6" name="公式" r:id="rId3" imgW="1238263" imgH="133486" progId="Equation.3">
                  <p:embed/>
                </p:oleObj>
              </mc:Choice>
              <mc:Fallback>
                <p:oleObj name="公式" r:id="rId3" imgW="1238263" imgH="133486" progId="Equation.3">
                  <p:embed/>
                  <p:pic>
                    <p:nvPicPr>
                      <p:cNvPr id="184363" name="Object 2">
                        <a:extLst>
                          <a:ext uri="{FF2B5EF4-FFF2-40B4-BE49-F238E27FC236}">
                            <a16:creationId xmlns:a16="http://schemas.microsoft.com/office/drawing/2014/main" id="{6144CC9F-8058-4FEB-91AB-99D37CD88E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1785938"/>
                        <a:ext cx="296068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4" name="Object 3">
            <a:extLst>
              <a:ext uri="{FF2B5EF4-FFF2-40B4-BE49-F238E27FC236}">
                <a16:creationId xmlns:a16="http://schemas.microsoft.com/office/drawing/2014/main" id="{45A880E9-4284-46AF-B5E1-599F6AB82C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0938" y="2952750"/>
          <a:ext cx="3778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7" name="公式" r:id="rId5" imgW="1609833" imgH="123689" progId="Equation.3">
                  <p:embed/>
                </p:oleObj>
              </mc:Choice>
              <mc:Fallback>
                <p:oleObj name="公式" r:id="rId5" imgW="1609833" imgH="123689" progId="Equation.3">
                  <p:embed/>
                  <p:pic>
                    <p:nvPicPr>
                      <p:cNvPr id="184364" name="Object 3">
                        <a:extLst>
                          <a:ext uri="{FF2B5EF4-FFF2-40B4-BE49-F238E27FC236}">
                            <a16:creationId xmlns:a16="http://schemas.microsoft.com/office/drawing/2014/main" id="{45A880E9-4284-46AF-B5E1-599F6AB82C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952750"/>
                        <a:ext cx="3778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5" name="Object 4">
            <a:extLst>
              <a:ext uri="{FF2B5EF4-FFF2-40B4-BE49-F238E27FC236}">
                <a16:creationId xmlns:a16="http://schemas.microsoft.com/office/drawing/2014/main" id="{4ABA371C-B7E5-491B-AA44-F38CB7211C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0775" y="4167188"/>
          <a:ext cx="36655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8" name="公式" r:id="rId7" imgW="1552645" imgH="123689" progId="Equation.3">
                  <p:embed/>
                </p:oleObj>
              </mc:Choice>
              <mc:Fallback>
                <p:oleObj name="公式" r:id="rId7" imgW="1552645" imgH="123689" progId="Equation.3">
                  <p:embed/>
                  <p:pic>
                    <p:nvPicPr>
                      <p:cNvPr id="184365" name="Object 4">
                        <a:extLst>
                          <a:ext uri="{FF2B5EF4-FFF2-40B4-BE49-F238E27FC236}">
                            <a16:creationId xmlns:a16="http://schemas.microsoft.com/office/drawing/2014/main" id="{4ABA371C-B7E5-491B-AA44-F38CB7211C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4167188"/>
                        <a:ext cx="36655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6" name="Object 5">
            <a:extLst>
              <a:ext uri="{FF2B5EF4-FFF2-40B4-BE49-F238E27FC236}">
                <a16:creationId xmlns:a16="http://schemas.microsoft.com/office/drawing/2014/main" id="{F679FB78-EB0F-41E4-B4B4-17D24662EB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5310188"/>
          <a:ext cx="55848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9" name="公式" r:id="rId9" imgW="2419337" imgH="123689" progId="Equation.3">
                  <p:embed/>
                </p:oleObj>
              </mc:Choice>
              <mc:Fallback>
                <p:oleObj name="公式" r:id="rId9" imgW="2419337" imgH="123689" progId="Equation.3">
                  <p:embed/>
                  <p:pic>
                    <p:nvPicPr>
                      <p:cNvPr id="184366" name="Object 5">
                        <a:extLst>
                          <a:ext uri="{FF2B5EF4-FFF2-40B4-BE49-F238E27FC236}">
                            <a16:creationId xmlns:a16="http://schemas.microsoft.com/office/drawing/2014/main" id="{F679FB78-EB0F-41E4-B4B4-17D24662EB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310188"/>
                        <a:ext cx="55848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7" name="Text Box 47">
            <a:extLst>
              <a:ext uri="{FF2B5EF4-FFF2-40B4-BE49-F238E27FC236}">
                <a16:creationId xmlns:a16="http://schemas.microsoft.com/office/drawing/2014/main" id="{0E398C37-010F-4BFE-86D5-D8FCD6CFB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3536950"/>
            <a:ext cx="503555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距平衡位置 </a:t>
            </a:r>
            <a:r>
              <a:rPr lang="en-US" altLang="zh-CN" i="1">
                <a:solidFill>
                  <a:srgbClr val="FFFF00"/>
                </a:solidFill>
              </a:rPr>
              <a:t>x</a:t>
            </a:r>
            <a:r>
              <a:rPr lang="en-US" altLang="zh-CN" i="1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处，系统的合外力</a:t>
            </a:r>
            <a:endParaRPr lang="zh-CN" altLang="en-US" b="0">
              <a:solidFill>
                <a:schemeClr val="bg1"/>
              </a:solidFill>
            </a:endParaRPr>
          </a:p>
        </p:txBody>
      </p:sp>
      <p:grpSp>
        <p:nvGrpSpPr>
          <p:cNvPr id="7" name="Group 48">
            <a:extLst>
              <a:ext uri="{FF2B5EF4-FFF2-40B4-BE49-F238E27FC236}">
                <a16:creationId xmlns:a16="http://schemas.microsoft.com/office/drawing/2014/main" id="{325FCF93-537F-4CCB-84FF-0C20ECD40E99}"/>
              </a:ext>
            </a:extLst>
          </p:cNvPr>
          <p:cNvGrpSpPr>
            <a:grpSpLocks/>
          </p:cNvGrpSpPr>
          <p:nvPr/>
        </p:nvGrpSpPr>
        <p:grpSpPr bwMode="auto">
          <a:xfrm>
            <a:off x="785813" y="1214438"/>
            <a:ext cx="4429125" cy="531812"/>
            <a:chOff x="663" y="731"/>
            <a:chExt cx="2451" cy="335"/>
          </a:xfrm>
        </p:grpSpPr>
        <p:sp>
          <p:nvSpPr>
            <p:cNvPr id="19479" name="Text Box 49">
              <a:extLst>
                <a:ext uri="{FF2B5EF4-FFF2-40B4-BE49-F238E27FC236}">
                  <a16:creationId xmlns:a16="http://schemas.microsoft.com/office/drawing/2014/main" id="{9684F953-E3A0-4032-AF9B-10BB393576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" y="746"/>
              <a:ext cx="245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设碰撞前，弹簧伸长为        </a:t>
              </a:r>
              <a:endParaRPr lang="zh-CN" altLang="en-US" b="0">
                <a:solidFill>
                  <a:schemeClr val="bg1"/>
                </a:solidFill>
              </a:endParaRPr>
            </a:p>
          </p:txBody>
        </p:sp>
        <p:graphicFrame>
          <p:nvGraphicFramePr>
            <p:cNvPr id="19480" name="Object 9">
              <a:extLst>
                <a:ext uri="{FF2B5EF4-FFF2-40B4-BE49-F238E27FC236}">
                  <a16:creationId xmlns:a16="http://schemas.microsoft.com/office/drawing/2014/main" id="{A598E923-D53D-41FD-B6F1-A1BD55BC31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3" y="731"/>
            <a:ext cx="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0" name="公式" r:id="rId11" imgW="209486" imgH="142977" progId="Equation.3">
                    <p:embed/>
                  </p:oleObj>
                </mc:Choice>
                <mc:Fallback>
                  <p:oleObj name="公式" r:id="rId11" imgW="209486" imgH="142977" progId="Equation.3">
                    <p:embed/>
                    <p:pic>
                      <p:nvPicPr>
                        <p:cNvPr id="19480" name="Object 9">
                          <a:extLst>
                            <a:ext uri="{FF2B5EF4-FFF2-40B4-BE49-F238E27FC236}">
                              <a16:creationId xmlns:a16="http://schemas.microsoft.com/office/drawing/2014/main" id="{A598E923-D53D-41FD-B6F1-A1BD55BC31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3" y="731"/>
                          <a:ext cx="42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1109F9E4-94F6-40A3-B3F3-462F9B2EF5A6}"/>
              </a:ext>
            </a:extLst>
          </p:cNvPr>
          <p:cNvGrpSpPr>
            <a:grpSpLocks/>
          </p:cNvGrpSpPr>
          <p:nvPr/>
        </p:nvGrpSpPr>
        <p:grpSpPr bwMode="auto">
          <a:xfrm>
            <a:off x="776288" y="2357438"/>
            <a:ext cx="5438775" cy="531812"/>
            <a:chOff x="624" y="1440"/>
            <a:chExt cx="3233" cy="335"/>
          </a:xfrm>
        </p:grpSpPr>
        <p:sp>
          <p:nvSpPr>
            <p:cNvPr id="19477" name="Rectangle 52">
              <a:extLst>
                <a:ext uri="{FF2B5EF4-FFF2-40B4-BE49-F238E27FC236}">
                  <a16:creationId xmlns:a16="http://schemas.microsoft.com/office/drawing/2014/main" id="{165E498E-A31B-4A67-85F1-7FE4509E3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453"/>
              <a:ext cx="3233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设碰撞后，平衡位置处弹簧伸长为        </a:t>
              </a:r>
              <a:endParaRPr lang="zh-CN" altLang="en-US" b="0">
                <a:solidFill>
                  <a:schemeClr val="bg1"/>
                </a:solidFill>
              </a:endParaRPr>
            </a:p>
          </p:txBody>
        </p:sp>
        <p:graphicFrame>
          <p:nvGraphicFramePr>
            <p:cNvPr id="19478" name="Object 8">
              <a:extLst>
                <a:ext uri="{FF2B5EF4-FFF2-40B4-BE49-F238E27FC236}">
                  <a16:creationId xmlns:a16="http://schemas.microsoft.com/office/drawing/2014/main" id="{CA1FA922-D452-46BC-B864-1D10E1F574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13" y="1440"/>
            <a:ext cx="42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71" name="公式" r:id="rId13" imgW="209486" imgH="142977" progId="Equation.3">
                    <p:embed/>
                  </p:oleObj>
                </mc:Choice>
                <mc:Fallback>
                  <p:oleObj name="公式" r:id="rId13" imgW="209486" imgH="142977" progId="Equation.3">
                    <p:embed/>
                    <p:pic>
                      <p:nvPicPr>
                        <p:cNvPr id="19478" name="Object 8">
                          <a:extLst>
                            <a:ext uri="{FF2B5EF4-FFF2-40B4-BE49-F238E27FC236}">
                              <a16:creationId xmlns:a16="http://schemas.microsoft.com/office/drawing/2014/main" id="{CA1FA922-D452-46BC-B864-1D10E1F574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3" y="1440"/>
                          <a:ext cx="424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4374" name="Text Box 54">
            <a:extLst>
              <a:ext uri="{FF2B5EF4-FFF2-40B4-BE49-F238E27FC236}">
                <a16:creationId xmlns:a16="http://schemas.microsoft.com/office/drawing/2014/main" id="{E4732343-BAB8-40CE-8AA7-2A24757C0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063" y="5929313"/>
            <a:ext cx="2547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将</a:t>
            </a:r>
            <a:r>
              <a:rPr lang="en-US" altLang="zh-CN">
                <a:solidFill>
                  <a:schemeClr val="bg1"/>
                </a:solidFill>
              </a:rPr>
              <a:t>(2)</a:t>
            </a:r>
            <a:r>
              <a:rPr lang="zh-CN" altLang="en-US">
                <a:solidFill>
                  <a:schemeClr val="bg1"/>
                </a:solidFill>
              </a:rPr>
              <a:t>代入</a:t>
            </a:r>
            <a:r>
              <a:rPr lang="en-US" altLang="zh-CN">
                <a:solidFill>
                  <a:schemeClr val="bg1"/>
                </a:solidFill>
              </a:rPr>
              <a:t>(3)</a:t>
            </a:r>
            <a:r>
              <a:rPr lang="zh-CN" altLang="en-US">
                <a:solidFill>
                  <a:schemeClr val="bg1"/>
                </a:solidFill>
              </a:rPr>
              <a:t>得</a:t>
            </a:r>
          </a:p>
        </p:txBody>
      </p:sp>
      <p:graphicFrame>
        <p:nvGraphicFramePr>
          <p:cNvPr id="184375" name="Object 6">
            <a:extLst>
              <a:ext uri="{FF2B5EF4-FFF2-40B4-BE49-F238E27FC236}">
                <a16:creationId xmlns:a16="http://schemas.microsoft.com/office/drawing/2014/main" id="{D7D47E0E-5B03-4D94-9032-E9F627C6BF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5949950"/>
          <a:ext cx="25082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2" name="公式" r:id="rId15" imgW="1038257" imgH="104707" progId="Equation.3">
                  <p:embed/>
                </p:oleObj>
              </mc:Choice>
              <mc:Fallback>
                <p:oleObj name="公式" r:id="rId15" imgW="1038257" imgH="104707" progId="Equation.3">
                  <p:embed/>
                  <p:pic>
                    <p:nvPicPr>
                      <p:cNvPr id="184375" name="Object 6">
                        <a:extLst>
                          <a:ext uri="{FF2B5EF4-FFF2-40B4-BE49-F238E27FC236}">
                            <a16:creationId xmlns:a16="http://schemas.microsoft.com/office/drawing/2014/main" id="{D7D47E0E-5B03-4D94-9032-E9F627C6BF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5949950"/>
                        <a:ext cx="25082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6" name="AutoShape 56">
            <a:extLst>
              <a:ext uri="{FF2B5EF4-FFF2-40B4-BE49-F238E27FC236}">
                <a16:creationId xmlns:a16="http://schemas.microsoft.com/office/drawing/2014/main" id="{C73998C2-DFB9-4C7B-B6A3-E9842AB05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9913" y="6021388"/>
            <a:ext cx="636587" cy="250825"/>
          </a:xfrm>
          <a:prstGeom prst="rightArrow">
            <a:avLst>
              <a:gd name="adj1" fmla="val 50000"/>
              <a:gd name="adj2" fmla="val 74999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4377" name="Object 7">
            <a:extLst>
              <a:ext uri="{FF2B5EF4-FFF2-40B4-BE49-F238E27FC236}">
                <a16:creationId xmlns:a16="http://schemas.microsoft.com/office/drawing/2014/main" id="{BB3B2BF5-1426-4178-A638-127537E05FBF}"/>
              </a:ext>
            </a:extLst>
          </p:cNvPr>
          <p:cNvGraphicFramePr>
            <a:graphicFrameLocks/>
          </p:cNvGraphicFramePr>
          <p:nvPr/>
        </p:nvGraphicFramePr>
        <p:xfrm>
          <a:off x="6305550" y="5826125"/>
          <a:ext cx="24098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3" name="公式" r:id="rId17" imgW="1000029" imgH="161959" progId="Equation.3">
                  <p:embed/>
                </p:oleObj>
              </mc:Choice>
              <mc:Fallback>
                <p:oleObj name="公式" r:id="rId17" imgW="1000029" imgH="161959" progId="Equation.3">
                  <p:embed/>
                  <p:pic>
                    <p:nvPicPr>
                      <p:cNvPr id="184377" name="Object 7">
                        <a:extLst>
                          <a:ext uri="{FF2B5EF4-FFF2-40B4-BE49-F238E27FC236}">
                            <a16:creationId xmlns:a16="http://schemas.microsoft.com/office/drawing/2014/main" id="{BB3B2BF5-1426-4178-A638-127537E05FB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5826125"/>
                        <a:ext cx="24098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9" name="Rectangle 59">
            <a:extLst>
              <a:ext uri="{FF2B5EF4-FFF2-40B4-BE49-F238E27FC236}">
                <a16:creationId xmlns:a16="http://schemas.microsoft.com/office/drawing/2014/main" id="{3877051A-0E4F-4979-8ACA-A54D8042A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219200"/>
            <a:ext cx="48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66"/>
                </a:solidFill>
              </a:rPr>
              <a:t>解</a:t>
            </a:r>
          </a:p>
        </p:txBody>
      </p:sp>
      <p:sp>
        <p:nvSpPr>
          <p:cNvPr id="184380" name="AutoShape 60">
            <a:extLst>
              <a:ext uri="{FF2B5EF4-FFF2-40B4-BE49-F238E27FC236}">
                <a16:creationId xmlns:a16="http://schemas.microsoft.com/office/drawing/2014/main" id="{D50D6000-A96C-4216-A6B6-48F824CBB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143500"/>
            <a:ext cx="2376487" cy="485775"/>
          </a:xfrm>
          <a:prstGeom prst="wedgeRectCallout">
            <a:avLst>
              <a:gd name="adj1" fmla="val -35773"/>
              <a:gd name="adj2" fmla="val 94773"/>
            </a:avLst>
          </a:prstGeom>
          <a:gradFill rotWithShape="1">
            <a:gsLst>
              <a:gs pos="0">
                <a:srgbClr val="006600"/>
              </a:gs>
              <a:gs pos="100000">
                <a:srgbClr val="000000"/>
              </a:gs>
            </a:gsLst>
            <a:lin ang="5400000" scaled="1"/>
          </a:gradFill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bg1"/>
                </a:solidFill>
              </a:rPr>
              <a:t>系统固有特性</a:t>
            </a:r>
          </a:p>
        </p:txBody>
      </p:sp>
      <p:sp>
        <p:nvSpPr>
          <p:cNvPr id="184384" name="Rectangle 64">
            <a:extLst>
              <a:ext uri="{FF2B5EF4-FFF2-40B4-BE49-F238E27FC236}">
                <a16:creationId xmlns:a16="http://schemas.microsoft.com/office/drawing/2014/main" id="{3C6F342E-59C2-4122-A94B-055D8CC38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323850"/>
            <a:ext cx="11128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练习：</a:t>
            </a:r>
          </a:p>
        </p:txBody>
      </p:sp>
      <p:sp>
        <p:nvSpPr>
          <p:cNvPr id="60" name="Text Box 54">
            <a:extLst>
              <a:ext uri="{FF2B5EF4-FFF2-40B4-BE49-F238E27FC236}">
                <a16:creationId xmlns:a16="http://schemas.microsoft.com/office/drawing/2014/main" id="{1358D9EE-2531-40C4-A214-F35B337DC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752975"/>
            <a:ext cx="2547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牛顿第二定律</a:t>
            </a:r>
          </a:p>
        </p:txBody>
      </p:sp>
      <p:sp>
        <p:nvSpPr>
          <p:cNvPr id="19476" name="灯片编号占位符 1">
            <a:extLst>
              <a:ext uri="{FF2B5EF4-FFF2-40B4-BE49-F238E27FC236}">
                <a16:creationId xmlns:a16="http://schemas.microsoft.com/office/drawing/2014/main" id="{E5F744D8-3761-4830-B114-623BFFC7BCB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6BBF20-7CEF-4BB6-B4B0-42E1A2CCE9AD}" type="slidenum">
              <a:rPr lang="en-US" altLang="zh-CN" b="0">
                <a:solidFill>
                  <a:srgbClr val="FF00FF"/>
                </a:solidFill>
              </a:rPr>
              <a:pPr eaLnBrk="1" hangingPunct="1"/>
              <a:t>3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4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4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2" grpId="0" autoUpdateAnimBg="0"/>
      <p:bldP spid="184367" grpId="0" autoUpdateAnimBg="0"/>
      <p:bldP spid="184374" grpId="0" autoUpdateAnimBg="0"/>
      <p:bldP spid="184376" grpId="0" animBg="1"/>
      <p:bldP spid="184379" grpId="0" autoUpdateAnimBg="0"/>
      <p:bldP spid="184380" grpId="0" animBg="1" autoUpdateAnimBg="0"/>
      <p:bldP spid="184384" grpId="0" autoUpdateAnimBg="0"/>
      <p:bldP spid="60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6" name="Object 2">
            <a:extLst>
              <a:ext uri="{FF2B5EF4-FFF2-40B4-BE49-F238E27FC236}">
                <a16:creationId xmlns:a16="http://schemas.microsoft.com/office/drawing/2014/main" id="{135915D5-A909-4A79-9E59-0D596EE819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0538" y="2214563"/>
          <a:ext cx="2519362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0" name="公式" r:id="rId4" imgW="1047737" imgH="295139" progId="Equation.3">
                  <p:embed/>
                </p:oleObj>
              </mc:Choice>
              <mc:Fallback>
                <p:oleObj name="公式" r:id="rId4" imgW="1047737" imgH="295139" progId="Equation.3">
                  <p:embed/>
                  <p:pic>
                    <p:nvPicPr>
                      <p:cNvPr id="185346" name="Object 2">
                        <a:extLst>
                          <a:ext uri="{FF2B5EF4-FFF2-40B4-BE49-F238E27FC236}">
                            <a16:creationId xmlns:a16="http://schemas.microsoft.com/office/drawing/2014/main" id="{135915D5-A909-4A79-9E59-0D596EE819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2214563"/>
                        <a:ext cx="2519362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7" name="Object 3">
            <a:extLst>
              <a:ext uri="{FF2B5EF4-FFF2-40B4-BE49-F238E27FC236}">
                <a16:creationId xmlns:a16="http://schemas.microsoft.com/office/drawing/2014/main" id="{4DD50575-E76C-494A-AA5F-81373D580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75" y="3214688"/>
          <a:ext cx="19208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1" name="公式" r:id="rId6" imgW="771582" imgH="133486" progId="Equation.3">
                  <p:embed/>
                </p:oleObj>
              </mc:Choice>
              <mc:Fallback>
                <p:oleObj name="公式" r:id="rId6" imgW="771582" imgH="133486" progId="Equation.3">
                  <p:embed/>
                  <p:pic>
                    <p:nvPicPr>
                      <p:cNvPr id="185347" name="Object 3">
                        <a:extLst>
                          <a:ext uri="{FF2B5EF4-FFF2-40B4-BE49-F238E27FC236}">
                            <a16:creationId xmlns:a16="http://schemas.microsoft.com/office/drawing/2014/main" id="{4DD50575-E76C-494A-AA5F-81373D5803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3214688"/>
                        <a:ext cx="19208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8" name="AutoShape 4">
            <a:extLst>
              <a:ext uri="{FF2B5EF4-FFF2-40B4-BE49-F238E27FC236}">
                <a16:creationId xmlns:a16="http://schemas.microsoft.com/office/drawing/2014/main" id="{F2F6771C-5318-42F6-A04E-A6CFAB200070}"/>
              </a:ext>
            </a:extLst>
          </p:cNvPr>
          <p:cNvSpPr>
            <a:spLocks/>
          </p:cNvSpPr>
          <p:nvPr/>
        </p:nvSpPr>
        <p:spPr bwMode="auto">
          <a:xfrm>
            <a:off x="4427538" y="2571750"/>
            <a:ext cx="304800" cy="1000125"/>
          </a:xfrm>
          <a:prstGeom prst="rightBrace">
            <a:avLst>
              <a:gd name="adj1" fmla="val 37491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5349" name="Object 4">
            <a:extLst>
              <a:ext uri="{FF2B5EF4-FFF2-40B4-BE49-F238E27FC236}">
                <a16:creationId xmlns:a16="http://schemas.microsoft.com/office/drawing/2014/main" id="{59C931BB-7645-4282-89DE-FAF329441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1550" y="3857625"/>
          <a:ext cx="2401888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2" name="公式" r:id="rId8" imgW="1000029" imgH="199923" progId="Equation.3">
                  <p:embed/>
                </p:oleObj>
              </mc:Choice>
              <mc:Fallback>
                <p:oleObj name="公式" r:id="rId8" imgW="1000029" imgH="199923" progId="Equation.3">
                  <p:embed/>
                  <p:pic>
                    <p:nvPicPr>
                      <p:cNvPr id="185349" name="Object 4">
                        <a:extLst>
                          <a:ext uri="{FF2B5EF4-FFF2-40B4-BE49-F238E27FC236}">
                            <a16:creationId xmlns:a16="http://schemas.microsoft.com/office/drawing/2014/main" id="{59C931BB-7645-4282-89DE-FAF3294412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3857625"/>
                        <a:ext cx="2401888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5">
            <a:extLst>
              <a:ext uri="{FF2B5EF4-FFF2-40B4-BE49-F238E27FC236}">
                <a16:creationId xmlns:a16="http://schemas.microsoft.com/office/drawing/2014/main" id="{C36DDF52-1735-4857-AFA0-EB370C2C5C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7900" y="4572000"/>
          <a:ext cx="28813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3" name="公式" r:id="rId10" imgW="1200035" imgH="133486" progId="Equation.3">
                  <p:embed/>
                </p:oleObj>
              </mc:Choice>
              <mc:Fallback>
                <p:oleObj name="公式" r:id="rId10" imgW="1200035" imgH="133486" progId="Equation.3">
                  <p:embed/>
                  <p:pic>
                    <p:nvPicPr>
                      <p:cNvPr id="185350" name="Object 5">
                        <a:extLst>
                          <a:ext uri="{FF2B5EF4-FFF2-40B4-BE49-F238E27FC236}">
                            <a16:creationId xmlns:a16="http://schemas.microsoft.com/office/drawing/2014/main" id="{C36DDF52-1735-4857-AFA0-EB370C2C5C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4572000"/>
                        <a:ext cx="28813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1" name="AutoShape 7">
            <a:extLst>
              <a:ext uri="{FF2B5EF4-FFF2-40B4-BE49-F238E27FC236}">
                <a16:creationId xmlns:a16="http://schemas.microsoft.com/office/drawing/2014/main" id="{92CF8D64-96B4-466C-8CC7-B5B5C137BF8B}"/>
              </a:ext>
            </a:extLst>
          </p:cNvPr>
          <p:cNvSpPr>
            <a:spLocks/>
          </p:cNvSpPr>
          <p:nvPr/>
        </p:nvSpPr>
        <p:spPr bwMode="auto">
          <a:xfrm>
            <a:off x="1914525" y="4129088"/>
            <a:ext cx="228600" cy="800100"/>
          </a:xfrm>
          <a:prstGeom prst="leftBrace">
            <a:avLst>
              <a:gd name="adj1" fmla="val 50005"/>
              <a:gd name="adj2" fmla="val 50000"/>
            </a:avLst>
          </a:pr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5352" name="Object 6">
            <a:extLst>
              <a:ext uri="{FF2B5EF4-FFF2-40B4-BE49-F238E27FC236}">
                <a16:creationId xmlns:a16="http://schemas.microsoft.com/office/drawing/2014/main" id="{CB7BFBC0-F83B-4272-AD98-BFC0BB4F90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3513" y="1000125"/>
          <a:ext cx="37814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4" name="公式" r:id="rId12" imgW="1609833" imgH="133486" progId="Equation.3">
                  <p:embed/>
                </p:oleObj>
              </mc:Choice>
              <mc:Fallback>
                <p:oleObj name="公式" r:id="rId12" imgW="1609833" imgH="133486" progId="Equation.3">
                  <p:embed/>
                  <p:pic>
                    <p:nvPicPr>
                      <p:cNvPr id="185352" name="Object 6">
                        <a:extLst>
                          <a:ext uri="{FF2B5EF4-FFF2-40B4-BE49-F238E27FC236}">
                            <a16:creationId xmlns:a16="http://schemas.microsoft.com/office/drawing/2014/main" id="{CB7BFBC0-F83B-4272-AD98-BFC0BB4F90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1000125"/>
                        <a:ext cx="37814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489" name="Group 9">
            <a:extLst>
              <a:ext uri="{FF2B5EF4-FFF2-40B4-BE49-F238E27FC236}">
                <a16:creationId xmlns:a16="http://schemas.microsoft.com/office/drawing/2014/main" id="{9C058350-6E36-4DF9-89E9-DB83FCA55F28}"/>
              </a:ext>
            </a:extLst>
          </p:cNvPr>
          <p:cNvGrpSpPr>
            <a:grpSpLocks/>
          </p:cNvGrpSpPr>
          <p:nvPr/>
        </p:nvGrpSpPr>
        <p:grpSpPr bwMode="auto">
          <a:xfrm>
            <a:off x="6215063" y="2263775"/>
            <a:ext cx="2179637" cy="3522663"/>
            <a:chOff x="4387" y="528"/>
            <a:chExt cx="1373" cy="2219"/>
          </a:xfrm>
        </p:grpSpPr>
        <p:grpSp>
          <p:nvGrpSpPr>
            <p:cNvPr id="20506" name="Group 10">
              <a:extLst>
                <a:ext uri="{FF2B5EF4-FFF2-40B4-BE49-F238E27FC236}">
                  <a16:creationId xmlns:a16="http://schemas.microsoft.com/office/drawing/2014/main" id="{919484C2-46D8-4515-B456-CD5681ADC4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" y="528"/>
              <a:ext cx="1373" cy="1481"/>
              <a:chOff x="4032" y="864"/>
              <a:chExt cx="1373" cy="1481"/>
            </a:xfrm>
          </p:grpSpPr>
          <p:grpSp>
            <p:nvGrpSpPr>
              <p:cNvPr id="20512" name="Group 11">
                <a:extLst>
                  <a:ext uri="{FF2B5EF4-FFF2-40B4-BE49-F238E27FC236}">
                    <a16:creationId xmlns:a16="http://schemas.microsoft.com/office/drawing/2014/main" id="{F99CF294-7934-4F07-8754-A17E3F9AFD0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-5400000">
                <a:off x="4222" y="1220"/>
                <a:ext cx="793" cy="120"/>
                <a:chOff x="2390" y="1825"/>
                <a:chExt cx="1138" cy="172"/>
              </a:xfrm>
            </p:grpSpPr>
            <p:sp>
              <p:nvSpPr>
                <p:cNvPr id="20523" name="Line 12">
                  <a:extLst>
                    <a:ext uri="{FF2B5EF4-FFF2-40B4-BE49-F238E27FC236}">
                      <a16:creationId xmlns:a16="http://schemas.microsoft.com/office/drawing/2014/main" id="{541D1EB5-AE40-4973-91BC-AD7A68DA890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2390" y="1918"/>
                  <a:ext cx="90" cy="0"/>
                </a:xfrm>
                <a:prstGeom prst="line">
                  <a:avLst/>
                </a:prstGeom>
                <a:noFill/>
                <a:ln w="38100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24" name="Line 13">
                  <a:extLst>
                    <a:ext uri="{FF2B5EF4-FFF2-40B4-BE49-F238E27FC236}">
                      <a16:creationId xmlns:a16="http://schemas.microsoft.com/office/drawing/2014/main" id="{F2BA5847-D2EF-4FFD-B11A-9CF18ABD71D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2470" y="1825"/>
                  <a:ext cx="71" cy="93"/>
                </a:xfrm>
                <a:prstGeom prst="line">
                  <a:avLst/>
                </a:prstGeom>
                <a:noFill/>
                <a:ln w="38100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20525" name="Group 14">
                  <a:extLst>
                    <a:ext uri="{FF2B5EF4-FFF2-40B4-BE49-F238E27FC236}">
                      <a16:creationId xmlns:a16="http://schemas.microsoft.com/office/drawing/2014/main" id="{F15FD0C4-997D-46F5-8F0C-BC8292905D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541" y="1825"/>
                  <a:ext cx="413" cy="172"/>
                  <a:chOff x="4660" y="5340"/>
                  <a:chExt cx="820" cy="260"/>
                </a:xfrm>
              </p:grpSpPr>
              <p:sp>
                <p:nvSpPr>
                  <p:cNvPr id="20537" name="Line 15">
                    <a:extLst>
                      <a:ext uri="{FF2B5EF4-FFF2-40B4-BE49-F238E27FC236}">
                        <a16:creationId xmlns:a16="http://schemas.microsoft.com/office/drawing/2014/main" id="{BCE8E361-8C54-40F5-ABA1-00F40657B961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660" y="5340"/>
                    <a:ext cx="80" cy="26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38" name="Line 16">
                    <a:extLst>
                      <a:ext uri="{FF2B5EF4-FFF2-40B4-BE49-F238E27FC236}">
                        <a16:creationId xmlns:a16="http://schemas.microsoft.com/office/drawing/2014/main" id="{5B4AE784-461A-465A-91F4-0FC98FE3665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740" y="5360"/>
                    <a:ext cx="12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39" name="Line 17">
                    <a:extLst>
                      <a:ext uri="{FF2B5EF4-FFF2-40B4-BE49-F238E27FC236}">
                        <a16:creationId xmlns:a16="http://schemas.microsoft.com/office/drawing/2014/main" id="{CC9FA229-44C9-4602-8F91-37176C17392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880" y="5360"/>
                    <a:ext cx="8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40" name="Line 18">
                    <a:extLst>
                      <a:ext uri="{FF2B5EF4-FFF2-40B4-BE49-F238E27FC236}">
                        <a16:creationId xmlns:a16="http://schemas.microsoft.com/office/drawing/2014/main" id="{993989EA-A12C-4885-9F0A-A7877242BF3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060" y="5340"/>
                    <a:ext cx="80" cy="26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41" name="Line 19">
                    <a:extLst>
                      <a:ext uri="{FF2B5EF4-FFF2-40B4-BE49-F238E27FC236}">
                        <a16:creationId xmlns:a16="http://schemas.microsoft.com/office/drawing/2014/main" id="{E890129C-5995-4D72-B699-CCBFC66B0DE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140" y="5360"/>
                    <a:ext cx="12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42" name="Line 20">
                    <a:extLst>
                      <a:ext uri="{FF2B5EF4-FFF2-40B4-BE49-F238E27FC236}">
                        <a16:creationId xmlns:a16="http://schemas.microsoft.com/office/drawing/2014/main" id="{260897B6-463B-4A7D-8904-0548EA7BBB3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280" y="5360"/>
                    <a:ext cx="8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43" name="Line 21">
                    <a:extLst>
                      <a:ext uri="{FF2B5EF4-FFF2-40B4-BE49-F238E27FC236}">
                        <a16:creationId xmlns:a16="http://schemas.microsoft.com/office/drawing/2014/main" id="{74B0B0C6-B739-450F-876E-A9D59D0078C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960" y="5360"/>
                    <a:ext cx="10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44" name="Line 22">
                    <a:extLst>
                      <a:ext uri="{FF2B5EF4-FFF2-40B4-BE49-F238E27FC236}">
                        <a16:creationId xmlns:a16="http://schemas.microsoft.com/office/drawing/2014/main" id="{889B3F04-5E10-4C14-B32F-924A8BFCB8F5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360" y="5360"/>
                    <a:ext cx="12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0526" name="Group 23">
                  <a:extLst>
                    <a:ext uri="{FF2B5EF4-FFF2-40B4-BE49-F238E27FC236}">
                      <a16:creationId xmlns:a16="http://schemas.microsoft.com/office/drawing/2014/main" id="{3AF3D17D-8FD0-464C-B5CB-DA6F6972CB8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2964" y="1825"/>
                  <a:ext cx="414" cy="172"/>
                  <a:chOff x="4660" y="5340"/>
                  <a:chExt cx="820" cy="260"/>
                </a:xfrm>
              </p:grpSpPr>
              <p:sp>
                <p:nvSpPr>
                  <p:cNvPr id="20529" name="Line 24">
                    <a:extLst>
                      <a:ext uri="{FF2B5EF4-FFF2-40B4-BE49-F238E27FC236}">
                        <a16:creationId xmlns:a16="http://schemas.microsoft.com/office/drawing/2014/main" id="{9B0102F7-3EBD-4F6A-9A0F-4304616292E6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660" y="5340"/>
                    <a:ext cx="80" cy="26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30" name="Line 25">
                    <a:extLst>
                      <a:ext uri="{FF2B5EF4-FFF2-40B4-BE49-F238E27FC236}">
                        <a16:creationId xmlns:a16="http://schemas.microsoft.com/office/drawing/2014/main" id="{469103BC-14D0-497D-91AD-039B47988BE4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740" y="5360"/>
                    <a:ext cx="12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31" name="Line 26">
                    <a:extLst>
                      <a:ext uri="{FF2B5EF4-FFF2-40B4-BE49-F238E27FC236}">
                        <a16:creationId xmlns:a16="http://schemas.microsoft.com/office/drawing/2014/main" id="{3E37EA73-32D1-4928-A66B-0694DEB49D2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4880" y="5360"/>
                    <a:ext cx="8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32" name="Line 27">
                    <a:extLst>
                      <a:ext uri="{FF2B5EF4-FFF2-40B4-BE49-F238E27FC236}">
                        <a16:creationId xmlns:a16="http://schemas.microsoft.com/office/drawing/2014/main" id="{214E1937-9FCE-4931-8D77-6D3FC06002F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060" y="5340"/>
                    <a:ext cx="80" cy="26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33" name="Line 28">
                    <a:extLst>
                      <a:ext uri="{FF2B5EF4-FFF2-40B4-BE49-F238E27FC236}">
                        <a16:creationId xmlns:a16="http://schemas.microsoft.com/office/drawing/2014/main" id="{94C5FEA1-93E2-43FA-80B6-A91950E3F3E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140" y="5360"/>
                    <a:ext cx="12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34" name="Line 29">
                    <a:extLst>
                      <a:ext uri="{FF2B5EF4-FFF2-40B4-BE49-F238E27FC236}">
                        <a16:creationId xmlns:a16="http://schemas.microsoft.com/office/drawing/2014/main" id="{EC8A9895-CBC7-4F9E-A586-84EA2F6E4C0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280" y="5360"/>
                    <a:ext cx="8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35" name="Line 30">
                    <a:extLst>
                      <a:ext uri="{FF2B5EF4-FFF2-40B4-BE49-F238E27FC236}">
                        <a16:creationId xmlns:a16="http://schemas.microsoft.com/office/drawing/2014/main" id="{355FE187-E732-4C70-96F6-FA9FBF9781C0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4960" y="5360"/>
                    <a:ext cx="10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20536" name="Line 31">
                    <a:extLst>
                      <a:ext uri="{FF2B5EF4-FFF2-40B4-BE49-F238E27FC236}">
                        <a16:creationId xmlns:a16="http://schemas.microsoft.com/office/drawing/2014/main" id="{C6C60058-1FB6-4D13-B5EB-8F959488406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360" y="5360"/>
                    <a:ext cx="120" cy="240"/>
                  </a:xfrm>
                  <a:prstGeom prst="line">
                    <a:avLst/>
                  </a:prstGeom>
                  <a:noFill/>
                  <a:ln w="38100">
                    <a:solidFill>
                      <a:srgbClr val="00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527" name="Line 32">
                  <a:extLst>
                    <a:ext uri="{FF2B5EF4-FFF2-40B4-BE49-F238E27FC236}">
                      <a16:creationId xmlns:a16="http://schemas.microsoft.com/office/drawing/2014/main" id="{9293B813-20CC-4CC1-90DE-1FEEAD2A62C1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378" y="1838"/>
                  <a:ext cx="30" cy="105"/>
                </a:xfrm>
                <a:prstGeom prst="line">
                  <a:avLst/>
                </a:prstGeom>
                <a:noFill/>
                <a:ln w="38100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28" name="Line 33">
                  <a:extLst>
                    <a:ext uri="{FF2B5EF4-FFF2-40B4-BE49-F238E27FC236}">
                      <a16:creationId xmlns:a16="http://schemas.microsoft.com/office/drawing/2014/main" id="{8344DBB8-63F9-42B6-A7B2-301D9800DFC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3408" y="1943"/>
                  <a:ext cx="120" cy="0"/>
                </a:xfrm>
                <a:prstGeom prst="line">
                  <a:avLst/>
                </a:prstGeom>
                <a:noFill/>
                <a:ln w="38100">
                  <a:solidFill>
                    <a:srgbClr val="66FF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513" name="AutoShape 34">
                <a:extLst>
                  <a:ext uri="{FF2B5EF4-FFF2-40B4-BE49-F238E27FC236}">
                    <a16:creationId xmlns:a16="http://schemas.microsoft.com/office/drawing/2014/main" id="{C666C310-A2D0-4157-8335-5E48C6BCC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6" y="1692"/>
                <a:ext cx="1056" cy="62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14" name="Rectangle 35">
                <a:extLst>
                  <a:ext uri="{FF2B5EF4-FFF2-40B4-BE49-F238E27FC236}">
                    <a16:creationId xmlns:a16="http://schemas.microsoft.com/office/drawing/2014/main" id="{CD15981E-762E-4A0C-85B0-E71A2A4F9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4032" y="864"/>
                <a:ext cx="1200" cy="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15" name="Text Box 36">
                <a:extLst>
                  <a:ext uri="{FF2B5EF4-FFF2-40B4-BE49-F238E27FC236}">
                    <a16:creationId xmlns:a16="http://schemas.microsoft.com/office/drawing/2014/main" id="{14AEC212-6E89-424E-8FD9-8BE16BEA71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4" y="1068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00FFFF"/>
                    </a:solidFill>
                  </a:rPr>
                  <a:t>k</a:t>
                </a:r>
                <a:endParaRPr lang="en-US" altLang="zh-CN">
                  <a:solidFill>
                    <a:srgbClr val="00FFFF"/>
                  </a:solidFill>
                </a:endParaRPr>
              </a:p>
            </p:txBody>
          </p:sp>
          <p:sp>
            <p:nvSpPr>
              <p:cNvPr id="20516" name="Rectangle 37">
                <a:extLst>
                  <a:ext uri="{FF2B5EF4-FFF2-40B4-BE49-F238E27FC236}">
                    <a16:creationId xmlns:a16="http://schemas.microsoft.com/office/drawing/2014/main" id="{83756A80-BD4C-4561-BD41-1B41AA392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1884"/>
                <a:ext cx="144" cy="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0517" name="Text Box 38">
                <a:extLst>
                  <a:ext uri="{FF2B5EF4-FFF2-40B4-BE49-F238E27FC236}">
                    <a16:creationId xmlns:a16="http://schemas.microsoft.com/office/drawing/2014/main" id="{ABD08180-4F5C-440F-921A-A14B4AB748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73" y="1877"/>
                <a:ext cx="26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00FFFF"/>
                    </a:solidFill>
                  </a:rPr>
                  <a:t>m</a:t>
                </a:r>
                <a:endParaRPr lang="en-US" altLang="zh-CN">
                  <a:solidFill>
                    <a:srgbClr val="00FFFF"/>
                  </a:solidFill>
                </a:endParaRPr>
              </a:p>
            </p:txBody>
          </p:sp>
          <p:sp>
            <p:nvSpPr>
              <p:cNvPr id="20518" name="Line 39">
                <a:extLst>
                  <a:ext uri="{FF2B5EF4-FFF2-40B4-BE49-F238E27FC236}">
                    <a16:creationId xmlns:a16="http://schemas.microsoft.com/office/drawing/2014/main" id="{E9CC43B4-BC35-4393-9F03-1F2615B6D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1932"/>
                <a:ext cx="672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19" name="Line 40">
                <a:extLst>
                  <a:ext uri="{FF2B5EF4-FFF2-40B4-BE49-F238E27FC236}">
                    <a16:creationId xmlns:a16="http://schemas.microsoft.com/office/drawing/2014/main" id="{A8A3D538-DE63-4938-A7B7-81F774193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2316"/>
                <a:ext cx="672" cy="0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20" name="Text Box 41">
                <a:extLst>
                  <a:ext uri="{FF2B5EF4-FFF2-40B4-BE49-F238E27FC236}">
                    <a16:creationId xmlns:a16="http://schemas.microsoft.com/office/drawing/2014/main" id="{46B9B112-6F11-4A11-94E6-59F73D3773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1980"/>
                <a:ext cx="22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FF00"/>
                    </a:solidFill>
                  </a:rPr>
                  <a:t>h</a:t>
                </a:r>
                <a:endParaRPr lang="en-US" altLang="zh-CN">
                  <a:solidFill>
                    <a:srgbClr val="FFFF00"/>
                  </a:solidFill>
                </a:endParaRPr>
              </a:p>
            </p:txBody>
          </p:sp>
          <p:sp>
            <p:nvSpPr>
              <p:cNvPr id="20521" name="Line 42">
                <a:extLst>
                  <a:ext uri="{FF2B5EF4-FFF2-40B4-BE49-F238E27FC236}">
                    <a16:creationId xmlns:a16="http://schemas.microsoft.com/office/drawing/2014/main" id="{801A0DBF-FF7C-45AE-B069-DEE1D75DD7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1932"/>
                <a:ext cx="0" cy="384"/>
              </a:xfrm>
              <a:prstGeom prst="line">
                <a:avLst/>
              </a:prstGeom>
              <a:noFill/>
              <a:ln w="9525">
                <a:solidFill>
                  <a:srgbClr val="FFFF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22" name="Text Box 43">
                <a:extLst>
                  <a:ext uri="{FF2B5EF4-FFF2-40B4-BE49-F238E27FC236}">
                    <a16:creationId xmlns:a16="http://schemas.microsoft.com/office/drawing/2014/main" id="{9B0215DE-8BC0-4743-918F-98D5872886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8" y="2053"/>
                <a:ext cx="287" cy="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chemeClr val="bg1"/>
                    </a:solidFill>
                  </a:rPr>
                  <a:t>M</a:t>
                </a:r>
              </a:p>
            </p:txBody>
          </p:sp>
        </p:grpSp>
        <p:grpSp>
          <p:nvGrpSpPr>
            <p:cNvPr id="20507" name="Group 45">
              <a:extLst>
                <a:ext uri="{FF2B5EF4-FFF2-40B4-BE49-F238E27FC236}">
                  <a16:creationId xmlns:a16="http://schemas.microsoft.com/office/drawing/2014/main" id="{DF8E651B-FC30-493D-A5D3-5A7E95B46D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5" y="2112"/>
              <a:ext cx="1152" cy="635"/>
              <a:chOff x="4080" y="2448"/>
              <a:chExt cx="1152" cy="635"/>
            </a:xfrm>
          </p:grpSpPr>
          <p:sp>
            <p:nvSpPr>
              <p:cNvPr id="20508" name="Line 46">
                <a:extLst>
                  <a:ext uri="{FF2B5EF4-FFF2-40B4-BE49-F238E27FC236}">
                    <a16:creationId xmlns:a16="http://schemas.microsoft.com/office/drawing/2014/main" id="{183FA5A5-969B-4272-94B3-953C7A56EA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448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09" name="Line 47">
                <a:extLst>
                  <a:ext uri="{FF2B5EF4-FFF2-40B4-BE49-F238E27FC236}">
                    <a16:creationId xmlns:a16="http://schemas.microsoft.com/office/drawing/2014/main" id="{4B067D34-99B8-4E5A-ABE6-34F53B493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2448"/>
                <a:ext cx="0" cy="59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10" name="Text Box 48">
                <a:extLst>
                  <a:ext uri="{FF2B5EF4-FFF2-40B4-BE49-F238E27FC236}">
                    <a16:creationId xmlns:a16="http://schemas.microsoft.com/office/drawing/2014/main" id="{5C496390-3490-4037-ADC3-51DE53465F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0" y="2496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FF00"/>
                    </a:solidFill>
                  </a:rPr>
                  <a:t>o</a:t>
                </a:r>
                <a:endParaRPr lang="en-US" altLang="zh-CN" i="1"/>
              </a:p>
            </p:txBody>
          </p:sp>
          <p:sp>
            <p:nvSpPr>
              <p:cNvPr id="20511" name="Text Box 49">
                <a:extLst>
                  <a:ext uri="{FF2B5EF4-FFF2-40B4-BE49-F238E27FC236}">
                    <a16:creationId xmlns:a16="http://schemas.microsoft.com/office/drawing/2014/main" id="{2D8A0651-A538-4612-80C4-6E6B037B8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52" y="2795"/>
                <a:ext cx="2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solidFill>
                      <a:srgbClr val="FFFF00"/>
                    </a:solidFill>
                  </a:rPr>
                  <a:t>x</a:t>
                </a:r>
                <a:endParaRPr lang="en-US" altLang="zh-CN" i="1"/>
              </a:p>
            </p:txBody>
          </p:sp>
        </p:grpSp>
      </p:grpSp>
      <p:sp>
        <p:nvSpPr>
          <p:cNvPr id="185394" name="AutoShape 50">
            <a:extLst>
              <a:ext uri="{FF2B5EF4-FFF2-40B4-BE49-F238E27FC236}">
                <a16:creationId xmlns:a16="http://schemas.microsoft.com/office/drawing/2014/main" id="{19708DD8-5C84-454A-B272-0594A3AF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425" y="4365625"/>
            <a:ext cx="544513" cy="285750"/>
          </a:xfrm>
          <a:prstGeom prst="rightArrow">
            <a:avLst>
              <a:gd name="adj1" fmla="val 50000"/>
              <a:gd name="adj2" fmla="val 59760"/>
            </a:avLst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85395" name="Object 7">
            <a:extLst>
              <a:ext uri="{FF2B5EF4-FFF2-40B4-BE49-F238E27FC236}">
                <a16:creationId xmlns:a16="http://schemas.microsoft.com/office/drawing/2014/main" id="{736BBA7E-877F-415C-9088-5FD3867C24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5283200"/>
          <a:ext cx="4314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5" name="公式" r:id="rId14" imgW="2181104" imgH="133486" progId="Equation.3">
                  <p:embed/>
                </p:oleObj>
              </mc:Choice>
              <mc:Fallback>
                <p:oleObj name="公式" r:id="rId14" imgW="2181104" imgH="133486" progId="Equation.3">
                  <p:embed/>
                  <p:pic>
                    <p:nvPicPr>
                      <p:cNvPr id="185395" name="Object 7">
                        <a:extLst>
                          <a:ext uri="{FF2B5EF4-FFF2-40B4-BE49-F238E27FC236}">
                            <a16:creationId xmlns:a16="http://schemas.microsoft.com/office/drawing/2014/main" id="{736BBA7E-877F-415C-9088-5FD3867C24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283200"/>
                        <a:ext cx="4314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58">
            <a:extLst>
              <a:ext uri="{FF2B5EF4-FFF2-40B4-BE49-F238E27FC236}">
                <a16:creationId xmlns:a16="http://schemas.microsoft.com/office/drawing/2014/main" id="{98F143FB-C079-416C-958C-7CE4722B79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57188"/>
            <a:ext cx="56197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bg1"/>
                </a:solidFill>
              </a:rPr>
              <a:t>设振动方程：   </a:t>
            </a:r>
            <a:r>
              <a:rPr lang="en-US" altLang="zh-CN" sz="2800" b="0" i="1" dirty="0">
                <a:solidFill>
                  <a:srgbClr val="FFFF00"/>
                </a:solidFill>
                <a:latin typeface="+mn-lt"/>
              </a:rPr>
              <a:t>x </a:t>
            </a:r>
            <a:r>
              <a:rPr lang="en-US" altLang="zh-CN" sz="2800" b="0" dirty="0">
                <a:solidFill>
                  <a:srgbClr val="FFFF00"/>
                </a:solidFill>
                <a:latin typeface="+mn-lt"/>
              </a:rPr>
              <a:t>= </a:t>
            </a:r>
            <a:r>
              <a:rPr lang="en-US" altLang="zh-CN" sz="2800" b="0" i="1" dirty="0" err="1">
                <a:solidFill>
                  <a:srgbClr val="FFFF00"/>
                </a:solidFill>
                <a:latin typeface="+mn-lt"/>
              </a:rPr>
              <a:t>A</a:t>
            </a:r>
            <a:r>
              <a:rPr lang="en-US" altLang="zh-CN" sz="2800" b="0" dirty="0" err="1">
                <a:solidFill>
                  <a:srgbClr val="FFFF00"/>
                </a:solidFill>
                <a:latin typeface="+mn-lt"/>
              </a:rPr>
              <a:t>cos</a:t>
            </a:r>
            <a:r>
              <a:rPr lang="en-US" altLang="zh-CN" sz="2800" b="0" dirty="0">
                <a:solidFill>
                  <a:srgbClr val="FFFF00"/>
                </a:solidFill>
                <a:latin typeface="+mn-lt"/>
              </a:rPr>
              <a:t>(</a:t>
            </a:r>
            <a:r>
              <a:rPr lang="en-US" altLang="zh-CN" sz="2800" b="0" i="1" dirty="0">
                <a:solidFill>
                  <a:srgbClr val="FFFF00"/>
                </a:solidFill>
                <a:latin typeface="+mn-lt"/>
                <a:sym typeface="Symbol" pitchFamily="18" charset="2"/>
              </a:rPr>
              <a:t></a:t>
            </a:r>
            <a:r>
              <a:rPr lang="en-US" altLang="zh-CN" sz="2800" b="0" i="1" dirty="0">
                <a:solidFill>
                  <a:srgbClr val="FFFF00"/>
                </a:solidFill>
                <a:latin typeface="+mn-lt"/>
              </a:rPr>
              <a:t>t </a:t>
            </a:r>
            <a:r>
              <a:rPr lang="en-US" altLang="zh-CN" sz="2800" b="0" dirty="0">
                <a:solidFill>
                  <a:srgbClr val="FFFF00"/>
                </a:solidFill>
                <a:latin typeface="+mn-lt"/>
              </a:rPr>
              <a:t>+ </a:t>
            </a:r>
            <a:r>
              <a:rPr lang="en-US" altLang="zh-CN" sz="2800" b="0" i="1" dirty="0">
                <a:solidFill>
                  <a:srgbClr val="FFFF00"/>
                </a:solidFill>
                <a:latin typeface="+mn-lt"/>
                <a:sym typeface="Symbol" pitchFamily="18" charset="2"/>
              </a:rPr>
              <a:t></a:t>
            </a:r>
            <a:r>
              <a:rPr lang="en-US" altLang="zh-CN" sz="2800" b="0" baseline="-25000" dirty="0">
                <a:solidFill>
                  <a:srgbClr val="FFFF00"/>
                </a:solidFill>
                <a:latin typeface="+mn-lt"/>
                <a:sym typeface="Symbol" pitchFamily="18" charset="2"/>
              </a:rPr>
              <a:t>0</a:t>
            </a:r>
            <a:r>
              <a:rPr lang="en-US" altLang="zh-CN" sz="2800" b="0" dirty="0">
                <a:solidFill>
                  <a:srgbClr val="FFFF00"/>
                </a:solidFill>
                <a:latin typeface="+mn-lt"/>
                <a:sym typeface="Symbol" pitchFamily="18" charset="2"/>
              </a:rPr>
              <a:t> </a:t>
            </a:r>
            <a:r>
              <a:rPr lang="en-US" altLang="zh-CN" sz="2800" b="0" dirty="0">
                <a:solidFill>
                  <a:srgbClr val="FFFF00"/>
                </a:solidFill>
                <a:latin typeface="+mn-lt"/>
              </a:rPr>
              <a:t>)</a:t>
            </a:r>
          </a:p>
        </p:txBody>
      </p:sp>
      <p:grpSp>
        <p:nvGrpSpPr>
          <p:cNvPr id="12" name="Group 61">
            <a:extLst>
              <a:ext uri="{FF2B5EF4-FFF2-40B4-BE49-F238E27FC236}">
                <a16:creationId xmlns:a16="http://schemas.microsoft.com/office/drawing/2014/main" id="{FFE9B45C-FEAF-40F9-A11F-FBB0254CEA08}"/>
              </a:ext>
            </a:extLst>
          </p:cNvPr>
          <p:cNvGrpSpPr>
            <a:grpSpLocks/>
          </p:cNvGrpSpPr>
          <p:nvPr/>
        </p:nvGrpSpPr>
        <p:grpSpPr bwMode="auto">
          <a:xfrm>
            <a:off x="5572125" y="642938"/>
            <a:ext cx="1214438" cy="747712"/>
            <a:chOff x="3249" y="3696"/>
            <a:chExt cx="765" cy="471"/>
          </a:xfrm>
        </p:grpSpPr>
        <p:sp>
          <p:nvSpPr>
            <p:cNvPr id="20504" name="Text Box 62">
              <a:extLst>
                <a:ext uri="{FF2B5EF4-FFF2-40B4-BE49-F238E27FC236}">
                  <a16:creationId xmlns:a16="http://schemas.microsoft.com/office/drawing/2014/main" id="{E9AF3F44-2CEE-4B6A-B243-2625A0DD99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2" y="3762"/>
              <a:ext cx="4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00"/>
                  </a:solidFill>
                </a:rPr>
                <a:t>t </a:t>
              </a:r>
              <a:r>
                <a:rPr lang="en-US" altLang="zh-CN">
                  <a:solidFill>
                    <a:srgbClr val="FFFF00"/>
                  </a:solidFill>
                </a:rPr>
                <a:t>=0</a:t>
              </a:r>
              <a:endParaRPr lang="en-US" altLang="zh-CN" i="1">
                <a:solidFill>
                  <a:srgbClr val="FFFF00"/>
                </a:solidFill>
              </a:endParaRPr>
            </a:p>
          </p:txBody>
        </p:sp>
        <p:sp>
          <p:nvSpPr>
            <p:cNvPr id="20505" name="AutoShape 63">
              <a:extLst>
                <a:ext uri="{FF2B5EF4-FFF2-40B4-BE49-F238E27FC236}">
                  <a16:creationId xmlns:a16="http://schemas.microsoft.com/office/drawing/2014/main" id="{3CFE3EEB-E15D-4250-96A9-8B0687095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9" y="3696"/>
              <a:ext cx="303" cy="471"/>
            </a:xfrm>
            <a:prstGeom prst="curvedLeftArrow">
              <a:avLst>
                <a:gd name="adj1" fmla="val 20006"/>
                <a:gd name="adj2" fmla="val 39998"/>
                <a:gd name="adj3" fmla="val 52380"/>
              </a:avLst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" name="Object 55">
            <a:extLst>
              <a:ext uri="{FF2B5EF4-FFF2-40B4-BE49-F238E27FC236}">
                <a16:creationId xmlns:a16="http://schemas.microsoft.com/office/drawing/2014/main" id="{2CC3D0E7-7018-40BA-9A8A-5CB64DC907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1571625"/>
          <a:ext cx="43751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6" name="公式" r:id="rId16" imgW="1876508" imgH="161959" progId="Equation.3">
                  <p:embed/>
                </p:oleObj>
              </mc:Choice>
              <mc:Fallback>
                <p:oleObj name="公式" r:id="rId16" imgW="1876508" imgH="161959" progId="Equation.3">
                  <p:embed/>
                  <p:pic>
                    <p:nvPicPr>
                      <p:cNvPr id="2" name="Object 55">
                        <a:extLst>
                          <a:ext uri="{FF2B5EF4-FFF2-40B4-BE49-F238E27FC236}">
                            <a16:creationId xmlns:a16="http://schemas.microsoft.com/office/drawing/2014/main" id="{2CC3D0E7-7018-40BA-9A8A-5CB64DC907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1571625"/>
                        <a:ext cx="43751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Text Box 58">
            <a:extLst>
              <a:ext uri="{FF2B5EF4-FFF2-40B4-BE49-F238E27FC236}">
                <a16:creationId xmlns:a16="http://schemas.microsoft.com/office/drawing/2014/main" id="{213D57C9-FE1D-4ABE-9EC8-559133080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643063"/>
            <a:ext cx="2286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碰撞过程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213026" name="Object 9">
            <a:extLst>
              <a:ext uri="{FF2B5EF4-FFF2-40B4-BE49-F238E27FC236}">
                <a16:creationId xmlns:a16="http://schemas.microsoft.com/office/drawing/2014/main" id="{B11314D9-3458-4880-9CB5-A6C821D65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213" y="5857875"/>
          <a:ext cx="79756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7" name="公式" r:id="rId18" imgW="3486035" imgH="199923" progId="Equation.3">
                  <p:embed/>
                </p:oleObj>
              </mc:Choice>
              <mc:Fallback>
                <p:oleObj name="公式" r:id="rId18" imgW="3486035" imgH="199923" progId="Equation.3">
                  <p:embed/>
                  <p:pic>
                    <p:nvPicPr>
                      <p:cNvPr id="213026" name="Object 9">
                        <a:extLst>
                          <a:ext uri="{FF2B5EF4-FFF2-40B4-BE49-F238E27FC236}">
                            <a16:creationId xmlns:a16="http://schemas.microsoft.com/office/drawing/2014/main" id="{B11314D9-3458-4880-9CB5-A6C821D65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5857875"/>
                        <a:ext cx="79756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灯片编号占位符 1">
            <a:extLst>
              <a:ext uri="{FF2B5EF4-FFF2-40B4-BE49-F238E27FC236}">
                <a16:creationId xmlns:a16="http://schemas.microsoft.com/office/drawing/2014/main" id="{14E9B84C-E413-484A-977B-51603BF67879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BF96C1-D304-46A6-83BB-1EF11324598A}" type="slidenum">
              <a:rPr lang="en-US" altLang="zh-CN" b="0">
                <a:solidFill>
                  <a:srgbClr val="FF00FF"/>
                </a:solidFill>
              </a:rPr>
              <a:pPr eaLnBrk="1" hangingPunct="1"/>
              <a:t>4</a:t>
            </a:fld>
            <a:r>
              <a:rPr lang="en-US" altLang="zh-CN" b="0">
                <a:solidFill>
                  <a:srgbClr val="FF00FF"/>
                </a:solidFill>
              </a:rPr>
              <a:t>/28</a:t>
            </a:r>
          </a:p>
        </p:txBody>
      </p:sp>
      <p:sp>
        <p:nvSpPr>
          <p:cNvPr id="3" name="Text Box 58">
            <a:extLst>
              <a:ext uri="{FF2B5EF4-FFF2-40B4-BE49-F238E27FC236}">
                <a16:creationId xmlns:a16="http://schemas.microsoft.com/office/drawing/2014/main" id="{B0FAFC8E-DFED-410E-9B95-988B1FA33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925" y="2827338"/>
            <a:ext cx="214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初始条件</a:t>
            </a:r>
            <a:endParaRPr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4" name="Object 61">
            <a:extLst>
              <a:ext uri="{FF2B5EF4-FFF2-40B4-BE49-F238E27FC236}">
                <a16:creationId xmlns:a16="http://schemas.microsoft.com/office/drawing/2014/main" id="{E676A01C-A547-470A-A4C5-A12CE003A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2700" y="4665663"/>
          <a:ext cx="7350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8" name="公式" r:id="rId20" imgW="238233" imgH="57252" progId="Equation.3">
                  <p:embed/>
                </p:oleObj>
              </mc:Choice>
              <mc:Fallback>
                <p:oleObj name="公式" r:id="rId20" imgW="238233" imgH="57252" progId="Equation.3">
                  <p:embed/>
                  <p:pic>
                    <p:nvPicPr>
                      <p:cNvPr id="4" name="Object 61">
                        <a:extLst>
                          <a:ext uri="{FF2B5EF4-FFF2-40B4-BE49-F238E27FC236}">
                            <a16:creationId xmlns:a16="http://schemas.microsoft.com/office/drawing/2014/main" id="{E676A01C-A547-470A-A4C5-A12CE003A4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2700" y="4665663"/>
                        <a:ext cx="735013" cy="336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62">
            <a:extLst>
              <a:ext uri="{FF2B5EF4-FFF2-40B4-BE49-F238E27FC236}">
                <a16:creationId xmlns:a16="http://schemas.microsoft.com/office/drawing/2014/main" id="{2B5E31C2-D49B-4256-B096-17F3C095F787}"/>
              </a:ext>
            </a:extLst>
          </p:cNvPr>
          <p:cNvGrpSpPr>
            <a:grpSpLocks/>
          </p:cNvGrpSpPr>
          <p:nvPr/>
        </p:nvGrpSpPr>
        <p:grpSpPr bwMode="auto">
          <a:xfrm>
            <a:off x="7997825" y="4572000"/>
            <a:ext cx="360363" cy="215900"/>
            <a:chOff x="7998214" y="4572008"/>
            <a:chExt cx="360000" cy="216000"/>
          </a:xfrm>
        </p:grpSpPr>
        <p:sp>
          <p:nvSpPr>
            <p:cNvPr id="20502" name="Line 39">
              <a:extLst>
                <a:ext uri="{FF2B5EF4-FFF2-40B4-BE49-F238E27FC236}">
                  <a16:creationId xmlns:a16="http://schemas.microsoft.com/office/drawing/2014/main" id="{5E55EA44-415D-4B58-B28D-1318CFBC3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8214" y="4786322"/>
              <a:ext cx="360000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3" name="Line 42">
              <a:extLst>
                <a:ext uri="{FF2B5EF4-FFF2-40B4-BE49-F238E27FC236}">
                  <a16:creationId xmlns:a16="http://schemas.microsoft.com/office/drawing/2014/main" id="{44863ACC-A58F-4EF8-A61D-895D0D86B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96263" y="4572008"/>
              <a:ext cx="0" cy="21600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6" name="Object 62">
            <a:extLst>
              <a:ext uri="{FF2B5EF4-FFF2-40B4-BE49-F238E27FC236}">
                <a16:creationId xmlns:a16="http://schemas.microsoft.com/office/drawing/2014/main" id="{5FC14EC0-72EF-4AD3-8232-DF02886687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20100" y="4424363"/>
          <a:ext cx="3667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9" name="公式" r:id="rId22" imgW="66669" imgH="133486" progId="Equation.3">
                  <p:embed/>
                </p:oleObj>
              </mc:Choice>
              <mc:Fallback>
                <p:oleObj name="公式" r:id="rId22" imgW="66669" imgH="133486" progId="Equation.3">
                  <p:embed/>
                  <p:pic>
                    <p:nvPicPr>
                      <p:cNvPr id="6" name="Object 62">
                        <a:extLst>
                          <a:ext uri="{FF2B5EF4-FFF2-40B4-BE49-F238E27FC236}">
                            <a16:creationId xmlns:a16="http://schemas.microsoft.com/office/drawing/2014/main" id="{5FC14EC0-72EF-4AD3-8232-DF02886687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0100" y="4424363"/>
                        <a:ext cx="3667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5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5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5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5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8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1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 animBg="1"/>
      <p:bldP spid="185351" grpId="0" animBg="1"/>
      <p:bldP spid="185394" grpId="0" animBg="1"/>
      <p:bldP spid="52" grpId="0" autoUpdateAnimBg="0"/>
      <p:bldP spid="56" grpId="0" autoUpdateAnimBg="0"/>
      <p:bldP spid="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Text Box 2">
            <a:extLst>
              <a:ext uri="{FF2B5EF4-FFF2-40B4-BE49-F238E27FC236}">
                <a16:creationId xmlns:a16="http://schemas.microsoft.com/office/drawing/2014/main" id="{4BABC9F9-53CE-41DD-8958-1EA83CE42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5488" y="185738"/>
            <a:ext cx="5791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32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§7.2  </a:t>
            </a:r>
            <a:r>
              <a:rPr kumimoji="0" lang="zh-CN" altLang="en-US" sz="3200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简谐振动的合成</a:t>
            </a:r>
          </a:p>
        </p:txBody>
      </p:sp>
      <p:sp>
        <p:nvSpPr>
          <p:cNvPr id="188419" name="Text Box 3">
            <a:extLst>
              <a:ext uri="{FF2B5EF4-FFF2-40B4-BE49-F238E27FC236}">
                <a16:creationId xmlns:a16="http://schemas.microsoft.com/office/drawing/2014/main" id="{8573CC34-2639-4FF4-B866-1A0A37A85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7129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FFFF66"/>
                </a:solidFill>
              </a:rPr>
              <a:t>一</a:t>
            </a:r>
            <a:r>
              <a:rPr kumimoji="0" lang="en-US" altLang="zh-CN">
                <a:solidFill>
                  <a:srgbClr val="FFFF66"/>
                </a:solidFill>
              </a:rPr>
              <a:t>. </a:t>
            </a:r>
            <a:r>
              <a:rPr kumimoji="0" lang="zh-CN" altLang="en-US">
                <a:solidFill>
                  <a:srgbClr val="FFFF66"/>
                </a:solidFill>
              </a:rPr>
              <a:t>同方向同频率的简谐振动的合成</a:t>
            </a:r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188420" name="Text Box 4">
            <a:extLst>
              <a:ext uri="{FF2B5EF4-FFF2-40B4-BE49-F238E27FC236}">
                <a16:creationId xmlns:a16="http://schemas.microsoft.com/office/drawing/2014/main" id="{2DD7188A-C342-4647-9DA6-280635F80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1579563"/>
            <a:ext cx="1890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en-US" altLang="zh-CN">
                <a:solidFill>
                  <a:schemeClr val="bg1"/>
                </a:solidFill>
              </a:rPr>
              <a:t>1. </a:t>
            </a:r>
            <a:r>
              <a:rPr kumimoji="0" lang="zh-CN" altLang="en-US">
                <a:solidFill>
                  <a:schemeClr val="bg1"/>
                </a:solidFill>
              </a:rPr>
              <a:t>分振动 </a:t>
            </a:r>
            <a:r>
              <a:rPr kumimoji="0" lang="en-US" altLang="zh-CN">
                <a:solidFill>
                  <a:schemeClr val="bg1"/>
                </a:solidFill>
              </a:rPr>
              <a:t>:</a:t>
            </a:r>
            <a:endParaRPr kumimoji="0" lang="en-US" altLang="zh-CN" b="0">
              <a:solidFill>
                <a:schemeClr val="bg1"/>
              </a:solidFill>
            </a:endParaRPr>
          </a:p>
        </p:txBody>
      </p:sp>
      <p:sp>
        <p:nvSpPr>
          <p:cNvPr id="188421" name="Text Box 5">
            <a:extLst>
              <a:ext uri="{FF2B5EF4-FFF2-40B4-BE49-F238E27FC236}">
                <a16:creationId xmlns:a16="http://schemas.microsoft.com/office/drawing/2014/main" id="{5B4BA431-B646-47A8-84D1-6B314FE74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324100"/>
            <a:ext cx="39608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en-US" altLang="zh-CN">
                <a:solidFill>
                  <a:schemeClr val="bg1"/>
                </a:solidFill>
              </a:rPr>
              <a:t> 2. </a:t>
            </a:r>
            <a:r>
              <a:rPr kumimoji="0" lang="zh-CN" altLang="en-US">
                <a:solidFill>
                  <a:schemeClr val="bg1"/>
                </a:solidFill>
              </a:rPr>
              <a:t>合振动（解析法） </a:t>
            </a:r>
            <a:r>
              <a:rPr kumimoji="0" lang="en-US" altLang="zh-CN">
                <a:solidFill>
                  <a:schemeClr val="bg1"/>
                </a:solidFill>
              </a:rPr>
              <a:t>:</a:t>
            </a:r>
            <a:endParaRPr kumimoji="0" lang="en-US" altLang="zh-CN" sz="3600" b="0">
              <a:solidFill>
                <a:schemeClr val="bg1"/>
              </a:solidFill>
            </a:endParaRPr>
          </a:p>
        </p:txBody>
      </p:sp>
      <p:graphicFrame>
        <p:nvGraphicFramePr>
          <p:cNvPr id="188422" name="Object 2">
            <a:extLst>
              <a:ext uri="{FF2B5EF4-FFF2-40B4-BE49-F238E27FC236}">
                <a16:creationId xmlns:a16="http://schemas.microsoft.com/office/drawing/2014/main" id="{854FF8FA-799D-47F9-86AA-D034EE828167}"/>
              </a:ext>
            </a:extLst>
          </p:cNvPr>
          <p:cNvGraphicFramePr>
            <a:graphicFrameLocks/>
          </p:cNvGraphicFramePr>
          <p:nvPr/>
        </p:nvGraphicFramePr>
        <p:xfrm>
          <a:off x="2335213" y="2781300"/>
          <a:ext cx="4541837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公式" r:id="rId3" imgW="5000558" imgH="400050" progId="Equation.3">
                  <p:embed/>
                </p:oleObj>
              </mc:Choice>
              <mc:Fallback>
                <p:oleObj name="公式" r:id="rId3" imgW="5000558" imgH="400050" progId="Equation.3">
                  <p:embed/>
                  <p:pic>
                    <p:nvPicPr>
                      <p:cNvPr id="188422" name="Object 2">
                        <a:extLst>
                          <a:ext uri="{FF2B5EF4-FFF2-40B4-BE49-F238E27FC236}">
                            <a16:creationId xmlns:a16="http://schemas.microsoft.com/office/drawing/2014/main" id="{854FF8FA-799D-47F9-86AA-D034EE82816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3" y="2781300"/>
                        <a:ext cx="4541837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3" name="Object 3">
            <a:extLst>
              <a:ext uri="{FF2B5EF4-FFF2-40B4-BE49-F238E27FC236}">
                <a16:creationId xmlns:a16="http://schemas.microsoft.com/office/drawing/2014/main" id="{6EA6404B-520D-4B52-8332-BEB10373496A}"/>
              </a:ext>
            </a:extLst>
          </p:cNvPr>
          <p:cNvGraphicFramePr>
            <a:graphicFrameLocks/>
          </p:cNvGraphicFramePr>
          <p:nvPr/>
        </p:nvGraphicFramePr>
        <p:xfrm>
          <a:off x="1112838" y="3351213"/>
          <a:ext cx="765016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2" name="公式" r:id="rId5" imgW="8362854" imgH="352289" progId="Equation.3">
                  <p:embed/>
                </p:oleObj>
              </mc:Choice>
              <mc:Fallback>
                <p:oleObj name="公式" r:id="rId5" imgW="8362854" imgH="352289" progId="Equation.3">
                  <p:embed/>
                  <p:pic>
                    <p:nvPicPr>
                      <p:cNvPr id="188423" name="Object 3">
                        <a:extLst>
                          <a:ext uri="{FF2B5EF4-FFF2-40B4-BE49-F238E27FC236}">
                            <a16:creationId xmlns:a16="http://schemas.microsoft.com/office/drawing/2014/main" id="{6EA6404B-520D-4B52-8332-BEB10373496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3351213"/>
                        <a:ext cx="765016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6" name="Object 6">
            <a:extLst>
              <a:ext uri="{FF2B5EF4-FFF2-40B4-BE49-F238E27FC236}">
                <a16:creationId xmlns:a16="http://schemas.microsoft.com/office/drawing/2014/main" id="{A54CFD0D-837D-4071-A95E-82955BFB96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5363" y="4840288"/>
          <a:ext cx="667226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3" name="公式" r:id="rId7" imgW="6943926" imgH="323714" progId="Equation.3">
                  <p:embed/>
                </p:oleObj>
              </mc:Choice>
              <mc:Fallback>
                <p:oleObj name="公式" r:id="rId7" imgW="6943926" imgH="323714" progId="Equation.3">
                  <p:embed/>
                  <p:pic>
                    <p:nvPicPr>
                      <p:cNvPr id="188426" name="Object 6">
                        <a:extLst>
                          <a:ext uri="{FF2B5EF4-FFF2-40B4-BE49-F238E27FC236}">
                            <a16:creationId xmlns:a16="http://schemas.microsoft.com/office/drawing/2014/main" id="{A54CFD0D-837D-4071-A95E-82955BFB96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4840288"/>
                        <a:ext cx="667226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9" name="Object 7">
            <a:extLst>
              <a:ext uri="{FF2B5EF4-FFF2-40B4-BE49-F238E27FC236}">
                <a16:creationId xmlns:a16="http://schemas.microsoft.com/office/drawing/2014/main" id="{D9F2195D-1CD7-4524-ADFA-2FDF191467B9}"/>
              </a:ext>
            </a:extLst>
          </p:cNvPr>
          <p:cNvGraphicFramePr>
            <a:graphicFrameLocks/>
          </p:cNvGraphicFramePr>
          <p:nvPr/>
        </p:nvGraphicFramePr>
        <p:xfrm>
          <a:off x="884238" y="5475288"/>
          <a:ext cx="43053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4" name="公式" r:id="rId9" imgW="4848209" imgH="457200" progId="Equation.3">
                  <p:embed/>
                </p:oleObj>
              </mc:Choice>
              <mc:Fallback>
                <p:oleObj name="公式" r:id="rId9" imgW="4848209" imgH="457200" progId="Equation.3">
                  <p:embed/>
                  <p:pic>
                    <p:nvPicPr>
                      <p:cNvPr id="188429" name="Object 7">
                        <a:extLst>
                          <a:ext uri="{FF2B5EF4-FFF2-40B4-BE49-F238E27FC236}">
                            <a16:creationId xmlns:a16="http://schemas.microsoft.com/office/drawing/2014/main" id="{D9F2195D-1CD7-4524-ADFA-2FDF191467B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5475288"/>
                        <a:ext cx="4305300" cy="460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0" name="Object 8">
            <a:extLst>
              <a:ext uri="{FF2B5EF4-FFF2-40B4-BE49-F238E27FC236}">
                <a16:creationId xmlns:a16="http://schemas.microsoft.com/office/drawing/2014/main" id="{C7B1450D-D508-41BF-88E5-D35A5FCDF0EB}"/>
              </a:ext>
            </a:extLst>
          </p:cNvPr>
          <p:cNvGraphicFramePr>
            <a:graphicFrameLocks/>
          </p:cNvGraphicFramePr>
          <p:nvPr/>
        </p:nvGraphicFramePr>
        <p:xfrm>
          <a:off x="5292725" y="5340350"/>
          <a:ext cx="34321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5" name="公式" r:id="rId11" imgW="3819343" imgH="847861" progId="Equation.3">
                  <p:embed/>
                </p:oleObj>
              </mc:Choice>
              <mc:Fallback>
                <p:oleObj name="公式" r:id="rId11" imgW="3819343" imgH="847861" progId="Equation.3">
                  <p:embed/>
                  <p:pic>
                    <p:nvPicPr>
                      <p:cNvPr id="188430" name="Object 8">
                        <a:extLst>
                          <a:ext uri="{FF2B5EF4-FFF2-40B4-BE49-F238E27FC236}">
                            <a16:creationId xmlns:a16="http://schemas.microsoft.com/office/drawing/2014/main" id="{C7B1450D-D508-41BF-88E5-D35A5FCDF0E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5340350"/>
                        <a:ext cx="3432175" cy="8032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31" name="AutoShape 15">
            <a:extLst>
              <a:ext uri="{FF2B5EF4-FFF2-40B4-BE49-F238E27FC236}">
                <a16:creationId xmlns:a16="http://schemas.microsoft.com/office/drawing/2014/main" id="{546C13DC-1E4B-4AC1-886A-80AD719493AF}"/>
              </a:ext>
            </a:extLst>
          </p:cNvPr>
          <p:cNvSpPr>
            <a:spLocks/>
          </p:cNvSpPr>
          <p:nvPr/>
        </p:nvSpPr>
        <p:spPr bwMode="auto">
          <a:xfrm>
            <a:off x="2357438" y="1550988"/>
            <a:ext cx="214312" cy="642937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88432" name="Object 9">
            <a:extLst>
              <a:ext uri="{FF2B5EF4-FFF2-40B4-BE49-F238E27FC236}">
                <a16:creationId xmlns:a16="http://schemas.microsoft.com/office/drawing/2014/main" id="{A50CB2EF-9752-4FC0-BCE6-52C6BEDF4FD8}"/>
              </a:ext>
            </a:extLst>
          </p:cNvPr>
          <p:cNvGraphicFramePr>
            <a:graphicFrameLocks/>
          </p:cNvGraphicFramePr>
          <p:nvPr/>
        </p:nvGraphicFramePr>
        <p:xfrm>
          <a:off x="2671763" y="1357313"/>
          <a:ext cx="2808287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6" name="公式" r:id="rId13" imgW="2752901" imgH="400050" progId="Equation.3">
                  <p:embed/>
                </p:oleObj>
              </mc:Choice>
              <mc:Fallback>
                <p:oleObj name="公式" r:id="rId13" imgW="2752901" imgH="400050" progId="Equation.3">
                  <p:embed/>
                  <p:pic>
                    <p:nvPicPr>
                      <p:cNvPr id="188432" name="Object 9">
                        <a:extLst>
                          <a:ext uri="{FF2B5EF4-FFF2-40B4-BE49-F238E27FC236}">
                            <a16:creationId xmlns:a16="http://schemas.microsoft.com/office/drawing/2014/main" id="{A50CB2EF-9752-4FC0-BCE6-52C6BEDF4FD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3" y="1357313"/>
                        <a:ext cx="2808287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3" name="Object 10">
            <a:extLst>
              <a:ext uri="{FF2B5EF4-FFF2-40B4-BE49-F238E27FC236}">
                <a16:creationId xmlns:a16="http://schemas.microsoft.com/office/drawing/2014/main" id="{4E20E591-ECDB-4617-A248-67833C35EBA5}"/>
              </a:ext>
            </a:extLst>
          </p:cNvPr>
          <p:cNvGraphicFramePr>
            <a:graphicFrameLocks/>
          </p:cNvGraphicFramePr>
          <p:nvPr/>
        </p:nvGraphicFramePr>
        <p:xfrm>
          <a:off x="2651125" y="1860550"/>
          <a:ext cx="29210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7" name="公式" r:id="rId15" imgW="2866856" imgH="400050" progId="Equation.3">
                  <p:embed/>
                </p:oleObj>
              </mc:Choice>
              <mc:Fallback>
                <p:oleObj name="公式" r:id="rId15" imgW="2866856" imgH="400050" progId="Equation.3">
                  <p:embed/>
                  <p:pic>
                    <p:nvPicPr>
                      <p:cNvPr id="188433" name="Object 10">
                        <a:extLst>
                          <a:ext uri="{FF2B5EF4-FFF2-40B4-BE49-F238E27FC236}">
                            <a16:creationId xmlns:a16="http://schemas.microsoft.com/office/drawing/2014/main" id="{4E20E591-ECDB-4617-A248-67833C35EBA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1860550"/>
                        <a:ext cx="29210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4" name="Object 11">
            <a:extLst>
              <a:ext uri="{FF2B5EF4-FFF2-40B4-BE49-F238E27FC236}">
                <a16:creationId xmlns:a16="http://schemas.microsoft.com/office/drawing/2014/main" id="{9BB3FA49-355D-4E27-AFBD-891B8751CA35}"/>
              </a:ext>
            </a:extLst>
          </p:cNvPr>
          <p:cNvGraphicFramePr>
            <a:graphicFrameLocks/>
          </p:cNvGraphicFramePr>
          <p:nvPr/>
        </p:nvGraphicFramePr>
        <p:xfrm>
          <a:off x="903288" y="2781300"/>
          <a:ext cx="1320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8" name="公式" r:id="rId17" imgW="1409534" imgH="352289" progId="Equation.3">
                  <p:embed/>
                </p:oleObj>
              </mc:Choice>
              <mc:Fallback>
                <p:oleObj name="公式" r:id="rId17" imgW="1409534" imgH="352289" progId="Equation.3">
                  <p:embed/>
                  <p:pic>
                    <p:nvPicPr>
                      <p:cNvPr id="188434" name="Object 11">
                        <a:extLst>
                          <a:ext uri="{FF2B5EF4-FFF2-40B4-BE49-F238E27FC236}">
                            <a16:creationId xmlns:a16="http://schemas.microsoft.com/office/drawing/2014/main" id="{9BB3FA49-355D-4E27-AFBD-891B8751CA3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2781300"/>
                        <a:ext cx="13208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35" name="Text Box 19">
            <a:extLst>
              <a:ext uri="{FF2B5EF4-FFF2-40B4-BE49-F238E27FC236}">
                <a16:creationId xmlns:a16="http://schemas.microsoft.com/office/drawing/2014/main" id="{859DDC88-565D-431D-8858-94C61B4BE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6196013"/>
            <a:ext cx="8358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FFFF00"/>
                </a:solidFill>
              </a:rPr>
              <a:t>结论：</a:t>
            </a:r>
            <a:r>
              <a:rPr kumimoji="0"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同方向同频率谐振动的合成仍是同频率的简谐振动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5A92AE39-96F5-43E2-8492-A84264501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835400"/>
            <a:ext cx="3214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zh-CN" altLang="en-US">
                <a:solidFill>
                  <a:schemeClr val="bg1"/>
                </a:solidFill>
              </a:rPr>
              <a:t>引入常量 </a:t>
            </a:r>
            <a:r>
              <a:rPr kumimoji="0" lang="en-US" altLang="zh-CN" i="1">
                <a:solidFill>
                  <a:srgbClr val="FFFF00"/>
                </a:solidFill>
              </a:rPr>
              <a:t>A </a:t>
            </a:r>
            <a:r>
              <a:rPr kumimoji="0" lang="zh-CN" altLang="en-US">
                <a:solidFill>
                  <a:schemeClr val="bg1"/>
                </a:solidFill>
              </a:rPr>
              <a:t>和</a:t>
            </a:r>
            <a:r>
              <a:rPr kumimoji="0" lang="el-GR" altLang="zh-CN" i="1">
                <a:solidFill>
                  <a:srgbClr val="FFFF00"/>
                </a:solidFill>
                <a:cs typeface="Times New Roman" panose="02020603050405020304" pitchFamily="18" charset="0"/>
              </a:rPr>
              <a:t>φ</a:t>
            </a:r>
            <a:endParaRPr kumimoji="0" lang="en-US" altLang="zh-CN">
              <a:solidFill>
                <a:schemeClr val="bg1"/>
              </a:solidFill>
            </a:endParaRPr>
          </a:p>
        </p:txBody>
      </p:sp>
      <p:graphicFrame>
        <p:nvGraphicFramePr>
          <p:cNvPr id="2" name="Object 21">
            <a:extLst>
              <a:ext uri="{FF2B5EF4-FFF2-40B4-BE49-F238E27FC236}">
                <a16:creationId xmlns:a16="http://schemas.microsoft.com/office/drawing/2014/main" id="{6C9E7E33-C75C-4FCE-A307-7F369406B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2963" y="3810000"/>
          <a:ext cx="390366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9" name="公式" r:id="rId19" imgW="1800413" imgH="390661" progId="Equation.3">
                  <p:embed/>
                </p:oleObj>
              </mc:Choice>
              <mc:Fallback>
                <p:oleObj name="公式" r:id="rId19" imgW="1800413" imgH="390661" progId="Equation.3">
                  <p:embed/>
                  <p:pic>
                    <p:nvPicPr>
                      <p:cNvPr id="2" name="Object 21">
                        <a:extLst>
                          <a:ext uri="{FF2B5EF4-FFF2-40B4-BE49-F238E27FC236}">
                            <a16:creationId xmlns:a16="http://schemas.microsoft.com/office/drawing/2014/main" id="{6C9E7E33-C75C-4FCE-A307-7F369406BF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3810000"/>
                        <a:ext cx="390366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2" name="灯片编号占位符 1">
            <a:extLst>
              <a:ext uri="{FF2B5EF4-FFF2-40B4-BE49-F238E27FC236}">
                <a16:creationId xmlns:a16="http://schemas.microsoft.com/office/drawing/2014/main" id="{27C876C2-42A3-4AE0-9CA3-9E4FAF907205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C73BAAE-03A4-4496-A1A9-6C32B379D88A}" type="slidenum">
              <a:rPr lang="en-US" altLang="zh-CN" b="0">
                <a:solidFill>
                  <a:srgbClr val="FF00FF"/>
                </a:solidFill>
              </a:rPr>
              <a:pPr eaLnBrk="1" hangingPunct="1"/>
              <a:t>5</a:t>
            </a:fld>
            <a:r>
              <a:rPr lang="en-US" altLang="zh-CN" b="0">
                <a:solidFill>
                  <a:srgbClr val="FF00FF"/>
                </a:solidFill>
              </a:rPr>
              <a:t>/25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8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8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8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8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8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8" grpId="0" autoUpdateAnimBg="0"/>
      <p:bldP spid="188419" grpId="0" autoUpdateAnimBg="0"/>
      <p:bldP spid="188420" grpId="0" autoUpdateAnimBg="0"/>
      <p:bldP spid="188421" grpId="0" autoUpdateAnimBg="0"/>
      <p:bldP spid="188431" grpId="0" animBg="1"/>
      <p:bldP spid="188435" grpId="0" autoUpdateAnimBg="0"/>
      <p:bldP spid="2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>
            <a:extLst>
              <a:ext uri="{FF2B5EF4-FFF2-40B4-BE49-F238E27FC236}">
                <a16:creationId xmlns:a16="http://schemas.microsoft.com/office/drawing/2014/main" id="{DD75FB68-C604-4EDC-AB59-E314AF24CA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1846263"/>
            <a:ext cx="0" cy="1920875"/>
          </a:xfrm>
          <a:prstGeom prst="line">
            <a:avLst/>
          </a:prstGeom>
          <a:noFill/>
          <a:ln w="19050">
            <a:solidFill>
              <a:srgbClr val="66FF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0" name="Line 4">
            <a:extLst>
              <a:ext uri="{FF2B5EF4-FFF2-40B4-BE49-F238E27FC236}">
                <a16:creationId xmlns:a16="http://schemas.microsoft.com/office/drawing/2014/main" id="{A9BD74AD-5B81-4859-BC34-ACC4BFB1F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0063" y="3454400"/>
            <a:ext cx="295275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1" name="Line 5">
            <a:extLst>
              <a:ext uri="{FF2B5EF4-FFF2-40B4-BE49-F238E27FC236}">
                <a16:creationId xmlns:a16="http://schemas.microsoft.com/office/drawing/2014/main" id="{DA447A48-D2E6-402E-BC89-A880E24F18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4888" y="2759075"/>
            <a:ext cx="1223962" cy="706438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2" name="Arc 6">
            <a:extLst>
              <a:ext uri="{FF2B5EF4-FFF2-40B4-BE49-F238E27FC236}">
                <a16:creationId xmlns:a16="http://schemas.microsoft.com/office/drawing/2014/main" id="{EA79D821-9A3F-4F06-9CA1-0D4A02048898}"/>
              </a:ext>
            </a:extLst>
          </p:cNvPr>
          <p:cNvSpPr>
            <a:spLocks/>
          </p:cNvSpPr>
          <p:nvPr/>
        </p:nvSpPr>
        <p:spPr bwMode="auto">
          <a:xfrm rot="3210649">
            <a:off x="6353176" y="3128962"/>
            <a:ext cx="341312" cy="506413"/>
          </a:xfrm>
          <a:custGeom>
            <a:avLst/>
            <a:gdLst>
              <a:gd name="T0" fmla="*/ 2147483646 w 14371"/>
              <a:gd name="T1" fmla="*/ 0 h 21198"/>
              <a:gd name="T2" fmla="*/ 2147483646 w 14371"/>
              <a:gd name="T3" fmla="*/ 2147483646 h 21198"/>
              <a:gd name="T4" fmla="*/ 0 w 14371"/>
              <a:gd name="T5" fmla="*/ 2147483646 h 21198"/>
              <a:gd name="T6" fmla="*/ 0 60000 65536"/>
              <a:gd name="T7" fmla="*/ 0 60000 65536"/>
              <a:gd name="T8" fmla="*/ 0 60000 65536"/>
              <a:gd name="T9" fmla="*/ 0 w 14371"/>
              <a:gd name="T10" fmla="*/ 0 h 21198"/>
              <a:gd name="T11" fmla="*/ 14371 w 14371"/>
              <a:gd name="T12" fmla="*/ 21198 h 211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71" h="21198" fill="none" extrusionOk="0">
                <a:moveTo>
                  <a:pt x="4147" y="0"/>
                </a:moveTo>
                <a:cubicBezTo>
                  <a:pt x="7948" y="743"/>
                  <a:pt x="11479" y="2495"/>
                  <a:pt x="14370" y="5072"/>
                </a:cubicBezTo>
              </a:path>
              <a:path w="14371" h="21198" stroke="0" extrusionOk="0">
                <a:moveTo>
                  <a:pt x="4147" y="0"/>
                </a:moveTo>
                <a:cubicBezTo>
                  <a:pt x="7948" y="743"/>
                  <a:pt x="11479" y="2495"/>
                  <a:pt x="14370" y="5072"/>
                </a:cubicBezTo>
                <a:lnTo>
                  <a:pt x="0" y="21198"/>
                </a:lnTo>
                <a:lnTo>
                  <a:pt x="4147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543" name="Object 7">
            <a:extLst>
              <a:ext uri="{FF2B5EF4-FFF2-40B4-BE49-F238E27FC236}">
                <a16:creationId xmlns:a16="http://schemas.microsoft.com/office/drawing/2014/main" id="{5F33361F-59F6-4095-A0DE-64F891D1F912}"/>
              </a:ext>
            </a:extLst>
          </p:cNvPr>
          <p:cNvGraphicFramePr>
            <a:graphicFrameLocks/>
          </p:cNvGraphicFramePr>
          <p:nvPr/>
        </p:nvGraphicFramePr>
        <p:xfrm>
          <a:off x="6846888" y="2974975"/>
          <a:ext cx="31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5" name="公式" r:id="rId3" imgW="247516" imgH="352289" progId="Equation.3">
                  <p:embed/>
                </p:oleObj>
              </mc:Choice>
              <mc:Fallback>
                <p:oleObj name="公式" r:id="rId3" imgW="247516" imgH="352289" progId="Equation.3">
                  <p:embed/>
                  <p:pic>
                    <p:nvPicPr>
                      <p:cNvPr id="65543" name="Object 7">
                        <a:extLst>
                          <a:ext uri="{FF2B5EF4-FFF2-40B4-BE49-F238E27FC236}">
                            <a16:creationId xmlns:a16="http://schemas.microsoft.com/office/drawing/2014/main" id="{5F33361F-59F6-4095-A0DE-64F891D1F91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8" y="2974975"/>
                        <a:ext cx="317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>
            <a:extLst>
              <a:ext uri="{FF2B5EF4-FFF2-40B4-BE49-F238E27FC236}">
                <a16:creationId xmlns:a16="http://schemas.microsoft.com/office/drawing/2014/main" id="{B6E178FC-C537-43D2-A04D-DE1980C3704D}"/>
              </a:ext>
            </a:extLst>
          </p:cNvPr>
          <p:cNvGraphicFramePr>
            <a:graphicFrameLocks/>
          </p:cNvGraphicFramePr>
          <p:nvPr/>
        </p:nvGraphicFramePr>
        <p:xfrm>
          <a:off x="6854825" y="2339975"/>
          <a:ext cx="38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6" name="公式" r:id="rId5" imgW="314501" imgH="352289" progId="Equation.3">
                  <p:embed/>
                </p:oleObj>
              </mc:Choice>
              <mc:Fallback>
                <p:oleObj name="公式" r:id="rId5" imgW="314501" imgH="352289" progId="Equation.3">
                  <p:embed/>
                  <p:pic>
                    <p:nvPicPr>
                      <p:cNvPr id="65544" name="Object 8">
                        <a:extLst>
                          <a:ext uri="{FF2B5EF4-FFF2-40B4-BE49-F238E27FC236}">
                            <a16:creationId xmlns:a16="http://schemas.microsoft.com/office/drawing/2014/main" id="{B6E178FC-C537-43D2-A04D-DE1980C3704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4825" y="2339975"/>
                        <a:ext cx="38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Line 9">
            <a:extLst>
              <a:ext uri="{FF2B5EF4-FFF2-40B4-BE49-F238E27FC236}">
                <a16:creationId xmlns:a16="http://schemas.microsoft.com/office/drawing/2014/main" id="{865B5894-9426-43C8-98E8-A73EE3CDDE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5525" y="1824038"/>
            <a:ext cx="503238" cy="1639887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46" name="Object 10">
            <a:extLst>
              <a:ext uri="{FF2B5EF4-FFF2-40B4-BE49-F238E27FC236}">
                <a16:creationId xmlns:a16="http://schemas.microsoft.com/office/drawing/2014/main" id="{F39D9F28-05B8-4602-8908-628181203F7D}"/>
              </a:ext>
            </a:extLst>
          </p:cNvPr>
          <p:cNvGraphicFramePr>
            <a:graphicFrameLocks/>
          </p:cNvGraphicFramePr>
          <p:nvPr/>
        </p:nvGraphicFramePr>
        <p:xfrm>
          <a:off x="6011863" y="1643063"/>
          <a:ext cx="41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7" name="公式" r:id="rId7" imgW="352486" imgH="352289" progId="Equation.3">
                  <p:embed/>
                </p:oleObj>
              </mc:Choice>
              <mc:Fallback>
                <p:oleObj name="公式" r:id="rId7" imgW="352486" imgH="352289" progId="Equation.3">
                  <p:embed/>
                  <p:pic>
                    <p:nvPicPr>
                      <p:cNvPr id="65546" name="Object 10">
                        <a:extLst>
                          <a:ext uri="{FF2B5EF4-FFF2-40B4-BE49-F238E27FC236}">
                            <a16:creationId xmlns:a16="http://schemas.microsoft.com/office/drawing/2014/main" id="{F39D9F28-05B8-4602-8908-628181203F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643063"/>
                        <a:ext cx="41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7" name="Line 11">
            <a:extLst>
              <a:ext uri="{FF2B5EF4-FFF2-40B4-BE49-F238E27FC236}">
                <a16:creationId xmlns:a16="http://schemas.microsoft.com/office/drawing/2014/main" id="{8D2E82B3-541A-4DDB-B863-8C31185E28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05675" y="1125538"/>
            <a:ext cx="503238" cy="1639887"/>
          </a:xfrm>
          <a:prstGeom prst="line">
            <a:avLst/>
          </a:prstGeom>
          <a:noFill/>
          <a:ln w="38100">
            <a:solidFill>
              <a:srgbClr val="66CCFF"/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8" name="Line 12">
            <a:extLst>
              <a:ext uri="{FF2B5EF4-FFF2-40B4-BE49-F238E27FC236}">
                <a16:creationId xmlns:a16="http://schemas.microsoft.com/office/drawing/2014/main" id="{753F8AED-88B2-4DA6-9598-0CE61B9D76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7650" y="1127125"/>
            <a:ext cx="1223963" cy="706438"/>
          </a:xfrm>
          <a:prstGeom prst="line">
            <a:avLst/>
          </a:prstGeom>
          <a:noFill/>
          <a:ln w="38100">
            <a:solidFill>
              <a:srgbClr val="66CCFF"/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9" name="Line 13">
            <a:extLst>
              <a:ext uri="{FF2B5EF4-FFF2-40B4-BE49-F238E27FC236}">
                <a16:creationId xmlns:a16="http://schemas.microsoft.com/office/drawing/2014/main" id="{65FBC453-708A-4FFC-A9FC-EB08F5434C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15050" y="1168400"/>
            <a:ext cx="1665288" cy="2279650"/>
          </a:xfrm>
          <a:prstGeom prst="line">
            <a:avLst/>
          </a:prstGeom>
          <a:noFill/>
          <a:ln w="57150">
            <a:solidFill>
              <a:srgbClr val="FF99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0" name="Oval 14">
            <a:extLst>
              <a:ext uri="{FF2B5EF4-FFF2-40B4-BE49-F238E27FC236}">
                <a16:creationId xmlns:a16="http://schemas.microsoft.com/office/drawing/2014/main" id="{5D3D61CC-88C9-45AD-A235-9F9033F747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4888" y="3408363"/>
            <a:ext cx="71437" cy="714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65551" name="Object 15">
            <a:extLst>
              <a:ext uri="{FF2B5EF4-FFF2-40B4-BE49-F238E27FC236}">
                <a16:creationId xmlns:a16="http://schemas.microsoft.com/office/drawing/2014/main" id="{2707363B-ED29-477C-ACC1-230D20CD1441}"/>
              </a:ext>
            </a:extLst>
          </p:cNvPr>
          <p:cNvGraphicFramePr>
            <a:graphicFrameLocks/>
          </p:cNvGraphicFramePr>
          <p:nvPr/>
        </p:nvGraphicFramePr>
        <p:xfrm>
          <a:off x="5795963" y="2565400"/>
          <a:ext cx="35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8" name="公式" r:id="rId9" imgW="285910" imgH="352289" progId="Equation.3">
                  <p:embed/>
                </p:oleObj>
              </mc:Choice>
              <mc:Fallback>
                <p:oleObj name="公式" r:id="rId9" imgW="285910" imgH="352289" progId="Equation.3">
                  <p:embed/>
                  <p:pic>
                    <p:nvPicPr>
                      <p:cNvPr id="65551" name="Object 15">
                        <a:extLst>
                          <a:ext uri="{FF2B5EF4-FFF2-40B4-BE49-F238E27FC236}">
                            <a16:creationId xmlns:a16="http://schemas.microsoft.com/office/drawing/2014/main" id="{2707363B-ED29-477C-ACC1-230D20CD144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565400"/>
                        <a:ext cx="35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2" name="Arc 16">
            <a:extLst>
              <a:ext uri="{FF2B5EF4-FFF2-40B4-BE49-F238E27FC236}">
                <a16:creationId xmlns:a16="http://schemas.microsoft.com/office/drawing/2014/main" id="{12781204-AFBE-4AAC-BE15-271B66BAD45E}"/>
              </a:ext>
            </a:extLst>
          </p:cNvPr>
          <p:cNvSpPr>
            <a:spLocks/>
          </p:cNvSpPr>
          <p:nvPr/>
        </p:nvSpPr>
        <p:spPr bwMode="auto">
          <a:xfrm>
            <a:off x="6173788" y="3192463"/>
            <a:ext cx="128587" cy="269875"/>
          </a:xfrm>
          <a:custGeom>
            <a:avLst/>
            <a:gdLst>
              <a:gd name="T0" fmla="*/ 0 w 21600"/>
              <a:gd name="T1" fmla="*/ 0 h 26676"/>
              <a:gd name="T2" fmla="*/ 2147483646 w 21600"/>
              <a:gd name="T3" fmla="*/ 2147483646 h 26676"/>
              <a:gd name="T4" fmla="*/ 0 w 21600"/>
              <a:gd name="T5" fmla="*/ 2147483646 h 26676"/>
              <a:gd name="T6" fmla="*/ 0 60000 65536"/>
              <a:gd name="T7" fmla="*/ 0 60000 65536"/>
              <a:gd name="T8" fmla="*/ 0 60000 65536"/>
              <a:gd name="T9" fmla="*/ 0 w 21600"/>
              <a:gd name="T10" fmla="*/ 0 h 26676"/>
              <a:gd name="T11" fmla="*/ 21600 w 21600"/>
              <a:gd name="T12" fmla="*/ 26676 h 266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6676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09"/>
                  <a:pt x="21396" y="25013"/>
                  <a:pt x="20995" y="26676"/>
                </a:cubicBezTo>
              </a:path>
              <a:path w="21600" h="26676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3309"/>
                  <a:pt x="21396" y="25013"/>
                  <a:pt x="20995" y="26676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66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53" name="Arc 17">
            <a:extLst>
              <a:ext uri="{FF2B5EF4-FFF2-40B4-BE49-F238E27FC236}">
                <a16:creationId xmlns:a16="http://schemas.microsoft.com/office/drawing/2014/main" id="{854AC51D-9FB4-4276-AFC2-C083F3106837}"/>
              </a:ext>
            </a:extLst>
          </p:cNvPr>
          <p:cNvSpPr>
            <a:spLocks/>
          </p:cNvSpPr>
          <p:nvPr/>
        </p:nvSpPr>
        <p:spPr bwMode="auto">
          <a:xfrm rot="727159">
            <a:off x="6237288" y="3155950"/>
            <a:ext cx="263525" cy="328613"/>
          </a:xfrm>
          <a:custGeom>
            <a:avLst/>
            <a:gdLst>
              <a:gd name="T0" fmla="*/ 2147483646 w 21304"/>
              <a:gd name="T1" fmla="*/ 0 h 20283"/>
              <a:gd name="T2" fmla="*/ 2147483646 w 21304"/>
              <a:gd name="T3" fmla="*/ 2147483646 h 20283"/>
              <a:gd name="T4" fmla="*/ 0 w 21304"/>
              <a:gd name="T5" fmla="*/ 2147483646 h 20283"/>
              <a:gd name="T6" fmla="*/ 0 60000 65536"/>
              <a:gd name="T7" fmla="*/ 0 60000 65536"/>
              <a:gd name="T8" fmla="*/ 0 60000 65536"/>
              <a:gd name="T9" fmla="*/ 0 w 21304"/>
              <a:gd name="T10" fmla="*/ 0 h 20283"/>
              <a:gd name="T11" fmla="*/ 21304 w 21304"/>
              <a:gd name="T12" fmla="*/ 20283 h 2028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04" h="20283" fill="none" extrusionOk="0">
                <a:moveTo>
                  <a:pt x="7426" y="0"/>
                </a:moveTo>
                <a:cubicBezTo>
                  <a:pt x="14723" y="2671"/>
                  <a:pt x="20022" y="9056"/>
                  <a:pt x="21304" y="16719"/>
                </a:cubicBezTo>
              </a:path>
              <a:path w="21304" h="20283" stroke="0" extrusionOk="0">
                <a:moveTo>
                  <a:pt x="7426" y="0"/>
                </a:moveTo>
                <a:cubicBezTo>
                  <a:pt x="14723" y="2671"/>
                  <a:pt x="20022" y="9056"/>
                  <a:pt x="21304" y="16719"/>
                </a:cubicBezTo>
                <a:lnTo>
                  <a:pt x="0" y="20283"/>
                </a:lnTo>
                <a:lnTo>
                  <a:pt x="7426" y="0"/>
                </a:lnTo>
                <a:close/>
              </a:path>
            </a:pathLst>
          </a:cu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554" name="Object 18">
            <a:extLst>
              <a:ext uri="{FF2B5EF4-FFF2-40B4-BE49-F238E27FC236}">
                <a16:creationId xmlns:a16="http://schemas.microsoft.com/office/drawing/2014/main" id="{FFE8FF2B-838E-441F-B9AE-E1D7AC43770A}"/>
              </a:ext>
            </a:extLst>
          </p:cNvPr>
          <p:cNvGraphicFramePr>
            <a:graphicFrameLocks/>
          </p:cNvGraphicFramePr>
          <p:nvPr/>
        </p:nvGraphicFramePr>
        <p:xfrm>
          <a:off x="6578600" y="2676525"/>
          <a:ext cx="342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9" name="公式" r:id="rId11" imgW="276107" imgH="400050" progId="Equation.3">
                  <p:embed/>
                </p:oleObj>
              </mc:Choice>
              <mc:Fallback>
                <p:oleObj name="公式" r:id="rId11" imgW="276107" imgH="400050" progId="Equation.3">
                  <p:embed/>
                  <p:pic>
                    <p:nvPicPr>
                      <p:cNvPr id="65554" name="Object 18">
                        <a:extLst>
                          <a:ext uri="{FF2B5EF4-FFF2-40B4-BE49-F238E27FC236}">
                            <a16:creationId xmlns:a16="http://schemas.microsoft.com/office/drawing/2014/main" id="{FFE8FF2B-838E-441F-B9AE-E1D7AC43770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2676525"/>
                        <a:ext cx="342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5" name="Line 19">
            <a:extLst>
              <a:ext uri="{FF2B5EF4-FFF2-40B4-BE49-F238E27FC236}">
                <a16:creationId xmlns:a16="http://schemas.microsoft.com/office/drawing/2014/main" id="{61A6AB85-7B7F-4F3A-8CF3-649F7B6E6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50" y="2832100"/>
            <a:ext cx="0" cy="1223963"/>
          </a:xfrm>
          <a:prstGeom prst="line">
            <a:avLst/>
          </a:prstGeom>
          <a:noFill/>
          <a:ln w="19050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6" name="Line 20">
            <a:extLst>
              <a:ext uri="{FF2B5EF4-FFF2-40B4-BE49-F238E27FC236}">
                <a16:creationId xmlns:a16="http://schemas.microsoft.com/office/drawing/2014/main" id="{68C66815-8025-49B7-99B8-F0A96D1660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3038" y="1174750"/>
            <a:ext cx="0" cy="3263900"/>
          </a:xfrm>
          <a:prstGeom prst="line">
            <a:avLst/>
          </a:prstGeom>
          <a:noFill/>
          <a:ln w="19050">
            <a:solidFill>
              <a:srgbClr val="FF99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7" name="Line 21">
            <a:extLst>
              <a:ext uri="{FF2B5EF4-FFF2-40B4-BE49-F238E27FC236}">
                <a16:creationId xmlns:a16="http://schemas.microsoft.com/office/drawing/2014/main" id="{698B84C6-C403-417C-B906-43D31DC7FB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32513" y="2338388"/>
            <a:ext cx="1897062" cy="1093787"/>
          </a:xfrm>
          <a:prstGeom prst="line">
            <a:avLst/>
          </a:prstGeom>
          <a:noFill/>
          <a:ln w="19050">
            <a:solidFill>
              <a:schemeClr val="bg1"/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8" name="Arc 22">
            <a:extLst>
              <a:ext uri="{FF2B5EF4-FFF2-40B4-BE49-F238E27FC236}">
                <a16:creationId xmlns:a16="http://schemas.microsoft.com/office/drawing/2014/main" id="{83E059CB-7F50-4FA6-973A-5F1858CFC1AD}"/>
              </a:ext>
            </a:extLst>
          </p:cNvPr>
          <p:cNvSpPr>
            <a:spLocks/>
          </p:cNvSpPr>
          <p:nvPr/>
        </p:nvSpPr>
        <p:spPr bwMode="auto">
          <a:xfrm>
            <a:off x="7453313" y="2365375"/>
            <a:ext cx="146050" cy="209550"/>
          </a:xfrm>
          <a:custGeom>
            <a:avLst/>
            <a:gdLst>
              <a:gd name="T0" fmla="*/ 0 w 23713"/>
              <a:gd name="T1" fmla="*/ 2147483646 h 21600"/>
              <a:gd name="T2" fmla="*/ 2147483646 w 23713"/>
              <a:gd name="T3" fmla="*/ 2147483646 h 21600"/>
              <a:gd name="T4" fmla="*/ 2147483646 w 23713"/>
              <a:gd name="T5" fmla="*/ 2147483646 h 21600"/>
              <a:gd name="T6" fmla="*/ 0 60000 65536"/>
              <a:gd name="T7" fmla="*/ 0 60000 65536"/>
              <a:gd name="T8" fmla="*/ 0 60000 65536"/>
              <a:gd name="T9" fmla="*/ 0 w 23713"/>
              <a:gd name="T10" fmla="*/ 0 h 21600"/>
              <a:gd name="T11" fmla="*/ 23713 w 237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713" h="21600" fill="none" extrusionOk="0">
                <a:moveTo>
                  <a:pt x="-1" y="112"/>
                </a:moveTo>
                <a:cubicBezTo>
                  <a:pt x="732" y="37"/>
                  <a:pt x="1469" y="-1"/>
                  <a:pt x="2206" y="0"/>
                </a:cubicBezTo>
                <a:cubicBezTo>
                  <a:pt x="13357" y="0"/>
                  <a:pt x="22676" y="8489"/>
                  <a:pt x="23712" y="19593"/>
                </a:cubicBezTo>
              </a:path>
              <a:path w="23713" h="21600" stroke="0" extrusionOk="0">
                <a:moveTo>
                  <a:pt x="-1" y="112"/>
                </a:moveTo>
                <a:cubicBezTo>
                  <a:pt x="732" y="37"/>
                  <a:pt x="1469" y="-1"/>
                  <a:pt x="2206" y="0"/>
                </a:cubicBezTo>
                <a:cubicBezTo>
                  <a:pt x="13357" y="0"/>
                  <a:pt x="22676" y="8489"/>
                  <a:pt x="23712" y="19593"/>
                </a:cubicBezTo>
                <a:lnTo>
                  <a:pt x="2206" y="21600"/>
                </a:lnTo>
                <a:lnTo>
                  <a:pt x="-1" y="112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559" name="Object 23">
            <a:extLst>
              <a:ext uri="{FF2B5EF4-FFF2-40B4-BE49-F238E27FC236}">
                <a16:creationId xmlns:a16="http://schemas.microsoft.com/office/drawing/2014/main" id="{E88F5031-341C-4270-9DD3-7204D7D9C6E3}"/>
              </a:ext>
            </a:extLst>
          </p:cNvPr>
          <p:cNvGraphicFramePr>
            <a:graphicFrameLocks/>
          </p:cNvGraphicFramePr>
          <p:nvPr/>
        </p:nvGraphicFramePr>
        <p:xfrm>
          <a:off x="7858125" y="928688"/>
          <a:ext cx="27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0" name="公式" r:id="rId13" imgW="209531" imgH="237989" progId="Equation.3">
                  <p:embed/>
                </p:oleObj>
              </mc:Choice>
              <mc:Fallback>
                <p:oleObj name="公式" r:id="rId13" imgW="209531" imgH="237989" progId="Equation.3">
                  <p:embed/>
                  <p:pic>
                    <p:nvPicPr>
                      <p:cNvPr id="65559" name="Object 23">
                        <a:extLst>
                          <a:ext uri="{FF2B5EF4-FFF2-40B4-BE49-F238E27FC236}">
                            <a16:creationId xmlns:a16="http://schemas.microsoft.com/office/drawing/2014/main" id="{E88F5031-341C-4270-9DD3-7204D7D9C6E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25" y="928688"/>
                        <a:ext cx="279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0" name="Line 24">
            <a:extLst>
              <a:ext uri="{FF2B5EF4-FFF2-40B4-BE49-F238E27FC236}">
                <a16:creationId xmlns:a16="http://schemas.microsoft.com/office/drawing/2014/main" id="{2D579425-1D82-48A1-8CB0-FC61A76B76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0763" y="3465513"/>
            <a:ext cx="0" cy="973137"/>
          </a:xfrm>
          <a:prstGeom prst="line">
            <a:avLst/>
          </a:prstGeom>
          <a:noFill/>
          <a:ln w="19050">
            <a:solidFill>
              <a:srgbClr val="66FF33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61" name="Object 25">
            <a:extLst>
              <a:ext uri="{FF2B5EF4-FFF2-40B4-BE49-F238E27FC236}">
                <a16:creationId xmlns:a16="http://schemas.microsoft.com/office/drawing/2014/main" id="{6DC648E1-9175-4A44-91C6-8BA3743A1A57}"/>
              </a:ext>
            </a:extLst>
          </p:cNvPr>
          <p:cNvGraphicFramePr>
            <a:graphicFrameLocks/>
          </p:cNvGraphicFramePr>
          <p:nvPr/>
        </p:nvGraphicFramePr>
        <p:xfrm>
          <a:off x="8316913" y="3573463"/>
          <a:ext cx="2159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1" name="公式" r:id="rId15" imgW="152349" imgH="162061" progId="Equation.3">
                  <p:embed/>
                </p:oleObj>
              </mc:Choice>
              <mc:Fallback>
                <p:oleObj name="公式" r:id="rId15" imgW="152349" imgH="162061" progId="Equation.3">
                  <p:embed/>
                  <p:pic>
                    <p:nvPicPr>
                      <p:cNvPr id="65561" name="Object 25">
                        <a:extLst>
                          <a:ext uri="{FF2B5EF4-FFF2-40B4-BE49-F238E27FC236}">
                            <a16:creationId xmlns:a16="http://schemas.microsoft.com/office/drawing/2014/main" id="{6DC648E1-9175-4A44-91C6-8BA3743A1A5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3573463"/>
                        <a:ext cx="2159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2" name="Object 26">
            <a:extLst>
              <a:ext uri="{FF2B5EF4-FFF2-40B4-BE49-F238E27FC236}">
                <a16:creationId xmlns:a16="http://schemas.microsoft.com/office/drawing/2014/main" id="{6DCBD880-8C5B-48B9-8213-349F796C12FA}"/>
              </a:ext>
            </a:extLst>
          </p:cNvPr>
          <p:cNvGraphicFramePr>
            <a:graphicFrameLocks/>
          </p:cNvGraphicFramePr>
          <p:nvPr/>
        </p:nvGraphicFramePr>
        <p:xfrm>
          <a:off x="6199188" y="3421063"/>
          <a:ext cx="317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2" name="公式" r:id="rId17" imgW="247516" imgH="352289" progId="Equation.3">
                  <p:embed/>
                </p:oleObj>
              </mc:Choice>
              <mc:Fallback>
                <p:oleObj name="公式" r:id="rId17" imgW="247516" imgH="352289" progId="Equation.3">
                  <p:embed/>
                  <p:pic>
                    <p:nvPicPr>
                      <p:cNvPr id="65562" name="Object 26">
                        <a:extLst>
                          <a:ext uri="{FF2B5EF4-FFF2-40B4-BE49-F238E27FC236}">
                            <a16:creationId xmlns:a16="http://schemas.microsoft.com/office/drawing/2014/main" id="{6DCBD880-8C5B-48B9-8213-349F796C12F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9188" y="3421063"/>
                        <a:ext cx="317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3" name="Line 27">
            <a:extLst>
              <a:ext uri="{FF2B5EF4-FFF2-40B4-BE49-F238E27FC236}">
                <a16:creationId xmlns:a16="http://schemas.microsoft.com/office/drawing/2014/main" id="{BA2CC885-8922-47F7-A0D2-F79DB86AB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8988" y="3624263"/>
            <a:ext cx="2159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4" name="Line 28">
            <a:extLst>
              <a:ext uri="{FF2B5EF4-FFF2-40B4-BE49-F238E27FC236}">
                <a16:creationId xmlns:a16="http://schemas.microsoft.com/office/drawing/2014/main" id="{9C4457D1-D8FD-452B-9348-087B2DD9BF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8125" y="3624263"/>
            <a:ext cx="2159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65" name="Object 29">
            <a:extLst>
              <a:ext uri="{FF2B5EF4-FFF2-40B4-BE49-F238E27FC236}">
                <a16:creationId xmlns:a16="http://schemas.microsoft.com/office/drawing/2014/main" id="{BB52A616-5640-49D8-8FD7-15E89908FFE1}"/>
              </a:ext>
            </a:extLst>
          </p:cNvPr>
          <p:cNvGraphicFramePr>
            <a:graphicFrameLocks/>
          </p:cNvGraphicFramePr>
          <p:nvPr/>
        </p:nvGraphicFramePr>
        <p:xfrm>
          <a:off x="6597650" y="3692525"/>
          <a:ext cx="279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3" name="公式" r:id="rId19" imgW="209531" imgH="352289" progId="Equation.3">
                  <p:embed/>
                </p:oleObj>
              </mc:Choice>
              <mc:Fallback>
                <p:oleObj name="公式" r:id="rId19" imgW="209531" imgH="352289" progId="Equation.3">
                  <p:embed/>
                  <p:pic>
                    <p:nvPicPr>
                      <p:cNvPr id="65565" name="Object 29">
                        <a:extLst>
                          <a:ext uri="{FF2B5EF4-FFF2-40B4-BE49-F238E27FC236}">
                            <a16:creationId xmlns:a16="http://schemas.microsoft.com/office/drawing/2014/main" id="{BB52A616-5640-49D8-8FD7-15E89908FFE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3692525"/>
                        <a:ext cx="279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6" name="Line 30">
            <a:extLst>
              <a:ext uri="{FF2B5EF4-FFF2-40B4-BE49-F238E27FC236}">
                <a16:creationId xmlns:a16="http://schemas.microsoft.com/office/drawing/2014/main" id="{A58D9EBD-FF7D-43D1-90AD-3A018B461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0075" y="3951288"/>
            <a:ext cx="3587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67" name="Line 31">
            <a:extLst>
              <a:ext uri="{FF2B5EF4-FFF2-40B4-BE49-F238E27FC236}">
                <a16:creationId xmlns:a16="http://schemas.microsoft.com/office/drawing/2014/main" id="{7B1812D3-664B-4B1C-B515-ECBE427C67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8700" y="3943350"/>
            <a:ext cx="35877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68" name="Object 32">
            <a:extLst>
              <a:ext uri="{FF2B5EF4-FFF2-40B4-BE49-F238E27FC236}">
                <a16:creationId xmlns:a16="http://schemas.microsoft.com/office/drawing/2014/main" id="{9A79792A-843B-4919-A66F-2EC1C3D20C43}"/>
              </a:ext>
            </a:extLst>
          </p:cNvPr>
          <p:cNvGraphicFramePr>
            <a:graphicFrameLocks/>
          </p:cNvGraphicFramePr>
          <p:nvPr/>
        </p:nvGraphicFramePr>
        <p:xfrm>
          <a:off x="6323013" y="4006850"/>
          <a:ext cx="12017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4" name="公式" r:id="rId21" imgW="1409534" imgH="352289" progId="Equation.3">
                  <p:embed/>
                </p:oleObj>
              </mc:Choice>
              <mc:Fallback>
                <p:oleObj name="公式" r:id="rId21" imgW="1409534" imgH="352289" progId="Equation.3">
                  <p:embed/>
                  <p:pic>
                    <p:nvPicPr>
                      <p:cNvPr id="65568" name="Object 32">
                        <a:extLst>
                          <a:ext uri="{FF2B5EF4-FFF2-40B4-BE49-F238E27FC236}">
                            <a16:creationId xmlns:a16="http://schemas.microsoft.com/office/drawing/2014/main" id="{9A79792A-843B-4919-A66F-2EC1C3D20C4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3013" y="4006850"/>
                        <a:ext cx="12017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99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9" name="Line 33">
            <a:extLst>
              <a:ext uri="{FF2B5EF4-FFF2-40B4-BE49-F238E27FC236}">
                <a16:creationId xmlns:a16="http://schemas.microsoft.com/office/drawing/2014/main" id="{6FA0A509-7D0D-4854-AB0B-A4549D6985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4888" y="4222750"/>
            <a:ext cx="2159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70" name="Line 34">
            <a:extLst>
              <a:ext uri="{FF2B5EF4-FFF2-40B4-BE49-F238E27FC236}">
                <a16:creationId xmlns:a16="http://schemas.microsoft.com/office/drawing/2014/main" id="{647D776D-5216-4540-ACE2-708D260A7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96188" y="4222750"/>
            <a:ext cx="2159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71" name="Object 35">
            <a:extLst>
              <a:ext uri="{FF2B5EF4-FFF2-40B4-BE49-F238E27FC236}">
                <a16:creationId xmlns:a16="http://schemas.microsoft.com/office/drawing/2014/main" id="{FC5FEF83-C706-4B21-A1D5-5DA2E37221C7}"/>
              </a:ext>
            </a:extLst>
          </p:cNvPr>
          <p:cNvGraphicFramePr>
            <a:graphicFrameLocks/>
          </p:cNvGraphicFramePr>
          <p:nvPr/>
        </p:nvGraphicFramePr>
        <p:xfrm>
          <a:off x="5791200" y="3143250"/>
          <a:ext cx="220663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5" name="公式" r:id="rId23" imgW="228728" imgH="247786" progId="Equation.3">
                  <p:embed/>
                </p:oleObj>
              </mc:Choice>
              <mc:Fallback>
                <p:oleObj name="公式" r:id="rId23" imgW="228728" imgH="247786" progId="Equation.3">
                  <p:embed/>
                  <p:pic>
                    <p:nvPicPr>
                      <p:cNvPr id="65571" name="Object 35">
                        <a:extLst>
                          <a:ext uri="{FF2B5EF4-FFF2-40B4-BE49-F238E27FC236}">
                            <a16:creationId xmlns:a16="http://schemas.microsoft.com/office/drawing/2014/main" id="{FC5FEF83-C706-4B21-A1D5-5DA2E37221C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143250"/>
                        <a:ext cx="220663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2" name="Object 36">
            <a:extLst>
              <a:ext uri="{FF2B5EF4-FFF2-40B4-BE49-F238E27FC236}">
                <a16:creationId xmlns:a16="http://schemas.microsoft.com/office/drawing/2014/main" id="{F485D57E-D1F2-4D59-B7E6-5F72A3EBEB02}"/>
              </a:ext>
            </a:extLst>
          </p:cNvPr>
          <p:cNvGraphicFramePr>
            <a:graphicFrameLocks/>
          </p:cNvGraphicFramePr>
          <p:nvPr/>
        </p:nvGraphicFramePr>
        <p:xfrm>
          <a:off x="7613650" y="1917700"/>
          <a:ext cx="990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6" name="公式" r:id="rId25" imgW="923896" imgH="352289" progId="Equation.3">
                  <p:embed/>
                </p:oleObj>
              </mc:Choice>
              <mc:Fallback>
                <p:oleObj name="公式" r:id="rId25" imgW="923896" imgH="352289" progId="Equation.3">
                  <p:embed/>
                  <p:pic>
                    <p:nvPicPr>
                      <p:cNvPr id="65572" name="Object 36">
                        <a:extLst>
                          <a:ext uri="{FF2B5EF4-FFF2-40B4-BE49-F238E27FC236}">
                            <a16:creationId xmlns:a16="http://schemas.microsoft.com/office/drawing/2014/main" id="{F485D57E-D1F2-4D59-B7E6-5F72A3EBEB0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650" y="1917700"/>
                        <a:ext cx="990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3" name="Arc 37">
            <a:extLst>
              <a:ext uri="{FF2B5EF4-FFF2-40B4-BE49-F238E27FC236}">
                <a16:creationId xmlns:a16="http://schemas.microsoft.com/office/drawing/2014/main" id="{963FBE55-4F24-4752-836D-46B283B88D22}"/>
              </a:ext>
            </a:extLst>
          </p:cNvPr>
          <p:cNvSpPr>
            <a:spLocks/>
          </p:cNvSpPr>
          <p:nvPr/>
        </p:nvSpPr>
        <p:spPr bwMode="auto">
          <a:xfrm rot="-698086">
            <a:off x="6011863" y="1470025"/>
            <a:ext cx="544512" cy="447675"/>
          </a:xfrm>
          <a:custGeom>
            <a:avLst/>
            <a:gdLst>
              <a:gd name="T0" fmla="*/ 2147483646 w 19335"/>
              <a:gd name="T1" fmla="*/ 0 h 21205"/>
              <a:gd name="T2" fmla="*/ 2147483646 w 19335"/>
              <a:gd name="T3" fmla="*/ 2147483646 h 21205"/>
              <a:gd name="T4" fmla="*/ 0 w 19335"/>
              <a:gd name="T5" fmla="*/ 2147483646 h 21205"/>
              <a:gd name="T6" fmla="*/ 0 60000 65536"/>
              <a:gd name="T7" fmla="*/ 0 60000 65536"/>
              <a:gd name="T8" fmla="*/ 0 60000 65536"/>
              <a:gd name="T9" fmla="*/ 0 w 19335"/>
              <a:gd name="T10" fmla="*/ 0 h 21205"/>
              <a:gd name="T11" fmla="*/ 19335 w 19335"/>
              <a:gd name="T12" fmla="*/ 21205 h 212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335" h="21205" fill="none" extrusionOk="0">
                <a:moveTo>
                  <a:pt x="4111" y="0"/>
                </a:moveTo>
                <a:cubicBezTo>
                  <a:pt x="10711" y="1279"/>
                  <a:pt x="16338" y="5558"/>
                  <a:pt x="19335" y="11575"/>
                </a:cubicBezTo>
              </a:path>
              <a:path w="19335" h="21205" stroke="0" extrusionOk="0">
                <a:moveTo>
                  <a:pt x="4111" y="0"/>
                </a:moveTo>
                <a:cubicBezTo>
                  <a:pt x="10711" y="1279"/>
                  <a:pt x="16338" y="5558"/>
                  <a:pt x="19335" y="11575"/>
                </a:cubicBezTo>
                <a:lnTo>
                  <a:pt x="0" y="21205"/>
                </a:lnTo>
                <a:lnTo>
                  <a:pt x="4111" y="0"/>
                </a:lnTo>
                <a:close/>
              </a:path>
            </a:pathLst>
          </a:custGeom>
          <a:noFill/>
          <a:ln w="28575">
            <a:solidFill>
              <a:schemeClr val="bg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574" name="Object 38">
            <a:extLst>
              <a:ext uri="{FF2B5EF4-FFF2-40B4-BE49-F238E27FC236}">
                <a16:creationId xmlns:a16="http://schemas.microsoft.com/office/drawing/2014/main" id="{3C30F6C3-C667-45D1-A1EC-577B0C1CD180}"/>
              </a:ext>
            </a:extLst>
          </p:cNvPr>
          <p:cNvGraphicFramePr>
            <a:graphicFrameLocks/>
          </p:cNvGraphicFramePr>
          <p:nvPr/>
        </p:nvGraphicFramePr>
        <p:xfrm>
          <a:off x="6445250" y="1257300"/>
          <a:ext cx="279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7" name="公式" r:id="rId27" imgW="209531" imgH="162061" progId="Equation.3">
                  <p:embed/>
                </p:oleObj>
              </mc:Choice>
              <mc:Fallback>
                <p:oleObj name="公式" r:id="rId27" imgW="209531" imgH="162061" progId="Equation.3">
                  <p:embed/>
                  <p:pic>
                    <p:nvPicPr>
                      <p:cNvPr id="65574" name="Object 38">
                        <a:extLst>
                          <a:ext uri="{FF2B5EF4-FFF2-40B4-BE49-F238E27FC236}">
                            <a16:creationId xmlns:a16="http://schemas.microsoft.com/office/drawing/2014/main" id="{3C30F6C3-C667-45D1-A1EC-577B0C1CD18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1257300"/>
                        <a:ext cx="279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5" name="Object 39">
            <a:extLst>
              <a:ext uri="{FF2B5EF4-FFF2-40B4-BE49-F238E27FC236}">
                <a16:creationId xmlns:a16="http://schemas.microsoft.com/office/drawing/2014/main" id="{7111B6E7-C182-4B01-920E-D78DF76C01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500438"/>
          <a:ext cx="1257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8" name="公式" r:id="rId29" imgW="1190609" imgH="304936" progId="Equation.3">
                  <p:embed/>
                </p:oleObj>
              </mc:Choice>
              <mc:Fallback>
                <p:oleObj name="公式" r:id="rId29" imgW="1190609" imgH="304936" progId="Equation.3">
                  <p:embed/>
                  <p:pic>
                    <p:nvPicPr>
                      <p:cNvPr id="65575" name="Object 39">
                        <a:extLst>
                          <a:ext uri="{FF2B5EF4-FFF2-40B4-BE49-F238E27FC236}">
                            <a16:creationId xmlns:a16="http://schemas.microsoft.com/office/drawing/2014/main" id="{7111B6E7-C182-4B01-920E-D78DF76C01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500438"/>
                        <a:ext cx="1257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6" name="Object 40">
            <a:extLst>
              <a:ext uri="{FF2B5EF4-FFF2-40B4-BE49-F238E27FC236}">
                <a16:creationId xmlns:a16="http://schemas.microsoft.com/office/drawing/2014/main" id="{EF60C0AB-0CF5-4E4E-A6AC-B8D06FA123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3517900"/>
          <a:ext cx="19542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9" name="公式" r:id="rId31" imgW="1885778" imgH="276361" progId="Equation.3">
                  <p:embed/>
                </p:oleObj>
              </mc:Choice>
              <mc:Fallback>
                <p:oleObj name="公式" r:id="rId31" imgW="1885778" imgH="276361" progId="Equation.3">
                  <p:embed/>
                  <p:pic>
                    <p:nvPicPr>
                      <p:cNvPr id="65576" name="Object 40">
                        <a:extLst>
                          <a:ext uri="{FF2B5EF4-FFF2-40B4-BE49-F238E27FC236}">
                            <a16:creationId xmlns:a16="http://schemas.microsoft.com/office/drawing/2014/main" id="{EF60C0AB-0CF5-4E4E-A6AC-B8D06FA123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517900"/>
                        <a:ext cx="1954212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7" name="Object 41">
            <a:extLst>
              <a:ext uri="{FF2B5EF4-FFF2-40B4-BE49-F238E27FC236}">
                <a16:creationId xmlns:a16="http://schemas.microsoft.com/office/drawing/2014/main" id="{4634F783-B021-40A4-AACF-063F46797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9050" y="4186238"/>
          <a:ext cx="42021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0" name="公式" r:id="rId33" imgW="4133844" imgH="380864" progId="Equation.3">
                  <p:embed/>
                </p:oleObj>
              </mc:Choice>
              <mc:Fallback>
                <p:oleObj name="公式" r:id="rId33" imgW="4133844" imgH="380864" progId="Equation.3">
                  <p:embed/>
                  <p:pic>
                    <p:nvPicPr>
                      <p:cNvPr id="65577" name="Object 41">
                        <a:extLst>
                          <a:ext uri="{FF2B5EF4-FFF2-40B4-BE49-F238E27FC236}">
                            <a16:creationId xmlns:a16="http://schemas.microsoft.com/office/drawing/2014/main" id="{4634F783-B021-40A4-AACF-063F46797A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4186238"/>
                        <a:ext cx="42021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78" name="Object 42">
            <a:extLst>
              <a:ext uri="{FF2B5EF4-FFF2-40B4-BE49-F238E27FC236}">
                <a16:creationId xmlns:a16="http://schemas.microsoft.com/office/drawing/2014/main" id="{71C07FF2-DD97-4DA7-B49B-16D3E7F213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0313" y="4929188"/>
          <a:ext cx="3363912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1" name="公式" r:id="rId35" imgW="3295720" imgH="733561" progId="Equation.3">
                  <p:embed/>
                </p:oleObj>
              </mc:Choice>
              <mc:Fallback>
                <p:oleObj name="公式" r:id="rId35" imgW="3295720" imgH="733561" progId="Equation.3">
                  <p:embed/>
                  <p:pic>
                    <p:nvPicPr>
                      <p:cNvPr id="65578" name="Object 42">
                        <a:extLst>
                          <a:ext uri="{FF2B5EF4-FFF2-40B4-BE49-F238E27FC236}">
                            <a16:creationId xmlns:a16="http://schemas.microsoft.com/office/drawing/2014/main" id="{71C07FF2-DD97-4DA7-B49B-16D3E7F213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4929188"/>
                        <a:ext cx="3363912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79" name="Text Box 43">
            <a:hlinkClick r:id="" action="ppaction://noaction"/>
            <a:extLst>
              <a:ext uri="{FF2B5EF4-FFF2-40B4-BE49-F238E27FC236}">
                <a16:creationId xmlns:a16="http://schemas.microsoft.com/office/drawing/2014/main" id="{7D839005-D4AB-43C4-8680-33F7AA60C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019175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分振动</a:t>
            </a:r>
          </a:p>
        </p:txBody>
      </p:sp>
      <p:sp>
        <p:nvSpPr>
          <p:cNvPr id="65580" name="AutoShape 44">
            <a:extLst>
              <a:ext uri="{FF2B5EF4-FFF2-40B4-BE49-F238E27FC236}">
                <a16:creationId xmlns:a16="http://schemas.microsoft.com/office/drawing/2014/main" id="{E762EEBE-0248-4867-B645-06DAA8AEA3CD}"/>
              </a:ext>
            </a:extLst>
          </p:cNvPr>
          <p:cNvSpPr>
            <a:spLocks/>
          </p:cNvSpPr>
          <p:nvPr/>
        </p:nvSpPr>
        <p:spPr bwMode="auto">
          <a:xfrm>
            <a:off x="1354138" y="1890713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65581" name="Object 45">
            <a:extLst>
              <a:ext uri="{FF2B5EF4-FFF2-40B4-BE49-F238E27FC236}">
                <a16:creationId xmlns:a16="http://schemas.microsoft.com/office/drawing/2014/main" id="{705140FC-8889-40E9-80C3-37AB097E0B62}"/>
              </a:ext>
            </a:extLst>
          </p:cNvPr>
          <p:cNvGraphicFramePr>
            <a:graphicFrameLocks/>
          </p:cNvGraphicFramePr>
          <p:nvPr/>
        </p:nvGraphicFramePr>
        <p:xfrm>
          <a:off x="1546225" y="1662113"/>
          <a:ext cx="2808288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2" name="公式" r:id="rId37" imgW="2752901" imgH="400050" progId="Equation.3">
                  <p:embed/>
                </p:oleObj>
              </mc:Choice>
              <mc:Fallback>
                <p:oleObj name="公式" r:id="rId37" imgW="2752901" imgH="400050" progId="Equation.3">
                  <p:embed/>
                  <p:pic>
                    <p:nvPicPr>
                      <p:cNvPr id="65581" name="Object 45">
                        <a:extLst>
                          <a:ext uri="{FF2B5EF4-FFF2-40B4-BE49-F238E27FC236}">
                            <a16:creationId xmlns:a16="http://schemas.microsoft.com/office/drawing/2014/main" id="{705140FC-8889-40E9-80C3-37AB097E0B6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6225" y="1662113"/>
                        <a:ext cx="2808288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82" name="Object 46">
            <a:extLst>
              <a:ext uri="{FF2B5EF4-FFF2-40B4-BE49-F238E27FC236}">
                <a16:creationId xmlns:a16="http://schemas.microsoft.com/office/drawing/2014/main" id="{1639482E-E9BC-4CE3-8650-CF087A022E0D}"/>
              </a:ext>
            </a:extLst>
          </p:cNvPr>
          <p:cNvGraphicFramePr>
            <a:graphicFrameLocks/>
          </p:cNvGraphicFramePr>
          <p:nvPr/>
        </p:nvGraphicFramePr>
        <p:xfrm>
          <a:off x="1506538" y="2165350"/>
          <a:ext cx="29210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3" name="公式" r:id="rId39" imgW="2866856" imgH="400050" progId="Equation.3">
                  <p:embed/>
                </p:oleObj>
              </mc:Choice>
              <mc:Fallback>
                <p:oleObj name="公式" r:id="rId39" imgW="2866856" imgH="400050" progId="Equation.3">
                  <p:embed/>
                  <p:pic>
                    <p:nvPicPr>
                      <p:cNvPr id="65582" name="Object 46">
                        <a:extLst>
                          <a:ext uri="{FF2B5EF4-FFF2-40B4-BE49-F238E27FC236}">
                            <a16:creationId xmlns:a16="http://schemas.microsoft.com/office/drawing/2014/main" id="{1639482E-E9BC-4CE3-8650-CF087A022E0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38" y="2165350"/>
                        <a:ext cx="292100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83" name="Text Box 47">
            <a:extLst>
              <a:ext uri="{FF2B5EF4-FFF2-40B4-BE49-F238E27FC236}">
                <a16:creationId xmlns:a16="http://schemas.microsoft.com/office/drawing/2014/main" id="{30C7893D-D067-4C0D-B9ED-0E8DE4CAD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2755900"/>
            <a:ext cx="2614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chemeClr val="bg1"/>
                </a:solidFill>
                <a:ea typeface="仿宋_GB2312" pitchFamily="49" charset="-122"/>
              </a:rPr>
              <a:t>合振动</a:t>
            </a:r>
            <a:endParaRPr lang="zh-CN" altLang="en-US" sz="3600">
              <a:solidFill>
                <a:schemeClr val="bg1"/>
              </a:solidFill>
              <a:ea typeface="仿宋_GB2312" pitchFamily="49" charset="-122"/>
            </a:endParaRPr>
          </a:p>
        </p:txBody>
      </p:sp>
      <p:sp>
        <p:nvSpPr>
          <p:cNvPr id="65584" name="Text Box 48">
            <a:extLst>
              <a:ext uri="{FF2B5EF4-FFF2-40B4-BE49-F238E27FC236}">
                <a16:creationId xmlns:a16="http://schemas.microsoft.com/office/drawing/2014/main" id="{2C5CBB70-28D0-4AF4-A33A-8FECB864A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57875"/>
            <a:ext cx="781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9900"/>
              </a:buClr>
            </a:pPr>
            <a:r>
              <a:rPr lang="zh-CN" altLang="en-US">
                <a:solidFill>
                  <a:srgbClr val="FFFF00"/>
                </a:solidFill>
              </a:rPr>
              <a:t>结论：</a:t>
            </a:r>
            <a:r>
              <a:rPr lang="zh-CN" altLang="en-US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与解析法求得的结果一致，方法直观、简捷</a:t>
            </a:r>
            <a:endParaRPr lang="en-US" altLang="zh-CN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" name="Text Box 9">
            <a:extLst>
              <a:ext uri="{FF2B5EF4-FFF2-40B4-BE49-F238E27FC236}">
                <a16:creationId xmlns:a16="http://schemas.microsoft.com/office/drawing/2014/main" id="{31176CE2-E875-48BD-8B7E-E63F86A0D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28625"/>
            <a:ext cx="475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旋转矢量法</a:t>
            </a:r>
            <a:r>
              <a:rPr kumimoji="0"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处理谐振动的合成</a:t>
            </a:r>
            <a:r>
              <a:rPr kumimoji="0"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:</a:t>
            </a:r>
            <a:endParaRPr kumimoji="0" lang="zh-CN" altLang="en-US">
              <a:solidFill>
                <a:schemeClr val="bg1"/>
              </a:solidFill>
            </a:endParaRPr>
          </a:p>
        </p:txBody>
      </p:sp>
      <p:sp>
        <p:nvSpPr>
          <p:cNvPr id="7217" name="灯片编号占位符 1">
            <a:extLst>
              <a:ext uri="{FF2B5EF4-FFF2-40B4-BE49-F238E27FC236}">
                <a16:creationId xmlns:a16="http://schemas.microsoft.com/office/drawing/2014/main" id="{804FC513-81AE-4B44-A582-A23E05E9E86F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08E2048-4A7D-482C-815B-3AC80010E414}" type="slidenum">
              <a:rPr lang="en-US" altLang="zh-CN" b="0">
                <a:solidFill>
                  <a:srgbClr val="FF00FF"/>
                </a:solidFill>
              </a:rPr>
              <a:pPr eaLnBrk="1" hangingPunct="1"/>
              <a:t>6</a:t>
            </a:fld>
            <a:r>
              <a:rPr lang="en-US" altLang="zh-CN" b="0">
                <a:solidFill>
                  <a:srgbClr val="FF00FF"/>
                </a:solidFill>
              </a:rPr>
              <a:t>/25</a:t>
            </a:r>
          </a:p>
        </p:txBody>
      </p:sp>
      <p:sp>
        <p:nvSpPr>
          <p:cNvPr id="50" name="动作按钮: 后退或前一项 49">
            <a:hlinkClick r:id="rId41" action="ppaction://program" highlightClick="1"/>
            <a:extLst>
              <a:ext uri="{FF2B5EF4-FFF2-40B4-BE49-F238E27FC236}">
                <a16:creationId xmlns:a16="http://schemas.microsoft.com/office/drawing/2014/main" id="{386C6587-8355-488B-8007-1AC91AC4F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500063"/>
            <a:ext cx="642937" cy="357187"/>
          </a:xfrm>
          <a:prstGeom prst="actionButtonBackPrevious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65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5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65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65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5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5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5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5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65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5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 nodeType="clickPar">
                      <p:stCondLst>
                        <p:cond delay="indefinite"/>
                      </p:stCondLst>
                      <p:childTnLst>
                        <p:par>
                          <p:cTn id="1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6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65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6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5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5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6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65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50" grpId="0" animBg="1"/>
      <p:bldP spid="65579" grpId="0" autoUpdateAnimBg="0"/>
      <p:bldP spid="65580" grpId="0" animBg="1"/>
      <p:bldP spid="65583" grpId="0" autoUpdateAnimBg="0"/>
      <p:bldP spid="65584" grpId="0" autoUpdateAnimBg="0"/>
      <p:bldP spid="49" grpId="0" autoUpdateAnimBg="0"/>
      <p:bldP spid="5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EB86749C-C5B8-4F64-B04C-DDB57B100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471488"/>
            <a:ext cx="6107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buFont typeface="Wingdings" panose="05000000000000000000" pitchFamily="2" charset="2"/>
              <a:buChar char="Ø"/>
            </a:pPr>
            <a:r>
              <a:rPr lang="en-US" altLang="zh-CN">
                <a:solidFill>
                  <a:srgbClr val="66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</a:rPr>
              <a:t>讨论：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同方向同频率谐振动合成</a:t>
            </a:r>
            <a:endParaRPr lang="en-US" altLang="zh-CN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64515" name="Text Box 3">
            <a:extLst>
              <a:ext uri="{FF2B5EF4-FFF2-40B4-BE49-F238E27FC236}">
                <a16:creationId xmlns:a16="http://schemas.microsoft.com/office/drawing/2014/main" id="{49FD7C29-2331-4A1A-B2AE-77706BA2B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2035175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 (1)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若两分振动同相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, 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即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    </a:t>
            </a:r>
            <a:r>
              <a:rPr lang="zh-CN" altLang="en-US" i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baseline="-25000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baseline="-25000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= 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 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    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   </a:t>
            </a:r>
            <a:r>
              <a:rPr lang="en-US" altLang="zh-CN">
                <a:solidFill>
                  <a:srgbClr val="FFCC00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FFCC00"/>
                </a:solidFill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FFCC00"/>
                </a:solidFill>
                <a:ea typeface="楷体_GB2312" pitchFamily="49" charset="-122"/>
              </a:rPr>
              <a:t>=0,1,2,…)</a:t>
            </a:r>
            <a:r>
              <a:rPr lang="en-US" altLang="zh-CN">
                <a:solidFill>
                  <a:srgbClr val="FFCC00"/>
                </a:solidFill>
                <a:latin typeface="仿宋_GB2312" pitchFamily="49" charset="-122"/>
                <a:ea typeface="仿宋_GB2312" pitchFamily="49" charset="-122"/>
              </a:rPr>
              <a:t>,</a:t>
            </a:r>
          </a:p>
        </p:txBody>
      </p:sp>
      <p:sp>
        <p:nvSpPr>
          <p:cNvPr id="64516" name="Text Box 4">
            <a:extLst>
              <a:ext uri="{FF2B5EF4-FFF2-40B4-BE49-F238E27FC236}">
                <a16:creationId xmlns:a16="http://schemas.microsoft.com/office/drawing/2014/main" id="{B6980EC8-712C-472D-9A8E-8CD730CE0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3789363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(2)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若两分振动反相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,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即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 </a:t>
            </a:r>
            <a:r>
              <a:rPr lang="zh-CN" altLang="en-US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zh-CN" altLang="en-US" i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baseline="-25000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lang="en-US" altLang="zh-CN" baseline="-25000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= 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 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(2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+1)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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      </a:t>
            </a:r>
            <a:r>
              <a:rPr lang="en-US" altLang="zh-CN">
                <a:solidFill>
                  <a:srgbClr val="FFCC00"/>
                </a:solidFill>
                <a:ea typeface="楷体_GB2312" pitchFamily="49" charset="-122"/>
              </a:rPr>
              <a:t>(</a:t>
            </a:r>
            <a:r>
              <a:rPr lang="en-US" altLang="zh-CN" i="1">
                <a:solidFill>
                  <a:srgbClr val="FFCC00"/>
                </a:solidFill>
                <a:ea typeface="楷体_GB2312" pitchFamily="49" charset="-122"/>
              </a:rPr>
              <a:t>k</a:t>
            </a:r>
            <a:r>
              <a:rPr lang="en-US" altLang="zh-CN">
                <a:solidFill>
                  <a:srgbClr val="FFCC00"/>
                </a:solidFill>
                <a:ea typeface="楷体_GB2312" pitchFamily="49" charset="-122"/>
              </a:rPr>
              <a:t>=0,1,2,…)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64517" name="Text Box 5">
            <a:extLst>
              <a:ext uri="{FF2B5EF4-FFF2-40B4-BE49-F238E27FC236}">
                <a16:creationId xmlns:a16="http://schemas.microsoft.com/office/drawing/2014/main" id="{9BBFBFD5-E7FB-46F7-A9F8-D4A186A9D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4525" y="4652963"/>
            <a:ext cx="2749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当</a:t>
            </a:r>
            <a:r>
              <a:rPr lang="zh-CN" altLang="en-US">
                <a:solidFill>
                  <a:srgbClr val="FFFF66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FFCC00"/>
                </a:solidFill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FFCC00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FFCC00"/>
                </a:solidFill>
                <a:ea typeface="楷体_GB2312" pitchFamily="49" charset="-122"/>
              </a:rPr>
              <a:t>=</a:t>
            </a:r>
            <a:r>
              <a:rPr lang="en-US" altLang="zh-CN" i="1">
                <a:solidFill>
                  <a:srgbClr val="FFCC00"/>
                </a:solidFill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FFCC00"/>
                </a:solidFill>
                <a:ea typeface="楷体_GB2312" pitchFamily="49" charset="-122"/>
              </a:rPr>
              <a:t>2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时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en-US" altLang="zh-CN">
                <a:solidFill>
                  <a:srgbClr val="FFFF66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FFCC00"/>
                </a:solidFill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FFCC00"/>
                </a:solidFill>
                <a:ea typeface="楷体_GB2312" pitchFamily="49" charset="-122"/>
              </a:rPr>
              <a:t>=0</a:t>
            </a:r>
            <a:r>
              <a:rPr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sp>
        <p:nvSpPr>
          <p:cNvPr id="64518" name="Text Box 6">
            <a:extLst>
              <a:ext uri="{FF2B5EF4-FFF2-40B4-BE49-F238E27FC236}">
                <a16:creationId xmlns:a16="http://schemas.microsoft.com/office/drawing/2014/main" id="{CCBBB553-367D-4309-A2FB-F98FC6CD4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8" y="2924175"/>
            <a:ext cx="5184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则</a:t>
            </a:r>
            <a:r>
              <a:rPr lang="zh-CN" altLang="en-US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=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+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lang="en-US" altLang="zh-CN" baseline="-25000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,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两分振动相互加强，</a:t>
            </a:r>
          </a:p>
        </p:txBody>
      </p:sp>
      <p:sp>
        <p:nvSpPr>
          <p:cNvPr id="64519" name="Text Box 7">
            <a:extLst>
              <a:ext uri="{FF2B5EF4-FFF2-40B4-BE49-F238E27FC236}">
                <a16:creationId xmlns:a16="http://schemas.microsoft.com/office/drawing/2014/main" id="{F2E1299B-4400-4E1C-85B5-E90165C83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1725" y="4687888"/>
            <a:ext cx="485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则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=|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FFFF00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-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FFFF00"/>
                </a:solidFill>
                <a:ea typeface="楷体_GB2312" pitchFamily="49" charset="-122"/>
              </a:rPr>
              <a:t>2</a:t>
            </a:r>
            <a:r>
              <a:rPr lang="en-US" altLang="zh-CN">
                <a:solidFill>
                  <a:srgbClr val="FFFF00"/>
                </a:solidFill>
                <a:ea typeface="楷体_GB2312" pitchFamily="49" charset="-122"/>
              </a:rPr>
              <a:t>|</a:t>
            </a:r>
            <a:r>
              <a:rPr lang="en-US" altLang="zh-CN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,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两分振动相互减弱，</a:t>
            </a:r>
          </a:p>
        </p:txBody>
      </p:sp>
      <p:sp>
        <p:nvSpPr>
          <p:cNvPr id="64520" name="Text Box 8">
            <a:extLst>
              <a:ext uri="{FF2B5EF4-FFF2-40B4-BE49-F238E27FC236}">
                <a16:creationId xmlns:a16="http://schemas.microsoft.com/office/drawing/2014/main" id="{D54CD119-0AB6-4125-A1B3-545563A84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8650" y="2900363"/>
            <a:ext cx="309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当</a:t>
            </a:r>
            <a:r>
              <a:rPr lang="zh-CN" altLang="en-US">
                <a:solidFill>
                  <a:srgbClr val="FFFF66"/>
                </a:solidFill>
                <a:ea typeface="楷体_GB2312" pitchFamily="49" charset="-122"/>
              </a:rPr>
              <a:t> </a:t>
            </a:r>
            <a:r>
              <a:rPr lang="en-US" altLang="zh-CN" i="1">
                <a:solidFill>
                  <a:srgbClr val="FFCC00"/>
                </a:solidFill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FFCC00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rgbClr val="FFCC00"/>
                </a:solidFill>
                <a:ea typeface="楷体_GB2312" pitchFamily="49" charset="-122"/>
              </a:rPr>
              <a:t>=</a:t>
            </a:r>
            <a:r>
              <a:rPr lang="en-US" altLang="zh-CN" i="1">
                <a:solidFill>
                  <a:srgbClr val="FFCC00"/>
                </a:solidFill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FFCC00"/>
                </a:solidFill>
                <a:ea typeface="楷体_GB2312" pitchFamily="49" charset="-122"/>
              </a:rPr>
              <a:t>2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时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,</a:t>
            </a:r>
            <a:r>
              <a:rPr lang="en-US" altLang="zh-CN">
                <a:solidFill>
                  <a:srgbClr val="FFFF66"/>
                </a:solidFill>
                <a:ea typeface="楷体_GB2312" pitchFamily="49" charset="-122"/>
              </a:rPr>
              <a:t>  </a:t>
            </a:r>
            <a:r>
              <a:rPr lang="en-US" altLang="zh-CN" i="1">
                <a:solidFill>
                  <a:srgbClr val="FFCC00"/>
                </a:solidFill>
                <a:ea typeface="楷体_GB2312" pitchFamily="49" charset="-122"/>
              </a:rPr>
              <a:t>A</a:t>
            </a:r>
            <a:r>
              <a:rPr lang="en-US" altLang="zh-CN">
                <a:solidFill>
                  <a:srgbClr val="FFCC00"/>
                </a:solidFill>
                <a:ea typeface="楷体_GB2312" pitchFamily="49" charset="-122"/>
              </a:rPr>
              <a:t>=2</a:t>
            </a:r>
            <a:r>
              <a:rPr lang="en-US" altLang="zh-CN" i="1">
                <a:solidFill>
                  <a:srgbClr val="FFCC00"/>
                </a:solidFill>
                <a:ea typeface="楷体_GB2312" pitchFamily="49" charset="-122"/>
              </a:rPr>
              <a:t>A</a:t>
            </a:r>
            <a:r>
              <a:rPr lang="en-US" altLang="zh-CN" baseline="-25000">
                <a:solidFill>
                  <a:srgbClr val="FFCC00"/>
                </a:solidFill>
                <a:ea typeface="楷体_GB2312" pitchFamily="49" charset="-122"/>
              </a:rPr>
              <a:t>1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,</a:t>
            </a:r>
            <a:endParaRPr lang="en-US" altLang="zh-CN" baseline="-25000">
              <a:solidFill>
                <a:schemeClr val="bg1"/>
              </a:solidFill>
              <a:ea typeface="楷体_GB2312" pitchFamily="49" charset="-122"/>
            </a:endParaRPr>
          </a:p>
        </p:txBody>
      </p:sp>
      <p:graphicFrame>
        <p:nvGraphicFramePr>
          <p:cNvPr id="189499" name="Object 19">
            <a:extLst>
              <a:ext uri="{FF2B5EF4-FFF2-40B4-BE49-F238E27FC236}">
                <a16:creationId xmlns:a16="http://schemas.microsoft.com/office/drawing/2014/main" id="{122768FF-BDB4-40B7-B5CC-A38CA77A61AB}"/>
              </a:ext>
            </a:extLst>
          </p:cNvPr>
          <p:cNvGraphicFramePr>
            <a:graphicFrameLocks/>
          </p:cNvGraphicFramePr>
          <p:nvPr/>
        </p:nvGraphicFramePr>
        <p:xfrm>
          <a:off x="1766888" y="1254125"/>
          <a:ext cx="43053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3" name="公式" r:id="rId3" imgW="4848209" imgH="457200" progId="Equation.3">
                  <p:embed/>
                </p:oleObj>
              </mc:Choice>
              <mc:Fallback>
                <p:oleObj name="公式" r:id="rId3" imgW="4848209" imgH="457200" progId="Equation.3">
                  <p:embed/>
                  <p:pic>
                    <p:nvPicPr>
                      <p:cNvPr id="189499" name="Object 19">
                        <a:extLst>
                          <a:ext uri="{FF2B5EF4-FFF2-40B4-BE49-F238E27FC236}">
                            <a16:creationId xmlns:a16="http://schemas.microsoft.com/office/drawing/2014/main" id="{122768FF-BDB4-40B7-B5CC-A38CA77A61A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1254125"/>
                        <a:ext cx="4305300" cy="460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灯片编号占位符 1">
            <a:extLst>
              <a:ext uri="{FF2B5EF4-FFF2-40B4-BE49-F238E27FC236}">
                <a16:creationId xmlns:a16="http://schemas.microsoft.com/office/drawing/2014/main" id="{A06E9F86-CD07-44CC-BDE2-F4D30D56485B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32368F6-A95D-4794-9283-EB6CB6A3443C}" type="slidenum">
              <a:rPr lang="en-US" altLang="zh-CN" b="0">
                <a:solidFill>
                  <a:srgbClr val="FF00FF"/>
                </a:solidFill>
              </a:rPr>
              <a:pPr eaLnBrk="1" hangingPunct="1"/>
              <a:t>7</a:t>
            </a:fld>
            <a:r>
              <a:rPr lang="en-US" altLang="zh-CN" b="0">
                <a:solidFill>
                  <a:srgbClr val="FF00FF"/>
                </a:solidFill>
              </a:rPr>
              <a:t>/25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16" grpId="0" autoUpdateAnimBg="0"/>
      <p:bldP spid="64517" grpId="0"/>
      <p:bldP spid="64518" grpId="0" autoUpdateAnimBg="0"/>
      <p:bldP spid="64519" grpId="0" autoUpdateAnimBg="0"/>
      <p:bldP spid="645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Text Box 2">
            <a:extLst>
              <a:ext uri="{FF2B5EF4-FFF2-40B4-BE49-F238E27FC236}">
                <a16:creationId xmlns:a16="http://schemas.microsoft.com/office/drawing/2014/main" id="{58904B9A-300C-4BDF-94FB-D994B7297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88" y="250825"/>
            <a:ext cx="7399337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有三个同方向、同频率的简谐振动，振动方程分别为</a:t>
            </a:r>
            <a:r>
              <a:rPr kumimoji="0" lang="en-US" altLang="zh-CN">
                <a:solidFill>
                  <a:schemeClr val="bg1"/>
                </a:solidFill>
              </a:rPr>
              <a:t>:</a:t>
            </a:r>
          </a:p>
        </p:txBody>
      </p:sp>
      <p:graphicFrame>
        <p:nvGraphicFramePr>
          <p:cNvPr id="190467" name="Object 2">
            <a:extLst>
              <a:ext uri="{FF2B5EF4-FFF2-40B4-BE49-F238E27FC236}">
                <a16:creationId xmlns:a16="http://schemas.microsoft.com/office/drawing/2014/main" id="{C24D09F4-F5D9-4AFF-ADD3-403FFF81E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769938"/>
          <a:ext cx="228600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7" name="公式" r:id="rId3" imgW="961881" imgH="152264" progId="Equation.3">
                  <p:embed/>
                </p:oleObj>
              </mc:Choice>
              <mc:Fallback>
                <p:oleObj name="公式" r:id="rId3" imgW="961881" imgH="152264" progId="Equation.3">
                  <p:embed/>
                  <p:pic>
                    <p:nvPicPr>
                      <p:cNvPr id="190467" name="Object 2">
                        <a:extLst>
                          <a:ext uri="{FF2B5EF4-FFF2-40B4-BE49-F238E27FC236}">
                            <a16:creationId xmlns:a16="http://schemas.microsoft.com/office/drawing/2014/main" id="{C24D09F4-F5D9-4AFF-ADD3-403FFF81EF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769938"/>
                        <a:ext cx="228600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8" name="Object 3">
            <a:extLst>
              <a:ext uri="{FF2B5EF4-FFF2-40B4-BE49-F238E27FC236}">
                <a16:creationId xmlns:a16="http://schemas.microsoft.com/office/drawing/2014/main" id="{2B5DFDC0-7349-4C41-B3F5-94438F93C2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555625"/>
          <a:ext cx="2878138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8" name="公式" r:id="rId5" imgW="1228594" imgH="323714" progId="Equation.3">
                  <p:embed/>
                </p:oleObj>
              </mc:Choice>
              <mc:Fallback>
                <p:oleObj name="公式" r:id="rId5" imgW="1228594" imgH="323714" progId="Equation.3">
                  <p:embed/>
                  <p:pic>
                    <p:nvPicPr>
                      <p:cNvPr id="190468" name="Object 3">
                        <a:extLst>
                          <a:ext uri="{FF2B5EF4-FFF2-40B4-BE49-F238E27FC236}">
                            <a16:creationId xmlns:a16="http://schemas.microsoft.com/office/drawing/2014/main" id="{2B5DFDC0-7349-4C41-B3F5-94438F93C2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55625"/>
                        <a:ext cx="2878138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69" name="Object 4">
            <a:extLst>
              <a:ext uri="{FF2B5EF4-FFF2-40B4-BE49-F238E27FC236}">
                <a16:creationId xmlns:a16="http://schemas.microsoft.com/office/drawing/2014/main" id="{6263EEA7-2AB5-41F1-B55A-A0A4B53C51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29313" y="539750"/>
          <a:ext cx="3021012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9" name="公式" r:id="rId7" imgW="1295579" imgH="323714" progId="Equation.3">
                  <p:embed/>
                </p:oleObj>
              </mc:Choice>
              <mc:Fallback>
                <p:oleObj name="公式" r:id="rId7" imgW="1295579" imgH="323714" progId="Equation.3">
                  <p:embed/>
                  <p:pic>
                    <p:nvPicPr>
                      <p:cNvPr id="190469" name="Object 4">
                        <a:extLst>
                          <a:ext uri="{FF2B5EF4-FFF2-40B4-BE49-F238E27FC236}">
                            <a16:creationId xmlns:a16="http://schemas.microsoft.com/office/drawing/2014/main" id="{6263EEA7-2AB5-41F1-B55A-A0A4B53C51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539750"/>
                        <a:ext cx="3021012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0" name="Text Box 6">
            <a:extLst>
              <a:ext uri="{FF2B5EF4-FFF2-40B4-BE49-F238E27FC236}">
                <a16:creationId xmlns:a16="http://schemas.microsoft.com/office/drawing/2014/main" id="{250B5B30-84B7-4064-93D2-0B31BA6D4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250950"/>
            <a:ext cx="38576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求 </a:t>
            </a:r>
            <a:r>
              <a:rPr kumimoji="0" lang="zh-CN" altLang="en-US">
                <a:solidFill>
                  <a:schemeClr val="bg1"/>
                </a:solidFill>
              </a:rPr>
              <a:t>合振动的振动方程？</a:t>
            </a:r>
          </a:p>
        </p:txBody>
      </p:sp>
      <p:sp>
        <p:nvSpPr>
          <p:cNvPr id="190471" name="Rectangle 7">
            <a:extLst>
              <a:ext uri="{FF2B5EF4-FFF2-40B4-BE49-F238E27FC236}">
                <a16:creationId xmlns:a16="http://schemas.microsoft.com/office/drawing/2014/main" id="{4C1B1429-DF10-4C13-9D8F-1810B35F2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50825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</a:rPr>
              <a:t>例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2AB564B2-B050-44D1-846E-94C084E5C74E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6019800"/>
            <a:ext cx="3124200" cy="549275"/>
            <a:chOff x="3504" y="2736"/>
            <a:chExt cx="1968" cy="346"/>
          </a:xfrm>
        </p:grpSpPr>
        <p:sp>
          <p:nvSpPr>
            <p:cNvPr id="9251" name="Line 9">
              <a:extLst>
                <a:ext uri="{FF2B5EF4-FFF2-40B4-BE49-F238E27FC236}">
                  <a16:creationId xmlns:a16="http://schemas.microsoft.com/office/drawing/2014/main" id="{6749F1C1-F67A-44DA-BADC-267C40A3C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784"/>
              <a:ext cx="196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52" name="Text Box 10">
              <a:extLst>
                <a:ext uri="{FF2B5EF4-FFF2-40B4-BE49-F238E27FC236}">
                  <a16:creationId xmlns:a16="http://schemas.microsoft.com/office/drawing/2014/main" id="{A8CC82F3-5848-4564-9A87-0DBF86FBEC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784"/>
              <a:ext cx="2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i="1">
                  <a:solidFill>
                    <a:schemeClr val="bg1"/>
                  </a:solidFill>
                </a:rPr>
                <a:t>x</a:t>
              </a:r>
              <a:endParaRPr kumimoji="0" lang="en-US" altLang="zh-CN">
                <a:solidFill>
                  <a:srgbClr val="00FFFF"/>
                </a:solidFill>
              </a:endParaRPr>
            </a:p>
          </p:txBody>
        </p:sp>
        <p:grpSp>
          <p:nvGrpSpPr>
            <p:cNvPr id="9253" name="Group 11">
              <a:extLst>
                <a:ext uri="{FF2B5EF4-FFF2-40B4-BE49-F238E27FC236}">
                  <a16:creationId xmlns:a16="http://schemas.microsoft.com/office/drawing/2014/main" id="{DC99D95D-A02A-47F5-B613-50897D0D98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2736"/>
              <a:ext cx="255" cy="346"/>
              <a:chOff x="4208" y="2030"/>
              <a:chExt cx="255" cy="346"/>
            </a:xfrm>
          </p:grpSpPr>
          <p:sp>
            <p:nvSpPr>
              <p:cNvPr id="9254" name="Oval 12">
                <a:extLst>
                  <a:ext uri="{FF2B5EF4-FFF2-40B4-BE49-F238E27FC236}">
                    <a16:creationId xmlns:a16="http://schemas.microsoft.com/office/drawing/2014/main" id="{9F0833B4-F829-4FDC-B5A1-BAF05A559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2030"/>
                <a:ext cx="88" cy="88"/>
              </a:xfrm>
              <a:prstGeom prst="ellipse">
                <a:avLst/>
              </a:prstGeom>
              <a:solidFill>
                <a:schemeClr val="bg1"/>
              </a:solidFill>
              <a:ln w="12699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0"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9255" name="Text Box 13">
                <a:extLst>
                  <a:ext uri="{FF2B5EF4-FFF2-40B4-BE49-F238E27FC236}">
                    <a16:creationId xmlns:a16="http://schemas.microsoft.com/office/drawing/2014/main" id="{C806BD97-5886-49E5-BD7B-184D6B686B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08" y="2088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en-US" altLang="zh-CN" i="1">
                    <a:solidFill>
                      <a:schemeClr val="bg1"/>
                    </a:solidFill>
                  </a:rPr>
                  <a:t>O</a:t>
                </a:r>
              </a:p>
            </p:txBody>
          </p:sp>
        </p:grpSp>
      </p:grpSp>
      <p:sp>
        <p:nvSpPr>
          <p:cNvPr id="190478" name="Line 14">
            <a:extLst>
              <a:ext uri="{FF2B5EF4-FFF2-40B4-BE49-F238E27FC236}">
                <a16:creationId xmlns:a16="http://schemas.microsoft.com/office/drawing/2014/main" id="{88419B55-0178-49C5-A834-3417F6EA1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6096000"/>
            <a:ext cx="990600" cy="0"/>
          </a:xfrm>
          <a:prstGeom prst="line">
            <a:avLst/>
          </a:prstGeom>
          <a:noFill/>
          <a:ln w="38100">
            <a:solidFill>
              <a:srgbClr val="00FF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479" name="Line 15">
            <a:extLst>
              <a:ext uri="{FF2B5EF4-FFF2-40B4-BE49-F238E27FC236}">
                <a16:creationId xmlns:a16="http://schemas.microsoft.com/office/drawing/2014/main" id="{0B04F35B-602B-4C82-8912-7FB7365A2092}"/>
              </a:ext>
            </a:extLst>
          </p:cNvPr>
          <p:cNvSpPr>
            <a:spLocks noChangeShapeType="1"/>
          </p:cNvSpPr>
          <p:nvPr/>
        </p:nvSpPr>
        <p:spPr bwMode="auto">
          <a:xfrm rot="-8016929">
            <a:off x="7049294" y="4914106"/>
            <a:ext cx="990600" cy="1588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480" name="Line 16">
            <a:extLst>
              <a:ext uri="{FF2B5EF4-FFF2-40B4-BE49-F238E27FC236}">
                <a16:creationId xmlns:a16="http://schemas.microsoft.com/office/drawing/2014/main" id="{835CDDA0-551D-44BE-BC6E-8EA7AB9DAB28}"/>
              </a:ext>
            </a:extLst>
          </p:cNvPr>
          <p:cNvSpPr>
            <a:spLocks noChangeShapeType="1"/>
          </p:cNvSpPr>
          <p:nvPr/>
        </p:nvSpPr>
        <p:spPr bwMode="auto">
          <a:xfrm rot="-3875040">
            <a:off x="7277894" y="5676106"/>
            <a:ext cx="990600" cy="1588"/>
          </a:xfrm>
          <a:prstGeom prst="line">
            <a:avLst/>
          </a:prstGeom>
          <a:noFill/>
          <a:ln w="38100">
            <a:solidFill>
              <a:srgbClr val="66FF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481" name="Line 17">
            <a:extLst>
              <a:ext uri="{FF2B5EF4-FFF2-40B4-BE49-F238E27FC236}">
                <a16:creationId xmlns:a16="http://schemas.microsoft.com/office/drawing/2014/main" id="{A3C2B133-4BE1-4615-9993-72D6FBF76A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4648200"/>
            <a:ext cx="609600" cy="13716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482" name="Line 18">
            <a:extLst>
              <a:ext uri="{FF2B5EF4-FFF2-40B4-BE49-F238E27FC236}">
                <a16:creationId xmlns:a16="http://schemas.microsoft.com/office/drawing/2014/main" id="{EFD178F6-9A21-4D7A-B956-BAE738D14D7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5334000"/>
            <a:ext cx="6858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483" name="Rectangle 19">
            <a:extLst>
              <a:ext uri="{FF2B5EF4-FFF2-40B4-BE49-F238E27FC236}">
                <a16:creationId xmlns:a16="http://schemas.microsoft.com/office/drawing/2014/main" id="{7E2C6691-0ADA-42E0-9D43-DEB89B4AC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450056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0484" name="Rectangle 20">
            <a:extLst>
              <a:ext uri="{FF2B5EF4-FFF2-40B4-BE49-F238E27FC236}">
                <a16:creationId xmlns:a16="http://schemas.microsoft.com/office/drawing/2014/main" id="{93F36012-14E4-43BE-BA3E-60E8DDD20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096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rgbClr val="00FFFF"/>
                </a:solidFill>
              </a:rPr>
              <a:t>A</a:t>
            </a:r>
            <a:r>
              <a:rPr kumimoji="0" lang="en-US" altLang="zh-CN" baseline="-25000">
                <a:solidFill>
                  <a:srgbClr val="00FFFF"/>
                </a:solidFill>
              </a:rPr>
              <a:t>1</a:t>
            </a:r>
          </a:p>
        </p:txBody>
      </p:sp>
      <p:sp>
        <p:nvSpPr>
          <p:cNvPr id="190485" name="Rectangle 21">
            <a:extLst>
              <a:ext uri="{FF2B5EF4-FFF2-40B4-BE49-F238E27FC236}">
                <a16:creationId xmlns:a16="http://schemas.microsoft.com/office/drawing/2014/main" id="{B7F72752-14EF-4CEE-9DA3-F794868DF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41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rgbClr val="66FF33"/>
                </a:solidFill>
              </a:rPr>
              <a:t>A</a:t>
            </a:r>
            <a:r>
              <a:rPr kumimoji="0" lang="en-US" altLang="zh-CN" baseline="-25000">
                <a:solidFill>
                  <a:srgbClr val="66FF33"/>
                </a:solidFill>
              </a:rPr>
              <a:t>2</a:t>
            </a:r>
            <a:endParaRPr kumimoji="0" lang="en-US" altLang="zh-CN" baseline="-25000">
              <a:solidFill>
                <a:srgbClr val="00FFFF"/>
              </a:solidFill>
            </a:endParaRPr>
          </a:p>
        </p:txBody>
      </p:sp>
      <p:sp>
        <p:nvSpPr>
          <p:cNvPr id="190486" name="Rectangle 22">
            <a:extLst>
              <a:ext uri="{FF2B5EF4-FFF2-40B4-BE49-F238E27FC236}">
                <a16:creationId xmlns:a16="http://schemas.microsoft.com/office/drawing/2014/main" id="{26AAC71E-67D0-4D63-95DB-5934B6092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3434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i="1">
                <a:solidFill>
                  <a:srgbClr val="FFFF66"/>
                </a:solidFill>
              </a:rPr>
              <a:t>A</a:t>
            </a:r>
            <a:r>
              <a:rPr kumimoji="0" lang="en-US" altLang="zh-CN" baseline="-25000">
                <a:solidFill>
                  <a:srgbClr val="FFFF66"/>
                </a:solidFill>
              </a:rPr>
              <a:t>3</a:t>
            </a:r>
            <a:endParaRPr kumimoji="0" lang="en-US" altLang="zh-CN" baseline="-25000">
              <a:solidFill>
                <a:srgbClr val="00FFFF"/>
              </a:solidFill>
            </a:endParaRPr>
          </a:p>
        </p:txBody>
      </p:sp>
      <p:sp>
        <p:nvSpPr>
          <p:cNvPr id="190487" name="Arc 23">
            <a:extLst>
              <a:ext uri="{FF2B5EF4-FFF2-40B4-BE49-F238E27FC236}">
                <a16:creationId xmlns:a16="http://schemas.microsoft.com/office/drawing/2014/main" id="{699D8DE5-0454-4967-8CBF-7569B1EECCF4}"/>
              </a:ext>
            </a:extLst>
          </p:cNvPr>
          <p:cNvSpPr>
            <a:spLocks/>
          </p:cNvSpPr>
          <p:nvPr/>
        </p:nvSpPr>
        <p:spPr bwMode="auto">
          <a:xfrm>
            <a:off x="7696200" y="5791200"/>
            <a:ext cx="381000" cy="304800"/>
          </a:xfrm>
          <a:custGeom>
            <a:avLst/>
            <a:gdLst>
              <a:gd name="T0" fmla="*/ 0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488" name="Arc 24">
            <a:extLst>
              <a:ext uri="{FF2B5EF4-FFF2-40B4-BE49-F238E27FC236}">
                <a16:creationId xmlns:a16="http://schemas.microsoft.com/office/drawing/2014/main" id="{930EA617-5A02-4CDE-A7EB-AB908FA20F9B}"/>
              </a:ext>
            </a:extLst>
          </p:cNvPr>
          <p:cNvSpPr>
            <a:spLocks/>
          </p:cNvSpPr>
          <p:nvPr/>
        </p:nvSpPr>
        <p:spPr bwMode="auto">
          <a:xfrm>
            <a:off x="7572375" y="4878388"/>
            <a:ext cx="733425" cy="457200"/>
          </a:xfrm>
          <a:custGeom>
            <a:avLst/>
            <a:gdLst>
              <a:gd name="T0" fmla="*/ 0 w 29726"/>
              <a:gd name="T1" fmla="*/ 2147483646 h 21600"/>
              <a:gd name="T2" fmla="*/ 2147483646 w 29726"/>
              <a:gd name="T3" fmla="*/ 2147483646 h 21600"/>
              <a:gd name="T4" fmla="*/ 2147483646 w 29726"/>
              <a:gd name="T5" fmla="*/ 2147483646 h 21600"/>
              <a:gd name="T6" fmla="*/ 0 60000 65536"/>
              <a:gd name="T7" fmla="*/ 0 60000 65536"/>
              <a:gd name="T8" fmla="*/ 0 60000 65536"/>
              <a:gd name="T9" fmla="*/ 0 w 29726"/>
              <a:gd name="T10" fmla="*/ 0 h 21600"/>
              <a:gd name="T11" fmla="*/ 29726 w 2972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726" h="21600" fill="none" extrusionOk="0">
                <a:moveTo>
                  <a:pt x="-1" y="1586"/>
                </a:moveTo>
                <a:cubicBezTo>
                  <a:pt x="2580" y="538"/>
                  <a:pt x="5340" y="-1"/>
                  <a:pt x="8126" y="0"/>
                </a:cubicBezTo>
                <a:cubicBezTo>
                  <a:pt x="20055" y="0"/>
                  <a:pt x="29726" y="9670"/>
                  <a:pt x="29726" y="21600"/>
                </a:cubicBezTo>
              </a:path>
              <a:path w="29726" h="21600" stroke="0" extrusionOk="0">
                <a:moveTo>
                  <a:pt x="-1" y="1586"/>
                </a:moveTo>
                <a:cubicBezTo>
                  <a:pt x="2580" y="538"/>
                  <a:pt x="5340" y="-1"/>
                  <a:pt x="8126" y="0"/>
                </a:cubicBezTo>
                <a:cubicBezTo>
                  <a:pt x="20055" y="0"/>
                  <a:pt x="29726" y="9670"/>
                  <a:pt x="29726" y="21600"/>
                </a:cubicBezTo>
                <a:lnTo>
                  <a:pt x="8126" y="21600"/>
                </a:lnTo>
                <a:lnTo>
                  <a:pt x="-1" y="1586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0489" name="Object 5">
            <a:extLst>
              <a:ext uri="{FF2B5EF4-FFF2-40B4-BE49-F238E27FC236}">
                <a16:creationId xmlns:a16="http://schemas.microsoft.com/office/drawing/2014/main" id="{D682231B-7C1A-43EA-B218-C73B989732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27988" y="5270500"/>
          <a:ext cx="3286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0" name="公式" r:id="rId9" imgW="85773" imgH="323714" progId="Equation.3">
                  <p:embed/>
                </p:oleObj>
              </mc:Choice>
              <mc:Fallback>
                <p:oleObj name="公式" r:id="rId9" imgW="85773" imgH="323714" progId="Equation.3">
                  <p:embed/>
                  <p:pic>
                    <p:nvPicPr>
                      <p:cNvPr id="190489" name="Object 5">
                        <a:extLst>
                          <a:ext uri="{FF2B5EF4-FFF2-40B4-BE49-F238E27FC236}">
                            <a16:creationId xmlns:a16="http://schemas.microsoft.com/office/drawing/2014/main" id="{D682231B-7C1A-43EA-B218-C73B989732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5270500"/>
                        <a:ext cx="32861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90" name="Object 6">
            <a:extLst>
              <a:ext uri="{FF2B5EF4-FFF2-40B4-BE49-F238E27FC236}">
                <a16:creationId xmlns:a16="http://schemas.microsoft.com/office/drawing/2014/main" id="{79469081-DE74-44EB-88B9-07B9DB9B43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1013" y="4292600"/>
          <a:ext cx="4953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1" name="公式" r:id="rId11" imgW="161743" imgH="323714" progId="Equation.3">
                  <p:embed/>
                </p:oleObj>
              </mc:Choice>
              <mc:Fallback>
                <p:oleObj name="公式" r:id="rId11" imgW="161743" imgH="323714" progId="Equation.3">
                  <p:embed/>
                  <p:pic>
                    <p:nvPicPr>
                      <p:cNvPr id="190490" name="Object 6">
                        <a:extLst>
                          <a:ext uri="{FF2B5EF4-FFF2-40B4-BE49-F238E27FC236}">
                            <a16:creationId xmlns:a16="http://schemas.microsoft.com/office/drawing/2014/main" id="{79469081-DE74-44EB-88B9-07B9DB9B43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4292600"/>
                        <a:ext cx="4953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91" name="Arc 27">
            <a:extLst>
              <a:ext uri="{FF2B5EF4-FFF2-40B4-BE49-F238E27FC236}">
                <a16:creationId xmlns:a16="http://schemas.microsoft.com/office/drawing/2014/main" id="{46F3300D-103D-4A63-BBC6-208CFA52F3DE}"/>
              </a:ext>
            </a:extLst>
          </p:cNvPr>
          <p:cNvSpPr>
            <a:spLocks/>
          </p:cNvSpPr>
          <p:nvPr/>
        </p:nvSpPr>
        <p:spPr bwMode="auto">
          <a:xfrm>
            <a:off x="6705600" y="5867400"/>
            <a:ext cx="228600" cy="228600"/>
          </a:xfrm>
          <a:custGeom>
            <a:avLst/>
            <a:gdLst>
              <a:gd name="T0" fmla="*/ 0 w 21600"/>
              <a:gd name="T1" fmla="*/ 0 h 32394"/>
              <a:gd name="T2" fmla="*/ 2147483646 w 21600"/>
              <a:gd name="T3" fmla="*/ 2147483646 h 32394"/>
              <a:gd name="T4" fmla="*/ 0 w 21600"/>
              <a:gd name="T5" fmla="*/ 2147483646 h 32394"/>
              <a:gd name="T6" fmla="*/ 0 60000 65536"/>
              <a:gd name="T7" fmla="*/ 0 60000 65536"/>
              <a:gd name="T8" fmla="*/ 0 60000 65536"/>
              <a:gd name="T9" fmla="*/ 0 w 21600"/>
              <a:gd name="T10" fmla="*/ 0 h 32394"/>
              <a:gd name="T11" fmla="*/ 21600 w 21600"/>
              <a:gd name="T12" fmla="*/ 32394 h 3239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2394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389"/>
                  <a:pt x="20603" y="29111"/>
                  <a:pt x="18709" y="32393"/>
                </a:cubicBezTo>
              </a:path>
              <a:path w="21600" h="32394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389"/>
                  <a:pt x="20603" y="29111"/>
                  <a:pt x="18709" y="3239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0492" name="Rectangle 28">
            <a:extLst>
              <a:ext uri="{FF2B5EF4-FFF2-40B4-BE49-F238E27FC236}">
                <a16:creationId xmlns:a16="http://schemas.microsoft.com/office/drawing/2014/main" id="{37C6C304-0704-4FA9-8D6E-602923AF9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486400"/>
            <a:ext cx="398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</a:p>
        </p:txBody>
      </p:sp>
      <p:graphicFrame>
        <p:nvGraphicFramePr>
          <p:cNvPr id="190493" name="Object 7">
            <a:extLst>
              <a:ext uri="{FF2B5EF4-FFF2-40B4-BE49-F238E27FC236}">
                <a16:creationId xmlns:a16="http://schemas.microsoft.com/office/drawing/2014/main" id="{20C98E86-CBB4-44BD-86D5-3E8FB5B3D8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213" y="2286000"/>
          <a:ext cx="76184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2" name="公式" r:id="rId13" imgW="4248207" imgH="228600" progId="Equation.3">
                  <p:embed/>
                </p:oleObj>
              </mc:Choice>
              <mc:Fallback>
                <p:oleObj name="公式" r:id="rId13" imgW="4248207" imgH="228600" progId="Equation.3">
                  <p:embed/>
                  <p:pic>
                    <p:nvPicPr>
                      <p:cNvPr id="190493" name="Object 7">
                        <a:extLst>
                          <a:ext uri="{FF2B5EF4-FFF2-40B4-BE49-F238E27FC236}">
                            <a16:creationId xmlns:a16="http://schemas.microsoft.com/office/drawing/2014/main" id="{20C98E86-CBB4-44BD-86D5-3E8FB5B3D8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2286000"/>
                        <a:ext cx="761841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94" name="Object 8">
            <a:extLst>
              <a:ext uri="{FF2B5EF4-FFF2-40B4-BE49-F238E27FC236}">
                <a16:creationId xmlns:a16="http://schemas.microsoft.com/office/drawing/2014/main" id="{40BAC34A-15FE-410B-BBB5-F9EFA7DEE6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4738" y="3000375"/>
          <a:ext cx="47831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3" name="公式" r:id="rId15" imgW="2743098" imgH="380864" progId="Equation.3">
                  <p:embed/>
                </p:oleObj>
              </mc:Choice>
              <mc:Fallback>
                <p:oleObj name="公式" r:id="rId15" imgW="2743098" imgH="380864" progId="Equation.3">
                  <p:embed/>
                  <p:pic>
                    <p:nvPicPr>
                      <p:cNvPr id="190494" name="Object 8">
                        <a:extLst>
                          <a:ext uri="{FF2B5EF4-FFF2-40B4-BE49-F238E27FC236}">
                            <a16:creationId xmlns:a16="http://schemas.microsoft.com/office/drawing/2014/main" id="{40BAC34A-15FE-410B-BBB5-F9EFA7DEE6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3000375"/>
                        <a:ext cx="4783137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95" name="Object 9">
            <a:extLst>
              <a:ext uri="{FF2B5EF4-FFF2-40B4-BE49-F238E27FC236}">
                <a16:creationId xmlns:a16="http://schemas.microsoft.com/office/drawing/2014/main" id="{270E5466-C925-4497-B08D-4820E6E9CD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3857625"/>
          <a:ext cx="28035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4" name="公式" r:id="rId17" imgW="1371549" imgH="171450" progId="Equation.3">
                  <p:embed/>
                </p:oleObj>
              </mc:Choice>
              <mc:Fallback>
                <p:oleObj name="公式" r:id="rId17" imgW="1371549" imgH="171450" progId="Equation.3">
                  <p:embed/>
                  <p:pic>
                    <p:nvPicPr>
                      <p:cNvPr id="190495" name="Object 9">
                        <a:extLst>
                          <a:ext uri="{FF2B5EF4-FFF2-40B4-BE49-F238E27FC236}">
                            <a16:creationId xmlns:a16="http://schemas.microsoft.com/office/drawing/2014/main" id="{270E5466-C925-4497-B08D-4820E6E9CD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857625"/>
                        <a:ext cx="28035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96" name="Object 10">
            <a:extLst>
              <a:ext uri="{FF2B5EF4-FFF2-40B4-BE49-F238E27FC236}">
                <a16:creationId xmlns:a16="http://schemas.microsoft.com/office/drawing/2014/main" id="{4457390E-2714-4DF9-B7CB-30D4A7C2A3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4957763"/>
          <a:ext cx="44227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5" name="公式" r:id="rId19" imgW="2514779" imgH="362086" progId="Equation.3">
                  <p:embed/>
                </p:oleObj>
              </mc:Choice>
              <mc:Fallback>
                <p:oleObj name="公式" r:id="rId19" imgW="2514779" imgH="362086" progId="Equation.3">
                  <p:embed/>
                  <p:pic>
                    <p:nvPicPr>
                      <p:cNvPr id="190496" name="Object 10">
                        <a:extLst>
                          <a:ext uri="{FF2B5EF4-FFF2-40B4-BE49-F238E27FC236}">
                            <a16:creationId xmlns:a16="http://schemas.microsoft.com/office/drawing/2014/main" id="{4457390E-2714-4DF9-B7CB-30D4A7C2A3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957763"/>
                        <a:ext cx="44227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97" name="Object 11">
            <a:extLst>
              <a:ext uri="{FF2B5EF4-FFF2-40B4-BE49-F238E27FC236}">
                <a16:creationId xmlns:a16="http://schemas.microsoft.com/office/drawing/2014/main" id="{94CD39F1-A369-497C-ACA1-0E0834A2A7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6375" y="5070475"/>
          <a:ext cx="754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6" name="公式" r:id="rId21" imgW="314501" imgH="152264" progId="Equation.3">
                  <p:embed/>
                </p:oleObj>
              </mc:Choice>
              <mc:Fallback>
                <p:oleObj name="公式" r:id="rId21" imgW="314501" imgH="152264" progId="Equation.3">
                  <p:embed/>
                  <p:pic>
                    <p:nvPicPr>
                      <p:cNvPr id="190497" name="Object 11">
                        <a:extLst>
                          <a:ext uri="{FF2B5EF4-FFF2-40B4-BE49-F238E27FC236}">
                            <a16:creationId xmlns:a16="http://schemas.microsoft.com/office/drawing/2014/main" id="{94CD39F1-A369-497C-ACA1-0E0834A2A7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5070475"/>
                        <a:ext cx="7540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98" name="Object 12">
            <a:extLst>
              <a:ext uri="{FF2B5EF4-FFF2-40B4-BE49-F238E27FC236}">
                <a16:creationId xmlns:a16="http://schemas.microsoft.com/office/drawing/2014/main" id="{0A2DEFB6-80D1-4B17-998B-67866DE3E0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8138" y="5743575"/>
          <a:ext cx="26225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7" name="公式" r:id="rId23" imgW="1181215" imgH="323714" progId="Equation.3">
                  <p:embed/>
                </p:oleObj>
              </mc:Choice>
              <mc:Fallback>
                <p:oleObj name="公式" r:id="rId23" imgW="1181215" imgH="323714" progId="Equation.3">
                  <p:embed/>
                  <p:pic>
                    <p:nvPicPr>
                      <p:cNvPr id="190498" name="Object 12">
                        <a:extLst>
                          <a:ext uri="{FF2B5EF4-FFF2-40B4-BE49-F238E27FC236}">
                            <a16:creationId xmlns:a16="http://schemas.microsoft.com/office/drawing/2014/main" id="{0A2DEFB6-80D1-4B17-998B-67866DE3E0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5743575"/>
                        <a:ext cx="2622550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99" name="Text Box 35">
            <a:extLst>
              <a:ext uri="{FF2B5EF4-FFF2-40B4-BE49-F238E27FC236}">
                <a16:creationId xmlns:a16="http://schemas.microsoft.com/office/drawing/2014/main" id="{3F51067F-54EA-4D97-824B-B05B3A8D9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5929313"/>
            <a:ext cx="2030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合振动方程：</a:t>
            </a:r>
          </a:p>
        </p:txBody>
      </p:sp>
      <p:sp>
        <p:nvSpPr>
          <p:cNvPr id="190500" name="Text Box 36">
            <a:extLst>
              <a:ext uri="{FF2B5EF4-FFF2-40B4-BE49-F238E27FC236}">
                <a16:creationId xmlns:a16="http://schemas.microsoft.com/office/drawing/2014/main" id="{11F909B7-AC6E-46AC-B91B-B047813B4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613" y="4357688"/>
            <a:ext cx="30368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>
                <a:solidFill>
                  <a:schemeClr val="bg1"/>
                </a:solidFill>
              </a:rPr>
              <a:t>合振动初相位</a:t>
            </a:r>
            <a:r>
              <a:rPr kumimoji="0" lang="zh-CN" altLang="en-US" i="1">
                <a:solidFill>
                  <a:srgbClr val="FFFF00"/>
                </a:solidFill>
                <a:sym typeface="Symbol" panose="05050102010706020507" pitchFamily="18" charset="2"/>
              </a:rPr>
              <a:t></a:t>
            </a:r>
            <a:endParaRPr kumimoji="0" lang="zh-CN" altLang="en-US" i="1">
              <a:solidFill>
                <a:srgbClr val="FFFF00"/>
              </a:solidFill>
            </a:endParaRPr>
          </a:p>
        </p:txBody>
      </p:sp>
      <p:sp>
        <p:nvSpPr>
          <p:cNvPr id="190501" name="Text Box 37">
            <a:extLst>
              <a:ext uri="{FF2B5EF4-FFF2-40B4-BE49-F238E27FC236}">
                <a16:creationId xmlns:a16="http://schemas.microsoft.com/office/drawing/2014/main" id="{82242017-CEA4-4201-BFAB-0883DA3DB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1752600"/>
            <a:ext cx="3429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</a:rPr>
              <a:t>合振动的振幅：</a:t>
            </a:r>
          </a:p>
        </p:txBody>
      </p:sp>
      <p:sp>
        <p:nvSpPr>
          <p:cNvPr id="190502" name="Rectangle 38">
            <a:extLst>
              <a:ext uri="{FF2B5EF4-FFF2-40B4-BE49-F238E27FC236}">
                <a16:creationId xmlns:a16="http://schemas.microsoft.com/office/drawing/2014/main" id="{75F3DEC9-3B8E-4465-9706-786F4661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752600"/>
            <a:ext cx="400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66"/>
                </a:solidFill>
              </a:rPr>
              <a:t>解：</a:t>
            </a:r>
            <a:r>
              <a:rPr kumimoji="0" lang="zh-CN" altLang="en-US">
                <a:solidFill>
                  <a:schemeClr val="bg1"/>
                </a:solidFill>
              </a:rPr>
              <a:t>旋转矢量法求合振动</a:t>
            </a:r>
          </a:p>
        </p:txBody>
      </p:sp>
      <p:sp>
        <p:nvSpPr>
          <p:cNvPr id="9250" name="灯片编号占位符 1">
            <a:extLst>
              <a:ext uri="{FF2B5EF4-FFF2-40B4-BE49-F238E27FC236}">
                <a16:creationId xmlns:a16="http://schemas.microsoft.com/office/drawing/2014/main" id="{08F52FF1-3BD7-40F2-AF16-16167DE823A0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8F8FEEE-BEE0-4A26-9AAD-25FCF3FE9D19}" type="slidenum">
              <a:rPr lang="en-US" altLang="zh-CN" b="0">
                <a:solidFill>
                  <a:srgbClr val="FF00FF"/>
                </a:solidFill>
              </a:rPr>
              <a:pPr eaLnBrk="1" hangingPunct="1"/>
              <a:t>8</a:t>
            </a:fld>
            <a:r>
              <a:rPr lang="en-US" altLang="zh-CN" b="0">
                <a:solidFill>
                  <a:srgbClr val="FF00FF"/>
                </a:solidFill>
              </a:rPr>
              <a:t>/25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0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0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0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9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9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9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9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9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9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9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9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9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9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9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9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6" grpId="0" autoUpdateAnimBg="0"/>
      <p:bldP spid="190470" grpId="0" autoUpdateAnimBg="0"/>
      <p:bldP spid="190471" grpId="0" autoUpdateAnimBg="0"/>
      <p:bldP spid="190483" grpId="0" autoUpdateAnimBg="0"/>
      <p:bldP spid="190484" grpId="0" autoUpdateAnimBg="0"/>
      <p:bldP spid="190485" grpId="0" autoUpdateAnimBg="0"/>
      <p:bldP spid="190486" grpId="0" autoUpdateAnimBg="0"/>
      <p:bldP spid="190492" grpId="0" autoUpdateAnimBg="0"/>
      <p:bldP spid="190499" grpId="0" autoUpdateAnimBg="0"/>
      <p:bldP spid="190500" grpId="0" autoUpdateAnimBg="0"/>
      <p:bldP spid="190501" grpId="0" autoUpdateAnimBg="0"/>
      <p:bldP spid="19050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B8A92557-7F53-43FC-96D2-2778A9C66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828675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FFFF00"/>
                </a:solidFill>
                <a:latin typeface="Arial" panose="020B0604020202020204" pitchFamily="34" charset="0"/>
              </a:rPr>
              <a:t>例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FE1AF3B8-88FA-49A0-A970-4A569D5FB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075" y="809625"/>
            <a:ext cx="80645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400"/>
              </a:lnSpc>
            </a:pPr>
            <a:r>
              <a:rPr kumimoji="0" lang="zh-CN" altLang="en-US">
                <a:solidFill>
                  <a:schemeClr val="bg1"/>
                </a:solidFill>
              </a:rPr>
              <a:t>假设有 </a:t>
            </a:r>
            <a:r>
              <a:rPr kumimoji="0" lang="en-US" altLang="zh-CN" i="1">
                <a:solidFill>
                  <a:srgbClr val="FFFF00"/>
                </a:solidFill>
              </a:rPr>
              <a:t>n</a:t>
            </a:r>
            <a:r>
              <a:rPr kumimoji="0" lang="en-US" altLang="zh-CN" i="1">
                <a:solidFill>
                  <a:schemeClr val="bg1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个同方向、同频率、振幅 </a:t>
            </a:r>
            <a:r>
              <a:rPr kumimoji="0" lang="en-US" altLang="zh-CN" i="1">
                <a:solidFill>
                  <a:srgbClr val="FFFF00"/>
                </a:solidFill>
              </a:rPr>
              <a:t>a</a:t>
            </a:r>
            <a:r>
              <a:rPr kumimoji="0" lang="en-US" altLang="zh-CN" i="1">
                <a:solidFill>
                  <a:schemeClr val="bg1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相同、初相差依次为一常量 </a:t>
            </a:r>
            <a:r>
              <a:rPr kumimoji="0" lang="el-GR" altLang="zh-CN" i="1">
                <a:solidFill>
                  <a:srgbClr val="FFFF00"/>
                </a:solidFill>
                <a:cs typeface="Arial" panose="020B0604020202020204" pitchFamily="34" charset="0"/>
              </a:rPr>
              <a:t>ε</a:t>
            </a:r>
            <a:r>
              <a:rPr kumimoji="0" lang="en-US" altLang="zh-CN" i="1">
                <a:solidFill>
                  <a:srgbClr val="FFFF00"/>
                </a:solidFill>
                <a:cs typeface="Arial" panose="020B0604020202020204" pitchFamily="34" charset="0"/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的谐振动，它们的振动分别为</a:t>
            </a:r>
          </a:p>
        </p:txBody>
      </p:sp>
      <p:graphicFrame>
        <p:nvGraphicFramePr>
          <p:cNvPr id="219140" name="Object 2">
            <a:extLst>
              <a:ext uri="{FF2B5EF4-FFF2-40B4-BE49-F238E27FC236}">
                <a16:creationId xmlns:a16="http://schemas.microsoft.com/office/drawing/2014/main" id="{30CB9D56-5A5B-451B-9256-960F683351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3175" y="1717675"/>
          <a:ext cx="15176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1" name="公式" r:id="rId3" imgW="1447928" imgH="304936" progId="Equation.3">
                  <p:embed/>
                </p:oleObj>
              </mc:Choice>
              <mc:Fallback>
                <p:oleObj name="公式" r:id="rId3" imgW="1447928" imgH="304936" progId="Equation.3">
                  <p:embed/>
                  <p:pic>
                    <p:nvPicPr>
                      <p:cNvPr id="219140" name="Object 2">
                        <a:extLst>
                          <a:ext uri="{FF2B5EF4-FFF2-40B4-BE49-F238E27FC236}">
                            <a16:creationId xmlns:a16="http://schemas.microsoft.com/office/drawing/2014/main" id="{30CB9D56-5A5B-451B-9256-960F683351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1717675"/>
                        <a:ext cx="15176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1" name="Object 3">
            <a:extLst>
              <a:ext uri="{FF2B5EF4-FFF2-40B4-BE49-F238E27FC236}">
                <a16:creationId xmlns:a16="http://schemas.microsoft.com/office/drawing/2014/main" id="{038C3589-2487-4D05-BD2A-B625586BDD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0788" y="2149475"/>
          <a:ext cx="215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2" name="公式" r:id="rId5" imgW="2095309" imgH="304936" progId="Equation.3">
                  <p:embed/>
                </p:oleObj>
              </mc:Choice>
              <mc:Fallback>
                <p:oleObj name="公式" r:id="rId5" imgW="2095309" imgH="304936" progId="Equation.3">
                  <p:embed/>
                  <p:pic>
                    <p:nvPicPr>
                      <p:cNvPr id="219141" name="Object 3">
                        <a:extLst>
                          <a:ext uri="{FF2B5EF4-FFF2-40B4-BE49-F238E27FC236}">
                            <a16:creationId xmlns:a16="http://schemas.microsoft.com/office/drawing/2014/main" id="{038C3589-2487-4D05-BD2A-B625586BDD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2149475"/>
                        <a:ext cx="2159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2" name="Object 4">
            <a:extLst>
              <a:ext uri="{FF2B5EF4-FFF2-40B4-BE49-F238E27FC236}">
                <a16:creationId xmlns:a16="http://schemas.microsoft.com/office/drawing/2014/main" id="{A40B1DA8-FFCA-469C-83FB-99DCACCA41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0788" y="2632075"/>
          <a:ext cx="23050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3" name="公式" r:id="rId7" imgW="2228869" imgH="314325" progId="Equation.3">
                  <p:embed/>
                </p:oleObj>
              </mc:Choice>
              <mc:Fallback>
                <p:oleObj name="公式" r:id="rId7" imgW="2228869" imgH="314325" progId="Equation.3">
                  <p:embed/>
                  <p:pic>
                    <p:nvPicPr>
                      <p:cNvPr id="219142" name="Object 4">
                        <a:extLst>
                          <a:ext uri="{FF2B5EF4-FFF2-40B4-BE49-F238E27FC236}">
                            <a16:creationId xmlns:a16="http://schemas.microsoft.com/office/drawing/2014/main" id="{A40B1DA8-FFCA-469C-83FB-99DCACCA41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2632075"/>
                        <a:ext cx="230505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3" name="Rectangle 7">
            <a:extLst>
              <a:ext uri="{FF2B5EF4-FFF2-40B4-BE49-F238E27FC236}">
                <a16:creationId xmlns:a16="http://schemas.microsoft.com/office/drawing/2014/main" id="{83F24620-718D-401E-9015-7A3339B52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400" y="287020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0">
                <a:solidFill>
                  <a:schemeClr val="bg1"/>
                </a:solidFill>
                <a:latin typeface="Arial" panose="020B0604020202020204" pitchFamily="34" charset="0"/>
              </a:rPr>
              <a:t>… …</a:t>
            </a:r>
          </a:p>
        </p:txBody>
      </p:sp>
      <p:graphicFrame>
        <p:nvGraphicFramePr>
          <p:cNvPr id="219144" name="Object 5">
            <a:extLst>
              <a:ext uri="{FF2B5EF4-FFF2-40B4-BE49-F238E27FC236}">
                <a16:creationId xmlns:a16="http://schemas.microsoft.com/office/drawing/2014/main" id="{234D550A-BB0D-44CC-91C3-24CC962E7C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327400"/>
          <a:ext cx="298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4" name="公式" r:id="rId9" imgW="2914644" imgH="314325" progId="Equation.3">
                  <p:embed/>
                </p:oleObj>
              </mc:Choice>
              <mc:Fallback>
                <p:oleObj name="公式" r:id="rId9" imgW="2914644" imgH="314325" progId="Equation.3">
                  <p:embed/>
                  <p:pic>
                    <p:nvPicPr>
                      <p:cNvPr id="219144" name="Object 5">
                        <a:extLst>
                          <a:ext uri="{FF2B5EF4-FFF2-40B4-BE49-F238E27FC236}">
                            <a16:creationId xmlns:a16="http://schemas.microsoft.com/office/drawing/2014/main" id="{234D550A-BB0D-44CC-91C3-24CC962E7C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327400"/>
                        <a:ext cx="2984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5" name="Text Box 9">
            <a:extLst>
              <a:ext uri="{FF2B5EF4-FFF2-40B4-BE49-F238E27FC236}">
                <a16:creationId xmlns:a16="http://schemas.microsoft.com/office/drawing/2014/main" id="{796AD176-3CDC-4190-B77F-FE3251480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307975"/>
            <a:ext cx="813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66FFFF"/>
              </a:buClr>
              <a:buFont typeface="Wingdings" panose="05000000000000000000" pitchFamily="2" charset="2"/>
              <a:buNone/>
            </a:pPr>
            <a:r>
              <a:rPr kumimoji="0" lang="zh-CN" altLang="en-US">
                <a:solidFill>
                  <a:srgbClr val="FFFF00"/>
                </a:solidFill>
              </a:rPr>
              <a:t>推广：</a:t>
            </a:r>
            <a:r>
              <a:rPr kumimoji="0" lang="en-US" altLang="zh-CN">
                <a:solidFill>
                  <a:srgbClr val="00FFFF"/>
                </a:solidFill>
              </a:rPr>
              <a:t>  </a:t>
            </a:r>
            <a:r>
              <a:rPr kumimoji="0" lang="en-US" altLang="zh-CN" i="1">
                <a:solidFill>
                  <a:srgbClr val="FFFF00"/>
                </a:solidFill>
              </a:rPr>
              <a:t>n</a:t>
            </a:r>
            <a:r>
              <a:rPr kumimoji="0" lang="en-US" altLang="zh-CN" i="1">
                <a:solidFill>
                  <a:schemeClr val="bg1"/>
                </a:solidFill>
              </a:rPr>
              <a:t> </a:t>
            </a:r>
            <a:r>
              <a:rPr kumimoji="0" lang="zh-CN" altLang="en-US">
                <a:solidFill>
                  <a:schemeClr val="bg1"/>
                </a:solidFill>
              </a:rPr>
              <a:t>个同方向同频率谐振动的合成</a:t>
            </a:r>
          </a:p>
        </p:txBody>
      </p:sp>
      <p:sp>
        <p:nvSpPr>
          <p:cNvPr id="219146" name="Rectangle 10">
            <a:extLst>
              <a:ext uri="{FF2B5EF4-FFF2-40B4-BE49-F238E27FC236}">
                <a16:creationId xmlns:a16="http://schemas.microsoft.com/office/drawing/2014/main" id="{6A9DD1C7-2177-40D7-8085-6FA612396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7639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00FF00"/>
                </a:solidFill>
              </a:rPr>
              <a:t>求</a:t>
            </a:r>
          </a:p>
        </p:txBody>
      </p:sp>
      <p:sp>
        <p:nvSpPr>
          <p:cNvPr id="219147" name="Rectangle 11">
            <a:extLst>
              <a:ext uri="{FF2B5EF4-FFF2-40B4-BE49-F238E27FC236}">
                <a16:creationId xmlns:a16="http://schemas.microsoft.com/office/drawing/2014/main" id="{E8CCE067-1C33-463F-9F7F-B7203AF10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025" y="287020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0">
                <a:solidFill>
                  <a:schemeClr val="bg1"/>
                </a:solidFill>
                <a:latin typeface="Arial" panose="020B0604020202020204" pitchFamily="34" charset="0"/>
              </a:rPr>
              <a:t>… …</a:t>
            </a:r>
          </a:p>
        </p:txBody>
      </p:sp>
      <p:sp>
        <p:nvSpPr>
          <p:cNvPr id="219148" name="Rectangle 12">
            <a:extLst>
              <a:ext uri="{FF2B5EF4-FFF2-40B4-BE49-F238E27FC236}">
                <a16:creationId xmlns:a16="http://schemas.microsoft.com/office/drawing/2014/main" id="{211343A4-8F2E-4B0E-B422-65FC68A28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763963"/>
            <a:ext cx="4535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ea typeface="仿宋_GB2312" pitchFamily="49" charset="-122"/>
              </a:rPr>
              <a:t>合振动的振动方程</a:t>
            </a:r>
            <a:r>
              <a:rPr kumimoji="0" lang="en-US" altLang="zh-CN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</p:txBody>
      </p:sp>
      <p:sp>
        <p:nvSpPr>
          <p:cNvPr id="219149" name="Rectangle 13">
            <a:extLst>
              <a:ext uri="{FF2B5EF4-FFF2-40B4-BE49-F238E27FC236}">
                <a16:creationId xmlns:a16="http://schemas.microsoft.com/office/drawing/2014/main" id="{FBFE61D8-1526-4E73-809A-977367108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3" y="4338638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00CC00"/>
                </a:solidFill>
                <a:latin typeface="Arial" panose="020B0604020202020204" pitchFamily="34" charset="0"/>
              </a:rPr>
              <a:t>解</a:t>
            </a:r>
          </a:p>
        </p:txBody>
      </p:sp>
      <p:graphicFrame>
        <p:nvGraphicFramePr>
          <p:cNvPr id="219150" name="Object 6">
            <a:extLst>
              <a:ext uri="{FF2B5EF4-FFF2-40B4-BE49-F238E27FC236}">
                <a16:creationId xmlns:a16="http://schemas.microsoft.com/office/drawing/2014/main" id="{D8C76C78-79CC-4D69-92F8-024CFF3E48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5388" y="4365625"/>
          <a:ext cx="3149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5" name="公式" r:id="rId11" imgW="3086189" imgH="380864" progId="Equation.3">
                  <p:embed/>
                </p:oleObj>
              </mc:Choice>
              <mc:Fallback>
                <p:oleObj name="公式" r:id="rId11" imgW="3086189" imgH="380864" progId="Equation.3">
                  <p:embed/>
                  <p:pic>
                    <p:nvPicPr>
                      <p:cNvPr id="219150" name="Object 6">
                        <a:extLst>
                          <a:ext uri="{FF2B5EF4-FFF2-40B4-BE49-F238E27FC236}">
                            <a16:creationId xmlns:a16="http://schemas.microsoft.com/office/drawing/2014/main" id="{D8C76C78-79CC-4D69-92F8-024CFF3E48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4365625"/>
                        <a:ext cx="3149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51" name="Rectangle 15">
            <a:extLst>
              <a:ext uri="{FF2B5EF4-FFF2-40B4-BE49-F238E27FC236}">
                <a16:creationId xmlns:a16="http://schemas.microsoft.com/office/drawing/2014/main" id="{DD5232F5-B8AA-4575-9500-62CA8CBEB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0150" y="2214563"/>
            <a:ext cx="935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 i="1">
                <a:solidFill>
                  <a:srgbClr val="FF9900"/>
                </a:solidFill>
                <a:cs typeface="Arial" panose="020B0604020202020204" pitchFamily="34" charset="0"/>
              </a:rPr>
              <a:t>n</a:t>
            </a:r>
          </a:p>
        </p:txBody>
      </p:sp>
      <p:sp>
        <p:nvSpPr>
          <p:cNvPr id="219152" name="Rectangle 16">
            <a:extLst>
              <a:ext uri="{FF2B5EF4-FFF2-40B4-BE49-F238E27FC236}">
                <a16:creationId xmlns:a16="http://schemas.microsoft.com/office/drawing/2014/main" id="{ED0F2823-2589-4EA1-B495-D1F3D39C2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5" y="2214563"/>
            <a:ext cx="4143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l-GR" altLang="zh-CN" sz="1800" i="1">
                <a:solidFill>
                  <a:srgbClr val="FF9900"/>
                </a:solidFill>
                <a:cs typeface="Arial" panose="020B0604020202020204" pitchFamily="34" charset="0"/>
              </a:rPr>
              <a:t>ε</a:t>
            </a:r>
            <a:endParaRPr kumimoji="0" lang="en-US" altLang="zh-CN" sz="1800" i="1">
              <a:solidFill>
                <a:srgbClr val="FF9900"/>
              </a:solidFill>
              <a:cs typeface="Arial" panose="020B0604020202020204" pitchFamily="34" charset="0"/>
            </a:endParaRPr>
          </a:p>
        </p:txBody>
      </p:sp>
      <p:sp>
        <p:nvSpPr>
          <p:cNvPr id="219153" name="Line 17">
            <a:extLst>
              <a:ext uri="{FF2B5EF4-FFF2-40B4-BE49-F238E27FC236}">
                <a16:creationId xmlns:a16="http://schemas.microsoft.com/office/drawing/2014/main" id="{547BC2DD-4B81-4312-BD9A-B8B97B1A9B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6950" y="1776413"/>
            <a:ext cx="1755775" cy="579437"/>
          </a:xfrm>
          <a:prstGeom prst="line">
            <a:avLst/>
          </a:prstGeom>
          <a:noFill/>
          <a:ln w="19050">
            <a:solidFill>
              <a:srgbClr val="FFFF4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54" name="Line 18">
            <a:extLst>
              <a:ext uri="{FF2B5EF4-FFF2-40B4-BE49-F238E27FC236}">
                <a16:creationId xmlns:a16="http://schemas.microsoft.com/office/drawing/2014/main" id="{8C6217F2-B6A4-4C28-B58D-2EA0B270BA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5975" y="2360613"/>
            <a:ext cx="185738" cy="1825625"/>
          </a:xfrm>
          <a:prstGeom prst="line">
            <a:avLst/>
          </a:prstGeom>
          <a:noFill/>
          <a:ln w="19050">
            <a:solidFill>
              <a:srgbClr val="FFFF4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55" name="Line 19">
            <a:extLst>
              <a:ext uri="{FF2B5EF4-FFF2-40B4-BE49-F238E27FC236}">
                <a16:creationId xmlns:a16="http://schemas.microsoft.com/office/drawing/2014/main" id="{520261F2-5A5E-4B00-A9AC-8B3476BDD4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21613" y="1792288"/>
            <a:ext cx="0" cy="2393950"/>
          </a:xfrm>
          <a:prstGeom prst="line">
            <a:avLst/>
          </a:prstGeom>
          <a:noFill/>
          <a:ln w="19050">
            <a:solidFill>
              <a:srgbClr val="FFFF4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56" name="Line 20">
            <a:extLst>
              <a:ext uri="{FF2B5EF4-FFF2-40B4-BE49-F238E27FC236}">
                <a16:creationId xmlns:a16="http://schemas.microsoft.com/office/drawing/2014/main" id="{DC409F5B-3A6F-405C-B521-493DCE329B2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81713" y="2362200"/>
            <a:ext cx="704850" cy="638175"/>
          </a:xfrm>
          <a:prstGeom prst="line">
            <a:avLst/>
          </a:prstGeom>
          <a:noFill/>
          <a:ln w="19050">
            <a:solidFill>
              <a:srgbClr val="FFFF4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57" name="Line 21">
            <a:extLst>
              <a:ext uri="{FF2B5EF4-FFF2-40B4-BE49-F238E27FC236}">
                <a16:creationId xmlns:a16="http://schemas.microsoft.com/office/drawing/2014/main" id="{9A948C46-9717-4D9D-894B-B67C46C166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95975" y="1781175"/>
            <a:ext cx="1930400" cy="2405063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58" name="Arc 22">
            <a:extLst>
              <a:ext uri="{FF2B5EF4-FFF2-40B4-BE49-F238E27FC236}">
                <a16:creationId xmlns:a16="http://schemas.microsoft.com/office/drawing/2014/main" id="{4231314C-7D86-45CA-8A2E-3ABFCAA55F2F}"/>
              </a:ext>
            </a:extLst>
          </p:cNvPr>
          <p:cNvSpPr>
            <a:spLocks/>
          </p:cNvSpPr>
          <p:nvPr/>
        </p:nvSpPr>
        <p:spPr bwMode="auto">
          <a:xfrm flipH="1">
            <a:off x="6010275" y="2265363"/>
            <a:ext cx="347663" cy="395287"/>
          </a:xfrm>
          <a:custGeom>
            <a:avLst/>
            <a:gdLst>
              <a:gd name="T0" fmla="*/ 2147483646 w 21600"/>
              <a:gd name="T1" fmla="*/ 2147483646 h 24900"/>
              <a:gd name="T2" fmla="*/ 2147483646 w 21600"/>
              <a:gd name="T3" fmla="*/ 0 h 24900"/>
              <a:gd name="T4" fmla="*/ 2147483646 w 21600"/>
              <a:gd name="T5" fmla="*/ 2147483646 h 24900"/>
              <a:gd name="T6" fmla="*/ 0 60000 65536"/>
              <a:gd name="T7" fmla="*/ 0 60000 65536"/>
              <a:gd name="T8" fmla="*/ 0 60000 65536"/>
              <a:gd name="T9" fmla="*/ 0 w 21600"/>
              <a:gd name="T10" fmla="*/ 0 h 24900"/>
              <a:gd name="T11" fmla="*/ 21600 w 21600"/>
              <a:gd name="T12" fmla="*/ 24900 h 249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900" fill="none" extrusionOk="0">
                <a:moveTo>
                  <a:pt x="19221" y="24899"/>
                </a:moveTo>
                <a:cubicBezTo>
                  <a:pt x="8279" y="23687"/>
                  <a:pt x="0" y="14439"/>
                  <a:pt x="0" y="3431"/>
                </a:cubicBezTo>
                <a:cubicBezTo>
                  <a:pt x="-1" y="2281"/>
                  <a:pt x="91" y="1134"/>
                  <a:pt x="274" y="0"/>
                </a:cubicBezTo>
              </a:path>
              <a:path w="21600" h="24900" stroke="0" extrusionOk="0">
                <a:moveTo>
                  <a:pt x="19221" y="24899"/>
                </a:moveTo>
                <a:cubicBezTo>
                  <a:pt x="8279" y="23687"/>
                  <a:pt x="0" y="14439"/>
                  <a:pt x="0" y="3431"/>
                </a:cubicBezTo>
                <a:cubicBezTo>
                  <a:pt x="-1" y="2281"/>
                  <a:pt x="91" y="1134"/>
                  <a:pt x="274" y="0"/>
                </a:cubicBezTo>
                <a:lnTo>
                  <a:pt x="21600" y="3431"/>
                </a:lnTo>
                <a:lnTo>
                  <a:pt x="19221" y="24899"/>
                </a:lnTo>
                <a:close/>
              </a:path>
            </a:pathLst>
          </a:cu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59" name="Line 23">
            <a:extLst>
              <a:ext uri="{FF2B5EF4-FFF2-40B4-BE49-F238E27FC236}">
                <a16:creationId xmlns:a16="http://schemas.microsoft.com/office/drawing/2014/main" id="{3FB2C2B4-B601-48FB-94AF-3AC8F94D0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0125" y="2360613"/>
            <a:ext cx="185738" cy="1825625"/>
          </a:xfrm>
          <a:prstGeom prst="line">
            <a:avLst/>
          </a:prstGeom>
          <a:noFill/>
          <a:ln w="19050">
            <a:solidFill>
              <a:srgbClr val="FFFF4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9160" name="Rectangle 24">
            <a:extLst>
              <a:ext uri="{FF2B5EF4-FFF2-40B4-BE49-F238E27FC236}">
                <a16:creationId xmlns:a16="http://schemas.microsoft.com/office/drawing/2014/main" id="{885D5706-086A-44F3-9E88-1B5595AF0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41338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 i="1">
                <a:solidFill>
                  <a:srgbClr val="FF9900"/>
                </a:solidFill>
              </a:rPr>
              <a:t>a</a:t>
            </a:r>
          </a:p>
        </p:txBody>
      </p:sp>
      <p:sp>
        <p:nvSpPr>
          <p:cNvPr id="219161" name="Arc 25">
            <a:extLst>
              <a:ext uri="{FF2B5EF4-FFF2-40B4-BE49-F238E27FC236}">
                <a16:creationId xmlns:a16="http://schemas.microsoft.com/office/drawing/2014/main" id="{BC2C05AA-BB55-451F-B2D0-F9538834DB90}"/>
              </a:ext>
            </a:extLst>
          </p:cNvPr>
          <p:cNvSpPr>
            <a:spLocks/>
          </p:cNvSpPr>
          <p:nvPr/>
        </p:nvSpPr>
        <p:spPr bwMode="auto">
          <a:xfrm flipH="1">
            <a:off x="6021388" y="2901950"/>
            <a:ext cx="122237" cy="131763"/>
          </a:xfrm>
          <a:custGeom>
            <a:avLst/>
            <a:gdLst>
              <a:gd name="T0" fmla="*/ 2147483646 w 25027"/>
              <a:gd name="T1" fmla="*/ 2147483646 h 21600"/>
              <a:gd name="T2" fmla="*/ 0 w 25027"/>
              <a:gd name="T3" fmla="*/ 2147483646 h 21600"/>
              <a:gd name="T4" fmla="*/ 2147483646 w 25027"/>
              <a:gd name="T5" fmla="*/ 0 h 21600"/>
              <a:gd name="T6" fmla="*/ 0 60000 65536"/>
              <a:gd name="T7" fmla="*/ 0 60000 65536"/>
              <a:gd name="T8" fmla="*/ 0 60000 65536"/>
              <a:gd name="T9" fmla="*/ 0 w 25027"/>
              <a:gd name="T10" fmla="*/ 0 h 21600"/>
              <a:gd name="T11" fmla="*/ 25027 w 2502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027" h="21600" fill="none" extrusionOk="0">
                <a:moveTo>
                  <a:pt x="25026" y="17485"/>
                </a:moveTo>
                <a:cubicBezTo>
                  <a:pt x="21339" y="20160"/>
                  <a:pt x="16901" y="21599"/>
                  <a:pt x="12346" y="21600"/>
                </a:cubicBezTo>
                <a:cubicBezTo>
                  <a:pt x="7931" y="21600"/>
                  <a:pt x="3622" y="20247"/>
                  <a:pt x="0" y="17723"/>
                </a:cubicBezTo>
              </a:path>
              <a:path w="25027" h="21600" stroke="0" extrusionOk="0">
                <a:moveTo>
                  <a:pt x="25026" y="17485"/>
                </a:moveTo>
                <a:cubicBezTo>
                  <a:pt x="21339" y="20160"/>
                  <a:pt x="16901" y="21599"/>
                  <a:pt x="12346" y="21600"/>
                </a:cubicBezTo>
                <a:cubicBezTo>
                  <a:pt x="7931" y="21600"/>
                  <a:pt x="3622" y="20247"/>
                  <a:pt x="0" y="17723"/>
                </a:cubicBezTo>
                <a:lnTo>
                  <a:pt x="12346" y="0"/>
                </a:lnTo>
                <a:lnTo>
                  <a:pt x="25026" y="17485"/>
                </a:lnTo>
                <a:close/>
              </a:path>
            </a:pathLst>
          </a:custGeom>
          <a:noFill/>
          <a:ln w="28575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62" name="Rectangle 26">
            <a:extLst>
              <a:ext uri="{FF2B5EF4-FFF2-40B4-BE49-F238E27FC236}">
                <a16:creationId xmlns:a16="http://schemas.microsoft.com/office/drawing/2014/main" id="{566DF2D8-09E8-4D07-8447-0F270CF96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971800"/>
            <a:ext cx="41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l-GR" altLang="zh-CN" sz="1800" i="1">
                <a:solidFill>
                  <a:srgbClr val="FF9900"/>
                </a:solidFill>
                <a:cs typeface="Arial" panose="020B0604020202020204" pitchFamily="34" charset="0"/>
              </a:rPr>
              <a:t>ε</a:t>
            </a:r>
            <a:endParaRPr kumimoji="0" lang="en-US" altLang="zh-CN" sz="1800" i="1">
              <a:solidFill>
                <a:srgbClr val="FF9900"/>
              </a:solidFill>
              <a:cs typeface="Arial" panose="020B0604020202020204" pitchFamily="34" charset="0"/>
            </a:endParaRPr>
          </a:p>
        </p:txBody>
      </p:sp>
      <p:sp>
        <p:nvSpPr>
          <p:cNvPr id="219163" name="Rectangle 27">
            <a:extLst>
              <a:ext uri="{FF2B5EF4-FFF2-40B4-BE49-F238E27FC236}">
                <a16:creationId xmlns:a16="http://schemas.microsoft.com/office/drawing/2014/main" id="{454BDE9E-602F-4DDC-B8D5-9B03B5780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8650" y="21717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 i="1">
                <a:solidFill>
                  <a:srgbClr val="FF9900"/>
                </a:solidFill>
                <a:cs typeface="Arial" panose="020B0604020202020204" pitchFamily="34" charset="0"/>
              </a:rPr>
              <a:t>C</a:t>
            </a:r>
          </a:p>
        </p:txBody>
      </p:sp>
      <p:sp>
        <p:nvSpPr>
          <p:cNvPr id="219164" name="Rectangle 28">
            <a:extLst>
              <a:ext uri="{FF2B5EF4-FFF2-40B4-BE49-F238E27FC236}">
                <a16:creationId xmlns:a16="http://schemas.microsoft.com/office/drawing/2014/main" id="{790DD347-F491-4661-8F34-7AFF91868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2113" y="286543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 i="1">
                <a:solidFill>
                  <a:srgbClr val="FF9900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219165" name="Rectangle 29">
            <a:extLst>
              <a:ext uri="{FF2B5EF4-FFF2-40B4-BE49-F238E27FC236}">
                <a16:creationId xmlns:a16="http://schemas.microsoft.com/office/drawing/2014/main" id="{12494D61-66DA-4702-A72B-C98A20C46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838" y="30353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 i="1">
                <a:solidFill>
                  <a:srgbClr val="FF9900"/>
                </a:solidFill>
                <a:cs typeface="Arial" panose="020B0604020202020204" pitchFamily="34" charset="0"/>
              </a:rPr>
              <a:t>R</a:t>
            </a:r>
          </a:p>
        </p:txBody>
      </p:sp>
      <p:sp>
        <p:nvSpPr>
          <p:cNvPr id="219166" name="Arc 30">
            <a:extLst>
              <a:ext uri="{FF2B5EF4-FFF2-40B4-BE49-F238E27FC236}">
                <a16:creationId xmlns:a16="http://schemas.microsoft.com/office/drawing/2014/main" id="{CA805709-BBD5-4A19-8B05-8B370CFD3BD2}"/>
              </a:ext>
            </a:extLst>
          </p:cNvPr>
          <p:cNvSpPr>
            <a:spLocks/>
          </p:cNvSpPr>
          <p:nvPr/>
        </p:nvSpPr>
        <p:spPr bwMode="auto">
          <a:xfrm rot="427055">
            <a:off x="5911850" y="4067175"/>
            <a:ext cx="144463" cy="133350"/>
          </a:xfrm>
          <a:custGeom>
            <a:avLst/>
            <a:gdLst>
              <a:gd name="T0" fmla="*/ 2147483646 w 21392"/>
              <a:gd name="T1" fmla="*/ 0 h 18465"/>
              <a:gd name="T2" fmla="*/ 2147483646 w 21392"/>
              <a:gd name="T3" fmla="*/ 2147483646 h 18465"/>
              <a:gd name="T4" fmla="*/ 0 w 21392"/>
              <a:gd name="T5" fmla="*/ 2147483646 h 18465"/>
              <a:gd name="T6" fmla="*/ 0 60000 65536"/>
              <a:gd name="T7" fmla="*/ 0 60000 65536"/>
              <a:gd name="T8" fmla="*/ 0 60000 65536"/>
              <a:gd name="T9" fmla="*/ 0 w 21392"/>
              <a:gd name="T10" fmla="*/ 0 h 18465"/>
              <a:gd name="T11" fmla="*/ 21392 w 21392"/>
              <a:gd name="T12" fmla="*/ 18465 h 18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92" h="18465" fill="none" extrusionOk="0">
                <a:moveTo>
                  <a:pt x="11207" y="-1"/>
                </a:moveTo>
                <a:cubicBezTo>
                  <a:pt x="16755" y="3367"/>
                  <a:pt x="20494" y="9050"/>
                  <a:pt x="21392" y="15477"/>
                </a:cubicBezTo>
              </a:path>
              <a:path w="21392" h="18465" stroke="0" extrusionOk="0">
                <a:moveTo>
                  <a:pt x="11207" y="-1"/>
                </a:moveTo>
                <a:cubicBezTo>
                  <a:pt x="16755" y="3367"/>
                  <a:pt x="20494" y="9050"/>
                  <a:pt x="21392" y="15477"/>
                </a:cubicBezTo>
                <a:lnTo>
                  <a:pt x="0" y="18465"/>
                </a:lnTo>
                <a:lnTo>
                  <a:pt x="11207" y="-1"/>
                </a:lnTo>
                <a:close/>
              </a:path>
            </a:pathLst>
          </a:cu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9167" name="Object 7">
            <a:extLst>
              <a:ext uri="{FF2B5EF4-FFF2-40B4-BE49-F238E27FC236}">
                <a16:creationId xmlns:a16="http://schemas.microsoft.com/office/drawing/2014/main" id="{A9858588-B82B-497F-BB3C-CB4F9DCE7A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8275" y="3395663"/>
          <a:ext cx="5969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6" name="公式" r:id="rId13" imgW="847926" imgH="695189" progId="Equation.3">
                  <p:embed/>
                </p:oleObj>
              </mc:Choice>
              <mc:Fallback>
                <p:oleObj name="公式" r:id="rId13" imgW="847926" imgH="695189" progId="Equation.3">
                  <p:embed/>
                  <p:pic>
                    <p:nvPicPr>
                      <p:cNvPr id="219167" name="Object 7">
                        <a:extLst>
                          <a:ext uri="{FF2B5EF4-FFF2-40B4-BE49-F238E27FC236}">
                            <a16:creationId xmlns:a16="http://schemas.microsoft.com/office/drawing/2014/main" id="{A9858588-B82B-497F-BB3C-CB4F9DCE7A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3395663"/>
                        <a:ext cx="5969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68" name="Object 8">
            <a:extLst>
              <a:ext uri="{FF2B5EF4-FFF2-40B4-BE49-F238E27FC236}">
                <a16:creationId xmlns:a16="http://schemas.microsoft.com/office/drawing/2014/main" id="{D499FB87-0B9B-4EBF-892E-3C89CBD8B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4250" y="3981450"/>
          <a:ext cx="1651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7" name="公式" r:id="rId15" imgW="171546" imgH="228600" progId="Equation.3">
                  <p:embed/>
                </p:oleObj>
              </mc:Choice>
              <mc:Fallback>
                <p:oleObj name="公式" r:id="rId15" imgW="171546" imgH="228600" progId="Equation.3">
                  <p:embed/>
                  <p:pic>
                    <p:nvPicPr>
                      <p:cNvPr id="219168" name="Object 8">
                        <a:extLst>
                          <a:ext uri="{FF2B5EF4-FFF2-40B4-BE49-F238E27FC236}">
                            <a16:creationId xmlns:a16="http://schemas.microsoft.com/office/drawing/2014/main" id="{D499FB87-0B9B-4EBF-892E-3C89CBD8BF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3981450"/>
                        <a:ext cx="165100" cy="20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69" name="Arc 33">
            <a:extLst>
              <a:ext uri="{FF2B5EF4-FFF2-40B4-BE49-F238E27FC236}">
                <a16:creationId xmlns:a16="http://schemas.microsoft.com/office/drawing/2014/main" id="{38756515-FF06-42F9-8A36-EC688F78A83D}"/>
              </a:ext>
            </a:extLst>
          </p:cNvPr>
          <p:cNvSpPr>
            <a:spLocks/>
          </p:cNvSpPr>
          <p:nvPr/>
        </p:nvSpPr>
        <p:spPr bwMode="auto">
          <a:xfrm rot="427055">
            <a:off x="5911850" y="3905250"/>
            <a:ext cx="152400" cy="155575"/>
          </a:xfrm>
          <a:custGeom>
            <a:avLst/>
            <a:gdLst>
              <a:gd name="T0" fmla="*/ 0 w 22649"/>
              <a:gd name="T1" fmla="*/ 2147483646 h 21600"/>
              <a:gd name="T2" fmla="*/ 2147483646 w 22649"/>
              <a:gd name="T3" fmla="*/ 2147483646 h 21600"/>
              <a:gd name="T4" fmla="*/ 2147483646 w 22649"/>
              <a:gd name="T5" fmla="*/ 2147483646 h 21600"/>
              <a:gd name="T6" fmla="*/ 0 60000 65536"/>
              <a:gd name="T7" fmla="*/ 0 60000 65536"/>
              <a:gd name="T8" fmla="*/ 0 60000 65536"/>
              <a:gd name="T9" fmla="*/ 0 w 22649"/>
              <a:gd name="T10" fmla="*/ 0 h 21600"/>
              <a:gd name="T11" fmla="*/ 22649 w 2264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649" h="21600" fill="none" extrusionOk="0">
                <a:moveTo>
                  <a:pt x="-1" y="709"/>
                </a:moveTo>
                <a:cubicBezTo>
                  <a:pt x="1792" y="238"/>
                  <a:pt x="3637" y="-1"/>
                  <a:pt x="5491" y="0"/>
                </a:cubicBezTo>
                <a:cubicBezTo>
                  <a:pt x="12218" y="0"/>
                  <a:pt x="18562" y="3134"/>
                  <a:pt x="22649" y="8478"/>
                </a:cubicBezTo>
              </a:path>
              <a:path w="22649" h="21600" stroke="0" extrusionOk="0">
                <a:moveTo>
                  <a:pt x="-1" y="709"/>
                </a:moveTo>
                <a:cubicBezTo>
                  <a:pt x="1792" y="238"/>
                  <a:pt x="3637" y="-1"/>
                  <a:pt x="5491" y="0"/>
                </a:cubicBezTo>
                <a:cubicBezTo>
                  <a:pt x="12218" y="0"/>
                  <a:pt x="18562" y="3134"/>
                  <a:pt x="22649" y="8478"/>
                </a:cubicBezTo>
                <a:lnTo>
                  <a:pt x="5491" y="21600"/>
                </a:lnTo>
                <a:lnTo>
                  <a:pt x="-1" y="709"/>
                </a:lnTo>
                <a:close/>
              </a:path>
            </a:pathLst>
          </a:custGeom>
          <a:noFill/>
          <a:ln w="19050">
            <a:solidFill>
              <a:srgbClr val="00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9170" name="Rectangle 34">
            <a:extLst>
              <a:ext uri="{FF2B5EF4-FFF2-40B4-BE49-F238E27FC236}">
                <a16:creationId xmlns:a16="http://schemas.microsoft.com/office/drawing/2014/main" id="{E2BD4C38-3487-4C1E-9765-C7EB00280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363" y="4103688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 i="1">
                <a:solidFill>
                  <a:srgbClr val="FF9900"/>
                </a:solidFill>
                <a:cs typeface="Arial" panose="020B0604020202020204" pitchFamily="34" charset="0"/>
              </a:rPr>
              <a:t>x</a:t>
            </a:r>
          </a:p>
        </p:txBody>
      </p:sp>
      <p:sp>
        <p:nvSpPr>
          <p:cNvPr id="219171" name="Rectangle 35">
            <a:extLst>
              <a:ext uri="{FF2B5EF4-FFF2-40B4-BE49-F238E27FC236}">
                <a16:creationId xmlns:a16="http://schemas.microsoft.com/office/drawing/2014/main" id="{83528C4E-4639-4503-B0B5-4856F9E1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6575" y="4113213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 i="1">
                <a:solidFill>
                  <a:srgbClr val="FF9900"/>
                </a:solidFill>
                <a:cs typeface="Arial" panose="020B0604020202020204" pitchFamily="34" charset="0"/>
              </a:rPr>
              <a:t>O</a:t>
            </a:r>
          </a:p>
        </p:txBody>
      </p:sp>
      <p:grpSp>
        <p:nvGrpSpPr>
          <p:cNvPr id="2" name="Group 36">
            <a:extLst>
              <a:ext uri="{FF2B5EF4-FFF2-40B4-BE49-F238E27FC236}">
                <a16:creationId xmlns:a16="http://schemas.microsoft.com/office/drawing/2014/main" id="{17026DA8-EDE4-4D0A-84E4-319C50CA01E3}"/>
              </a:ext>
            </a:extLst>
          </p:cNvPr>
          <p:cNvGrpSpPr>
            <a:grpSpLocks/>
          </p:cNvGrpSpPr>
          <p:nvPr/>
        </p:nvGrpSpPr>
        <p:grpSpPr bwMode="auto">
          <a:xfrm>
            <a:off x="5883275" y="1774825"/>
            <a:ext cx="2532063" cy="2511425"/>
            <a:chOff x="3706" y="1118"/>
            <a:chExt cx="1595" cy="1582"/>
          </a:xfrm>
        </p:grpSpPr>
        <p:grpSp>
          <p:nvGrpSpPr>
            <p:cNvPr id="10286" name="Group 37">
              <a:extLst>
                <a:ext uri="{FF2B5EF4-FFF2-40B4-BE49-F238E27FC236}">
                  <a16:creationId xmlns:a16="http://schemas.microsoft.com/office/drawing/2014/main" id="{59AF91ED-6ADA-437E-A73F-C7BB16447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9" y="1934"/>
              <a:ext cx="857" cy="646"/>
              <a:chOff x="4219" y="1934"/>
              <a:chExt cx="857" cy="646"/>
            </a:xfrm>
          </p:grpSpPr>
          <p:sp>
            <p:nvSpPr>
              <p:cNvPr id="10308" name="Rectangle 38">
                <a:extLst>
                  <a:ext uri="{FF2B5EF4-FFF2-40B4-BE49-F238E27FC236}">
                    <a16:creationId xmlns:a16="http://schemas.microsoft.com/office/drawing/2014/main" id="{2733B545-282D-4D6B-9AAF-9EA04942B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5" y="1934"/>
                <a:ext cx="2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el-GR" altLang="zh-CN" sz="1800" i="1">
                    <a:solidFill>
                      <a:srgbClr val="FF9900"/>
                    </a:solidFill>
                    <a:cs typeface="Arial" panose="020B0604020202020204" pitchFamily="34" charset="0"/>
                  </a:rPr>
                  <a:t>ε</a:t>
                </a:r>
                <a:endParaRPr kumimoji="0" lang="en-US" altLang="zh-CN" sz="1800" i="1">
                  <a:solidFill>
                    <a:srgbClr val="FF99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309" name="Line 39">
                <a:extLst>
                  <a:ext uri="{FF2B5EF4-FFF2-40B4-BE49-F238E27FC236}">
                    <a16:creationId xmlns:a16="http://schemas.microsoft.com/office/drawing/2014/main" id="{A636FB0E-935D-4056-A97E-CC3F2446D4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9" y="2246"/>
                <a:ext cx="693" cy="334"/>
              </a:xfrm>
              <a:prstGeom prst="line">
                <a:avLst/>
              </a:prstGeom>
              <a:noFill/>
              <a:ln w="19050">
                <a:solidFill>
                  <a:srgbClr val="83FFFF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0" name="Line 40">
                <a:extLst>
                  <a:ext uri="{FF2B5EF4-FFF2-40B4-BE49-F238E27FC236}">
                    <a16:creationId xmlns:a16="http://schemas.microsoft.com/office/drawing/2014/main" id="{1CF75F92-57EA-40E8-B922-04ECC41D5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51" y="1990"/>
                <a:ext cx="595" cy="478"/>
              </a:xfrm>
              <a:prstGeom prst="line">
                <a:avLst/>
              </a:prstGeom>
              <a:noFill/>
              <a:ln w="19050">
                <a:solidFill>
                  <a:srgbClr val="83FFFF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287" name="Group 41">
              <a:extLst>
                <a:ext uri="{FF2B5EF4-FFF2-40B4-BE49-F238E27FC236}">
                  <a16:creationId xmlns:a16="http://schemas.microsoft.com/office/drawing/2014/main" id="{B53FAF5B-2174-4D44-869B-C743384E3A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6" y="1118"/>
              <a:ext cx="1595" cy="1582"/>
              <a:chOff x="3706" y="1118"/>
              <a:chExt cx="1595" cy="1582"/>
            </a:xfrm>
          </p:grpSpPr>
          <p:sp>
            <p:nvSpPr>
              <p:cNvPr id="10288" name="Rectangle 42">
                <a:extLst>
                  <a:ext uri="{FF2B5EF4-FFF2-40B4-BE49-F238E27FC236}">
                    <a16:creationId xmlns:a16="http://schemas.microsoft.com/office/drawing/2014/main" id="{9F21C58E-6BA3-409D-AAB3-ED1233DAC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4" y="2160"/>
                <a:ext cx="2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el-GR" altLang="zh-CN" sz="1800" i="1">
                    <a:solidFill>
                      <a:srgbClr val="FF9900"/>
                    </a:solidFill>
                    <a:cs typeface="Arial" panose="020B0604020202020204" pitchFamily="34" charset="0"/>
                  </a:rPr>
                  <a:t>ε</a:t>
                </a:r>
                <a:endParaRPr kumimoji="0" lang="en-US" altLang="zh-CN" sz="1800" i="1">
                  <a:solidFill>
                    <a:srgbClr val="FF99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289" name="Rectangle 43">
                <a:extLst>
                  <a:ext uri="{FF2B5EF4-FFF2-40B4-BE49-F238E27FC236}">
                    <a16:creationId xmlns:a16="http://schemas.microsoft.com/office/drawing/2014/main" id="{2D7DEA18-0E54-4966-A983-94F56C552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8" y="2334"/>
                <a:ext cx="2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el-GR" altLang="zh-CN" sz="1800" i="1">
                    <a:solidFill>
                      <a:srgbClr val="FF9900"/>
                    </a:solidFill>
                    <a:cs typeface="Arial" panose="020B0604020202020204" pitchFamily="34" charset="0"/>
                  </a:rPr>
                  <a:t>ε</a:t>
                </a:r>
                <a:endParaRPr kumimoji="0" lang="en-US" altLang="zh-CN" sz="1800" i="1">
                  <a:solidFill>
                    <a:srgbClr val="FF99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290" name="Rectangle 44">
                <a:extLst>
                  <a:ext uri="{FF2B5EF4-FFF2-40B4-BE49-F238E27FC236}">
                    <a16:creationId xmlns:a16="http://schemas.microsoft.com/office/drawing/2014/main" id="{7941D267-628B-48B5-913F-916FC0999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3" y="2469"/>
                <a:ext cx="261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0" lang="el-GR" altLang="zh-CN" sz="1800" i="1">
                    <a:solidFill>
                      <a:srgbClr val="FF9900"/>
                    </a:solidFill>
                    <a:cs typeface="Arial" panose="020B0604020202020204" pitchFamily="34" charset="0"/>
                  </a:rPr>
                  <a:t>ε</a:t>
                </a:r>
                <a:endParaRPr kumimoji="0" lang="en-US" altLang="zh-CN" sz="1800" i="1">
                  <a:solidFill>
                    <a:srgbClr val="FF99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0291" name="Line 45">
                <a:extLst>
                  <a:ext uri="{FF2B5EF4-FFF2-40B4-BE49-F238E27FC236}">
                    <a16:creationId xmlns:a16="http://schemas.microsoft.com/office/drawing/2014/main" id="{C5F17971-0D44-4A06-9C51-308D276695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14" y="2635"/>
                <a:ext cx="1587" cy="0"/>
              </a:xfrm>
              <a:prstGeom prst="line">
                <a:avLst/>
              </a:prstGeom>
              <a:noFill/>
              <a:ln w="19050">
                <a:solidFill>
                  <a:srgbClr val="CCEC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2" name="Line 46">
                <a:extLst>
                  <a:ext uri="{FF2B5EF4-FFF2-40B4-BE49-F238E27FC236}">
                    <a16:creationId xmlns:a16="http://schemas.microsoft.com/office/drawing/2014/main" id="{6E5566CF-0095-4230-9C8F-6846B8560E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30" y="1627"/>
                <a:ext cx="62" cy="254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3" name="Line 47">
                <a:extLst>
                  <a:ext uri="{FF2B5EF4-FFF2-40B4-BE49-F238E27FC236}">
                    <a16:creationId xmlns:a16="http://schemas.microsoft.com/office/drawing/2014/main" id="{EB8B73BD-9DA3-4B4A-A4FE-9065D12FB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90" y="1367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4" name="Line 48">
                <a:extLst>
                  <a:ext uri="{FF2B5EF4-FFF2-40B4-BE49-F238E27FC236}">
                    <a16:creationId xmlns:a16="http://schemas.microsoft.com/office/drawing/2014/main" id="{C9586AF8-D314-4B22-A92F-AAC790F1F2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29" y="1118"/>
                <a:ext cx="61" cy="257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5" name="Line 49">
                <a:extLst>
                  <a:ext uri="{FF2B5EF4-FFF2-40B4-BE49-F238E27FC236}">
                    <a16:creationId xmlns:a16="http://schemas.microsoft.com/office/drawing/2014/main" id="{57184D7D-A101-4D87-B442-E2AE41CB3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52" y="1716"/>
                <a:ext cx="471" cy="592"/>
              </a:xfrm>
              <a:prstGeom prst="line">
                <a:avLst/>
              </a:prstGeom>
              <a:noFill/>
              <a:ln w="19050">
                <a:solidFill>
                  <a:srgbClr val="83FFFF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6" name="Line 50">
                <a:extLst>
                  <a:ext uri="{FF2B5EF4-FFF2-40B4-BE49-F238E27FC236}">
                    <a16:creationId xmlns:a16="http://schemas.microsoft.com/office/drawing/2014/main" id="{F5481049-EECC-46B0-9533-C2D82AC68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0" y="2485"/>
                <a:ext cx="641" cy="151"/>
              </a:xfrm>
              <a:prstGeom prst="line">
                <a:avLst/>
              </a:prstGeom>
              <a:noFill/>
              <a:ln w="19050">
                <a:solidFill>
                  <a:srgbClr val="83FFFF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7" name="Arc 51">
                <a:extLst>
                  <a:ext uri="{FF2B5EF4-FFF2-40B4-BE49-F238E27FC236}">
                    <a16:creationId xmlns:a16="http://schemas.microsoft.com/office/drawing/2014/main" id="{DC8A3A17-855B-48AD-947F-BDF066C1C909}"/>
                  </a:ext>
                </a:extLst>
              </p:cNvPr>
              <p:cNvSpPr>
                <a:spLocks/>
              </p:cNvSpPr>
              <p:nvPr/>
            </p:nvSpPr>
            <p:spPr bwMode="auto">
              <a:xfrm rot="2010732">
                <a:off x="4078" y="2598"/>
                <a:ext cx="44" cy="33"/>
              </a:xfrm>
              <a:custGeom>
                <a:avLst/>
                <a:gdLst>
                  <a:gd name="T0" fmla="*/ 0 w 21392"/>
                  <a:gd name="T1" fmla="*/ 0 h 18465"/>
                  <a:gd name="T2" fmla="*/ 0 w 21392"/>
                  <a:gd name="T3" fmla="*/ 0 h 18465"/>
                  <a:gd name="T4" fmla="*/ 0 w 21392"/>
                  <a:gd name="T5" fmla="*/ 0 h 18465"/>
                  <a:gd name="T6" fmla="*/ 0 60000 65536"/>
                  <a:gd name="T7" fmla="*/ 0 60000 65536"/>
                  <a:gd name="T8" fmla="*/ 0 60000 65536"/>
                  <a:gd name="T9" fmla="*/ 0 w 21392"/>
                  <a:gd name="T10" fmla="*/ 0 h 18465"/>
                  <a:gd name="T11" fmla="*/ 21392 w 21392"/>
                  <a:gd name="T12" fmla="*/ 18465 h 184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92" h="18465" fill="none" extrusionOk="0">
                    <a:moveTo>
                      <a:pt x="11207" y="-1"/>
                    </a:moveTo>
                    <a:cubicBezTo>
                      <a:pt x="16755" y="3367"/>
                      <a:pt x="20494" y="9050"/>
                      <a:pt x="21392" y="15477"/>
                    </a:cubicBezTo>
                  </a:path>
                  <a:path w="21392" h="18465" stroke="0" extrusionOk="0">
                    <a:moveTo>
                      <a:pt x="11207" y="-1"/>
                    </a:moveTo>
                    <a:cubicBezTo>
                      <a:pt x="16755" y="3367"/>
                      <a:pt x="20494" y="9050"/>
                      <a:pt x="21392" y="15477"/>
                    </a:cubicBezTo>
                    <a:lnTo>
                      <a:pt x="0" y="18465"/>
                    </a:lnTo>
                    <a:lnTo>
                      <a:pt x="11207" y="-1"/>
                    </a:lnTo>
                    <a:close/>
                  </a:path>
                </a:pathLst>
              </a:custGeom>
              <a:noFill/>
              <a:ln w="1905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8" name="Arc 52">
                <a:extLst>
                  <a:ext uri="{FF2B5EF4-FFF2-40B4-BE49-F238E27FC236}">
                    <a16:creationId xmlns:a16="http://schemas.microsoft.com/office/drawing/2014/main" id="{604788CA-318F-4C41-ADE5-B46AD63942C4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479">
                <a:off x="4318" y="2516"/>
                <a:ext cx="44" cy="33"/>
              </a:xfrm>
              <a:custGeom>
                <a:avLst/>
                <a:gdLst>
                  <a:gd name="T0" fmla="*/ 0 w 21392"/>
                  <a:gd name="T1" fmla="*/ 0 h 18465"/>
                  <a:gd name="T2" fmla="*/ 0 w 21392"/>
                  <a:gd name="T3" fmla="*/ 0 h 18465"/>
                  <a:gd name="T4" fmla="*/ 0 w 21392"/>
                  <a:gd name="T5" fmla="*/ 0 h 18465"/>
                  <a:gd name="T6" fmla="*/ 0 60000 65536"/>
                  <a:gd name="T7" fmla="*/ 0 60000 65536"/>
                  <a:gd name="T8" fmla="*/ 0 60000 65536"/>
                  <a:gd name="T9" fmla="*/ 0 w 21392"/>
                  <a:gd name="T10" fmla="*/ 0 h 18465"/>
                  <a:gd name="T11" fmla="*/ 21392 w 21392"/>
                  <a:gd name="T12" fmla="*/ 18465 h 184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92" h="18465" fill="none" extrusionOk="0">
                    <a:moveTo>
                      <a:pt x="11207" y="-1"/>
                    </a:moveTo>
                    <a:cubicBezTo>
                      <a:pt x="16755" y="3367"/>
                      <a:pt x="20494" y="9050"/>
                      <a:pt x="21392" y="15477"/>
                    </a:cubicBezTo>
                  </a:path>
                  <a:path w="21392" h="18465" stroke="0" extrusionOk="0">
                    <a:moveTo>
                      <a:pt x="11207" y="-1"/>
                    </a:moveTo>
                    <a:cubicBezTo>
                      <a:pt x="16755" y="3367"/>
                      <a:pt x="20494" y="9050"/>
                      <a:pt x="21392" y="15477"/>
                    </a:cubicBezTo>
                    <a:lnTo>
                      <a:pt x="0" y="18465"/>
                    </a:lnTo>
                    <a:lnTo>
                      <a:pt x="11207" y="-1"/>
                    </a:lnTo>
                    <a:close/>
                  </a:path>
                </a:pathLst>
              </a:custGeom>
              <a:noFill/>
              <a:ln w="1905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9" name="Arc 53">
                <a:extLst>
                  <a:ext uri="{FF2B5EF4-FFF2-40B4-BE49-F238E27FC236}">
                    <a16:creationId xmlns:a16="http://schemas.microsoft.com/office/drawing/2014/main" id="{3962CE68-524C-46F2-A8D8-DFA9164AD2C1}"/>
                  </a:ext>
                </a:extLst>
              </p:cNvPr>
              <p:cNvSpPr>
                <a:spLocks/>
              </p:cNvSpPr>
              <p:nvPr/>
            </p:nvSpPr>
            <p:spPr bwMode="auto">
              <a:xfrm rot="600479">
                <a:off x="4537" y="2377"/>
                <a:ext cx="44" cy="33"/>
              </a:xfrm>
              <a:custGeom>
                <a:avLst/>
                <a:gdLst>
                  <a:gd name="T0" fmla="*/ 0 w 21392"/>
                  <a:gd name="T1" fmla="*/ 0 h 18465"/>
                  <a:gd name="T2" fmla="*/ 0 w 21392"/>
                  <a:gd name="T3" fmla="*/ 0 h 18465"/>
                  <a:gd name="T4" fmla="*/ 0 w 21392"/>
                  <a:gd name="T5" fmla="*/ 0 h 18465"/>
                  <a:gd name="T6" fmla="*/ 0 60000 65536"/>
                  <a:gd name="T7" fmla="*/ 0 60000 65536"/>
                  <a:gd name="T8" fmla="*/ 0 60000 65536"/>
                  <a:gd name="T9" fmla="*/ 0 w 21392"/>
                  <a:gd name="T10" fmla="*/ 0 h 18465"/>
                  <a:gd name="T11" fmla="*/ 21392 w 21392"/>
                  <a:gd name="T12" fmla="*/ 18465 h 184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92" h="18465" fill="none" extrusionOk="0">
                    <a:moveTo>
                      <a:pt x="11207" y="-1"/>
                    </a:moveTo>
                    <a:cubicBezTo>
                      <a:pt x="16755" y="3367"/>
                      <a:pt x="20494" y="9050"/>
                      <a:pt x="21392" y="15477"/>
                    </a:cubicBezTo>
                  </a:path>
                  <a:path w="21392" h="18465" stroke="0" extrusionOk="0">
                    <a:moveTo>
                      <a:pt x="11207" y="-1"/>
                    </a:moveTo>
                    <a:cubicBezTo>
                      <a:pt x="16755" y="3367"/>
                      <a:pt x="20494" y="9050"/>
                      <a:pt x="21392" y="15477"/>
                    </a:cubicBezTo>
                    <a:lnTo>
                      <a:pt x="0" y="18465"/>
                    </a:lnTo>
                    <a:lnTo>
                      <a:pt x="11207" y="-1"/>
                    </a:lnTo>
                    <a:close/>
                  </a:path>
                </a:pathLst>
              </a:custGeom>
              <a:noFill/>
              <a:ln w="1905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0" name="Arc 54">
                <a:extLst>
                  <a:ext uri="{FF2B5EF4-FFF2-40B4-BE49-F238E27FC236}">
                    <a16:creationId xmlns:a16="http://schemas.microsoft.com/office/drawing/2014/main" id="{76B3C744-7383-4117-9B9C-D1666937B246}"/>
                  </a:ext>
                </a:extLst>
              </p:cNvPr>
              <p:cNvSpPr>
                <a:spLocks/>
              </p:cNvSpPr>
              <p:nvPr/>
            </p:nvSpPr>
            <p:spPr bwMode="auto">
              <a:xfrm rot="-298419">
                <a:off x="4714" y="2196"/>
                <a:ext cx="44" cy="33"/>
              </a:xfrm>
              <a:custGeom>
                <a:avLst/>
                <a:gdLst>
                  <a:gd name="T0" fmla="*/ 0 w 21392"/>
                  <a:gd name="T1" fmla="*/ 0 h 18465"/>
                  <a:gd name="T2" fmla="*/ 0 w 21392"/>
                  <a:gd name="T3" fmla="*/ 0 h 18465"/>
                  <a:gd name="T4" fmla="*/ 0 w 21392"/>
                  <a:gd name="T5" fmla="*/ 0 h 18465"/>
                  <a:gd name="T6" fmla="*/ 0 60000 65536"/>
                  <a:gd name="T7" fmla="*/ 0 60000 65536"/>
                  <a:gd name="T8" fmla="*/ 0 60000 65536"/>
                  <a:gd name="T9" fmla="*/ 0 w 21392"/>
                  <a:gd name="T10" fmla="*/ 0 h 18465"/>
                  <a:gd name="T11" fmla="*/ 21392 w 21392"/>
                  <a:gd name="T12" fmla="*/ 18465 h 184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92" h="18465" fill="none" extrusionOk="0">
                    <a:moveTo>
                      <a:pt x="11207" y="-1"/>
                    </a:moveTo>
                    <a:cubicBezTo>
                      <a:pt x="16755" y="3367"/>
                      <a:pt x="20494" y="9050"/>
                      <a:pt x="21392" y="15477"/>
                    </a:cubicBezTo>
                  </a:path>
                  <a:path w="21392" h="18465" stroke="0" extrusionOk="0">
                    <a:moveTo>
                      <a:pt x="11207" y="-1"/>
                    </a:moveTo>
                    <a:cubicBezTo>
                      <a:pt x="16755" y="3367"/>
                      <a:pt x="20494" y="9050"/>
                      <a:pt x="21392" y="15477"/>
                    </a:cubicBezTo>
                    <a:lnTo>
                      <a:pt x="0" y="18465"/>
                    </a:lnTo>
                    <a:lnTo>
                      <a:pt x="11207" y="-1"/>
                    </a:lnTo>
                    <a:close/>
                  </a:path>
                </a:pathLst>
              </a:custGeom>
              <a:noFill/>
              <a:ln w="1905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1" name="Arc 55">
                <a:extLst>
                  <a:ext uri="{FF2B5EF4-FFF2-40B4-BE49-F238E27FC236}">
                    <a16:creationId xmlns:a16="http://schemas.microsoft.com/office/drawing/2014/main" id="{9810E9AC-99C9-43E5-93AD-70DBB963E6E6}"/>
                  </a:ext>
                </a:extLst>
              </p:cNvPr>
              <p:cNvSpPr>
                <a:spLocks/>
              </p:cNvSpPr>
              <p:nvPr/>
            </p:nvSpPr>
            <p:spPr bwMode="auto">
              <a:xfrm rot="-298419">
                <a:off x="4859" y="1969"/>
                <a:ext cx="44" cy="33"/>
              </a:xfrm>
              <a:custGeom>
                <a:avLst/>
                <a:gdLst>
                  <a:gd name="T0" fmla="*/ 0 w 21392"/>
                  <a:gd name="T1" fmla="*/ 0 h 18465"/>
                  <a:gd name="T2" fmla="*/ 0 w 21392"/>
                  <a:gd name="T3" fmla="*/ 0 h 18465"/>
                  <a:gd name="T4" fmla="*/ 0 w 21392"/>
                  <a:gd name="T5" fmla="*/ 0 h 18465"/>
                  <a:gd name="T6" fmla="*/ 0 60000 65536"/>
                  <a:gd name="T7" fmla="*/ 0 60000 65536"/>
                  <a:gd name="T8" fmla="*/ 0 60000 65536"/>
                  <a:gd name="T9" fmla="*/ 0 w 21392"/>
                  <a:gd name="T10" fmla="*/ 0 h 18465"/>
                  <a:gd name="T11" fmla="*/ 21392 w 21392"/>
                  <a:gd name="T12" fmla="*/ 18465 h 184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392" h="18465" fill="none" extrusionOk="0">
                    <a:moveTo>
                      <a:pt x="11207" y="-1"/>
                    </a:moveTo>
                    <a:cubicBezTo>
                      <a:pt x="16755" y="3367"/>
                      <a:pt x="20494" y="9050"/>
                      <a:pt x="21392" y="15477"/>
                    </a:cubicBezTo>
                  </a:path>
                  <a:path w="21392" h="18465" stroke="0" extrusionOk="0">
                    <a:moveTo>
                      <a:pt x="11207" y="-1"/>
                    </a:moveTo>
                    <a:cubicBezTo>
                      <a:pt x="16755" y="3367"/>
                      <a:pt x="20494" y="9050"/>
                      <a:pt x="21392" y="15477"/>
                    </a:cubicBezTo>
                    <a:lnTo>
                      <a:pt x="0" y="18465"/>
                    </a:lnTo>
                    <a:lnTo>
                      <a:pt x="11207" y="-1"/>
                    </a:lnTo>
                    <a:close/>
                  </a:path>
                </a:pathLst>
              </a:custGeom>
              <a:noFill/>
              <a:ln w="19050">
                <a:solidFill>
                  <a:srgbClr val="00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02" name="Line 56">
                <a:extLst>
                  <a:ext uri="{FF2B5EF4-FFF2-40B4-BE49-F238E27FC236}">
                    <a16:creationId xmlns:a16="http://schemas.microsoft.com/office/drawing/2014/main" id="{2FD86EC3-C792-4DC5-861E-9BA001D13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6" y="2634"/>
                <a:ext cx="258" cy="1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3" name="Line 57">
                <a:extLst>
                  <a:ext uri="{FF2B5EF4-FFF2-40B4-BE49-F238E27FC236}">
                    <a16:creationId xmlns:a16="http://schemas.microsoft.com/office/drawing/2014/main" id="{E59E80C8-A119-4A0B-9366-9E2299385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55" y="2576"/>
                <a:ext cx="269" cy="6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4" name="Line 58">
                <a:extLst>
                  <a:ext uri="{FF2B5EF4-FFF2-40B4-BE49-F238E27FC236}">
                    <a16:creationId xmlns:a16="http://schemas.microsoft.com/office/drawing/2014/main" id="{F71E7FB2-84B2-421C-B813-DD8014F8C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1" y="2463"/>
                <a:ext cx="246" cy="117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5" name="Line 59">
                <a:extLst>
                  <a:ext uri="{FF2B5EF4-FFF2-40B4-BE49-F238E27FC236}">
                    <a16:creationId xmlns:a16="http://schemas.microsoft.com/office/drawing/2014/main" id="{2E7718D3-05A7-4C7F-808D-1828EE781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48" y="2302"/>
                <a:ext cx="210" cy="168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6" name="Line 60">
                <a:extLst>
                  <a:ext uri="{FF2B5EF4-FFF2-40B4-BE49-F238E27FC236}">
                    <a16:creationId xmlns:a16="http://schemas.microsoft.com/office/drawing/2014/main" id="{DA9BE554-48C9-4E07-882C-99E7222E0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53" y="2097"/>
                <a:ext cx="166" cy="211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7" name="Line 61">
                <a:extLst>
                  <a:ext uri="{FF2B5EF4-FFF2-40B4-BE49-F238E27FC236}">
                    <a16:creationId xmlns:a16="http://schemas.microsoft.com/office/drawing/2014/main" id="{605C3D93-B9DC-4133-8F78-EDCFBD745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12" y="1871"/>
                <a:ext cx="121" cy="239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9198" name="Rectangle 62">
            <a:extLst>
              <a:ext uri="{FF2B5EF4-FFF2-40B4-BE49-F238E27FC236}">
                <a16:creationId xmlns:a16="http://schemas.microsoft.com/office/drawing/2014/main" id="{C54F1814-4649-46AD-AAC4-E293131D8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288" y="414337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 i="1">
                <a:solidFill>
                  <a:srgbClr val="FF9900"/>
                </a:solidFill>
                <a:cs typeface="Arial" panose="020B0604020202020204" pitchFamily="34" charset="0"/>
              </a:rPr>
              <a:t>P</a:t>
            </a:r>
          </a:p>
        </p:txBody>
      </p:sp>
      <p:sp>
        <p:nvSpPr>
          <p:cNvPr id="219199" name="Arc 63">
            <a:extLst>
              <a:ext uri="{FF2B5EF4-FFF2-40B4-BE49-F238E27FC236}">
                <a16:creationId xmlns:a16="http://schemas.microsoft.com/office/drawing/2014/main" id="{1E6385F2-0C4A-4AF2-9D36-F91D7A2C447C}"/>
              </a:ext>
            </a:extLst>
          </p:cNvPr>
          <p:cNvSpPr>
            <a:spLocks/>
          </p:cNvSpPr>
          <p:nvPr/>
        </p:nvSpPr>
        <p:spPr bwMode="auto">
          <a:xfrm rot="1541424">
            <a:off x="5797550" y="3703638"/>
            <a:ext cx="244475" cy="144462"/>
          </a:xfrm>
          <a:custGeom>
            <a:avLst/>
            <a:gdLst>
              <a:gd name="T0" fmla="*/ 0 w 25720"/>
              <a:gd name="T1" fmla="*/ 2147483646 h 21600"/>
              <a:gd name="T2" fmla="*/ 2147483646 w 25720"/>
              <a:gd name="T3" fmla="*/ 2147483646 h 21600"/>
              <a:gd name="T4" fmla="*/ 2147483646 w 25720"/>
              <a:gd name="T5" fmla="*/ 2147483646 h 21600"/>
              <a:gd name="T6" fmla="*/ 0 60000 65536"/>
              <a:gd name="T7" fmla="*/ 0 60000 65536"/>
              <a:gd name="T8" fmla="*/ 0 60000 65536"/>
              <a:gd name="T9" fmla="*/ 0 w 25720"/>
              <a:gd name="T10" fmla="*/ 0 h 21600"/>
              <a:gd name="T11" fmla="*/ 25720 w 2572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720" h="21600" fill="none" extrusionOk="0">
                <a:moveTo>
                  <a:pt x="0" y="415"/>
                </a:moveTo>
                <a:cubicBezTo>
                  <a:pt x="1388" y="139"/>
                  <a:pt x="2800" y="-1"/>
                  <a:pt x="4216" y="0"/>
                </a:cubicBezTo>
                <a:cubicBezTo>
                  <a:pt x="15356" y="0"/>
                  <a:pt x="24669" y="8472"/>
                  <a:pt x="25719" y="19564"/>
                </a:cubicBezTo>
              </a:path>
              <a:path w="25720" h="21600" stroke="0" extrusionOk="0">
                <a:moveTo>
                  <a:pt x="0" y="415"/>
                </a:moveTo>
                <a:cubicBezTo>
                  <a:pt x="1388" y="139"/>
                  <a:pt x="2800" y="-1"/>
                  <a:pt x="4216" y="0"/>
                </a:cubicBezTo>
                <a:cubicBezTo>
                  <a:pt x="15356" y="0"/>
                  <a:pt x="24669" y="8472"/>
                  <a:pt x="25719" y="19564"/>
                </a:cubicBezTo>
                <a:lnTo>
                  <a:pt x="4216" y="21600"/>
                </a:lnTo>
                <a:lnTo>
                  <a:pt x="0" y="415"/>
                </a:lnTo>
                <a:close/>
              </a:path>
            </a:pathLst>
          </a:custGeom>
          <a:noFill/>
          <a:ln w="19050">
            <a:solidFill>
              <a:srgbClr val="FF3535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9200" name="Object 9">
            <a:extLst>
              <a:ext uri="{FF2B5EF4-FFF2-40B4-BE49-F238E27FC236}">
                <a16:creationId xmlns:a16="http://schemas.microsoft.com/office/drawing/2014/main" id="{CB0164FA-4725-4592-B71E-D0C74E2E34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3850" y="4941888"/>
          <a:ext cx="14779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8" name="公式" r:id="rId17" imgW="1419337" imgH="657225" progId="Equation.3">
                  <p:embed/>
                </p:oleObj>
              </mc:Choice>
              <mc:Fallback>
                <p:oleObj name="公式" r:id="rId17" imgW="1419337" imgH="657225" progId="Equation.3">
                  <p:embed/>
                  <p:pic>
                    <p:nvPicPr>
                      <p:cNvPr id="219200" name="Object 9">
                        <a:extLst>
                          <a:ext uri="{FF2B5EF4-FFF2-40B4-BE49-F238E27FC236}">
                            <a16:creationId xmlns:a16="http://schemas.microsoft.com/office/drawing/2014/main" id="{CB0164FA-4725-4592-B71E-D0C74E2E3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4941888"/>
                        <a:ext cx="147796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201" name="Object 10">
            <a:extLst>
              <a:ext uri="{FF2B5EF4-FFF2-40B4-BE49-F238E27FC236}">
                <a16:creationId xmlns:a16="http://schemas.microsoft.com/office/drawing/2014/main" id="{672509CB-1D1D-4A01-9AA5-02C8B32BA1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9588" y="4941888"/>
          <a:ext cx="1697037" cy="71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9" name="公式" r:id="rId19" imgW="1619065" imgH="657225" progId="Equation.3">
                  <p:embed/>
                </p:oleObj>
              </mc:Choice>
              <mc:Fallback>
                <p:oleObj name="公式" r:id="rId19" imgW="1619065" imgH="657225" progId="Equation.3">
                  <p:embed/>
                  <p:pic>
                    <p:nvPicPr>
                      <p:cNvPr id="219201" name="Object 10">
                        <a:extLst>
                          <a:ext uri="{FF2B5EF4-FFF2-40B4-BE49-F238E27FC236}">
                            <a16:creationId xmlns:a16="http://schemas.microsoft.com/office/drawing/2014/main" id="{672509CB-1D1D-4A01-9AA5-02C8B32BA1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4941888"/>
                        <a:ext cx="1697037" cy="71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202" name="Object 11">
            <a:extLst>
              <a:ext uri="{FF2B5EF4-FFF2-40B4-BE49-F238E27FC236}">
                <a16:creationId xmlns:a16="http://schemas.microsoft.com/office/drawing/2014/main" id="{890C0E1E-CC57-4880-A67F-EFDAE53E95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3450" y="5734050"/>
          <a:ext cx="18161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0" name="公式" r:id="rId21" imgW="1752626" imgH="657225" progId="Equation.3">
                  <p:embed/>
                </p:oleObj>
              </mc:Choice>
              <mc:Fallback>
                <p:oleObj name="公式" r:id="rId21" imgW="1752626" imgH="657225" progId="Equation.3">
                  <p:embed/>
                  <p:pic>
                    <p:nvPicPr>
                      <p:cNvPr id="219202" name="Object 11">
                        <a:extLst>
                          <a:ext uri="{FF2B5EF4-FFF2-40B4-BE49-F238E27FC236}">
                            <a16:creationId xmlns:a16="http://schemas.microsoft.com/office/drawing/2014/main" id="{890C0E1E-CC57-4880-A67F-EFDAE53E95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5734050"/>
                        <a:ext cx="18161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203" name="Object 12">
            <a:extLst>
              <a:ext uri="{FF2B5EF4-FFF2-40B4-BE49-F238E27FC236}">
                <a16:creationId xmlns:a16="http://schemas.microsoft.com/office/drawing/2014/main" id="{530A1B7E-8A2A-4FC4-AE02-813BAB24B3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95838" y="5734050"/>
          <a:ext cx="366395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1" name="公式" r:id="rId23" imgW="3972101" imgH="657225" progId="Equation.3">
                  <p:embed/>
                </p:oleObj>
              </mc:Choice>
              <mc:Fallback>
                <p:oleObj name="公式" r:id="rId23" imgW="3972101" imgH="657225" progId="Equation.3">
                  <p:embed/>
                  <p:pic>
                    <p:nvPicPr>
                      <p:cNvPr id="219203" name="Object 12">
                        <a:extLst>
                          <a:ext uri="{FF2B5EF4-FFF2-40B4-BE49-F238E27FC236}">
                            <a16:creationId xmlns:a16="http://schemas.microsoft.com/office/drawing/2014/main" id="{530A1B7E-8A2A-4FC4-AE02-813BAB24B3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5838" y="5734050"/>
                        <a:ext cx="366395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13">
            <a:extLst>
              <a:ext uri="{FF2B5EF4-FFF2-40B4-BE49-F238E27FC236}">
                <a16:creationId xmlns:a16="http://schemas.microsoft.com/office/drawing/2014/main" id="{AFCA0844-0620-4FA7-B867-9C8160DF6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313" y="5043488"/>
            <a:ext cx="2643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chemeClr val="bg1"/>
                </a:solidFill>
                <a:latin typeface="Arial" panose="020B0604020202020204" pitchFamily="34" charset="0"/>
              </a:rPr>
              <a:t>合矢量振幅：</a:t>
            </a:r>
          </a:p>
        </p:txBody>
      </p:sp>
      <p:sp>
        <p:nvSpPr>
          <p:cNvPr id="10284" name="灯片编号占位符 1">
            <a:extLst>
              <a:ext uri="{FF2B5EF4-FFF2-40B4-BE49-F238E27FC236}">
                <a16:creationId xmlns:a16="http://schemas.microsoft.com/office/drawing/2014/main" id="{05CDEAF4-951C-4952-AF79-BB06A2DCE8C2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91DFC9-DF64-4DD8-A4A3-FA069856C06C}" type="slidenum">
              <a:rPr lang="en-US" altLang="zh-CN" b="0">
                <a:solidFill>
                  <a:srgbClr val="FF00FF"/>
                </a:solidFill>
              </a:rPr>
              <a:pPr eaLnBrk="1" hangingPunct="1"/>
              <a:t>9</a:t>
            </a:fld>
            <a:r>
              <a:rPr lang="en-US" altLang="zh-CN" b="0">
                <a:solidFill>
                  <a:srgbClr val="FF00FF"/>
                </a:solidFill>
              </a:rPr>
              <a:t>/25</a:t>
            </a:r>
          </a:p>
        </p:txBody>
      </p:sp>
      <p:sp>
        <p:nvSpPr>
          <p:cNvPr id="70" name="Rectangle 24">
            <a:extLst>
              <a:ext uri="{FF2B5EF4-FFF2-40B4-BE49-F238E27FC236}">
                <a16:creationId xmlns:a16="http://schemas.microsoft.com/office/drawing/2014/main" id="{D1CA5B99-134D-488C-8CA1-432EA1CB1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6688" y="1500188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1800">
                <a:solidFill>
                  <a:srgbClr val="FF9900"/>
                </a:solidFill>
              </a:rPr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9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9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9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19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1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19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9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1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1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1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1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1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1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19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1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1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219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219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21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1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1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19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21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219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21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/>
      <p:bldP spid="219139" grpId="0"/>
      <p:bldP spid="219143" grpId="0"/>
      <p:bldP spid="219145" grpId="0" autoUpdateAnimBg="0"/>
      <p:bldP spid="219146" grpId="0"/>
      <p:bldP spid="219147" grpId="0"/>
      <p:bldP spid="219148" grpId="0"/>
      <p:bldP spid="219149" grpId="0"/>
      <p:bldP spid="219151" grpId="0"/>
      <p:bldP spid="219152" grpId="0"/>
      <p:bldP spid="219160" grpId="0"/>
      <p:bldP spid="219162" grpId="0"/>
      <p:bldP spid="219163" grpId="0"/>
      <p:bldP spid="219164" grpId="0"/>
      <p:bldP spid="219165" grpId="0"/>
      <p:bldP spid="219170" grpId="0"/>
      <p:bldP spid="219171" grpId="0"/>
      <p:bldP spid="219198" grpId="0"/>
      <p:bldP spid="68" grpId="0"/>
      <p:bldP spid="70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13861</TotalTime>
  <Words>826</Words>
  <Application>Microsoft Office PowerPoint</Application>
  <PresentationFormat>全屏显示(4:3)</PresentationFormat>
  <Paragraphs>184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仿宋_GB2312</vt:lpstr>
      <vt:lpstr>楷体_GB2312</vt:lpstr>
      <vt:lpstr>隶书</vt:lpstr>
      <vt:lpstr>黑体</vt:lpstr>
      <vt:lpstr>宋体</vt:lpstr>
      <vt:lpstr>华文仿宋</vt:lpstr>
      <vt:lpstr>幼圆</vt:lpstr>
      <vt:lpstr>Arial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下册-大学物理</dc:title>
  <dc:creator>yzhang</dc:creator>
  <cp:lastModifiedBy>xjtu</cp:lastModifiedBy>
  <cp:revision>1249</cp:revision>
  <cp:lastPrinted>2021-09-13T02:59:24Z</cp:lastPrinted>
  <dcterms:created xsi:type="dcterms:W3CDTF">1998-11-21T01:35:42Z</dcterms:created>
  <dcterms:modified xsi:type="dcterms:W3CDTF">2022-09-09T04:08:57Z</dcterms:modified>
</cp:coreProperties>
</file>