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5" r:id="rId2"/>
  </p:sldMasterIdLst>
  <p:notesMasterIdLst>
    <p:notesMasterId r:id="rId29"/>
  </p:notesMasterIdLst>
  <p:handoutMasterIdLst>
    <p:handoutMasterId r:id="rId30"/>
  </p:handoutMasterIdLst>
  <p:sldIdLst>
    <p:sldId id="410" r:id="rId3"/>
    <p:sldId id="426" r:id="rId4"/>
    <p:sldId id="427" r:id="rId5"/>
    <p:sldId id="347" r:id="rId6"/>
    <p:sldId id="348" r:id="rId7"/>
    <p:sldId id="349" r:id="rId8"/>
    <p:sldId id="405" r:id="rId9"/>
    <p:sldId id="409" r:id="rId10"/>
    <p:sldId id="407" r:id="rId11"/>
    <p:sldId id="408" r:id="rId12"/>
    <p:sldId id="463" r:id="rId13"/>
    <p:sldId id="449" r:id="rId14"/>
    <p:sldId id="450" r:id="rId15"/>
    <p:sldId id="451" r:id="rId16"/>
    <p:sldId id="452" r:id="rId17"/>
    <p:sldId id="453" r:id="rId18"/>
    <p:sldId id="454" r:id="rId19"/>
    <p:sldId id="455" r:id="rId20"/>
    <p:sldId id="456" r:id="rId21"/>
    <p:sldId id="457" r:id="rId22"/>
    <p:sldId id="458" r:id="rId23"/>
    <p:sldId id="459" r:id="rId24"/>
    <p:sldId id="460" r:id="rId25"/>
    <p:sldId id="461" r:id="rId26"/>
    <p:sldId id="462" r:id="rId27"/>
    <p:sldId id="448" r:id="rId2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468C"/>
    <a:srgbClr val="FF3300"/>
    <a:srgbClr val="660066"/>
    <a:srgbClr val="FFCC00"/>
    <a:srgbClr val="000000"/>
    <a:srgbClr val="FF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215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-190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15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12" Type="http://schemas.openxmlformats.org/officeDocument/2006/relationships/image" Target="../media/image14.emf"/><Relationship Id="rId2" Type="http://schemas.openxmlformats.org/officeDocument/2006/relationships/image" Target="../media/image4.emf"/><Relationship Id="rId16" Type="http://schemas.openxmlformats.org/officeDocument/2006/relationships/image" Target="../media/image18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11" Type="http://schemas.openxmlformats.org/officeDocument/2006/relationships/image" Target="../media/image13.emf"/><Relationship Id="rId5" Type="http://schemas.openxmlformats.org/officeDocument/2006/relationships/image" Target="../media/image7.emf"/><Relationship Id="rId15" Type="http://schemas.openxmlformats.org/officeDocument/2006/relationships/image" Target="../media/image17.emf"/><Relationship Id="rId10" Type="http://schemas.openxmlformats.org/officeDocument/2006/relationships/image" Target="../media/image12.emf"/><Relationship Id="rId4" Type="http://schemas.openxmlformats.org/officeDocument/2006/relationships/image" Target="../media/image6.emf"/><Relationship Id="rId9" Type="http://schemas.openxmlformats.org/officeDocument/2006/relationships/image" Target="../media/image11.emf"/><Relationship Id="rId14" Type="http://schemas.openxmlformats.org/officeDocument/2006/relationships/image" Target="../media/image16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7" Type="http://schemas.openxmlformats.org/officeDocument/2006/relationships/image" Target="../media/image74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6" Type="http://schemas.openxmlformats.org/officeDocument/2006/relationships/image" Target="../media/image73.emf"/><Relationship Id="rId5" Type="http://schemas.openxmlformats.org/officeDocument/2006/relationships/image" Target="../media/image72.emf"/><Relationship Id="rId4" Type="http://schemas.openxmlformats.org/officeDocument/2006/relationships/image" Target="../media/image71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13" Type="http://schemas.openxmlformats.org/officeDocument/2006/relationships/image" Target="../media/image87.emf"/><Relationship Id="rId3" Type="http://schemas.openxmlformats.org/officeDocument/2006/relationships/image" Target="../media/image77.emf"/><Relationship Id="rId7" Type="http://schemas.openxmlformats.org/officeDocument/2006/relationships/image" Target="../media/image81.emf"/><Relationship Id="rId12" Type="http://schemas.openxmlformats.org/officeDocument/2006/relationships/image" Target="../media/image86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6" Type="http://schemas.openxmlformats.org/officeDocument/2006/relationships/image" Target="../media/image80.emf"/><Relationship Id="rId11" Type="http://schemas.openxmlformats.org/officeDocument/2006/relationships/image" Target="../media/image85.emf"/><Relationship Id="rId5" Type="http://schemas.openxmlformats.org/officeDocument/2006/relationships/image" Target="../media/image79.emf"/><Relationship Id="rId10" Type="http://schemas.openxmlformats.org/officeDocument/2006/relationships/image" Target="../media/image84.emf"/><Relationship Id="rId4" Type="http://schemas.openxmlformats.org/officeDocument/2006/relationships/image" Target="../media/image78.emf"/><Relationship Id="rId9" Type="http://schemas.openxmlformats.org/officeDocument/2006/relationships/image" Target="../media/image83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image" Target="../media/image100.emf"/><Relationship Id="rId18" Type="http://schemas.openxmlformats.org/officeDocument/2006/relationships/image" Target="../media/image105.emf"/><Relationship Id="rId3" Type="http://schemas.openxmlformats.org/officeDocument/2006/relationships/image" Target="../media/image90.emf"/><Relationship Id="rId7" Type="http://schemas.openxmlformats.org/officeDocument/2006/relationships/image" Target="../media/image94.emf"/><Relationship Id="rId12" Type="http://schemas.openxmlformats.org/officeDocument/2006/relationships/image" Target="../media/image99.emf"/><Relationship Id="rId17" Type="http://schemas.openxmlformats.org/officeDocument/2006/relationships/image" Target="../media/image104.emf"/><Relationship Id="rId2" Type="http://schemas.openxmlformats.org/officeDocument/2006/relationships/image" Target="../media/image89.emf"/><Relationship Id="rId16" Type="http://schemas.openxmlformats.org/officeDocument/2006/relationships/image" Target="../media/image103.emf"/><Relationship Id="rId1" Type="http://schemas.openxmlformats.org/officeDocument/2006/relationships/image" Target="../media/image88.emf"/><Relationship Id="rId6" Type="http://schemas.openxmlformats.org/officeDocument/2006/relationships/image" Target="../media/image93.emf"/><Relationship Id="rId11" Type="http://schemas.openxmlformats.org/officeDocument/2006/relationships/image" Target="../media/image98.emf"/><Relationship Id="rId5" Type="http://schemas.openxmlformats.org/officeDocument/2006/relationships/image" Target="../media/image92.emf"/><Relationship Id="rId15" Type="http://schemas.openxmlformats.org/officeDocument/2006/relationships/image" Target="../media/image102.emf"/><Relationship Id="rId10" Type="http://schemas.openxmlformats.org/officeDocument/2006/relationships/image" Target="../media/image97.emf"/><Relationship Id="rId4" Type="http://schemas.openxmlformats.org/officeDocument/2006/relationships/image" Target="../media/image91.emf"/><Relationship Id="rId9" Type="http://schemas.openxmlformats.org/officeDocument/2006/relationships/image" Target="../media/image96.emf"/><Relationship Id="rId14" Type="http://schemas.openxmlformats.org/officeDocument/2006/relationships/image" Target="../media/image101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13" Type="http://schemas.openxmlformats.org/officeDocument/2006/relationships/image" Target="../media/image118.emf"/><Relationship Id="rId18" Type="http://schemas.openxmlformats.org/officeDocument/2006/relationships/image" Target="../media/image123.emf"/><Relationship Id="rId3" Type="http://schemas.openxmlformats.org/officeDocument/2006/relationships/image" Target="../media/image108.emf"/><Relationship Id="rId21" Type="http://schemas.openxmlformats.org/officeDocument/2006/relationships/image" Target="../media/image126.emf"/><Relationship Id="rId7" Type="http://schemas.openxmlformats.org/officeDocument/2006/relationships/image" Target="../media/image112.emf"/><Relationship Id="rId12" Type="http://schemas.openxmlformats.org/officeDocument/2006/relationships/image" Target="../media/image117.emf"/><Relationship Id="rId17" Type="http://schemas.openxmlformats.org/officeDocument/2006/relationships/image" Target="../media/image122.emf"/><Relationship Id="rId25" Type="http://schemas.openxmlformats.org/officeDocument/2006/relationships/image" Target="../media/image130.wmf"/><Relationship Id="rId2" Type="http://schemas.openxmlformats.org/officeDocument/2006/relationships/image" Target="../media/image107.emf"/><Relationship Id="rId16" Type="http://schemas.openxmlformats.org/officeDocument/2006/relationships/image" Target="../media/image121.emf"/><Relationship Id="rId20" Type="http://schemas.openxmlformats.org/officeDocument/2006/relationships/image" Target="../media/image125.emf"/><Relationship Id="rId1" Type="http://schemas.openxmlformats.org/officeDocument/2006/relationships/image" Target="../media/image106.emf"/><Relationship Id="rId6" Type="http://schemas.openxmlformats.org/officeDocument/2006/relationships/image" Target="../media/image111.emf"/><Relationship Id="rId11" Type="http://schemas.openxmlformats.org/officeDocument/2006/relationships/image" Target="../media/image116.emf"/><Relationship Id="rId24" Type="http://schemas.openxmlformats.org/officeDocument/2006/relationships/image" Target="../media/image129.emf"/><Relationship Id="rId5" Type="http://schemas.openxmlformats.org/officeDocument/2006/relationships/image" Target="../media/image110.emf"/><Relationship Id="rId15" Type="http://schemas.openxmlformats.org/officeDocument/2006/relationships/image" Target="../media/image120.emf"/><Relationship Id="rId23" Type="http://schemas.openxmlformats.org/officeDocument/2006/relationships/image" Target="../media/image128.emf"/><Relationship Id="rId10" Type="http://schemas.openxmlformats.org/officeDocument/2006/relationships/image" Target="../media/image115.emf"/><Relationship Id="rId19" Type="http://schemas.openxmlformats.org/officeDocument/2006/relationships/image" Target="../media/image124.emf"/><Relationship Id="rId4" Type="http://schemas.openxmlformats.org/officeDocument/2006/relationships/image" Target="../media/image109.emf"/><Relationship Id="rId9" Type="http://schemas.openxmlformats.org/officeDocument/2006/relationships/image" Target="../media/image114.emf"/><Relationship Id="rId14" Type="http://schemas.openxmlformats.org/officeDocument/2006/relationships/image" Target="../media/image119.emf"/><Relationship Id="rId22" Type="http://schemas.openxmlformats.org/officeDocument/2006/relationships/image" Target="../media/image127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3" Type="http://schemas.openxmlformats.org/officeDocument/2006/relationships/image" Target="../media/image134.emf"/><Relationship Id="rId7" Type="http://schemas.openxmlformats.org/officeDocument/2006/relationships/image" Target="../media/image138.emf"/><Relationship Id="rId2" Type="http://schemas.openxmlformats.org/officeDocument/2006/relationships/image" Target="../media/image133.emf"/><Relationship Id="rId1" Type="http://schemas.openxmlformats.org/officeDocument/2006/relationships/image" Target="../media/image132.emf"/><Relationship Id="rId6" Type="http://schemas.openxmlformats.org/officeDocument/2006/relationships/image" Target="../media/image137.emf"/><Relationship Id="rId5" Type="http://schemas.openxmlformats.org/officeDocument/2006/relationships/image" Target="../media/image136.emf"/><Relationship Id="rId10" Type="http://schemas.openxmlformats.org/officeDocument/2006/relationships/image" Target="../media/image141.emf"/><Relationship Id="rId4" Type="http://schemas.openxmlformats.org/officeDocument/2006/relationships/image" Target="../media/image135.emf"/><Relationship Id="rId9" Type="http://schemas.openxmlformats.org/officeDocument/2006/relationships/image" Target="../media/image140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emf"/><Relationship Id="rId1" Type="http://schemas.openxmlformats.org/officeDocument/2006/relationships/image" Target="../media/image14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emf"/><Relationship Id="rId2" Type="http://schemas.openxmlformats.org/officeDocument/2006/relationships/image" Target="../media/image150.emf"/><Relationship Id="rId1" Type="http://schemas.openxmlformats.org/officeDocument/2006/relationships/image" Target="../media/image149.emf"/><Relationship Id="rId6" Type="http://schemas.openxmlformats.org/officeDocument/2006/relationships/image" Target="../media/image154.emf"/><Relationship Id="rId5" Type="http://schemas.openxmlformats.org/officeDocument/2006/relationships/image" Target="../media/image153.emf"/><Relationship Id="rId4" Type="http://schemas.openxmlformats.org/officeDocument/2006/relationships/image" Target="../media/image152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image" Target="../media/image31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12" Type="http://schemas.openxmlformats.org/officeDocument/2006/relationships/image" Target="../media/image30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11" Type="http://schemas.openxmlformats.org/officeDocument/2006/relationships/image" Target="../media/image29.emf"/><Relationship Id="rId5" Type="http://schemas.openxmlformats.org/officeDocument/2006/relationships/image" Target="../media/image23.emf"/><Relationship Id="rId10" Type="http://schemas.openxmlformats.org/officeDocument/2006/relationships/image" Target="../media/image28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42.emf"/><Relationship Id="rId7" Type="http://schemas.openxmlformats.org/officeDocument/2006/relationships/image" Target="../media/image46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image" Target="../media/image50.emf"/><Relationship Id="rId7" Type="http://schemas.openxmlformats.org/officeDocument/2006/relationships/image" Target="../media/image54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745F54EA-E97F-4DF9-B266-13F2C5AF38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BFCA7741-80F4-4D14-81D3-A3D38743902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852BCE93-2097-405C-8F7C-E983BC15ED8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C7C1A1A2-B510-4701-A85A-E236F9E0E85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2C91ADE0-DCC6-4AE8-BEE8-E54C985580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D6313E6-9D07-40FB-9F28-9ADDEDFE9B9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FAE1B4E-9481-42DE-A1D5-5A09C5474B5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B3A7D516-0E92-4551-BA49-93BB69C24EB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7AEC6D86-D940-4C57-9FF7-0FD4BF623C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26BCCB7A-CB7B-4993-B094-654DE7037A9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C4DEB54C-F41D-42A1-8B69-12020F01C4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B5ADD355-E99B-4FD7-8A85-17CB67EDFD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261110D-4F3D-41E6-97D1-A77AB1C3FE64}"/>
              </a:ext>
            </a:extLst>
          </p:cNvPr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AF773542-FB7E-497B-AAAB-C6841D48E18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55275F39-2BE2-4558-9289-E7E5D7CB82B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FB067222-BD9A-45D1-9C19-71BA051EA5A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9B457021-A06F-4961-BE8B-EB5C1593759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5442BE7C-E6F4-48AC-9596-C2803630245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1A5B47BC-C6B7-4686-BB5F-03E1EC6E729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3130D561-C90B-4624-8AD1-4CEF0721737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B8814C33-B964-47AB-A45B-80BB7D9C111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E47D4B53-B20A-4AF6-B49D-5C1452A227A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4392E55B-8861-4856-B7FA-277CD41C6EF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E4E5E4B6-C6DE-41F2-B9EC-C8CEF4736AD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5CB83CCA-D52F-49AD-BF99-29415ED75AD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8F8F7134-666D-4779-80C6-F64288E3392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C0D3B663-7DFC-4612-8E18-2C69FF212571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BB1B0EE3-EF52-4E90-BC7D-E6D3A30883C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8603245" flipV="1">
              <a:off x="4054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DDAC0C5F-D818-4E14-9DBB-8ACD1490C41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39991575" flipH="1" flipV="1">
              <a:off x="537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731C14B4-5041-418E-A99A-501FDC87B61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B8CB0543-F244-45C4-984D-ED6B9362938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94AB6259-F1A9-4BF1-97E8-4A7BB2401AD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7CA32AD0-0DD9-4FBD-B712-6EF26F50B381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9C6C85AA-27BE-474E-9C18-C9D1E80BE24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2F246CDF-5829-4EEA-9B0B-32B8741B932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7AF85B4E-8725-485E-B7F4-0C80CCCB701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00978CF9-FDF5-4E30-9D69-7838834D2AB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4513EBDC-844E-4160-B9C1-D79EB710744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565CFEC3-77AD-482A-91F5-97B301F41BF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D882DB37-81AA-4E86-B7C2-974C2B312F6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BCCD7B75-3EBF-4636-953C-5786ACCA6D5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7DD3FD46-8CE2-4C39-87F4-44E4EAF95A2D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34" name="Rectangle 32">
              <a:extLst>
                <a:ext uri="{FF2B5EF4-FFF2-40B4-BE49-F238E27FC236}">
                  <a16:creationId xmlns:a16="http://schemas.microsoft.com/office/drawing/2014/main" id="{4A1E2A35-34D0-4D7A-BD5A-8634179AD75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9883F459-E5C6-4959-B0B5-FE6B2254E0B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3B2B43FB-EA73-4AD3-B246-1CAADB46C5A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37" name="Oval 35">
              <a:extLst>
                <a:ext uri="{FF2B5EF4-FFF2-40B4-BE49-F238E27FC236}">
                  <a16:creationId xmlns:a16="http://schemas.microsoft.com/office/drawing/2014/main" id="{93F030C4-5087-4CA1-9E3E-4710705513C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8" name="Oval 36">
              <a:extLst>
                <a:ext uri="{FF2B5EF4-FFF2-40B4-BE49-F238E27FC236}">
                  <a16:creationId xmlns:a16="http://schemas.microsoft.com/office/drawing/2014/main" id="{0C58D3F1-3E22-4523-9B08-6EE2E20092A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9" name="Oval 37">
              <a:extLst>
                <a:ext uri="{FF2B5EF4-FFF2-40B4-BE49-F238E27FC236}">
                  <a16:creationId xmlns:a16="http://schemas.microsoft.com/office/drawing/2014/main" id="{CF2DBC85-D577-4A3E-9B00-CE94FDF8B56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0" name="Oval 38">
              <a:extLst>
                <a:ext uri="{FF2B5EF4-FFF2-40B4-BE49-F238E27FC236}">
                  <a16:creationId xmlns:a16="http://schemas.microsoft.com/office/drawing/2014/main" id="{CF95B008-783B-4556-8B4F-5E59595D1E3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1" name="Oval 39">
              <a:extLst>
                <a:ext uri="{FF2B5EF4-FFF2-40B4-BE49-F238E27FC236}">
                  <a16:creationId xmlns:a16="http://schemas.microsoft.com/office/drawing/2014/main" id="{DF687150-F0CF-4C39-A9D9-CE36654200F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2" name="Oval 40">
              <a:extLst>
                <a:ext uri="{FF2B5EF4-FFF2-40B4-BE49-F238E27FC236}">
                  <a16:creationId xmlns:a16="http://schemas.microsoft.com/office/drawing/2014/main" id="{FEDE9EDD-191B-42C1-BFEB-8755053B53E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3" name="Oval 41">
              <a:extLst>
                <a:ext uri="{FF2B5EF4-FFF2-40B4-BE49-F238E27FC236}">
                  <a16:creationId xmlns:a16="http://schemas.microsoft.com/office/drawing/2014/main" id="{C39999EE-21C0-4B74-96DE-B347A55B507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4" name="Oval 42">
              <a:extLst>
                <a:ext uri="{FF2B5EF4-FFF2-40B4-BE49-F238E27FC236}">
                  <a16:creationId xmlns:a16="http://schemas.microsoft.com/office/drawing/2014/main" id="{3C361E49-60BF-441A-9B13-821BBBB2963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5" name="Oval 43">
              <a:extLst>
                <a:ext uri="{FF2B5EF4-FFF2-40B4-BE49-F238E27FC236}">
                  <a16:creationId xmlns:a16="http://schemas.microsoft.com/office/drawing/2014/main" id="{F619AA55-EBDC-4512-ABF7-32209EF8856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6" name="Oval 44">
              <a:extLst>
                <a:ext uri="{FF2B5EF4-FFF2-40B4-BE49-F238E27FC236}">
                  <a16:creationId xmlns:a16="http://schemas.microsoft.com/office/drawing/2014/main" id="{FE10C2F1-E3CC-4316-95E1-93D4C2D957D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7" name="Oval 45">
              <a:extLst>
                <a:ext uri="{FF2B5EF4-FFF2-40B4-BE49-F238E27FC236}">
                  <a16:creationId xmlns:a16="http://schemas.microsoft.com/office/drawing/2014/main" id="{8403A802-A8F0-49CA-B83D-05ADCE47C80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8" name="Oval 46">
              <a:extLst>
                <a:ext uri="{FF2B5EF4-FFF2-40B4-BE49-F238E27FC236}">
                  <a16:creationId xmlns:a16="http://schemas.microsoft.com/office/drawing/2014/main" id="{CA05D075-F63F-4FFC-B466-085C1A0E515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9" name="Oval 47">
              <a:extLst>
                <a:ext uri="{FF2B5EF4-FFF2-40B4-BE49-F238E27FC236}">
                  <a16:creationId xmlns:a16="http://schemas.microsoft.com/office/drawing/2014/main" id="{C9492F2E-C0B3-4006-99E0-75077E75FA6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0" name="Oval 48">
              <a:extLst>
                <a:ext uri="{FF2B5EF4-FFF2-40B4-BE49-F238E27FC236}">
                  <a16:creationId xmlns:a16="http://schemas.microsoft.com/office/drawing/2014/main" id="{0E531E93-496D-4FDE-86ED-B7D490829F7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1" name="Oval 49">
              <a:extLst>
                <a:ext uri="{FF2B5EF4-FFF2-40B4-BE49-F238E27FC236}">
                  <a16:creationId xmlns:a16="http://schemas.microsoft.com/office/drawing/2014/main" id="{6F329E3B-A5DB-4139-97C1-CEA60537134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2" name="Oval 50">
              <a:extLst>
                <a:ext uri="{FF2B5EF4-FFF2-40B4-BE49-F238E27FC236}">
                  <a16:creationId xmlns:a16="http://schemas.microsoft.com/office/drawing/2014/main" id="{DD4CE4D0-02D9-4326-B8BC-84A995F8322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3" name="Oval 51">
              <a:extLst>
                <a:ext uri="{FF2B5EF4-FFF2-40B4-BE49-F238E27FC236}">
                  <a16:creationId xmlns:a16="http://schemas.microsoft.com/office/drawing/2014/main" id="{205E1F36-D46A-4B9E-A9F7-428BA93BA11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4" name="Oval 52">
              <a:extLst>
                <a:ext uri="{FF2B5EF4-FFF2-40B4-BE49-F238E27FC236}">
                  <a16:creationId xmlns:a16="http://schemas.microsoft.com/office/drawing/2014/main" id="{E4EC8C1D-4ACE-4FBB-AD36-5296730BE56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5" name="Oval 53">
              <a:extLst>
                <a:ext uri="{FF2B5EF4-FFF2-40B4-BE49-F238E27FC236}">
                  <a16:creationId xmlns:a16="http://schemas.microsoft.com/office/drawing/2014/main" id="{0DECAB1E-D9BC-4714-83AB-1030F779A44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6" name="Oval 54">
              <a:extLst>
                <a:ext uri="{FF2B5EF4-FFF2-40B4-BE49-F238E27FC236}">
                  <a16:creationId xmlns:a16="http://schemas.microsoft.com/office/drawing/2014/main" id="{F1C0151F-0359-4BA2-A520-88F3CE6B5EB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7" name="Oval 55">
              <a:extLst>
                <a:ext uri="{FF2B5EF4-FFF2-40B4-BE49-F238E27FC236}">
                  <a16:creationId xmlns:a16="http://schemas.microsoft.com/office/drawing/2014/main" id="{7176FC29-A8AF-4D4C-A0D3-66BC87761F3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8" name="Oval 56">
              <a:extLst>
                <a:ext uri="{FF2B5EF4-FFF2-40B4-BE49-F238E27FC236}">
                  <a16:creationId xmlns:a16="http://schemas.microsoft.com/office/drawing/2014/main" id="{6B1786B5-D42A-410B-A7F6-CE786D600C3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9" name="Oval 57">
              <a:extLst>
                <a:ext uri="{FF2B5EF4-FFF2-40B4-BE49-F238E27FC236}">
                  <a16:creationId xmlns:a16="http://schemas.microsoft.com/office/drawing/2014/main" id="{14657FD4-86C2-4728-98A8-8CC2E317635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0" name="Oval 58">
              <a:extLst>
                <a:ext uri="{FF2B5EF4-FFF2-40B4-BE49-F238E27FC236}">
                  <a16:creationId xmlns:a16="http://schemas.microsoft.com/office/drawing/2014/main" id="{D14C24C5-F759-4DF6-9159-3E5F4C1A4C1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1" name="Oval 59">
              <a:extLst>
                <a:ext uri="{FF2B5EF4-FFF2-40B4-BE49-F238E27FC236}">
                  <a16:creationId xmlns:a16="http://schemas.microsoft.com/office/drawing/2014/main" id="{BF6F83E7-08C1-45E9-AB6F-7A6D83AFDA2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2" name="Oval 60">
              <a:extLst>
                <a:ext uri="{FF2B5EF4-FFF2-40B4-BE49-F238E27FC236}">
                  <a16:creationId xmlns:a16="http://schemas.microsoft.com/office/drawing/2014/main" id="{D2790A91-D678-4F4C-9F9A-5E99CB1D4FF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3" name="Oval 61">
              <a:extLst>
                <a:ext uri="{FF2B5EF4-FFF2-40B4-BE49-F238E27FC236}">
                  <a16:creationId xmlns:a16="http://schemas.microsoft.com/office/drawing/2014/main" id="{03CBD22D-2E4A-40B9-855A-D74E80FCBED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4" name="Oval 62">
              <a:extLst>
                <a:ext uri="{FF2B5EF4-FFF2-40B4-BE49-F238E27FC236}">
                  <a16:creationId xmlns:a16="http://schemas.microsoft.com/office/drawing/2014/main" id="{2905F228-D83A-4C98-8B7A-106B2AA3B3F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5" name="Oval 63">
              <a:extLst>
                <a:ext uri="{FF2B5EF4-FFF2-40B4-BE49-F238E27FC236}">
                  <a16:creationId xmlns:a16="http://schemas.microsoft.com/office/drawing/2014/main" id="{2E45E4D8-78E5-4F7C-9BFD-10C515E6AEC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6" name="Oval 64">
              <a:extLst>
                <a:ext uri="{FF2B5EF4-FFF2-40B4-BE49-F238E27FC236}">
                  <a16:creationId xmlns:a16="http://schemas.microsoft.com/office/drawing/2014/main" id="{AA410858-84BF-4A94-A385-5F0BF172177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7" name="Oval 65">
              <a:extLst>
                <a:ext uri="{FF2B5EF4-FFF2-40B4-BE49-F238E27FC236}">
                  <a16:creationId xmlns:a16="http://schemas.microsoft.com/office/drawing/2014/main" id="{E969DDE8-63D1-48BD-A9B4-EBC1DD6F2E9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8" name="Oval 66">
              <a:extLst>
                <a:ext uri="{FF2B5EF4-FFF2-40B4-BE49-F238E27FC236}">
                  <a16:creationId xmlns:a16="http://schemas.microsoft.com/office/drawing/2014/main" id="{22D12479-9F73-4EE7-97B3-FDD98BF8B78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9" name="Oval 67">
              <a:extLst>
                <a:ext uri="{FF2B5EF4-FFF2-40B4-BE49-F238E27FC236}">
                  <a16:creationId xmlns:a16="http://schemas.microsoft.com/office/drawing/2014/main" id="{CE47CE8C-11A4-4D4B-8565-12CF409CBB7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0" name="Oval 68">
              <a:extLst>
                <a:ext uri="{FF2B5EF4-FFF2-40B4-BE49-F238E27FC236}">
                  <a16:creationId xmlns:a16="http://schemas.microsoft.com/office/drawing/2014/main" id="{1D1F5018-3832-492B-8EBB-6654A064EF7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1" name="Oval 69">
              <a:extLst>
                <a:ext uri="{FF2B5EF4-FFF2-40B4-BE49-F238E27FC236}">
                  <a16:creationId xmlns:a16="http://schemas.microsoft.com/office/drawing/2014/main" id="{8EE254F6-5D49-4B2F-8B17-FE9216C71E5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2" name="Oval 70">
              <a:extLst>
                <a:ext uri="{FF2B5EF4-FFF2-40B4-BE49-F238E27FC236}">
                  <a16:creationId xmlns:a16="http://schemas.microsoft.com/office/drawing/2014/main" id="{21C3E1CC-0ED3-4DDB-9221-4E0F23058A7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3" name="Oval 71">
              <a:extLst>
                <a:ext uri="{FF2B5EF4-FFF2-40B4-BE49-F238E27FC236}">
                  <a16:creationId xmlns:a16="http://schemas.microsoft.com/office/drawing/2014/main" id="{5DB47A09-1347-47F3-9239-71FEE3BD5FC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4" name="Oval 72">
              <a:extLst>
                <a:ext uri="{FF2B5EF4-FFF2-40B4-BE49-F238E27FC236}">
                  <a16:creationId xmlns:a16="http://schemas.microsoft.com/office/drawing/2014/main" id="{36689923-D238-41A8-B001-8D1E27AA256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5" name="Oval 73">
              <a:extLst>
                <a:ext uri="{FF2B5EF4-FFF2-40B4-BE49-F238E27FC236}">
                  <a16:creationId xmlns:a16="http://schemas.microsoft.com/office/drawing/2014/main" id="{0E93B03C-A7DA-41C5-A5CB-6DE81412084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6" name="Oval 74">
              <a:extLst>
                <a:ext uri="{FF2B5EF4-FFF2-40B4-BE49-F238E27FC236}">
                  <a16:creationId xmlns:a16="http://schemas.microsoft.com/office/drawing/2014/main" id="{20377403-E49F-444E-8C2B-E23A7C7FB83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7" name="Oval 75">
              <a:extLst>
                <a:ext uri="{FF2B5EF4-FFF2-40B4-BE49-F238E27FC236}">
                  <a16:creationId xmlns:a16="http://schemas.microsoft.com/office/drawing/2014/main" id="{22FBFF2A-A6C2-49F8-A45B-166BD8FCE1A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8" name="Oval 76">
              <a:extLst>
                <a:ext uri="{FF2B5EF4-FFF2-40B4-BE49-F238E27FC236}">
                  <a16:creationId xmlns:a16="http://schemas.microsoft.com/office/drawing/2014/main" id="{DA7BC234-5336-43FD-BBFE-F1C44F7EC8B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9" name="Oval 77">
              <a:extLst>
                <a:ext uri="{FF2B5EF4-FFF2-40B4-BE49-F238E27FC236}">
                  <a16:creationId xmlns:a16="http://schemas.microsoft.com/office/drawing/2014/main" id="{57B430A0-9575-48E5-B4FA-7767D5BFD11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0" name="Oval 78">
              <a:extLst>
                <a:ext uri="{FF2B5EF4-FFF2-40B4-BE49-F238E27FC236}">
                  <a16:creationId xmlns:a16="http://schemas.microsoft.com/office/drawing/2014/main" id="{FB0746DF-AB62-45C9-81BD-C442A564FF4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1" name="Oval 79">
              <a:extLst>
                <a:ext uri="{FF2B5EF4-FFF2-40B4-BE49-F238E27FC236}">
                  <a16:creationId xmlns:a16="http://schemas.microsoft.com/office/drawing/2014/main" id="{F580BB41-D52F-4E92-8559-BFEC130B8FC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2" name="Oval 80">
              <a:extLst>
                <a:ext uri="{FF2B5EF4-FFF2-40B4-BE49-F238E27FC236}">
                  <a16:creationId xmlns:a16="http://schemas.microsoft.com/office/drawing/2014/main" id="{799AB0C7-0A11-4C6F-886F-479EF24C56B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3" name="Oval 81">
              <a:extLst>
                <a:ext uri="{FF2B5EF4-FFF2-40B4-BE49-F238E27FC236}">
                  <a16:creationId xmlns:a16="http://schemas.microsoft.com/office/drawing/2014/main" id="{965B0AB5-FFF7-4AA0-807E-9DF376A7161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4" name="Oval 82">
              <a:extLst>
                <a:ext uri="{FF2B5EF4-FFF2-40B4-BE49-F238E27FC236}">
                  <a16:creationId xmlns:a16="http://schemas.microsoft.com/office/drawing/2014/main" id="{A13C8B59-5A95-4560-9CD5-81EDA458CFD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5" name="Oval 83">
              <a:extLst>
                <a:ext uri="{FF2B5EF4-FFF2-40B4-BE49-F238E27FC236}">
                  <a16:creationId xmlns:a16="http://schemas.microsoft.com/office/drawing/2014/main" id="{D5F7D623-70A1-480E-A5A3-50AED794221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6" name="Oval 84">
              <a:extLst>
                <a:ext uri="{FF2B5EF4-FFF2-40B4-BE49-F238E27FC236}">
                  <a16:creationId xmlns:a16="http://schemas.microsoft.com/office/drawing/2014/main" id="{B1B6071F-097E-4351-80E2-071E888C701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7" name="Oval 85">
              <a:extLst>
                <a:ext uri="{FF2B5EF4-FFF2-40B4-BE49-F238E27FC236}">
                  <a16:creationId xmlns:a16="http://schemas.microsoft.com/office/drawing/2014/main" id="{946BDBBE-5224-45AE-89CD-A004415EFE6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8" name="Oval 86">
              <a:extLst>
                <a:ext uri="{FF2B5EF4-FFF2-40B4-BE49-F238E27FC236}">
                  <a16:creationId xmlns:a16="http://schemas.microsoft.com/office/drawing/2014/main" id="{9E5974FA-7221-40B4-8218-EFC75F098A5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9" name="Oval 87">
              <a:extLst>
                <a:ext uri="{FF2B5EF4-FFF2-40B4-BE49-F238E27FC236}">
                  <a16:creationId xmlns:a16="http://schemas.microsoft.com/office/drawing/2014/main" id="{F5E75A4A-B95F-4A7C-B4DA-F80B370F276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0" name="Oval 88">
              <a:extLst>
                <a:ext uri="{FF2B5EF4-FFF2-40B4-BE49-F238E27FC236}">
                  <a16:creationId xmlns:a16="http://schemas.microsoft.com/office/drawing/2014/main" id="{CD5E2BEC-F0E9-4991-AB96-3C675C5C542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1" name="Oval 89">
              <a:extLst>
                <a:ext uri="{FF2B5EF4-FFF2-40B4-BE49-F238E27FC236}">
                  <a16:creationId xmlns:a16="http://schemas.microsoft.com/office/drawing/2014/main" id="{22720705-D2BC-4F80-BC3C-12441D88B9A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2" name="Oval 90">
              <a:extLst>
                <a:ext uri="{FF2B5EF4-FFF2-40B4-BE49-F238E27FC236}">
                  <a16:creationId xmlns:a16="http://schemas.microsoft.com/office/drawing/2014/main" id="{A1038EB6-15AC-45AD-8FE3-759CBA91694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3" name="Oval 91">
              <a:extLst>
                <a:ext uri="{FF2B5EF4-FFF2-40B4-BE49-F238E27FC236}">
                  <a16:creationId xmlns:a16="http://schemas.microsoft.com/office/drawing/2014/main" id="{FE1E9BB2-F4B7-4ABD-B3DC-A2B4A0E744F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4" name="Oval 92">
              <a:extLst>
                <a:ext uri="{FF2B5EF4-FFF2-40B4-BE49-F238E27FC236}">
                  <a16:creationId xmlns:a16="http://schemas.microsoft.com/office/drawing/2014/main" id="{17BC7DD1-248B-4B99-A09A-ED25930B190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5" name="Oval 93">
              <a:extLst>
                <a:ext uri="{FF2B5EF4-FFF2-40B4-BE49-F238E27FC236}">
                  <a16:creationId xmlns:a16="http://schemas.microsoft.com/office/drawing/2014/main" id="{7B95E3E0-9A1B-4F58-987C-8FF3DA43790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6" name="Oval 94">
              <a:extLst>
                <a:ext uri="{FF2B5EF4-FFF2-40B4-BE49-F238E27FC236}">
                  <a16:creationId xmlns:a16="http://schemas.microsoft.com/office/drawing/2014/main" id="{7D38B572-3565-45EE-A769-548569B29D0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7" name="Oval 95">
              <a:extLst>
                <a:ext uri="{FF2B5EF4-FFF2-40B4-BE49-F238E27FC236}">
                  <a16:creationId xmlns:a16="http://schemas.microsoft.com/office/drawing/2014/main" id="{4B06DEFA-47F6-4650-86EB-0E529BC1A1B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8" name="Oval 96">
              <a:extLst>
                <a:ext uri="{FF2B5EF4-FFF2-40B4-BE49-F238E27FC236}">
                  <a16:creationId xmlns:a16="http://schemas.microsoft.com/office/drawing/2014/main" id="{64C85B0E-E876-4B04-9DE8-FA02F7785B7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9" name="Oval 97">
              <a:extLst>
                <a:ext uri="{FF2B5EF4-FFF2-40B4-BE49-F238E27FC236}">
                  <a16:creationId xmlns:a16="http://schemas.microsoft.com/office/drawing/2014/main" id="{0E266195-1E82-4FDD-9371-7C84CC6095C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0" name="Oval 98">
              <a:extLst>
                <a:ext uri="{FF2B5EF4-FFF2-40B4-BE49-F238E27FC236}">
                  <a16:creationId xmlns:a16="http://schemas.microsoft.com/office/drawing/2014/main" id="{7F9B9A8D-D633-42BE-80E5-55866078D64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1" name="Oval 99">
              <a:extLst>
                <a:ext uri="{FF2B5EF4-FFF2-40B4-BE49-F238E27FC236}">
                  <a16:creationId xmlns:a16="http://schemas.microsoft.com/office/drawing/2014/main" id="{E35131F9-745D-4F83-A38A-444562E37C1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2" name="Oval 100">
              <a:extLst>
                <a:ext uri="{FF2B5EF4-FFF2-40B4-BE49-F238E27FC236}">
                  <a16:creationId xmlns:a16="http://schemas.microsoft.com/office/drawing/2014/main" id="{F36FF122-B12F-47DF-8775-8E4395C32C6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3" name="Oval 101">
              <a:extLst>
                <a:ext uri="{FF2B5EF4-FFF2-40B4-BE49-F238E27FC236}">
                  <a16:creationId xmlns:a16="http://schemas.microsoft.com/office/drawing/2014/main" id="{62D315BA-9D68-4742-AE27-8D5F48609AF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4" name="Oval 102">
              <a:extLst>
                <a:ext uri="{FF2B5EF4-FFF2-40B4-BE49-F238E27FC236}">
                  <a16:creationId xmlns:a16="http://schemas.microsoft.com/office/drawing/2014/main" id="{0D2F33BF-33A1-46A5-A887-AAB7C2E5592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5" name="Oval 103">
              <a:extLst>
                <a:ext uri="{FF2B5EF4-FFF2-40B4-BE49-F238E27FC236}">
                  <a16:creationId xmlns:a16="http://schemas.microsoft.com/office/drawing/2014/main" id="{A4416AB2-6E17-43E0-9F5F-79482CB1BB6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6" name="Oval 104">
              <a:extLst>
                <a:ext uri="{FF2B5EF4-FFF2-40B4-BE49-F238E27FC236}">
                  <a16:creationId xmlns:a16="http://schemas.microsoft.com/office/drawing/2014/main" id="{69C54222-ACAD-402D-801A-9B6BE8F7171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7" name="Oval 105">
              <a:extLst>
                <a:ext uri="{FF2B5EF4-FFF2-40B4-BE49-F238E27FC236}">
                  <a16:creationId xmlns:a16="http://schemas.microsoft.com/office/drawing/2014/main" id="{452C2F7C-BD34-442E-AEE8-61471B311A5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8" name="Oval 106">
              <a:extLst>
                <a:ext uri="{FF2B5EF4-FFF2-40B4-BE49-F238E27FC236}">
                  <a16:creationId xmlns:a16="http://schemas.microsoft.com/office/drawing/2014/main" id="{EA287E04-0934-4CF7-970A-59ECF0C37CD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9" name="Oval 107">
              <a:extLst>
                <a:ext uri="{FF2B5EF4-FFF2-40B4-BE49-F238E27FC236}">
                  <a16:creationId xmlns:a16="http://schemas.microsoft.com/office/drawing/2014/main" id="{88E13F5F-CA2F-4999-B24B-62538772A36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0" name="Oval 108">
              <a:extLst>
                <a:ext uri="{FF2B5EF4-FFF2-40B4-BE49-F238E27FC236}">
                  <a16:creationId xmlns:a16="http://schemas.microsoft.com/office/drawing/2014/main" id="{77049CBE-C410-4FE8-BEB5-C9D5CDE7954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1" name="Oval 109">
              <a:extLst>
                <a:ext uri="{FF2B5EF4-FFF2-40B4-BE49-F238E27FC236}">
                  <a16:creationId xmlns:a16="http://schemas.microsoft.com/office/drawing/2014/main" id="{F40126BB-F23B-4CC2-9488-72AB469EEDE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2" name="Oval 110">
              <a:extLst>
                <a:ext uri="{FF2B5EF4-FFF2-40B4-BE49-F238E27FC236}">
                  <a16:creationId xmlns:a16="http://schemas.microsoft.com/office/drawing/2014/main" id="{1F0109DD-B908-4879-9D76-5D28901D5FC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3" name="Oval 111">
              <a:extLst>
                <a:ext uri="{FF2B5EF4-FFF2-40B4-BE49-F238E27FC236}">
                  <a16:creationId xmlns:a16="http://schemas.microsoft.com/office/drawing/2014/main" id="{C0D33C15-2AB6-4E28-9456-F649907E158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4" name="Oval 112">
              <a:extLst>
                <a:ext uri="{FF2B5EF4-FFF2-40B4-BE49-F238E27FC236}">
                  <a16:creationId xmlns:a16="http://schemas.microsoft.com/office/drawing/2014/main" id="{C5EB68DB-3696-401A-AB8C-CA08EA0E49F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5" name="Oval 113">
              <a:extLst>
                <a:ext uri="{FF2B5EF4-FFF2-40B4-BE49-F238E27FC236}">
                  <a16:creationId xmlns:a16="http://schemas.microsoft.com/office/drawing/2014/main" id="{F0E84C77-DD4E-4739-B11D-00D29550DBE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6" name="Oval 114">
              <a:extLst>
                <a:ext uri="{FF2B5EF4-FFF2-40B4-BE49-F238E27FC236}">
                  <a16:creationId xmlns:a16="http://schemas.microsoft.com/office/drawing/2014/main" id="{95878288-AE66-467E-9F90-FCDB250B7DD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7" name="Oval 115">
              <a:extLst>
                <a:ext uri="{FF2B5EF4-FFF2-40B4-BE49-F238E27FC236}">
                  <a16:creationId xmlns:a16="http://schemas.microsoft.com/office/drawing/2014/main" id="{62DF8503-9DBE-43F7-9CE8-01B4D43BFB4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8" name="Oval 116">
              <a:extLst>
                <a:ext uri="{FF2B5EF4-FFF2-40B4-BE49-F238E27FC236}">
                  <a16:creationId xmlns:a16="http://schemas.microsoft.com/office/drawing/2014/main" id="{D3CF04C2-D71E-4E4D-A8E8-05F90228326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9" name="Oval 117">
              <a:extLst>
                <a:ext uri="{FF2B5EF4-FFF2-40B4-BE49-F238E27FC236}">
                  <a16:creationId xmlns:a16="http://schemas.microsoft.com/office/drawing/2014/main" id="{B60019D6-EB81-4C78-BAAF-B23A85327BF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0" name="Oval 118">
              <a:extLst>
                <a:ext uri="{FF2B5EF4-FFF2-40B4-BE49-F238E27FC236}">
                  <a16:creationId xmlns:a16="http://schemas.microsoft.com/office/drawing/2014/main" id="{27007C14-02C0-4E92-89AA-88E345BD490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1" name="Oval 119">
              <a:extLst>
                <a:ext uri="{FF2B5EF4-FFF2-40B4-BE49-F238E27FC236}">
                  <a16:creationId xmlns:a16="http://schemas.microsoft.com/office/drawing/2014/main" id="{FB355E3D-9238-4D00-B1AB-AA4923B730A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2" name="Oval 120">
              <a:extLst>
                <a:ext uri="{FF2B5EF4-FFF2-40B4-BE49-F238E27FC236}">
                  <a16:creationId xmlns:a16="http://schemas.microsoft.com/office/drawing/2014/main" id="{A3381176-6ACF-40B4-84FA-E05A711A9A1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3" name="Oval 121">
              <a:extLst>
                <a:ext uri="{FF2B5EF4-FFF2-40B4-BE49-F238E27FC236}">
                  <a16:creationId xmlns:a16="http://schemas.microsoft.com/office/drawing/2014/main" id="{0777D1F5-5213-4336-A441-64228508DF8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4" name="Oval 122">
              <a:extLst>
                <a:ext uri="{FF2B5EF4-FFF2-40B4-BE49-F238E27FC236}">
                  <a16:creationId xmlns:a16="http://schemas.microsoft.com/office/drawing/2014/main" id="{C6723896-3B96-43D2-B5F6-3F1CA5F71C4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5" name="Oval 123">
              <a:extLst>
                <a:ext uri="{FF2B5EF4-FFF2-40B4-BE49-F238E27FC236}">
                  <a16:creationId xmlns:a16="http://schemas.microsoft.com/office/drawing/2014/main" id="{8BED22BA-1628-46E9-9569-E4408B78E1B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6" name="Oval 124">
              <a:extLst>
                <a:ext uri="{FF2B5EF4-FFF2-40B4-BE49-F238E27FC236}">
                  <a16:creationId xmlns:a16="http://schemas.microsoft.com/office/drawing/2014/main" id="{B6215143-D08E-4582-A4CB-40B068FE4D7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7" name="Oval 125">
              <a:extLst>
                <a:ext uri="{FF2B5EF4-FFF2-40B4-BE49-F238E27FC236}">
                  <a16:creationId xmlns:a16="http://schemas.microsoft.com/office/drawing/2014/main" id="{D4606C77-70EF-4379-850A-EFEDF899C6F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8" name="Oval 126">
              <a:extLst>
                <a:ext uri="{FF2B5EF4-FFF2-40B4-BE49-F238E27FC236}">
                  <a16:creationId xmlns:a16="http://schemas.microsoft.com/office/drawing/2014/main" id="{3DEC7CEA-6379-4F71-8393-A4625785C0C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9" name="Oval 127">
              <a:extLst>
                <a:ext uri="{FF2B5EF4-FFF2-40B4-BE49-F238E27FC236}">
                  <a16:creationId xmlns:a16="http://schemas.microsoft.com/office/drawing/2014/main" id="{63C78E4C-5B36-4CB6-9A30-131010F2E5E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30" name="Oval 128">
              <a:extLst>
                <a:ext uri="{FF2B5EF4-FFF2-40B4-BE49-F238E27FC236}">
                  <a16:creationId xmlns:a16="http://schemas.microsoft.com/office/drawing/2014/main" id="{6905C504-D37E-448A-A955-FEC51312A1E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31" name="Oval 129">
              <a:extLst>
                <a:ext uri="{FF2B5EF4-FFF2-40B4-BE49-F238E27FC236}">
                  <a16:creationId xmlns:a16="http://schemas.microsoft.com/office/drawing/2014/main" id="{F317F631-CE99-408C-9CBE-29F472E505F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32" name="Oval 130">
              <a:extLst>
                <a:ext uri="{FF2B5EF4-FFF2-40B4-BE49-F238E27FC236}">
                  <a16:creationId xmlns:a16="http://schemas.microsoft.com/office/drawing/2014/main" id="{80CA44E0-35F4-4410-8E5B-F12AE31848D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33" name="Oval 131">
              <a:extLst>
                <a:ext uri="{FF2B5EF4-FFF2-40B4-BE49-F238E27FC236}">
                  <a16:creationId xmlns:a16="http://schemas.microsoft.com/office/drawing/2014/main" id="{E834AD9D-7E87-484C-8311-1711CBB2113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34" name="Oval 132">
              <a:extLst>
                <a:ext uri="{FF2B5EF4-FFF2-40B4-BE49-F238E27FC236}">
                  <a16:creationId xmlns:a16="http://schemas.microsoft.com/office/drawing/2014/main" id="{4BCAEB4B-8392-41B4-9FE5-4777AFE645D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35" name="Oval 133">
              <a:extLst>
                <a:ext uri="{FF2B5EF4-FFF2-40B4-BE49-F238E27FC236}">
                  <a16:creationId xmlns:a16="http://schemas.microsoft.com/office/drawing/2014/main" id="{4A083746-D041-4192-9F7D-36BF8AD8D62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36" name="Oval 134">
              <a:extLst>
                <a:ext uri="{FF2B5EF4-FFF2-40B4-BE49-F238E27FC236}">
                  <a16:creationId xmlns:a16="http://schemas.microsoft.com/office/drawing/2014/main" id="{B7B1ADE0-218A-432D-9E19-AB898FDB7FE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37" name="Oval 135">
              <a:extLst>
                <a:ext uri="{FF2B5EF4-FFF2-40B4-BE49-F238E27FC236}">
                  <a16:creationId xmlns:a16="http://schemas.microsoft.com/office/drawing/2014/main" id="{8AB4E7D7-2AB4-498B-8DDF-CCDBF069201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38" name="Oval 136">
              <a:extLst>
                <a:ext uri="{FF2B5EF4-FFF2-40B4-BE49-F238E27FC236}">
                  <a16:creationId xmlns:a16="http://schemas.microsoft.com/office/drawing/2014/main" id="{E809D324-C8E5-405A-8615-16D85F65AAB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39" name="Oval 137">
              <a:extLst>
                <a:ext uri="{FF2B5EF4-FFF2-40B4-BE49-F238E27FC236}">
                  <a16:creationId xmlns:a16="http://schemas.microsoft.com/office/drawing/2014/main" id="{30BA4DC6-8CF1-4D0E-860E-3B9619AEB4B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40" name="Oval 138">
              <a:extLst>
                <a:ext uri="{FF2B5EF4-FFF2-40B4-BE49-F238E27FC236}">
                  <a16:creationId xmlns:a16="http://schemas.microsoft.com/office/drawing/2014/main" id="{8C27FFC6-E571-4584-BFCA-E5A59641E08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41" name="Oval 139">
              <a:extLst>
                <a:ext uri="{FF2B5EF4-FFF2-40B4-BE49-F238E27FC236}">
                  <a16:creationId xmlns:a16="http://schemas.microsoft.com/office/drawing/2014/main" id="{6B95EFD0-DC75-4E06-8A56-76FB13F375D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42" name="Oval 140">
              <a:extLst>
                <a:ext uri="{FF2B5EF4-FFF2-40B4-BE49-F238E27FC236}">
                  <a16:creationId xmlns:a16="http://schemas.microsoft.com/office/drawing/2014/main" id="{162F1C89-BD18-4E17-BE2F-C4D6BE12C02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43" name="Oval 141">
              <a:extLst>
                <a:ext uri="{FF2B5EF4-FFF2-40B4-BE49-F238E27FC236}">
                  <a16:creationId xmlns:a16="http://schemas.microsoft.com/office/drawing/2014/main" id="{A0C0AEA0-A6AC-4266-924C-4675E54713E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44" name="Oval 142">
              <a:extLst>
                <a:ext uri="{FF2B5EF4-FFF2-40B4-BE49-F238E27FC236}">
                  <a16:creationId xmlns:a16="http://schemas.microsoft.com/office/drawing/2014/main" id="{3A3094BC-ADD3-43E9-B26D-34E6BB67254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45" name="Oval 143">
              <a:extLst>
                <a:ext uri="{FF2B5EF4-FFF2-40B4-BE49-F238E27FC236}">
                  <a16:creationId xmlns:a16="http://schemas.microsoft.com/office/drawing/2014/main" id="{1DCF87DC-76BF-4EC5-93E0-AD1ADC82CCE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46" name="Oval 144">
              <a:extLst>
                <a:ext uri="{FF2B5EF4-FFF2-40B4-BE49-F238E27FC236}">
                  <a16:creationId xmlns:a16="http://schemas.microsoft.com/office/drawing/2014/main" id="{FB43C975-6CFA-4139-A9EB-D2103A42A71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47" name="Oval 145">
              <a:extLst>
                <a:ext uri="{FF2B5EF4-FFF2-40B4-BE49-F238E27FC236}">
                  <a16:creationId xmlns:a16="http://schemas.microsoft.com/office/drawing/2014/main" id="{B9390580-0946-442D-AB95-F2919CCA2D6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48" name="Oval 146">
              <a:extLst>
                <a:ext uri="{FF2B5EF4-FFF2-40B4-BE49-F238E27FC236}">
                  <a16:creationId xmlns:a16="http://schemas.microsoft.com/office/drawing/2014/main" id="{55F352B8-D115-4408-BDDE-21838974FF5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49" name="Oval 147">
              <a:extLst>
                <a:ext uri="{FF2B5EF4-FFF2-40B4-BE49-F238E27FC236}">
                  <a16:creationId xmlns:a16="http://schemas.microsoft.com/office/drawing/2014/main" id="{2C2A4369-0AAC-424F-AE43-E0831050F1C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0" name="Oval 148">
              <a:extLst>
                <a:ext uri="{FF2B5EF4-FFF2-40B4-BE49-F238E27FC236}">
                  <a16:creationId xmlns:a16="http://schemas.microsoft.com/office/drawing/2014/main" id="{95B8B7A3-0A09-4B5A-8C98-86509B69D6D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1" name="Oval 149">
              <a:extLst>
                <a:ext uri="{FF2B5EF4-FFF2-40B4-BE49-F238E27FC236}">
                  <a16:creationId xmlns:a16="http://schemas.microsoft.com/office/drawing/2014/main" id="{82797627-E137-4129-95A4-AF467B05507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2" name="Oval 150">
              <a:extLst>
                <a:ext uri="{FF2B5EF4-FFF2-40B4-BE49-F238E27FC236}">
                  <a16:creationId xmlns:a16="http://schemas.microsoft.com/office/drawing/2014/main" id="{28E9AA6D-75AF-469D-B96F-55DC559477B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3" name="Oval 151">
              <a:extLst>
                <a:ext uri="{FF2B5EF4-FFF2-40B4-BE49-F238E27FC236}">
                  <a16:creationId xmlns:a16="http://schemas.microsoft.com/office/drawing/2014/main" id="{054551BA-C59A-4E20-909C-53720831372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4" name="Oval 152">
              <a:extLst>
                <a:ext uri="{FF2B5EF4-FFF2-40B4-BE49-F238E27FC236}">
                  <a16:creationId xmlns:a16="http://schemas.microsoft.com/office/drawing/2014/main" id="{D80A5F73-3C6D-4A4F-9B8B-CD3BFD626F8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5" name="Oval 153">
              <a:extLst>
                <a:ext uri="{FF2B5EF4-FFF2-40B4-BE49-F238E27FC236}">
                  <a16:creationId xmlns:a16="http://schemas.microsoft.com/office/drawing/2014/main" id="{D6F18374-8A8D-4428-8A6B-1FFB52487D3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6" name="Oval 154">
              <a:extLst>
                <a:ext uri="{FF2B5EF4-FFF2-40B4-BE49-F238E27FC236}">
                  <a16:creationId xmlns:a16="http://schemas.microsoft.com/office/drawing/2014/main" id="{68E7E4FA-0F72-49D7-825E-9050D1DE4A2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7" name="Oval 155">
              <a:extLst>
                <a:ext uri="{FF2B5EF4-FFF2-40B4-BE49-F238E27FC236}">
                  <a16:creationId xmlns:a16="http://schemas.microsoft.com/office/drawing/2014/main" id="{7AEAF069-8236-41C5-9FD3-D0D0E4FD1CB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8" name="Oval 156">
              <a:extLst>
                <a:ext uri="{FF2B5EF4-FFF2-40B4-BE49-F238E27FC236}">
                  <a16:creationId xmlns:a16="http://schemas.microsoft.com/office/drawing/2014/main" id="{8AE353FB-76E9-470F-943F-BC41EB69950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9" name="Oval 157">
              <a:extLst>
                <a:ext uri="{FF2B5EF4-FFF2-40B4-BE49-F238E27FC236}">
                  <a16:creationId xmlns:a16="http://schemas.microsoft.com/office/drawing/2014/main" id="{0087EC2E-9EF5-4D05-BB28-3F6BF2C37D4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60" name="Oval 158">
              <a:extLst>
                <a:ext uri="{FF2B5EF4-FFF2-40B4-BE49-F238E27FC236}">
                  <a16:creationId xmlns:a16="http://schemas.microsoft.com/office/drawing/2014/main" id="{B3165397-390D-4CE2-A129-2EB4AB81176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61" name="Oval 159">
              <a:extLst>
                <a:ext uri="{FF2B5EF4-FFF2-40B4-BE49-F238E27FC236}">
                  <a16:creationId xmlns:a16="http://schemas.microsoft.com/office/drawing/2014/main" id="{3FEA1993-8A2A-4B1B-A1EF-BECDA7E1402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62" name="Oval 160">
              <a:extLst>
                <a:ext uri="{FF2B5EF4-FFF2-40B4-BE49-F238E27FC236}">
                  <a16:creationId xmlns:a16="http://schemas.microsoft.com/office/drawing/2014/main" id="{48E62A42-AF8F-43E7-9343-3986A8B8F91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63" name="Oval 161">
              <a:extLst>
                <a:ext uri="{FF2B5EF4-FFF2-40B4-BE49-F238E27FC236}">
                  <a16:creationId xmlns:a16="http://schemas.microsoft.com/office/drawing/2014/main" id="{A13E8F02-3052-4D0E-86A7-005E2E42815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64" name="Oval 162">
              <a:extLst>
                <a:ext uri="{FF2B5EF4-FFF2-40B4-BE49-F238E27FC236}">
                  <a16:creationId xmlns:a16="http://schemas.microsoft.com/office/drawing/2014/main" id="{D45EF22F-AE27-43B7-9C7A-19B38164513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65" name="Oval 163">
              <a:extLst>
                <a:ext uri="{FF2B5EF4-FFF2-40B4-BE49-F238E27FC236}">
                  <a16:creationId xmlns:a16="http://schemas.microsoft.com/office/drawing/2014/main" id="{690A920F-5D02-4B2D-AA11-48D14CB281F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66" name="Oval 164">
              <a:extLst>
                <a:ext uri="{FF2B5EF4-FFF2-40B4-BE49-F238E27FC236}">
                  <a16:creationId xmlns:a16="http://schemas.microsoft.com/office/drawing/2014/main" id="{09E2B693-87AE-4615-82ED-73ED51DDBAD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67" name="Oval 165">
              <a:extLst>
                <a:ext uri="{FF2B5EF4-FFF2-40B4-BE49-F238E27FC236}">
                  <a16:creationId xmlns:a16="http://schemas.microsoft.com/office/drawing/2014/main" id="{F99CF399-844A-4EE3-8751-D37A16B1C42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68" name="Oval 166">
              <a:extLst>
                <a:ext uri="{FF2B5EF4-FFF2-40B4-BE49-F238E27FC236}">
                  <a16:creationId xmlns:a16="http://schemas.microsoft.com/office/drawing/2014/main" id="{5FD43493-92A0-412C-A6B1-239D3E94342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69" name="Oval 167">
              <a:extLst>
                <a:ext uri="{FF2B5EF4-FFF2-40B4-BE49-F238E27FC236}">
                  <a16:creationId xmlns:a16="http://schemas.microsoft.com/office/drawing/2014/main" id="{5BDC8B4A-FCC5-42C2-9F56-53F14D2E784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70" name="Oval 168">
              <a:extLst>
                <a:ext uri="{FF2B5EF4-FFF2-40B4-BE49-F238E27FC236}">
                  <a16:creationId xmlns:a16="http://schemas.microsoft.com/office/drawing/2014/main" id="{166B36B4-A9AA-4CA3-97C4-470F10FED31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71" name="Oval 169">
              <a:extLst>
                <a:ext uri="{FF2B5EF4-FFF2-40B4-BE49-F238E27FC236}">
                  <a16:creationId xmlns:a16="http://schemas.microsoft.com/office/drawing/2014/main" id="{DD88F292-9BBB-410D-AE43-CA0AC43B315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72" name="Oval 170">
              <a:extLst>
                <a:ext uri="{FF2B5EF4-FFF2-40B4-BE49-F238E27FC236}">
                  <a16:creationId xmlns:a16="http://schemas.microsoft.com/office/drawing/2014/main" id="{6BE6967C-D173-4341-B388-33F351875D5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73" name="Oval 171">
              <a:extLst>
                <a:ext uri="{FF2B5EF4-FFF2-40B4-BE49-F238E27FC236}">
                  <a16:creationId xmlns:a16="http://schemas.microsoft.com/office/drawing/2014/main" id="{0D18E95E-0B0F-46D4-A51D-86DA69A020B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74" name="Oval 172">
              <a:extLst>
                <a:ext uri="{FF2B5EF4-FFF2-40B4-BE49-F238E27FC236}">
                  <a16:creationId xmlns:a16="http://schemas.microsoft.com/office/drawing/2014/main" id="{96FD8746-762C-43C8-A447-CC07FED73D8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75" name="Oval 173">
              <a:extLst>
                <a:ext uri="{FF2B5EF4-FFF2-40B4-BE49-F238E27FC236}">
                  <a16:creationId xmlns:a16="http://schemas.microsoft.com/office/drawing/2014/main" id="{5882042E-B1CB-4CED-93C7-ABE2FBBD1D1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76" name="Oval 174">
              <a:extLst>
                <a:ext uri="{FF2B5EF4-FFF2-40B4-BE49-F238E27FC236}">
                  <a16:creationId xmlns:a16="http://schemas.microsoft.com/office/drawing/2014/main" id="{EEBA8544-294F-40E0-A88B-D7B8E39EE57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77" name="Oval 175">
              <a:extLst>
                <a:ext uri="{FF2B5EF4-FFF2-40B4-BE49-F238E27FC236}">
                  <a16:creationId xmlns:a16="http://schemas.microsoft.com/office/drawing/2014/main" id="{E7C2C332-64BF-402F-B5A9-BECC0F236AA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78" name="Oval 176">
              <a:extLst>
                <a:ext uri="{FF2B5EF4-FFF2-40B4-BE49-F238E27FC236}">
                  <a16:creationId xmlns:a16="http://schemas.microsoft.com/office/drawing/2014/main" id="{921DE6F2-0365-4FAF-A698-59A9857555D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79" name="Oval 177">
              <a:extLst>
                <a:ext uri="{FF2B5EF4-FFF2-40B4-BE49-F238E27FC236}">
                  <a16:creationId xmlns:a16="http://schemas.microsoft.com/office/drawing/2014/main" id="{63AA3D63-DC22-4909-9E85-1190FED46C5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80" name="Oval 178">
              <a:extLst>
                <a:ext uri="{FF2B5EF4-FFF2-40B4-BE49-F238E27FC236}">
                  <a16:creationId xmlns:a16="http://schemas.microsoft.com/office/drawing/2014/main" id="{52F15B90-545E-4F44-A6CC-8D8E958C962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81" name="Oval 179">
              <a:extLst>
                <a:ext uri="{FF2B5EF4-FFF2-40B4-BE49-F238E27FC236}">
                  <a16:creationId xmlns:a16="http://schemas.microsoft.com/office/drawing/2014/main" id="{B7D9BCCE-3BBF-40B4-BF8C-4DD473DB7E3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82" name="Oval 180">
              <a:extLst>
                <a:ext uri="{FF2B5EF4-FFF2-40B4-BE49-F238E27FC236}">
                  <a16:creationId xmlns:a16="http://schemas.microsoft.com/office/drawing/2014/main" id="{6DD99634-1D56-4FC0-943C-EC89CBB5885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83" name="Oval 181">
              <a:extLst>
                <a:ext uri="{FF2B5EF4-FFF2-40B4-BE49-F238E27FC236}">
                  <a16:creationId xmlns:a16="http://schemas.microsoft.com/office/drawing/2014/main" id="{3553721B-3651-4F57-A3F8-6D2B89AEE2D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84" name="Oval 182">
              <a:extLst>
                <a:ext uri="{FF2B5EF4-FFF2-40B4-BE49-F238E27FC236}">
                  <a16:creationId xmlns:a16="http://schemas.microsoft.com/office/drawing/2014/main" id="{438DB00C-8E21-474B-B76F-CCE68F4E2F8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85" name="Oval 183">
              <a:extLst>
                <a:ext uri="{FF2B5EF4-FFF2-40B4-BE49-F238E27FC236}">
                  <a16:creationId xmlns:a16="http://schemas.microsoft.com/office/drawing/2014/main" id="{93D15A2C-34E0-4D6E-82E2-176D01530D3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86" name="Oval 184">
              <a:extLst>
                <a:ext uri="{FF2B5EF4-FFF2-40B4-BE49-F238E27FC236}">
                  <a16:creationId xmlns:a16="http://schemas.microsoft.com/office/drawing/2014/main" id="{29431B09-E86A-4E17-B9EC-AFD01BAEAA7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87" name="Oval 185">
              <a:extLst>
                <a:ext uri="{FF2B5EF4-FFF2-40B4-BE49-F238E27FC236}">
                  <a16:creationId xmlns:a16="http://schemas.microsoft.com/office/drawing/2014/main" id="{55BAAFD9-8E71-41FC-831A-1CF45CF180D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88" name="Oval 186">
              <a:extLst>
                <a:ext uri="{FF2B5EF4-FFF2-40B4-BE49-F238E27FC236}">
                  <a16:creationId xmlns:a16="http://schemas.microsoft.com/office/drawing/2014/main" id="{38019E44-DBDA-4577-A267-5F975A2B459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89" name="Oval 187">
              <a:extLst>
                <a:ext uri="{FF2B5EF4-FFF2-40B4-BE49-F238E27FC236}">
                  <a16:creationId xmlns:a16="http://schemas.microsoft.com/office/drawing/2014/main" id="{6188E4C8-AAA4-4441-953C-F7916E237BE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90" name="Oval 188">
              <a:extLst>
                <a:ext uri="{FF2B5EF4-FFF2-40B4-BE49-F238E27FC236}">
                  <a16:creationId xmlns:a16="http://schemas.microsoft.com/office/drawing/2014/main" id="{0E593CBB-7D2E-4FEC-BF6E-3FFD51711AE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91" name="Oval 189">
              <a:extLst>
                <a:ext uri="{FF2B5EF4-FFF2-40B4-BE49-F238E27FC236}">
                  <a16:creationId xmlns:a16="http://schemas.microsoft.com/office/drawing/2014/main" id="{77496820-7D43-4B55-B82B-17C042EB182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92" name="Oval 190">
              <a:extLst>
                <a:ext uri="{FF2B5EF4-FFF2-40B4-BE49-F238E27FC236}">
                  <a16:creationId xmlns:a16="http://schemas.microsoft.com/office/drawing/2014/main" id="{5AAA8D21-053A-4E6A-BA31-55631963E4C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93" name="Oval 191">
              <a:extLst>
                <a:ext uri="{FF2B5EF4-FFF2-40B4-BE49-F238E27FC236}">
                  <a16:creationId xmlns:a16="http://schemas.microsoft.com/office/drawing/2014/main" id="{D2E77B44-EC3D-476C-B747-C210082B0C9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94" name="Oval 192">
              <a:extLst>
                <a:ext uri="{FF2B5EF4-FFF2-40B4-BE49-F238E27FC236}">
                  <a16:creationId xmlns:a16="http://schemas.microsoft.com/office/drawing/2014/main" id="{005D14E7-7887-4C32-B14E-084CBD15998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95" name="Oval 193">
              <a:extLst>
                <a:ext uri="{FF2B5EF4-FFF2-40B4-BE49-F238E27FC236}">
                  <a16:creationId xmlns:a16="http://schemas.microsoft.com/office/drawing/2014/main" id="{C29959E2-C01D-4C32-A69B-AA94E1C95F1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96" name="Oval 194">
              <a:extLst>
                <a:ext uri="{FF2B5EF4-FFF2-40B4-BE49-F238E27FC236}">
                  <a16:creationId xmlns:a16="http://schemas.microsoft.com/office/drawing/2014/main" id="{D45A8EEA-5B78-4A84-8F6F-0A6C88EFCD5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97" name="Oval 195">
              <a:extLst>
                <a:ext uri="{FF2B5EF4-FFF2-40B4-BE49-F238E27FC236}">
                  <a16:creationId xmlns:a16="http://schemas.microsoft.com/office/drawing/2014/main" id="{3B6208FB-A2ED-4D2C-B73D-A9E8A7D5A69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98" name="Oval 196">
              <a:extLst>
                <a:ext uri="{FF2B5EF4-FFF2-40B4-BE49-F238E27FC236}">
                  <a16:creationId xmlns:a16="http://schemas.microsoft.com/office/drawing/2014/main" id="{4850D9D3-44C2-425D-AE7B-DCF172A9057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99" name="Oval 197">
              <a:extLst>
                <a:ext uri="{FF2B5EF4-FFF2-40B4-BE49-F238E27FC236}">
                  <a16:creationId xmlns:a16="http://schemas.microsoft.com/office/drawing/2014/main" id="{74B0D5E0-CC3C-4FED-84E5-AD7EDF710FC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00" name="Oval 198">
              <a:extLst>
                <a:ext uri="{FF2B5EF4-FFF2-40B4-BE49-F238E27FC236}">
                  <a16:creationId xmlns:a16="http://schemas.microsoft.com/office/drawing/2014/main" id="{7EFA211D-53A9-48E6-8946-535FCB5E564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01" name="Oval 199">
              <a:extLst>
                <a:ext uri="{FF2B5EF4-FFF2-40B4-BE49-F238E27FC236}">
                  <a16:creationId xmlns:a16="http://schemas.microsoft.com/office/drawing/2014/main" id="{AB5445E1-5189-4ED7-A43F-A80C06E01EA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02" name="Oval 200">
              <a:extLst>
                <a:ext uri="{FF2B5EF4-FFF2-40B4-BE49-F238E27FC236}">
                  <a16:creationId xmlns:a16="http://schemas.microsoft.com/office/drawing/2014/main" id="{ACECC314-45DB-4549-83A8-844B9CDECF4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03" name="Oval 201">
              <a:extLst>
                <a:ext uri="{FF2B5EF4-FFF2-40B4-BE49-F238E27FC236}">
                  <a16:creationId xmlns:a16="http://schemas.microsoft.com/office/drawing/2014/main" id="{BA38EA51-4EB0-45FF-B4E6-6F754E11A95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04" name="Oval 202">
              <a:extLst>
                <a:ext uri="{FF2B5EF4-FFF2-40B4-BE49-F238E27FC236}">
                  <a16:creationId xmlns:a16="http://schemas.microsoft.com/office/drawing/2014/main" id="{DDAD2E05-A72F-4D22-B16E-46D124D4315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05" name="Oval 203">
              <a:extLst>
                <a:ext uri="{FF2B5EF4-FFF2-40B4-BE49-F238E27FC236}">
                  <a16:creationId xmlns:a16="http://schemas.microsoft.com/office/drawing/2014/main" id="{44E757E1-4BB8-48E9-8E1C-22E914BE983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06" name="Oval 204">
              <a:extLst>
                <a:ext uri="{FF2B5EF4-FFF2-40B4-BE49-F238E27FC236}">
                  <a16:creationId xmlns:a16="http://schemas.microsoft.com/office/drawing/2014/main" id="{507111AE-CD73-4A87-938F-6CCF7338A45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07" name="Oval 205">
              <a:extLst>
                <a:ext uri="{FF2B5EF4-FFF2-40B4-BE49-F238E27FC236}">
                  <a16:creationId xmlns:a16="http://schemas.microsoft.com/office/drawing/2014/main" id="{3B3129BE-154F-4EA0-81FD-F7E713B8AB6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08" name="Oval 206">
              <a:extLst>
                <a:ext uri="{FF2B5EF4-FFF2-40B4-BE49-F238E27FC236}">
                  <a16:creationId xmlns:a16="http://schemas.microsoft.com/office/drawing/2014/main" id="{2E519295-0C9B-48DC-BC85-D83065FC9C4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09" name="Oval 207">
              <a:extLst>
                <a:ext uri="{FF2B5EF4-FFF2-40B4-BE49-F238E27FC236}">
                  <a16:creationId xmlns:a16="http://schemas.microsoft.com/office/drawing/2014/main" id="{F979C734-34F1-4225-A986-EDB821C5BF9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0" name="Oval 208">
              <a:extLst>
                <a:ext uri="{FF2B5EF4-FFF2-40B4-BE49-F238E27FC236}">
                  <a16:creationId xmlns:a16="http://schemas.microsoft.com/office/drawing/2014/main" id="{F0373DDF-6956-4EE9-8212-CD3FC6C35AD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1" name="Oval 209">
              <a:extLst>
                <a:ext uri="{FF2B5EF4-FFF2-40B4-BE49-F238E27FC236}">
                  <a16:creationId xmlns:a16="http://schemas.microsoft.com/office/drawing/2014/main" id="{378DFD90-F526-4E23-A1A6-8A4CBBF2E37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2" name="Oval 210">
              <a:extLst>
                <a:ext uri="{FF2B5EF4-FFF2-40B4-BE49-F238E27FC236}">
                  <a16:creationId xmlns:a16="http://schemas.microsoft.com/office/drawing/2014/main" id="{F3FEFC97-F8FC-48B3-90F8-30AF1E16644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3" name="Oval 211">
              <a:extLst>
                <a:ext uri="{FF2B5EF4-FFF2-40B4-BE49-F238E27FC236}">
                  <a16:creationId xmlns:a16="http://schemas.microsoft.com/office/drawing/2014/main" id="{08A1B424-3DAA-44EA-8609-FEADF8240EA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4" name="Oval 212">
              <a:extLst>
                <a:ext uri="{FF2B5EF4-FFF2-40B4-BE49-F238E27FC236}">
                  <a16:creationId xmlns:a16="http://schemas.microsoft.com/office/drawing/2014/main" id="{0B4E1D65-E135-4F31-9B8E-F5ADF044E8C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" name="Oval 213">
              <a:extLst>
                <a:ext uri="{FF2B5EF4-FFF2-40B4-BE49-F238E27FC236}">
                  <a16:creationId xmlns:a16="http://schemas.microsoft.com/office/drawing/2014/main" id="{D9170558-36F6-4E3A-B6AC-8075372A3CA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" name="Oval 214">
              <a:extLst>
                <a:ext uri="{FF2B5EF4-FFF2-40B4-BE49-F238E27FC236}">
                  <a16:creationId xmlns:a16="http://schemas.microsoft.com/office/drawing/2014/main" id="{34648E2E-9EB8-4B38-B6F7-2A4CEDC587A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7" name="Oval 215">
              <a:extLst>
                <a:ext uri="{FF2B5EF4-FFF2-40B4-BE49-F238E27FC236}">
                  <a16:creationId xmlns:a16="http://schemas.microsoft.com/office/drawing/2014/main" id="{D45ACFA9-171B-473F-AF2F-21A69E14F44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8" name="Oval 216">
              <a:extLst>
                <a:ext uri="{FF2B5EF4-FFF2-40B4-BE49-F238E27FC236}">
                  <a16:creationId xmlns:a16="http://schemas.microsoft.com/office/drawing/2014/main" id="{8DDBB066-D5AE-47F5-BF18-2B20F0BF114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9" name="Oval 217">
              <a:extLst>
                <a:ext uri="{FF2B5EF4-FFF2-40B4-BE49-F238E27FC236}">
                  <a16:creationId xmlns:a16="http://schemas.microsoft.com/office/drawing/2014/main" id="{1B87A44B-166D-411A-A4CA-52B8FCFEE6A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22746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2747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20" name="Rectangle 220">
            <a:extLst>
              <a:ext uri="{FF2B5EF4-FFF2-40B4-BE49-F238E27FC236}">
                <a16:creationId xmlns:a16="http://schemas.microsoft.com/office/drawing/2014/main" id="{C84D32C7-AA08-41E2-939F-E5169F6DEBB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" name="Rectangle 221">
            <a:extLst>
              <a:ext uri="{FF2B5EF4-FFF2-40B4-BE49-F238E27FC236}">
                <a16:creationId xmlns:a16="http://schemas.microsoft.com/office/drawing/2014/main" id="{58A810B4-CFCA-460E-A2C8-1BF4C69C0F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2" name="Rectangle 222">
            <a:extLst>
              <a:ext uri="{FF2B5EF4-FFF2-40B4-BE49-F238E27FC236}">
                <a16:creationId xmlns:a16="http://schemas.microsoft.com/office/drawing/2014/main" id="{993CD4E8-20DE-4662-B22D-0694AE47A2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C7B72-0BD2-4D46-8FA0-72BAF442B6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446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18">
            <a:extLst>
              <a:ext uri="{FF2B5EF4-FFF2-40B4-BE49-F238E27FC236}">
                <a16:creationId xmlns:a16="http://schemas.microsoft.com/office/drawing/2014/main" id="{FB0742D4-27A1-41E9-8CB9-A946EC05557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4617A-1B17-405E-AF46-8BA3F50D9B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219">
            <a:extLst>
              <a:ext uri="{FF2B5EF4-FFF2-40B4-BE49-F238E27FC236}">
                <a16:creationId xmlns:a16="http://schemas.microsoft.com/office/drawing/2014/main" id="{A1DBE30C-55A6-4C3A-B0D5-127C3C88277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0">
            <a:extLst>
              <a:ext uri="{FF2B5EF4-FFF2-40B4-BE49-F238E27FC236}">
                <a16:creationId xmlns:a16="http://schemas.microsoft.com/office/drawing/2014/main" id="{A4601FCB-56F0-436F-A07E-70F8C2F4AF6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59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18">
            <a:extLst>
              <a:ext uri="{FF2B5EF4-FFF2-40B4-BE49-F238E27FC236}">
                <a16:creationId xmlns:a16="http://schemas.microsoft.com/office/drawing/2014/main" id="{8FEDD9AF-7724-4F06-9A1C-12D5BEB0D80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7B45D-04C7-403D-9793-76D36F5423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219">
            <a:extLst>
              <a:ext uri="{FF2B5EF4-FFF2-40B4-BE49-F238E27FC236}">
                <a16:creationId xmlns:a16="http://schemas.microsoft.com/office/drawing/2014/main" id="{075DC7B8-3026-451C-977E-9222C766531E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0">
            <a:extLst>
              <a:ext uri="{FF2B5EF4-FFF2-40B4-BE49-F238E27FC236}">
                <a16:creationId xmlns:a16="http://schemas.microsoft.com/office/drawing/2014/main" id="{E91330B5-51A2-4C05-8007-80B3B4D63D14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2967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BB96532-2011-41F3-8AEF-C922DC437BC5}"/>
              </a:ext>
            </a:extLst>
          </p:cNvPr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10A69928-B9ED-459B-916F-AC993FCF7D7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31EF92DC-EFEA-410A-864D-2A792AF4A9A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E9CABA45-2603-4CED-A6AC-79D6C96F3E8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1E8482CD-46F3-4FEA-BBBC-80DC0E69B08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97E523A5-11F1-40DF-A9D2-21FCB2E34A6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97D5A88C-55B1-4300-AF2B-1BE4F4861C3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958CE195-DA9E-4BB3-97D5-AEF5F2D0CDDD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7CC0EF79-8A35-4D6A-9662-FD8F46F8E41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D615F107-1CBE-4ADC-86C2-E8285CE87E0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417824BB-6017-4C1E-91B3-65FB1E04C38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1BD18978-3991-461F-9EEF-F1CD03D2953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7795D277-999E-4155-9B7D-5EAC7C72805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A3DDB272-9DE5-41C1-A056-E9AFBC9A5FC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8757A390-B117-428B-BEDA-97E667319B54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33E23484-E7BE-40B8-A224-BA161FC0BF2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8603245" flipV="1">
              <a:off x="4054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5A04CB34-8DE3-41EE-9FE5-C596F51E941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39991575" flipH="1" flipV="1">
              <a:off x="537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105FBE60-6F49-4E4B-9C63-C5493FC70AE1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86FFDDE3-AB39-4CD8-BCCA-1C7747C8544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146CA037-1F8D-456D-ADAA-F6CB1DD2694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3D107877-2D1A-4B0A-9894-4B9982E6501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DE5A6CD-4D2E-4332-BC2A-3B2A18606FC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52C78EA9-48B4-43C2-A709-0FFF3174863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852762D3-124A-4295-8E29-159877D0991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46EFD9D5-E4E4-44C0-A40B-2B286CF6B8A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FBCED2E7-464B-437C-AC45-137F2A94DC9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5A13DA98-9FE9-4D3E-9F1D-344E0435DF8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AAC9E18D-09A9-4471-8AD3-7436590FA6D4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98351D4F-97B4-446A-823C-588A25FF0E8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B5FD2221-751B-42D7-A303-99018B308CD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34" name="Rectangle 32">
              <a:extLst>
                <a:ext uri="{FF2B5EF4-FFF2-40B4-BE49-F238E27FC236}">
                  <a16:creationId xmlns:a16="http://schemas.microsoft.com/office/drawing/2014/main" id="{68FFA233-7660-44D0-BE9E-01E6EFA691E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F31F0823-9591-4F61-9166-36F80C73C0E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0A25E14E-CF58-458D-BFF7-19159E55E69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/>
            </a:p>
          </p:txBody>
        </p:sp>
        <p:sp>
          <p:nvSpPr>
            <p:cNvPr id="37" name="Oval 35">
              <a:extLst>
                <a:ext uri="{FF2B5EF4-FFF2-40B4-BE49-F238E27FC236}">
                  <a16:creationId xmlns:a16="http://schemas.microsoft.com/office/drawing/2014/main" id="{E121F51A-C6C8-40C3-AD00-C5B20FF69E5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8" name="Oval 36">
              <a:extLst>
                <a:ext uri="{FF2B5EF4-FFF2-40B4-BE49-F238E27FC236}">
                  <a16:creationId xmlns:a16="http://schemas.microsoft.com/office/drawing/2014/main" id="{DE47AFC1-5A5C-4F98-A790-7EB6CA002B7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9" name="Oval 37">
              <a:extLst>
                <a:ext uri="{FF2B5EF4-FFF2-40B4-BE49-F238E27FC236}">
                  <a16:creationId xmlns:a16="http://schemas.microsoft.com/office/drawing/2014/main" id="{6E19D350-6829-426E-84A9-4E860B4A8EB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0" name="Oval 38">
              <a:extLst>
                <a:ext uri="{FF2B5EF4-FFF2-40B4-BE49-F238E27FC236}">
                  <a16:creationId xmlns:a16="http://schemas.microsoft.com/office/drawing/2014/main" id="{93D44DBF-F213-4664-9229-D3C715C8D5F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1" name="Oval 39">
              <a:extLst>
                <a:ext uri="{FF2B5EF4-FFF2-40B4-BE49-F238E27FC236}">
                  <a16:creationId xmlns:a16="http://schemas.microsoft.com/office/drawing/2014/main" id="{061C3974-4F0A-4BB1-9FD0-8FB119AB438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2" name="Oval 40">
              <a:extLst>
                <a:ext uri="{FF2B5EF4-FFF2-40B4-BE49-F238E27FC236}">
                  <a16:creationId xmlns:a16="http://schemas.microsoft.com/office/drawing/2014/main" id="{3823177D-9577-4EB0-A7FA-14CF5A27345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3" name="Oval 41">
              <a:extLst>
                <a:ext uri="{FF2B5EF4-FFF2-40B4-BE49-F238E27FC236}">
                  <a16:creationId xmlns:a16="http://schemas.microsoft.com/office/drawing/2014/main" id="{9CC8CBDC-DA6D-490E-88B5-66B38324711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4" name="Oval 42">
              <a:extLst>
                <a:ext uri="{FF2B5EF4-FFF2-40B4-BE49-F238E27FC236}">
                  <a16:creationId xmlns:a16="http://schemas.microsoft.com/office/drawing/2014/main" id="{DCA08F31-57E7-4B07-835E-73B8DDD2F75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5" name="Oval 43">
              <a:extLst>
                <a:ext uri="{FF2B5EF4-FFF2-40B4-BE49-F238E27FC236}">
                  <a16:creationId xmlns:a16="http://schemas.microsoft.com/office/drawing/2014/main" id="{B74CE62D-76D0-49D5-941A-9183E22E6A8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6" name="Oval 44">
              <a:extLst>
                <a:ext uri="{FF2B5EF4-FFF2-40B4-BE49-F238E27FC236}">
                  <a16:creationId xmlns:a16="http://schemas.microsoft.com/office/drawing/2014/main" id="{53AD9264-AD99-437C-A373-4458991B946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7" name="Oval 45">
              <a:extLst>
                <a:ext uri="{FF2B5EF4-FFF2-40B4-BE49-F238E27FC236}">
                  <a16:creationId xmlns:a16="http://schemas.microsoft.com/office/drawing/2014/main" id="{34902CE9-F06D-42E1-888A-72DFE35B38C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8" name="Oval 46">
              <a:extLst>
                <a:ext uri="{FF2B5EF4-FFF2-40B4-BE49-F238E27FC236}">
                  <a16:creationId xmlns:a16="http://schemas.microsoft.com/office/drawing/2014/main" id="{C7F598BA-CAA5-41F1-B512-732BC1B1BC9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9" name="Oval 47">
              <a:extLst>
                <a:ext uri="{FF2B5EF4-FFF2-40B4-BE49-F238E27FC236}">
                  <a16:creationId xmlns:a16="http://schemas.microsoft.com/office/drawing/2014/main" id="{2CCBB568-E78F-427F-9340-3ECFA0C266D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0" name="Oval 48">
              <a:extLst>
                <a:ext uri="{FF2B5EF4-FFF2-40B4-BE49-F238E27FC236}">
                  <a16:creationId xmlns:a16="http://schemas.microsoft.com/office/drawing/2014/main" id="{1897FB11-29DB-42C3-9B47-75F5593462C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1" name="Oval 49">
              <a:extLst>
                <a:ext uri="{FF2B5EF4-FFF2-40B4-BE49-F238E27FC236}">
                  <a16:creationId xmlns:a16="http://schemas.microsoft.com/office/drawing/2014/main" id="{B9DDC94E-B97A-4DD8-8666-98526EB7892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2" name="Oval 50">
              <a:extLst>
                <a:ext uri="{FF2B5EF4-FFF2-40B4-BE49-F238E27FC236}">
                  <a16:creationId xmlns:a16="http://schemas.microsoft.com/office/drawing/2014/main" id="{B3523285-69EC-4A13-B662-D4CB0ED5FE0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3" name="Oval 51">
              <a:extLst>
                <a:ext uri="{FF2B5EF4-FFF2-40B4-BE49-F238E27FC236}">
                  <a16:creationId xmlns:a16="http://schemas.microsoft.com/office/drawing/2014/main" id="{B8E372A3-98FD-4A9E-B1F8-C8B3D68ACEF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4" name="Oval 52">
              <a:extLst>
                <a:ext uri="{FF2B5EF4-FFF2-40B4-BE49-F238E27FC236}">
                  <a16:creationId xmlns:a16="http://schemas.microsoft.com/office/drawing/2014/main" id="{2C636791-FD58-4EF9-8D35-C84424EA647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5" name="Oval 53">
              <a:extLst>
                <a:ext uri="{FF2B5EF4-FFF2-40B4-BE49-F238E27FC236}">
                  <a16:creationId xmlns:a16="http://schemas.microsoft.com/office/drawing/2014/main" id="{2B7C95CE-0E73-4BCB-B24C-E8268A33137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6" name="Oval 54">
              <a:extLst>
                <a:ext uri="{FF2B5EF4-FFF2-40B4-BE49-F238E27FC236}">
                  <a16:creationId xmlns:a16="http://schemas.microsoft.com/office/drawing/2014/main" id="{0B30F8D0-ADC4-4685-A4C8-F969CBD7EC5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7" name="Oval 55">
              <a:extLst>
                <a:ext uri="{FF2B5EF4-FFF2-40B4-BE49-F238E27FC236}">
                  <a16:creationId xmlns:a16="http://schemas.microsoft.com/office/drawing/2014/main" id="{A61E7331-63AA-4505-BF26-AEE283672F9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8" name="Oval 56">
              <a:extLst>
                <a:ext uri="{FF2B5EF4-FFF2-40B4-BE49-F238E27FC236}">
                  <a16:creationId xmlns:a16="http://schemas.microsoft.com/office/drawing/2014/main" id="{A6004334-4C82-4D87-8D7C-CEC4F889A06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9" name="Oval 57">
              <a:extLst>
                <a:ext uri="{FF2B5EF4-FFF2-40B4-BE49-F238E27FC236}">
                  <a16:creationId xmlns:a16="http://schemas.microsoft.com/office/drawing/2014/main" id="{35BEFA04-D20A-4BDF-A8F8-A5044C7A741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0" name="Oval 58">
              <a:extLst>
                <a:ext uri="{FF2B5EF4-FFF2-40B4-BE49-F238E27FC236}">
                  <a16:creationId xmlns:a16="http://schemas.microsoft.com/office/drawing/2014/main" id="{F2AF8B03-4196-49DD-8B58-DD39F998657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1" name="Oval 59">
              <a:extLst>
                <a:ext uri="{FF2B5EF4-FFF2-40B4-BE49-F238E27FC236}">
                  <a16:creationId xmlns:a16="http://schemas.microsoft.com/office/drawing/2014/main" id="{4449D1A7-53F5-4FFB-94A4-65E6009661B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2" name="Oval 60">
              <a:extLst>
                <a:ext uri="{FF2B5EF4-FFF2-40B4-BE49-F238E27FC236}">
                  <a16:creationId xmlns:a16="http://schemas.microsoft.com/office/drawing/2014/main" id="{ADDBE1CE-A878-4845-A57F-E2E7DB7D6DB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3" name="Oval 61">
              <a:extLst>
                <a:ext uri="{FF2B5EF4-FFF2-40B4-BE49-F238E27FC236}">
                  <a16:creationId xmlns:a16="http://schemas.microsoft.com/office/drawing/2014/main" id="{858862FA-0690-4261-836E-C71DA67210A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4" name="Oval 62">
              <a:extLst>
                <a:ext uri="{FF2B5EF4-FFF2-40B4-BE49-F238E27FC236}">
                  <a16:creationId xmlns:a16="http://schemas.microsoft.com/office/drawing/2014/main" id="{A1E748E2-7EC5-4388-A9A3-1CB8842E62B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5" name="Oval 63">
              <a:extLst>
                <a:ext uri="{FF2B5EF4-FFF2-40B4-BE49-F238E27FC236}">
                  <a16:creationId xmlns:a16="http://schemas.microsoft.com/office/drawing/2014/main" id="{731FE927-14D0-43E9-AB15-AB918A21CE2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6" name="Oval 64">
              <a:extLst>
                <a:ext uri="{FF2B5EF4-FFF2-40B4-BE49-F238E27FC236}">
                  <a16:creationId xmlns:a16="http://schemas.microsoft.com/office/drawing/2014/main" id="{DAF1D2F3-26A1-441E-94B5-BC1D61D3BC8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7" name="Oval 65">
              <a:extLst>
                <a:ext uri="{FF2B5EF4-FFF2-40B4-BE49-F238E27FC236}">
                  <a16:creationId xmlns:a16="http://schemas.microsoft.com/office/drawing/2014/main" id="{CCDC69AE-D2FE-45D2-8380-E18CC84A410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8" name="Oval 66">
              <a:extLst>
                <a:ext uri="{FF2B5EF4-FFF2-40B4-BE49-F238E27FC236}">
                  <a16:creationId xmlns:a16="http://schemas.microsoft.com/office/drawing/2014/main" id="{6DD92320-C7EB-4BDC-AAE9-79511D8CE4F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9" name="Oval 67">
              <a:extLst>
                <a:ext uri="{FF2B5EF4-FFF2-40B4-BE49-F238E27FC236}">
                  <a16:creationId xmlns:a16="http://schemas.microsoft.com/office/drawing/2014/main" id="{8DEA6ACA-5B8D-404E-9727-ADF77EBD260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0" name="Oval 68">
              <a:extLst>
                <a:ext uri="{FF2B5EF4-FFF2-40B4-BE49-F238E27FC236}">
                  <a16:creationId xmlns:a16="http://schemas.microsoft.com/office/drawing/2014/main" id="{A7427E6B-E881-4DC2-8B2E-4CEC23C440D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1" name="Oval 69">
              <a:extLst>
                <a:ext uri="{FF2B5EF4-FFF2-40B4-BE49-F238E27FC236}">
                  <a16:creationId xmlns:a16="http://schemas.microsoft.com/office/drawing/2014/main" id="{A629EA14-F3CA-44A4-9C9E-3EBDB60AF94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2" name="Oval 70">
              <a:extLst>
                <a:ext uri="{FF2B5EF4-FFF2-40B4-BE49-F238E27FC236}">
                  <a16:creationId xmlns:a16="http://schemas.microsoft.com/office/drawing/2014/main" id="{004F98A4-CD11-4714-8D86-0E6D64442AD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3" name="Oval 71">
              <a:extLst>
                <a:ext uri="{FF2B5EF4-FFF2-40B4-BE49-F238E27FC236}">
                  <a16:creationId xmlns:a16="http://schemas.microsoft.com/office/drawing/2014/main" id="{A4DF4F37-48BD-44AD-A9B5-ED246CE5BE1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4" name="Oval 72">
              <a:extLst>
                <a:ext uri="{FF2B5EF4-FFF2-40B4-BE49-F238E27FC236}">
                  <a16:creationId xmlns:a16="http://schemas.microsoft.com/office/drawing/2014/main" id="{DE55FA51-5F86-4789-9177-E84B43440AA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5" name="Oval 73">
              <a:extLst>
                <a:ext uri="{FF2B5EF4-FFF2-40B4-BE49-F238E27FC236}">
                  <a16:creationId xmlns:a16="http://schemas.microsoft.com/office/drawing/2014/main" id="{1FBFD9CC-451E-43C8-BE89-D3DA92668FF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6" name="Oval 74">
              <a:extLst>
                <a:ext uri="{FF2B5EF4-FFF2-40B4-BE49-F238E27FC236}">
                  <a16:creationId xmlns:a16="http://schemas.microsoft.com/office/drawing/2014/main" id="{14789518-A37B-4D54-86E0-332E7BE5714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7" name="Oval 75">
              <a:extLst>
                <a:ext uri="{FF2B5EF4-FFF2-40B4-BE49-F238E27FC236}">
                  <a16:creationId xmlns:a16="http://schemas.microsoft.com/office/drawing/2014/main" id="{FCB74876-8E29-4EBD-A3A4-2736F36E76E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8" name="Oval 76">
              <a:extLst>
                <a:ext uri="{FF2B5EF4-FFF2-40B4-BE49-F238E27FC236}">
                  <a16:creationId xmlns:a16="http://schemas.microsoft.com/office/drawing/2014/main" id="{7B3E0A02-5775-4639-9975-6709A35BEB0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9" name="Oval 77">
              <a:extLst>
                <a:ext uri="{FF2B5EF4-FFF2-40B4-BE49-F238E27FC236}">
                  <a16:creationId xmlns:a16="http://schemas.microsoft.com/office/drawing/2014/main" id="{3C54B5DC-1B7D-4BA8-8E3E-3441280DB53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0" name="Oval 78">
              <a:extLst>
                <a:ext uri="{FF2B5EF4-FFF2-40B4-BE49-F238E27FC236}">
                  <a16:creationId xmlns:a16="http://schemas.microsoft.com/office/drawing/2014/main" id="{1D7CCA5F-C05D-4B51-ACFC-74DE3DAEECE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1" name="Oval 79">
              <a:extLst>
                <a:ext uri="{FF2B5EF4-FFF2-40B4-BE49-F238E27FC236}">
                  <a16:creationId xmlns:a16="http://schemas.microsoft.com/office/drawing/2014/main" id="{9CFFC3FC-E555-4594-95BC-ACC8FB7277A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2" name="Oval 80">
              <a:extLst>
                <a:ext uri="{FF2B5EF4-FFF2-40B4-BE49-F238E27FC236}">
                  <a16:creationId xmlns:a16="http://schemas.microsoft.com/office/drawing/2014/main" id="{2FFAD68A-98F9-4379-9771-80E78200903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3" name="Oval 81">
              <a:extLst>
                <a:ext uri="{FF2B5EF4-FFF2-40B4-BE49-F238E27FC236}">
                  <a16:creationId xmlns:a16="http://schemas.microsoft.com/office/drawing/2014/main" id="{79E95D0C-C8B5-4C60-BC0D-C1E7E166B46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4" name="Oval 82">
              <a:extLst>
                <a:ext uri="{FF2B5EF4-FFF2-40B4-BE49-F238E27FC236}">
                  <a16:creationId xmlns:a16="http://schemas.microsoft.com/office/drawing/2014/main" id="{C65BDE3D-09DA-4D23-9A69-5823D5244FA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5" name="Oval 83">
              <a:extLst>
                <a:ext uri="{FF2B5EF4-FFF2-40B4-BE49-F238E27FC236}">
                  <a16:creationId xmlns:a16="http://schemas.microsoft.com/office/drawing/2014/main" id="{F8B20983-0E49-41B5-B5BE-E1DAAD28613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6" name="Oval 84">
              <a:extLst>
                <a:ext uri="{FF2B5EF4-FFF2-40B4-BE49-F238E27FC236}">
                  <a16:creationId xmlns:a16="http://schemas.microsoft.com/office/drawing/2014/main" id="{B238F06E-2E18-4514-B687-445516A2C8B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7" name="Oval 85">
              <a:extLst>
                <a:ext uri="{FF2B5EF4-FFF2-40B4-BE49-F238E27FC236}">
                  <a16:creationId xmlns:a16="http://schemas.microsoft.com/office/drawing/2014/main" id="{A51593F1-F5FB-444C-866F-440425B1709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8" name="Oval 86">
              <a:extLst>
                <a:ext uri="{FF2B5EF4-FFF2-40B4-BE49-F238E27FC236}">
                  <a16:creationId xmlns:a16="http://schemas.microsoft.com/office/drawing/2014/main" id="{247C1524-46FC-4EB9-A0C2-F3E3FF33729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9" name="Oval 87">
              <a:extLst>
                <a:ext uri="{FF2B5EF4-FFF2-40B4-BE49-F238E27FC236}">
                  <a16:creationId xmlns:a16="http://schemas.microsoft.com/office/drawing/2014/main" id="{A21CFE6C-9500-40A8-9927-B092B86A5DD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0" name="Oval 88">
              <a:extLst>
                <a:ext uri="{FF2B5EF4-FFF2-40B4-BE49-F238E27FC236}">
                  <a16:creationId xmlns:a16="http://schemas.microsoft.com/office/drawing/2014/main" id="{2F5EB5CE-C234-4178-BD2C-0BA0D43D443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1" name="Oval 89">
              <a:extLst>
                <a:ext uri="{FF2B5EF4-FFF2-40B4-BE49-F238E27FC236}">
                  <a16:creationId xmlns:a16="http://schemas.microsoft.com/office/drawing/2014/main" id="{4DB380B3-E832-47A8-BA5A-F70D6DDAE56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2" name="Oval 90">
              <a:extLst>
                <a:ext uri="{FF2B5EF4-FFF2-40B4-BE49-F238E27FC236}">
                  <a16:creationId xmlns:a16="http://schemas.microsoft.com/office/drawing/2014/main" id="{7844D8E0-7E94-4709-A614-F082ABBF1E0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3" name="Oval 91">
              <a:extLst>
                <a:ext uri="{FF2B5EF4-FFF2-40B4-BE49-F238E27FC236}">
                  <a16:creationId xmlns:a16="http://schemas.microsoft.com/office/drawing/2014/main" id="{31652894-C1B7-4400-8E55-4F6068BAB24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4" name="Oval 92">
              <a:extLst>
                <a:ext uri="{FF2B5EF4-FFF2-40B4-BE49-F238E27FC236}">
                  <a16:creationId xmlns:a16="http://schemas.microsoft.com/office/drawing/2014/main" id="{249FBDC2-A12A-4369-9DC2-71B8200AA19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5" name="Oval 93">
              <a:extLst>
                <a:ext uri="{FF2B5EF4-FFF2-40B4-BE49-F238E27FC236}">
                  <a16:creationId xmlns:a16="http://schemas.microsoft.com/office/drawing/2014/main" id="{E5C2BBE0-7356-4DBB-91AD-0B6BF416621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6" name="Oval 94">
              <a:extLst>
                <a:ext uri="{FF2B5EF4-FFF2-40B4-BE49-F238E27FC236}">
                  <a16:creationId xmlns:a16="http://schemas.microsoft.com/office/drawing/2014/main" id="{73BECDE5-D6BE-4C2F-BB66-054D2F1E259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7" name="Oval 95">
              <a:extLst>
                <a:ext uri="{FF2B5EF4-FFF2-40B4-BE49-F238E27FC236}">
                  <a16:creationId xmlns:a16="http://schemas.microsoft.com/office/drawing/2014/main" id="{326263DB-804F-489A-9F57-955C43F74F2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8" name="Oval 96">
              <a:extLst>
                <a:ext uri="{FF2B5EF4-FFF2-40B4-BE49-F238E27FC236}">
                  <a16:creationId xmlns:a16="http://schemas.microsoft.com/office/drawing/2014/main" id="{7BDED75D-EC22-4F09-8E87-4BA6076AA75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9" name="Oval 97">
              <a:extLst>
                <a:ext uri="{FF2B5EF4-FFF2-40B4-BE49-F238E27FC236}">
                  <a16:creationId xmlns:a16="http://schemas.microsoft.com/office/drawing/2014/main" id="{BDE514E5-F76A-45B4-8A01-1BA40A02EBF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0" name="Oval 98">
              <a:extLst>
                <a:ext uri="{FF2B5EF4-FFF2-40B4-BE49-F238E27FC236}">
                  <a16:creationId xmlns:a16="http://schemas.microsoft.com/office/drawing/2014/main" id="{D756A808-F5DC-4877-BA9A-454756584AB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1" name="Oval 99">
              <a:extLst>
                <a:ext uri="{FF2B5EF4-FFF2-40B4-BE49-F238E27FC236}">
                  <a16:creationId xmlns:a16="http://schemas.microsoft.com/office/drawing/2014/main" id="{87925FD1-88EA-4C00-9368-388CFA284AA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2" name="Oval 100">
              <a:extLst>
                <a:ext uri="{FF2B5EF4-FFF2-40B4-BE49-F238E27FC236}">
                  <a16:creationId xmlns:a16="http://schemas.microsoft.com/office/drawing/2014/main" id="{26B2916B-FFCA-4F2F-90DC-8DC40115304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3" name="Oval 101">
              <a:extLst>
                <a:ext uri="{FF2B5EF4-FFF2-40B4-BE49-F238E27FC236}">
                  <a16:creationId xmlns:a16="http://schemas.microsoft.com/office/drawing/2014/main" id="{2529F2D8-8B5C-447C-B73A-C673E91A12A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4" name="Oval 102">
              <a:extLst>
                <a:ext uri="{FF2B5EF4-FFF2-40B4-BE49-F238E27FC236}">
                  <a16:creationId xmlns:a16="http://schemas.microsoft.com/office/drawing/2014/main" id="{DCD91A41-7466-4CF5-BBB0-1429AA0F032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5" name="Oval 103">
              <a:extLst>
                <a:ext uri="{FF2B5EF4-FFF2-40B4-BE49-F238E27FC236}">
                  <a16:creationId xmlns:a16="http://schemas.microsoft.com/office/drawing/2014/main" id="{50C3AB4D-14C8-45F1-AA49-429438AA4F8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6" name="Oval 104">
              <a:extLst>
                <a:ext uri="{FF2B5EF4-FFF2-40B4-BE49-F238E27FC236}">
                  <a16:creationId xmlns:a16="http://schemas.microsoft.com/office/drawing/2014/main" id="{BF8F38DD-9972-4C98-9DAD-EFD4ED43AF2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7" name="Oval 105">
              <a:extLst>
                <a:ext uri="{FF2B5EF4-FFF2-40B4-BE49-F238E27FC236}">
                  <a16:creationId xmlns:a16="http://schemas.microsoft.com/office/drawing/2014/main" id="{2060EC33-542E-479A-AF86-14045C9CAD2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8" name="Oval 106">
              <a:extLst>
                <a:ext uri="{FF2B5EF4-FFF2-40B4-BE49-F238E27FC236}">
                  <a16:creationId xmlns:a16="http://schemas.microsoft.com/office/drawing/2014/main" id="{D80ACC6E-498F-4A9D-9FBB-78C518BB9ED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9" name="Oval 107">
              <a:extLst>
                <a:ext uri="{FF2B5EF4-FFF2-40B4-BE49-F238E27FC236}">
                  <a16:creationId xmlns:a16="http://schemas.microsoft.com/office/drawing/2014/main" id="{E2B70746-D548-4B83-AA05-D6D41CEF516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0" name="Oval 108">
              <a:extLst>
                <a:ext uri="{FF2B5EF4-FFF2-40B4-BE49-F238E27FC236}">
                  <a16:creationId xmlns:a16="http://schemas.microsoft.com/office/drawing/2014/main" id="{E40BA2EC-E426-4454-9462-4093DFA698C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1" name="Oval 109">
              <a:extLst>
                <a:ext uri="{FF2B5EF4-FFF2-40B4-BE49-F238E27FC236}">
                  <a16:creationId xmlns:a16="http://schemas.microsoft.com/office/drawing/2014/main" id="{A2D198D3-0905-4AA0-8CCF-C12CD924637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2" name="Oval 110">
              <a:extLst>
                <a:ext uri="{FF2B5EF4-FFF2-40B4-BE49-F238E27FC236}">
                  <a16:creationId xmlns:a16="http://schemas.microsoft.com/office/drawing/2014/main" id="{26157C4E-53F4-4926-8E25-4564DB95804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3" name="Oval 111">
              <a:extLst>
                <a:ext uri="{FF2B5EF4-FFF2-40B4-BE49-F238E27FC236}">
                  <a16:creationId xmlns:a16="http://schemas.microsoft.com/office/drawing/2014/main" id="{FD342C91-5B07-4695-9DE5-0CBA50EF318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4" name="Oval 112">
              <a:extLst>
                <a:ext uri="{FF2B5EF4-FFF2-40B4-BE49-F238E27FC236}">
                  <a16:creationId xmlns:a16="http://schemas.microsoft.com/office/drawing/2014/main" id="{C24B1623-321A-447B-B761-40F658CADC3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5" name="Oval 113">
              <a:extLst>
                <a:ext uri="{FF2B5EF4-FFF2-40B4-BE49-F238E27FC236}">
                  <a16:creationId xmlns:a16="http://schemas.microsoft.com/office/drawing/2014/main" id="{2FFFF67D-939F-4C15-B5FA-07A0A7668DA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6" name="Oval 114">
              <a:extLst>
                <a:ext uri="{FF2B5EF4-FFF2-40B4-BE49-F238E27FC236}">
                  <a16:creationId xmlns:a16="http://schemas.microsoft.com/office/drawing/2014/main" id="{D93ECF62-9C66-4019-90D1-00C10CB8D1A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7" name="Oval 115">
              <a:extLst>
                <a:ext uri="{FF2B5EF4-FFF2-40B4-BE49-F238E27FC236}">
                  <a16:creationId xmlns:a16="http://schemas.microsoft.com/office/drawing/2014/main" id="{572BE663-91D1-4A4D-90A1-DC2B8E7182C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8" name="Oval 116">
              <a:extLst>
                <a:ext uri="{FF2B5EF4-FFF2-40B4-BE49-F238E27FC236}">
                  <a16:creationId xmlns:a16="http://schemas.microsoft.com/office/drawing/2014/main" id="{6C6344A2-0D79-42F9-AC2F-B7255E82CB6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9" name="Oval 117">
              <a:extLst>
                <a:ext uri="{FF2B5EF4-FFF2-40B4-BE49-F238E27FC236}">
                  <a16:creationId xmlns:a16="http://schemas.microsoft.com/office/drawing/2014/main" id="{C9C237F2-482A-49E9-821D-9D68C8ECE32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0" name="Oval 118">
              <a:extLst>
                <a:ext uri="{FF2B5EF4-FFF2-40B4-BE49-F238E27FC236}">
                  <a16:creationId xmlns:a16="http://schemas.microsoft.com/office/drawing/2014/main" id="{AD28492D-B1CC-4071-81DB-21813B7E2A4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1" name="Oval 119">
              <a:extLst>
                <a:ext uri="{FF2B5EF4-FFF2-40B4-BE49-F238E27FC236}">
                  <a16:creationId xmlns:a16="http://schemas.microsoft.com/office/drawing/2014/main" id="{11D4A54C-0DE0-4C20-934C-CC31E543AD2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2" name="Oval 120">
              <a:extLst>
                <a:ext uri="{FF2B5EF4-FFF2-40B4-BE49-F238E27FC236}">
                  <a16:creationId xmlns:a16="http://schemas.microsoft.com/office/drawing/2014/main" id="{DA2894AF-1348-4691-8BD7-44239949A0E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3" name="Oval 121">
              <a:extLst>
                <a:ext uri="{FF2B5EF4-FFF2-40B4-BE49-F238E27FC236}">
                  <a16:creationId xmlns:a16="http://schemas.microsoft.com/office/drawing/2014/main" id="{6EC336A8-F938-4E6E-B175-388433A3513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4" name="Oval 122">
              <a:extLst>
                <a:ext uri="{FF2B5EF4-FFF2-40B4-BE49-F238E27FC236}">
                  <a16:creationId xmlns:a16="http://schemas.microsoft.com/office/drawing/2014/main" id="{3300A558-C5B4-4E6B-B848-A80F01867AD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5" name="Oval 123">
              <a:extLst>
                <a:ext uri="{FF2B5EF4-FFF2-40B4-BE49-F238E27FC236}">
                  <a16:creationId xmlns:a16="http://schemas.microsoft.com/office/drawing/2014/main" id="{317D71DE-8A70-450E-8AD3-604B5ABE3E5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6" name="Oval 124">
              <a:extLst>
                <a:ext uri="{FF2B5EF4-FFF2-40B4-BE49-F238E27FC236}">
                  <a16:creationId xmlns:a16="http://schemas.microsoft.com/office/drawing/2014/main" id="{ADF451C2-6826-404C-8401-3226A270D19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7" name="Oval 125">
              <a:extLst>
                <a:ext uri="{FF2B5EF4-FFF2-40B4-BE49-F238E27FC236}">
                  <a16:creationId xmlns:a16="http://schemas.microsoft.com/office/drawing/2014/main" id="{59DD40D9-9B04-4947-9192-965892BC094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8" name="Oval 126">
              <a:extLst>
                <a:ext uri="{FF2B5EF4-FFF2-40B4-BE49-F238E27FC236}">
                  <a16:creationId xmlns:a16="http://schemas.microsoft.com/office/drawing/2014/main" id="{E25BFCD3-76B7-4B24-8BA0-4B3A2731739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9" name="Oval 127">
              <a:extLst>
                <a:ext uri="{FF2B5EF4-FFF2-40B4-BE49-F238E27FC236}">
                  <a16:creationId xmlns:a16="http://schemas.microsoft.com/office/drawing/2014/main" id="{23753389-3BB7-42B1-8765-71FC53836FC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30" name="Oval 128">
              <a:extLst>
                <a:ext uri="{FF2B5EF4-FFF2-40B4-BE49-F238E27FC236}">
                  <a16:creationId xmlns:a16="http://schemas.microsoft.com/office/drawing/2014/main" id="{6E7BF597-52C4-48CD-BC5C-E38320F2F0A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31" name="Oval 129">
              <a:extLst>
                <a:ext uri="{FF2B5EF4-FFF2-40B4-BE49-F238E27FC236}">
                  <a16:creationId xmlns:a16="http://schemas.microsoft.com/office/drawing/2014/main" id="{D5D4C9ED-65A4-4CC5-9595-9761775AAD8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32" name="Oval 130">
              <a:extLst>
                <a:ext uri="{FF2B5EF4-FFF2-40B4-BE49-F238E27FC236}">
                  <a16:creationId xmlns:a16="http://schemas.microsoft.com/office/drawing/2014/main" id="{E3CD71CB-CA43-40A5-ABA0-4C4DC4E1AE4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33" name="Oval 131">
              <a:extLst>
                <a:ext uri="{FF2B5EF4-FFF2-40B4-BE49-F238E27FC236}">
                  <a16:creationId xmlns:a16="http://schemas.microsoft.com/office/drawing/2014/main" id="{DF4F862E-4142-47F6-8398-D823267A600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34" name="Oval 132">
              <a:extLst>
                <a:ext uri="{FF2B5EF4-FFF2-40B4-BE49-F238E27FC236}">
                  <a16:creationId xmlns:a16="http://schemas.microsoft.com/office/drawing/2014/main" id="{FBF296E8-B35B-414B-A24A-850E41D38E9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35" name="Oval 133">
              <a:extLst>
                <a:ext uri="{FF2B5EF4-FFF2-40B4-BE49-F238E27FC236}">
                  <a16:creationId xmlns:a16="http://schemas.microsoft.com/office/drawing/2014/main" id="{528B70C7-AC2E-4D19-A7FC-6A5909E82A5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36" name="Oval 134">
              <a:extLst>
                <a:ext uri="{FF2B5EF4-FFF2-40B4-BE49-F238E27FC236}">
                  <a16:creationId xmlns:a16="http://schemas.microsoft.com/office/drawing/2014/main" id="{8F9C45DF-034C-4A0F-BCA4-24DEB3A56E1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37" name="Oval 135">
              <a:extLst>
                <a:ext uri="{FF2B5EF4-FFF2-40B4-BE49-F238E27FC236}">
                  <a16:creationId xmlns:a16="http://schemas.microsoft.com/office/drawing/2014/main" id="{93C8D97A-B7FF-41DF-B766-7834A1CBB72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38" name="Oval 136">
              <a:extLst>
                <a:ext uri="{FF2B5EF4-FFF2-40B4-BE49-F238E27FC236}">
                  <a16:creationId xmlns:a16="http://schemas.microsoft.com/office/drawing/2014/main" id="{87445805-264F-4147-AD21-439D7A12F2F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39" name="Oval 137">
              <a:extLst>
                <a:ext uri="{FF2B5EF4-FFF2-40B4-BE49-F238E27FC236}">
                  <a16:creationId xmlns:a16="http://schemas.microsoft.com/office/drawing/2014/main" id="{972BD27A-EE22-4E5E-A81A-30C2EBED64D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40" name="Oval 138">
              <a:extLst>
                <a:ext uri="{FF2B5EF4-FFF2-40B4-BE49-F238E27FC236}">
                  <a16:creationId xmlns:a16="http://schemas.microsoft.com/office/drawing/2014/main" id="{DD36E97E-8B15-4601-A90A-29A6A42D3EC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41" name="Oval 139">
              <a:extLst>
                <a:ext uri="{FF2B5EF4-FFF2-40B4-BE49-F238E27FC236}">
                  <a16:creationId xmlns:a16="http://schemas.microsoft.com/office/drawing/2014/main" id="{DB6D9211-B064-4740-8454-7840B066866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42" name="Oval 140">
              <a:extLst>
                <a:ext uri="{FF2B5EF4-FFF2-40B4-BE49-F238E27FC236}">
                  <a16:creationId xmlns:a16="http://schemas.microsoft.com/office/drawing/2014/main" id="{6A2B4BAA-3AF4-46E3-8C81-E60C81B99F0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43" name="Oval 141">
              <a:extLst>
                <a:ext uri="{FF2B5EF4-FFF2-40B4-BE49-F238E27FC236}">
                  <a16:creationId xmlns:a16="http://schemas.microsoft.com/office/drawing/2014/main" id="{0FD5C7A3-D902-40F4-817B-8E40BD994F3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44" name="Oval 142">
              <a:extLst>
                <a:ext uri="{FF2B5EF4-FFF2-40B4-BE49-F238E27FC236}">
                  <a16:creationId xmlns:a16="http://schemas.microsoft.com/office/drawing/2014/main" id="{021C35CA-88CF-4EDC-AA0A-E95228F5123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45" name="Oval 143">
              <a:extLst>
                <a:ext uri="{FF2B5EF4-FFF2-40B4-BE49-F238E27FC236}">
                  <a16:creationId xmlns:a16="http://schemas.microsoft.com/office/drawing/2014/main" id="{4F69F2A4-9272-4CDA-B4BC-B792DCCE702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46" name="Oval 144">
              <a:extLst>
                <a:ext uri="{FF2B5EF4-FFF2-40B4-BE49-F238E27FC236}">
                  <a16:creationId xmlns:a16="http://schemas.microsoft.com/office/drawing/2014/main" id="{2DF9753E-7023-4BC9-94C5-56B1CECBA41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47" name="Oval 145">
              <a:extLst>
                <a:ext uri="{FF2B5EF4-FFF2-40B4-BE49-F238E27FC236}">
                  <a16:creationId xmlns:a16="http://schemas.microsoft.com/office/drawing/2014/main" id="{89E1F6B1-3FF7-4E01-8D65-E2AFC6D60E4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48" name="Oval 146">
              <a:extLst>
                <a:ext uri="{FF2B5EF4-FFF2-40B4-BE49-F238E27FC236}">
                  <a16:creationId xmlns:a16="http://schemas.microsoft.com/office/drawing/2014/main" id="{815E22F0-8C1F-46A8-BC03-6507D13459C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49" name="Oval 147">
              <a:extLst>
                <a:ext uri="{FF2B5EF4-FFF2-40B4-BE49-F238E27FC236}">
                  <a16:creationId xmlns:a16="http://schemas.microsoft.com/office/drawing/2014/main" id="{E574F6E5-D96C-4688-A7EE-8CF76DAE17F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0" name="Oval 148">
              <a:extLst>
                <a:ext uri="{FF2B5EF4-FFF2-40B4-BE49-F238E27FC236}">
                  <a16:creationId xmlns:a16="http://schemas.microsoft.com/office/drawing/2014/main" id="{31B18409-D563-41FC-BF20-AEAEC3AB0AE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1" name="Oval 149">
              <a:extLst>
                <a:ext uri="{FF2B5EF4-FFF2-40B4-BE49-F238E27FC236}">
                  <a16:creationId xmlns:a16="http://schemas.microsoft.com/office/drawing/2014/main" id="{966776FF-3765-4AF9-A1AF-CE7794C7D18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2" name="Oval 150">
              <a:extLst>
                <a:ext uri="{FF2B5EF4-FFF2-40B4-BE49-F238E27FC236}">
                  <a16:creationId xmlns:a16="http://schemas.microsoft.com/office/drawing/2014/main" id="{086AF9D6-9BCF-4FF6-99E9-203355658B1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3" name="Oval 151">
              <a:extLst>
                <a:ext uri="{FF2B5EF4-FFF2-40B4-BE49-F238E27FC236}">
                  <a16:creationId xmlns:a16="http://schemas.microsoft.com/office/drawing/2014/main" id="{8A08C54B-0C75-4B60-8C31-CEF7442DB9F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4" name="Oval 152">
              <a:extLst>
                <a:ext uri="{FF2B5EF4-FFF2-40B4-BE49-F238E27FC236}">
                  <a16:creationId xmlns:a16="http://schemas.microsoft.com/office/drawing/2014/main" id="{CD4E62EB-4115-4BE8-9D7B-9BA534F0A78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5" name="Oval 153">
              <a:extLst>
                <a:ext uri="{FF2B5EF4-FFF2-40B4-BE49-F238E27FC236}">
                  <a16:creationId xmlns:a16="http://schemas.microsoft.com/office/drawing/2014/main" id="{BC6C0835-F3D9-4C8E-8762-3BA1B8D36E6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6" name="Oval 154">
              <a:extLst>
                <a:ext uri="{FF2B5EF4-FFF2-40B4-BE49-F238E27FC236}">
                  <a16:creationId xmlns:a16="http://schemas.microsoft.com/office/drawing/2014/main" id="{0F05A3A0-15CA-4F26-B835-5F1E3A6D938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7" name="Oval 155">
              <a:extLst>
                <a:ext uri="{FF2B5EF4-FFF2-40B4-BE49-F238E27FC236}">
                  <a16:creationId xmlns:a16="http://schemas.microsoft.com/office/drawing/2014/main" id="{DCEC2978-632F-4131-9B86-7BE4B248A5D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8" name="Oval 156">
              <a:extLst>
                <a:ext uri="{FF2B5EF4-FFF2-40B4-BE49-F238E27FC236}">
                  <a16:creationId xmlns:a16="http://schemas.microsoft.com/office/drawing/2014/main" id="{CAC790A7-A7BE-4229-BEFA-ED0A9056248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9" name="Oval 157">
              <a:extLst>
                <a:ext uri="{FF2B5EF4-FFF2-40B4-BE49-F238E27FC236}">
                  <a16:creationId xmlns:a16="http://schemas.microsoft.com/office/drawing/2014/main" id="{C8174352-7B90-438E-913B-44B05907D13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60" name="Oval 158">
              <a:extLst>
                <a:ext uri="{FF2B5EF4-FFF2-40B4-BE49-F238E27FC236}">
                  <a16:creationId xmlns:a16="http://schemas.microsoft.com/office/drawing/2014/main" id="{EFDF2EB1-F742-456A-A167-3DC90A98F42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61" name="Oval 159">
              <a:extLst>
                <a:ext uri="{FF2B5EF4-FFF2-40B4-BE49-F238E27FC236}">
                  <a16:creationId xmlns:a16="http://schemas.microsoft.com/office/drawing/2014/main" id="{75EE2904-F3DD-4983-8310-51146B15F0B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62" name="Oval 160">
              <a:extLst>
                <a:ext uri="{FF2B5EF4-FFF2-40B4-BE49-F238E27FC236}">
                  <a16:creationId xmlns:a16="http://schemas.microsoft.com/office/drawing/2014/main" id="{7B364DC1-BE78-43E2-94F8-9DBE467D196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63" name="Oval 161">
              <a:extLst>
                <a:ext uri="{FF2B5EF4-FFF2-40B4-BE49-F238E27FC236}">
                  <a16:creationId xmlns:a16="http://schemas.microsoft.com/office/drawing/2014/main" id="{4234C1FC-B325-4637-9F6E-0B3907506B1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64" name="Oval 162">
              <a:extLst>
                <a:ext uri="{FF2B5EF4-FFF2-40B4-BE49-F238E27FC236}">
                  <a16:creationId xmlns:a16="http://schemas.microsoft.com/office/drawing/2014/main" id="{4DE061D0-D70D-4AA8-9557-D852B10591E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65" name="Oval 163">
              <a:extLst>
                <a:ext uri="{FF2B5EF4-FFF2-40B4-BE49-F238E27FC236}">
                  <a16:creationId xmlns:a16="http://schemas.microsoft.com/office/drawing/2014/main" id="{2CD76936-FD70-4047-8B1C-192C9EDEA4B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66" name="Oval 164">
              <a:extLst>
                <a:ext uri="{FF2B5EF4-FFF2-40B4-BE49-F238E27FC236}">
                  <a16:creationId xmlns:a16="http://schemas.microsoft.com/office/drawing/2014/main" id="{10BF9515-3162-42B7-BAF1-AE03AB182E0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67" name="Oval 165">
              <a:extLst>
                <a:ext uri="{FF2B5EF4-FFF2-40B4-BE49-F238E27FC236}">
                  <a16:creationId xmlns:a16="http://schemas.microsoft.com/office/drawing/2014/main" id="{740AF3D2-0E1D-4BFB-B3BE-41FB7599E26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68" name="Oval 166">
              <a:extLst>
                <a:ext uri="{FF2B5EF4-FFF2-40B4-BE49-F238E27FC236}">
                  <a16:creationId xmlns:a16="http://schemas.microsoft.com/office/drawing/2014/main" id="{216B3152-0FCF-4CF4-986C-8755228A503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69" name="Oval 167">
              <a:extLst>
                <a:ext uri="{FF2B5EF4-FFF2-40B4-BE49-F238E27FC236}">
                  <a16:creationId xmlns:a16="http://schemas.microsoft.com/office/drawing/2014/main" id="{5F613A5D-3DED-41C1-8F01-1AD2848FC81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70" name="Oval 168">
              <a:extLst>
                <a:ext uri="{FF2B5EF4-FFF2-40B4-BE49-F238E27FC236}">
                  <a16:creationId xmlns:a16="http://schemas.microsoft.com/office/drawing/2014/main" id="{FBBB1151-42F4-4D37-9844-27EA9631E58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71" name="Oval 169">
              <a:extLst>
                <a:ext uri="{FF2B5EF4-FFF2-40B4-BE49-F238E27FC236}">
                  <a16:creationId xmlns:a16="http://schemas.microsoft.com/office/drawing/2014/main" id="{AA3A8F0C-814A-4EB8-8E12-A2D0544818A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72" name="Oval 170">
              <a:extLst>
                <a:ext uri="{FF2B5EF4-FFF2-40B4-BE49-F238E27FC236}">
                  <a16:creationId xmlns:a16="http://schemas.microsoft.com/office/drawing/2014/main" id="{BB7F5615-84D9-454E-A257-3577986B24D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73" name="Oval 171">
              <a:extLst>
                <a:ext uri="{FF2B5EF4-FFF2-40B4-BE49-F238E27FC236}">
                  <a16:creationId xmlns:a16="http://schemas.microsoft.com/office/drawing/2014/main" id="{AAD306BA-AD4A-4693-9E2E-26A2BF2BD71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74" name="Oval 172">
              <a:extLst>
                <a:ext uri="{FF2B5EF4-FFF2-40B4-BE49-F238E27FC236}">
                  <a16:creationId xmlns:a16="http://schemas.microsoft.com/office/drawing/2014/main" id="{FEB33AC9-16F6-492C-9406-0E18194EEE1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75" name="Oval 173">
              <a:extLst>
                <a:ext uri="{FF2B5EF4-FFF2-40B4-BE49-F238E27FC236}">
                  <a16:creationId xmlns:a16="http://schemas.microsoft.com/office/drawing/2014/main" id="{D7178895-1756-4BE7-8C0E-F304C470E25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76" name="Oval 174">
              <a:extLst>
                <a:ext uri="{FF2B5EF4-FFF2-40B4-BE49-F238E27FC236}">
                  <a16:creationId xmlns:a16="http://schemas.microsoft.com/office/drawing/2014/main" id="{D08197B1-4A5C-4681-BF0D-D2382A7249F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77" name="Oval 175">
              <a:extLst>
                <a:ext uri="{FF2B5EF4-FFF2-40B4-BE49-F238E27FC236}">
                  <a16:creationId xmlns:a16="http://schemas.microsoft.com/office/drawing/2014/main" id="{29AE6C4B-B817-466D-BFD5-5F7FB481AE9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78" name="Oval 176">
              <a:extLst>
                <a:ext uri="{FF2B5EF4-FFF2-40B4-BE49-F238E27FC236}">
                  <a16:creationId xmlns:a16="http://schemas.microsoft.com/office/drawing/2014/main" id="{EDE2ACB3-03CC-4BBF-9596-DB82B45DBC7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79" name="Oval 177">
              <a:extLst>
                <a:ext uri="{FF2B5EF4-FFF2-40B4-BE49-F238E27FC236}">
                  <a16:creationId xmlns:a16="http://schemas.microsoft.com/office/drawing/2014/main" id="{A14F019C-5AFC-4BBF-BDBD-1B0C4890DF8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80" name="Oval 178">
              <a:extLst>
                <a:ext uri="{FF2B5EF4-FFF2-40B4-BE49-F238E27FC236}">
                  <a16:creationId xmlns:a16="http://schemas.microsoft.com/office/drawing/2014/main" id="{B1BC5F05-4836-4AEE-9F26-7C27A70DF12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81" name="Oval 179">
              <a:extLst>
                <a:ext uri="{FF2B5EF4-FFF2-40B4-BE49-F238E27FC236}">
                  <a16:creationId xmlns:a16="http://schemas.microsoft.com/office/drawing/2014/main" id="{C1FA5D97-88C3-4032-A3E6-6AF1FA17D88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82" name="Oval 180">
              <a:extLst>
                <a:ext uri="{FF2B5EF4-FFF2-40B4-BE49-F238E27FC236}">
                  <a16:creationId xmlns:a16="http://schemas.microsoft.com/office/drawing/2014/main" id="{577FA54A-9CC9-456C-8CF4-6D9F561052C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83" name="Oval 181">
              <a:extLst>
                <a:ext uri="{FF2B5EF4-FFF2-40B4-BE49-F238E27FC236}">
                  <a16:creationId xmlns:a16="http://schemas.microsoft.com/office/drawing/2014/main" id="{CE94E733-203F-4EEF-B585-86558EFB24B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84" name="Oval 182">
              <a:extLst>
                <a:ext uri="{FF2B5EF4-FFF2-40B4-BE49-F238E27FC236}">
                  <a16:creationId xmlns:a16="http://schemas.microsoft.com/office/drawing/2014/main" id="{BED0B3C2-9CD4-423B-A287-ECBDAF3A13F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85" name="Oval 183">
              <a:extLst>
                <a:ext uri="{FF2B5EF4-FFF2-40B4-BE49-F238E27FC236}">
                  <a16:creationId xmlns:a16="http://schemas.microsoft.com/office/drawing/2014/main" id="{7E655301-4310-4239-8AB5-A2F2A67F98B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86" name="Oval 184">
              <a:extLst>
                <a:ext uri="{FF2B5EF4-FFF2-40B4-BE49-F238E27FC236}">
                  <a16:creationId xmlns:a16="http://schemas.microsoft.com/office/drawing/2014/main" id="{5F28647D-CCF7-4E87-8A63-E2A16F55B52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87" name="Oval 185">
              <a:extLst>
                <a:ext uri="{FF2B5EF4-FFF2-40B4-BE49-F238E27FC236}">
                  <a16:creationId xmlns:a16="http://schemas.microsoft.com/office/drawing/2014/main" id="{366C0E9B-962B-4994-934D-DA69AE6AFE8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88" name="Oval 186">
              <a:extLst>
                <a:ext uri="{FF2B5EF4-FFF2-40B4-BE49-F238E27FC236}">
                  <a16:creationId xmlns:a16="http://schemas.microsoft.com/office/drawing/2014/main" id="{5B6CBD7D-286F-47FB-A869-EF6C8D302AF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89" name="Oval 187">
              <a:extLst>
                <a:ext uri="{FF2B5EF4-FFF2-40B4-BE49-F238E27FC236}">
                  <a16:creationId xmlns:a16="http://schemas.microsoft.com/office/drawing/2014/main" id="{65522231-FDF8-48B3-AF48-EC0A9111050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90" name="Oval 188">
              <a:extLst>
                <a:ext uri="{FF2B5EF4-FFF2-40B4-BE49-F238E27FC236}">
                  <a16:creationId xmlns:a16="http://schemas.microsoft.com/office/drawing/2014/main" id="{89380098-AC5F-4B71-82F2-7F8792B32BC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91" name="Oval 189">
              <a:extLst>
                <a:ext uri="{FF2B5EF4-FFF2-40B4-BE49-F238E27FC236}">
                  <a16:creationId xmlns:a16="http://schemas.microsoft.com/office/drawing/2014/main" id="{76B4FEFF-C7B6-4A88-B5CC-E328DF0B4AD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92" name="Oval 190">
              <a:extLst>
                <a:ext uri="{FF2B5EF4-FFF2-40B4-BE49-F238E27FC236}">
                  <a16:creationId xmlns:a16="http://schemas.microsoft.com/office/drawing/2014/main" id="{9A38C0AA-CD19-4953-9789-D53EDB71BB9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93" name="Oval 191">
              <a:extLst>
                <a:ext uri="{FF2B5EF4-FFF2-40B4-BE49-F238E27FC236}">
                  <a16:creationId xmlns:a16="http://schemas.microsoft.com/office/drawing/2014/main" id="{C8115A85-79DB-4D72-A094-BADF38FB578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94" name="Oval 192">
              <a:extLst>
                <a:ext uri="{FF2B5EF4-FFF2-40B4-BE49-F238E27FC236}">
                  <a16:creationId xmlns:a16="http://schemas.microsoft.com/office/drawing/2014/main" id="{FC5F52C9-3EBA-4451-97D1-D5099A0A06E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95" name="Oval 193">
              <a:extLst>
                <a:ext uri="{FF2B5EF4-FFF2-40B4-BE49-F238E27FC236}">
                  <a16:creationId xmlns:a16="http://schemas.microsoft.com/office/drawing/2014/main" id="{6E4AB865-9294-4B45-BB5A-16AA1B53834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96" name="Oval 194">
              <a:extLst>
                <a:ext uri="{FF2B5EF4-FFF2-40B4-BE49-F238E27FC236}">
                  <a16:creationId xmlns:a16="http://schemas.microsoft.com/office/drawing/2014/main" id="{1E4BE1F8-4113-41A6-87C7-225D2027D4C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97" name="Oval 195">
              <a:extLst>
                <a:ext uri="{FF2B5EF4-FFF2-40B4-BE49-F238E27FC236}">
                  <a16:creationId xmlns:a16="http://schemas.microsoft.com/office/drawing/2014/main" id="{DE82A1FE-4494-4B62-9D5D-F6C6ABA9F85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98" name="Oval 196">
              <a:extLst>
                <a:ext uri="{FF2B5EF4-FFF2-40B4-BE49-F238E27FC236}">
                  <a16:creationId xmlns:a16="http://schemas.microsoft.com/office/drawing/2014/main" id="{41741F01-1C50-4D74-B324-76EB3A2F0C3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99" name="Oval 197">
              <a:extLst>
                <a:ext uri="{FF2B5EF4-FFF2-40B4-BE49-F238E27FC236}">
                  <a16:creationId xmlns:a16="http://schemas.microsoft.com/office/drawing/2014/main" id="{A1F08F10-059B-4B4D-A916-D69657B42A9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00" name="Oval 198">
              <a:extLst>
                <a:ext uri="{FF2B5EF4-FFF2-40B4-BE49-F238E27FC236}">
                  <a16:creationId xmlns:a16="http://schemas.microsoft.com/office/drawing/2014/main" id="{69C9ADE1-1CD5-4FC0-9031-AE9C7373A07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01" name="Oval 199">
              <a:extLst>
                <a:ext uri="{FF2B5EF4-FFF2-40B4-BE49-F238E27FC236}">
                  <a16:creationId xmlns:a16="http://schemas.microsoft.com/office/drawing/2014/main" id="{3C7FE4A8-CABC-4F03-B312-98EF4BCE6B7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02" name="Oval 200">
              <a:extLst>
                <a:ext uri="{FF2B5EF4-FFF2-40B4-BE49-F238E27FC236}">
                  <a16:creationId xmlns:a16="http://schemas.microsoft.com/office/drawing/2014/main" id="{87E97483-8053-443D-84E0-AF60C9B051C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03" name="Oval 201">
              <a:extLst>
                <a:ext uri="{FF2B5EF4-FFF2-40B4-BE49-F238E27FC236}">
                  <a16:creationId xmlns:a16="http://schemas.microsoft.com/office/drawing/2014/main" id="{E44713DC-B248-422F-90FB-67CA531EFE6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04" name="Oval 202">
              <a:extLst>
                <a:ext uri="{FF2B5EF4-FFF2-40B4-BE49-F238E27FC236}">
                  <a16:creationId xmlns:a16="http://schemas.microsoft.com/office/drawing/2014/main" id="{40C6F4CB-75E5-4DC0-8311-EB84617454A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05" name="Oval 203">
              <a:extLst>
                <a:ext uri="{FF2B5EF4-FFF2-40B4-BE49-F238E27FC236}">
                  <a16:creationId xmlns:a16="http://schemas.microsoft.com/office/drawing/2014/main" id="{74D3734F-176E-4433-9C40-F6F7866ED84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06" name="Oval 204">
              <a:extLst>
                <a:ext uri="{FF2B5EF4-FFF2-40B4-BE49-F238E27FC236}">
                  <a16:creationId xmlns:a16="http://schemas.microsoft.com/office/drawing/2014/main" id="{D047F977-E369-4A95-A7E1-6CA88FCFB1A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07" name="Oval 205">
              <a:extLst>
                <a:ext uri="{FF2B5EF4-FFF2-40B4-BE49-F238E27FC236}">
                  <a16:creationId xmlns:a16="http://schemas.microsoft.com/office/drawing/2014/main" id="{50190077-102D-4CB6-8A0F-8052E71C634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08" name="Oval 206">
              <a:extLst>
                <a:ext uri="{FF2B5EF4-FFF2-40B4-BE49-F238E27FC236}">
                  <a16:creationId xmlns:a16="http://schemas.microsoft.com/office/drawing/2014/main" id="{43C25744-FFCB-4049-AECD-73CE5206858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09" name="Oval 207">
              <a:extLst>
                <a:ext uri="{FF2B5EF4-FFF2-40B4-BE49-F238E27FC236}">
                  <a16:creationId xmlns:a16="http://schemas.microsoft.com/office/drawing/2014/main" id="{CE5361AD-9A53-42C9-AA44-9971FD4B5C0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0" name="Oval 208">
              <a:extLst>
                <a:ext uri="{FF2B5EF4-FFF2-40B4-BE49-F238E27FC236}">
                  <a16:creationId xmlns:a16="http://schemas.microsoft.com/office/drawing/2014/main" id="{E40B51A6-21CE-472F-8DBD-46CEF8903A0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1" name="Oval 209">
              <a:extLst>
                <a:ext uri="{FF2B5EF4-FFF2-40B4-BE49-F238E27FC236}">
                  <a16:creationId xmlns:a16="http://schemas.microsoft.com/office/drawing/2014/main" id="{18528947-6E4C-4C8B-8DCB-BAD6600CEBF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2" name="Oval 210">
              <a:extLst>
                <a:ext uri="{FF2B5EF4-FFF2-40B4-BE49-F238E27FC236}">
                  <a16:creationId xmlns:a16="http://schemas.microsoft.com/office/drawing/2014/main" id="{397EF648-CA36-4ACC-86B6-21CACFA14CD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3" name="Oval 211">
              <a:extLst>
                <a:ext uri="{FF2B5EF4-FFF2-40B4-BE49-F238E27FC236}">
                  <a16:creationId xmlns:a16="http://schemas.microsoft.com/office/drawing/2014/main" id="{94334508-4B8D-4B4D-9634-7D16CF97392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4" name="Oval 212">
              <a:extLst>
                <a:ext uri="{FF2B5EF4-FFF2-40B4-BE49-F238E27FC236}">
                  <a16:creationId xmlns:a16="http://schemas.microsoft.com/office/drawing/2014/main" id="{E717AE45-FC65-49E6-9C59-548B729C73D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" name="Oval 213">
              <a:extLst>
                <a:ext uri="{FF2B5EF4-FFF2-40B4-BE49-F238E27FC236}">
                  <a16:creationId xmlns:a16="http://schemas.microsoft.com/office/drawing/2014/main" id="{1BB9658B-FFC3-4CD4-BAEA-9F0F4309660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" name="Oval 214">
              <a:extLst>
                <a:ext uri="{FF2B5EF4-FFF2-40B4-BE49-F238E27FC236}">
                  <a16:creationId xmlns:a16="http://schemas.microsoft.com/office/drawing/2014/main" id="{E14F7163-E220-482C-B7C1-C834AE0538F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7" name="Oval 215">
              <a:extLst>
                <a:ext uri="{FF2B5EF4-FFF2-40B4-BE49-F238E27FC236}">
                  <a16:creationId xmlns:a16="http://schemas.microsoft.com/office/drawing/2014/main" id="{5387F687-C694-4D51-BF0F-08FC741E792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8" name="Oval 216">
              <a:extLst>
                <a:ext uri="{FF2B5EF4-FFF2-40B4-BE49-F238E27FC236}">
                  <a16:creationId xmlns:a16="http://schemas.microsoft.com/office/drawing/2014/main" id="{EF8D40C7-950A-49ED-ADF3-48CAE4CDABE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9" name="Oval 217">
              <a:extLst>
                <a:ext uri="{FF2B5EF4-FFF2-40B4-BE49-F238E27FC236}">
                  <a16:creationId xmlns:a16="http://schemas.microsoft.com/office/drawing/2014/main" id="{2AB8E0B8-E370-4C6F-9AC1-86FD670A660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323802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323803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20" name="Rectangle 220">
            <a:extLst>
              <a:ext uri="{FF2B5EF4-FFF2-40B4-BE49-F238E27FC236}">
                <a16:creationId xmlns:a16="http://schemas.microsoft.com/office/drawing/2014/main" id="{E3410CB4-5746-4295-9070-C237E6CE006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1" name="Rectangle 221">
            <a:extLst>
              <a:ext uri="{FF2B5EF4-FFF2-40B4-BE49-F238E27FC236}">
                <a16:creationId xmlns:a16="http://schemas.microsoft.com/office/drawing/2014/main" id="{E6B86AD0-405E-4C4B-B2AD-B3FF45B2F3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2" name="Rectangle 222">
            <a:extLst>
              <a:ext uri="{FF2B5EF4-FFF2-40B4-BE49-F238E27FC236}">
                <a16:creationId xmlns:a16="http://schemas.microsoft.com/office/drawing/2014/main" id="{5ADE4E47-6142-4B40-89E6-F05E70028A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37361-C049-4A38-9B58-14D6C33755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2622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18">
            <a:extLst>
              <a:ext uri="{FF2B5EF4-FFF2-40B4-BE49-F238E27FC236}">
                <a16:creationId xmlns:a16="http://schemas.microsoft.com/office/drawing/2014/main" id="{9662F7CE-83A6-4F97-A7DF-AA82730849E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8B8A3-C072-4959-8253-C235049231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219">
            <a:extLst>
              <a:ext uri="{FF2B5EF4-FFF2-40B4-BE49-F238E27FC236}">
                <a16:creationId xmlns:a16="http://schemas.microsoft.com/office/drawing/2014/main" id="{31F31F68-F3C0-4C8B-B180-ADB2ECC5F03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0">
            <a:extLst>
              <a:ext uri="{FF2B5EF4-FFF2-40B4-BE49-F238E27FC236}">
                <a16:creationId xmlns:a16="http://schemas.microsoft.com/office/drawing/2014/main" id="{EBE6F49C-A87A-4512-8FC1-E775E609F94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0061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18">
            <a:extLst>
              <a:ext uri="{FF2B5EF4-FFF2-40B4-BE49-F238E27FC236}">
                <a16:creationId xmlns:a16="http://schemas.microsoft.com/office/drawing/2014/main" id="{93C9317D-D697-4F65-ABA1-85130F48A0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AA7D3-DB74-483B-B5C5-FE0A973060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219">
            <a:extLst>
              <a:ext uri="{FF2B5EF4-FFF2-40B4-BE49-F238E27FC236}">
                <a16:creationId xmlns:a16="http://schemas.microsoft.com/office/drawing/2014/main" id="{FA6844E1-B9A2-49E5-AC88-4F8EFEE0DF2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0">
            <a:extLst>
              <a:ext uri="{FF2B5EF4-FFF2-40B4-BE49-F238E27FC236}">
                <a16:creationId xmlns:a16="http://schemas.microsoft.com/office/drawing/2014/main" id="{31E3EB35-B81B-4AC5-81C3-6A0264A2A38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5599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18">
            <a:extLst>
              <a:ext uri="{FF2B5EF4-FFF2-40B4-BE49-F238E27FC236}">
                <a16:creationId xmlns:a16="http://schemas.microsoft.com/office/drawing/2014/main" id="{8CDD54A3-23E7-4ECB-9F60-389C691678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12D12-A1EC-46DE-90BD-689AE57624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219">
            <a:extLst>
              <a:ext uri="{FF2B5EF4-FFF2-40B4-BE49-F238E27FC236}">
                <a16:creationId xmlns:a16="http://schemas.microsoft.com/office/drawing/2014/main" id="{1E160BAB-2A83-4FD3-A41A-DE60877AAC8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20">
            <a:extLst>
              <a:ext uri="{FF2B5EF4-FFF2-40B4-BE49-F238E27FC236}">
                <a16:creationId xmlns:a16="http://schemas.microsoft.com/office/drawing/2014/main" id="{C8724431-A217-46EE-9E9D-02831BFC8874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21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18">
            <a:extLst>
              <a:ext uri="{FF2B5EF4-FFF2-40B4-BE49-F238E27FC236}">
                <a16:creationId xmlns:a16="http://schemas.microsoft.com/office/drawing/2014/main" id="{5DA80382-71EB-429A-A732-7E1301FC16D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D7465-BEBD-40C6-AE08-BE334495DD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219">
            <a:extLst>
              <a:ext uri="{FF2B5EF4-FFF2-40B4-BE49-F238E27FC236}">
                <a16:creationId xmlns:a16="http://schemas.microsoft.com/office/drawing/2014/main" id="{7E7069E2-0D9E-4D5E-AE2B-5E31E253ED0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20">
            <a:extLst>
              <a:ext uri="{FF2B5EF4-FFF2-40B4-BE49-F238E27FC236}">
                <a16:creationId xmlns:a16="http://schemas.microsoft.com/office/drawing/2014/main" id="{F216962D-08B8-4327-8447-73C886F72DC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9667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18">
            <a:extLst>
              <a:ext uri="{FF2B5EF4-FFF2-40B4-BE49-F238E27FC236}">
                <a16:creationId xmlns:a16="http://schemas.microsoft.com/office/drawing/2014/main" id="{1C9769A8-9BBA-49F0-B4C9-DC195704A8B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9A579-384E-4C7A-855D-0E358D6927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219">
            <a:extLst>
              <a:ext uri="{FF2B5EF4-FFF2-40B4-BE49-F238E27FC236}">
                <a16:creationId xmlns:a16="http://schemas.microsoft.com/office/drawing/2014/main" id="{1A97CD2E-E63A-41D6-B310-4FA3BE521EB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20">
            <a:extLst>
              <a:ext uri="{FF2B5EF4-FFF2-40B4-BE49-F238E27FC236}">
                <a16:creationId xmlns:a16="http://schemas.microsoft.com/office/drawing/2014/main" id="{8F57EBE9-1107-4176-85FD-9F1291D1E613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22734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>
            <a:extLst>
              <a:ext uri="{FF2B5EF4-FFF2-40B4-BE49-F238E27FC236}">
                <a16:creationId xmlns:a16="http://schemas.microsoft.com/office/drawing/2014/main" id="{F088AE3C-B794-4B5F-BC44-CA878BFD5FB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522C8-7FB0-4A65-8A2C-4BADD5A5B0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219">
            <a:extLst>
              <a:ext uri="{FF2B5EF4-FFF2-40B4-BE49-F238E27FC236}">
                <a16:creationId xmlns:a16="http://schemas.microsoft.com/office/drawing/2014/main" id="{4EFF7C26-872A-44C5-B06D-B6822FC9EEC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20">
            <a:extLst>
              <a:ext uri="{FF2B5EF4-FFF2-40B4-BE49-F238E27FC236}">
                <a16:creationId xmlns:a16="http://schemas.microsoft.com/office/drawing/2014/main" id="{02E7A613-DACB-4AC2-A892-12647E0C080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32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18">
            <a:extLst>
              <a:ext uri="{FF2B5EF4-FFF2-40B4-BE49-F238E27FC236}">
                <a16:creationId xmlns:a16="http://schemas.microsoft.com/office/drawing/2014/main" id="{78CA666F-3EEA-415A-B4B4-D3049847DD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4AF49-1F60-42E4-8E68-377390287C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219">
            <a:extLst>
              <a:ext uri="{FF2B5EF4-FFF2-40B4-BE49-F238E27FC236}">
                <a16:creationId xmlns:a16="http://schemas.microsoft.com/office/drawing/2014/main" id="{3CEE64B2-B4E1-47F9-8B1F-1FB361D3F0FE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20">
            <a:extLst>
              <a:ext uri="{FF2B5EF4-FFF2-40B4-BE49-F238E27FC236}">
                <a16:creationId xmlns:a16="http://schemas.microsoft.com/office/drawing/2014/main" id="{A0A4A69C-4602-4A83-9561-7F295A9FAE05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070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18">
            <a:extLst>
              <a:ext uri="{FF2B5EF4-FFF2-40B4-BE49-F238E27FC236}">
                <a16:creationId xmlns:a16="http://schemas.microsoft.com/office/drawing/2014/main" id="{33B5D878-B330-40FD-800F-ECD9BC8A47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A96B5-7127-4E95-BD40-FE9A6F79C9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219">
            <a:extLst>
              <a:ext uri="{FF2B5EF4-FFF2-40B4-BE49-F238E27FC236}">
                <a16:creationId xmlns:a16="http://schemas.microsoft.com/office/drawing/2014/main" id="{EC77F70A-0161-405F-A285-8E7AEFFF3A9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0">
            <a:extLst>
              <a:ext uri="{FF2B5EF4-FFF2-40B4-BE49-F238E27FC236}">
                <a16:creationId xmlns:a16="http://schemas.microsoft.com/office/drawing/2014/main" id="{663AC32B-8A1C-4053-8F6C-C2CB3A0F276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4365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18">
            <a:extLst>
              <a:ext uri="{FF2B5EF4-FFF2-40B4-BE49-F238E27FC236}">
                <a16:creationId xmlns:a16="http://schemas.microsoft.com/office/drawing/2014/main" id="{0B89129D-0C46-41FF-962A-B277FD12CE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BD78D-7E94-4E7C-BAB3-1FAF52B065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219">
            <a:extLst>
              <a:ext uri="{FF2B5EF4-FFF2-40B4-BE49-F238E27FC236}">
                <a16:creationId xmlns:a16="http://schemas.microsoft.com/office/drawing/2014/main" id="{683709C5-E81C-45C2-9606-157F140586B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20">
            <a:extLst>
              <a:ext uri="{FF2B5EF4-FFF2-40B4-BE49-F238E27FC236}">
                <a16:creationId xmlns:a16="http://schemas.microsoft.com/office/drawing/2014/main" id="{03817387-6CB5-4516-A5D1-0B1B81F58D75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2876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18">
            <a:extLst>
              <a:ext uri="{FF2B5EF4-FFF2-40B4-BE49-F238E27FC236}">
                <a16:creationId xmlns:a16="http://schemas.microsoft.com/office/drawing/2014/main" id="{6BA24559-77AD-4424-A3E5-6740E458F83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4F28B-1223-404B-B4E5-52B69A0F56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219">
            <a:extLst>
              <a:ext uri="{FF2B5EF4-FFF2-40B4-BE49-F238E27FC236}">
                <a16:creationId xmlns:a16="http://schemas.microsoft.com/office/drawing/2014/main" id="{0261A253-05C3-47ED-AE5F-9010EE56905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0">
            <a:extLst>
              <a:ext uri="{FF2B5EF4-FFF2-40B4-BE49-F238E27FC236}">
                <a16:creationId xmlns:a16="http://schemas.microsoft.com/office/drawing/2014/main" id="{6A08155F-8443-4287-8721-9D11E29323B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9492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18">
            <a:extLst>
              <a:ext uri="{FF2B5EF4-FFF2-40B4-BE49-F238E27FC236}">
                <a16:creationId xmlns:a16="http://schemas.microsoft.com/office/drawing/2014/main" id="{CC2B61F4-4BA7-4099-8165-111BA3DB17A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7E16A-FE7B-4EC2-983B-D36A59ED2D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219">
            <a:extLst>
              <a:ext uri="{FF2B5EF4-FFF2-40B4-BE49-F238E27FC236}">
                <a16:creationId xmlns:a16="http://schemas.microsoft.com/office/drawing/2014/main" id="{7CDF9CE4-A8E6-4145-9CC1-35D6D67D434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0">
            <a:extLst>
              <a:ext uri="{FF2B5EF4-FFF2-40B4-BE49-F238E27FC236}">
                <a16:creationId xmlns:a16="http://schemas.microsoft.com/office/drawing/2014/main" id="{CDA44781-79B9-42E9-8D30-7F506D4680DA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453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18">
            <a:extLst>
              <a:ext uri="{FF2B5EF4-FFF2-40B4-BE49-F238E27FC236}">
                <a16:creationId xmlns:a16="http://schemas.microsoft.com/office/drawing/2014/main" id="{0DC4DD3B-64A2-4341-8F85-38B2686616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F1C55-4E50-4BDC-A499-AAA618A16C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219">
            <a:extLst>
              <a:ext uri="{FF2B5EF4-FFF2-40B4-BE49-F238E27FC236}">
                <a16:creationId xmlns:a16="http://schemas.microsoft.com/office/drawing/2014/main" id="{39E53598-ADA8-4F3A-AD05-59FBAA4D98E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20">
            <a:extLst>
              <a:ext uri="{FF2B5EF4-FFF2-40B4-BE49-F238E27FC236}">
                <a16:creationId xmlns:a16="http://schemas.microsoft.com/office/drawing/2014/main" id="{07A56401-E030-497F-9476-14047DBDB5AA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679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18">
            <a:extLst>
              <a:ext uri="{FF2B5EF4-FFF2-40B4-BE49-F238E27FC236}">
                <a16:creationId xmlns:a16="http://schemas.microsoft.com/office/drawing/2014/main" id="{0996828B-EA99-444C-93DE-960D375BB9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7FE83-7592-459B-BB73-91CDE8E0DE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219">
            <a:extLst>
              <a:ext uri="{FF2B5EF4-FFF2-40B4-BE49-F238E27FC236}">
                <a16:creationId xmlns:a16="http://schemas.microsoft.com/office/drawing/2014/main" id="{317BCBC9-D4C0-43DE-9980-501814EA60C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20">
            <a:extLst>
              <a:ext uri="{FF2B5EF4-FFF2-40B4-BE49-F238E27FC236}">
                <a16:creationId xmlns:a16="http://schemas.microsoft.com/office/drawing/2014/main" id="{2542FDDE-5AFB-422C-A664-081319BA48C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048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18">
            <a:extLst>
              <a:ext uri="{FF2B5EF4-FFF2-40B4-BE49-F238E27FC236}">
                <a16:creationId xmlns:a16="http://schemas.microsoft.com/office/drawing/2014/main" id="{72FF8E9D-B48D-4F42-A495-DF3DF6E1848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1655B-2C8F-405C-87C6-66DD23498C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219">
            <a:extLst>
              <a:ext uri="{FF2B5EF4-FFF2-40B4-BE49-F238E27FC236}">
                <a16:creationId xmlns:a16="http://schemas.microsoft.com/office/drawing/2014/main" id="{79DB4D76-960E-4CE4-B805-A5D3FC12CBCA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20">
            <a:extLst>
              <a:ext uri="{FF2B5EF4-FFF2-40B4-BE49-F238E27FC236}">
                <a16:creationId xmlns:a16="http://schemas.microsoft.com/office/drawing/2014/main" id="{406D845F-FC39-4B8F-9FD1-5B2CB00CA533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25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18">
            <a:extLst>
              <a:ext uri="{FF2B5EF4-FFF2-40B4-BE49-F238E27FC236}">
                <a16:creationId xmlns:a16="http://schemas.microsoft.com/office/drawing/2014/main" id="{31602FB7-E638-4C5E-AE77-2C1122E38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BF2FC-B94F-4F22-A13B-A093EC5028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219">
            <a:extLst>
              <a:ext uri="{FF2B5EF4-FFF2-40B4-BE49-F238E27FC236}">
                <a16:creationId xmlns:a16="http://schemas.microsoft.com/office/drawing/2014/main" id="{8752DBF6-028D-4540-8796-C5D025A35D8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20">
            <a:extLst>
              <a:ext uri="{FF2B5EF4-FFF2-40B4-BE49-F238E27FC236}">
                <a16:creationId xmlns:a16="http://schemas.microsoft.com/office/drawing/2014/main" id="{AE24A859-9542-4F32-892E-CEA011526B9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387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>
            <a:extLst>
              <a:ext uri="{FF2B5EF4-FFF2-40B4-BE49-F238E27FC236}">
                <a16:creationId xmlns:a16="http://schemas.microsoft.com/office/drawing/2014/main" id="{D1F6E4C7-E5C7-4125-AE42-4D518825CF6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AEE93-748B-4322-BC3E-492E89BBAE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219">
            <a:extLst>
              <a:ext uri="{FF2B5EF4-FFF2-40B4-BE49-F238E27FC236}">
                <a16:creationId xmlns:a16="http://schemas.microsoft.com/office/drawing/2014/main" id="{18677DD4-32B1-4627-ABA8-1C1A07082366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20">
            <a:extLst>
              <a:ext uri="{FF2B5EF4-FFF2-40B4-BE49-F238E27FC236}">
                <a16:creationId xmlns:a16="http://schemas.microsoft.com/office/drawing/2014/main" id="{E0A8583A-9245-4F9A-96E9-1761EDC205C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340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18">
            <a:extLst>
              <a:ext uri="{FF2B5EF4-FFF2-40B4-BE49-F238E27FC236}">
                <a16:creationId xmlns:a16="http://schemas.microsoft.com/office/drawing/2014/main" id="{00979B5E-ADA8-41A4-9B5E-8C4A5F930E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DDFFF-4F5F-4E02-AE3B-43F21C8739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219">
            <a:extLst>
              <a:ext uri="{FF2B5EF4-FFF2-40B4-BE49-F238E27FC236}">
                <a16:creationId xmlns:a16="http://schemas.microsoft.com/office/drawing/2014/main" id="{586289D9-A09A-4B7E-B5BB-8B1039A1231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20">
            <a:extLst>
              <a:ext uri="{FF2B5EF4-FFF2-40B4-BE49-F238E27FC236}">
                <a16:creationId xmlns:a16="http://schemas.microsoft.com/office/drawing/2014/main" id="{69465687-883B-40FF-A36E-1F34139A8AA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411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18">
            <a:extLst>
              <a:ext uri="{FF2B5EF4-FFF2-40B4-BE49-F238E27FC236}">
                <a16:creationId xmlns:a16="http://schemas.microsoft.com/office/drawing/2014/main" id="{0BDE1997-5D27-426A-B6F9-B5A7C982C1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CD243-1038-443A-AC8F-E3BBE39E39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219">
            <a:extLst>
              <a:ext uri="{FF2B5EF4-FFF2-40B4-BE49-F238E27FC236}">
                <a16:creationId xmlns:a16="http://schemas.microsoft.com/office/drawing/2014/main" id="{9820096C-EB6B-4CB3-BFE8-6C695030C38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20">
            <a:extLst>
              <a:ext uri="{FF2B5EF4-FFF2-40B4-BE49-F238E27FC236}">
                <a16:creationId xmlns:a16="http://schemas.microsoft.com/office/drawing/2014/main" id="{85D3D6E9-AC90-458B-AE97-A1FCFF6C456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335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2F"/>
            </a:gs>
            <a:gs pos="100000">
              <a:srgbClr val="0033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F16AA514-55FC-4F22-9679-42926391DED5}"/>
              </a:ext>
            </a:extLst>
          </p:cNvPr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21507" name="Rectangle 3">
              <a:extLst>
                <a:ext uri="{FF2B5EF4-FFF2-40B4-BE49-F238E27FC236}">
                  <a16:creationId xmlns:a16="http://schemas.microsoft.com/office/drawing/2014/main" id="{7EF4DFA2-ACEA-4479-9508-E9B1249E2F64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508" name="Rectangle 4">
              <a:extLst>
                <a:ext uri="{FF2B5EF4-FFF2-40B4-BE49-F238E27FC236}">
                  <a16:creationId xmlns:a16="http://schemas.microsoft.com/office/drawing/2014/main" id="{EA3731D3-A1F5-4015-8BFA-57DA951B4C8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509" name="Rectangle 5">
              <a:extLst>
                <a:ext uri="{FF2B5EF4-FFF2-40B4-BE49-F238E27FC236}">
                  <a16:creationId xmlns:a16="http://schemas.microsoft.com/office/drawing/2014/main" id="{86DABE87-67B0-45B0-88D7-96007D79FAF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510" name="Rectangle 6">
              <a:extLst>
                <a:ext uri="{FF2B5EF4-FFF2-40B4-BE49-F238E27FC236}">
                  <a16:creationId xmlns:a16="http://schemas.microsoft.com/office/drawing/2014/main" id="{70E6E030-A866-4438-A971-AB9D1DF65B1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511" name="Rectangle 7">
              <a:extLst>
                <a:ext uri="{FF2B5EF4-FFF2-40B4-BE49-F238E27FC236}">
                  <a16:creationId xmlns:a16="http://schemas.microsoft.com/office/drawing/2014/main" id="{A5ECDBFB-7B8C-45EB-9CCF-9223700B642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512" name="Rectangle 8">
              <a:extLst>
                <a:ext uri="{FF2B5EF4-FFF2-40B4-BE49-F238E27FC236}">
                  <a16:creationId xmlns:a16="http://schemas.microsoft.com/office/drawing/2014/main" id="{41E43128-E595-4FA0-8CE6-F4C27417971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513" name="Rectangle 9">
              <a:extLst>
                <a:ext uri="{FF2B5EF4-FFF2-40B4-BE49-F238E27FC236}">
                  <a16:creationId xmlns:a16="http://schemas.microsoft.com/office/drawing/2014/main" id="{9020C19F-0D0D-4F43-82B6-634EDE33D0D4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514" name="Rectangle 10">
              <a:extLst>
                <a:ext uri="{FF2B5EF4-FFF2-40B4-BE49-F238E27FC236}">
                  <a16:creationId xmlns:a16="http://schemas.microsoft.com/office/drawing/2014/main" id="{F2C493DF-D1A3-4E83-85DE-1A8EF92615FD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515" name="Rectangle 11">
              <a:extLst>
                <a:ext uri="{FF2B5EF4-FFF2-40B4-BE49-F238E27FC236}">
                  <a16:creationId xmlns:a16="http://schemas.microsoft.com/office/drawing/2014/main" id="{287A98E3-0A89-4B40-A702-EB9EA90775EA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516" name="Rectangle 12">
              <a:extLst>
                <a:ext uri="{FF2B5EF4-FFF2-40B4-BE49-F238E27FC236}">
                  <a16:creationId xmlns:a16="http://schemas.microsoft.com/office/drawing/2014/main" id="{C3C32277-2999-40A3-BCF4-591EED1E6B2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517" name="Rectangle 13">
              <a:extLst>
                <a:ext uri="{FF2B5EF4-FFF2-40B4-BE49-F238E27FC236}">
                  <a16:creationId xmlns:a16="http://schemas.microsoft.com/office/drawing/2014/main" id="{91E81F3A-482E-4A2B-8D24-85A5F9FE73A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518" name="Rectangle 14">
              <a:extLst>
                <a:ext uri="{FF2B5EF4-FFF2-40B4-BE49-F238E27FC236}">
                  <a16:creationId xmlns:a16="http://schemas.microsoft.com/office/drawing/2014/main" id="{7B80C71E-C531-49D1-AD0E-1CB6C52C5D0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519" name="Rectangle 15">
              <a:extLst>
                <a:ext uri="{FF2B5EF4-FFF2-40B4-BE49-F238E27FC236}">
                  <a16:creationId xmlns:a16="http://schemas.microsoft.com/office/drawing/2014/main" id="{FB24FE41-C0AE-4D90-829D-13CC63458E0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520" name="Rectangle 16">
              <a:extLst>
                <a:ext uri="{FF2B5EF4-FFF2-40B4-BE49-F238E27FC236}">
                  <a16:creationId xmlns:a16="http://schemas.microsoft.com/office/drawing/2014/main" id="{4CCB3954-0D27-42FD-BB94-65EFA9D8735A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521" name="Rectangle 17">
              <a:extLst>
                <a:ext uri="{FF2B5EF4-FFF2-40B4-BE49-F238E27FC236}">
                  <a16:creationId xmlns:a16="http://schemas.microsoft.com/office/drawing/2014/main" id="{E0A5F448-6829-4370-A000-623A4610929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522" name="Rectangle 18">
              <a:extLst>
                <a:ext uri="{FF2B5EF4-FFF2-40B4-BE49-F238E27FC236}">
                  <a16:creationId xmlns:a16="http://schemas.microsoft.com/office/drawing/2014/main" id="{CF186271-7D23-4767-BE1A-173FC54C12C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523" name="Rectangle 19">
              <a:extLst>
                <a:ext uri="{FF2B5EF4-FFF2-40B4-BE49-F238E27FC236}">
                  <a16:creationId xmlns:a16="http://schemas.microsoft.com/office/drawing/2014/main" id="{AD2F6175-A559-470E-8517-4881AFB8053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524" name="Rectangle 20">
              <a:extLst>
                <a:ext uri="{FF2B5EF4-FFF2-40B4-BE49-F238E27FC236}">
                  <a16:creationId xmlns:a16="http://schemas.microsoft.com/office/drawing/2014/main" id="{1A2FCE33-02C2-4727-8F72-A61760AAB55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525" name="Rectangle 21">
              <a:extLst>
                <a:ext uri="{FF2B5EF4-FFF2-40B4-BE49-F238E27FC236}">
                  <a16:creationId xmlns:a16="http://schemas.microsoft.com/office/drawing/2014/main" id="{8AC3E9B0-E2BF-4229-AC34-824AF2EB868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526" name="Rectangle 22">
              <a:extLst>
                <a:ext uri="{FF2B5EF4-FFF2-40B4-BE49-F238E27FC236}">
                  <a16:creationId xmlns:a16="http://schemas.microsoft.com/office/drawing/2014/main" id="{F241CC2D-A9CF-46E9-BFFE-954B1B3392B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527" name="Rectangle 23">
              <a:extLst>
                <a:ext uri="{FF2B5EF4-FFF2-40B4-BE49-F238E27FC236}">
                  <a16:creationId xmlns:a16="http://schemas.microsoft.com/office/drawing/2014/main" id="{2077561E-B27D-413D-8D9D-81450AF8F981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528" name="Rectangle 24">
              <a:extLst>
                <a:ext uri="{FF2B5EF4-FFF2-40B4-BE49-F238E27FC236}">
                  <a16:creationId xmlns:a16="http://schemas.microsoft.com/office/drawing/2014/main" id="{5491AE51-3F54-4E23-BCAE-0F192E9C7D6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529" name="Rectangle 25">
              <a:extLst>
                <a:ext uri="{FF2B5EF4-FFF2-40B4-BE49-F238E27FC236}">
                  <a16:creationId xmlns:a16="http://schemas.microsoft.com/office/drawing/2014/main" id="{8789CFB3-5168-4931-9989-DFC71C6B380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530" name="Rectangle 26">
              <a:extLst>
                <a:ext uri="{FF2B5EF4-FFF2-40B4-BE49-F238E27FC236}">
                  <a16:creationId xmlns:a16="http://schemas.microsoft.com/office/drawing/2014/main" id="{6856A3AF-2DB5-4371-9267-58A909F2099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531" name="Rectangle 27">
              <a:extLst>
                <a:ext uri="{FF2B5EF4-FFF2-40B4-BE49-F238E27FC236}">
                  <a16:creationId xmlns:a16="http://schemas.microsoft.com/office/drawing/2014/main" id="{BEE1708D-EF76-4603-8F29-009624133E44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532" name="Rectangle 28">
              <a:extLst>
                <a:ext uri="{FF2B5EF4-FFF2-40B4-BE49-F238E27FC236}">
                  <a16:creationId xmlns:a16="http://schemas.microsoft.com/office/drawing/2014/main" id="{8E69B952-006B-48A3-9711-D86C5293748A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533" name="Rectangle 29">
              <a:extLst>
                <a:ext uri="{FF2B5EF4-FFF2-40B4-BE49-F238E27FC236}">
                  <a16:creationId xmlns:a16="http://schemas.microsoft.com/office/drawing/2014/main" id="{EC1CFCAE-1F48-4C32-A080-758466D5C1CA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534" name="Rectangle 30">
              <a:extLst>
                <a:ext uri="{FF2B5EF4-FFF2-40B4-BE49-F238E27FC236}">
                  <a16:creationId xmlns:a16="http://schemas.microsoft.com/office/drawing/2014/main" id="{0FB198BA-8489-4D84-9B19-4FFD7F24A7D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535" name="Rectangle 31">
              <a:extLst>
                <a:ext uri="{FF2B5EF4-FFF2-40B4-BE49-F238E27FC236}">
                  <a16:creationId xmlns:a16="http://schemas.microsoft.com/office/drawing/2014/main" id="{BDAFAA50-F157-4422-8233-BCF64BD80BA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536" name="Rectangle 32">
              <a:extLst>
                <a:ext uri="{FF2B5EF4-FFF2-40B4-BE49-F238E27FC236}">
                  <a16:creationId xmlns:a16="http://schemas.microsoft.com/office/drawing/2014/main" id="{C1FD1269-70C4-439B-B753-992A5DB007F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537" name="Rectangle 33">
              <a:extLst>
                <a:ext uri="{FF2B5EF4-FFF2-40B4-BE49-F238E27FC236}">
                  <a16:creationId xmlns:a16="http://schemas.microsoft.com/office/drawing/2014/main" id="{BE5FE762-E8BD-43D4-9B1D-7DD6183FD271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538" name="Rectangle 34">
              <a:extLst>
                <a:ext uri="{FF2B5EF4-FFF2-40B4-BE49-F238E27FC236}">
                  <a16:creationId xmlns:a16="http://schemas.microsoft.com/office/drawing/2014/main" id="{A73BC7DA-FE85-476D-8F90-A8B9C9C581A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1539" name="Oval 35">
              <a:extLst>
                <a:ext uri="{FF2B5EF4-FFF2-40B4-BE49-F238E27FC236}">
                  <a16:creationId xmlns:a16="http://schemas.microsoft.com/office/drawing/2014/main" id="{0D9366F0-5A32-4FDA-84FB-A536E4CA445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40" name="Oval 36">
              <a:extLst>
                <a:ext uri="{FF2B5EF4-FFF2-40B4-BE49-F238E27FC236}">
                  <a16:creationId xmlns:a16="http://schemas.microsoft.com/office/drawing/2014/main" id="{83F4CCC7-7A9F-4059-9E65-DE5324D9C10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41" name="Oval 37">
              <a:extLst>
                <a:ext uri="{FF2B5EF4-FFF2-40B4-BE49-F238E27FC236}">
                  <a16:creationId xmlns:a16="http://schemas.microsoft.com/office/drawing/2014/main" id="{2690E3CA-3176-4B69-A53D-3708B848AC1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42" name="Oval 38">
              <a:extLst>
                <a:ext uri="{FF2B5EF4-FFF2-40B4-BE49-F238E27FC236}">
                  <a16:creationId xmlns:a16="http://schemas.microsoft.com/office/drawing/2014/main" id="{E5B89992-63B1-4E22-86B2-E01E84AA6C8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43" name="Oval 39">
              <a:extLst>
                <a:ext uri="{FF2B5EF4-FFF2-40B4-BE49-F238E27FC236}">
                  <a16:creationId xmlns:a16="http://schemas.microsoft.com/office/drawing/2014/main" id="{8FAD0248-8C74-4684-9016-58D50053075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44" name="Oval 40">
              <a:extLst>
                <a:ext uri="{FF2B5EF4-FFF2-40B4-BE49-F238E27FC236}">
                  <a16:creationId xmlns:a16="http://schemas.microsoft.com/office/drawing/2014/main" id="{F9E59016-1824-478C-B6D8-671F1D35FFA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45" name="Oval 41">
              <a:extLst>
                <a:ext uri="{FF2B5EF4-FFF2-40B4-BE49-F238E27FC236}">
                  <a16:creationId xmlns:a16="http://schemas.microsoft.com/office/drawing/2014/main" id="{0320637D-3CFE-4960-85E3-0F3518916EA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46" name="Oval 42">
              <a:extLst>
                <a:ext uri="{FF2B5EF4-FFF2-40B4-BE49-F238E27FC236}">
                  <a16:creationId xmlns:a16="http://schemas.microsoft.com/office/drawing/2014/main" id="{78557660-7F2E-434C-AFC4-06CC3BABB93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47" name="Oval 43">
              <a:extLst>
                <a:ext uri="{FF2B5EF4-FFF2-40B4-BE49-F238E27FC236}">
                  <a16:creationId xmlns:a16="http://schemas.microsoft.com/office/drawing/2014/main" id="{D207AFA4-2328-4033-BF06-B6866D340B6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48" name="Oval 44">
              <a:extLst>
                <a:ext uri="{FF2B5EF4-FFF2-40B4-BE49-F238E27FC236}">
                  <a16:creationId xmlns:a16="http://schemas.microsoft.com/office/drawing/2014/main" id="{B8888215-7F23-4EAF-96CB-4A43E9A4982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49" name="Oval 45">
              <a:extLst>
                <a:ext uri="{FF2B5EF4-FFF2-40B4-BE49-F238E27FC236}">
                  <a16:creationId xmlns:a16="http://schemas.microsoft.com/office/drawing/2014/main" id="{1D4FC11A-DDC1-4317-8912-EFB2B22EF0B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50" name="Oval 46">
              <a:extLst>
                <a:ext uri="{FF2B5EF4-FFF2-40B4-BE49-F238E27FC236}">
                  <a16:creationId xmlns:a16="http://schemas.microsoft.com/office/drawing/2014/main" id="{88912E05-7D2F-49A7-BBCD-6845C849412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51" name="Oval 47">
              <a:extLst>
                <a:ext uri="{FF2B5EF4-FFF2-40B4-BE49-F238E27FC236}">
                  <a16:creationId xmlns:a16="http://schemas.microsoft.com/office/drawing/2014/main" id="{554E6D42-DAB2-4F24-B554-2D45A728B01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52" name="Oval 48">
              <a:extLst>
                <a:ext uri="{FF2B5EF4-FFF2-40B4-BE49-F238E27FC236}">
                  <a16:creationId xmlns:a16="http://schemas.microsoft.com/office/drawing/2014/main" id="{AC48A3BC-6BB6-4150-A554-61D8B93EE24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53" name="Oval 49">
              <a:extLst>
                <a:ext uri="{FF2B5EF4-FFF2-40B4-BE49-F238E27FC236}">
                  <a16:creationId xmlns:a16="http://schemas.microsoft.com/office/drawing/2014/main" id="{D3497BE5-1189-4FD8-91A3-C9CCFDD0894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54" name="Oval 50">
              <a:extLst>
                <a:ext uri="{FF2B5EF4-FFF2-40B4-BE49-F238E27FC236}">
                  <a16:creationId xmlns:a16="http://schemas.microsoft.com/office/drawing/2014/main" id="{6E41C4D7-A221-4838-B8A0-64D48BD93EA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55" name="Oval 51">
              <a:extLst>
                <a:ext uri="{FF2B5EF4-FFF2-40B4-BE49-F238E27FC236}">
                  <a16:creationId xmlns:a16="http://schemas.microsoft.com/office/drawing/2014/main" id="{BA393FDD-5D28-4DC9-9FDF-596277C7EEE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56" name="Oval 52">
              <a:extLst>
                <a:ext uri="{FF2B5EF4-FFF2-40B4-BE49-F238E27FC236}">
                  <a16:creationId xmlns:a16="http://schemas.microsoft.com/office/drawing/2014/main" id="{30D9074B-3CA2-46A4-8D6F-47338A285CA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57" name="Oval 53">
              <a:extLst>
                <a:ext uri="{FF2B5EF4-FFF2-40B4-BE49-F238E27FC236}">
                  <a16:creationId xmlns:a16="http://schemas.microsoft.com/office/drawing/2014/main" id="{3D301810-CC96-44D6-9094-871733DF38C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58" name="Oval 54">
              <a:extLst>
                <a:ext uri="{FF2B5EF4-FFF2-40B4-BE49-F238E27FC236}">
                  <a16:creationId xmlns:a16="http://schemas.microsoft.com/office/drawing/2014/main" id="{48BE0511-362B-4108-9BD3-4A33A5375B9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59" name="Oval 55">
              <a:extLst>
                <a:ext uri="{FF2B5EF4-FFF2-40B4-BE49-F238E27FC236}">
                  <a16:creationId xmlns:a16="http://schemas.microsoft.com/office/drawing/2014/main" id="{DFA7C099-745C-4640-990E-7D8678F66F9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60" name="Oval 56">
              <a:extLst>
                <a:ext uri="{FF2B5EF4-FFF2-40B4-BE49-F238E27FC236}">
                  <a16:creationId xmlns:a16="http://schemas.microsoft.com/office/drawing/2014/main" id="{035ADCA7-E429-463B-8E2A-97F5C8EF4E1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61" name="Oval 57">
              <a:extLst>
                <a:ext uri="{FF2B5EF4-FFF2-40B4-BE49-F238E27FC236}">
                  <a16:creationId xmlns:a16="http://schemas.microsoft.com/office/drawing/2014/main" id="{657C08E3-1BDF-4E9F-9346-59DEE00D72A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62" name="Oval 58">
              <a:extLst>
                <a:ext uri="{FF2B5EF4-FFF2-40B4-BE49-F238E27FC236}">
                  <a16:creationId xmlns:a16="http://schemas.microsoft.com/office/drawing/2014/main" id="{0F504D7B-6BC7-48D7-A00D-F64E4869572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63" name="Oval 59">
              <a:extLst>
                <a:ext uri="{FF2B5EF4-FFF2-40B4-BE49-F238E27FC236}">
                  <a16:creationId xmlns:a16="http://schemas.microsoft.com/office/drawing/2014/main" id="{253CCACF-ECED-4B24-B14C-B40A0963AB2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64" name="Oval 60">
              <a:extLst>
                <a:ext uri="{FF2B5EF4-FFF2-40B4-BE49-F238E27FC236}">
                  <a16:creationId xmlns:a16="http://schemas.microsoft.com/office/drawing/2014/main" id="{CDF83D70-7E08-4395-9DFD-A545C5D4890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65" name="Oval 61">
              <a:extLst>
                <a:ext uri="{FF2B5EF4-FFF2-40B4-BE49-F238E27FC236}">
                  <a16:creationId xmlns:a16="http://schemas.microsoft.com/office/drawing/2014/main" id="{BBA326C6-2FE2-4B18-A7CF-BA1DF22CC9B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66" name="Oval 62">
              <a:extLst>
                <a:ext uri="{FF2B5EF4-FFF2-40B4-BE49-F238E27FC236}">
                  <a16:creationId xmlns:a16="http://schemas.microsoft.com/office/drawing/2014/main" id="{9D43C51A-211D-4BB8-A531-A9A64ED24FC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67" name="Oval 63">
              <a:extLst>
                <a:ext uri="{FF2B5EF4-FFF2-40B4-BE49-F238E27FC236}">
                  <a16:creationId xmlns:a16="http://schemas.microsoft.com/office/drawing/2014/main" id="{A688C718-1CC7-407E-B95D-13DD6AC66E2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68" name="Oval 64">
              <a:extLst>
                <a:ext uri="{FF2B5EF4-FFF2-40B4-BE49-F238E27FC236}">
                  <a16:creationId xmlns:a16="http://schemas.microsoft.com/office/drawing/2014/main" id="{6AF0E1AE-EABD-4737-BEEB-89D2EECDCA3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69" name="Oval 65">
              <a:extLst>
                <a:ext uri="{FF2B5EF4-FFF2-40B4-BE49-F238E27FC236}">
                  <a16:creationId xmlns:a16="http://schemas.microsoft.com/office/drawing/2014/main" id="{D9C053DD-49F0-466C-BCFB-181F22825C3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70" name="Oval 66">
              <a:extLst>
                <a:ext uri="{FF2B5EF4-FFF2-40B4-BE49-F238E27FC236}">
                  <a16:creationId xmlns:a16="http://schemas.microsoft.com/office/drawing/2014/main" id="{945945CC-D305-4692-AE01-062CCDE01D6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71" name="Oval 67">
              <a:extLst>
                <a:ext uri="{FF2B5EF4-FFF2-40B4-BE49-F238E27FC236}">
                  <a16:creationId xmlns:a16="http://schemas.microsoft.com/office/drawing/2014/main" id="{95AC0B22-BD43-4F4D-A0B2-968EC3AA2A1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72" name="Oval 68">
              <a:extLst>
                <a:ext uri="{FF2B5EF4-FFF2-40B4-BE49-F238E27FC236}">
                  <a16:creationId xmlns:a16="http://schemas.microsoft.com/office/drawing/2014/main" id="{D0AB6D02-D805-4D4E-9863-9353F510225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73" name="Oval 69">
              <a:extLst>
                <a:ext uri="{FF2B5EF4-FFF2-40B4-BE49-F238E27FC236}">
                  <a16:creationId xmlns:a16="http://schemas.microsoft.com/office/drawing/2014/main" id="{904A51A3-3203-4024-9572-8A88B45DAF2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74" name="Oval 70">
              <a:extLst>
                <a:ext uri="{FF2B5EF4-FFF2-40B4-BE49-F238E27FC236}">
                  <a16:creationId xmlns:a16="http://schemas.microsoft.com/office/drawing/2014/main" id="{24179B96-3B69-4898-9452-B385F16039E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75" name="Oval 71">
              <a:extLst>
                <a:ext uri="{FF2B5EF4-FFF2-40B4-BE49-F238E27FC236}">
                  <a16:creationId xmlns:a16="http://schemas.microsoft.com/office/drawing/2014/main" id="{31FA79EC-9273-4E48-AC11-6D86F987941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76" name="Oval 72">
              <a:extLst>
                <a:ext uri="{FF2B5EF4-FFF2-40B4-BE49-F238E27FC236}">
                  <a16:creationId xmlns:a16="http://schemas.microsoft.com/office/drawing/2014/main" id="{7C5EE8A8-C62E-4853-ACAA-D158FE3F260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77" name="Oval 73">
              <a:extLst>
                <a:ext uri="{FF2B5EF4-FFF2-40B4-BE49-F238E27FC236}">
                  <a16:creationId xmlns:a16="http://schemas.microsoft.com/office/drawing/2014/main" id="{7A41AB2A-57F0-40C2-8172-BA63055BDD2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78" name="Oval 74">
              <a:extLst>
                <a:ext uri="{FF2B5EF4-FFF2-40B4-BE49-F238E27FC236}">
                  <a16:creationId xmlns:a16="http://schemas.microsoft.com/office/drawing/2014/main" id="{A4D4A526-39C3-44F0-8841-0C3E266EAF7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79" name="Oval 75">
              <a:extLst>
                <a:ext uri="{FF2B5EF4-FFF2-40B4-BE49-F238E27FC236}">
                  <a16:creationId xmlns:a16="http://schemas.microsoft.com/office/drawing/2014/main" id="{47DEBFF1-8B39-4B61-8C24-F1B70B91DD6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80" name="Oval 76">
              <a:extLst>
                <a:ext uri="{FF2B5EF4-FFF2-40B4-BE49-F238E27FC236}">
                  <a16:creationId xmlns:a16="http://schemas.microsoft.com/office/drawing/2014/main" id="{2016F198-FB32-4EC3-8CB0-12781D84B85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81" name="Oval 77">
              <a:extLst>
                <a:ext uri="{FF2B5EF4-FFF2-40B4-BE49-F238E27FC236}">
                  <a16:creationId xmlns:a16="http://schemas.microsoft.com/office/drawing/2014/main" id="{6412B80A-481E-4684-8705-77C425EFEB2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82" name="Oval 78">
              <a:extLst>
                <a:ext uri="{FF2B5EF4-FFF2-40B4-BE49-F238E27FC236}">
                  <a16:creationId xmlns:a16="http://schemas.microsoft.com/office/drawing/2014/main" id="{0817A292-ED5C-4875-B32D-109C277B562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83" name="Oval 79">
              <a:extLst>
                <a:ext uri="{FF2B5EF4-FFF2-40B4-BE49-F238E27FC236}">
                  <a16:creationId xmlns:a16="http://schemas.microsoft.com/office/drawing/2014/main" id="{0DA90B09-BA6E-4C32-8AE0-3DE24B98BB5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84" name="Oval 80">
              <a:extLst>
                <a:ext uri="{FF2B5EF4-FFF2-40B4-BE49-F238E27FC236}">
                  <a16:creationId xmlns:a16="http://schemas.microsoft.com/office/drawing/2014/main" id="{2FE56CAE-47B0-430A-ADCE-439FE038E91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85" name="Oval 81">
              <a:extLst>
                <a:ext uri="{FF2B5EF4-FFF2-40B4-BE49-F238E27FC236}">
                  <a16:creationId xmlns:a16="http://schemas.microsoft.com/office/drawing/2014/main" id="{FFE4F5BE-B5CE-46F1-8FEE-022CAD51E03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86" name="Oval 82">
              <a:extLst>
                <a:ext uri="{FF2B5EF4-FFF2-40B4-BE49-F238E27FC236}">
                  <a16:creationId xmlns:a16="http://schemas.microsoft.com/office/drawing/2014/main" id="{5C3D254D-BF21-499B-8DB1-6243572DF9D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87" name="Oval 83">
              <a:extLst>
                <a:ext uri="{FF2B5EF4-FFF2-40B4-BE49-F238E27FC236}">
                  <a16:creationId xmlns:a16="http://schemas.microsoft.com/office/drawing/2014/main" id="{A6B550D9-12D8-4744-A55A-A8E9004D6E4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88" name="Oval 84">
              <a:extLst>
                <a:ext uri="{FF2B5EF4-FFF2-40B4-BE49-F238E27FC236}">
                  <a16:creationId xmlns:a16="http://schemas.microsoft.com/office/drawing/2014/main" id="{610C6867-7B69-473D-9D0D-52623693036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89" name="Oval 85">
              <a:extLst>
                <a:ext uri="{FF2B5EF4-FFF2-40B4-BE49-F238E27FC236}">
                  <a16:creationId xmlns:a16="http://schemas.microsoft.com/office/drawing/2014/main" id="{14BD6EC4-0AF7-47C9-A657-3116976D0EF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90" name="Oval 86">
              <a:extLst>
                <a:ext uri="{FF2B5EF4-FFF2-40B4-BE49-F238E27FC236}">
                  <a16:creationId xmlns:a16="http://schemas.microsoft.com/office/drawing/2014/main" id="{AFD48C04-620A-4297-BCFF-8A76B920FA9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91" name="Oval 87">
              <a:extLst>
                <a:ext uri="{FF2B5EF4-FFF2-40B4-BE49-F238E27FC236}">
                  <a16:creationId xmlns:a16="http://schemas.microsoft.com/office/drawing/2014/main" id="{44854DFC-7160-440A-9BE3-87BEC8533F4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92" name="Oval 88">
              <a:extLst>
                <a:ext uri="{FF2B5EF4-FFF2-40B4-BE49-F238E27FC236}">
                  <a16:creationId xmlns:a16="http://schemas.microsoft.com/office/drawing/2014/main" id="{3386FADD-3302-47C1-9BD4-B361E365134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93" name="Oval 89">
              <a:extLst>
                <a:ext uri="{FF2B5EF4-FFF2-40B4-BE49-F238E27FC236}">
                  <a16:creationId xmlns:a16="http://schemas.microsoft.com/office/drawing/2014/main" id="{62760449-EDF6-44C9-A4E9-A6EE0E2B1C0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94" name="Oval 90">
              <a:extLst>
                <a:ext uri="{FF2B5EF4-FFF2-40B4-BE49-F238E27FC236}">
                  <a16:creationId xmlns:a16="http://schemas.microsoft.com/office/drawing/2014/main" id="{B7E18665-34F9-4EE6-97EE-645C97ED2B4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95" name="Oval 91">
              <a:extLst>
                <a:ext uri="{FF2B5EF4-FFF2-40B4-BE49-F238E27FC236}">
                  <a16:creationId xmlns:a16="http://schemas.microsoft.com/office/drawing/2014/main" id="{CF513A4B-1C98-4E44-A566-16AB36E3A79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96" name="Oval 92">
              <a:extLst>
                <a:ext uri="{FF2B5EF4-FFF2-40B4-BE49-F238E27FC236}">
                  <a16:creationId xmlns:a16="http://schemas.microsoft.com/office/drawing/2014/main" id="{576227B0-56A1-42E9-AAC5-4F91F02B144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97" name="Oval 93">
              <a:extLst>
                <a:ext uri="{FF2B5EF4-FFF2-40B4-BE49-F238E27FC236}">
                  <a16:creationId xmlns:a16="http://schemas.microsoft.com/office/drawing/2014/main" id="{B58BEA58-282A-418B-BBC6-F77577C17A2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98" name="Oval 94">
              <a:extLst>
                <a:ext uri="{FF2B5EF4-FFF2-40B4-BE49-F238E27FC236}">
                  <a16:creationId xmlns:a16="http://schemas.microsoft.com/office/drawing/2014/main" id="{E970F508-0F8B-4606-922E-9FC01C78B7C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599" name="Oval 95">
              <a:extLst>
                <a:ext uri="{FF2B5EF4-FFF2-40B4-BE49-F238E27FC236}">
                  <a16:creationId xmlns:a16="http://schemas.microsoft.com/office/drawing/2014/main" id="{CE7E4EC0-FE26-4AB6-9D6C-CE8D528B2B1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00" name="Oval 96">
              <a:extLst>
                <a:ext uri="{FF2B5EF4-FFF2-40B4-BE49-F238E27FC236}">
                  <a16:creationId xmlns:a16="http://schemas.microsoft.com/office/drawing/2014/main" id="{DAC247B0-BCBC-47A9-867F-3F91E3BA0B0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01" name="Oval 97">
              <a:extLst>
                <a:ext uri="{FF2B5EF4-FFF2-40B4-BE49-F238E27FC236}">
                  <a16:creationId xmlns:a16="http://schemas.microsoft.com/office/drawing/2014/main" id="{F69B319D-EFAD-415C-8299-9335EA2CDE5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02" name="Oval 98">
              <a:extLst>
                <a:ext uri="{FF2B5EF4-FFF2-40B4-BE49-F238E27FC236}">
                  <a16:creationId xmlns:a16="http://schemas.microsoft.com/office/drawing/2014/main" id="{88E1237B-CFA6-4566-B197-B094D63756B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03" name="Oval 99">
              <a:extLst>
                <a:ext uri="{FF2B5EF4-FFF2-40B4-BE49-F238E27FC236}">
                  <a16:creationId xmlns:a16="http://schemas.microsoft.com/office/drawing/2014/main" id="{42F7C68D-F0A5-47DA-A49E-55AF82C4D60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04" name="Oval 100">
              <a:extLst>
                <a:ext uri="{FF2B5EF4-FFF2-40B4-BE49-F238E27FC236}">
                  <a16:creationId xmlns:a16="http://schemas.microsoft.com/office/drawing/2014/main" id="{7CC43C23-4BB3-4D6B-8295-B8F8856814C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05" name="Oval 101">
              <a:extLst>
                <a:ext uri="{FF2B5EF4-FFF2-40B4-BE49-F238E27FC236}">
                  <a16:creationId xmlns:a16="http://schemas.microsoft.com/office/drawing/2014/main" id="{924C0034-D150-4139-9BEF-54D9755CCD4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06" name="Oval 102">
              <a:extLst>
                <a:ext uri="{FF2B5EF4-FFF2-40B4-BE49-F238E27FC236}">
                  <a16:creationId xmlns:a16="http://schemas.microsoft.com/office/drawing/2014/main" id="{E7EF6D0A-F795-49B9-9CB8-2494C9B6DE3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07" name="Oval 103">
              <a:extLst>
                <a:ext uri="{FF2B5EF4-FFF2-40B4-BE49-F238E27FC236}">
                  <a16:creationId xmlns:a16="http://schemas.microsoft.com/office/drawing/2014/main" id="{04D05D3B-0E68-45A4-BD11-FB8088B4E0E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08" name="Oval 104">
              <a:extLst>
                <a:ext uri="{FF2B5EF4-FFF2-40B4-BE49-F238E27FC236}">
                  <a16:creationId xmlns:a16="http://schemas.microsoft.com/office/drawing/2014/main" id="{B1F42470-C7C1-4C19-B7B3-8AD0AD910A6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09" name="Oval 105">
              <a:extLst>
                <a:ext uri="{FF2B5EF4-FFF2-40B4-BE49-F238E27FC236}">
                  <a16:creationId xmlns:a16="http://schemas.microsoft.com/office/drawing/2014/main" id="{304D9CB6-058F-49C5-A952-0AF805FC53C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10" name="Oval 106">
              <a:extLst>
                <a:ext uri="{FF2B5EF4-FFF2-40B4-BE49-F238E27FC236}">
                  <a16:creationId xmlns:a16="http://schemas.microsoft.com/office/drawing/2014/main" id="{70AF771E-0DCD-420D-B16C-89100FECE1B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11" name="Oval 107">
              <a:extLst>
                <a:ext uri="{FF2B5EF4-FFF2-40B4-BE49-F238E27FC236}">
                  <a16:creationId xmlns:a16="http://schemas.microsoft.com/office/drawing/2014/main" id="{9283ECD3-6ABA-4D6F-8CA0-B1EF0CCCF30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12" name="Oval 108">
              <a:extLst>
                <a:ext uri="{FF2B5EF4-FFF2-40B4-BE49-F238E27FC236}">
                  <a16:creationId xmlns:a16="http://schemas.microsoft.com/office/drawing/2014/main" id="{EAE96B50-A243-4112-80F8-B902552AB00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13" name="Oval 109">
              <a:extLst>
                <a:ext uri="{FF2B5EF4-FFF2-40B4-BE49-F238E27FC236}">
                  <a16:creationId xmlns:a16="http://schemas.microsoft.com/office/drawing/2014/main" id="{F37B3EB3-A6B7-4CF3-A0B3-F8B8B1A2E21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14" name="Oval 110">
              <a:extLst>
                <a:ext uri="{FF2B5EF4-FFF2-40B4-BE49-F238E27FC236}">
                  <a16:creationId xmlns:a16="http://schemas.microsoft.com/office/drawing/2014/main" id="{A209AD6E-0A2B-4827-882C-0BA76DB3A3C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15" name="Oval 111">
              <a:extLst>
                <a:ext uri="{FF2B5EF4-FFF2-40B4-BE49-F238E27FC236}">
                  <a16:creationId xmlns:a16="http://schemas.microsoft.com/office/drawing/2014/main" id="{192C99E6-228B-4DB2-B115-31D1BB975F4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16" name="Oval 112">
              <a:extLst>
                <a:ext uri="{FF2B5EF4-FFF2-40B4-BE49-F238E27FC236}">
                  <a16:creationId xmlns:a16="http://schemas.microsoft.com/office/drawing/2014/main" id="{BC4A0FBA-C058-439C-B469-21A95704A95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17" name="Oval 113">
              <a:extLst>
                <a:ext uri="{FF2B5EF4-FFF2-40B4-BE49-F238E27FC236}">
                  <a16:creationId xmlns:a16="http://schemas.microsoft.com/office/drawing/2014/main" id="{F6A1654E-14A1-47DA-866E-0ABF9C7C5CF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18" name="Oval 114">
              <a:extLst>
                <a:ext uri="{FF2B5EF4-FFF2-40B4-BE49-F238E27FC236}">
                  <a16:creationId xmlns:a16="http://schemas.microsoft.com/office/drawing/2014/main" id="{1C34CC41-77BC-4531-86D5-62AE3DA3540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19" name="Oval 115">
              <a:extLst>
                <a:ext uri="{FF2B5EF4-FFF2-40B4-BE49-F238E27FC236}">
                  <a16:creationId xmlns:a16="http://schemas.microsoft.com/office/drawing/2014/main" id="{AE66C886-A7F4-49EF-A8AA-74CB5444E39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20" name="Oval 116">
              <a:extLst>
                <a:ext uri="{FF2B5EF4-FFF2-40B4-BE49-F238E27FC236}">
                  <a16:creationId xmlns:a16="http://schemas.microsoft.com/office/drawing/2014/main" id="{15207FA0-2028-4C88-9A3E-95933828884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21" name="Oval 117">
              <a:extLst>
                <a:ext uri="{FF2B5EF4-FFF2-40B4-BE49-F238E27FC236}">
                  <a16:creationId xmlns:a16="http://schemas.microsoft.com/office/drawing/2014/main" id="{63BD98ED-6B86-4AF0-866D-38E407E8B26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22" name="Oval 118">
              <a:extLst>
                <a:ext uri="{FF2B5EF4-FFF2-40B4-BE49-F238E27FC236}">
                  <a16:creationId xmlns:a16="http://schemas.microsoft.com/office/drawing/2014/main" id="{C33DC66F-8BED-49E2-BAA4-C3A349379B2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23" name="Oval 119">
              <a:extLst>
                <a:ext uri="{FF2B5EF4-FFF2-40B4-BE49-F238E27FC236}">
                  <a16:creationId xmlns:a16="http://schemas.microsoft.com/office/drawing/2014/main" id="{A53E9A42-7A71-473D-B240-9054314B3A0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24" name="Oval 120">
              <a:extLst>
                <a:ext uri="{FF2B5EF4-FFF2-40B4-BE49-F238E27FC236}">
                  <a16:creationId xmlns:a16="http://schemas.microsoft.com/office/drawing/2014/main" id="{BA5CF857-A95E-4825-A4B9-8FD1184A118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25" name="Oval 121">
              <a:extLst>
                <a:ext uri="{FF2B5EF4-FFF2-40B4-BE49-F238E27FC236}">
                  <a16:creationId xmlns:a16="http://schemas.microsoft.com/office/drawing/2014/main" id="{09D98B16-2410-4597-BE6C-C4C8982CF38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26" name="Oval 122">
              <a:extLst>
                <a:ext uri="{FF2B5EF4-FFF2-40B4-BE49-F238E27FC236}">
                  <a16:creationId xmlns:a16="http://schemas.microsoft.com/office/drawing/2014/main" id="{D07D7873-677B-440A-A884-0182E585B55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27" name="Oval 123">
              <a:extLst>
                <a:ext uri="{FF2B5EF4-FFF2-40B4-BE49-F238E27FC236}">
                  <a16:creationId xmlns:a16="http://schemas.microsoft.com/office/drawing/2014/main" id="{4B053B0E-A649-479B-A91D-5287446F4DB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28" name="Oval 124">
              <a:extLst>
                <a:ext uri="{FF2B5EF4-FFF2-40B4-BE49-F238E27FC236}">
                  <a16:creationId xmlns:a16="http://schemas.microsoft.com/office/drawing/2014/main" id="{BAD995F0-F803-48CC-800A-69F36ECDE0A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29" name="Oval 125">
              <a:extLst>
                <a:ext uri="{FF2B5EF4-FFF2-40B4-BE49-F238E27FC236}">
                  <a16:creationId xmlns:a16="http://schemas.microsoft.com/office/drawing/2014/main" id="{1F296526-53EF-4F67-B5C6-7A26C1FD42A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30" name="Oval 126">
              <a:extLst>
                <a:ext uri="{FF2B5EF4-FFF2-40B4-BE49-F238E27FC236}">
                  <a16:creationId xmlns:a16="http://schemas.microsoft.com/office/drawing/2014/main" id="{3A000DC0-1EDA-41DD-99A2-508A571E7FF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31" name="Oval 127">
              <a:extLst>
                <a:ext uri="{FF2B5EF4-FFF2-40B4-BE49-F238E27FC236}">
                  <a16:creationId xmlns:a16="http://schemas.microsoft.com/office/drawing/2014/main" id="{6ED184CE-EBDA-4C9A-A9D2-D458FA282C5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32" name="Oval 128">
              <a:extLst>
                <a:ext uri="{FF2B5EF4-FFF2-40B4-BE49-F238E27FC236}">
                  <a16:creationId xmlns:a16="http://schemas.microsoft.com/office/drawing/2014/main" id="{0DC66DBA-2914-4D9D-96E4-FC189B9206F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33" name="Oval 129">
              <a:extLst>
                <a:ext uri="{FF2B5EF4-FFF2-40B4-BE49-F238E27FC236}">
                  <a16:creationId xmlns:a16="http://schemas.microsoft.com/office/drawing/2014/main" id="{6B779B79-7109-44F8-A8E7-4F4CEF70BB2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34" name="Oval 130">
              <a:extLst>
                <a:ext uri="{FF2B5EF4-FFF2-40B4-BE49-F238E27FC236}">
                  <a16:creationId xmlns:a16="http://schemas.microsoft.com/office/drawing/2014/main" id="{C0150FDA-C3F3-4204-A660-5F1C851CE6F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35" name="Oval 131">
              <a:extLst>
                <a:ext uri="{FF2B5EF4-FFF2-40B4-BE49-F238E27FC236}">
                  <a16:creationId xmlns:a16="http://schemas.microsoft.com/office/drawing/2014/main" id="{7D379752-2325-45C3-B4E1-2E10B1BA828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36" name="Oval 132">
              <a:extLst>
                <a:ext uri="{FF2B5EF4-FFF2-40B4-BE49-F238E27FC236}">
                  <a16:creationId xmlns:a16="http://schemas.microsoft.com/office/drawing/2014/main" id="{27A65CD1-8C60-4E23-AB7E-D12972318FC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37" name="Oval 133">
              <a:extLst>
                <a:ext uri="{FF2B5EF4-FFF2-40B4-BE49-F238E27FC236}">
                  <a16:creationId xmlns:a16="http://schemas.microsoft.com/office/drawing/2014/main" id="{219D67F8-7719-468B-A229-524F0F78A71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38" name="Oval 134">
              <a:extLst>
                <a:ext uri="{FF2B5EF4-FFF2-40B4-BE49-F238E27FC236}">
                  <a16:creationId xmlns:a16="http://schemas.microsoft.com/office/drawing/2014/main" id="{369C0329-333D-4CC3-8170-1DC43BBAAA1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39" name="Oval 135">
              <a:extLst>
                <a:ext uri="{FF2B5EF4-FFF2-40B4-BE49-F238E27FC236}">
                  <a16:creationId xmlns:a16="http://schemas.microsoft.com/office/drawing/2014/main" id="{58E57851-295E-4B5B-9570-52020BE9359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40" name="Oval 136">
              <a:extLst>
                <a:ext uri="{FF2B5EF4-FFF2-40B4-BE49-F238E27FC236}">
                  <a16:creationId xmlns:a16="http://schemas.microsoft.com/office/drawing/2014/main" id="{91CF3991-6D7B-4D2D-9593-F54E80E186D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41" name="Oval 137">
              <a:extLst>
                <a:ext uri="{FF2B5EF4-FFF2-40B4-BE49-F238E27FC236}">
                  <a16:creationId xmlns:a16="http://schemas.microsoft.com/office/drawing/2014/main" id="{D7CA09B8-011C-4DEC-BEA6-9DBF05B92FD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42" name="Oval 138">
              <a:extLst>
                <a:ext uri="{FF2B5EF4-FFF2-40B4-BE49-F238E27FC236}">
                  <a16:creationId xmlns:a16="http://schemas.microsoft.com/office/drawing/2014/main" id="{15D361A5-FCB4-49BF-87AF-16687DB29C3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43" name="Oval 139">
              <a:extLst>
                <a:ext uri="{FF2B5EF4-FFF2-40B4-BE49-F238E27FC236}">
                  <a16:creationId xmlns:a16="http://schemas.microsoft.com/office/drawing/2014/main" id="{9CBCEB23-51EA-46F1-BE8A-24C49BB6C6F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44" name="Oval 140">
              <a:extLst>
                <a:ext uri="{FF2B5EF4-FFF2-40B4-BE49-F238E27FC236}">
                  <a16:creationId xmlns:a16="http://schemas.microsoft.com/office/drawing/2014/main" id="{F412C64E-6FD0-43BB-A1F8-C0FA9397516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45" name="Oval 141">
              <a:extLst>
                <a:ext uri="{FF2B5EF4-FFF2-40B4-BE49-F238E27FC236}">
                  <a16:creationId xmlns:a16="http://schemas.microsoft.com/office/drawing/2014/main" id="{FD3B5552-B4A7-4B88-8DBC-A58AB44472D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46" name="Oval 142">
              <a:extLst>
                <a:ext uri="{FF2B5EF4-FFF2-40B4-BE49-F238E27FC236}">
                  <a16:creationId xmlns:a16="http://schemas.microsoft.com/office/drawing/2014/main" id="{71C22009-EA29-47BF-8F2F-5EC9733EEE4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47" name="Oval 143">
              <a:extLst>
                <a:ext uri="{FF2B5EF4-FFF2-40B4-BE49-F238E27FC236}">
                  <a16:creationId xmlns:a16="http://schemas.microsoft.com/office/drawing/2014/main" id="{C3ECCD56-F067-463E-8C81-AC9D38876B9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48" name="Oval 144">
              <a:extLst>
                <a:ext uri="{FF2B5EF4-FFF2-40B4-BE49-F238E27FC236}">
                  <a16:creationId xmlns:a16="http://schemas.microsoft.com/office/drawing/2014/main" id="{7610D296-BDE6-47E9-B4CB-EB54A53DB7B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49" name="Oval 145">
              <a:extLst>
                <a:ext uri="{FF2B5EF4-FFF2-40B4-BE49-F238E27FC236}">
                  <a16:creationId xmlns:a16="http://schemas.microsoft.com/office/drawing/2014/main" id="{A6C8A6D2-9D56-49A7-8FB8-C4AE73AD70C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50" name="Oval 146">
              <a:extLst>
                <a:ext uri="{FF2B5EF4-FFF2-40B4-BE49-F238E27FC236}">
                  <a16:creationId xmlns:a16="http://schemas.microsoft.com/office/drawing/2014/main" id="{91C86082-098C-4FEF-AAB7-72ABB92D3B9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51" name="Oval 147">
              <a:extLst>
                <a:ext uri="{FF2B5EF4-FFF2-40B4-BE49-F238E27FC236}">
                  <a16:creationId xmlns:a16="http://schemas.microsoft.com/office/drawing/2014/main" id="{878FB6D9-3AA9-44A4-B0B0-C7F62F83D49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52" name="Oval 148">
              <a:extLst>
                <a:ext uri="{FF2B5EF4-FFF2-40B4-BE49-F238E27FC236}">
                  <a16:creationId xmlns:a16="http://schemas.microsoft.com/office/drawing/2014/main" id="{FBEB9AC7-483E-40E5-B2FD-D1C876994FB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53" name="Oval 149">
              <a:extLst>
                <a:ext uri="{FF2B5EF4-FFF2-40B4-BE49-F238E27FC236}">
                  <a16:creationId xmlns:a16="http://schemas.microsoft.com/office/drawing/2014/main" id="{803B963F-1A61-4CC2-81EE-B5975C52336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54" name="Oval 150">
              <a:extLst>
                <a:ext uri="{FF2B5EF4-FFF2-40B4-BE49-F238E27FC236}">
                  <a16:creationId xmlns:a16="http://schemas.microsoft.com/office/drawing/2014/main" id="{95360F3F-4238-4A3F-8DD8-24D35CCD5FA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55" name="Oval 151">
              <a:extLst>
                <a:ext uri="{FF2B5EF4-FFF2-40B4-BE49-F238E27FC236}">
                  <a16:creationId xmlns:a16="http://schemas.microsoft.com/office/drawing/2014/main" id="{CFA3A5C1-C0F9-44D2-8456-806CC24DAD0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56" name="Oval 152">
              <a:extLst>
                <a:ext uri="{FF2B5EF4-FFF2-40B4-BE49-F238E27FC236}">
                  <a16:creationId xmlns:a16="http://schemas.microsoft.com/office/drawing/2014/main" id="{4CEEC446-0A31-409E-ADD8-195D4BB6A50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57" name="Oval 153">
              <a:extLst>
                <a:ext uri="{FF2B5EF4-FFF2-40B4-BE49-F238E27FC236}">
                  <a16:creationId xmlns:a16="http://schemas.microsoft.com/office/drawing/2014/main" id="{83FC790D-0B4C-490C-920D-920AEE116D8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58" name="Oval 154">
              <a:extLst>
                <a:ext uri="{FF2B5EF4-FFF2-40B4-BE49-F238E27FC236}">
                  <a16:creationId xmlns:a16="http://schemas.microsoft.com/office/drawing/2014/main" id="{467101D6-A56B-4DBC-979F-A205DFF7059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59" name="Oval 155">
              <a:extLst>
                <a:ext uri="{FF2B5EF4-FFF2-40B4-BE49-F238E27FC236}">
                  <a16:creationId xmlns:a16="http://schemas.microsoft.com/office/drawing/2014/main" id="{B9087026-EB9F-4DB3-8D46-7D0A3E37356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60" name="Oval 156">
              <a:extLst>
                <a:ext uri="{FF2B5EF4-FFF2-40B4-BE49-F238E27FC236}">
                  <a16:creationId xmlns:a16="http://schemas.microsoft.com/office/drawing/2014/main" id="{6370F782-DDF1-4848-BCE8-D3352078D35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61" name="Oval 157">
              <a:extLst>
                <a:ext uri="{FF2B5EF4-FFF2-40B4-BE49-F238E27FC236}">
                  <a16:creationId xmlns:a16="http://schemas.microsoft.com/office/drawing/2014/main" id="{BCA7BEA5-79E7-4DD4-A5DB-2F3B8EF363D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62" name="Oval 158">
              <a:extLst>
                <a:ext uri="{FF2B5EF4-FFF2-40B4-BE49-F238E27FC236}">
                  <a16:creationId xmlns:a16="http://schemas.microsoft.com/office/drawing/2014/main" id="{A1B94DDF-FBB7-44DB-A723-0ADBD4943AB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63" name="Oval 159">
              <a:extLst>
                <a:ext uri="{FF2B5EF4-FFF2-40B4-BE49-F238E27FC236}">
                  <a16:creationId xmlns:a16="http://schemas.microsoft.com/office/drawing/2014/main" id="{33BDBFD9-EC78-4B12-A19D-7E26E2F12AE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64" name="Oval 160">
              <a:extLst>
                <a:ext uri="{FF2B5EF4-FFF2-40B4-BE49-F238E27FC236}">
                  <a16:creationId xmlns:a16="http://schemas.microsoft.com/office/drawing/2014/main" id="{F1D5E744-A1BC-4FFD-B40F-B39737C16BF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65" name="Oval 161">
              <a:extLst>
                <a:ext uri="{FF2B5EF4-FFF2-40B4-BE49-F238E27FC236}">
                  <a16:creationId xmlns:a16="http://schemas.microsoft.com/office/drawing/2014/main" id="{9D502CC3-A7C3-46C7-BFA7-918801F593E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66" name="Oval 162">
              <a:extLst>
                <a:ext uri="{FF2B5EF4-FFF2-40B4-BE49-F238E27FC236}">
                  <a16:creationId xmlns:a16="http://schemas.microsoft.com/office/drawing/2014/main" id="{00438376-D0B1-48E3-B6DE-E7E3893DBD1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67" name="Oval 163">
              <a:extLst>
                <a:ext uri="{FF2B5EF4-FFF2-40B4-BE49-F238E27FC236}">
                  <a16:creationId xmlns:a16="http://schemas.microsoft.com/office/drawing/2014/main" id="{0F86801D-3CC6-4FA7-8024-DA2F44C41F4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68" name="Oval 164">
              <a:extLst>
                <a:ext uri="{FF2B5EF4-FFF2-40B4-BE49-F238E27FC236}">
                  <a16:creationId xmlns:a16="http://schemas.microsoft.com/office/drawing/2014/main" id="{FC13B35A-247A-4689-A554-D5D87E3AB00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69" name="Oval 165">
              <a:extLst>
                <a:ext uri="{FF2B5EF4-FFF2-40B4-BE49-F238E27FC236}">
                  <a16:creationId xmlns:a16="http://schemas.microsoft.com/office/drawing/2014/main" id="{5572AF62-FEF0-4C6B-A24D-411E5C56971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70" name="Oval 166">
              <a:extLst>
                <a:ext uri="{FF2B5EF4-FFF2-40B4-BE49-F238E27FC236}">
                  <a16:creationId xmlns:a16="http://schemas.microsoft.com/office/drawing/2014/main" id="{F961D6D5-144B-4E86-BCCA-9C60FA528CD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71" name="Oval 167">
              <a:extLst>
                <a:ext uri="{FF2B5EF4-FFF2-40B4-BE49-F238E27FC236}">
                  <a16:creationId xmlns:a16="http://schemas.microsoft.com/office/drawing/2014/main" id="{BDA74268-DD13-487C-8ACF-8D4528B744E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72" name="Oval 168">
              <a:extLst>
                <a:ext uri="{FF2B5EF4-FFF2-40B4-BE49-F238E27FC236}">
                  <a16:creationId xmlns:a16="http://schemas.microsoft.com/office/drawing/2014/main" id="{B4A98AEC-110D-4B1A-9487-519ABB0DC25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73" name="Oval 169">
              <a:extLst>
                <a:ext uri="{FF2B5EF4-FFF2-40B4-BE49-F238E27FC236}">
                  <a16:creationId xmlns:a16="http://schemas.microsoft.com/office/drawing/2014/main" id="{00A19039-4A5A-48B9-A8FE-BB3E55DADDD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74" name="Oval 170">
              <a:extLst>
                <a:ext uri="{FF2B5EF4-FFF2-40B4-BE49-F238E27FC236}">
                  <a16:creationId xmlns:a16="http://schemas.microsoft.com/office/drawing/2014/main" id="{6D512DE2-C149-4757-BB70-9D4B89CAC2D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75" name="Oval 171">
              <a:extLst>
                <a:ext uri="{FF2B5EF4-FFF2-40B4-BE49-F238E27FC236}">
                  <a16:creationId xmlns:a16="http://schemas.microsoft.com/office/drawing/2014/main" id="{E7616F41-AEDA-4CFD-A24A-C4F2EEC9261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76" name="Oval 172">
              <a:extLst>
                <a:ext uri="{FF2B5EF4-FFF2-40B4-BE49-F238E27FC236}">
                  <a16:creationId xmlns:a16="http://schemas.microsoft.com/office/drawing/2014/main" id="{8BAACAD1-4AEE-4C14-9419-8C5F49F1B8A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77" name="Oval 173">
              <a:extLst>
                <a:ext uri="{FF2B5EF4-FFF2-40B4-BE49-F238E27FC236}">
                  <a16:creationId xmlns:a16="http://schemas.microsoft.com/office/drawing/2014/main" id="{758B3E1C-75D7-4A1E-870E-0D30032F88E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78" name="Oval 174">
              <a:extLst>
                <a:ext uri="{FF2B5EF4-FFF2-40B4-BE49-F238E27FC236}">
                  <a16:creationId xmlns:a16="http://schemas.microsoft.com/office/drawing/2014/main" id="{8F355D17-71AD-4A30-A92C-7E707239170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79" name="Oval 175">
              <a:extLst>
                <a:ext uri="{FF2B5EF4-FFF2-40B4-BE49-F238E27FC236}">
                  <a16:creationId xmlns:a16="http://schemas.microsoft.com/office/drawing/2014/main" id="{A60CFF7E-9D70-4D01-9830-F3CEC65D798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80" name="Oval 176">
              <a:extLst>
                <a:ext uri="{FF2B5EF4-FFF2-40B4-BE49-F238E27FC236}">
                  <a16:creationId xmlns:a16="http://schemas.microsoft.com/office/drawing/2014/main" id="{C70D5822-04B3-4315-BD6B-4EAA8E7D717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81" name="Oval 177">
              <a:extLst>
                <a:ext uri="{FF2B5EF4-FFF2-40B4-BE49-F238E27FC236}">
                  <a16:creationId xmlns:a16="http://schemas.microsoft.com/office/drawing/2014/main" id="{8C950635-1B2C-4155-B600-E5407357069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82" name="Oval 178">
              <a:extLst>
                <a:ext uri="{FF2B5EF4-FFF2-40B4-BE49-F238E27FC236}">
                  <a16:creationId xmlns:a16="http://schemas.microsoft.com/office/drawing/2014/main" id="{3D4415A6-17C1-4289-8D57-3FDE807E748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83" name="Oval 179">
              <a:extLst>
                <a:ext uri="{FF2B5EF4-FFF2-40B4-BE49-F238E27FC236}">
                  <a16:creationId xmlns:a16="http://schemas.microsoft.com/office/drawing/2014/main" id="{32AE4D38-7F44-427B-96B6-CB16EB9778F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84" name="Oval 180">
              <a:extLst>
                <a:ext uri="{FF2B5EF4-FFF2-40B4-BE49-F238E27FC236}">
                  <a16:creationId xmlns:a16="http://schemas.microsoft.com/office/drawing/2014/main" id="{9DDFCC4C-A7C1-4346-83D5-8D31FFEDC8B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85" name="Oval 181">
              <a:extLst>
                <a:ext uri="{FF2B5EF4-FFF2-40B4-BE49-F238E27FC236}">
                  <a16:creationId xmlns:a16="http://schemas.microsoft.com/office/drawing/2014/main" id="{A204BFEC-8D41-4CF0-872E-59BF9BC5453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86" name="Oval 182">
              <a:extLst>
                <a:ext uri="{FF2B5EF4-FFF2-40B4-BE49-F238E27FC236}">
                  <a16:creationId xmlns:a16="http://schemas.microsoft.com/office/drawing/2014/main" id="{2F267998-3B4B-4870-BD98-C2FF3C10B1E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87" name="Oval 183">
              <a:extLst>
                <a:ext uri="{FF2B5EF4-FFF2-40B4-BE49-F238E27FC236}">
                  <a16:creationId xmlns:a16="http://schemas.microsoft.com/office/drawing/2014/main" id="{27E48B21-9458-466F-B430-75B53B4C210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88" name="Oval 184">
              <a:extLst>
                <a:ext uri="{FF2B5EF4-FFF2-40B4-BE49-F238E27FC236}">
                  <a16:creationId xmlns:a16="http://schemas.microsoft.com/office/drawing/2014/main" id="{52427043-4CC6-49B7-BE62-66FFEEA6E07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89" name="Oval 185">
              <a:extLst>
                <a:ext uri="{FF2B5EF4-FFF2-40B4-BE49-F238E27FC236}">
                  <a16:creationId xmlns:a16="http://schemas.microsoft.com/office/drawing/2014/main" id="{4A40700D-6F6F-497E-8675-8686503BADF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90" name="Oval 186">
              <a:extLst>
                <a:ext uri="{FF2B5EF4-FFF2-40B4-BE49-F238E27FC236}">
                  <a16:creationId xmlns:a16="http://schemas.microsoft.com/office/drawing/2014/main" id="{1A1504B7-8E35-48DF-AC7D-46BD41BB3C6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91" name="Oval 187">
              <a:extLst>
                <a:ext uri="{FF2B5EF4-FFF2-40B4-BE49-F238E27FC236}">
                  <a16:creationId xmlns:a16="http://schemas.microsoft.com/office/drawing/2014/main" id="{240C2FA7-D009-485A-AD43-9F39993CBE2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92" name="Oval 188">
              <a:extLst>
                <a:ext uri="{FF2B5EF4-FFF2-40B4-BE49-F238E27FC236}">
                  <a16:creationId xmlns:a16="http://schemas.microsoft.com/office/drawing/2014/main" id="{7E484807-A01B-490E-81F1-9528CF43223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93" name="Oval 189">
              <a:extLst>
                <a:ext uri="{FF2B5EF4-FFF2-40B4-BE49-F238E27FC236}">
                  <a16:creationId xmlns:a16="http://schemas.microsoft.com/office/drawing/2014/main" id="{A86D3A66-5BD0-428F-8AEF-B9129A4764E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94" name="Oval 190">
              <a:extLst>
                <a:ext uri="{FF2B5EF4-FFF2-40B4-BE49-F238E27FC236}">
                  <a16:creationId xmlns:a16="http://schemas.microsoft.com/office/drawing/2014/main" id="{17143FE2-B921-42E5-8015-F1A6CEBE776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95" name="Oval 191">
              <a:extLst>
                <a:ext uri="{FF2B5EF4-FFF2-40B4-BE49-F238E27FC236}">
                  <a16:creationId xmlns:a16="http://schemas.microsoft.com/office/drawing/2014/main" id="{9DA4C642-D77F-4B27-8498-705733FF2FC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96" name="Oval 192">
              <a:extLst>
                <a:ext uri="{FF2B5EF4-FFF2-40B4-BE49-F238E27FC236}">
                  <a16:creationId xmlns:a16="http://schemas.microsoft.com/office/drawing/2014/main" id="{95D1122E-63E5-4BBC-9B4A-EF2D99DC6F6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97" name="Oval 193">
              <a:extLst>
                <a:ext uri="{FF2B5EF4-FFF2-40B4-BE49-F238E27FC236}">
                  <a16:creationId xmlns:a16="http://schemas.microsoft.com/office/drawing/2014/main" id="{6EB184C9-FC55-4215-ADF3-1813C5FB9C2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98" name="Oval 194">
              <a:extLst>
                <a:ext uri="{FF2B5EF4-FFF2-40B4-BE49-F238E27FC236}">
                  <a16:creationId xmlns:a16="http://schemas.microsoft.com/office/drawing/2014/main" id="{32EF7BE4-7C1F-44A4-9EEC-5AD1B1AE488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699" name="Oval 195">
              <a:extLst>
                <a:ext uri="{FF2B5EF4-FFF2-40B4-BE49-F238E27FC236}">
                  <a16:creationId xmlns:a16="http://schemas.microsoft.com/office/drawing/2014/main" id="{CE3364A9-9A06-4829-B02E-8A15F8391CC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700" name="Oval 196">
              <a:extLst>
                <a:ext uri="{FF2B5EF4-FFF2-40B4-BE49-F238E27FC236}">
                  <a16:creationId xmlns:a16="http://schemas.microsoft.com/office/drawing/2014/main" id="{9DA047DA-A102-4D33-BCBA-25D1C7B34F7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701" name="Oval 197">
              <a:extLst>
                <a:ext uri="{FF2B5EF4-FFF2-40B4-BE49-F238E27FC236}">
                  <a16:creationId xmlns:a16="http://schemas.microsoft.com/office/drawing/2014/main" id="{BF264DA5-8425-4B57-BC74-1C5F1933533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702" name="Oval 198">
              <a:extLst>
                <a:ext uri="{FF2B5EF4-FFF2-40B4-BE49-F238E27FC236}">
                  <a16:creationId xmlns:a16="http://schemas.microsoft.com/office/drawing/2014/main" id="{C721A17C-1CB7-42B9-8C05-031F6E4AA43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703" name="Oval 199">
              <a:extLst>
                <a:ext uri="{FF2B5EF4-FFF2-40B4-BE49-F238E27FC236}">
                  <a16:creationId xmlns:a16="http://schemas.microsoft.com/office/drawing/2014/main" id="{03750862-50D1-421C-BA24-EE1A8306683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704" name="Oval 200">
              <a:extLst>
                <a:ext uri="{FF2B5EF4-FFF2-40B4-BE49-F238E27FC236}">
                  <a16:creationId xmlns:a16="http://schemas.microsoft.com/office/drawing/2014/main" id="{342626C3-BB0D-40C8-AF01-A38776730FB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705" name="Oval 201">
              <a:extLst>
                <a:ext uri="{FF2B5EF4-FFF2-40B4-BE49-F238E27FC236}">
                  <a16:creationId xmlns:a16="http://schemas.microsoft.com/office/drawing/2014/main" id="{02CDADCC-3499-4BD5-9D40-5E76971BF21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706" name="Oval 202">
              <a:extLst>
                <a:ext uri="{FF2B5EF4-FFF2-40B4-BE49-F238E27FC236}">
                  <a16:creationId xmlns:a16="http://schemas.microsoft.com/office/drawing/2014/main" id="{9027BA8D-6245-4613-9544-F7E0AF97E9F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707" name="Oval 203">
              <a:extLst>
                <a:ext uri="{FF2B5EF4-FFF2-40B4-BE49-F238E27FC236}">
                  <a16:creationId xmlns:a16="http://schemas.microsoft.com/office/drawing/2014/main" id="{0F4D8C00-7AA2-4A4B-B87F-CAFEC1515DE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708" name="Oval 204">
              <a:extLst>
                <a:ext uri="{FF2B5EF4-FFF2-40B4-BE49-F238E27FC236}">
                  <a16:creationId xmlns:a16="http://schemas.microsoft.com/office/drawing/2014/main" id="{7BC0B816-486D-4475-96CB-F76386583D8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709" name="Oval 205">
              <a:extLst>
                <a:ext uri="{FF2B5EF4-FFF2-40B4-BE49-F238E27FC236}">
                  <a16:creationId xmlns:a16="http://schemas.microsoft.com/office/drawing/2014/main" id="{5BBA627C-A756-4BE7-947D-CC44EB5A8A2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710" name="Oval 206">
              <a:extLst>
                <a:ext uri="{FF2B5EF4-FFF2-40B4-BE49-F238E27FC236}">
                  <a16:creationId xmlns:a16="http://schemas.microsoft.com/office/drawing/2014/main" id="{D73AB21A-D79A-4DBB-974D-00FA57F53E1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711" name="Oval 207">
              <a:extLst>
                <a:ext uri="{FF2B5EF4-FFF2-40B4-BE49-F238E27FC236}">
                  <a16:creationId xmlns:a16="http://schemas.microsoft.com/office/drawing/2014/main" id="{7E470191-FB75-469B-8282-6D85E8E2B1E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712" name="Oval 208">
              <a:extLst>
                <a:ext uri="{FF2B5EF4-FFF2-40B4-BE49-F238E27FC236}">
                  <a16:creationId xmlns:a16="http://schemas.microsoft.com/office/drawing/2014/main" id="{24A0148B-D989-412C-B264-16F75E118B2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713" name="Oval 209">
              <a:extLst>
                <a:ext uri="{FF2B5EF4-FFF2-40B4-BE49-F238E27FC236}">
                  <a16:creationId xmlns:a16="http://schemas.microsoft.com/office/drawing/2014/main" id="{E210A6FD-32B7-4A50-8C2F-7E2BA4D989C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714" name="Oval 210">
              <a:extLst>
                <a:ext uri="{FF2B5EF4-FFF2-40B4-BE49-F238E27FC236}">
                  <a16:creationId xmlns:a16="http://schemas.microsoft.com/office/drawing/2014/main" id="{96E9E423-63E1-4727-8E58-6FDB5E302A5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715" name="Oval 211">
              <a:extLst>
                <a:ext uri="{FF2B5EF4-FFF2-40B4-BE49-F238E27FC236}">
                  <a16:creationId xmlns:a16="http://schemas.microsoft.com/office/drawing/2014/main" id="{6A298B95-BB19-4D3D-9256-62758EB57A7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716" name="Oval 212">
              <a:extLst>
                <a:ext uri="{FF2B5EF4-FFF2-40B4-BE49-F238E27FC236}">
                  <a16:creationId xmlns:a16="http://schemas.microsoft.com/office/drawing/2014/main" id="{E9BDC2CD-A51A-4F39-A339-C43259AAAC2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717" name="Oval 213">
              <a:extLst>
                <a:ext uri="{FF2B5EF4-FFF2-40B4-BE49-F238E27FC236}">
                  <a16:creationId xmlns:a16="http://schemas.microsoft.com/office/drawing/2014/main" id="{33E290E0-749F-4C23-8500-682251F557D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718" name="Oval 214">
              <a:extLst>
                <a:ext uri="{FF2B5EF4-FFF2-40B4-BE49-F238E27FC236}">
                  <a16:creationId xmlns:a16="http://schemas.microsoft.com/office/drawing/2014/main" id="{3E3BAF6F-D343-42E6-BCB6-4308C31E85A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719" name="Oval 215">
              <a:extLst>
                <a:ext uri="{FF2B5EF4-FFF2-40B4-BE49-F238E27FC236}">
                  <a16:creationId xmlns:a16="http://schemas.microsoft.com/office/drawing/2014/main" id="{A49A3D77-455C-4941-91AF-97CE15DAA60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720" name="Oval 216">
              <a:extLst>
                <a:ext uri="{FF2B5EF4-FFF2-40B4-BE49-F238E27FC236}">
                  <a16:creationId xmlns:a16="http://schemas.microsoft.com/office/drawing/2014/main" id="{9B40137F-2E52-49A4-BF63-D3E367BF72E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721" name="Oval 217">
              <a:extLst>
                <a:ext uri="{FF2B5EF4-FFF2-40B4-BE49-F238E27FC236}">
                  <a16:creationId xmlns:a16="http://schemas.microsoft.com/office/drawing/2014/main" id="{5C5FDDD6-6B2E-4CF4-9838-49573599C0D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21722" name="Rectangle 218">
            <a:extLst>
              <a:ext uri="{FF2B5EF4-FFF2-40B4-BE49-F238E27FC236}">
                <a16:creationId xmlns:a16="http://schemas.microsoft.com/office/drawing/2014/main" id="{2BDF2B10-392C-45F5-9D3D-FD7E24B8A72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95DAE118-B0CE-4083-9868-82BE2118AE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1723" name="Rectangle 219">
            <a:extLst>
              <a:ext uri="{FF2B5EF4-FFF2-40B4-BE49-F238E27FC236}">
                <a16:creationId xmlns:a16="http://schemas.microsoft.com/office/drawing/2014/main" id="{1982EFA7-CC64-4AC2-816E-6BF8CE2EFCE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724" name="Rectangle 220">
            <a:extLst>
              <a:ext uri="{FF2B5EF4-FFF2-40B4-BE49-F238E27FC236}">
                <a16:creationId xmlns:a16="http://schemas.microsoft.com/office/drawing/2014/main" id="{DEEFBED5-5903-4578-A76E-539F3AA934D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725" name="Rectangle 221">
            <a:extLst>
              <a:ext uri="{FF2B5EF4-FFF2-40B4-BE49-F238E27FC236}">
                <a16:creationId xmlns:a16="http://schemas.microsoft.com/office/drawing/2014/main" id="{99835ECE-C6ED-45CD-BD43-EE41A4BE51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1726" name="Rectangle 222">
            <a:extLst>
              <a:ext uri="{FF2B5EF4-FFF2-40B4-BE49-F238E27FC236}">
                <a16:creationId xmlns:a16="http://schemas.microsoft.com/office/drawing/2014/main" id="{4FCFEE0F-2F56-4BAE-8512-A79422FFD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26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13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2F"/>
            </a:gs>
            <a:gs pos="100000">
              <a:srgbClr val="0033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>
            <a:extLst>
              <a:ext uri="{FF2B5EF4-FFF2-40B4-BE49-F238E27FC236}">
                <a16:creationId xmlns:a16="http://schemas.microsoft.com/office/drawing/2014/main" id="{91DB50B9-75C1-445D-800E-5AE0EAFA27ED}"/>
              </a:ext>
            </a:extLst>
          </p:cNvPr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322563" name="Rectangle 3">
              <a:extLst>
                <a:ext uri="{FF2B5EF4-FFF2-40B4-BE49-F238E27FC236}">
                  <a16:creationId xmlns:a16="http://schemas.microsoft.com/office/drawing/2014/main" id="{FEF0CB75-C556-42D1-A39B-AD3AD7E6848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2564" name="Rectangle 4">
              <a:extLst>
                <a:ext uri="{FF2B5EF4-FFF2-40B4-BE49-F238E27FC236}">
                  <a16:creationId xmlns:a16="http://schemas.microsoft.com/office/drawing/2014/main" id="{01EBD5FF-F810-4DB9-A300-9AA227D5691D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2565" name="Rectangle 5">
              <a:extLst>
                <a:ext uri="{FF2B5EF4-FFF2-40B4-BE49-F238E27FC236}">
                  <a16:creationId xmlns:a16="http://schemas.microsoft.com/office/drawing/2014/main" id="{AE6D551B-3819-4C97-957A-C6A82DF5D65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2566" name="Rectangle 6">
              <a:extLst>
                <a:ext uri="{FF2B5EF4-FFF2-40B4-BE49-F238E27FC236}">
                  <a16:creationId xmlns:a16="http://schemas.microsoft.com/office/drawing/2014/main" id="{A215B437-2EB9-44EA-BBBB-9962F2A0D92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2567" name="Rectangle 7">
              <a:extLst>
                <a:ext uri="{FF2B5EF4-FFF2-40B4-BE49-F238E27FC236}">
                  <a16:creationId xmlns:a16="http://schemas.microsoft.com/office/drawing/2014/main" id="{1BDF3588-B1A9-41BB-B53A-15F1538AA72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2568" name="Rectangle 8">
              <a:extLst>
                <a:ext uri="{FF2B5EF4-FFF2-40B4-BE49-F238E27FC236}">
                  <a16:creationId xmlns:a16="http://schemas.microsoft.com/office/drawing/2014/main" id="{3D0C103C-6C54-47C9-93B5-84D4D4EA40D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2569" name="Rectangle 9">
              <a:extLst>
                <a:ext uri="{FF2B5EF4-FFF2-40B4-BE49-F238E27FC236}">
                  <a16:creationId xmlns:a16="http://schemas.microsoft.com/office/drawing/2014/main" id="{63FA0AA0-BFE6-49B3-ABE3-0DB49DACF7F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2570" name="Rectangle 10">
              <a:extLst>
                <a:ext uri="{FF2B5EF4-FFF2-40B4-BE49-F238E27FC236}">
                  <a16:creationId xmlns:a16="http://schemas.microsoft.com/office/drawing/2014/main" id="{D9360066-A6DF-442E-9F23-609D9FBC75C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2571" name="Rectangle 11">
              <a:extLst>
                <a:ext uri="{FF2B5EF4-FFF2-40B4-BE49-F238E27FC236}">
                  <a16:creationId xmlns:a16="http://schemas.microsoft.com/office/drawing/2014/main" id="{373D5B7B-11AC-460C-BFD2-2A39EBC4B45D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2572" name="Rectangle 12">
              <a:extLst>
                <a:ext uri="{FF2B5EF4-FFF2-40B4-BE49-F238E27FC236}">
                  <a16:creationId xmlns:a16="http://schemas.microsoft.com/office/drawing/2014/main" id="{7B28EC40-4C23-4D16-B9F9-A154137E1F2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2573" name="Rectangle 13">
              <a:extLst>
                <a:ext uri="{FF2B5EF4-FFF2-40B4-BE49-F238E27FC236}">
                  <a16:creationId xmlns:a16="http://schemas.microsoft.com/office/drawing/2014/main" id="{4A8803D7-4599-4E8F-A9EE-336AC0D8990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2574" name="Rectangle 14">
              <a:extLst>
                <a:ext uri="{FF2B5EF4-FFF2-40B4-BE49-F238E27FC236}">
                  <a16:creationId xmlns:a16="http://schemas.microsoft.com/office/drawing/2014/main" id="{C2266675-C3B7-4005-928C-592838199C7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2575" name="Rectangle 15">
              <a:extLst>
                <a:ext uri="{FF2B5EF4-FFF2-40B4-BE49-F238E27FC236}">
                  <a16:creationId xmlns:a16="http://schemas.microsoft.com/office/drawing/2014/main" id="{DD15DBE0-989F-441A-AE49-D62C2682F33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2576" name="Rectangle 16">
              <a:extLst>
                <a:ext uri="{FF2B5EF4-FFF2-40B4-BE49-F238E27FC236}">
                  <a16:creationId xmlns:a16="http://schemas.microsoft.com/office/drawing/2014/main" id="{94AD3661-F993-4EE0-833E-9F01B56A427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2577" name="Rectangle 17">
              <a:extLst>
                <a:ext uri="{FF2B5EF4-FFF2-40B4-BE49-F238E27FC236}">
                  <a16:creationId xmlns:a16="http://schemas.microsoft.com/office/drawing/2014/main" id="{61047E20-D2C0-40EC-9455-6B4FE4AD505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2578" name="Rectangle 18">
              <a:extLst>
                <a:ext uri="{FF2B5EF4-FFF2-40B4-BE49-F238E27FC236}">
                  <a16:creationId xmlns:a16="http://schemas.microsoft.com/office/drawing/2014/main" id="{A28277D6-F8FF-477E-B185-37A561417381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2579" name="Rectangle 19">
              <a:extLst>
                <a:ext uri="{FF2B5EF4-FFF2-40B4-BE49-F238E27FC236}">
                  <a16:creationId xmlns:a16="http://schemas.microsoft.com/office/drawing/2014/main" id="{2265A0D7-2ECD-40E7-A5D3-F94D0AC5744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2580" name="Rectangle 20">
              <a:extLst>
                <a:ext uri="{FF2B5EF4-FFF2-40B4-BE49-F238E27FC236}">
                  <a16:creationId xmlns:a16="http://schemas.microsoft.com/office/drawing/2014/main" id="{B9719729-0E94-4D20-B79C-C9AED785144D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2581" name="Rectangle 21">
              <a:extLst>
                <a:ext uri="{FF2B5EF4-FFF2-40B4-BE49-F238E27FC236}">
                  <a16:creationId xmlns:a16="http://schemas.microsoft.com/office/drawing/2014/main" id="{8ACE906F-4F55-4737-9434-78F5B70BE7C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2582" name="Rectangle 22">
              <a:extLst>
                <a:ext uri="{FF2B5EF4-FFF2-40B4-BE49-F238E27FC236}">
                  <a16:creationId xmlns:a16="http://schemas.microsoft.com/office/drawing/2014/main" id="{6C219763-3EED-49DB-BA1C-41701E1A589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2583" name="Rectangle 23">
              <a:extLst>
                <a:ext uri="{FF2B5EF4-FFF2-40B4-BE49-F238E27FC236}">
                  <a16:creationId xmlns:a16="http://schemas.microsoft.com/office/drawing/2014/main" id="{3027130B-3621-4037-950D-59892BEFBE1D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2584" name="Rectangle 24">
              <a:extLst>
                <a:ext uri="{FF2B5EF4-FFF2-40B4-BE49-F238E27FC236}">
                  <a16:creationId xmlns:a16="http://schemas.microsoft.com/office/drawing/2014/main" id="{229962E1-76D5-4BC6-8BEA-A47F487DFE7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2585" name="Rectangle 25">
              <a:extLst>
                <a:ext uri="{FF2B5EF4-FFF2-40B4-BE49-F238E27FC236}">
                  <a16:creationId xmlns:a16="http://schemas.microsoft.com/office/drawing/2014/main" id="{03BF2376-A968-4F46-93AD-3BD3ED9324F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2586" name="Rectangle 26">
              <a:extLst>
                <a:ext uri="{FF2B5EF4-FFF2-40B4-BE49-F238E27FC236}">
                  <a16:creationId xmlns:a16="http://schemas.microsoft.com/office/drawing/2014/main" id="{AD1A2ED3-3E1F-4EA1-AF8E-F2B49A4D676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2587" name="Rectangle 27">
              <a:extLst>
                <a:ext uri="{FF2B5EF4-FFF2-40B4-BE49-F238E27FC236}">
                  <a16:creationId xmlns:a16="http://schemas.microsoft.com/office/drawing/2014/main" id="{925B312B-C2BC-475A-B6AD-D8A3207E4CB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2588" name="Rectangle 28">
              <a:extLst>
                <a:ext uri="{FF2B5EF4-FFF2-40B4-BE49-F238E27FC236}">
                  <a16:creationId xmlns:a16="http://schemas.microsoft.com/office/drawing/2014/main" id="{CB1628D0-FB9F-4060-8010-BE3877108BF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2589" name="Rectangle 29">
              <a:extLst>
                <a:ext uri="{FF2B5EF4-FFF2-40B4-BE49-F238E27FC236}">
                  <a16:creationId xmlns:a16="http://schemas.microsoft.com/office/drawing/2014/main" id="{2C013F3D-4006-4100-8E36-508FB392B66A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2590" name="Rectangle 30">
              <a:extLst>
                <a:ext uri="{FF2B5EF4-FFF2-40B4-BE49-F238E27FC236}">
                  <a16:creationId xmlns:a16="http://schemas.microsoft.com/office/drawing/2014/main" id="{75C72980-F679-4334-8FC1-6B88520FD86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2591" name="Rectangle 31">
              <a:extLst>
                <a:ext uri="{FF2B5EF4-FFF2-40B4-BE49-F238E27FC236}">
                  <a16:creationId xmlns:a16="http://schemas.microsoft.com/office/drawing/2014/main" id="{74968704-80E1-4250-8440-58F7F3B72831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2592" name="Rectangle 32">
              <a:extLst>
                <a:ext uri="{FF2B5EF4-FFF2-40B4-BE49-F238E27FC236}">
                  <a16:creationId xmlns:a16="http://schemas.microsoft.com/office/drawing/2014/main" id="{4FC8D617-B095-4D40-A714-F8F4764A71A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2593" name="Rectangle 33">
              <a:extLst>
                <a:ext uri="{FF2B5EF4-FFF2-40B4-BE49-F238E27FC236}">
                  <a16:creationId xmlns:a16="http://schemas.microsoft.com/office/drawing/2014/main" id="{FD624255-CC93-497B-97E3-3E6F59AF510A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2594" name="Rectangle 34">
              <a:extLst>
                <a:ext uri="{FF2B5EF4-FFF2-40B4-BE49-F238E27FC236}">
                  <a16:creationId xmlns:a16="http://schemas.microsoft.com/office/drawing/2014/main" id="{5358975F-0B36-45AB-931E-4F108558818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 eaLnBrk="1" hangingPunct="1">
                <a:defRPr/>
              </a:pPr>
              <a:endParaRPr lang="zh-CN" altLang="zh-CN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22595" name="Oval 35">
              <a:extLst>
                <a:ext uri="{FF2B5EF4-FFF2-40B4-BE49-F238E27FC236}">
                  <a16:creationId xmlns:a16="http://schemas.microsoft.com/office/drawing/2014/main" id="{BB63EB4D-59CA-4972-AAC4-900041AE35F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596" name="Oval 36">
              <a:extLst>
                <a:ext uri="{FF2B5EF4-FFF2-40B4-BE49-F238E27FC236}">
                  <a16:creationId xmlns:a16="http://schemas.microsoft.com/office/drawing/2014/main" id="{FA2BFF2C-3B84-4718-B8DF-061CE3ACDE8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597" name="Oval 37">
              <a:extLst>
                <a:ext uri="{FF2B5EF4-FFF2-40B4-BE49-F238E27FC236}">
                  <a16:creationId xmlns:a16="http://schemas.microsoft.com/office/drawing/2014/main" id="{D7662EB1-45F1-43DD-AF8E-059D861859A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598" name="Oval 38">
              <a:extLst>
                <a:ext uri="{FF2B5EF4-FFF2-40B4-BE49-F238E27FC236}">
                  <a16:creationId xmlns:a16="http://schemas.microsoft.com/office/drawing/2014/main" id="{66394064-0C4B-4E8B-9E69-C57CC3B7369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599" name="Oval 39">
              <a:extLst>
                <a:ext uri="{FF2B5EF4-FFF2-40B4-BE49-F238E27FC236}">
                  <a16:creationId xmlns:a16="http://schemas.microsoft.com/office/drawing/2014/main" id="{02DFCEBF-5764-4527-B3C8-8D39CF8060B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00" name="Oval 40">
              <a:extLst>
                <a:ext uri="{FF2B5EF4-FFF2-40B4-BE49-F238E27FC236}">
                  <a16:creationId xmlns:a16="http://schemas.microsoft.com/office/drawing/2014/main" id="{DB158019-46D8-4B7E-BE69-D707A385A13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01" name="Oval 41">
              <a:extLst>
                <a:ext uri="{FF2B5EF4-FFF2-40B4-BE49-F238E27FC236}">
                  <a16:creationId xmlns:a16="http://schemas.microsoft.com/office/drawing/2014/main" id="{142B44DE-4490-471D-9CFA-1FFD3CF48E1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02" name="Oval 42">
              <a:extLst>
                <a:ext uri="{FF2B5EF4-FFF2-40B4-BE49-F238E27FC236}">
                  <a16:creationId xmlns:a16="http://schemas.microsoft.com/office/drawing/2014/main" id="{DD86CD33-F434-4C92-94AA-391F25E099E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03" name="Oval 43">
              <a:extLst>
                <a:ext uri="{FF2B5EF4-FFF2-40B4-BE49-F238E27FC236}">
                  <a16:creationId xmlns:a16="http://schemas.microsoft.com/office/drawing/2014/main" id="{59BB210F-E7B2-48C4-AB94-9F27D13D915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04" name="Oval 44">
              <a:extLst>
                <a:ext uri="{FF2B5EF4-FFF2-40B4-BE49-F238E27FC236}">
                  <a16:creationId xmlns:a16="http://schemas.microsoft.com/office/drawing/2014/main" id="{041C5E8A-EFAB-48CE-A368-9AC7F3FE437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05" name="Oval 45">
              <a:extLst>
                <a:ext uri="{FF2B5EF4-FFF2-40B4-BE49-F238E27FC236}">
                  <a16:creationId xmlns:a16="http://schemas.microsoft.com/office/drawing/2014/main" id="{4F8C8877-82E0-433E-BD26-068F97015E3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06" name="Oval 46">
              <a:extLst>
                <a:ext uri="{FF2B5EF4-FFF2-40B4-BE49-F238E27FC236}">
                  <a16:creationId xmlns:a16="http://schemas.microsoft.com/office/drawing/2014/main" id="{BB600AD5-AB7B-486E-A492-F17EB1434EB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07" name="Oval 47">
              <a:extLst>
                <a:ext uri="{FF2B5EF4-FFF2-40B4-BE49-F238E27FC236}">
                  <a16:creationId xmlns:a16="http://schemas.microsoft.com/office/drawing/2014/main" id="{C1AAC60A-6284-486F-A811-81D9917C1DB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08" name="Oval 48">
              <a:extLst>
                <a:ext uri="{FF2B5EF4-FFF2-40B4-BE49-F238E27FC236}">
                  <a16:creationId xmlns:a16="http://schemas.microsoft.com/office/drawing/2014/main" id="{0BDAF37C-E52C-41D8-A703-7496AC2D253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09" name="Oval 49">
              <a:extLst>
                <a:ext uri="{FF2B5EF4-FFF2-40B4-BE49-F238E27FC236}">
                  <a16:creationId xmlns:a16="http://schemas.microsoft.com/office/drawing/2014/main" id="{E14AA807-C00A-48BD-B9F1-D6316C995A8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10" name="Oval 50">
              <a:extLst>
                <a:ext uri="{FF2B5EF4-FFF2-40B4-BE49-F238E27FC236}">
                  <a16:creationId xmlns:a16="http://schemas.microsoft.com/office/drawing/2014/main" id="{8956CFD9-92C3-4A82-B157-44CE6E51E25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11" name="Oval 51">
              <a:extLst>
                <a:ext uri="{FF2B5EF4-FFF2-40B4-BE49-F238E27FC236}">
                  <a16:creationId xmlns:a16="http://schemas.microsoft.com/office/drawing/2014/main" id="{B96EAD0F-2E9D-46E2-B60F-601774E00AF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12" name="Oval 52">
              <a:extLst>
                <a:ext uri="{FF2B5EF4-FFF2-40B4-BE49-F238E27FC236}">
                  <a16:creationId xmlns:a16="http://schemas.microsoft.com/office/drawing/2014/main" id="{549EE21B-2B18-4A33-B561-95DA11A6C4E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13" name="Oval 53">
              <a:extLst>
                <a:ext uri="{FF2B5EF4-FFF2-40B4-BE49-F238E27FC236}">
                  <a16:creationId xmlns:a16="http://schemas.microsoft.com/office/drawing/2014/main" id="{9999D3E0-9DFB-4E1C-BBBF-ED37278E6A5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14" name="Oval 54">
              <a:extLst>
                <a:ext uri="{FF2B5EF4-FFF2-40B4-BE49-F238E27FC236}">
                  <a16:creationId xmlns:a16="http://schemas.microsoft.com/office/drawing/2014/main" id="{2FC01438-AC73-4B33-90A3-DD4273709B5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15" name="Oval 55">
              <a:extLst>
                <a:ext uri="{FF2B5EF4-FFF2-40B4-BE49-F238E27FC236}">
                  <a16:creationId xmlns:a16="http://schemas.microsoft.com/office/drawing/2014/main" id="{13A1DA51-DF0C-4CC9-AD9E-F7AF9C2A0B2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16" name="Oval 56">
              <a:extLst>
                <a:ext uri="{FF2B5EF4-FFF2-40B4-BE49-F238E27FC236}">
                  <a16:creationId xmlns:a16="http://schemas.microsoft.com/office/drawing/2014/main" id="{7726DB54-AABD-4C91-BBF1-977C47528DA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17" name="Oval 57">
              <a:extLst>
                <a:ext uri="{FF2B5EF4-FFF2-40B4-BE49-F238E27FC236}">
                  <a16:creationId xmlns:a16="http://schemas.microsoft.com/office/drawing/2014/main" id="{AB6F84A4-D3B6-4762-AB21-C97686DCDC6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18" name="Oval 58">
              <a:extLst>
                <a:ext uri="{FF2B5EF4-FFF2-40B4-BE49-F238E27FC236}">
                  <a16:creationId xmlns:a16="http://schemas.microsoft.com/office/drawing/2014/main" id="{DCCEB861-D520-48FB-A68D-C89CBCCAF0A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19" name="Oval 59">
              <a:extLst>
                <a:ext uri="{FF2B5EF4-FFF2-40B4-BE49-F238E27FC236}">
                  <a16:creationId xmlns:a16="http://schemas.microsoft.com/office/drawing/2014/main" id="{85CD2AEE-AACF-4421-A007-643A95F5157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20" name="Oval 60">
              <a:extLst>
                <a:ext uri="{FF2B5EF4-FFF2-40B4-BE49-F238E27FC236}">
                  <a16:creationId xmlns:a16="http://schemas.microsoft.com/office/drawing/2014/main" id="{25B0BB66-5D4F-45C4-A670-90225C7CDDD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21" name="Oval 61">
              <a:extLst>
                <a:ext uri="{FF2B5EF4-FFF2-40B4-BE49-F238E27FC236}">
                  <a16:creationId xmlns:a16="http://schemas.microsoft.com/office/drawing/2014/main" id="{4ACAFA28-970A-4397-A50D-1BD6F55C3C3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22" name="Oval 62">
              <a:extLst>
                <a:ext uri="{FF2B5EF4-FFF2-40B4-BE49-F238E27FC236}">
                  <a16:creationId xmlns:a16="http://schemas.microsoft.com/office/drawing/2014/main" id="{FBF61750-86AB-4EB8-BAC0-E95D47AC316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23" name="Oval 63">
              <a:extLst>
                <a:ext uri="{FF2B5EF4-FFF2-40B4-BE49-F238E27FC236}">
                  <a16:creationId xmlns:a16="http://schemas.microsoft.com/office/drawing/2014/main" id="{2D1087DD-5A16-497D-94FE-5E4E9324D63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24" name="Oval 64">
              <a:extLst>
                <a:ext uri="{FF2B5EF4-FFF2-40B4-BE49-F238E27FC236}">
                  <a16:creationId xmlns:a16="http://schemas.microsoft.com/office/drawing/2014/main" id="{7156F18C-59EB-4804-AC21-A873B47EE9A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25" name="Oval 65">
              <a:extLst>
                <a:ext uri="{FF2B5EF4-FFF2-40B4-BE49-F238E27FC236}">
                  <a16:creationId xmlns:a16="http://schemas.microsoft.com/office/drawing/2014/main" id="{AE6ACD23-8ED6-4F29-9697-DFCD1052CE7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26" name="Oval 66">
              <a:extLst>
                <a:ext uri="{FF2B5EF4-FFF2-40B4-BE49-F238E27FC236}">
                  <a16:creationId xmlns:a16="http://schemas.microsoft.com/office/drawing/2014/main" id="{C54DC3C3-7708-4297-9C46-169DAA2F03B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27" name="Oval 67">
              <a:extLst>
                <a:ext uri="{FF2B5EF4-FFF2-40B4-BE49-F238E27FC236}">
                  <a16:creationId xmlns:a16="http://schemas.microsoft.com/office/drawing/2014/main" id="{6BF25FD4-15EF-41E8-B77A-365AA50B590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28" name="Oval 68">
              <a:extLst>
                <a:ext uri="{FF2B5EF4-FFF2-40B4-BE49-F238E27FC236}">
                  <a16:creationId xmlns:a16="http://schemas.microsoft.com/office/drawing/2014/main" id="{89B2BCC0-F1B6-44AB-AD2A-A5875EDCF77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29" name="Oval 69">
              <a:extLst>
                <a:ext uri="{FF2B5EF4-FFF2-40B4-BE49-F238E27FC236}">
                  <a16:creationId xmlns:a16="http://schemas.microsoft.com/office/drawing/2014/main" id="{80A0B30C-BCB2-4C63-99D9-FDB73983BEE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30" name="Oval 70">
              <a:extLst>
                <a:ext uri="{FF2B5EF4-FFF2-40B4-BE49-F238E27FC236}">
                  <a16:creationId xmlns:a16="http://schemas.microsoft.com/office/drawing/2014/main" id="{B8C6AA8A-8666-45D9-B734-E8EA0B1040D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31" name="Oval 71">
              <a:extLst>
                <a:ext uri="{FF2B5EF4-FFF2-40B4-BE49-F238E27FC236}">
                  <a16:creationId xmlns:a16="http://schemas.microsoft.com/office/drawing/2014/main" id="{53FB1AA4-8E60-4730-826A-0D458C91940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32" name="Oval 72">
              <a:extLst>
                <a:ext uri="{FF2B5EF4-FFF2-40B4-BE49-F238E27FC236}">
                  <a16:creationId xmlns:a16="http://schemas.microsoft.com/office/drawing/2014/main" id="{6240507E-5523-49E3-B326-15C6B799B1D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33" name="Oval 73">
              <a:extLst>
                <a:ext uri="{FF2B5EF4-FFF2-40B4-BE49-F238E27FC236}">
                  <a16:creationId xmlns:a16="http://schemas.microsoft.com/office/drawing/2014/main" id="{216E29AE-A5E7-428B-A197-644E7C96D14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34" name="Oval 74">
              <a:extLst>
                <a:ext uri="{FF2B5EF4-FFF2-40B4-BE49-F238E27FC236}">
                  <a16:creationId xmlns:a16="http://schemas.microsoft.com/office/drawing/2014/main" id="{A8209EBA-57C3-4036-ABBA-78C7869A73F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35" name="Oval 75">
              <a:extLst>
                <a:ext uri="{FF2B5EF4-FFF2-40B4-BE49-F238E27FC236}">
                  <a16:creationId xmlns:a16="http://schemas.microsoft.com/office/drawing/2014/main" id="{903E4AD4-17BA-40D0-AAC9-FCA96210155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36" name="Oval 76">
              <a:extLst>
                <a:ext uri="{FF2B5EF4-FFF2-40B4-BE49-F238E27FC236}">
                  <a16:creationId xmlns:a16="http://schemas.microsoft.com/office/drawing/2014/main" id="{2B185C4F-3019-49A5-B46D-64CC5454318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37" name="Oval 77">
              <a:extLst>
                <a:ext uri="{FF2B5EF4-FFF2-40B4-BE49-F238E27FC236}">
                  <a16:creationId xmlns:a16="http://schemas.microsoft.com/office/drawing/2014/main" id="{2A6C7635-FB9B-4376-96AC-B2F648742AA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38" name="Oval 78">
              <a:extLst>
                <a:ext uri="{FF2B5EF4-FFF2-40B4-BE49-F238E27FC236}">
                  <a16:creationId xmlns:a16="http://schemas.microsoft.com/office/drawing/2014/main" id="{C5ECC2A7-CBBC-4415-BF97-52ECC64428B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39" name="Oval 79">
              <a:extLst>
                <a:ext uri="{FF2B5EF4-FFF2-40B4-BE49-F238E27FC236}">
                  <a16:creationId xmlns:a16="http://schemas.microsoft.com/office/drawing/2014/main" id="{44DFB4CA-8FCA-44C5-8803-57F1FFA25FA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40" name="Oval 80">
              <a:extLst>
                <a:ext uri="{FF2B5EF4-FFF2-40B4-BE49-F238E27FC236}">
                  <a16:creationId xmlns:a16="http://schemas.microsoft.com/office/drawing/2014/main" id="{AF2DECB4-D3B5-40AE-9E41-09650D9D059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41" name="Oval 81">
              <a:extLst>
                <a:ext uri="{FF2B5EF4-FFF2-40B4-BE49-F238E27FC236}">
                  <a16:creationId xmlns:a16="http://schemas.microsoft.com/office/drawing/2014/main" id="{901772CB-1F1E-4847-910F-2C4743E0E28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42" name="Oval 82">
              <a:extLst>
                <a:ext uri="{FF2B5EF4-FFF2-40B4-BE49-F238E27FC236}">
                  <a16:creationId xmlns:a16="http://schemas.microsoft.com/office/drawing/2014/main" id="{C0C6E45F-01D8-43D4-857A-38D0FDFAB59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43" name="Oval 83">
              <a:extLst>
                <a:ext uri="{FF2B5EF4-FFF2-40B4-BE49-F238E27FC236}">
                  <a16:creationId xmlns:a16="http://schemas.microsoft.com/office/drawing/2014/main" id="{BF70F38D-2380-4238-AA10-7EEBBD2915E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44" name="Oval 84">
              <a:extLst>
                <a:ext uri="{FF2B5EF4-FFF2-40B4-BE49-F238E27FC236}">
                  <a16:creationId xmlns:a16="http://schemas.microsoft.com/office/drawing/2014/main" id="{BD3F9BE5-5AF4-48CB-A96D-E782DA1BED1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45" name="Oval 85">
              <a:extLst>
                <a:ext uri="{FF2B5EF4-FFF2-40B4-BE49-F238E27FC236}">
                  <a16:creationId xmlns:a16="http://schemas.microsoft.com/office/drawing/2014/main" id="{883C40A0-5DC5-4BD4-AAC8-6E4FB4E45F4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46" name="Oval 86">
              <a:extLst>
                <a:ext uri="{FF2B5EF4-FFF2-40B4-BE49-F238E27FC236}">
                  <a16:creationId xmlns:a16="http://schemas.microsoft.com/office/drawing/2014/main" id="{9612D662-C9C2-4E7C-ACE1-9C6ABCF7FCA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47" name="Oval 87">
              <a:extLst>
                <a:ext uri="{FF2B5EF4-FFF2-40B4-BE49-F238E27FC236}">
                  <a16:creationId xmlns:a16="http://schemas.microsoft.com/office/drawing/2014/main" id="{920D10F2-2BEC-4474-8432-CBDF5B04489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48" name="Oval 88">
              <a:extLst>
                <a:ext uri="{FF2B5EF4-FFF2-40B4-BE49-F238E27FC236}">
                  <a16:creationId xmlns:a16="http://schemas.microsoft.com/office/drawing/2014/main" id="{32BA8D11-4967-4E9D-A18C-7CF7F58D61B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49" name="Oval 89">
              <a:extLst>
                <a:ext uri="{FF2B5EF4-FFF2-40B4-BE49-F238E27FC236}">
                  <a16:creationId xmlns:a16="http://schemas.microsoft.com/office/drawing/2014/main" id="{26051179-23AE-4DC9-8242-942B448E761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50" name="Oval 90">
              <a:extLst>
                <a:ext uri="{FF2B5EF4-FFF2-40B4-BE49-F238E27FC236}">
                  <a16:creationId xmlns:a16="http://schemas.microsoft.com/office/drawing/2014/main" id="{6E110D4F-4BFC-4DDF-809C-822B7CC12D5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51" name="Oval 91">
              <a:extLst>
                <a:ext uri="{FF2B5EF4-FFF2-40B4-BE49-F238E27FC236}">
                  <a16:creationId xmlns:a16="http://schemas.microsoft.com/office/drawing/2014/main" id="{2E9F473D-A001-453A-B344-BBE13E9106E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52" name="Oval 92">
              <a:extLst>
                <a:ext uri="{FF2B5EF4-FFF2-40B4-BE49-F238E27FC236}">
                  <a16:creationId xmlns:a16="http://schemas.microsoft.com/office/drawing/2014/main" id="{6D0432B0-44E2-45A4-A547-60BA8F28838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53" name="Oval 93">
              <a:extLst>
                <a:ext uri="{FF2B5EF4-FFF2-40B4-BE49-F238E27FC236}">
                  <a16:creationId xmlns:a16="http://schemas.microsoft.com/office/drawing/2014/main" id="{74941E2E-B0CD-492D-A949-77110F3E9B5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54" name="Oval 94">
              <a:extLst>
                <a:ext uri="{FF2B5EF4-FFF2-40B4-BE49-F238E27FC236}">
                  <a16:creationId xmlns:a16="http://schemas.microsoft.com/office/drawing/2014/main" id="{E79D3136-7E97-4A84-A360-546EFA27AB9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55" name="Oval 95">
              <a:extLst>
                <a:ext uri="{FF2B5EF4-FFF2-40B4-BE49-F238E27FC236}">
                  <a16:creationId xmlns:a16="http://schemas.microsoft.com/office/drawing/2014/main" id="{3F9970AA-E033-4B4C-B76E-C1DCBD72D3E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56" name="Oval 96">
              <a:extLst>
                <a:ext uri="{FF2B5EF4-FFF2-40B4-BE49-F238E27FC236}">
                  <a16:creationId xmlns:a16="http://schemas.microsoft.com/office/drawing/2014/main" id="{F09B12CC-1959-48BF-8BF4-E749BD82BC6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57" name="Oval 97">
              <a:extLst>
                <a:ext uri="{FF2B5EF4-FFF2-40B4-BE49-F238E27FC236}">
                  <a16:creationId xmlns:a16="http://schemas.microsoft.com/office/drawing/2014/main" id="{2B149B18-FAC5-40BF-B28D-FAA2954A3B3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58" name="Oval 98">
              <a:extLst>
                <a:ext uri="{FF2B5EF4-FFF2-40B4-BE49-F238E27FC236}">
                  <a16:creationId xmlns:a16="http://schemas.microsoft.com/office/drawing/2014/main" id="{87E2E2A1-436D-411D-9E10-CB4BF3E7D77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59" name="Oval 99">
              <a:extLst>
                <a:ext uri="{FF2B5EF4-FFF2-40B4-BE49-F238E27FC236}">
                  <a16:creationId xmlns:a16="http://schemas.microsoft.com/office/drawing/2014/main" id="{B7E027EC-4592-4B33-AE19-3775B5B3869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60" name="Oval 100">
              <a:extLst>
                <a:ext uri="{FF2B5EF4-FFF2-40B4-BE49-F238E27FC236}">
                  <a16:creationId xmlns:a16="http://schemas.microsoft.com/office/drawing/2014/main" id="{57721CA1-7E7C-49A7-9C7A-3AB977EEE42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61" name="Oval 101">
              <a:extLst>
                <a:ext uri="{FF2B5EF4-FFF2-40B4-BE49-F238E27FC236}">
                  <a16:creationId xmlns:a16="http://schemas.microsoft.com/office/drawing/2014/main" id="{29CEBB7B-493C-4B1B-B898-C92A76CAC46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62" name="Oval 102">
              <a:extLst>
                <a:ext uri="{FF2B5EF4-FFF2-40B4-BE49-F238E27FC236}">
                  <a16:creationId xmlns:a16="http://schemas.microsoft.com/office/drawing/2014/main" id="{427A50FE-B9D9-4193-A5AB-1CAFA6C7F1B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63" name="Oval 103">
              <a:extLst>
                <a:ext uri="{FF2B5EF4-FFF2-40B4-BE49-F238E27FC236}">
                  <a16:creationId xmlns:a16="http://schemas.microsoft.com/office/drawing/2014/main" id="{C64362AB-A9C2-4BB8-AD2F-5AC84E166FC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64" name="Oval 104">
              <a:extLst>
                <a:ext uri="{FF2B5EF4-FFF2-40B4-BE49-F238E27FC236}">
                  <a16:creationId xmlns:a16="http://schemas.microsoft.com/office/drawing/2014/main" id="{39E7A5CB-AFFB-488C-AF19-C0C53FD5551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65" name="Oval 105">
              <a:extLst>
                <a:ext uri="{FF2B5EF4-FFF2-40B4-BE49-F238E27FC236}">
                  <a16:creationId xmlns:a16="http://schemas.microsoft.com/office/drawing/2014/main" id="{7A5094B8-CBE2-419F-876C-95DB1A84137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66" name="Oval 106">
              <a:extLst>
                <a:ext uri="{FF2B5EF4-FFF2-40B4-BE49-F238E27FC236}">
                  <a16:creationId xmlns:a16="http://schemas.microsoft.com/office/drawing/2014/main" id="{9CB8E950-7778-4EA5-9E97-A15FF591DE9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67" name="Oval 107">
              <a:extLst>
                <a:ext uri="{FF2B5EF4-FFF2-40B4-BE49-F238E27FC236}">
                  <a16:creationId xmlns:a16="http://schemas.microsoft.com/office/drawing/2014/main" id="{51BD9038-8B90-445D-9537-FBDE6C3FC9B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68" name="Oval 108">
              <a:extLst>
                <a:ext uri="{FF2B5EF4-FFF2-40B4-BE49-F238E27FC236}">
                  <a16:creationId xmlns:a16="http://schemas.microsoft.com/office/drawing/2014/main" id="{749403B5-C88D-43E1-895A-9BC58F56217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69" name="Oval 109">
              <a:extLst>
                <a:ext uri="{FF2B5EF4-FFF2-40B4-BE49-F238E27FC236}">
                  <a16:creationId xmlns:a16="http://schemas.microsoft.com/office/drawing/2014/main" id="{EF180E42-B8C7-4980-80C9-7D1F7664E96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70" name="Oval 110">
              <a:extLst>
                <a:ext uri="{FF2B5EF4-FFF2-40B4-BE49-F238E27FC236}">
                  <a16:creationId xmlns:a16="http://schemas.microsoft.com/office/drawing/2014/main" id="{0ECE09AF-94C4-4F4C-8ECE-0BCDB54EE81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71" name="Oval 111">
              <a:extLst>
                <a:ext uri="{FF2B5EF4-FFF2-40B4-BE49-F238E27FC236}">
                  <a16:creationId xmlns:a16="http://schemas.microsoft.com/office/drawing/2014/main" id="{F37A6285-56F2-4ED3-8800-AB62C63B4B0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72" name="Oval 112">
              <a:extLst>
                <a:ext uri="{FF2B5EF4-FFF2-40B4-BE49-F238E27FC236}">
                  <a16:creationId xmlns:a16="http://schemas.microsoft.com/office/drawing/2014/main" id="{956A7CC2-63A3-4089-96FB-BECDA0B939A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73" name="Oval 113">
              <a:extLst>
                <a:ext uri="{FF2B5EF4-FFF2-40B4-BE49-F238E27FC236}">
                  <a16:creationId xmlns:a16="http://schemas.microsoft.com/office/drawing/2014/main" id="{20A4AA1A-17E8-4A28-B952-F5FF733EA98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74" name="Oval 114">
              <a:extLst>
                <a:ext uri="{FF2B5EF4-FFF2-40B4-BE49-F238E27FC236}">
                  <a16:creationId xmlns:a16="http://schemas.microsoft.com/office/drawing/2014/main" id="{E417F93B-BCFF-4814-8722-B9C3BF6905A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75" name="Oval 115">
              <a:extLst>
                <a:ext uri="{FF2B5EF4-FFF2-40B4-BE49-F238E27FC236}">
                  <a16:creationId xmlns:a16="http://schemas.microsoft.com/office/drawing/2014/main" id="{85E30963-A38F-4BE2-B309-6B94CD989F4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76" name="Oval 116">
              <a:extLst>
                <a:ext uri="{FF2B5EF4-FFF2-40B4-BE49-F238E27FC236}">
                  <a16:creationId xmlns:a16="http://schemas.microsoft.com/office/drawing/2014/main" id="{4EB3C2DA-EBBB-4FA0-881E-BBEF32D76BB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77" name="Oval 117">
              <a:extLst>
                <a:ext uri="{FF2B5EF4-FFF2-40B4-BE49-F238E27FC236}">
                  <a16:creationId xmlns:a16="http://schemas.microsoft.com/office/drawing/2014/main" id="{3CD39D4E-1643-46E1-A8C0-4748C910BEF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78" name="Oval 118">
              <a:extLst>
                <a:ext uri="{FF2B5EF4-FFF2-40B4-BE49-F238E27FC236}">
                  <a16:creationId xmlns:a16="http://schemas.microsoft.com/office/drawing/2014/main" id="{929E0B41-E719-4B19-A363-085394D0C46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79" name="Oval 119">
              <a:extLst>
                <a:ext uri="{FF2B5EF4-FFF2-40B4-BE49-F238E27FC236}">
                  <a16:creationId xmlns:a16="http://schemas.microsoft.com/office/drawing/2014/main" id="{9779597E-BA4B-423B-A280-37C6D536BF6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80" name="Oval 120">
              <a:extLst>
                <a:ext uri="{FF2B5EF4-FFF2-40B4-BE49-F238E27FC236}">
                  <a16:creationId xmlns:a16="http://schemas.microsoft.com/office/drawing/2014/main" id="{994FAF66-71C8-42AA-8083-F2B191888CB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81" name="Oval 121">
              <a:extLst>
                <a:ext uri="{FF2B5EF4-FFF2-40B4-BE49-F238E27FC236}">
                  <a16:creationId xmlns:a16="http://schemas.microsoft.com/office/drawing/2014/main" id="{CEF49E9A-AA2D-4A14-867E-3097116864B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82" name="Oval 122">
              <a:extLst>
                <a:ext uri="{FF2B5EF4-FFF2-40B4-BE49-F238E27FC236}">
                  <a16:creationId xmlns:a16="http://schemas.microsoft.com/office/drawing/2014/main" id="{D80ABAD8-4FE0-4922-A98D-EF9AB374423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83" name="Oval 123">
              <a:extLst>
                <a:ext uri="{FF2B5EF4-FFF2-40B4-BE49-F238E27FC236}">
                  <a16:creationId xmlns:a16="http://schemas.microsoft.com/office/drawing/2014/main" id="{BAC40480-6477-46A1-9BE6-28AAD078429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84" name="Oval 124">
              <a:extLst>
                <a:ext uri="{FF2B5EF4-FFF2-40B4-BE49-F238E27FC236}">
                  <a16:creationId xmlns:a16="http://schemas.microsoft.com/office/drawing/2014/main" id="{86EB6952-B21B-4F3D-8027-4ED10FB0BBE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85" name="Oval 125">
              <a:extLst>
                <a:ext uri="{FF2B5EF4-FFF2-40B4-BE49-F238E27FC236}">
                  <a16:creationId xmlns:a16="http://schemas.microsoft.com/office/drawing/2014/main" id="{796BC861-A816-4ACB-B8A4-26E7FCD8085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86" name="Oval 126">
              <a:extLst>
                <a:ext uri="{FF2B5EF4-FFF2-40B4-BE49-F238E27FC236}">
                  <a16:creationId xmlns:a16="http://schemas.microsoft.com/office/drawing/2014/main" id="{CA5878D1-FD23-4F4E-BCE9-F35B5153537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87" name="Oval 127">
              <a:extLst>
                <a:ext uri="{FF2B5EF4-FFF2-40B4-BE49-F238E27FC236}">
                  <a16:creationId xmlns:a16="http://schemas.microsoft.com/office/drawing/2014/main" id="{07A74C3E-9EAC-4C40-8DA9-09ADF6B8D18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88" name="Oval 128">
              <a:extLst>
                <a:ext uri="{FF2B5EF4-FFF2-40B4-BE49-F238E27FC236}">
                  <a16:creationId xmlns:a16="http://schemas.microsoft.com/office/drawing/2014/main" id="{18603121-1E44-447A-A8A4-22316DF17CF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89" name="Oval 129">
              <a:extLst>
                <a:ext uri="{FF2B5EF4-FFF2-40B4-BE49-F238E27FC236}">
                  <a16:creationId xmlns:a16="http://schemas.microsoft.com/office/drawing/2014/main" id="{CF78DEEB-0F12-49CD-9069-431E6FCBA6C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90" name="Oval 130">
              <a:extLst>
                <a:ext uri="{FF2B5EF4-FFF2-40B4-BE49-F238E27FC236}">
                  <a16:creationId xmlns:a16="http://schemas.microsoft.com/office/drawing/2014/main" id="{5FEC0308-992A-46D3-ACD4-2C43A5F8762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91" name="Oval 131">
              <a:extLst>
                <a:ext uri="{FF2B5EF4-FFF2-40B4-BE49-F238E27FC236}">
                  <a16:creationId xmlns:a16="http://schemas.microsoft.com/office/drawing/2014/main" id="{2FC9C04F-CC15-4D89-BF2D-13770F2EEF9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92" name="Oval 132">
              <a:extLst>
                <a:ext uri="{FF2B5EF4-FFF2-40B4-BE49-F238E27FC236}">
                  <a16:creationId xmlns:a16="http://schemas.microsoft.com/office/drawing/2014/main" id="{FBB47D26-1B3B-4A7C-B15B-DDA3965B77B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93" name="Oval 133">
              <a:extLst>
                <a:ext uri="{FF2B5EF4-FFF2-40B4-BE49-F238E27FC236}">
                  <a16:creationId xmlns:a16="http://schemas.microsoft.com/office/drawing/2014/main" id="{026F2786-D0AA-433F-8F1E-64046907B03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94" name="Oval 134">
              <a:extLst>
                <a:ext uri="{FF2B5EF4-FFF2-40B4-BE49-F238E27FC236}">
                  <a16:creationId xmlns:a16="http://schemas.microsoft.com/office/drawing/2014/main" id="{293D4187-3985-4E5E-8E51-3C471BDF9A7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95" name="Oval 135">
              <a:extLst>
                <a:ext uri="{FF2B5EF4-FFF2-40B4-BE49-F238E27FC236}">
                  <a16:creationId xmlns:a16="http://schemas.microsoft.com/office/drawing/2014/main" id="{9734DE55-8003-4246-9007-051B985F555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96" name="Oval 136">
              <a:extLst>
                <a:ext uri="{FF2B5EF4-FFF2-40B4-BE49-F238E27FC236}">
                  <a16:creationId xmlns:a16="http://schemas.microsoft.com/office/drawing/2014/main" id="{2C618C94-3AD3-47E0-BF82-A3A74CBBD8F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97" name="Oval 137">
              <a:extLst>
                <a:ext uri="{FF2B5EF4-FFF2-40B4-BE49-F238E27FC236}">
                  <a16:creationId xmlns:a16="http://schemas.microsoft.com/office/drawing/2014/main" id="{162F1985-54D4-4412-9817-FA52A5456B5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98" name="Oval 138">
              <a:extLst>
                <a:ext uri="{FF2B5EF4-FFF2-40B4-BE49-F238E27FC236}">
                  <a16:creationId xmlns:a16="http://schemas.microsoft.com/office/drawing/2014/main" id="{1A793D9B-1FCE-4F2F-ADF7-EEFDCB638D5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699" name="Oval 139">
              <a:extLst>
                <a:ext uri="{FF2B5EF4-FFF2-40B4-BE49-F238E27FC236}">
                  <a16:creationId xmlns:a16="http://schemas.microsoft.com/office/drawing/2014/main" id="{29D4B46F-65B7-4E9C-B757-B0B2D03699D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00" name="Oval 140">
              <a:extLst>
                <a:ext uri="{FF2B5EF4-FFF2-40B4-BE49-F238E27FC236}">
                  <a16:creationId xmlns:a16="http://schemas.microsoft.com/office/drawing/2014/main" id="{6132A168-A9CE-4409-B591-C067C02DC30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01" name="Oval 141">
              <a:extLst>
                <a:ext uri="{FF2B5EF4-FFF2-40B4-BE49-F238E27FC236}">
                  <a16:creationId xmlns:a16="http://schemas.microsoft.com/office/drawing/2014/main" id="{4CB4B4D9-4AC9-4DD0-9218-1EE94F7D1A4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02" name="Oval 142">
              <a:extLst>
                <a:ext uri="{FF2B5EF4-FFF2-40B4-BE49-F238E27FC236}">
                  <a16:creationId xmlns:a16="http://schemas.microsoft.com/office/drawing/2014/main" id="{F10D13EB-8E4F-4D79-9D77-4AAE941C295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03" name="Oval 143">
              <a:extLst>
                <a:ext uri="{FF2B5EF4-FFF2-40B4-BE49-F238E27FC236}">
                  <a16:creationId xmlns:a16="http://schemas.microsoft.com/office/drawing/2014/main" id="{701D5C98-732E-4B37-9440-C7DA346DFA3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04" name="Oval 144">
              <a:extLst>
                <a:ext uri="{FF2B5EF4-FFF2-40B4-BE49-F238E27FC236}">
                  <a16:creationId xmlns:a16="http://schemas.microsoft.com/office/drawing/2014/main" id="{7167B7B0-E662-4267-82BA-ABC1E02249E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05" name="Oval 145">
              <a:extLst>
                <a:ext uri="{FF2B5EF4-FFF2-40B4-BE49-F238E27FC236}">
                  <a16:creationId xmlns:a16="http://schemas.microsoft.com/office/drawing/2014/main" id="{17000D3C-61D7-4050-8A7B-FD03F1BEA37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06" name="Oval 146">
              <a:extLst>
                <a:ext uri="{FF2B5EF4-FFF2-40B4-BE49-F238E27FC236}">
                  <a16:creationId xmlns:a16="http://schemas.microsoft.com/office/drawing/2014/main" id="{3C9C7E09-90E0-40C1-BBB7-41A30002B34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07" name="Oval 147">
              <a:extLst>
                <a:ext uri="{FF2B5EF4-FFF2-40B4-BE49-F238E27FC236}">
                  <a16:creationId xmlns:a16="http://schemas.microsoft.com/office/drawing/2014/main" id="{5C0440B2-C878-4DB6-AEC0-C0652E45CFD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08" name="Oval 148">
              <a:extLst>
                <a:ext uri="{FF2B5EF4-FFF2-40B4-BE49-F238E27FC236}">
                  <a16:creationId xmlns:a16="http://schemas.microsoft.com/office/drawing/2014/main" id="{1278EA88-3928-49D2-9D41-E850435E8C3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09" name="Oval 149">
              <a:extLst>
                <a:ext uri="{FF2B5EF4-FFF2-40B4-BE49-F238E27FC236}">
                  <a16:creationId xmlns:a16="http://schemas.microsoft.com/office/drawing/2014/main" id="{4BEB7175-C9FC-4AC7-9FA9-713FB352696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10" name="Oval 150">
              <a:extLst>
                <a:ext uri="{FF2B5EF4-FFF2-40B4-BE49-F238E27FC236}">
                  <a16:creationId xmlns:a16="http://schemas.microsoft.com/office/drawing/2014/main" id="{8AE0C62C-F7E9-4432-B253-EF01CBAE68E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11" name="Oval 151">
              <a:extLst>
                <a:ext uri="{FF2B5EF4-FFF2-40B4-BE49-F238E27FC236}">
                  <a16:creationId xmlns:a16="http://schemas.microsoft.com/office/drawing/2014/main" id="{5D0A48AC-59F2-4BD5-8DE6-4CF19ABD0F3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12" name="Oval 152">
              <a:extLst>
                <a:ext uri="{FF2B5EF4-FFF2-40B4-BE49-F238E27FC236}">
                  <a16:creationId xmlns:a16="http://schemas.microsoft.com/office/drawing/2014/main" id="{0E2208BD-607A-46CE-8D86-5B6B7E9A695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13" name="Oval 153">
              <a:extLst>
                <a:ext uri="{FF2B5EF4-FFF2-40B4-BE49-F238E27FC236}">
                  <a16:creationId xmlns:a16="http://schemas.microsoft.com/office/drawing/2014/main" id="{6545B15F-D87A-4426-96F6-B20AD019426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14" name="Oval 154">
              <a:extLst>
                <a:ext uri="{FF2B5EF4-FFF2-40B4-BE49-F238E27FC236}">
                  <a16:creationId xmlns:a16="http://schemas.microsoft.com/office/drawing/2014/main" id="{BE2AA570-8920-479A-BD65-E4A970CCA0D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15" name="Oval 155">
              <a:extLst>
                <a:ext uri="{FF2B5EF4-FFF2-40B4-BE49-F238E27FC236}">
                  <a16:creationId xmlns:a16="http://schemas.microsoft.com/office/drawing/2014/main" id="{0FE950CF-211A-43FB-8850-7D26D1B8BE2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16" name="Oval 156">
              <a:extLst>
                <a:ext uri="{FF2B5EF4-FFF2-40B4-BE49-F238E27FC236}">
                  <a16:creationId xmlns:a16="http://schemas.microsoft.com/office/drawing/2014/main" id="{7BF7332D-EA50-4356-BD3A-E7828F06D4B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17" name="Oval 157">
              <a:extLst>
                <a:ext uri="{FF2B5EF4-FFF2-40B4-BE49-F238E27FC236}">
                  <a16:creationId xmlns:a16="http://schemas.microsoft.com/office/drawing/2014/main" id="{F1FF3391-EE0F-4975-B647-608D41A2794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18" name="Oval 158">
              <a:extLst>
                <a:ext uri="{FF2B5EF4-FFF2-40B4-BE49-F238E27FC236}">
                  <a16:creationId xmlns:a16="http://schemas.microsoft.com/office/drawing/2014/main" id="{057ADBB4-A1F3-41A0-92B3-34D378BFF92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19" name="Oval 159">
              <a:extLst>
                <a:ext uri="{FF2B5EF4-FFF2-40B4-BE49-F238E27FC236}">
                  <a16:creationId xmlns:a16="http://schemas.microsoft.com/office/drawing/2014/main" id="{42B6E2BB-67CF-40AD-B3BA-D6965B20EBA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20" name="Oval 160">
              <a:extLst>
                <a:ext uri="{FF2B5EF4-FFF2-40B4-BE49-F238E27FC236}">
                  <a16:creationId xmlns:a16="http://schemas.microsoft.com/office/drawing/2014/main" id="{1F535B1E-3681-4C57-A5CB-BF5F58E4635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21" name="Oval 161">
              <a:extLst>
                <a:ext uri="{FF2B5EF4-FFF2-40B4-BE49-F238E27FC236}">
                  <a16:creationId xmlns:a16="http://schemas.microsoft.com/office/drawing/2014/main" id="{46CE7EB7-CB0D-4A8C-A21B-9698E6F3666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22" name="Oval 162">
              <a:extLst>
                <a:ext uri="{FF2B5EF4-FFF2-40B4-BE49-F238E27FC236}">
                  <a16:creationId xmlns:a16="http://schemas.microsoft.com/office/drawing/2014/main" id="{0B4371BC-45EA-48FD-BF6A-B92C6655716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23" name="Oval 163">
              <a:extLst>
                <a:ext uri="{FF2B5EF4-FFF2-40B4-BE49-F238E27FC236}">
                  <a16:creationId xmlns:a16="http://schemas.microsoft.com/office/drawing/2014/main" id="{49AE01CD-3A0E-4732-AD66-24A68239CAB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24" name="Oval 164">
              <a:extLst>
                <a:ext uri="{FF2B5EF4-FFF2-40B4-BE49-F238E27FC236}">
                  <a16:creationId xmlns:a16="http://schemas.microsoft.com/office/drawing/2014/main" id="{40C6A60A-1461-44D2-9C0E-3E7DA96BCD3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25" name="Oval 165">
              <a:extLst>
                <a:ext uri="{FF2B5EF4-FFF2-40B4-BE49-F238E27FC236}">
                  <a16:creationId xmlns:a16="http://schemas.microsoft.com/office/drawing/2014/main" id="{F3D8C3FB-9AD1-427E-B411-7DAEE6D07C7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26" name="Oval 166">
              <a:extLst>
                <a:ext uri="{FF2B5EF4-FFF2-40B4-BE49-F238E27FC236}">
                  <a16:creationId xmlns:a16="http://schemas.microsoft.com/office/drawing/2014/main" id="{705F888D-49C1-4D12-9D3B-AD4A39FF64B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27" name="Oval 167">
              <a:extLst>
                <a:ext uri="{FF2B5EF4-FFF2-40B4-BE49-F238E27FC236}">
                  <a16:creationId xmlns:a16="http://schemas.microsoft.com/office/drawing/2014/main" id="{8EF111A9-4D91-4F09-B000-3B278CB895D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28" name="Oval 168">
              <a:extLst>
                <a:ext uri="{FF2B5EF4-FFF2-40B4-BE49-F238E27FC236}">
                  <a16:creationId xmlns:a16="http://schemas.microsoft.com/office/drawing/2014/main" id="{020ABCB3-6A8F-4B42-AA77-8EEF088599C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29" name="Oval 169">
              <a:extLst>
                <a:ext uri="{FF2B5EF4-FFF2-40B4-BE49-F238E27FC236}">
                  <a16:creationId xmlns:a16="http://schemas.microsoft.com/office/drawing/2014/main" id="{264CCACC-7397-4B4E-A1A8-8C4CF787A17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30" name="Oval 170">
              <a:extLst>
                <a:ext uri="{FF2B5EF4-FFF2-40B4-BE49-F238E27FC236}">
                  <a16:creationId xmlns:a16="http://schemas.microsoft.com/office/drawing/2014/main" id="{E603ECF2-CA99-46A3-A29F-8C70B7A57C6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31" name="Oval 171">
              <a:extLst>
                <a:ext uri="{FF2B5EF4-FFF2-40B4-BE49-F238E27FC236}">
                  <a16:creationId xmlns:a16="http://schemas.microsoft.com/office/drawing/2014/main" id="{F917A159-D147-43D3-9156-A97785857E2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32" name="Oval 172">
              <a:extLst>
                <a:ext uri="{FF2B5EF4-FFF2-40B4-BE49-F238E27FC236}">
                  <a16:creationId xmlns:a16="http://schemas.microsoft.com/office/drawing/2014/main" id="{E69F33BF-E2BC-40B1-AF20-F90DED8FE66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33" name="Oval 173">
              <a:extLst>
                <a:ext uri="{FF2B5EF4-FFF2-40B4-BE49-F238E27FC236}">
                  <a16:creationId xmlns:a16="http://schemas.microsoft.com/office/drawing/2014/main" id="{22171104-19E9-4889-89EF-834CE64B881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34" name="Oval 174">
              <a:extLst>
                <a:ext uri="{FF2B5EF4-FFF2-40B4-BE49-F238E27FC236}">
                  <a16:creationId xmlns:a16="http://schemas.microsoft.com/office/drawing/2014/main" id="{18626C2D-541E-41F1-B6F9-B1C1C12EF76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35" name="Oval 175">
              <a:extLst>
                <a:ext uri="{FF2B5EF4-FFF2-40B4-BE49-F238E27FC236}">
                  <a16:creationId xmlns:a16="http://schemas.microsoft.com/office/drawing/2014/main" id="{1AC95B86-0323-4B28-8301-39843632B9B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36" name="Oval 176">
              <a:extLst>
                <a:ext uri="{FF2B5EF4-FFF2-40B4-BE49-F238E27FC236}">
                  <a16:creationId xmlns:a16="http://schemas.microsoft.com/office/drawing/2014/main" id="{8C0DD1EE-6550-4A59-9334-4CCAD0908F6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37" name="Oval 177">
              <a:extLst>
                <a:ext uri="{FF2B5EF4-FFF2-40B4-BE49-F238E27FC236}">
                  <a16:creationId xmlns:a16="http://schemas.microsoft.com/office/drawing/2014/main" id="{D9AB66AA-7E31-4B42-8890-08D1E5CE70A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38" name="Oval 178">
              <a:extLst>
                <a:ext uri="{FF2B5EF4-FFF2-40B4-BE49-F238E27FC236}">
                  <a16:creationId xmlns:a16="http://schemas.microsoft.com/office/drawing/2014/main" id="{065E9D62-BA82-43B0-B474-6A5B0ED59D9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39" name="Oval 179">
              <a:extLst>
                <a:ext uri="{FF2B5EF4-FFF2-40B4-BE49-F238E27FC236}">
                  <a16:creationId xmlns:a16="http://schemas.microsoft.com/office/drawing/2014/main" id="{D6587C93-11CD-43A0-8E04-E34DDDBEBA8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40" name="Oval 180">
              <a:extLst>
                <a:ext uri="{FF2B5EF4-FFF2-40B4-BE49-F238E27FC236}">
                  <a16:creationId xmlns:a16="http://schemas.microsoft.com/office/drawing/2014/main" id="{E36BDF8C-2555-4EDA-945B-2398D703A4C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41" name="Oval 181">
              <a:extLst>
                <a:ext uri="{FF2B5EF4-FFF2-40B4-BE49-F238E27FC236}">
                  <a16:creationId xmlns:a16="http://schemas.microsoft.com/office/drawing/2014/main" id="{676C8B77-BDCD-4356-A686-11EB46DEE81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42" name="Oval 182">
              <a:extLst>
                <a:ext uri="{FF2B5EF4-FFF2-40B4-BE49-F238E27FC236}">
                  <a16:creationId xmlns:a16="http://schemas.microsoft.com/office/drawing/2014/main" id="{1D2AD13F-E236-46C9-B342-3F8199B6E48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43" name="Oval 183">
              <a:extLst>
                <a:ext uri="{FF2B5EF4-FFF2-40B4-BE49-F238E27FC236}">
                  <a16:creationId xmlns:a16="http://schemas.microsoft.com/office/drawing/2014/main" id="{D9BD10D3-A01F-439D-BA05-7D71DA2C554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44" name="Oval 184">
              <a:extLst>
                <a:ext uri="{FF2B5EF4-FFF2-40B4-BE49-F238E27FC236}">
                  <a16:creationId xmlns:a16="http://schemas.microsoft.com/office/drawing/2014/main" id="{731CE8EA-D2C1-4844-924D-289F907A828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45" name="Oval 185">
              <a:extLst>
                <a:ext uri="{FF2B5EF4-FFF2-40B4-BE49-F238E27FC236}">
                  <a16:creationId xmlns:a16="http://schemas.microsoft.com/office/drawing/2014/main" id="{83C4DDE2-9C5B-4673-A8DF-43166BDC371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46" name="Oval 186">
              <a:extLst>
                <a:ext uri="{FF2B5EF4-FFF2-40B4-BE49-F238E27FC236}">
                  <a16:creationId xmlns:a16="http://schemas.microsoft.com/office/drawing/2014/main" id="{DEF86081-BA9A-443A-8701-B8189A67566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47" name="Oval 187">
              <a:extLst>
                <a:ext uri="{FF2B5EF4-FFF2-40B4-BE49-F238E27FC236}">
                  <a16:creationId xmlns:a16="http://schemas.microsoft.com/office/drawing/2014/main" id="{A3855F2D-C9AF-49D5-81F4-8D589D9786B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48" name="Oval 188">
              <a:extLst>
                <a:ext uri="{FF2B5EF4-FFF2-40B4-BE49-F238E27FC236}">
                  <a16:creationId xmlns:a16="http://schemas.microsoft.com/office/drawing/2014/main" id="{C188B7C1-3D70-4255-AB13-21279138F81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49" name="Oval 189">
              <a:extLst>
                <a:ext uri="{FF2B5EF4-FFF2-40B4-BE49-F238E27FC236}">
                  <a16:creationId xmlns:a16="http://schemas.microsoft.com/office/drawing/2014/main" id="{4EF312C1-B232-4634-81AB-52298E3A319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50" name="Oval 190">
              <a:extLst>
                <a:ext uri="{FF2B5EF4-FFF2-40B4-BE49-F238E27FC236}">
                  <a16:creationId xmlns:a16="http://schemas.microsoft.com/office/drawing/2014/main" id="{176553E5-32C0-46EB-9BBB-91AB13F39EF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51" name="Oval 191">
              <a:extLst>
                <a:ext uri="{FF2B5EF4-FFF2-40B4-BE49-F238E27FC236}">
                  <a16:creationId xmlns:a16="http://schemas.microsoft.com/office/drawing/2014/main" id="{BE87287C-AC65-4E92-A687-100B15EDE8E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52" name="Oval 192">
              <a:extLst>
                <a:ext uri="{FF2B5EF4-FFF2-40B4-BE49-F238E27FC236}">
                  <a16:creationId xmlns:a16="http://schemas.microsoft.com/office/drawing/2014/main" id="{8FBD0215-C9CF-43AA-BB96-EC2A0911202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53" name="Oval 193">
              <a:extLst>
                <a:ext uri="{FF2B5EF4-FFF2-40B4-BE49-F238E27FC236}">
                  <a16:creationId xmlns:a16="http://schemas.microsoft.com/office/drawing/2014/main" id="{89861CFA-9BC2-4ADD-83D2-9B244009E2A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54" name="Oval 194">
              <a:extLst>
                <a:ext uri="{FF2B5EF4-FFF2-40B4-BE49-F238E27FC236}">
                  <a16:creationId xmlns:a16="http://schemas.microsoft.com/office/drawing/2014/main" id="{7C68C38A-53AC-4FFD-A737-C0A539471C4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55" name="Oval 195">
              <a:extLst>
                <a:ext uri="{FF2B5EF4-FFF2-40B4-BE49-F238E27FC236}">
                  <a16:creationId xmlns:a16="http://schemas.microsoft.com/office/drawing/2014/main" id="{7D854827-3455-4CC7-88E0-74745FCFB79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56" name="Oval 196">
              <a:extLst>
                <a:ext uri="{FF2B5EF4-FFF2-40B4-BE49-F238E27FC236}">
                  <a16:creationId xmlns:a16="http://schemas.microsoft.com/office/drawing/2014/main" id="{019E4235-5428-49CA-991A-EF2B21369A8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57" name="Oval 197">
              <a:extLst>
                <a:ext uri="{FF2B5EF4-FFF2-40B4-BE49-F238E27FC236}">
                  <a16:creationId xmlns:a16="http://schemas.microsoft.com/office/drawing/2014/main" id="{542603DD-D548-4445-BC6F-4DFE1A8E210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58" name="Oval 198">
              <a:extLst>
                <a:ext uri="{FF2B5EF4-FFF2-40B4-BE49-F238E27FC236}">
                  <a16:creationId xmlns:a16="http://schemas.microsoft.com/office/drawing/2014/main" id="{AF2CCC14-8E20-4E78-9B92-55D242439E6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59" name="Oval 199">
              <a:extLst>
                <a:ext uri="{FF2B5EF4-FFF2-40B4-BE49-F238E27FC236}">
                  <a16:creationId xmlns:a16="http://schemas.microsoft.com/office/drawing/2014/main" id="{C6106327-DE46-4A72-B73F-44DBC86BD21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60" name="Oval 200">
              <a:extLst>
                <a:ext uri="{FF2B5EF4-FFF2-40B4-BE49-F238E27FC236}">
                  <a16:creationId xmlns:a16="http://schemas.microsoft.com/office/drawing/2014/main" id="{D24A4445-C45A-4CDD-9F94-34AD5098335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61" name="Oval 201">
              <a:extLst>
                <a:ext uri="{FF2B5EF4-FFF2-40B4-BE49-F238E27FC236}">
                  <a16:creationId xmlns:a16="http://schemas.microsoft.com/office/drawing/2014/main" id="{0FE5731D-9616-4931-8A91-35F0A3D4226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62" name="Oval 202">
              <a:extLst>
                <a:ext uri="{FF2B5EF4-FFF2-40B4-BE49-F238E27FC236}">
                  <a16:creationId xmlns:a16="http://schemas.microsoft.com/office/drawing/2014/main" id="{90DB38D7-59F9-4E53-8F92-04D8DA23C70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63" name="Oval 203">
              <a:extLst>
                <a:ext uri="{FF2B5EF4-FFF2-40B4-BE49-F238E27FC236}">
                  <a16:creationId xmlns:a16="http://schemas.microsoft.com/office/drawing/2014/main" id="{B3E3F6BF-9754-481C-8C1C-C6C3EDD1602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64" name="Oval 204">
              <a:extLst>
                <a:ext uri="{FF2B5EF4-FFF2-40B4-BE49-F238E27FC236}">
                  <a16:creationId xmlns:a16="http://schemas.microsoft.com/office/drawing/2014/main" id="{83F95837-DE82-45F6-B039-68750B2E2BE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65" name="Oval 205">
              <a:extLst>
                <a:ext uri="{FF2B5EF4-FFF2-40B4-BE49-F238E27FC236}">
                  <a16:creationId xmlns:a16="http://schemas.microsoft.com/office/drawing/2014/main" id="{1CA07F0C-93F6-4AFF-A8DE-E105F1CEA28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66" name="Oval 206">
              <a:extLst>
                <a:ext uri="{FF2B5EF4-FFF2-40B4-BE49-F238E27FC236}">
                  <a16:creationId xmlns:a16="http://schemas.microsoft.com/office/drawing/2014/main" id="{11886585-D042-481E-BF95-361C778794D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67" name="Oval 207">
              <a:extLst>
                <a:ext uri="{FF2B5EF4-FFF2-40B4-BE49-F238E27FC236}">
                  <a16:creationId xmlns:a16="http://schemas.microsoft.com/office/drawing/2014/main" id="{F58CC38E-947B-42CD-BB91-CCE93397D1D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68" name="Oval 208">
              <a:extLst>
                <a:ext uri="{FF2B5EF4-FFF2-40B4-BE49-F238E27FC236}">
                  <a16:creationId xmlns:a16="http://schemas.microsoft.com/office/drawing/2014/main" id="{C03D6639-D097-4E7B-A725-1413786982A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69" name="Oval 209">
              <a:extLst>
                <a:ext uri="{FF2B5EF4-FFF2-40B4-BE49-F238E27FC236}">
                  <a16:creationId xmlns:a16="http://schemas.microsoft.com/office/drawing/2014/main" id="{7658681E-36F8-4194-A1AC-32B782A5AB0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70" name="Oval 210">
              <a:extLst>
                <a:ext uri="{FF2B5EF4-FFF2-40B4-BE49-F238E27FC236}">
                  <a16:creationId xmlns:a16="http://schemas.microsoft.com/office/drawing/2014/main" id="{CEAC450A-BA01-4E1E-8917-1B617999C45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71" name="Oval 211">
              <a:extLst>
                <a:ext uri="{FF2B5EF4-FFF2-40B4-BE49-F238E27FC236}">
                  <a16:creationId xmlns:a16="http://schemas.microsoft.com/office/drawing/2014/main" id="{8BDD4D93-B244-4D21-B967-C9C92635C2A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72" name="Oval 212">
              <a:extLst>
                <a:ext uri="{FF2B5EF4-FFF2-40B4-BE49-F238E27FC236}">
                  <a16:creationId xmlns:a16="http://schemas.microsoft.com/office/drawing/2014/main" id="{A25E96C7-9BC6-45DB-A55D-831C9228E8C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73" name="Oval 213">
              <a:extLst>
                <a:ext uri="{FF2B5EF4-FFF2-40B4-BE49-F238E27FC236}">
                  <a16:creationId xmlns:a16="http://schemas.microsoft.com/office/drawing/2014/main" id="{AD8649F3-1DD0-4B68-A03F-EB2D5C16F7A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74" name="Oval 214">
              <a:extLst>
                <a:ext uri="{FF2B5EF4-FFF2-40B4-BE49-F238E27FC236}">
                  <a16:creationId xmlns:a16="http://schemas.microsoft.com/office/drawing/2014/main" id="{87CA32C9-9E22-41DF-9D3F-0FEA611DA25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75" name="Oval 215">
              <a:extLst>
                <a:ext uri="{FF2B5EF4-FFF2-40B4-BE49-F238E27FC236}">
                  <a16:creationId xmlns:a16="http://schemas.microsoft.com/office/drawing/2014/main" id="{9477388C-B42A-4262-BE37-9677E4D1F9C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76" name="Oval 216">
              <a:extLst>
                <a:ext uri="{FF2B5EF4-FFF2-40B4-BE49-F238E27FC236}">
                  <a16:creationId xmlns:a16="http://schemas.microsoft.com/office/drawing/2014/main" id="{1ADC78CF-8C4B-4DF9-89CB-0E525CEB786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2777" name="Oval 217">
              <a:extLst>
                <a:ext uri="{FF2B5EF4-FFF2-40B4-BE49-F238E27FC236}">
                  <a16:creationId xmlns:a16="http://schemas.microsoft.com/office/drawing/2014/main" id="{8F04EC1B-3C4C-430D-9703-8919B1B400E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322778" name="Rectangle 218">
            <a:extLst>
              <a:ext uri="{FF2B5EF4-FFF2-40B4-BE49-F238E27FC236}">
                <a16:creationId xmlns:a16="http://schemas.microsoft.com/office/drawing/2014/main" id="{6ADDAAE5-BFF0-4FBB-994F-4BA3DE1B2E4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CABDF511-E613-402E-87DB-127D2BD593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22779" name="Rectangle 219">
            <a:extLst>
              <a:ext uri="{FF2B5EF4-FFF2-40B4-BE49-F238E27FC236}">
                <a16:creationId xmlns:a16="http://schemas.microsoft.com/office/drawing/2014/main" id="{79084DDD-137D-4EED-ACAD-51A92078DE3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2780" name="Rectangle 220">
            <a:extLst>
              <a:ext uri="{FF2B5EF4-FFF2-40B4-BE49-F238E27FC236}">
                <a16:creationId xmlns:a16="http://schemas.microsoft.com/office/drawing/2014/main" id="{9C63DC6A-746B-4A72-943F-23237E906B6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2781" name="Rectangle 221">
            <a:extLst>
              <a:ext uri="{FF2B5EF4-FFF2-40B4-BE49-F238E27FC236}">
                <a16:creationId xmlns:a16="http://schemas.microsoft.com/office/drawing/2014/main" id="{ACA7E264-1AF2-4C5B-AF59-37EB0F03E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22782" name="Rectangle 222">
            <a:extLst>
              <a:ext uri="{FF2B5EF4-FFF2-40B4-BE49-F238E27FC236}">
                <a16:creationId xmlns:a16="http://schemas.microsoft.com/office/drawing/2014/main" id="{28375873-E999-4E48-AACD-7C246594C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27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13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image" Target="../media/image1.png"/><Relationship Id="rId7" Type="http://schemas.openxmlformats.org/officeDocument/2006/relationships/image" Target="../media/image6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6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72.emf"/><Relationship Id="rId3" Type="http://schemas.openxmlformats.org/officeDocument/2006/relationships/image" Target="../media/image1.png"/><Relationship Id="rId7" Type="http://schemas.openxmlformats.org/officeDocument/2006/relationships/image" Target="../media/image69.emf"/><Relationship Id="rId12" Type="http://schemas.openxmlformats.org/officeDocument/2006/relationships/oleObject" Target="../embeddings/oleObject65.bin"/><Relationship Id="rId17" Type="http://schemas.openxmlformats.org/officeDocument/2006/relationships/image" Target="../media/image7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7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71.emf"/><Relationship Id="rId5" Type="http://schemas.openxmlformats.org/officeDocument/2006/relationships/image" Target="../media/image68.emf"/><Relationship Id="rId15" Type="http://schemas.openxmlformats.org/officeDocument/2006/relationships/image" Target="../media/image73.e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70.emf"/><Relationship Id="rId14" Type="http://schemas.openxmlformats.org/officeDocument/2006/relationships/oleObject" Target="../embeddings/oleObject6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79.emf"/><Relationship Id="rId18" Type="http://schemas.openxmlformats.org/officeDocument/2006/relationships/oleObject" Target="../embeddings/oleObject75.bin"/><Relationship Id="rId26" Type="http://schemas.openxmlformats.org/officeDocument/2006/relationships/oleObject" Target="../embeddings/oleObject79.bin"/><Relationship Id="rId3" Type="http://schemas.openxmlformats.org/officeDocument/2006/relationships/image" Target="../media/image1.png"/><Relationship Id="rId21" Type="http://schemas.openxmlformats.org/officeDocument/2006/relationships/image" Target="../media/image83.emf"/><Relationship Id="rId7" Type="http://schemas.openxmlformats.org/officeDocument/2006/relationships/image" Target="../media/image76.emf"/><Relationship Id="rId12" Type="http://schemas.openxmlformats.org/officeDocument/2006/relationships/oleObject" Target="../embeddings/oleObject72.bin"/><Relationship Id="rId17" Type="http://schemas.openxmlformats.org/officeDocument/2006/relationships/image" Target="../media/image81.emf"/><Relationship Id="rId25" Type="http://schemas.openxmlformats.org/officeDocument/2006/relationships/image" Target="../media/image8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4.bin"/><Relationship Id="rId20" Type="http://schemas.openxmlformats.org/officeDocument/2006/relationships/oleObject" Target="../embeddings/oleObject76.bin"/><Relationship Id="rId29" Type="http://schemas.openxmlformats.org/officeDocument/2006/relationships/image" Target="../media/image87.e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78.emf"/><Relationship Id="rId24" Type="http://schemas.openxmlformats.org/officeDocument/2006/relationships/oleObject" Target="../embeddings/oleObject78.bin"/><Relationship Id="rId5" Type="http://schemas.openxmlformats.org/officeDocument/2006/relationships/image" Target="../media/image75.emf"/><Relationship Id="rId15" Type="http://schemas.openxmlformats.org/officeDocument/2006/relationships/image" Target="../media/image80.emf"/><Relationship Id="rId23" Type="http://schemas.openxmlformats.org/officeDocument/2006/relationships/image" Target="../media/image84.emf"/><Relationship Id="rId28" Type="http://schemas.openxmlformats.org/officeDocument/2006/relationships/oleObject" Target="../embeddings/oleObject80.bin"/><Relationship Id="rId10" Type="http://schemas.openxmlformats.org/officeDocument/2006/relationships/oleObject" Target="../embeddings/oleObject71.bin"/><Relationship Id="rId19" Type="http://schemas.openxmlformats.org/officeDocument/2006/relationships/image" Target="../media/image82.emf"/><Relationship Id="rId4" Type="http://schemas.openxmlformats.org/officeDocument/2006/relationships/oleObject" Target="../embeddings/oleObject68.bin"/><Relationship Id="rId9" Type="http://schemas.openxmlformats.org/officeDocument/2006/relationships/image" Target="../media/image77.emf"/><Relationship Id="rId14" Type="http://schemas.openxmlformats.org/officeDocument/2006/relationships/oleObject" Target="../embeddings/oleObject73.bin"/><Relationship Id="rId22" Type="http://schemas.openxmlformats.org/officeDocument/2006/relationships/oleObject" Target="../embeddings/oleObject77.bin"/><Relationship Id="rId27" Type="http://schemas.openxmlformats.org/officeDocument/2006/relationships/image" Target="../media/image86.e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2.emf"/><Relationship Id="rId18" Type="http://schemas.openxmlformats.org/officeDocument/2006/relationships/oleObject" Target="../embeddings/oleObject88.bin"/><Relationship Id="rId26" Type="http://schemas.openxmlformats.org/officeDocument/2006/relationships/oleObject" Target="../embeddings/oleObject92.bin"/><Relationship Id="rId39" Type="http://schemas.openxmlformats.org/officeDocument/2006/relationships/image" Target="../media/image105.emf"/><Relationship Id="rId21" Type="http://schemas.openxmlformats.org/officeDocument/2006/relationships/image" Target="../media/image96.emf"/><Relationship Id="rId34" Type="http://schemas.openxmlformats.org/officeDocument/2006/relationships/oleObject" Target="../embeddings/oleObject96.bin"/><Relationship Id="rId7" Type="http://schemas.openxmlformats.org/officeDocument/2006/relationships/image" Target="../media/image89.emf"/><Relationship Id="rId12" Type="http://schemas.openxmlformats.org/officeDocument/2006/relationships/oleObject" Target="../embeddings/oleObject85.bin"/><Relationship Id="rId17" Type="http://schemas.openxmlformats.org/officeDocument/2006/relationships/image" Target="../media/image94.emf"/><Relationship Id="rId25" Type="http://schemas.openxmlformats.org/officeDocument/2006/relationships/image" Target="../media/image98.emf"/><Relationship Id="rId33" Type="http://schemas.openxmlformats.org/officeDocument/2006/relationships/image" Target="../media/image102.emf"/><Relationship Id="rId38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7.bin"/><Relationship Id="rId20" Type="http://schemas.openxmlformats.org/officeDocument/2006/relationships/oleObject" Target="../embeddings/oleObject89.bin"/><Relationship Id="rId29" Type="http://schemas.openxmlformats.org/officeDocument/2006/relationships/image" Target="../media/image100.e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91.emf"/><Relationship Id="rId24" Type="http://schemas.openxmlformats.org/officeDocument/2006/relationships/oleObject" Target="../embeddings/oleObject91.bin"/><Relationship Id="rId32" Type="http://schemas.openxmlformats.org/officeDocument/2006/relationships/oleObject" Target="../embeddings/oleObject95.bin"/><Relationship Id="rId37" Type="http://schemas.openxmlformats.org/officeDocument/2006/relationships/image" Target="../media/image104.emf"/><Relationship Id="rId5" Type="http://schemas.openxmlformats.org/officeDocument/2006/relationships/image" Target="../media/image88.emf"/><Relationship Id="rId15" Type="http://schemas.openxmlformats.org/officeDocument/2006/relationships/image" Target="../media/image93.emf"/><Relationship Id="rId23" Type="http://schemas.openxmlformats.org/officeDocument/2006/relationships/image" Target="../media/image97.emf"/><Relationship Id="rId28" Type="http://schemas.openxmlformats.org/officeDocument/2006/relationships/oleObject" Target="../embeddings/oleObject93.bin"/><Relationship Id="rId36" Type="http://schemas.openxmlformats.org/officeDocument/2006/relationships/oleObject" Target="../embeddings/oleObject97.bin"/><Relationship Id="rId10" Type="http://schemas.openxmlformats.org/officeDocument/2006/relationships/oleObject" Target="../embeddings/oleObject84.bin"/><Relationship Id="rId19" Type="http://schemas.openxmlformats.org/officeDocument/2006/relationships/image" Target="../media/image95.emf"/><Relationship Id="rId31" Type="http://schemas.openxmlformats.org/officeDocument/2006/relationships/image" Target="../media/image101.emf"/><Relationship Id="rId4" Type="http://schemas.openxmlformats.org/officeDocument/2006/relationships/oleObject" Target="../embeddings/oleObject81.bin"/><Relationship Id="rId9" Type="http://schemas.openxmlformats.org/officeDocument/2006/relationships/image" Target="../media/image90.emf"/><Relationship Id="rId14" Type="http://schemas.openxmlformats.org/officeDocument/2006/relationships/oleObject" Target="../embeddings/oleObject86.bin"/><Relationship Id="rId22" Type="http://schemas.openxmlformats.org/officeDocument/2006/relationships/oleObject" Target="../embeddings/oleObject90.bin"/><Relationship Id="rId27" Type="http://schemas.openxmlformats.org/officeDocument/2006/relationships/image" Target="../media/image99.emf"/><Relationship Id="rId30" Type="http://schemas.openxmlformats.org/officeDocument/2006/relationships/oleObject" Target="../embeddings/oleObject94.bin"/><Relationship Id="rId35" Type="http://schemas.openxmlformats.org/officeDocument/2006/relationships/image" Target="../media/image103.emf"/><Relationship Id="rId8" Type="http://schemas.openxmlformats.org/officeDocument/2006/relationships/oleObject" Target="../embeddings/oleObject83.bin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0.emf"/><Relationship Id="rId18" Type="http://schemas.openxmlformats.org/officeDocument/2006/relationships/oleObject" Target="../embeddings/oleObject106.bin"/><Relationship Id="rId26" Type="http://schemas.openxmlformats.org/officeDocument/2006/relationships/image" Target="../media/image116.emf"/><Relationship Id="rId39" Type="http://schemas.openxmlformats.org/officeDocument/2006/relationships/oleObject" Target="../embeddings/oleObject116.bin"/><Relationship Id="rId21" Type="http://schemas.openxmlformats.org/officeDocument/2006/relationships/image" Target="../media/image114.emf"/><Relationship Id="rId34" Type="http://schemas.openxmlformats.org/officeDocument/2006/relationships/image" Target="../media/image120.emf"/><Relationship Id="rId42" Type="http://schemas.openxmlformats.org/officeDocument/2006/relationships/image" Target="../media/image124.emf"/><Relationship Id="rId47" Type="http://schemas.openxmlformats.org/officeDocument/2006/relationships/oleObject" Target="../embeddings/oleObject120.bin"/><Relationship Id="rId50" Type="http://schemas.openxmlformats.org/officeDocument/2006/relationships/image" Target="../media/image128.emf"/><Relationship Id="rId7" Type="http://schemas.openxmlformats.org/officeDocument/2006/relationships/image" Target="../media/image10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5.bin"/><Relationship Id="rId29" Type="http://schemas.openxmlformats.org/officeDocument/2006/relationships/oleObject" Target="../embeddings/oleObject111.bin"/><Relationship Id="rId11" Type="http://schemas.openxmlformats.org/officeDocument/2006/relationships/image" Target="../media/image109.emf"/><Relationship Id="rId24" Type="http://schemas.openxmlformats.org/officeDocument/2006/relationships/image" Target="../media/image131.png"/><Relationship Id="rId32" Type="http://schemas.openxmlformats.org/officeDocument/2006/relationships/image" Target="../media/image119.emf"/><Relationship Id="rId37" Type="http://schemas.openxmlformats.org/officeDocument/2006/relationships/oleObject" Target="../embeddings/oleObject115.bin"/><Relationship Id="rId40" Type="http://schemas.openxmlformats.org/officeDocument/2006/relationships/image" Target="../media/image123.emf"/><Relationship Id="rId45" Type="http://schemas.openxmlformats.org/officeDocument/2006/relationships/oleObject" Target="../embeddings/oleObject119.bin"/><Relationship Id="rId53" Type="http://schemas.openxmlformats.org/officeDocument/2006/relationships/oleObject" Target="../embeddings/oleObject123.bin"/><Relationship Id="rId5" Type="http://schemas.openxmlformats.org/officeDocument/2006/relationships/image" Target="../media/image106.emf"/><Relationship Id="rId10" Type="http://schemas.openxmlformats.org/officeDocument/2006/relationships/oleObject" Target="../embeddings/oleObject102.bin"/><Relationship Id="rId19" Type="http://schemas.openxmlformats.org/officeDocument/2006/relationships/image" Target="../media/image113.emf"/><Relationship Id="rId31" Type="http://schemas.openxmlformats.org/officeDocument/2006/relationships/oleObject" Target="../embeddings/oleObject112.bin"/><Relationship Id="rId44" Type="http://schemas.openxmlformats.org/officeDocument/2006/relationships/image" Target="../media/image125.emf"/><Relationship Id="rId52" Type="http://schemas.openxmlformats.org/officeDocument/2006/relationships/image" Target="../media/image129.emf"/><Relationship Id="rId4" Type="http://schemas.openxmlformats.org/officeDocument/2006/relationships/oleObject" Target="../embeddings/oleObject99.bin"/><Relationship Id="rId9" Type="http://schemas.openxmlformats.org/officeDocument/2006/relationships/image" Target="../media/image108.emf"/><Relationship Id="rId14" Type="http://schemas.openxmlformats.org/officeDocument/2006/relationships/oleObject" Target="../embeddings/oleObject104.bin"/><Relationship Id="rId22" Type="http://schemas.openxmlformats.org/officeDocument/2006/relationships/oleObject" Target="../embeddings/oleObject108.bin"/><Relationship Id="rId27" Type="http://schemas.openxmlformats.org/officeDocument/2006/relationships/oleObject" Target="../embeddings/oleObject110.bin"/><Relationship Id="rId30" Type="http://schemas.openxmlformats.org/officeDocument/2006/relationships/image" Target="../media/image118.emf"/><Relationship Id="rId35" Type="http://schemas.openxmlformats.org/officeDocument/2006/relationships/oleObject" Target="../embeddings/oleObject114.bin"/><Relationship Id="rId43" Type="http://schemas.openxmlformats.org/officeDocument/2006/relationships/oleObject" Target="../embeddings/oleObject118.bin"/><Relationship Id="rId48" Type="http://schemas.openxmlformats.org/officeDocument/2006/relationships/image" Target="../media/image127.emf"/><Relationship Id="rId8" Type="http://schemas.openxmlformats.org/officeDocument/2006/relationships/oleObject" Target="../embeddings/oleObject101.bin"/><Relationship Id="rId51" Type="http://schemas.openxmlformats.org/officeDocument/2006/relationships/oleObject" Target="../embeddings/oleObject122.bin"/><Relationship Id="rId3" Type="http://schemas.openxmlformats.org/officeDocument/2006/relationships/image" Target="../media/image1.png"/><Relationship Id="rId12" Type="http://schemas.openxmlformats.org/officeDocument/2006/relationships/oleObject" Target="../embeddings/oleObject103.bin"/><Relationship Id="rId17" Type="http://schemas.openxmlformats.org/officeDocument/2006/relationships/image" Target="../media/image112.emf"/><Relationship Id="rId25" Type="http://schemas.openxmlformats.org/officeDocument/2006/relationships/oleObject" Target="../embeddings/oleObject109.bin"/><Relationship Id="rId33" Type="http://schemas.openxmlformats.org/officeDocument/2006/relationships/oleObject" Target="../embeddings/oleObject113.bin"/><Relationship Id="rId38" Type="http://schemas.openxmlformats.org/officeDocument/2006/relationships/image" Target="../media/image122.emf"/><Relationship Id="rId46" Type="http://schemas.openxmlformats.org/officeDocument/2006/relationships/image" Target="../media/image126.emf"/><Relationship Id="rId20" Type="http://schemas.openxmlformats.org/officeDocument/2006/relationships/oleObject" Target="../embeddings/oleObject107.bin"/><Relationship Id="rId41" Type="http://schemas.openxmlformats.org/officeDocument/2006/relationships/oleObject" Target="../embeddings/oleObject117.bin"/><Relationship Id="rId54" Type="http://schemas.openxmlformats.org/officeDocument/2006/relationships/image" Target="../media/image130.w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00.bin"/><Relationship Id="rId15" Type="http://schemas.openxmlformats.org/officeDocument/2006/relationships/image" Target="../media/image111.emf"/><Relationship Id="rId23" Type="http://schemas.openxmlformats.org/officeDocument/2006/relationships/image" Target="../media/image115.emf"/><Relationship Id="rId28" Type="http://schemas.openxmlformats.org/officeDocument/2006/relationships/image" Target="../media/image117.emf"/><Relationship Id="rId36" Type="http://schemas.openxmlformats.org/officeDocument/2006/relationships/image" Target="../media/image121.emf"/><Relationship Id="rId49" Type="http://schemas.openxmlformats.org/officeDocument/2006/relationships/oleObject" Target="../embeddings/oleObject12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13" Type="http://schemas.openxmlformats.org/officeDocument/2006/relationships/image" Target="../media/image136.emf"/><Relationship Id="rId18" Type="http://schemas.openxmlformats.org/officeDocument/2006/relationships/oleObject" Target="../embeddings/oleObject131.bin"/><Relationship Id="rId3" Type="http://schemas.openxmlformats.org/officeDocument/2006/relationships/image" Target="../media/image1.png"/><Relationship Id="rId21" Type="http://schemas.openxmlformats.org/officeDocument/2006/relationships/image" Target="../media/image140.emf"/><Relationship Id="rId7" Type="http://schemas.openxmlformats.org/officeDocument/2006/relationships/image" Target="../media/image133.emf"/><Relationship Id="rId12" Type="http://schemas.openxmlformats.org/officeDocument/2006/relationships/oleObject" Target="../embeddings/oleObject128.bin"/><Relationship Id="rId17" Type="http://schemas.openxmlformats.org/officeDocument/2006/relationships/image" Target="../media/image138.e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30.bin"/><Relationship Id="rId20" Type="http://schemas.openxmlformats.org/officeDocument/2006/relationships/oleObject" Target="../embeddings/oleObject132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25.bin"/><Relationship Id="rId11" Type="http://schemas.openxmlformats.org/officeDocument/2006/relationships/image" Target="../media/image135.emf"/><Relationship Id="rId5" Type="http://schemas.openxmlformats.org/officeDocument/2006/relationships/image" Target="../media/image132.emf"/><Relationship Id="rId15" Type="http://schemas.openxmlformats.org/officeDocument/2006/relationships/image" Target="../media/image137.emf"/><Relationship Id="rId23" Type="http://schemas.openxmlformats.org/officeDocument/2006/relationships/image" Target="../media/image141.emf"/><Relationship Id="rId10" Type="http://schemas.openxmlformats.org/officeDocument/2006/relationships/oleObject" Target="../embeddings/oleObject127.bin"/><Relationship Id="rId19" Type="http://schemas.openxmlformats.org/officeDocument/2006/relationships/image" Target="../media/image139.emf"/><Relationship Id="rId4" Type="http://schemas.openxmlformats.org/officeDocument/2006/relationships/oleObject" Target="../embeddings/oleObject124.bin"/><Relationship Id="rId9" Type="http://schemas.openxmlformats.org/officeDocument/2006/relationships/image" Target="../media/image134.emf"/><Relationship Id="rId14" Type="http://schemas.openxmlformats.org/officeDocument/2006/relationships/oleObject" Target="../embeddings/oleObject129.bin"/><Relationship Id="rId22" Type="http://schemas.openxmlformats.org/officeDocument/2006/relationships/oleObject" Target="../embeddings/oleObject13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oleObject" Target="../embeddings/oleObject134.bin"/><Relationship Id="rId7" Type="http://schemas.openxmlformats.org/officeDocument/2006/relationships/image" Target="../media/image143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35.bin"/><Relationship Id="rId5" Type="http://schemas.openxmlformats.org/officeDocument/2006/relationships/image" Target="../media/image1.png"/><Relationship Id="rId4" Type="http://schemas.openxmlformats.org/officeDocument/2006/relationships/image" Target="../media/image142.emf"/><Relationship Id="rId9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6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e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1.emf"/><Relationship Id="rId34" Type="http://schemas.openxmlformats.org/officeDocument/2006/relationships/oleObject" Target="../embeddings/oleObject16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emf"/><Relationship Id="rId25" Type="http://schemas.openxmlformats.org/officeDocument/2006/relationships/image" Target="../media/image13.emf"/><Relationship Id="rId33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image" Target="../media/image1.png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8.emf"/><Relationship Id="rId23" Type="http://schemas.openxmlformats.org/officeDocument/2006/relationships/image" Target="../media/image12.emf"/><Relationship Id="rId28" Type="http://schemas.openxmlformats.org/officeDocument/2006/relationships/oleObject" Target="../embeddings/oleObject13.bin"/><Relationship Id="rId10" Type="http://schemas.openxmlformats.org/officeDocument/2006/relationships/image" Target="../media/image6.emf"/><Relationship Id="rId19" Type="http://schemas.openxmlformats.org/officeDocument/2006/relationships/image" Target="../media/image10.emf"/><Relationship Id="rId31" Type="http://schemas.openxmlformats.org/officeDocument/2006/relationships/image" Target="../media/image1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4.emf"/><Relationship Id="rId30" Type="http://schemas.openxmlformats.org/officeDocument/2006/relationships/oleObject" Target="../embeddings/oleObject14.bin"/><Relationship Id="rId35" Type="http://schemas.openxmlformats.org/officeDocument/2006/relationships/image" Target="../media/image18.emf"/><Relationship Id="rId8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13" Type="http://schemas.openxmlformats.org/officeDocument/2006/relationships/image" Target="../media/image153.emf"/><Relationship Id="rId3" Type="http://schemas.openxmlformats.org/officeDocument/2006/relationships/image" Target="../media/image1.png"/><Relationship Id="rId7" Type="http://schemas.openxmlformats.org/officeDocument/2006/relationships/image" Target="../media/image150.emf"/><Relationship Id="rId12" Type="http://schemas.openxmlformats.org/officeDocument/2006/relationships/oleObject" Target="../embeddings/oleObject14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37.bin"/><Relationship Id="rId11" Type="http://schemas.openxmlformats.org/officeDocument/2006/relationships/image" Target="../media/image152.emf"/><Relationship Id="rId5" Type="http://schemas.openxmlformats.org/officeDocument/2006/relationships/image" Target="../media/image149.emf"/><Relationship Id="rId15" Type="http://schemas.openxmlformats.org/officeDocument/2006/relationships/image" Target="../media/image154.emf"/><Relationship Id="rId10" Type="http://schemas.openxmlformats.org/officeDocument/2006/relationships/oleObject" Target="../embeddings/oleObject139.bin"/><Relationship Id="rId4" Type="http://schemas.openxmlformats.org/officeDocument/2006/relationships/oleObject" Target="../embeddings/oleObject136.bin"/><Relationship Id="rId9" Type="http://schemas.openxmlformats.org/officeDocument/2006/relationships/image" Target="../media/image151.emf"/><Relationship Id="rId14" Type="http://schemas.openxmlformats.org/officeDocument/2006/relationships/oleObject" Target="../embeddings/oleObject14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jpeg"/><Relationship Id="rId2" Type="http://schemas.openxmlformats.org/officeDocument/2006/relationships/image" Target="../media/image157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.png"/><Relationship Id="rId4" Type="http://schemas.openxmlformats.org/officeDocument/2006/relationships/image" Target="../media/image15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jpeg"/><Relationship Id="rId2" Type="http://schemas.openxmlformats.org/officeDocument/2006/relationships/image" Target="../media/image160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2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3.emf"/><Relationship Id="rId18" Type="http://schemas.openxmlformats.org/officeDocument/2006/relationships/oleObject" Target="../embeddings/oleObject24.bin"/><Relationship Id="rId26" Type="http://schemas.openxmlformats.org/officeDocument/2006/relationships/oleObject" Target="../embeddings/oleObject28.bin"/><Relationship Id="rId3" Type="http://schemas.openxmlformats.org/officeDocument/2006/relationships/image" Target="../media/image1.png"/><Relationship Id="rId21" Type="http://schemas.openxmlformats.org/officeDocument/2006/relationships/image" Target="../media/image27.emf"/><Relationship Id="rId7" Type="http://schemas.openxmlformats.org/officeDocument/2006/relationships/image" Target="../media/image20.e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5.emf"/><Relationship Id="rId25" Type="http://schemas.openxmlformats.org/officeDocument/2006/relationships/image" Target="../media/image2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.bin"/><Relationship Id="rId20" Type="http://schemas.openxmlformats.org/officeDocument/2006/relationships/oleObject" Target="../embeddings/oleObject25.bin"/><Relationship Id="rId29" Type="http://schemas.openxmlformats.org/officeDocument/2006/relationships/image" Target="../media/image31.e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2.emf"/><Relationship Id="rId24" Type="http://schemas.openxmlformats.org/officeDocument/2006/relationships/oleObject" Target="../embeddings/oleObject27.bin"/><Relationship Id="rId5" Type="http://schemas.openxmlformats.org/officeDocument/2006/relationships/image" Target="../media/image19.emf"/><Relationship Id="rId15" Type="http://schemas.openxmlformats.org/officeDocument/2006/relationships/image" Target="../media/image24.emf"/><Relationship Id="rId23" Type="http://schemas.openxmlformats.org/officeDocument/2006/relationships/image" Target="../media/image28.emf"/><Relationship Id="rId28" Type="http://schemas.openxmlformats.org/officeDocument/2006/relationships/oleObject" Target="../embeddings/oleObject29.bin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26.e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1.emf"/><Relationship Id="rId14" Type="http://schemas.openxmlformats.org/officeDocument/2006/relationships/oleObject" Target="../embeddings/oleObject22.bin"/><Relationship Id="rId22" Type="http://schemas.openxmlformats.org/officeDocument/2006/relationships/oleObject" Target="../embeddings/oleObject26.bin"/><Relationship Id="rId27" Type="http://schemas.openxmlformats.org/officeDocument/2006/relationships/image" Target="../media/image3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1.png"/><Relationship Id="rId7" Type="http://schemas.openxmlformats.org/officeDocument/2006/relationships/image" Target="../media/image3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2.e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39.emf"/><Relationship Id="rId3" Type="http://schemas.openxmlformats.org/officeDocument/2006/relationships/oleObject" Target="../embeddings/oleObject33.bin"/><Relationship Id="rId7" Type="http://schemas.openxmlformats.org/officeDocument/2006/relationships/image" Target="../media/image36.emf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8.emf"/><Relationship Id="rId5" Type="http://schemas.openxmlformats.org/officeDocument/2006/relationships/image" Target="../media/image1.png"/><Relationship Id="rId10" Type="http://schemas.openxmlformats.org/officeDocument/2006/relationships/oleObject" Target="../embeddings/oleObject36.bin"/><Relationship Id="rId4" Type="http://schemas.openxmlformats.org/officeDocument/2006/relationships/image" Target="../media/image35.emf"/><Relationship Id="rId9" Type="http://schemas.openxmlformats.org/officeDocument/2006/relationships/image" Target="../media/image3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4.emf"/><Relationship Id="rId18" Type="http://schemas.openxmlformats.org/officeDocument/2006/relationships/oleObject" Target="../embeddings/oleObject45.bin"/><Relationship Id="rId3" Type="http://schemas.openxmlformats.org/officeDocument/2006/relationships/image" Target="../media/image1.png"/><Relationship Id="rId7" Type="http://schemas.openxmlformats.org/officeDocument/2006/relationships/image" Target="../media/image41.e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4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4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3.emf"/><Relationship Id="rId5" Type="http://schemas.openxmlformats.org/officeDocument/2006/relationships/image" Target="../media/image40.emf"/><Relationship Id="rId15" Type="http://schemas.openxmlformats.org/officeDocument/2006/relationships/image" Target="../media/image45.emf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47.e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2.emf"/><Relationship Id="rId14" Type="http://schemas.openxmlformats.org/officeDocument/2006/relationships/oleObject" Target="../embeddings/oleObject4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52.emf"/><Relationship Id="rId18" Type="http://schemas.openxmlformats.org/officeDocument/2006/relationships/oleObject" Target="../embeddings/oleObject53.bin"/><Relationship Id="rId3" Type="http://schemas.openxmlformats.org/officeDocument/2006/relationships/image" Target="../media/image1.png"/><Relationship Id="rId7" Type="http://schemas.openxmlformats.org/officeDocument/2006/relationships/image" Target="../media/image49.emf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5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2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1.emf"/><Relationship Id="rId5" Type="http://schemas.openxmlformats.org/officeDocument/2006/relationships/image" Target="../media/image48.emf"/><Relationship Id="rId15" Type="http://schemas.openxmlformats.org/officeDocument/2006/relationships/image" Target="../media/image53.emf"/><Relationship Id="rId10" Type="http://schemas.openxmlformats.org/officeDocument/2006/relationships/oleObject" Target="../embeddings/oleObject49.bin"/><Relationship Id="rId19" Type="http://schemas.openxmlformats.org/officeDocument/2006/relationships/image" Target="../media/image55.e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0.emf"/><Relationship Id="rId14" Type="http://schemas.openxmlformats.org/officeDocument/2006/relationships/oleObject" Target="../embeddings/oleObject5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image" Target="../media/image1.png"/><Relationship Id="rId7" Type="http://schemas.openxmlformats.org/officeDocument/2006/relationships/image" Target="../media/image5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56.e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59.emf"/><Relationship Id="rId4" Type="http://schemas.openxmlformats.org/officeDocument/2006/relationships/oleObject" Target="../embeddings/oleObject5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IMG0028">
            <a:extLst>
              <a:ext uri="{FF2B5EF4-FFF2-40B4-BE49-F238E27FC236}">
                <a16:creationId xmlns:a16="http://schemas.microsoft.com/office/drawing/2014/main" id="{F34664BD-23D1-4E91-ACAE-62B34BF81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WordArt 3">
            <a:extLst>
              <a:ext uri="{FF2B5EF4-FFF2-40B4-BE49-F238E27FC236}">
                <a16:creationId xmlns:a16="http://schemas.microsoft.com/office/drawing/2014/main" id="{DF35E847-F83A-420C-9930-849F3C3B2F5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3400" y="1295400"/>
            <a:ext cx="8077200" cy="1447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400" i="1" kern="10">
                <a:solidFill>
                  <a:srgbClr val="FF0000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cs typeface="Arial" panose="020B0604020202020204" pitchFamily="34" charset="0"/>
              </a:rPr>
              <a:t>University Physics</a:t>
            </a:r>
            <a:endParaRPr lang="zh-CN" altLang="en-US" sz="4400" i="1" kern="10">
              <a:solidFill>
                <a:srgbClr val="FF0000"/>
              </a:solidFill>
              <a:effectLst>
                <a:outerShdw dist="35921" dir="2700000" algn="ctr" rotWithShape="0">
                  <a:srgbClr val="80808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224260" name="Text Box 4">
            <a:extLst>
              <a:ext uri="{FF2B5EF4-FFF2-40B4-BE49-F238E27FC236}">
                <a16:creationId xmlns:a16="http://schemas.microsoft.com/office/drawing/2014/main" id="{BC67394B-B936-4B42-BB8A-A5216A829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609975"/>
            <a:ext cx="5867400" cy="270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75000"/>
              </a:lnSpc>
              <a:defRPr/>
            </a:pPr>
            <a:r>
              <a:rPr kumimoji="1" lang="en-US" altLang="zh-CN" sz="36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Xi’an  </a:t>
            </a:r>
            <a:r>
              <a:rPr kumimoji="1" lang="en-US" altLang="zh-CN" sz="3600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Jiaotong</a:t>
            </a:r>
            <a:r>
              <a:rPr kumimoji="1" lang="en-US" altLang="zh-CN" sz="36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University</a:t>
            </a:r>
          </a:p>
          <a:p>
            <a:pPr algn="ctr" eaLnBrk="1" hangingPunct="1">
              <a:lnSpc>
                <a:spcPct val="75000"/>
              </a:lnSpc>
              <a:defRPr/>
            </a:pPr>
            <a:endParaRPr kumimoji="1"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华文仿宋" pitchFamily="2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r>
              <a:rPr kumimoji="1" lang="en-US" altLang="zh-CN" sz="3200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Aiping</a:t>
            </a:r>
            <a:r>
              <a:rPr kumimoji="1" lang="en-US" altLang="zh-CN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Fang</a:t>
            </a:r>
          </a:p>
          <a:p>
            <a:pPr algn="ctr" eaLnBrk="1" hangingPunct="1">
              <a:lnSpc>
                <a:spcPct val="75000"/>
              </a:lnSpc>
              <a:defRPr/>
            </a:pPr>
            <a:endParaRPr kumimoji="1" lang="en-US" altLang="zh-CN" sz="24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algn="ctr" eaLnBrk="1" hangingPunct="1">
              <a:lnSpc>
                <a:spcPct val="75000"/>
              </a:lnSpc>
              <a:defRPr/>
            </a:pPr>
            <a:r>
              <a:rPr kumimoji="1" lang="en-US" altLang="zh-CN" sz="24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apfang@mail.xjtu.edu.cn</a:t>
            </a:r>
          </a:p>
          <a:p>
            <a:pPr algn="ctr" eaLnBrk="1" hangingPunct="1">
              <a:lnSpc>
                <a:spcPct val="75000"/>
              </a:lnSpc>
              <a:defRPr/>
            </a:pPr>
            <a:endParaRPr kumimoji="1"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华文仿宋" pitchFamily="2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endParaRPr kumimoji="1"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华文仿宋" pitchFamily="2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r>
              <a:rPr kumimoji="1" lang="en-US" altLang="zh-CN" sz="28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仿宋" pitchFamily="2" charset="-122"/>
              </a:rPr>
              <a:t>12 / 22/ 2022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51" name="Freeform 87">
            <a:extLst>
              <a:ext uri="{FF2B5EF4-FFF2-40B4-BE49-F238E27FC236}">
                <a16:creationId xmlns:a16="http://schemas.microsoft.com/office/drawing/2014/main" id="{E7DBC7E2-B394-44B0-86A3-97488A74F175}"/>
              </a:ext>
            </a:extLst>
          </p:cNvPr>
          <p:cNvSpPr>
            <a:spLocks/>
          </p:cNvSpPr>
          <p:nvPr/>
        </p:nvSpPr>
        <p:spPr bwMode="auto">
          <a:xfrm>
            <a:off x="512763" y="1144588"/>
            <a:ext cx="3738562" cy="3309937"/>
          </a:xfrm>
          <a:custGeom>
            <a:avLst/>
            <a:gdLst>
              <a:gd name="T0" fmla="*/ 2147483646 w 3643"/>
              <a:gd name="T1" fmla="*/ 0 h 3448"/>
              <a:gd name="T2" fmla="*/ 2147483646 w 3643"/>
              <a:gd name="T3" fmla="*/ 2147483646 h 3448"/>
              <a:gd name="T4" fmla="*/ 2147483646 w 3643"/>
              <a:gd name="T5" fmla="*/ 2147483646 h 3448"/>
              <a:gd name="T6" fmla="*/ 2147483646 w 3643"/>
              <a:gd name="T7" fmla="*/ 2147483646 h 34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43" h="3448">
                <a:moveTo>
                  <a:pt x="3643" y="0"/>
                </a:moveTo>
                <a:cubicBezTo>
                  <a:pt x="3560" y="1624"/>
                  <a:pt x="3009" y="2307"/>
                  <a:pt x="2100" y="2404"/>
                </a:cubicBezTo>
                <a:cubicBezTo>
                  <a:pt x="1191" y="2501"/>
                  <a:pt x="892" y="2469"/>
                  <a:pt x="484" y="2501"/>
                </a:cubicBezTo>
                <a:cubicBezTo>
                  <a:pt x="314" y="2515"/>
                  <a:pt x="0" y="3431"/>
                  <a:pt x="14" y="3448"/>
                </a:cubicBezTo>
              </a:path>
            </a:pathLst>
          </a:custGeom>
          <a:noFill/>
          <a:ln w="19050" cmpd="sng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16179" name="Picture 115" descr="光电监测器">
            <a:extLst>
              <a:ext uri="{FF2B5EF4-FFF2-40B4-BE49-F238E27FC236}">
                <a16:creationId xmlns:a16="http://schemas.microsoft.com/office/drawing/2014/main" id="{1739E879-7398-483A-8B94-CD72174AF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0" b="1013"/>
          <a:stretch>
            <a:fillRect/>
          </a:stretch>
        </p:blipFill>
        <p:spPr bwMode="auto">
          <a:xfrm>
            <a:off x="5629275" y="1557338"/>
            <a:ext cx="3046413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99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180" name="Text Box 116">
            <a:extLst>
              <a:ext uri="{FF2B5EF4-FFF2-40B4-BE49-F238E27FC236}">
                <a16:creationId xmlns:a16="http://schemas.microsoft.com/office/drawing/2014/main" id="{2CE62C1A-F9BD-4D41-8B0C-E7067CA6B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6288" y="5013325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半导体光电检测器</a:t>
            </a:r>
          </a:p>
        </p:txBody>
      </p:sp>
      <p:sp>
        <p:nvSpPr>
          <p:cNvPr id="216181" name="Text Box 117">
            <a:extLst>
              <a:ext uri="{FF2B5EF4-FFF2-40B4-BE49-F238E27FC236}">
                <a16:creationId xmlns:a16="http://schemas.microsoft.com/office/drawing/2014/main" id="{D9A04ECE-F741-40F0-B158-A380BAEC3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5" y="620713"/>
            <a:ext cx="329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pn </a:t>
            </a:r>
            <a:r>
              <a:rPr kumimoji="1"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结单向导电性</a:t>
            </a:r>
          </a:p>
        </p:txBody>
      </p:sp>
      <p:sp>
        <p:nvSpPr>
          <p:cNvPr id="216182" name="Text Box 118">
            <a:extLst>
              <a:ext uri="{FF2B5EF4-FFF2-40B4-BE49-F238E27FC236}">
                <a16:creationId xmlns:a16="http://schemas.microsoft.com/office/drawing/2014/main" id="{755AC53D-FB34-416C-BE3A-861FDC10D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738" y="5013325"/>
            <a:ext cx="3497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pn</a:t>
            </a:r>
            <a:r>
              <a:rPr kumimoji="1" lang="en-US" altLang="zh-CN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结伏安特性曲线</a:t>
            </a:r>
          </a:p>
        </p:txBody>
      </p:sp>
      <p:grpSp>
        <p:nvGrpSpPr>
          <p:cNvPr id="216188" name="Group 124">
            <a:extLst>
              <a:ext uri="{FF2B5EF4-FFF2-40B4-BE49-F238E27FC236}">
                <a16:creationId xmlns:a16="http://schemas.microsoft.com/office/drawing/2014/main" id="{9A999A51-2F30-4F1C-B1FB-F6AF20866494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957263"/>
            <a:ext cx="4873625" cy="3835400"/>
            <a:chOff x="249" y="603"/>
            <a:chExt cx="3070" cy="2416"/>
          </a:xfrm>
        </p:grpSpPr>
        <p:sp>
          <p:nvSpPr>
            <p:cNvPr id="32779" name="Text Box 89">
              <a:extLst>
                <a:ext uri="{FF2B5EF4-FFF2-40B4-BE49-F238E27FC236}">
                  <a16:creationId xmlns:a16="http://schemas.microsoft.com/office/drawing/2014/main" id="{569DD727-CE19-477E-AA8A-7AF908DC5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1693"/>
              <a:ext cx="4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800">
                  <a:solidFill>
                    <a:srgbClr val="DDDDDD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2780" name="Text Box 90">
              <a:extLst>
                <a:ext uri="{FF2B5EF4-FFF2-40B4-BE49-F238E27FC236}">
                  <a16:creationId xmlns:a16="http://schemas.microsoft.com/office/drawing/2014/main" id="{5B129D07-D4AA-4E71-AE68-0DE43B223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1291"/>
              <a:ext cx="4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800">
                  <a:solidFill>
                    <a:srgbClr val="DDDDDD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32781" name="Text Box 91">
              <a:extLst>
                <a:ext uri="{FF2B5EF4-FFF2-40B4-BE49-F238E27FC236}">
                  <a16:creationId xmlns:a16="http://schemas.microsoft.com/office/drawing/2014/main" id="{DD19C735-386A-4160-8852-A23A1A314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893"/>
              <a:ext cx="4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800">
                  <a:solidFill>
                    <a:srgbClr val="DDDDDD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32782" name="Text Box 92">
              <a:extLst>
                <a:ext uri="{FF2B5EF4-FFF2-40B4-BE49-F238E27FC236}">
                  <a16:creationId xmlns:a16="http://schemas.microsoft.com/office/drawing/2014/main" id="{0A6C1F8E-14E1-4437-AA77-E13C93ECC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2" y="2379"/>
              <a:ext cx="4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800">
                  <a:solidFill>
                    <a:srgbClr val="DDDDDD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2783" name="Text Box 93">
              <a:extLst>
                <a:ext uri="{FF2B5EF4-FFF2-40B4-BE49-F238E27FC236}">
                  <a16:creationId xmlns:a16="http://schemas.microsoft.com/office/drawing/2014/main" id="{D1981B2E-82CB-4F74-9E04-8C5371085E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2" y="2788"/>
              <a:ext cx="4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800">
                  <a:solidFill>
                    <a:srgbClr val="DDDDDD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32784" name="Line 94">
              <a:extLst>
                <a:ext uri="{FF2B5EF4-FFF2-40B4-BE49-F238E27FC236}">
                  <a16:creationId xmlns:a16="http://schemas.microsoft.com/office/drawing/2014/main" id="{3363CCC7-0F31-4F01-BBFD-3E644728E2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6" y="621"/>
              <a:ext cx="0" cy="2359"/>
            </a:xfrm>
            <a:prstGeom prst="line">
              <a:avLst/>
            </a:prstGeom>
            <a:noFill/>
            <a:ln w="9525">
              <a:solidFill>
                <a:srgbClr val="33CC33">
                  <a:alpha val="79999"/>
                </a:srgbClr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5" name="Line 95">
              <a:extLst>
                <a:ext uri="{FF2B5EF4-FFF2-40B4-BE49-F238E27FC236}">
                  <a16:creationId xmlns:a16="http://schemas.microsoft.com/office/drawing/2014/main" id="{75A8DCFD-40C5-4EA4-8286-0D9E011FE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2175"/>
              <a:ext cx="2903" cy="0"/>
            </a:xfrm>
            <a:prstGeom prst="line">
              <a:avLst/>
            </a:prstGeom>
            <a:noFill/>
            <a:ln w="19050">
              <a:solidFill>
                <a:srgbClr val="33CC33">
                  <a:alpha val="79999"/>
                </a:srgbClr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786" name="Group 96">
              <a:extLst>
                <a:ext uri="{FF2B5EF4-FFF2-40B4-BE49-F238E27FC236}">
                  <a16:creationId xmlns:a16="http://schemas.microsoft.com/office/drawing/2014/main" id="{34BB3DC6-BC72-495E-A36F-DD6A7F71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6" y="978"/>
              <a:ext cx="60" cy="795"/>
              <a:chOff x="2140" y="1746"/>
              <a:chExt cx="60" cy="795"/>
            </a:xfrm>
          </p:grpSpPr>
          <p:sp>
            <p:nvSpPr>
              <p:cNvPr id="32804" name="Line 97">
                <a:extLst>
                  <a:ext uri="{FF2B5EF4-FFF2-40B4-BE49-F238E27FC236}">
                    <a16:creationId xmlns:a16="http://schemas.microsoft.com/office/drawing/2014/main" id="{3397F6FC-D019-46CE-872B-518ABEC487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40" y="2541"/>
                <a:ext cx="58" cy="0"/>
              </a:xfrm>
              <a:prstGeom prst="line">
                <a:avLst/>
              </a:prstGeom>
              <a:noFill/>
              <a:ln w="3175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5" name="Line 98">
                <a:extLst>
                  <a:ext uri="{FF2B5EF4-FFF2-40B4-BE49-F238E27FC236}">
                    <a16:creationId xmlns:a16="http://schemas.microsoft.com/office/drawing/2014/main" id="{9C75C143-B427-43DF-A09A-6F2794394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40" y="2157"/>
                <a:ext cx="58" cy="0"/>
              </a:xfrm>
              <a:prstGeom prst="line">
                <a:avLst/>
              </a:prstGeom>
              <a:noFill/>
              <a:ln w="3175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6" name="Line 99">
                <a:extLst>
                  <a:ext uri="{FF2B5EF4-FFF2-40B4-BE49-F238E27FC236}">
                    <a16:creationId xmlns:a16="http://schemas.microsoft.com/office/drawing/2014/main" id="{83CE8BAA-FAAF-4CBB-A140-6B54985E54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41" y="1746"/>
                <a:ext cx="59" cy="0"/>
              </a:xfrm>
              <a:prstGeom prst="line">
                <a:avLst/>
              </a:prstGeom>
              <a:noFill/>
              <a:ln w="3175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787" name="Line 100">
              <a:extLst>
                <a:ext uri="{FF2B5EF4-FFF2-40B4-BE49-F238E27FC236}">
                  <a16:creationId xmlns:a16="http://schemas.microsoft.com/office/drawing/2014/main" id="{163CFB6D-70F3-4C7E-B064-5AE8CCC71F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6" y="2459"/>
              <a:ext cx="58" cy="0"/>
            </a:xfrm>
            <a:prstGeom prst="line">
              <a:avLst/>
            </a:prstGeom>
            <a:noFill/>
            <a:ln w="3175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8" name="Line 101">
              <a:extLst>
                <a:ext uri="{FF2B5EF4-FFF2-40B4-BE49-F238E27FC236}">
                  <a16:creationId xmlns:a16="http://schemas.microsoft.com/office/drawing/2014/main" id="{11E517E4-3036-4036-9188-3493885E6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6" y="2871"/>
              <a:ext cx="58" cy="0"/>
            </a:xfrm>
            <a:prstGeom prst="line">
              <a:avLst/>
            </a:prstGeom>
            <a:noFill/>
            <a:ln w="3175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789" name="Group 102">
              <a:extLst>
                <a:ext uri="{FF2B5EF4-FFF2-40B4-BE49-F238E27FC236}">
                  <a16:creationId xmlns:a16="http://schemas.microsoft.com/office/drawing/2014/main" id="{057B6B57-6A15-421C-86EC-F06F4D67E4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" y="2113"/>
              <a:ext cx="2346" cy="56"/>
              <a:chOff x="820" y="2870"/>
              <a:chExt cx="2346" cy="56"/>
            </a:xfrm>
          </p:grpSpPr>
          <p:sp>
            <p:nvSpPr>
              <p:cNvPr id="32796" name="Line 103">
                <a:extLst>
                  <a:ext uri="{FF2B5EF4-FFF2-40B4-BE49-F238E27FC236}">
                    <a16:creationId xmlns:a16="http://schemas.microsoft.com/office/drawing/2014/main" id="{58803BAA-0838-4483-A5F6-E4C3C1CD39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2522" y="2898"/>
                <a:ext cx="55" cy="0"/>
              </a:xfrm>
              <a:prstGeom prst="line">
                <a:avLst/>
              </a:prstGeom>
              <a:noFill/>
              <a:ln w="3175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7" name="Line 104">
                <a:extLst>
                  <a:ext uri="{FF2B5EF4-FFF2-40B4-BE49-F238E27FC236}">
                    <a16:creationId xmlns:a16="http://schemas.microsoft.com/office/drawing/2014/main" id="{C9849C40-F3B2-4764-BE0A-43154F2FF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2933" y="2899"/>
                <a:ext cx="55" cy="0"/>
              </a:xfrm>
              <a:prstGeom prst="line">
                <a:avLst/>
              </a:prstGeom>
              <a:noFill/>
              <a:ln w="3175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8" name="Line 105">
                <a:extLst>
                  <a:ext uri="{FF2B5EF4-FFF2-40B4-BE49-F238E27FC236}">
                    <a16:creationId xmlns:a16="http://schemas.microsoft.com/office/drawing/2014/main" id="{874465EA-51AB-4EF6-BFF0-ADF38F09F1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1613" y="2899"/>
                <a:ext cx="55" cy="0"/>
              </a:xfrm>
              <a:prstGeom prst="line">
                <a:avLst/>
              </a:prstGeom>
              <a:noFill/>
              <a:ln w="3175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9" name="Line 106">
                <a:extLst>
                  <a:ext uri="{FF2B5EF4-FFF2-40B4-BE49-F238E27FC236}">
                    <a16:creationId xmlns:a16="http://schemas.microsoft.com/office/drawing/2014/main" id="{1C28C022-B4A2-4747-B988-856E6356D1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1203" y="2899"/>
                <a:ext cx="55" cy="0"/>
              </a:xfrm>
              <a:prstGeom prst="line">
                <a:avLst/>
              </a:prstGeom>
              <a:noFill/>
              <a:ln w="3175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0" name="Line 107">
                <a:extLst>
                  <a:ext uri="{FF2B5EF4-FFF2-40B4-BE49-F238E27FC236}">
                    <a16:creationId xmlns:a16="http://schemas.microsoft.com/office/drawing/2014/main" id="{0B2532FD-B588-4D11-81B2-55FB26D18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792" y="2899"/>
                <a:ext cx="55" cy="0"/>
              </a:xfrm>
              <a:prstGeom prst="line">
                <a:avLst/>
              </a:prstGeom>
              <a:noFill/>
              <a:ln w="3175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1" name="Line 108">
                <a:extLst>
                  <a:ext uri="{FF2B5EF4-FFF2-40B4-BE49-F238E27FC236}">
                    <a16:creationId xmlns:a16="http://schemas.microsoft.com/office/drawing/2014/main" id="{D03C2C3C-ECB8-4B30-8210-796E5AB336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2317" y="2899"/>
                <a:ext cx="55" cy="0"/>
              </a:xfrm>
              <a:prstGeom prst="line">
                <a:avLst/>
              </a:prstGeom>
              <a:noFill/>
              <a:ln w="3175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2" name="Line 109">
                <a:extLst>
                  <a:ext uri="{FF2B5EF4-FFF2-40B4-BE49-F238E27FC236}">
                    <a16:creationId xmlns:a16="http://schemas.microsoft.com/office/drawing/2014/main" id="{F09C71CB-89F4-484D-8D33-8530EA11D6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2716" y="2899"/>
                <a:ext cx="55" cy="0"/>
              </a:xfrm>
              <a:prstGeom prst="line">
                <a:avLst/>
              </a:prstGeom>
              <a:noFill/>
              <a:ln w="3175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3" name="Line 110">
                <a:extLst>
                  <a:ext uri="{FF2B5EF4-FFF2-40B4-BE49-F238E27FC236}">
                    <a16:creationId xmlns:a16="http://schemas.microsoft.com/office/drawing/2014/main" id="{05FEE3E4-FCE6-4903-9B1C-A3F5863CBD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3138" y="2899"/>
                <a:ext cx="55" cy="0"/>
              </a:xfrm>
              <a:prstGeom prst="line">
                <a:avLst/>
              </a:prstGeom>
              <a:noFill/>
              <a:ln w="3175">
                <a:solidFill>
                  <a:srgbClr val="B2B2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790" name="Text Box 111">
              <a:extLst>
                <a:ext uri="{FF2B5EF4-FFF2-40B4-BE49-F238E27FC236}">
                  <a16:creationId xmlns:a16="http://schemas.microsoft.com/office/drawing/2014/main" id="{EA71ABA6-462E-4297-95CE-8BEC260CD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1" y="2113"/>
              <a:ext cx="33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800">
                  <a:solidFill>
                    <a:srgbClr val="DDDDDD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0. 4</a:t>
              </a:r>
            </a:p>
          </p:txBody>
        </p:sp>
        <p:sp>
          <p:nvSpPr>
            <p:cNvPr id="32791" name="Text Box 112">
              <a:extLst>
                <a:ext uri="{FF2B5EF4-FFF2-40B4-BE49-F238E27FC236}">
                  <a16:creationId xmlns:a16="http://schemas.microsoft.com/office/drawing/2014/main" id="{BAC1B169-BD6A-498E-B43C-ED5EDF189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" y="2113"/>
              <a:ext cx="33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800">
                  <a:solidFill>
                    <a:srgbClr val="DDDDDD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0. 8</a:t>
              </a:r>
            </a:p>
          </p:txBody>
        </p:sp>
        <p:sp>
          <p:nvSpPr>
            <p:cNvPr id="32792" name="Text Box 113">
              <a:extLst>
                <a:ext uri="{FF2B5EF4-FFF2-40B4-BE49-F238E27FC236}">
                  <a16:creationId xmlns:a16="http://schemas.microsoft.com/office/drawing/2014/main" id="{E8977E7F-23EA-4A0F-8552-6F45A12EE8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1979"/>
              <a:ext cx="4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800">
                  <a:solidFill>
                    <a:srgbClr val="DDDDDD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32793" name="Text Box 114">
              <a:extLst>
                <a:ext uri="{FF2B5EF4-FFF2-40B4-BE49-F238E27FC236}">
                  <a16:creationId xmlns:a16="http://schemas.microsoft.com/office/drawing/2014/main" id="{78BBD3C8-2BFD-40FE-AC81-FCC9FE527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1979"/>
              <a:ext cx="4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800">
                  <a:solidFill>
                    <a:srgbClr val="DDDDDD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32794" name="Text Box 119">
              <a:extLst>
                <a:ext uri="{FF2B5EF4-FFF2-40B4-BE49-F238E27FC236}">
                  <a16:creationId xmlns:a16="http://schemas.microsoft.com/office/drawing/2014/main" id="{0C5969E8-5EC2-466E-9B8D-45CE66B78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160"/>
              <a:ext cx="43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800" i="1">
                  <a:solidFill>
                    <a:srgbClr val="DDDDDD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U / </a:t>
              </a:r>
              <a:r>
                <a:rPr kumimoji="1" lang="en-US" altLang="zh-CN" sz="1800">
                  <a:solidFill>
                    <a:srgbClr val="DDDDDD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32795" name="Text Box 120">
              <a:extLst>
                <a:ext uri="{FF2B5EF4-FFF2-40B4-BE49-F238E27FC236}">
                  <a16:creationId xmlns:a16="http://schemas.microsoft.com/office/drawing/2014/main" id="{3A72B9C1-8CBC-447C-B0EC-A8AC27673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9" y="603"/>
              <a:ext cx="5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800" i="1">
                  <a:solidFill>
                    <a:srgbClr val="DDDDDD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 </a:t>
              </a:r>
              <a:r>
                <a:rPr kumimoji="1" lang="en-US" altLang="zh-CN" sz="1800">
                  <a:solidFill>
                    <a:srgbClr val="DDDDDD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/ mA</a:t>
              </a:r>
            </a:p>
          </p:txBody>
        </p:sp>
      </p:grpSp>
      <p:sp>
        <p:nvSpPr>
          <p:cNvPr id="216185" name="Text Box 121">
            <a:extLst>
              <a:ext uri="{FF2B5EF4-FFF2-40B4-BE49-F238E27FC236}">
                <a16:creationId xmlns:a16="http://schemas.microsoft.com/office/drawing/2014/main" id="{C8FFE626-CA7F-4544-8178-628F6FC79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2081213"/>
            <a:ext cx="111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DDDDD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正向</a:t>
            </a:r>
          </a:p>
        </p:txBody>
      </p:sp>
      <p:sp>
        <p:nvSpPr>
          <p:cNvPr id="216186" name="Text Box 122">
            <a:extLst>
              <a:ext uri="{FF2B5EF4-FFF2-40B4-BE49-F238E27FC236}">
                <a16:creationId xmlns:a16="http://schemas.microsoft.com/office/drawing/2014/main" id="{38CF100F-5DF5-4C55-A02B-D0EB5EC0B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132263"/>
            <a:ext cx="1017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DDDDD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反向</a:t>
            </a:r>
          </a:p>
        </p:txBody>
      </p:sp>
      <p:sp>
        <p:nvSpPr>
          <p:cNvPr id="216187" name="Text Box 123">
            <a:extLst>
              <a:ext uri="{FF2B5EF4-FFF2-40B4-BE49-F238E27FC236}">
                <a16:creationId xmlns:a16="http://schemas.microsoft.com/office/drawing/2014/main" id="{86C7B8B6-A20C-42DA-83C0-685AD824A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521075"/>
            <a:ext cx="1687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DDDDDD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击穿电压</a:t>
            </a:r>
          </a:p>
        </p:txBody>
      </p:sp>
    </p:spTree>
    <p:extLst>
      <p:ext uri="{BB962C8B-B14F-4D97-AF65-F5344CB8AC3E}">
        <p14:creationId xmlns:p14="http://schemas.microsoft.com/office/powerpoint/2010/main" val="186335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1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1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180" grpId="0" autoUpdateAnimBg="0"/>
      <p:bldP spid="216181" grpId="0" autoUpdateAnimBg="0"/>
      <p:bldP spid="216182" grpId="0"/>
      <p:bldP spid="216185" grpId="0"/>
      <p:bldP spid="216186" grpId="0"/>
      <p:bldP spid="21618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图片 1">
            <a:extLst>
              <a:ext uri="{FF2B5EF4-FFF2-40B4-BE49-F238E27FC236}">
                <a16:creationId xmlns:a16="http://schemas.microsoft.com/office/drawing/2014/main" id="{7F36867F-348D-4F41-AB83-FFF1787F6E9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416300"/>
            <a:ext cx="360045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图片 2">
            <a:extLst>
              <a:ext uri="{FF2B5EF4-FFF2-40B4-BE49-F238E27FC236}">
                <a16:creationId xmlns:a16="http://schemas.microsoft.com/office/drawing/2014/main" id="{3FD92849-8436-40B7-9768-C14D33A2A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130300"/>
            <a:ext cx="3598863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F90053D-93DF-466A-AFF3-2DDBAA6F227B}"/>
              </a:ext>
            </a:extLst>
          </p:cNvPr>
          <p:cNvSpPr/>
          <p:nvPr/>
        </p:nvSpPr>
        <p:spPr>
          <a:xfrm>
            <a:off x="4284663" y="1130300"/>
            <a:ext cx="4464050" cy="22463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eaLnBrk="1" hangingPunct="1">
              <a:defRPr/>
            </a:pPr>
            <a:r>
              <a:rPr kumimoji="1"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kumimoji="1" lang="en-US" altLang="zh-CN" sz="2800" b="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"for the invention of efficient blue light-emitting diodes which has enabled bright and energy-saving white light sources"</a:t>
            </a:r>
            <a:r>
              <a:rPr kumimoji="1" lang="en-US" altLang="zh-CN" sz="28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kumimoji="1" lang="zh-CN" altLang="en-US" sz="28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797" name="矩形 5">
            <a:extLst>
              <a:ext uri="{FF2B5EF4-FFF2-40B4-BE49-F238E27FC236}">
                <a16:creationId xmlns:a16="http://schemas.microsoft.com/office/drawing/2014/main" id="{EBD1C338-BB13-4FE0-8A1C-EE55D4D93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72000"/>
            <a:ext cx="4467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赤崎勇（</a:t>
            </a:r>
            <a:r>
              <a:rPr kumimoji="1" lang="en-US" altLang="zh-CN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Isamu Akasaki</a:t>
            </a: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）日本</a:t>
            </a:r>
          </a:p>
        </p:txBody>
      </p:sp>
      <p:sp>
        <p:nvSpPr>
          <p:cNvPr id="33798" name="矩形 6">
            <a:extLst>
              <a:ext uri="{FF2B5EF4-FFF2-40B4-BE49-F238E27FC236}">
                <a16:creationId xmlns:a16="http://schemas.microsoft.com/office/drawing/2014/main" id="{AFA12ED0-E795-4307-8753-1D8CA496B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" y="5126038"/>
            <a:ext cx="40941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天野浩 </a:t>
            </a:r>
            <a:r>
              <a:rPr kumimoji="1" lang="en-US" altLang="zh-CN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(Hiroshi Amano) </a:t>
            </a: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日本</a:t>
            </a:r>
          </a:p>
        </p:txBody>
      </p:sp>
      <p:sp>
        <p:nvSpPr>
          <p:cNvPr id="33799" name="矩形 7">
            <a:extLst>
              <a:ext uri="{FF2B5EF4-FFF2-40B4-BE49-F238E27FC236}">
                <a16:creationId xmlns:a16="http://schemas.microsoft.com/office/drawing/2014/main" id="{9A6E741B-9622-425D-9D60-1E48F35A2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5678488"/>
            <a:ext cx="5588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中村修二（</a:t>
            </a:r>
            <a:r>
              <a:rPr kumimoji="1" lang="en-US" altLang="zh-CN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Shuji Nakamura</a:t>
            </a: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）美籍日裔</a:t>
            </a:r>
          </a:p>
        </p:txBody>
      </p:sp>
      <p:sp>
        <p:nvSpPr>
          <p:cNvPr id="33800" name="Rectangle 6">
            <a:extLst>
              <a:ext uri="{FF2B5EF4-FFF2-40B4-BE49-F238E27FC236}">
                <a16:creationId xmlns:a16="http://schemas.microsoft.com/office/drawing/2014/main" id="{5A4DAA88-F1DF-4E9A-A05E-915C4A2AE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60363"/>
            <a:ext cx="568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2014</a:t>
            </a: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年诺贝尔物理学奖</a:t>
            </a:r>
          </a:p>
        </p:txBody>
      </p:sp>
    </p:spTree>
    <p:extLst>
      <p:ext uri="{BB962C8B-B14F-4D97-AF65-F5344CB8AC3E}">
        <p14:creationId xmlns:p14="http://schemas.microsoft.com/office/powerpoint/2010/main" val="1910135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81" name="Rectangle 5">
            <a:extLst>
              <a:ext uri="{FF2B5EF4-FFF2-40B4-BE49-F238E27FC236}">
                <a16:creationId xmlns:a16="http://schemas.microsoft.com/office/drawing/2014/main" id="{0642FAD0-0D58-4A91-9D7E-930B0D88B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6680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17-2 </a:t>
            </a:r>
            <a:r>
              <a:rPr kumimoji="1" lang="zh-CN" altLang="en-US" sz="280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激光</a:t>
            </a:r>
          </a:p>
        </p:txBody>
      </p:sp>
      <p:sp>
        <p:nvSpPr>
          <p:cNvPr id="357382" name="Rectangle 6">
            <a:extLst>
              <a:ext uri="{FF2B5EF4-FFF2-40B4-BE49-F238E27FC236}">
                <a16:creationId xmlns:a16="http://schemas.microsoft.com/office/drawing/2014/main" id="{19E9E9FB-7690-4694-AB77-3EBE11840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002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谱线 </a:t>
            </a:r>
            <a:r>
              <a:rPr kumimoji="1"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 </a:t>
            </a: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研究典型原子、分子以及内部微观结构</a:t>
            </a:r>
          </a:p>
        </p:txBody>
      </p:sp>
      <p:sp>
        <p:nvSpPr>
          <p:cNvPr id="357383" name="Rectangle 7">
            <a:extLst>
              <a:ext uri="{FF2B5EF4-FFF2-40B4-BE49-F238E27FC236}">
                <a16:creationId xmlns:a16="http://schemas.microsoft.com/office/drawing/2014/main" id="{B4436806-004A-40CD-906D-3E9A5BEFF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133600"/>
            <a:ext cx="3505200" cy="1209675"/>
          </a:xfrm>
          <a:prstGeom prst="rect">
            <a:avLst/>
          </a:prstGeom>
          <a:noFill/>
          <a:ln w="222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经典光源：强度不够、谱线太宽、频率固定不可调等。</a:t>
            </a:r>
          </a:p>
        </p:txBody>
      </p:sp>
      <p:sp>
        <p:nvSpPr>
          <p:cNvPr id="357384" name="AutoShape 8">
            <a:extLst>
              <a:ext uri="{FF2B5EF4-FFF2-40B4-BE49-F238E27FC236}">
                <a16:creationId xmlns:a16="http://schemas.microsoft.com/office/drawing/2014/main" id="{C5B2B4BB-EAC0-49EF-B6BE-D756C6256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38400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noFill/>
          <a:ln w="2222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7385" name="Rectangle 9">
            <a:extLst>
              <a:ext uri="{FF2B5EF4-FFF2-40B4-BE49-F238E27FC236}">
                <a16:creationId xmlns:a16="http://schemas.microsoft.com/office/drawing/2014/main" id="{320B0713-EBD5-472F-856F-40B29B66A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143125"/>
            <a:ext cx="3790950" cy="1209675"/>
          </a:xfrm>
          <a:prstGeom prst="rect">
            <a:avLst/>
          </a:prstGeom>
          <a:noFill/>
          <a:ln w="222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激光：高功率、高亮度，单色性、高度指向性、偏振性和频率可调等。</a:t>
            </a:r>
          </a:p>
        </p:txBody>
      </p:sp>
      <p:sp>
        <p:nvSpPr>
          <p:cNvPr id="357386" name="Rectangle 10">
            <a:extLst>
              <a:ext uri="{FF2B5EF4-FFF2-40B4-BE49-F238E27FC236}">
                <a16:creationId xmlns:a16="http://schemas.microsoft.com/office/drawing/2014/main" id="{C1730D6F-F7FE-4E0C-B212-A6DE1BE39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5052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一、激光器原理</a:t>
            </a:r>
          </a:p>
        </p:txBody>
      </p:sp>
      <p:sp>
        <p:nvSpPr>
          <p:cNvPr id="357387" name="Rectangle 11">
            <a:extLst>
              <a:ext uri="{FF2B5EF4-FFF2-40B4-BE49-F238E27FC236}">
                <a16:creationId xmlns:a16="http://schemas.microsoft.com/office/drawing/2014/main" id="{E2B68F2A-A724-41B0-AE73-0EF77D3FF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572000"/>
            <a:ext cx="2895600" cy="914400"/>
          </a:xfrm>
          <a:prstGeom prst="rect">
            <a:avLst/>
          </a:prstGeom>
          <a:solidFill>
            <a:srgbClr val="C0C0C0"/>
          </a:solidFill>
          <a:ln w="222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7388" name="Rectangle 12" descr="宽上对角线">
            <a:extLst>
              <a:ext uri="{FF2B5EF4-FFF2-40B4-BE49-F238E27FC236}">
                <a16:creationId xmlns:a16="http://schemas.microsoft.com/office/drawing/2014/main" id="{46F16ABE-5921-4736-AA10-E570C5AC5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4419600"/>
            <a:ext cx="152400" cy="12192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22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7389" name="Rectangle 13" descr="宽上对角线">
            <a:extLst>
              <a:ext uri="{FF2B5EF4-FFF2-40B4-BE49-F238E27FC236}">
                <a16:creationId xmlns:a16="http://schemas.microsoft.com/office/drawing/2014/main" id="{75825F2E-80B6-48D0-AE15-D69018757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419600"/>
            <a:ext cx="152400" cy="12192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 w="222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57390" name="Group 14">
            <a:extLst>
              <a:ext uri="{FF2B5EF4-FFF2-40B4-BE49-F238E27FC236}">
                <a16:creationId xmlns:a16="http://schemas.microsoft.com/office/drawing/2014/main" id="{49394403-3B77-48CD-A25A-C4B1E4C4E749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3792538"/>
            <a:ext cx="2667000" cy="609600"/>
            <a:chOff x="3696" y="1536"/>
            <a:chExt cx="1680" cy="384"/>
          </a:xfrm>
        </p:grpSpPr>
        <p:sp>
          <p:nvSpPr>
            <p:cNvPr id="9240" name="Rectangle 15">
              <a:extLst>
                <a:ext uri="{FF2B5EF4-FFF2-40B4-BE49-F238E27FC236}">
                  <a16:creationId xmlns:a16="http://schemas.microsoft.com/office/drawing/2014/main" id="{E65E2E64-D4C3-4D86-B7BB-9ADD4DF23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536"/>
              <a:ext cx="1344" cy="384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241" name="Rectangle 16">
              <a:extLst>
                <a:ext uri="{FF2B5EF4-FFF2-40B4-BE49-F238E27FC236}">
                  <a16:creationId xmlns:a16="http://schemas.microsoft.com/office/drawing/2014/main" id="{4ACF9B3A-48B0-45FA-BDF5-4D9B72669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584"/>
              <a:ext cx="16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</a:t>
              </a:r>
              <a:r>
                <a:rPr kumimoji="1" lang="zh-CN" altLang="en-US" sz="2400">
                  <a:solidFill>
                    <a:srgbClr val="00009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激励能源</a:t>
              </a:r>
            </a:p>
          </p:txBody>
        </p:sp>
      </p:grpSp>
      <p:sp>
        <p:nvSpPr>
          <p:cNvPr id="357393" name="Rectangle 17">
            <a:extLst>
              <a:ext uri="{FF2B5EF4-FFF2-40B4-BE49-F238E27FC236}">
                <a16:creationId xmlns:a16="http://schemas.microsoft.com/office/drawing/2014/main" id="{577D8CA2-5073-4098-BA1F-B8A500D30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8006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FFFF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工作物质</a:t>
            </a:r>
          </a:p>
        </p:txBody>
      </p:sp>
      <p:grpSp>
        <p:nvGrpSpPr>
          <p:cNvPr id="357394" name="Group 18">
            <a:extLst>
              <a:ext uri="{FF2B5EF4-FFF2-40B4-BE49-F238E27FC236}">
                <a16:creationId xmlns:a16="http://schemas.microsoft.com/office/drawing/2014/main" id="{C841AAE5-F7E5-4D98-A542-16A8268BDC51}"/>
              </a:ext>
            </a:extLst>
          </p:cNvPr>
          <p:cNvGrpSpPr>
            <a:grpSpLocks/>
          </p:cNvGrpSpPr>
          <p:nvPr/>
        </p:nvGrpSpPr>
        <p:grpSpPr bwMode="auto">
          <a:xfrm>
            <a:off x="5287963" y="5562600"/>
            <a:ext cx="3384550" cy="609600"/>
            <a:chOff x="3456" y="2976"/>
            <a:chExt cx="1920" cy="384"/>
          </a:xfrm>
        </p:grpSpPr>
        <p:sp>
          <p:nvSpPr>
            <p:cNvPr id="9237" name="Rectangle 19">
              <a:extLst>
                <a:ext uri="{FF2B5EF4-FFF2-40B4-BE49-F238E27FC236}">
                  <a16:creationId xmlns:a16="http://schemas.microsoft.com/office/drawing/2014/main" id="{EC2D3EF3-C383-4378-8B97-F8AFC7686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0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光学谐振腔</a:t>
              </a:r>
            </a:p>
          </p:txBody>
        </p:sp>
        <p:sp>
          <p:nvSpPr>
            <p:cNvPr id="9238" name="Line 20">
              <a:extLst>
                <a:ext uri="{FF2B5EF4-FFF2-40B4-BE49-F238E27FC236}">
                  <a16:creationId xmlns:a16="http://schemas.microsoft.com/office/drawing/2014/main" id="{B6C2E66C-37FE-4CB2-B0E9-EB906D7CDF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56" y="2976"/>
              <a:ext cx="384" cy="192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" name="Line 21">
              <a:extLst>
                <a:ext uri="{FF2B5EF4-FFF2-40B4-BE49-F238E27FC236}">
                  <a16:creationId xmlns:a16="http://schemas.microsoft.com/office/drawing/2014/main" id="{B9F4C297-D8EE-4A1D-88EC-BB2602B096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2976"/>
              <a:ext cx="432" cy="192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7398" name="AutoShape 22">
            <a:extLst>
              <a:ext uri="{FF2B5EF4-FFF2-40B4-BE49-F238E27FC236}">
                <a16:creationId xmlns:a16="http://schemas.microsoft.com/office/drawing/2014/main" id="{5CD0658D-CCCC-4EE3-9568-C71D9824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835525"/>
            <a:ext cx="1066800" cy="269875"/>
          </a:xfrm>
          <a:prstGeom prst="leftArrow">
            <a:avLst>
              <a:gd name="adj1" fmla="val 50000"/>
              <a:gd name="adj2" fmla="val 98824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7399" name="Rectangle 23">
            <a:extLst>
              <a:ext uri="{FF2B5EF4-FFF2-40B4-BE49-F238E27FC236}">
                <a16:creationId xmlns:a16="http://schemas.microsoft.com/office/drawing/2014/main" id="{C969D391-7F27-41EB-8E97-6708EFFF3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1148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激光器的基本组成</a:t>
            </a:r>
          </a:p>
        </p:txBody>
      </p:sp>
      <p:sp>
        <p:nvSpPr>
          <p:cNvPr id="357400" name="Rectangle 24">
            <a:extLst>
              <a:ext uri="{FF2B5EF4-FFF2-40B4-BE49-F238E27FC236}">
                <a16:creationId xmlns:a16="http://schemas.microsoft.com/office/drawing/2014/main" id="{CCC11721-1F2E-4F75-A3E1-EC162E8CB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6482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激光器的种类</a:t>
            </a:r>
          </a:p>
        </p:txBody>
      </p:sp>
      <p:sp>
        <p:nvSpPr>
          <p:cNvPr id="357401" name="Rectangle 25">
            <a:extLst>
              <a:ext uri="{FF2B5EF4-FFF2-40B4-BE49-F238E27FC236}">
                <a16:creationId xmlns:a16="http://schemas.microsoft.com/office/drawing/2014/main" id="{31DD41EA-E084-4D51-9746-B4ABB92E8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105400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固体、气体、半导体、染料等</a:t>
            </a:r>
          </a:p>
        </p:txBody>
      </p:sp>
      <p:graphicFrame>
        <p:nvGraphicFramePr>
          <p:cNvPr id="357402" name="Object 26">
            <a:extLst>
              <a:ext uri="{FF2B5EF4-FFF2-40B4-BE49-F238E27FC236}">
                <a16:creationId xmlns:a16="http://schemas.microsoft.com/office/drawing/2014/main" id="{34CD5B5F-ABA9-4033-B935-B5F9F5FD08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5715000"/>
          <a:ext cx="282098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2" name="Equation" r:id="rId6" imgW="1200282" imgH="114485" progId="Equation.3">
                  <p:embed/>
                </p:oleObj>
              </mc:Choice>
              <mc:Fallback>
                <p:oleObj name="Equation" r:id="rId6" imgW="1200282" imgH="114485" progId="Equation.3">
                  <p:embed/>
                  <p:pic>
                    <p:nvPicPr>
                      <p:cNvPr id="357402" name="Object 26">
                        <a:extLst>
                          <a:ext uri="{FF2B5EF4-FFF2-40B4-BE49-F238E27FC236}">
                            <a16:creationId xmlns:a16="http://schemas.microsoft.com/office/drawing/2014/main" id="{34CD5B5F-ABA9-4033-B935-B5F9F5FD08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715000"/>
                        <a:ext cx="2820988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403" name="Object 27">
            <a:extLst>
              <a:ext uri="{FF2B5EF4-FFF2-40B4-BE49-F238E27FC236}">
                <a16:creationId xmlns:a16="http://schemas.microsoft.com/office/drawing/2014/main" id="{E1DF1BC1-B35C-4BFA-BDB6-97E6CD192A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6248400"/>
          <a:ext cx="22336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3" name="Equation" r:id="rId8" imgW="933664" imgH="114485" progId="Equation.3">
                  <p:embed/>
                </p:oleObj>
              </mc:Choice>
              <mc:Fallback>
                <p:oleObj name="Equation" r:id="rId8" imgW="933664" imgH="114485" progId="Equation.3">
                  <p:embed/>
                  <p:pic>
                    <p:nvPicPr>
                      <p:cNvPr id="357403" name="Object 27">
                        <a:extLst>
                          <a:ext uri="{FF2B5EF4-FFF2-40B4-BE49-F238E27FC236}">
                            <a16:creationId xmlns:a16="http://schemas.microsoft.com/office/drawing/2014/main" id="{E1DF1BC1-B35C-4BFA-BDB6-97E6CD192A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248400"/>
                        <a:ext cx="223361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300"/>
                                        <p:tgtEl>
                                          <p:spTgt spid="3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300"/>
                                        <p:tgtEl>
                                          <p:spTgt spid="35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300"/>
                                        <p:tgtEl>
                                          <p:spTgt spid="35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300"/>
                                        <p:tgtEl>
                                          <p:spTgt spid="35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7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7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7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7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35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357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7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7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57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57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300"/>
                                        <p:tgtEl>
                                          <p:spTgt spid="35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300"/>
                                        <p:tgtEl>
                                          <p:spTgt spid="35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5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5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1" grpId="0" autoUpdateAnimBg="0"/>
      <p:bldP spid="357382" grpId="0" autoUpdateAnimBg="0"/>
      <p:bldP spid="357383" grpId="0" animBg="1" autoUpdateAnimBg="0"/>
      <p:bldP spid="357384" grpId="0" animBg="1"/>
      <p:bldP spid="357385" grpId="0" animBg="1" autoUpdateAnimBg="0"/>
      <p:bldP spid="357386" grpId="0" autoUpdateAnimBg="0"/>
      <p:bldP spid="357387" grpId="0" animBg="1"/>
      <p:bldP spid="357388" grpId="0" animBg="1"/>
      <p:bldP spid="357389" grpId="0" animBg="1"/>
      <p:bldP spid="357393" grpId="0" autoUpdateAnimBg="0"/>
      <p:bldP spid="357398" grpId="0" animBg="1"/>
      <p:bldP spid="357399" grpId="0" autoUpdateAnimBg="0"/>
      <p:bldP spid="357400" grpId="0" autoUpdateAnimBg="0"/>
      <p:bldP spid="35740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4" name="Rectangle 4">
            <a:extLst>
              <a:ext uri="{FF2B5EF4-FFF2-40B4-BE49-F238E27FC236}">
                <a16:creationId xmlns:a16="http://schemas.microsoft.com/office/drawing/2014/main" id="{3FC22B3A-AC93-495B-9ECC-4E7030655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57200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▲ </a:t>
            </a: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进一步揭示物质的微观结构</a:t>
            </a:r>
          </a:p>
        </p:txBody>
      </p:sp>
      <p:sp>
        <p:nvSpPr>
          <p:cNvPr id="358405" name="Rectangle 5">
            <a:extLst>
              <a:ext uri="{FF2B5EF4-FFF2-40B4-BE49-F238E27FC236}">
                <a16:creationId xmlns:a16="http://schemas.microsoft.com/office/drawing/2014/main" id="{7BFB2FA6-5544-4A11-AFF6-5AF4E37D7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9144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△ </a:t>
            </a: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揭示物理、化学、生物等宏观现象的微观动力学过程</a:t>
            </a:r>
          </a:p>
        </p:txBody>
      </p:sp>
      <p:sp>
        <p:nvSpPr>
          <p:cNvPr id="358406" name="Rectangle 6">
            <a:extLst>
              <a:ext uri="{FF2B5EF4-FFF2-40B4-BE49-F238E27FC236}">
                <a16:creationId xmlns:a16="http://schemas.microsoft.com/office/drawing/2014/main" id="{8A339D1D-0025-4BC6-B052-548C9A551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371600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★ </a:t>
            </a: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发展各种特殊效能的光谱技术</a:t>
            </a:r>
          </a:p>
        </p:txBody>
      </p:sp>
      <p:grpSp>
        <p:nvGrpSpPr>
          <p:cNvPr id="358407" name="Group 7">
            <a:extLst>
              <a:ext uri="{FF2B5EF4-FFF2-40B4-BE49-F238E27FC236}">
                <a16:creationId xmlns:a16="http://schemas.microsoft.com/office/drawing/2014/main" id="{FD52927A-CB3F-45A2-BB40-C3B62B281E14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33400"/>
            <a:ext cx="990600" cy="1219200"/>
            <a:chOff x="4176" y="2160"/>
            <a:chExt cx="720" cy="912"/>
          </a:xfrm>
        </p:grpSpPr>
        <p:sp>
          <p:nvSpPr>
            <p:cNvPr id="10261" name="Rectangle 8">
              <a:extLst>
                <a:ext uri="{FF2B5EF4-FFF2-40B4-BE49-F238E27FC236}">
                  <a16:creationId xmlns:a16="http://schemas.microsoft.com/office/drawing/2014/main" id="{2044420F-0528-43B5-A9ED-B11CF62CC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352"/>
              <a:ext cx="288" cy="6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EDFE4A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激光</a:t>
              </a:r>
            </a:p>
          </p:txBody>
        </p:sp>
        <p:sp>
          <p:nvSpPr>
            <p:cNvPr id="10262" name="AutoShape 9">
              <a:extLst>
                <a:ext uri="{FF2B5EF4-FFF2-40B4-BE49-F238E27FC236}">
                  <a16:creationId xmlns:a16="http://schemas.microsoft.com/office/drawing/2014/main" id="{10EAFE4A-E10C-4B1A-A745-6C42489B8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160"/>
              <a:ext cx="720" cy="912"/>
            </a:xfrm>
            <a:prstGeom prst="verticalScroll">
              <a:avLst>
                <a:gd name="adj" fmla="val 12500"/>
              </a:avLst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58410" name="Rectangle 10">
            <a:extLst>
              <a:ext uri="{FF2B5EF4-FFF2-40B4-BE49-F238E27FC236}">
                <a16:creationId xmlns:a16="http://schemas.microsoft.com/office/drawing/2014/main" id="{6C5740AB-6F36-4DAC-8361-492CCEDCF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05000"/>
            <a:ext cx="5562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二、原子在能级上的分布</a:t>
            </a:r>
          </a:p>
        </p:txBody>
      </p:sp>
      <p:sp>
        <p:nvSpPr>
          <p:cNvPr id="358411" name="Rectangle 11">
            <a:extLst>
              <a:ext uri="{FF2B5EF4-FFF2-40B4-BE49-F238E27FC236}">
                <a16:creationId xmlns:a16="http://schemas.microsoft.com/office/drawing/2014/main" id="{0611A4F0-0CBB-4C41-8ED9-59E1F9BAD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44750"/>
            <a:ext cx="365760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通常温度下，原子分布遵守玻耳兹曼分布定律</a:t>
            </a:r>
          </a:p>
        </p:txBody>
      </p:sp>
      <p:graphicFrame>
        <p:nvGraphicFramePr>
          <p:cNvPr id="358412" name="Object 12">
            <a:extLst>
              <a:ext uri="{FF2B5EF4-FFF2-40B4-BE49-F238E27FC236}">
                <a16:creationId xmlns:a16="http://schemas.microsoft.com/office/drawing/2014/main" id="{71D46F4C-1999-4876-9F1B-B0F8C853B9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1905000"/>
          <a:ext cx="23177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6" name="Equation" r:id="rId4" imgW="971752" imgH="304791" progId="Equation.3">
                  <p:embed/>
                </p:oleObj>
              </mc:Choice>
              <mc:Fallback>
                <p:oleObj name="Equation" r:id="rId4" imgW="971752" imgH="304791" progId="Equation.3">
                  <p:embed/>
                  <p:pic>
                    <p:nvPicPr>
                      <p:cNvPr id="358412" name="Object 12">
                        <a:extLst>
                          <a:ext uri="{FF2B5EF4-FFF2-40B4-BE49-F238E27FC236}">
                            <a16:creationId xmlns:a16="http://schemas.microsoft.com/office/drawing/2014/main" id="{71D46F4C-1999-4876-9F1B-B0F8C853B9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905000"/>
                        <a:ext cx="231775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13" name="Object 13">
            <a:extLst>
              <a:ext uri="{FF2B5EF4-FFF2-40B4-BE49-F238E27FC236}">
                <a16:creationId xmlns:a16="http://schemas.microsoft.com/office/drawing/2014/main" id="{A19F161F-CF6C-4CDC-A523-8D99A5EAF2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895600"/>
          <a:ext cx="28479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7" name="Equation" r:id="rId6" imgW="1209804" imgH="342953" progId="Equation.3">
                  <p:embed/>
                </p:oleObj>
              </mc:Choice>
              <mc:Fallback>
                <p:oleObj name="Equation" r:id="rId6" imgW="1209804" imgH="342953" progId="Equation.3">
                  <p:embed/>
                  <p:pic>
                    <p:nvPicPr>
                      <p:cNvPr id="358413" name="Object 13">
                        <a:extLst>
                          <a:ext uri="{FF2B5EF4-FFF2-40B4-BE49-F238E27FC236}">
                            <a16:creationId xmlns:a16="http://schemas.microsoft.com/office/drawing/2014/main" id="{A19F161F-CF6C-4CDC-A523-8D99A5EAF2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895600"/>
                        <a:ext cx="2847975" cy="949325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14" name="AutoShape 14">
            <a:extLst>
              <a:ext uri="{FF2B5EF4-FFF2-40B4-BE49-F238E27FC236}">
                <a16:creationId xmlns:a16="http://schemas.microsoft.com/office/drawing/2014/main" id="{3A7AA6AB-609E-4B69-8CFF-6B676B185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193925"/>
            <a:ext cx="533400" cy="1301750"/>
          </a:xfrm>
          <a:prstGeom prst="curvedLeftArrow">
            <a:avLst>
              <a:gd name="adj1" fmla="val 48810"/>
              <a:gd name="adj2" fmla="val 97619"/>
              <a:gd name="adj3" fmla="val 33333"/>
            </a:avLst>
          </a:prstGeom>
          <a:noFill/>
          <a:ln w="2222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8415" name="Rectangle 15">
            <a:extLst>
              <a:ext uri="{FF2B5EF4-FFF2-40B4-BE49-F238E27FC236}">
                <a16:creationId xmlns:a16="http://schemas.microsoft.com/office/drawing/2014/main" id="{605B6FA2-51BE-4D33-B357-3E1EAD8FE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565525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以氢原子体系为例</a:t>
            </a:r>
            <a:r>
              <a:rPr kumimoji="1" lang="en-US" altLang="zh-CN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58416" name="Object 16">
            <a:extLst>
              <a:ext uri="{FF2B5EF4-FFF2-40B4-BE49-F238E27FC236}">
                <a16:creationId xmlns:a16="http://schemas.microsoft.com/office/drawing/2014/main" id="{BAA8A71D-6D99-4AC4-AEB1-B18E7043C4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114800"/>
          <a:ext cx="142398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8" name="Equation" r:id="rId8" imgW="561802" imgH="95404" progId="Equation.3">
                  <p:embed/>
                </p:oleObj>
              </mc:Choice>
              <mc:Fallback>
                <p:oleObj name="Equation" r:id="rId8" imgW="561802" imgH="95404" progId="Equation.3">
                  <p:embed/>
                  <p:pic>
                    <p:nvPicPr>
                      <p:cNvPr id="358416" name="Object 16">
                        <a:extLst>
                          <a:ext uri="{FF2B5EF4-FFF2-40B4-BE49-F238E27FC236}">
                            <a16:creationId xmlns:a16="http://schemas.microsoft.com/office/drawing/2014/main" id="{BAA8A71D-6D99-4AC4-AEB1-B18E7043C4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14800"/>
                        <a:ext cx="142398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17" name="Object 17">
            <a:extLst>
              <a:ext uri="{FF2B5EF4-FFF2-40B4-BE49-F238E27FC236}">
                <a16:creationId xmlns:a16="http://schemas.microsoft.com/office/drawing/2014/main" id="{E0DAE5A4-C791-476B-B482-6B4AF250CB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3886200"/>
          <a:ext cx="38258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9" name="Equation" r:id="rId10" imgW="1657341" imgH="342953" progId="Equation.3">
                  <p:embed/>
                </p:oleObj>
              </mc:Choice>
              <mc:Fallback>
                <p:oleObj name="Equation" r:id="rId10" imgW="1657341" imgH="342953" progId="Equation.3">
                  <p:embed/>
                  <p:pic>
                    <p:nvPicPr>
                      <p:cNvPr id="358417" name="Object 17">
                        <a:extLst>
                          <a:ext uri="{FF2B5EF4-FFF2-40B4-BE49-F238E27FC236}">
                            <a16:creationId xmlns:a16="http://schemas.microsoft.com/office/drawing/2014/main" id="{E0DAE5A4-C791-476B-B482-6B4AF250CB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886200"/>
                        <a:ext cx="38258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18" name="AutoShape 18">
            <a:extLst>
              <a:ext uri="{FF2B5EF4-FFF2-40B4-BE49-F238E27FC236}">
                <a16:creationId xmlns:a16="http://schemas.microsoft.com/office/drawing/2014/main" id="{225ACBE6-6C94-4ACD-812B-DADD908A3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168775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noFill/>
          <a:ln w="2222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58419" name="Object 19">
            <a:extLst>
              <a:ext uri="{FF2B5EF4-FFF2-40B4-BE49-F238E27FC236}">
                <a16:creationId xmlns:a16="http://schemas.microsoft.com/office/drawing/2014/main" id="{EAD47DF0-1103-4893-A9EA-AEF08F66E2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4114800"/>
          <a:ext cx="10604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0" name="Equation" r:id="rId12" imgW="399927" imgH="114485" progId="Equation.3">
                  <p:embed/>
                </p:oleObj>
              </mc:Choice>
              <mc:Fallback>
                <p:oleObj name="Equation" r:id="rId12" imgW="399927" imgH="114485" progId="Equation.3">
                  <p:embed/>
                  <p:pic>
                    <p:nvPicPr>
                      <p:cNvPr id="358419" name="Object 19">
                        <a:extLst>
                          <a:ext uri="{FF2B5EF4-FFF2-40B4-BE49-F238E27FC236}">
                            <a16:creationId xmlns:a16="http://schemas.microsoft.com/office/drawing/2014/main" id="{EAD47DF0-1103-4893-A9EA-AEF08F66E2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114800"/>
                        <a:ext cx="10604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20" name="Object 20">
            <a:extLst>
              <a:ext uri="{FF2B5EF4-FFF2-40B4-BE49-F238E27FC236}">
                <a16:creationId xmlns:a16="http://schemas.microsoft.com/office/drawing/2014/main" id="{40762FAC-D3D6-4BB4-8155-01D950609F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486400"/>
          <a:ext cx="15906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1" name="Equation" r:id="rId14" imgW="637979" imgH="95404" progId="Equation.3">
                  <p:embed/>
                </p:oleObj>
              </mc:Choice>
              <mc:Fallback>
                <p:oleObj name="Equation" r:id="rId14" imgW="637979" imgH="95404" progId="Equation.3">
                  <p:embed/>
                  <p:pic>
                    <p:nvPicPr>
                      <p:cNvPr id="358420" name="Object 20">
                        <a:extLst>
                          <a:ext uri="{FF2B5EF4-FFF2-40B4-BE49-F238E27FC236}">
                            <a16:creationId xmlns:a16="http://schemas.microsoft.com/office/drawing/2014/main" id="{40762FAC-D3D6-4BB4-8155-01D950609F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86400"/>
                        <a:ext cx="15906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21" name="AutoShape 21">
            <a:extLst>
              <a:ext uri="{FF2B5EF4-FFF2-40B4-BE49-F238E27FC236}">
                <a16:creationId xmlns:a16="http://schemas.microsoft.com/office/drawing/2014/main" id="{B9ABE205-6D3E-4BC3-AE76-B78AD7A17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4864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noFill/>
          <a:ln w="2222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58422" name="Object 22">
            <a:extLst>
              <a:ext uri="{FF2B5EF4-FFF2-40B4-BE49-F238E27FC236}">
                <a16:creationId xmlns:a16="http://schemas.microsoft.com/office/drawing/2014/main" id="{766AD67F-337A-42C7-9C86-154A64B04B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5257800"/>
          <a:ext cx="240188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2" name="Equation" r:id="rId16" imgW="1009840" imgH="342953" progId="Equation.3">
                  <p:embed/>
                </p:oleObj>
              </mc:Choice>
              <mc:Fallback>
                <p:oleObj name="Equation" r:id="rId16" imgW="1009840" imgH="342953" progId="Equation.3">
                  <p:embed/>
                  <p:pic>
                    <p:nvPicPr>
                      <p:cNvPr id="358422" name="Object 22">
                        <a:extLst>
                          <a:ext uri="{FF2B5EF4-FFF2-40B4-BE49-F238E27FC236}">
                            <a16:creationId xmlns:a16="http://schemas.microsoft.com/office/drawing/2014/main" id="{766AD67F-337A-42C7-9C86-154A64B04B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257800"/>
                        <a:ext cx="2401888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23" name="Rectangle 23">
            <a:extLst>
              <a:ext uri="{FF2B5EF4-FFF2-40B4-BE49-F238E27FC236}">
                <a16:creationId xmlns:a16="http://schemas.microsoft.com/office/drawing/2014/main" id="{7DEC494B-26F9-4BD5-8408-CD9FF5CEF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172200"/>
            <a:ext cx="624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在高温时，绝大部分原子还是处于基态</a:t>
            </a:r>
          </a:p>
        </p:txBody>
      </p:sp>
      <p:sp>
        <p:nvSpPr>
          <p:cNvPr id="358424" name="Rectangle 24">
            <a:extLst>
              <a:ext uri="{FF2B5EF4-FFF2-40B4-BE49-F238E27FC236}">
                <a16:creationId xmlns:a16="http://schemas.microsoft.com/office/drawing/2014/main" id="{9CED0C71-5523-483C-92D8-F92F5057E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800600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在常温下，体系原子几乎全部处于基态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3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5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8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8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5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300"/>
                                        <p:tgtEl>
                                          <p:spTgt spid="35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5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8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8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5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2" dur="300"/>
                                        <p:tgtEl>
                                          <p:spTgt spid="35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4" grpId="0" autoUpdateAnimBg="0"/>
      <p:bldP spid="358405" grpId="0" autoUpdateAnimBg="0"/>
      <p:bldP spid="358406" grpId="0" autoUpdateAnimBg="0"/>
      <p:bldP spid="358410" grpId="0" autoUpdateAnimBg="0"/>
      <p:bldP spid="358411" grpId="0" autoUpdateAnimBg="0"/>
      <p:bldP spid="358414" grpId="0" animBg="1"/>
      <p:bldP spid="358415" grpId="0" autoUpdateAnimBg="0"/>
      <p:bldP spid="358418" grpId="0" animBg="1"/>
      <p:bldP spid="358421" grpId="0" animBg="1"/>
      <p:bldP spid="358423" grpId="0" autoUpdateAnimBg="0"/>
      <p:bldP spid="3584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8" name="Rectangle 4">
            <a:extLst>
              <a:ext uri="{FF2B5EF4-FFF2-40B4-BE49-F238E27FC236}">
                <a16:creationId xmlns:a16="http://schemas.microsoft.com/office/drawing/2014/main" id="{AB15FEC1-E70C-47B5-8D99-B13B8E950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3340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三、自发辐射、受激吸收和受激发射</a:t>
            </a:r>
          </a:p>
        </p:txBody>
      </p:sp>
      <p:sp>
        <p:nvSpPr>
          <p:cNvPr id="359429" name="Rectangle 5">
            <a:extLst>
              <a:ext uri="{FF2B5EF4-FFF2-40B4-BE49-F238E27FC236}">
                <a16:creationId xmlns:a16="http://schemas.microsoft.com/office/drawing/2014/main" id="{FBFA89D8-9456-4D93-BE70-8F4900362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82675"/>
            <a:ext cx="7848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1916</a:t>
            </a: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年，</a:t>
            </a:r>
            <a:r>
              <a:rPr kumimoji="1"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A.Einstein </a:t>
            </a: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提出三种原子跃迁：</a:t>
            </a:r>
          </a:p>
        </p:txBody>
      </p:sp>
      <p:grpSp>
        <p:nvGrpSpPr>
          <p:cNvPr id="359430" name="Group 6">
            <a:extLst>
              <a:ext uri="{FF2B5EF4-FFF2-40B4-BE49-F238E27FC236}">
                <a16:creationId xmlns:a16="http://schemas.microsoft.com/office/drawing/2014/main" id="{A4728B69-88C7-4FB7-BBF9-0A32C0C486C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600200"/>
            <a:ext cx="2362200" cy="1985963"/>
            <a:chOff x="240" y="1872"/>
            <a:chExt cx="1488" cy="1251"/>
          </a:xfrm>
        </p:grpSpPr>
        <p:grpSp>
          <p:nvGrpSpPr>
            <p:cNvPr id="11368" name="Group 7">
              <a:extLst>
                <a:ext uri="{FF2B5EF4-FFF2-40B4-BE49-F238E27FC236}">
                  <a16:creationId xmlns:a16="http://schemas.microsoft.com/office/drawing/2014/main" id="{ED15ED7D-529A-45E6-9B88-367448402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2016"/>
              <a:ext cx="1200" cy="960"/>
              <a:chOff x="576" y="2016"/>
              <a:chExt cx="1200" cy="960"/>
            </a:xfrm>
          </p:grpSpPr>
          <p:sp>
            <p:nvSpPr>
              <p:cNvPr id="11371" name="Line 8">
                <a:extLst>
                  <a:ext uri="{FF2B5EF4-FFF2-40B4-BE49-F238E27FC236}">
                    <a16:creationId xmlns:a16="http://schemas.microsoft.com/office/drawing/2014/main" id="{52CA4C84-6326-4CFB-8959-4B65678308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016"/>
                <a:ext cx="1200" cy="0"/>
              </a:xfrm>
              <a:prstGeom prst="line">
                <a:avLst/>
              </a:prstGeom>
              <a:noFill/>
              <a:ln w="2222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2" name="Line 9">
                <a:extLst>
                  <a:ext uri="{FF2B5EF4-FFF2-40B4-BE49-F238E27FC236}">
                    <a16:creationId xmlns:a16="http://schemas.microsoft.com/office/drawing/2014/main" id="{A28DC30A-CDEC-45B6-8738-70B6A4988F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976"/>
                <a:ext cx="1200" cy="0"/>
              </a:xfrm>
              <a:prstGeom prst="line">
                <a:avLst/>
              </a:prstGeom>
              <a:noFill/>
              <a:ln w="2222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1369" name="Object 10">
              <a:extLst>
                <a:ext uri="{FF2B5EF4-FFF2-40B4-BE49-F238E27FC236}">
                  <a16:creationId xmlns:a16="http://schemas.microsoft.com/office/drawing/2014/main" id="{36CE0D79-EEC9-4ABE-B1DF-C019E69E22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" y="1872"/>
            <a:ext cx="29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32" name="Equation" r:id="rId4" imgW="104743" imgH="133566" progId="Equation.3">
                    <p:embed/>
                  </p:oleObj>
                </mc:Choice>
                <mc:Fallback>
                  <p:oleObj name="Equation" r:id="rId4" imgW="104743" imgH="133566" progId="Equation.3">
                    <p:embed/>
                    <p:pic>
                      <p:nvPicPr>
                        <p:cNvPr id="11369" name="Object 10">
                          <a:extLst>
                            <a:ext uri="{FF2B5EF4-FFF2-40B4-BE49-F238E27FC236}">
                              <a16:creationId xmlns:a16="http://schemas.microsoft.com/office/drawing/2014/main" id="{36CE0D79-EEC9-4ABE-B1DF-C019E69E22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872"/>
                          <a:ext cx="296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66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70" name="Object 11">
              <a:extLst>
                <a:ext uri="{FF2B5EF4-FFF2-40B4-BE49-F238E27FC236}">
                  <a16:creationId xmlns:a16="http://schemas.microsoft.com/office/drawing/2014/main" id="{11A35A73-2D6D-434B-8B3D-EACD85626F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" y="2832"/>
            <a:ext cx="27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33" name="Equation" r:id="rId6" imgW="95221" imgH="133566" progId="Equation.3">
                    <p:embed/>
                  </p:oleObj>
                </mc:Choice>
                <mc:Fallback>
                  <p:oleObj name="Equation" r:id="rId6" imgW="95221" imgH="133566" progId="Equation.3">
                    <p:embed/>
                    <p:pic>
                      <p:nvPicPr>
                        <p:cNvPr id="11370" name="Object 11">
                          <a:extLst>
                            <a:ext uri="{FF2B5EF4-FFF2-40B4-BE49-F238E27FC236}">
                              <a16:creationId xmlns:a16="http://schemas.microsoft.com/office/drawing/2014/main" id="{11A35A73-2D6D-434B-8B3D-EACD85626F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832"/>
                          <a:ext cx="276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66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9436" name="Group 12">
            <a:extLst>
              <a:ext uri="{FF2B5EF4-FFF2-40B4-BE49-F238E27FC236}">
                <a16:creationId xmlns:a16="http://schemas.microsoft.com/office/drawing/2014/main" id="{7F902480-CD44-43E6-A1FE-437DBB0B7099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600200"/>
            <a:ext cx="2362200" cy="1985963"/>
            <a:chOff x="240" y="1872"/>
            <a:chExt cx="1488" cy="1251"/>
          </a:xfrm>
        </p:grpSpPr>
        <p:grpSp>
          <p:nvGrpSpPr>
            <p:cNvPr id="11363" name="Group 13">
              <a:extLst>
                <a:ext uri="{FF2B5EF4-FFF2-40B4-BE49-F238E27FC236}">
                  <a16:creationId xmlns:a16="http://schemas.microsoft.com/office/drawing/2014/main" id="{E6362052-46AE-460F-BB5D-A36C09BE05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2016"/>
              <a:ext cx="1200" cy="960"/>
              <a:chOff x="576" y="2016"/>
              <a:chExt cx="1200" cy="960"/>
            </a:xfrm>
          </p:grpSpPr>
          <p:sp>
            <p:nvSpPr>
              <p:cNvPr id="11366" name="Line 14">
                <a:extLst>
                  <a:ext uri="{FF2B5EF4-FFF2-40B4-BE49-F238E27FC236}">
                    <a16:creationId xmlns:a16="http://schemas.microsoft.com/office/drawing/2014/main" id="{6FBDF696-98CC-4FD8-B59A-47B6DEF66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016"/>
                <a:ext cx="1200" cy="0"/>
              </a:xfrm>
              <a:prstGeom prst="line">
                <a:avLst/>
              </a:prstGeom>
              <a:noFill/>
              <a:ln w="2222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7" name="Line 15">
                <a:extLst>
                  <a:ext uri="{FF2B5EF4-FFF2-40B4-BE49-F238E27FC236}">
                    <a16:creationId xmlns:a16="http://schemas.microsoft.com/office/drawing/2014/main" id="{9D9B79A5-714F-4974-A2BF-8A180C6F6F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976"/>
                <a:ext cx="1200" cy="0"/>
              </a:xfrm>
              <a:prstGeom prst="line">
                <a:avLst/>
              </a:prstGeom>
              <a:noFill/>
              <a:ln w="2222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1364" name="Object 16">
              <a:extLst>
                <a:ext uri="{FF2B5EF4-FFF2-40B4-BE49-F238E27FC236}">
                  <a16:creationId xmlns:a16="http://schemas.microsoft.com/office/drawing/2014/main" id="{8D4E06D1-1E9E-4471-B4E7-4A9BF92C64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" y="1872"/>
            <a:ext cx="29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34" name="Equation" r:id="rId8" imgW="104743" imgH="133566" progId="Equation.3">
                    <p:embed/>
                  </p:oleObj>
                </mc:Choice>
                <mc:Fallback>
                  <p:oleObj name="Equation" r:id="rId8" imgW="104743" imgH="133566" progId="Equation.3">
                    <p:embed/>
                    <p:pic>
                      <p:nvPicPr>
                        <p:cNvPr id="11364" name="Object 16">
                          <a:extLst>
                            <a:ext uri="{FF2B5EF4-FFF2-40B4-BE49-F238E27FC236}">
                              <a16:creationId xmlns:a16="http://schemas.microsoft.com/office/drawing/2014/main" id="{8D4E06D1-1E9E-4471-B4E7-4A9BF92C64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872"/>
                          <a:ext cx="296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66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5" name="Object 17">
              <a:extLst>
                <a:ext uri="{FF2B5EF4-FFF2-40B4-BE49-F238E27FC236}">
                  <a16:creationId xmlns:a16="http://schemas.microsoft.com/office/drawing/2014/main" id="{AA9B0423-0F48-48BD-B5AF-66F161F549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" y="2832"/>
            <a:ext cx="27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35" name="Equation" r:id="rId10" imgW="95221" imgH="133566" progId="Equation.3">
                    <p:embed/>
                  </p:oleObj>
                </mc:Choice>
                <mc:Fallback>
                  <p:oleObj name="Equation" r:id="rId10" imgW="95221" imgH="133566" progId="Equation.3">
                    <p:embed/>
                    <p:pic>
                      <p:nvPicPr>
                        <p:cNvPr id="11365" name="Object 17">
                          <a:extLst>
                            <a:ext uri="{FF2B5EF4-FFF2-40B4-BE49-F238E27FC236}">
                              <a16:creationId xmlns:a16="http://schemas.microsoft.com/office/drawing/2014/main" id="{AA9B0423-0F48-48BD-B5AF-66F161F549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832"/>
                          <a:ext cx="276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66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9442" name="Group 18">
            <a:extLst>
              <a:ext uri="{FF2B5EF4-FFF2-40B4-BE49-F238E27FC236}">
                <a16:creationId xmlns:a16="http://schemas.microsoft.com/office/drawing/2014/main" id="{E9C8FD33-4C8D-4CC0-8119-AC48A88E80A2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600200"/>
            <a:ext cx="2362200" cy="1985963"/>
            <a:chOff x="240" y="1872"/>
            <a:chExt cx="1488" cy="1251"/>
          </a:xfrm>
        </p:grpSpPr>
        <p:grpSp>
          <p:nvGrpSpPr>
            <p:cNvPr id="11358" name="Group 19">
              <a:extLst>
                <a:ext uri="{FF2B5EF4-FFF2-40B4-BE49-F238E27FC236}">
                  <a16:creationId xmlns:a16="http://schemas.microsoft.com/office/drawing/2014/main" id="{A8645C64-FDCB-4235-B4EE-4A15033FBD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2016"/>
              <a:ext cx="1200" cy="960"/>
              <a:chOff x="576" y="2016"/>
              <a:chExt cx="1200" cy="960"/>
            </a:xfrm>
          </p:grpSpPr>
          <p:sp>
            <p:nvSpPr>
              <p:cNvPr id="11361" name="Line 20">
                <a:extLst>
                  <a:ext uri="{FF2B5EF4-FFF2-40B4-BE49-F238E27FC236}">
                    <a16:creationId xmlns:a16="http://schemas.microsoft.com/office/drawing/2014/main" id="{32822469-02F3-4835-B76A-A32D64610B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016"/>
                <a:ext cx="1200" cy="0"/>
              </a:xfrm>
              <a:prstGeom prst="line">
                <a:avLst/>
              </a:prstGeom>
              <a:noFill/>
              <a:ln w="2222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2" name="Line 21">
                <a:extLst>
                  <a:ext uri="{FF2B5EF4-FFF2-40B4-BE49-F238E27FC236}">
                    <a16:creationId xmlns:a16="http://schemas.microsoft.com/office/drawing/2014/main" id="{F95CB044-1AB4-4806-8848-24279FF078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976"/>
                <a:ext cx="1200" cy="0"/>
              </a:xfrm>
              <a:prstGeom prst="line">
                <a:avLst/>
              </a:prstGeom>
              <a:noFill/>
              <a:ln w="2222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1359" name="Object 22">
              <a:extLst>
                <a:ext uri="{FF2B5EF4-FFF2-40B4-BE49-F238E27FC236}">
                  <a16:creationId xmlns:a16="http://schemas.microsoft.com/office/drawing/2014/main" id="{10F5BFA1-33B3-4F4A-985E-6CC34CCCE1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" y="1872"/>
            <a:ext cx="29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36" name="Equation" r:id="rId12" imgW="104743" imgH="133566" progId="Equation.3">
                    <p:embed/>
                  </p:oleObj>
                </mc:Choice>
                <mc:Fallback>
                  <p:oleObj name="Equation" r:id="rId12" imgW="104743" imgH="133566" progId="Equation.3">
                    <p:embed/>
                    <p:pic>
                      <p:nvPicPr>
                        <p:cNvPr id="11359" name="Object 22">
                          <a:extLst>
                            <a:ext uri="{FF2B5EF4-FFF2-40B4-BE49-F238E27FC236}">
                              <a16:creationId xmlns:a16="http://schemas.microsoft.com/office/drawing/2014/main" id="{10F5BFA1-33B3-4F4A-985E-6CC34CCCE1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872"/>
                          <a:ext cx="296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66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0" name="Object 23">
              <a:extLst>
                <a:ext uri="{FF2B5EF4-FFF2-40B4-BE49-F238E27FC236}">
                  <a16:creationId xmlns:a16="http://schemas.microsoft.com/office/drawing/2014/main" id="{5E36631F-457F-40F2-AA87-9795C298D6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" y="2832"/>
            <a:ext cx="27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37" name="Equation" r:id="rId14" imgW="95221" imgH="133566" progId="Equation.3">
                    <p:embed/>
                  </p:oleObj>
                </mc:Choice>
                <mc:Fallback>
                  <p:oleObj name="Equation" r:id="rId14" imgW="95221" imgH="133566" progId="Equation.3">
                    <p:embed/>
                    <p:pic>
                      <p:nvPicPr>
                        <p:cNvPr id="11360" name="Object 23">
                          <a:extLst>
                            <a:ext uri="{FF2B5EF4-FFF2-40B4-BE49-F238E27FC236}">
                              <a16:creationId xmlns:a16="http://schemas.microsoft.com/office/drawing/2014/main" id="{5E36631F-457F-40F2-AA87-9795C298D6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832"/>
                          <a:ext cx="276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66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9448" name="Oval 24">
            <a:extLst>
              <a:ext uri="{FF2B5EF4-FFF2-40B4-BE49-F238E27FC236}">
                <a16:creationId xmlns:a16="http://schemas.microsoft.com/office/drawing/2014/main" id="{C493C61A-9023-4A95-BDA0-A07E66981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676400"/>
            <a:ext cx="304800" cy="304800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9449" name="Line 25">
            <a:extLst>
              <a:ext uri="{FF2B5EF4-FFF2-40B4-BE49-F238E27FC236}">
                <a16:creationId xmlns:a16="http://schemas.microsoft.com/office/drawing/2014/main" id="{575580F9-6432-4924-B3A1-FE088B0A33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981200"/>
            <a:ext cx="0" cy="13716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59450" name="Group 26">
            <a:extLst>
              <a:ext uri="{FF2B5EF4-FFF2-40B4-BE49-F238E27FC236}">
                <a16:creationId xmlns:a16="http://schemas.microsoft.com/office/drawing/2014/main" id="{3FA1E20B-5470-49A5-B3F9-CD773E67941A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438400"/>
            <a:ext cx="990600" cy="228600"/>
            <a:chOff x="1056" y="2400"/>
            <a:chExt cx="624" cy="144"/>
          </a:xfrm>
        </p:grpSpPr>
        <p:grpSp>
          <p:nvGrpSpPr>
            <p:cNvPr id="11346" name="Group 27">
              <a:extLst>
                <a:ext uri="{FF2B5EF4-FFF2-40B4-BE49-F238E27FC236}">
                  <a16:creationId xmlns:a16="http://schemas.microsoft.com/office/drawing/2014/main" id="{D98FAE8F-086D-45CA-BC4B-D5002EDD9B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400"/>
              <a:ext cx="432" cy="144"/>
              <a:chOff x="1968" y="3258"/>
              <a:chExt cx="1306" cy="648"/>
            </a:xfrm>
          </p:grpSpPr>
          <p:grpSp>
            <p:nvGrpSpPr>
              <p:cNvPr id="11348" name="Group 28">
                <a:extLst>
                  <a:ext uri="{FF2B5EF4-FFF2-40B4-BE49-F238E27FC236}">
                    <a16:creationId xmlns:a16="http://schemas.microsoft.com/office/drawing/2014/main" id="{45C5A180-862E-42B3-926F-66B5A110BE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2621" y="3258"/>
                <a:ext cx="653" cy="648"/>
                <a:chOff x="1728" y="1728"/>
                <a:chExt cx="2141" cy="432"/>
              </a:xfrm>
            </p:grpSpPr>
            <p:sp>
              <p:nvSpPr>
                <p:cNvPr id="11354" name="Freeform 29">
                  <a:extLst>
                    <a:ext uri="{FF2B5EF4-FFF2-40B4-BE49-F238E27FC236}">
                      <a16:creationId xmlns:a16="http://schemas.microsoft.com/office/drawing/2014/main" id="{6252C0F2-189E-4D6D-999E-982797A5BE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728" y="1728"/>
                  <a:ext cx="556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55" name="Freeform 30">
                  <a:extLst>
                    <a:ext uri="{FF2B5EF4-FFF2-40B4-BE49-F238E27FC236}">
                      <a16:creationId xmlns:a16="http://schemas.microsoft.com/office/drawing/2014/main" id="{C1ADE073-A683-43C4-9973-4FD812C81B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47" y="1932"/>
                  <a:ext cx="557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56" name="Freeform 31">
                  <a:extLst>
                    <a:ext uri="{FF2B5EF4-FFF2-40B4-BE49-F238E27FC236}">
                      <a16:creationId xmlns:a16="http://schemas.microsoft.com/office/drawing/2014/main" id="{9858899A-8A20-4099-9960-49D9496C67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804" y="1728"/>
                  <a:ext cx="556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57" name="Freeform 32">
                  <a:extLst>
                    <a:ext uri="{FF2B5EF4-FFF2-40B4-BE49-F238E27FC236}">
                      <a16:creationId xmlns:a16="http://schemas.microsoft.com/office/drawing/2014/main" id="{3C96FDAA-B119-4D74-9138-C475C44ECA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312" y="1920"/>
                  <a:ext cx="557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49" name="Group 33">
                <a:extLst>
                  <a:ext uri="{FF2B5EF4-FFF2-40B4-BE49-F238E27FC236}">
                    <a16:creationId xmlns:a16="http://schemas.microsoft.com/office/drawing/2014/main" id="{1841B949-EFFC-4890-8314-3AA9662B61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968" y="3258"/>
                <a:ext cx="653" cy="648"/>
                <a:chOff x="1728" y="1728"/>
                <a:chExt cx="2141" cy="432"/>
              </a:xfrm>
            </p:grpSpPr>
            <p:sp>
              <p:nvSpPr>
                <p:cNvPr id="11350" name="Freeform 34">
                  <a:extLst>
                    <a:ext uri="{FF2B5EF4-FFF2-40B4-BE49-F238E27FC236}">
                      <a16:creationId xmlns:a16="http://schemas.microsoft.com/office/drawing/2014/main" id="{1311C03E-534C-46E5-9F4D-FEC90D93BF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728" y="1728"/>
                  <a:ext cx="556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51" name="Freeform 35">
                  <a:extLst>
                    <a:ext uri="{FF2B5EF4-FFF2-40B4-BE49-F238E27FC236}">
                      <a16:creationId xmlns:a16="http://schemas.microsoft.com/office/drawing/2014/main" id="{A0321CAB-360A-498D-8B83-A3B8337567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47" y="1932"/>
                  <a:ext cx="557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52" name="Freeform 36">
                  <a:extLst>
                    <a:ext uri="{FF2B5EF4-FFF2-40B4-BE49-F238E27FC236}">
                      <a16:creationId xmlns:a16="http://schemas.microsoft.com/office/drawing/2014/main" id="{79ECAA08-F969-493D-A9E1-4228D34A4D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804" y="1728"/>
                  <a:ext cx="556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53" name="Freeform 37">
                  <a:extLst>
                    <a:ext uri="{FF2B5EF4-FFF2-40B4-BE49-F238E27FC236}">
                      <a16:creationId xmlns:a16="http://schemas.microsoft.com/office/drawing/2014/main" id="{0DC19017-309F-40A1-945D-30A28073A7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312" y="1920"/>
                  <a:ext cx="557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347" name="Line 38">
              <a:extLst>
                <a:ext uri="{FF2B5EF4-FFF2-40B4-BE49-F238E27FC236}">
                  <a16:creationId xmlns:a16="http://schemas.microsoft.com/office/drawing/2014/main" id="{14D536E4-CBFA-4DCE-990C-FF80ACDCA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496"/>
              <a:ext cx="192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59463" name="Object 39">
            <a:extLst>
              <a:ext uri="{FF2B5EF4-FFF2-40B4-BE49-F238E27FC236}">
                <a16:creationId xmlns:a16="http://schemas.microsoft.com/office/drawing/2014/main" id="{B83B1200-0652-444C-B561-21EA076DD3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057400"/>
          <a:ext cx="5651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8" name="Equation" r:id="rId16" imgW="142831" imgH="95404" progId="Equation.3">
                  <p:embed/>
                </p:oleObj>
              </mc:Choice>
              <mc:Fallback>
                <p:oleObj name="Equation" r:id="rId16" imgW="142831" imgH="95404" progId="Equation.3">
                  <p:embed/>
                  <p:pic>
                    <p:nvPicPr>
                      <p:cNvPr id="359463" name="Object 39">
                        <a:extLst>
                          <a:ext uri="{FF2B5EF4-FFF2-40B4-BE49-F238E27FC236}">
                            <a16:creationId xmlns:a16="http://schemas.microsoft.com/office/drawing/2014/main" id="{B83B1200-0652-444C-B561-21EA076DD3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57400"/>
                        <a:ext cx="5651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64" name="Oval 40">
            <a:extLst>
              <a:ext uri="{FF2B5EF4-FFF2-40B4-BE49-F238E27FC236}">
                <a16:creationId xmlns:a16="http://schemas.microsoft.com/office/drawing/2014/main" id="{DE0233B9-0988-49A8-B10C-14D6E4029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00400"/>
            <a:ext cx="304800" cy="304800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59465" name="Group 41">
            <a:extLst>
              <a:ext uri="{FF2B5EF4-FFF2-40B4-BE49-F238E27FC236}">
                <a16:creationId xmlns:a16="http://schemas.microsoft.com/office/drawing/2014/main" id="{511A9EE0-D491-4A9B-B7A2-DCB511A663F6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2514600"/>
            <a:ext cx="990600" cy="228600"/>
            <a:chOff x="1056" y="2400"/>
            <a:chExt cx="624" cy="144"/>
          </a:xfrm>
        </p:grpSpPr>
        <p:grpSp>
          <p:nvGrpSpPr>
            <p:cNvPr id="11334" name="Group 42">
              <a:extLst>
                <a:ext uri="{FF2B5EF4-FFF2-40B4-BE49-F238E27FC236}">
                  <a16:creationId xmlns:a16="http://schemas.microsoft.com/office/drawing/2014/main" id="{3020D480-D446-456B-8942-27CED7C3BE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400"/>
              <a:ext cx="432" cy="144"/>
              <a:chOff x="1968" y="3258"/>
              <a:chExt cx="1306" cy="648"/>
            </a:xfrm>
          </p:grpSpPr>
          <p:grpSp>
            <p:nvGrpSpPr>
              <p:cNvPr id="11336" name="Group 43">
                <a:extLst>
                  <a:ext uri="{FF2B5EF4-FFF2-40B4-BE49-F238E27FC236}">
                    <a16:creationId xmlns:a16="http://schemas.microsoft.com/office/drawing/2014/main" id="{D1CCDA13-FF58-49E4-B7DE-B305130C86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2621" y="3258"/>
                <a:ext cx="653" cy="648"/>
                <a:chOff x="1728" y="1728"/>
                <a:chExt cx="2141" cy="432"/>
              </a:xfrm>
            </p:grpSpPr>
            <p:sp>
              <p:nvSpPr>
                <p:cNvPr id="11342" name="Freeform 44">
                  <a:extLst>
                    <a:ext uri="{FF2B5EF4-FFF2-40B4-BE49-F238E27FC236}">
                      <a16:creationId xmlns:a16="http://schemas.microsoft.com/office/drawing/2014/main" id="{90B91FC2-198B-4D75-B7F9-44DC091FD1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728" y="1728"/>
                  <a:ext cx="556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43" name="Freeform 45">
                  <a:extLst>
                    <a:ext uri="{FF2B5EF4-FFF2-40B4-BE49-F238E27FC236}">
                      <a16:creationId xmlns:a16="http://schemas.microsoft.com/office/drawing/2014/main" id="{6D4B0E96-05EF-4855-9ACA-734D4B27D1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47" y="1932"/>
                  <a:ext cx="557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44" name="Freeform 46">
                  <a:extLst>
                    <a:ext uri="{FF2B5EF4-FFF2-40B4-BE49-F238E27FC236}">
                      <a16:creationId xmlns:a16="http://schemas.microsoft.com/office/drawing/2014/main" id="{4EFA4D6A-D50C-422A-8A51-8FC7D06C48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804" y="1728"/>
                  <a:ext cx="556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45" name="Freeform 47">
                  <a:extLst>
                    <a:ext uri="{FF2B5EF4-FFF2-40B4-BE49-F238E27FC236}">
                      <a16:creationId xmlns:a16="http://schemas.microsoft.com/office/drawing/2014/main" id="{40033664-577F-4393-9D96-A7A0255758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312" y="1920"/>
                  <a:ext cx="557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37" name="Group 48">
                <a:extLst>
                  <a:ext uri="{FF2B5EF4-FFF2-40B4-BE49-F238E27FC236}">
                    <a16:creationId xmlns:a16="http://schemas.microsoft.com/office/drawing/2014/main" id="{2CE3229B-C2D0-4A3D-BD33-A3A38DFA89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968" y="3258"/>
                <a:ext cx="653" cy="648"/>
                <a:chOff x="1728" y="1728"/>
                <a:chExt cx="2141" cy="432"/>
              </a:xfrm>
            </p:grpSpPr>
            <p:sp>
              <p:nvSpPr>
                <p:cNvPr id="11338" name="Freeform 49">
                  <a:extLst>
                    <a:ext uri="{FF2B5EF4-FFF2-40B4-BE49-F238E27FC236}">
                      <a16:creationId xmlns:a16="http://schemas.microsoft.com/office/drawing/2014/main" id="{8B376279-F5F0-48FA-B372-555E35D24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728" y="1728"/>
                  <a:ext cx="556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9" name="Freeform 50">
                  <a:extLst>
                    <a:ext uri="{FF2B5EF4-FFF2-40B4-BE49-F238E27FC236}">
                      <a16:creationId xmlns:a16="http://schemas.microsoft.com/office/drawing/2014/main" id="{77DECFFC-CEEF-4D0C-8D02-2110D9808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47" y="1932"/>
                  <a:ext cx="557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40" name="Freeform 51">
                  <a:extLst>
                    <a:ext uri="{FF2B5EF4-FFF2-40B4-BE49-F238E27FC236}">
                      <a16:creationId xmlns:a16="http://schemas.microsoft.com/office/drawing/2014/main" id="{06B4E583-F939-45C6-953D-F88C415520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804" y="1728"/>
                  <a:ext cx="556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41" name="Freeform 52">
                  <a:extLst>
                    <a:ext uri="{FF2B5EF4-FFF2-40B4-BE49-F238E27FC236}">
                      <a16:creationId xmlns:a16="http://schemas.microsoft.com/office/drawing/2014/main" id="{F84664E8-79F7-4E24-85D1-F1D595AEFC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312" y="1920"/>
                  <a:ext cx="557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335" name="Line 53">
              <a:extLst>
                <a:ext uri="{FF2B5EF4-FFF2-40B4-BE49-F238E27FC236}">
                  <a16:creationId xmlns:a16="http://schemas.microsoft.com/office/drawing/2014/main" id="{919B6678-02BC-47D4-A73C-20CA1E099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496"/>
              <a:ext cx="192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9478" name="Line 54">
            <a:extLst>
              <a:ext uri="{FF2B5EF4-FFF2-40B4-BE49-F238E27FC236}">
                <a16:creationId xmlns:a16="http://schemas.microsoft.com/office/drawing/2014/main" id="{0203DFDA-1816-46FA-A501-E804BC0234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1828800"/>
            <a:ext cx="0" cy="1371600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59479" name="Object 55">
            <a:extLst>
              <a:ext uri="{FF2B5EF4-FFF2-40B4-BE49-F238E27FC236}">
                <a16:creationId xmlns:a16="http://schemas.microsoft.com/office/drawing/2014/main" id="{701E2815-8BC2-4F2F-96E4-479BC2D746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2133600"/>
          <a:ext cx="5651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9" name="Equation" r:id="rId18" imgW="142831" imgH="95404" progId="Equation.3">
                  <p:embed/>
                </p:oleObj>
              </mc:Choice>
              <mc:Fallback>
                <p:oleObj name="Equation" r:id="rId18" imgW="142831" imgH="95404" progId="Equation.3">
                  <p:embed/>
                  <p:pic>
                    <p:nvPicPr>
                      <p:cNvPr id="359479" name="Object 55">
                        <a:extLst>
                          <a:ext uri="{FF2B5EF4-FFF2-40B4-BE49-F238E27FC236}">
                            <a16:creationId xmlns:a16="http://schemas.microsoft.com/office/drawing/2014/main" id="{701E2815-8BC2-4F2F-96E4-479BC2D746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133600"/>
                        <a:ext cx="5651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80" name="Oval 56">
            <a:extLst>
              <a:ext uri="{FF2B5EF4-FFF2-40B4-BE49-F238E27FC236}">
                <a16:creationId xmlns:a16="http://schemas.microsoft.com/office/drawing/2014/main" id="{F7927870-82B3-4D14-9439-312B9F070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676400"/>
            <a:ext cx="304800" cy="304800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7647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9481" name="Line 57">
            <a:extLst>
              <a:ext uri="{FF2B5EF4-FFF2-40B4-BE49-F238E27FC236}">
                <a16:creationId xmlns:a16="http://schemas.microsoft.com/office/drawing/2014/main" id="{11E481C6-1373-43CA-ABE5-30E8FC0D1E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1981200"/>
            <a:ext cx="0" cy="1371600"/>
          </a:xfrm>
          <a:prstGeom prst="line">
            <a:avLst/>
          </a:prstGeom>
          <a:noFill/>
          <a:ln w="2222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59482" name="Group 58">
            <a:extLst>
              <a:ext uri="{FF2B5EF4-FFF2-40B4-BE49-F238E27FC236}">
                <a16:creationId xmlns:a16="http://schemas.microsoft.com/office/drawing/2014/main" id="{9178BEDA-31B2-4315-826D-37D2549DE2A0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438400"/>
            <a:ext cx="990600" cy="228600"/>
            <a:chOff x="1056" y="2400"/>
            <a:chExt cx="624" cy="144"/>
          </a:xfrm>
        </p:grpSpPr>
        <p:grpSp>
          <p:nvGrpSpPr>
            <p:cNvPr id="11322" name="Group 59">
              <a:extLst>
                <a:ext uri="{FF2B5EF4-FFF2-40B4-BE49-F238E27FC236}">
                  <a16:creationId xmlns:a16="http://schemas.microsoft.com/office/drawing/2014/main" id="{2C4222B1-DF12-4A21-B05C-170AA4DF25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400"/>
              <a:ext cx="432" cy="144"/>
              <a:chOff x="1968" y="3258"/>
              <a:chExt cx="1306" cy="648"/>
            </a:xfrm>
          </p:grpSpPr>
          <p:grpSp>
            <p:nvGrpSpPr>
              <p:cNvPr id="11324" name="Group 60">
                <a:extLst>
                  <a:ext uri="{FF2B5EF4-FFF2-40B4-BE49-F238E27FC236}">
                    <a16:creationId xmlns:a16="http://schemas.microsoft.com/office/drawing/2014/main" id="{514475C6-3A32-423C-A2E8-A2860371C7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2621" y="3258"/>
                <a:ext cx="653" cy="648"/>
                <a:chOff x="1728" y="1728"/>
                <a:chExt cx="2141" cy="432"/>
              </a:xfrm>
            </p:grpSpPr>
            <p:sp>
              <p:nvSpPr>
                <p:cNvPr id="11330" name="Freeform 61">
                  <a:extLst>
                    <a:ext uri="{FF2B5EF4-FFF2-40B4-BE49-F238E27FC236}">
                      <a16:creationId xmlns:a16="http://schemas.microsoft.com/office/drawing/2014/main" id="{4E9BCADB-9875-4608-AA77-339E7BCF8F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728" y="1728"/>
                  <a:ext cx="556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1" name="Freeform 62">
                  <a:extLst>
                    <a:ext uri="{FF2B5EF4-FFF2-40B4-BE49-F238E27FC236}">
                      <a16:creationId xmlns:a16="http://schemas.microsoft.com/office/drawing/2014/main" id="{457E93B6-14E5-4461-8287-3E8C0876EB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47" y="1932"/>
                  <a:ext cx="557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2" name="Freeform 63">
                  <a:extLst>
                    <a:ext uri="{FF2B5EF4-FFF2-40B4-BE49-F238E27FC236}">
                      <a16:creationId xmlns:a16="http://schemas.microsoft.com/office/drawing/2014/main" id="{29557479-2189-4DA7-9A8E-80E934083F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804" y="1728"/>
                  <a:ext cx="556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3" name="Freeform 64">
                  <a:extLst>
                    <a:ext uri="{FF2B5EF4-FFF2-40B4-BE49-F238E27FC236}">
                      <a16:creationId xmlns:a16="http://schemas.microsoft.com/office/drawing/2014/main" id="{83659EA1-838C-4DAC-A599-4798FB79E6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312" y="1920"/>
                  <a:ext cx="557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25" name="Group 65">
                <a:extLst>
                  <a:ext uri="{FF2B5EF4-FFF2-40B4-BE49-F238E27FC236}">
                    <a16:creationId xmlns:a16="http://schemas.microsoft.com/office/drawing/2014/main" id="{590F6C3A-616F-43A0-8C67-2024E1D52B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968" y="3258"/>
                <a:ext cx="653" cy="648"/>
                <a:chOff x="1728" y="1728"/>
                <a:chExt cx="2141" cy="432"/>
              </a:xfrm>
            </p:grpSpPr>
            <p:sp>
              <p:nvSpPr>
                <p:cNvPr id="11326" name="Freeform 66">
                  <a:extLst>
                    <a:ext uri="{FF2B5EF4-FFF2-40B4-BE49-F238E27FC236}">
                      <a16:creationId xmlns:a16="http://schemas.microsoft.com/office/drawing/2014/main" id="{E78A5467-DCE0-4E59-9DC3-6111586168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728" y="1728"/>
                  <a:ext cx="556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7" name="Freeform 67">
                  <a:extLst>
                    <a:ext uri="{FF2B5EF4-FFF2-40B4-BE49-F238E27FC236}">
                      <a16:creationId xmlns:a16="http://schemas.microsoft.com/office/drawing/2014/main" id="{639BD7AA-C0C5-46A9-B1DA-94D987B7BB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47" y="1932"/>
                  <a:ext cx="557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8" name="Freeform 68">
                  <a:extLst>
                    <a:ext uri="{FF2B5EF4-FFF2-40B4-BE49-F238E27FC236}">
                      <a16:creationId xmlns:a16="http://schemas.microsoft.com/office/drawing/2014/main" id="{45A12FF3-1FEB-403F-A482-EF696E9E8C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804" y="1728"/>
                  <a:ext cx="556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9" name="Freeform 69">
                  <a:extLst>
                    <a:ext uri="{FF2B5EF4-FFF2-40B4-BE49-F238E27FC236}">
                      <a16:creationId xmlns:a16="http://schemas.microsoft.com/office/drawing/2014/main" id="{4A31B8AE-199E-4808-BF9E-DADADC6789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312" y="1920"/>
                  <a:ext cx="557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323" name="Line 70">
              <a:extLst>
                <a:ext uri="{FF2B5EF4-FFF2-40B4-BE49-F238E27FC236}">
                  <a16:creationId xmlns:a16="http://schemas.microsoft.com/office/drawing/2014/main" id="{D2B1F731-66F5-4159-AD28-661C68867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496"/>
              <a:ext cx="192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9495" name="Group 71">
            <a:extLst>
              <a:ext uri="{FF2B5EF4-FFF2-40B4-BE49-F238E27FC236}">
                <a16:creationId xmlns:a16="http://schemas.microsoft.com/office/drawing/2014/main" id="{8A4C53FA-6714-4C88-9078-726F7BF466EA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743200"/>
            <a:ext cx="990600" cy="228600"/>
            <a:chOff x="1056" y="2400"/>
            <a:chExt cx="624" cy="144"/>
          </a:xfrm>
        </p:grpSpPr>
        <p:grpSp>
          <p:nvGrpSpPr>
            <p:cNvPr id="11310" name="Group 72">
              <a:extLst>
                <a:ext uri="{FF2B5EF4-FFF2-40B4-BE49-F238E27FC236}">
                  <a16:creationId xmlns:a16="http://schemas.microsoft.com/office/drawing/2014/main" id="{78C6EC9A-7502-411A-B6DB-6F20158FDE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400"/>
              <a:ext cx="432" cy="144"/>
              <a:chOff x="1968" y="3258"/>
              <a:chExt cx="1306" cy="648"/>
            </a:xfrm>
          </p:grpSpPr>
          <p:grpSp>
            <p:nvGrpSpPr>
              <p:cNvPr id="11312" name="Group 73">
                <a:extLst>
                  <a:ext uri="{FF2B5EF4-FFF2-40B4-BE49-F238E27FC236}">
                    <a16:creationId xmlns:a16="http://schemas.microsoft.com/office/drawing/2014/main" id="{061EE70C-6156-4B48-B4B3-52D98B9E65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2621" y="3258"/>
                <a:ext cx="653" cy="648"/>
                <a:chOff x="1728" y="1728"/>
                <a:chExt cx="2141" cy="432"/>
              </a:xfrm>
            </p:grpSpPr>
            <p:sp>
              <p:nvSpPr>
                <p:cNvPr id="11318" name="Freeform 74">
                  <a:extLst>
                    <a:ext uri="{FF2B5EF4-FFF2-40B4-BE49-F238E27FC236}">
                      <a16:creationId xmlns:a16="http://schemas.microsoft.com/office/drawing/2014/main" id="{C26B8D6C-674D-4307-8A73-33BFDB9C0C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728" y="1728"/>
                  <a:ext cx="556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9" name="Freeform 75">
                  <a:extLst>
                    <a:ext uri="{FF2B5EF4-FFF2-40B4-BE49-F238E27FC236}">
                      <a16:creationId xmlns:a16="http://schemas.microsoft.com/office/drawing/2014/main" id="{D2DCE6CF-13D4-4153-B263-BA818A46FF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47" y="1932"/>
                  <a:ext cx="557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0" name="Freeform 76">
                  <a:extLst>
                    <a:ext uri="{FF2B5EF4-FFF2-40B4-BE49-F238E27FC236}">
                      <a16:creationId xmlns:a16="http://schemas.microsoft.com/office/drawing/2014/main" id="{43251A47-130D-4895-AEDC-659297DAD7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804" y="1728"/>
                  <a:ext cx="556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1" name="Freeform 77">
                  <a:extLst>
                    <a:ext uri="{FF2B5EF4-FFF2-40B4-BE49-F238E27FC236}">
                      <a16:creationId xmlns:a16="http://schemas.microsoft.com/office/drawing/2014/main" id="{309EFACC-AE49-48D7-ADAB-0C0973BB6D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312" y="1920"/>
                  <a:ext cx="557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13" name="Group 78">
                <a:extLst>
                  <a:ext uri="{FF2B5EF4-FFF2-40B4-BE49-F238E27FC236}">
                    <a16:creationId xmlns:a16="http://schemas.microsoft.com/office/drawing/2014/main" id="{BE77BFC8-EC8B-4213-93A9-014D27E4AD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968" y="3258"/>
                <a:ext cx="653" cy="648"/>
                <a:chOff x="1728" y="1728"/>
                <a:chExt cx="2141" cy="432"/>
              </a:xfrm>
            </p:grpSpPr>
            <p:sp>
              <p:nvSpPr>
                <p:cNvPr id="11314" name="Freeform 79">
                  <a:extLst>
                    <a:ext uri="{FF2B5EF4-FFF2-40B4-BE49-F238E27FC236}">
                      <a16:creationId xmlns:a16="http://schemas.microsoft.com/office/drawing/2014/main" id="{42B00B65-A782-4AED-BCD8-9AF708B12F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728" y="1728"/>
                  <a:ext cx="556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5" name="Freeform 80">
                  <a:extLst>
                    <a:ext uri="{FF2B5EF4-FFF2-40B4-BE49-F238E27FC236}">
                      <a16:creationId xmlns:a16="http://schemas.microsoft.com/office/drawing/2014/main" id="{E3A9CA55-380B-4352-B278-6C7839A865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47" y="1932"/>
                  <a:ext cx="557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6" name="Freeform 81">
                  <a:extLst>
                    <a:ext uri="{FF2B5EF4-FFF2-40B4-BE49-F238E27FC236}">
                      <a16:creationId xmlns:a16="http://schemas.microsoft.com/office/drawing/2014/main" id="{2EAF8B2D-2239-4F9A-A39B-E8E6073A9C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804" y="1728"/>
                  <a:ext cx="556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7" name="Freeform 82">
                  <a:extLst>
                    <a:ext uri="{FF2B5EF4-FFF2-40B4-BE49-F238E27FC236}">
                      <a16:creationId xmlns:a16="http://schemas.microsoft.com/office/drawing/2014/main" id="{478A50BE-A612-4F55-91C1-5123D7EAB6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312" y="1920"/>
                  <a:ext cx="557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311" name="Line 83">
              <a:extLst>
                <a:ext uri="{FF2B5EF4-FFF2-40B4-BE49-F238E27FC236}">
                  <a16:creationId xmlns:a16="http://schemas.microsoft.com/office/drawing/2014/main" id="{BFCD69F5-74B4-4EA1-B318-F4BE72B797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496"/>
              <a:ext cx="192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9508" name="Group 84">
            <a:extLst>
              <a:ext uri="{FF2B5EF4-FFF2-40B4-BE49-F238E27FC236}">
                <a16:creationId xmlns:a16="http://schemas.microsoft.com/office/drawing/2014/main" id="{DEF79D8E-B4DC-4797-A40B-31FF53ADC112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209800"/>
            <a:ext cx="990600" cy="228600"/>
            <a:chOff x="1056" y="2400"/>
            <a:chExt cx="624" cy="144"/>
          </a:xfrm>
        </p:grpSpPr>
        <p:grpSp>
          <p:nvGrpSpPr>
            <p:cNvPr id="11298" name="Group 85">
              <a:extLst>
                <a:ext uri="{FF2B5EF4-FFF2-40B4-BE49-F238E27FC236}">
                  <a16:creationId xmlns:a16="http://schemas.microsoft.com/office/drawing/2014/main" id="{A0CDC0FE-EA7A-4ED4-BC51-7DF4F5B58B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400"/>
              <a:ext cx="432" cy="144"/>
              <a:chOff x="1968" y="3258"/>
              <a:chExt cx="1306" cy="648"/>
            </a:xfrm>
          </p:grpSpPr>
          <p:grpSp>
            <p:nvGrpSpPr>
              <p:cNvPr id="11300" name="Group 86">
                <a:extLst>
                  <a:ext uri="{FF2B5EF4-FFF2-40B4-BE49-F238E27FC236}">
                    <a16:creationId xmlns:a16="http://schemas.microsoft.com/office/drawing/2014/main" id="{B9564FEB-548B-4A41-B87A-60922AF403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2621" y="3258"/>
                <a:ext cx="653" cy="648"/>
                <a:chOff x="1728" y="1728"/>
                <a:chExt cx="2141" cy="432"/>
              </a:xfrm>
            </p:grpSpPr>
            <p:sp>
              <p:nvSpPr>
                <p:cNvPr id="11306" name="Freeform 87">
                  <a:extLst>
                    <a:ext uri="{FF2B5EF4-FFF2-40B4-BE49-F238E27FC236}">
                      <a16:creationId xmlns:a16="http://schemas.microsoft.com/office/drawing/2014/main" id="{09884F7D-EA16-466B-84C1-817CA2DD5F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728" y="1728"/>
                  <a:ext cx="556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07" name="Freeform 88">
                  <a:extLst>
                    <a:ext uri="{FF2B5EF4-FFF2-40B4-BE49-F238E27FC236}">
                      <a16:creationId xmlns:a16="http://schemas.microsoft.com/office/drawing/2014/main" id="{03A6BC76-46C6-4D1D-AF79-D1401A5809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47" y="1932"/>
                  <a:ext cx="557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08" name="Freeform 89">
                  <a:extLst>
                    <a:ext uri="{FF2B5EF4-FFF2-40B4-BE49-F238E27FC236}">
                      <a16:creationId xmlns:a16="http://schemas.microsoft.com/office/drawing/2014/main" id="{AB2CF067-9EED-4057-9891-1FC8E26986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804" y="1728"/>
                  <a:ext cx="556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09" name="Freeform 90">
                  <a:extLst>
                    <a:ext uri="{FF2B5EF4-FFF2-40B4-BE49-F238E27FC236}">
                      <a16:creationId xmlns:a16="http://schemas.microsoft.com/office/drawing/2014/main" id="{1254F85F-CF46-4EB9-9897-FEEE9E8761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312" y="1920"/>
                  <a:ext cx="557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01" name="Group 91">
                <a:extLst>
                  <a:ext uri="{FF2B5EF4-FFF2-40B4-BE49-F238E27FC236}">
                    <a16:creationId xmlns:a16="http://schemas.microsoft.com/office/drawing/2014/main" id="{7A4F7861-D471-405D-BA3B-DC294476C1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968" y="3258"/>
                <a:ext cx="653" cy="648"/>
                <a:chOff x="1728" y="1728"/>
                <a:chExt cx="2141" cy="432"/>
              </a:xfrm>
            </p:grpSpPr>
            <p:sp>
              <p:nvSpPr>
                <p:cNvPr id="11302" name="Freeform 92">
                  <a:extLst>
                    <a:ext uri="{FF2B5EF4-FFF2-40B4-BE49-F238E27FC236}">
                      <a16:creationId xmlns:a16="http://schemas.microsoft.com/office/drawing/2014/main" id="{DB178293-7E08-4171-8BF3-9A8F102905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728" y="1728"/>
                  <a:ext cx="556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03" name="Freeform 93">
                  <a:extLst>
                    <a:ext uri="{FF2B5EF4-FFF2-40B4-BE49-F238E27FC236}">
                      <a16:creationId xmlns:a16="http://schemas.microsoft.com/office/drawing/2014/main" id="{AA7AC77E-E9DF-415F-B2EE-9391B51AF5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47" y="1932"/>
                  <a:ext cx="557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04" name="Freeform 94">
                  <a:extLst>
                    <a:ext uri="{FF2B5EF4-FFF2-40B4-BE49-F238E27FC236}">
                      <a16:creationId xmlns:a16="http://schemas.microsoft.com/office/drawing/2014/main" id="{ECFB67DD-DD8F-460D-B3C8-016C9FA42A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804" y="1728"/>
                  <a:ext cx="556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05" name="Freeform 95">
                  <a:extLst>
                    <a:ext uri="{FF2B5EF4-FFF2-40B4-BE49-F238E27FC236}">
                      <a16:creationId xmlns:a16="http://schemas.microsoft.com/office/drawing/2014/main" id="{C6EB1004-269E-4EE8-9522-43E995DEB3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312" y="1920"/>
                  <a:ext cx="557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299" name="Line 96">
              <a:extLst>
                <a:ext uri="{FF2B5EF4-FFF2-40B4-BE49-F238E27FC236}">
                  <a16:creationId xmlns:a16="http://schemas.microsoft.com/office/drawing/2014/main" id="{77B24DFA-E3EE-4149-8D36-ED349C2F2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496"/>
              <a:ext cx="192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9521" name="Rectangle 97">
            <a:extLst>
              <a:ext uri="{FF2B5EF4-FFF2-40B4-BE49-F238E27FC236}">
                <a16:creationId xmlns:a16="http://schemas.microsoft.com/office/drawing/2014/main" id="{6FDEABD1-6DEE-4297-8D75-D73FD2C02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5052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自发辐射</a:t>
            </a:r>
          </a:p>
        </p:txBody>
      </p:sp>
      <p:sp>
        <p:nvSpPr>
          <p:cNvPr id="359522" name="Rectangle 98">
            <a:extLst>
              <a:ext uri="{FF2B5EF4-FFF2-40B4-BE49-F238E27FC236}">
                <a16:creationId xmlns:a16="http://schemas.microsoft.com/office/drawing/2014/main" id="{5D0662A6-18F2-468D-8A8E-027BA0C08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5052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受激吸收</a:t>
            </a:r>
          </a:p>
        </p:txBody>
      </p:sp>
      <p:sp>
        <p:nvSpPr>
          <p:cNvPr id="359523" name="Rectangle 99">
            <a:extLst>
              <a:ext uri="{FF2B5EF4-FFF2-40B4-BE49-F238E27FC236}">
                <a16:creationId xmlns:a16="http://schemas.microsoft.com/office/drawing/2014/main" id="{9A80D4F3-ABCD-4738-B638-2F214C186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5052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受激辐射</a:t>
            </a:r>
          </a:p>
        </p:txBody>
      </p:sp>
      <p:graphicFrame>
        <p:nvGraphicFramePr>
          <p:cNvPr id="359524" name="Object 100">
            <a:extLst>
              <a:ext uri="{FF2B5EF4-FFF2-40B4-BE49-F238E27FC236}">
                <a16:creationId xmlns:a16="http://schemas.microsoft.com/office/drawing/2014/main" id="{6F044E66-EE31-4F33-B883-911F93D87C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2057400"/>
          <a:ext cx="5651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0" name="Equation" r:id="rId20" imgW="142831" imgH="95404" progId="Equation.3">
                  <p:embed/>
                </p:oleObj>
              </mc:Choice>
              <mc:Fallback>
                <p:oleObj name="Equation" r:id="rId20" imgW="142831" imgH="95404" progId="Equation.3">
                  <p:embed/>
                  <p:pic>
                    <p:nvPicPr>
                      <p:cNvPr id="359524" name="Object 100">
                        <a:extLst>
                          <a:ext uri="{FF2B5EF4-FFF2-40B4-BE49-F238E27FC236}">
                            <a16:creationId xmlns:a16="http://schemas.microsoft.com/office/drawing/2014/main" id="{6F044E66-EE31-4F33-B883-911F93D87C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057400"/>
                        <a:ext cx="5651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525" name="Object 101">
            <a:extLst>
              <a:ext uri="{FF2B5EF4-FFF2-40B4-BE49-F238E27FC236}">
                <a16:creationId xmlns:a16="http://schemas.microsoft.com/office/drawing/2014/main" id="{237D6E56-1460-4EA8-8442-E35924666B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0" y="1828800"/>
          <a:ext cx="5651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1" name="Equation" r:id="rId22" imgW="142831" imgH="95404" progId="Equation.3">
                  <p:embed/>
                </p:oleObj>
              </mc:Choice>
              <mc:Fallback>
                <p:oleObj name="Equation" r:id="rId22" imgW="142831" imgH="95404" progId="Equation.3">
                  <p:embed/>
                  <p:pic>
                    <p:nvPicPr>
                      <p:cNvPr id="359525" name="Object 101">
                        <a:extLst>
                          <a:ext uri="{FF2B5EF4-FFF2-40B4-BE49-F238E27FC236}">
                            <a16:creationId xmlns:a16="http://schemas.microsoft.com/office/drawing/2014/main" id="{237D6E56-1460-4EA8-8442-E35924666B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828800"/>
                        <a:ext cx="5651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526" name="Object 102">
            <a:extLst>
              <a:ext uri="{FF2B5EF4-FFF2-40B4-BE49-F238E27FC236}">
                <a16:creationId xmlns:a16="http://schemas.microsoft.com/office/drawing/2014/main" id="{256DD0A8-F719-4801-A393-1D46B7FD4D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0" y="2971800"/>
          <a:ext cx="5651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2" name="Equation" r:id="rId24" imgW="142831" imgH="95404" progId="Equation.3">
                  <p:embed/>
                </p:oleObj>
              </mc:Choice>
              <mc:Fallback>
                <p:oleObj name="Equation" r:id="rId24" imgW="142831" imgH="95404" progId="Equation.3">
                  <p:embed/>
                  <p:pic>
                    <p:nvPicPr>
                      <p:cNvPr id="359526" name="Object 102">
                        <a:extLst>
                          <a:ext uri="{FF2B5EF4-FFF2-40B4-BE49-F238E27FC236}">
                            <a16:creationId xmlns:a16="http://schemas.microsoft.com/office/drawing/2014/main" id="{256DD0A8-F719-4801-A393-1D46B7FD4D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2971800"/>
                        <a:ext cx="5651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527" name="Rectangle 103">
            <a:extLst>
              <a:ext uri="{FF2B5EF4-FFF2-40B4-BE49-F238E27FC236}">
                <a16:creationId xmlns:a16="http://schemas.microsoft.com/office/drawing/2014/main" id="{BE84DDBA-434D-4E2A-B56E-A4FC3CCA1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02075"/>
            <a:ext cx="2514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讨论：</a:t>
            </a:r>
          </a:p>
        </p:txBody>
      </p:sp>
      <p:sp>
        <p:nvSpPr>
          <p:cNvPr id="359528" name="Rectangle 104">
            <a:extLst>
              <a:ext uri="{FF2B5EF4-FFF2-40B4-BE49-F238E27FC236}">
                <a16:creationId xmlns:a16="http://schemas.microsoft.com/office/drawing/2014/main" id="{4AD0B2DF-1FE6-423E-8F9E-65D55B23F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343400"/>
            <a:ext cx="7848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自发辐射是一种随机过程，自发辐射是一种无序辐射。 </a:t>
            </a:r>
          </a:p>
        </p:txBody>
      </p:sp>
      <p:sp>
        <p:nvSpPr>
          <p:cNvPr id="359529" name="Rectangle 105">
            <a:extLst>
              <a:ext uri="{FF2B5EF4-FFF2-40B4-BE49-F238E27FC236}">
                <a16:creationId xmlns:a16="http://schemas.microsoft.com/office/drawing/2014/main" id="{A87D69CD-C3B2-440F-BD0A-639014188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724400"/>
            <a:ext cx="7696200" cy="106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>
            <a:spAutoFit/>
          </a:bodyPr>
          <a:lstStyle>
            <a:lvl1pPr marL="363538" indent="-36353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3888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受激辐射是一种较有序的辐射，所产生的光具有很好的相干性。 </a:t>
            </a:r>
          </a:p>
        </p:txBody>
      </p:sp>
      <p:sp>
        <p:nvSpPr>
          <p:cNvPr id="359530" name="Rectangle 106">
            <a:extLst>
              <a:ext uri="{FF2B5EF4-FFF2-40B4-BE49-F238E27FC236}">
                <a16:creationId xmlns:a16="http://schemas.microsoft.com/office/drawing/2014/main" id="{7C54508F-E34A-4CC0-BA2A-95F7483FD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715000"/>
            <a:ext cx="7467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四、粒子数反转（</a:t>
            </a: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Population inversion</a:t>
            </a: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59531" name="Rectangle 107">
            <a:extLst>
              <a:ext uri="{FF2B5EF4-FFF2-40B4-BE49-F238E27FC236}">
                <a16:creationId xmlns:a16="http://schemas.microsoft.com/office/drawing/2014/main" id="{5BB55D8C-4AB3-45B1-8853-9C74C3C38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2484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★  </a:t>
            </a: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产生粒子数反转的物质 </a:t>
            </a:r>
            <a:r>
              <a:rPr kumimoji="1"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 </a:t>
            </a: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激活物质</a:t>
            </a:r>
          </a:p>
        </p:txBody>
      </p:sp>
      <p:graphicFrame>
        <p:nvGraphicFramePr>
          <p:cNvPr id="359532" name="Object 108">
            <a:extLst>
              <a:ext uri="{FF2B5EF4-FFF2-40B4-BE49-F238E27FC236}">
                <a16:creationId xmlns:a16="http://schemas.microsoft.com/office/drawing/2014/main" id="{F83770FF-C29B-4558-BC7E-FF37957EC3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5638800"/>
          <a:ext cx="13398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3" name="Equation" r:id="rId26" imgW="523714" imgH="133566" progId="Equation.3">
                  <p:embed/>
                </p:oleObj>
              </mc:Choice>
              <mc:Fallback>
                <p:oleObj name="Equation" r:id="rId26" imgW="523714" imgH="133566" progId="Equation.3">
                  <p:embed/>
                  <p:pic>
                    <p:nvPicPr>
                      <p:cNvPr id="359532" name="Object 108">
                        <a:extLst>
                          <a:ext uri="{FF2B5EF4-FFF2-40B4-BE49-F238E27FC236}">
                            <a16:creationId xmlns:a16="http://schemas.microsoft.com/office/drawing/2014/main" id="{F83770FF-C29B-4558-BC7E-FF37957EC3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638800"/>
                        <a:ext cx="13398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533" name="Object 109">
            <a:extLst>
              <a:ext uri="{FF2B5EF4-FFF2-40B4-BE49-F238E27FC236}">
                <a16:creationId xmlns:a16="http://schemas.microsoft.com/office/drawing/2014/main" id="{D1B16CBB-C31D-4385-980C-8F6068A057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6588" y="6172200"/>
          <a:ext cx="11731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4" name="Equation" r:id="rId28" imgW="447537" imgH="133566" progId="Equation.3">
                  <p:embed/>
                </p:oleObj>
              </mc:Choice>
              <mc:Fallback>
                <p:oleObj name="Equation" r:id="rId28" imgW="447537" imgH="133566" progId="Equation.3">
                  <p:embed/>
                  <p:pic>
                    <p:nvPicPr>
                      <p:cNvPr id="359533" name="Object 109">
                        <a:extLst>
                          <a:ext uri="{FF2B5EF4-FFF2-40B4-BE49-F238E27FC236}">
                            <a16:creationId xmlns:a16="http://schemas.microsoft.com/office/drawing/2014/main" id="{D1B16CBB-C31D-4385-980C-8F6068A057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6588" y="6172200"/>
                        <a:ext cx="117316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534" name="AutoShape 110">
            <a:extLst>
              <a:ext uri="{FF2B5EF4-FFF2-40B4-BE49-F238E27FC236}">
                <a16:creationId xmlns:a16="http://schemas.microsoft.com/office/drawing/2014/main" id="{25C3479C-ADA7-4B0C-A5B8-7E85C23E2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867400"/>
            <a:ext cx="304800" cy="6096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300"/>
                                        <p:tgtEl>
                                          <p:spTgt spid="3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300"/>
                                        <p:tgtEl>
                                          <p:spTgt spid="3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35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35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300"/>
                                        <p:tgtEl>
                                          <p:spTgt spid="35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59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5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35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300"/>
                                        <p:tgtEl>
                                          <p:spTgt spid="35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5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5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9" dur="500"/>
                                        <p:tgtEl>
                                          <p:spTgt spid="35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5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5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5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300"/>
                                        <p:tgtEl>
                                          <p:spTgt spid="35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7" dur="300"/>
                                        <p:tgtEl>
                                          <p:spTgt spid="35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2" dur="300"/>
                                        <p:tgtEl>
                                          <p:spTgt spid="35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7" dur="300"/>
                                        <p:tgtEl>
                                          <p:spTgt spid="35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2" dur="300"/>
                                        <p:tgtEl>
                                          <p:spTgt spid="35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59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2" dur="500"/>
                                        <p:tgtEl>
                                          <p:spTgt spid="35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5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300"/>
                                        <p:tgtEl>
                                          <p:spTgt spid="35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8" grpId="0" autoUpdateAnimBg="0"/>
      <p:bldP spid="359429" grpId="0" autoUpdateAnimBg="0"/>
      <p:bldP spid="359448" grpId="0" animBg="1"/>
      <p:bldP spid="359464" grpId="0" animBg="1"/>
      <p:bldP spid="359480" grpId="0" animBg="1"/>
      <p:bldP spid="359521" grpId="0" autoUpdateAnimBg="0"/>
      <p:bldP spid="359522" grpId="0" autoUpdateAnimBg="0"/>
      <p:bldP spid="359523" grpId="0" autoUpdateAnimBg="0"/>
      <p:bldP spid="359527" grpId="0" autoUpdateAnimBg="0"/>
      <p:bldP spid="359528" grpId="0" autoUpdateAnimBg="0"/>
      <p:bldP spid="359529" grpId="0" autoUpdateAnimBg="0"/>
      <p:bldP spid="359530" grpId="0" autoUpdateAnimBg="0"/>
      <p:bldP spid="359531" grpId="0" autoUpdateAnimBg="0"/>
      <p:bldP spid="3595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2" name="Line 4">
            <a:extLst>
              <a:ext uri="{FF2B5EF4-FFF2-40B4-BE49-F238E27FC236}">
                <a16:creationId xmlns:a16="http://schemas.microsoft.com/office/drawing/2014/main" id="{34394DF9-62A4-473F-9A40-5B872E18A9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2438400"/>
            <a:ext cx="1600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53" name="Line 5">
            <a:extLst>
              <a:ext uri="{FF2B5EF4-FFF2-40B4-BE49-F238E27FC236}">
                <a16:creationId xmlns:a16="http://schemas.microsoft.com/office/drawing/2014/main" id="{42365B7F-3D87-4CB7-B16F-87AA50F39B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762000"/>
            <a:ext cx="1600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54" name="Line 6">
            <a:extLst>
              <a:ext uri="{FF2B5EF4-FFF2-40B4-BE49-F238E27FC236}">
                <a16:creationId xmlns:a16="http://schemas.microsoft.com/office/drawing/2014/main" id="{65E30BEC-BEEE-47E8-BBC5-CB346746A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371600"/>
            <a:ext cx="1371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55" name="Line 7">
            <a:extLst>
              <a:ext uri="{FF2B5EF4-FFF2-40B4-BE49-F238E27FC236}">
                <a16:creationId xmlns:a16="http://schemas.microsoft.com/office/drawing/2014/main" id="{6F02CACC-EFF7-4C13-B1C3-4872E4007A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762000"/>
            <a:ext cx="0" cy="16764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56" name="AutoShape 8">
            <a:extLst>
              <a:ext uri="{FF2B5EF4-FFF2-40B4-BE49-F238E27FC236}">
                <a16:creationId xmlns:a16="http://schemas.microsoft.com/office/drawing/2014/main" id="{A3C25B81-4130-409C-B6FE-EE756F90984B}"/>
              </a:ext>
            </a:extLst>
          </p:cNvPr>
          <p:cNvSpPr>
            <a:spLocks noChangeArrowheads="1"/>
          </p:cNvSpPr>
          <p:nvPr/>
        </p:nvSpPr>
        <p:spPr bwMode="auto">
          <a:xfrm rot="2800628">
            <a:off x="546100" y="19558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222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0457" name="Rectangle 9">
            <a:extLst>
              <a:ext uri="{FF2B5EF4-FFF2-40B4-BE49-F238E27FC236}">
                <a16:creationId xmlns:a16="http://schemas.microsoft.com/office/drawing/2014/main" id="{F71F5728-E548-4E49-A903-0B012189D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95400"/>
            <a:ext cx="162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EDFE4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激励</a:t>
            </a:r>
          </a:p>
        </p:txBody>
      </p:sp>
      <p:sp>
        <p:nvSpPr>
          <p:cNvPr id="360458" name="Rectangle 10">
            <a:extLst>
              <a:ext uri="{FF2B5EF4-FFF2-40B4-BE49-F238E27FC236}">
                <a16:creationId xmlns:a16="http://schemas.microsoft.com/office/drawing/2014/main" id="{E0589D05-D732-4FB7-9E20-228330470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33400"/>
            <a:ext cx="162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激发态</a:t>
            </a:r>
          </a:p>
        </p:txBody>
      </p:sp>
      <p:graphicFrame>
        <p:nvGraphicFramePr>
          <p:cNvPr id="360459" name="Object 11">
            <a:extLst>
              <a:ext uri="{FF2B5EF4-FFF2-40B4-BE49-F238E27FC236}">
                <a16:creationId xmlns:a16="http://schemas.microsoft.com/office/drawing/2014/main" id="{E68FCAA3-B850-4D82-9D20-F39270D74A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133600"/>
          <a:ext cx="4397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6" name="Equation" r:id="rId4" imgW="95221" imgH="133566" progId="Equation.3">
                  <p:embed/>
                </p:oleObj>
              </mc:Choice>
              <mc:Fallback>
                <p:oleObj name="Equation" r:id="rId4" imgW="95221" imgH="133566" progId="Equation.3">
                  <p:embed/>
                  <p:pic>
                    <p:nvPicPr>
                      <p:cNvPr id="360459" name="Object 11">
                        <a:extLst>
                          <a:ext uri="{FF2B5EF4-FFF2-40B4-BE49-F238E27FC236}">
                            <a16:creationId xmlns:a16="http://schemas.microsoft.com/office/drawing/2014/main" id="{E68FCAA3-B850-4D82-9D20-F39270D74A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133600"/>
                        <a:ext cx="43973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60" name="Object 12">
            <a:extLst>
              <a:ext uri="{FF2B5EF4-FFF2-40B4-BE49-F238E27FC236}">
                <a16:creationId xmlns:a16="http://schemas.microsoft.com/office/drawing/2014/main" id="{ADA2AF1F-6ED3-4641-9A91-E06B535A9E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1143000"/>
          <a:ext cx="4714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7" name="Equation" r:id="rId6" imgW="104743" imgH="133566" progId="Equation.3">
                  <p:embed/>
                </p:oleObj>
              </mc:Choice>
              <mc:Fallback>
                <p:oleObj name="Equation" r:id="rId6" imgW="104743" imgH="133566" progId="Equation.3">
                  <p:embed/>
                  <p:pic>
                    <p:nvPicPr>
                      <p:cNvPr id="360460" name="Object 12">
                        <a:extLst>
                          <a:ext uri="{FF2B5EF4-FFF2-40B4-BE49-F238E27FC236}">
                            <a16:creationId xmlns:a16="http://schemas.microsoft.com/office/drawing/2014/main" id="{ADA2AF1F-6ED3-4641-9A91-E06B535A9E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143000"/>
                        <a:ext cx="47148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61" name="Object 13">
            <a:extLst>
              <a:ext uri="{FF2B5EF4-FFF2-40B4-BE49-F238E27FC236}">
                <a16:creationId xmlns:a16="http://schemas.microsoft.com/office/drawing/2014/main" id="{18F7DBE3-E81F-47ED-8499-DC9F488891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533400"/>
          <a:ext cx="47148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8" name="Equation" r:id="rId8" imgW="104743" imgH="143106" progId="Equation.3">
                  <p:embed/>
                </p:oleObj>
              </mc:Choice>
              <mc:Fallback>
                <p:oleObj name="Equation" r:id="rId8" imgW="104743" imgH="143106" progId="Equation.3">
                  <p:embed/>
                  <p:pic>
                    <p:nvPicPr>
                      <p:cNvPr id="360461" name="Object 13">
                        <a:extLst>
                          <a:ext uri="{FF2B5EF4-FFF2-40B4-BE49-F238E27FC236}">
                            <a16:creationId xmlns:a16="http://schemas.microsoft.com/office/drawing/2014/main" id="{18F7DBE3-E81F-47ED-8499-DC9F488891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33400"/>
                        <a:ext cx="47148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62" name="Rectangle 14">
            <a:extLst>
              <a:ext uri="{FF2B5EF4-FFF2-40B4-BE49-F238E27FC236}">
                <a16:creationId xmlns:a16="http://schemas.microsoft.com/office/drawing/2014/main" id="{F268D5BE-0073-4C54-A357-FB5FA13A1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143000"/>
            <a:ext cx="162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激发态</a:t>
            </a:r>
          </a:p>
        </p:txBody>
      </p:sp>
      <p:sp>
        <p:nvSpPr>
          <p:cNvPr id="360463" name="Rectangle 15">
            <a:extLst>
              <a:ext uri="{FF2B5EF4-FFF2-40B4-BE49-F238E27FC236}">
                <a16:creationId xmlns:a16="http://schemas.microsoft.com/office/drawing/2014/main" id="{0B52CF50-7C1D-494A-BD49-49E501ED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133600"/>
            <a:ext cx="162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基态</a:t>
            </a:r>
          </a:p>
        </p:txBody>
      </p:sp>
      <p:sp>
        <p:nvSpPr>
          <p:cNvPr id="360464" name="Line 16">
            <a:extLst>
              <a:ext uri="{FF2B5EF4-FFF2-40B4-BE49-F238E27FC236}">
                <a16:creationId xmlns:a16="http://schemas.microsoft.com/office/drawing/2014/main" id="{F58A7010-F8D1-4DA0-B0D7-E3B046619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762000"/>
            <a:ext cx="457200" cy="60960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65" name="Line 17">
            <a:extLst>
              <a:ext uri="{FF2B5EF4-FFF2-40B4-BE49-F238E27FC236}">
                <a16:creationId xmlns:a16="http://schemas.microsoft.com/office/drawing/2014/main" id="{B7DCFA0D-61C5-4CAF-898D-07007ABE67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1371600"/>
            <a:ext cx="457200" cy="106680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66" name="Rectangle 18">
            <a:extLst>
              <a:ext uri="{FF2B5EF4-FFF2-40B4-BE49-F238E27FC236}">
                <a16:creationId xmlns:a16="http://schemas.microsoft.com/office/drawing/2014/main" id="{2350D313-0CCD-49D9-810B-AF117711B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6002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（亚稳态）</a:t>
            </a:r>
          </a:p>
        </p:txBody>
      </p:sp>
      <p:sp>
        <p:nvSpPr>
          <p:cNvPr id="360467" name="Line 19">
            <a:extLst>
              <a:ext uri="{FF2B5EF4-FFF2-40B4-BE49-F238E27FC236}">
                <a16:creationId xmlns:a16="http://schemas.microsoft.com/office/drawing/2014/main" id="{F486C7DB-4D03-4002-86DE-3212443079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438400"/>
            <a:ext cx="1600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68" name="Line 20">
            <a:extLst>
              <a:ext uri="{FF2B5EF4-FFF2-40B4-BE49-F238E27FC236}">
                <a16:creationId xmlns:a16="http://schemas.microsoft.com/office/drawing/2014/main" id="{05C75E2C-C9A3-4EBF-8940-14F1F77D5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609600"/>
            <a:ext cx="16002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69" name="Line 21">
            <a:extLst>
              <a:ext uri="{FF2B5EF4-FFF2-40B4-BE49-F238E27FC236}">
                <a16:creationId xmlns:a16="http://schemas.microsoft.com/office/drawing/2014/main" id="{27E0730F-F841-4B5D-B299-0BB4C5E24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143000"/>
            <a:ext cx="1066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70" name="Line 22">
            <a:extLst>
              <a:ext uri="{FF2B5EF4-FFF2-40B4-BE49-F238E27FC236}">
                <a16:creationId xmlns:a16="http://schemas.microsoft.com/office/drawing/2014/main" id="{21791F56-E87F-4F86-9300-2EB469AD69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609600"/>
            <a:ext cx="0" cy="18288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71" name="AutoShape 23">
            <a:extLst>
              <a:ext uri="{FF2B5EF4-FFF2-40B4-BE49-F238E27FC236}">
                <a16:creationId xmlns:a16="http://schemas.microsoft.com/office/drawing/2014/main" id="{096A7213-B237-4188-976C-6C6DEEB9968F}"/>
              </a:ext>
            </a:extLst>
          </p:cNvPr>
          <p:cNvSpPr>
            <a:spLocks noChangeArrowheads="1"/>
          </p:cNvSpPr>
          <p:nvPr/>
        </p:nvSpPr>
        <p:spPr bwMode="auto">
          <a:xfrm rot="2514554">
            <a:off x="5016500" y="19685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222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0472" name="Rectangle 24">
            <a:extLst>
              <a:ext uri="{FF2B5EF4-FFF2-40B4-BE49-F238E27FC236}">
                <a16:creationId xmlns:a16="http://schemas.microsoft.com/office/drawing/2014/main" id="{3EDB8B70-8423-4E72-96DC-3723C2CDC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295400"/>
            <a:ext cx="162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EDFE4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激励</a:t>
            </a:r>
          </a:p>
        </p:txBody>
      </p:sp>
      <p:sp>
        <p:nvSpPr>
          <p:cNvPr id="360473" name="Rectangle 25">
            <a:extLst>
              <a:ext uri="{FF2B5EF4-FFF2-40B4-BE49-F238E27FC236}">
                <a16:creationId xmlns:a16="http://schemas.microsoft.com/office/drawing/2014/main" id="{162BCFB1-A8FE-4E25-AFDD-E174692D8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81000"/>
            <a:ext cx="162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激发态</a:t>
            </a:r>
          </a:p>
        </p:txBody>
      </p:sp>
      <p:graphicFrame>
        <p:nvGraphicFramePr>
          <p:cNvPr id="360474" name="Object 26">
            <a:extLst>
              <a:ext uri="{FF2B5EF4-FFF2-40B4-BE49-F238E27FC236}">
                <a16:creationId xmlns:a16="http://schemas.microsoft.com/office/drawing/2014/main" id="{66D85F70-6357-4C32-9DE7-F41B4D849C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2209800"/>
          <a:ext cx="4397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9" name="Equation" r:id="rId10" imgW="95221" imgH="133566" progId="Equation.3">
                  <p:embed/>
                </p:oleObj>
              </mc:Choice>
              <mc:Fallback>
                <p:oleObj name="Equation" r:id="rId10" imgW="95221" imgH="133566" progId="Equation.3">
                  <p:embed/>
                  <p:pic>
                    <p:nvPicPr>
                      <p:cNvPr id="360474" name="Object 26">
                        <a:extLst>
                          <a:ext uri="{FF2B5EF4-FFF2-40B4-BE49-F238E27FC236}">
                            <a16:creationId xmlns:a16="http://schemas.microsoft.com/office/drawing/2014/main" id="{66D85F70-6357-4C32-9DE7-F41B4D849C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209800"/>
                        <a:ext cx="43973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75" name="Object 27">
            <a:extLst>
              <a:ext uri="{FF2B5EF4-FFF2-40B4-BE49-F238E27FC236}">
                <a16:creationId xmlns:a16="http://schemas.microsoft.com/office/drawing/2014/main" id="{A2607485-FB09-4038-B703-94D48877A0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1600200"/>
          <a:ext cx="4714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0" name="Equation" r:id="rId12" imgW="104743" imgH="133566" progId="Equation.3">
                  <p:embed/>
                </p:oleObj>
              </mc:Choice>
              <mc:Fallback>
                <p:oleObj name="Equation" r:id="rId12" imgW="104743" imgH="133566" progId="Equation.3">
                  <p:embed/>
                  <p:pic>
                    <p:nvPicPr>
                      <p:cNvPr id="360475" name="Object 27">
                        <a:extLst>
                          <a:ext uri="{FF2B5EF4-FFF2-40B4-BE49-F238E27FC236}">
                            <a16:creationId xmlns:a16="http://schemas.microsoft.com/office/drawing/2014/main" id="{A2607485-FB09-4038-B703-94D48877A0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600200"/>
                        <a:ext cx="47148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76" name="Object 28">
            <a:extLst>
              <a:ext uri="{FF2B5EF4-FFF2-40B4-BE49-F238E27FC236}">
                <a16:creationId xmlns:a16="http://schemas.microsoft.com/office/drawing/2014/main" id="{4F4DE9C8-12B9-4250-887D-8535DC7997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381000"/>
          <a:ext cx="4714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1" name="Equation" r:id="rId14" imgW="104743" imgH="133566" progId="Equation.3">
                  <p:embed/>
                </p:oleObj>
              </mc:Choice>
              <mc:Fallback>
                <p:oleObj name="Equation" r:id="rId14" imgW="104743" imgH="133566" progId="Equation.3">
                  <p:embed/>
                  <p:pic>
                    <p:nvPicPr>
                      <p:cNvPr id="360476" name="Object 28">
                        <a:extLst>
                          <a:ext uri="{FF2B5EF4-FFF2-40B4-BE49-F238E27FC236}">
                            <a16:creationId xmlns:a16="http://schemas.microsoft.com/office/drawing/2014/main" id="{4F4DE9C8-12B9-4250-887D-8535DC7997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81000"/>
                        <a:ext cx="47148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77" name="Rectangle 29">
            <a:extLst>
              <a:ext uri="{FF2B5EF4-FFF2-40B4-BE49-F238E27FC236}">
                <a16:creationId xmlns:a16="http://schemas.microsoft.com/office/drawing/2014/main" id="{7E6DA7FA-F926-471E-9F93-E0F834F65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575" y="2209800"/>
            <a:ext cx="162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基态</a:t>
            </a:r>
          </a:p>
        </p:txBody>
      </p:sp>
      <p:sp>
        <p:nvSpPr>
          <p:cNvPr id="360478" name="Line 30">
            <a:extLst>
              <a:ext uri="{FF2B5EF4-FFF2-40B4-BE49-F238E27FC236}">
                <a16:creationId xmlns:a16="http://schemas.microsoft.com/office/drawing/2014/main" id="{2B7F18A8-200F-4C4D-8E71-D5C3AF21F5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609600"/>
            <a:ext cx="457200" cy="53340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79" name="Line 31">
            <a:extLst>
              <a:ext uri="{FF2B5EF4-FFF2-40B4-BE49-F238E27FC236}">
                <a16:creationId xmlns:a16="http://schemas.microsoft.com/office/drawing/2014/main" id="{775AA668-26CC-4C39-B64B-53192E8CB5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1752600"/>
            <a:ext cx="304800" cy="68580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80" name="Line 32">
            <a:extLst>
              <a:ext uri="{FF2B5EF4-FFF2-40B4-BE49-F238E27FC236}">
                <a16:creationId xmlns:a16="http://schemas.microsoft.com/office/drawing/2014/main" id="{4D9611B4-48EB-41BC-BF43-76E135AF16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752600"/>
            <a:ext cx="1066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60481" name="Object 33">
            <a:extLst>
              <a:ext uri="{FF2B5EF4-FFF2-40B4-BE49-F238E27FC236}">
                <a16:creationId xmlns:a16="http://schemas.microsoft.com/office/drawing/2014/main" id="{5734E47A-38C4-48C7-833B-C32C9FEB03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914400"/>
          <a:ext cx="47148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2" name="Equation" r:id="rId16" imgW="104743" imgH="143106" progId="Equation.3">
                  <p:embed/>
                </p:oleObj>
              </mc:Choice>
              <mc:Fallback>
                <p:oleObj name="Equation" r:id="rId16" imgW="104743" imgH="143106" progId="Equation.3">
                  <p:embed/>
                  <p:pic>
                    <p:nvPicPr>
                      <p:cNvPr id="360481" name="Object 33">
                        <a:extLst>
                          <a:ext uri="{FF2B5EF4-FFF2-40B4-BE49-F238E27FC236}">
                            <a16:creationId xmlns:a16="http://schemas.microsoft.com/office/drawing/2014/main" id="{5734E47A-38C4-48C7-833B-C32C9FEB03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914400"/>
                        <a:ext cx="47148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82" name="Rectangle 34">
            <a:extLst>
              <a:ext uri="{FF2B5EF4-FFF2-40B4-BE49-F238E27FC236}">
                <a16:creationId xmlns:a16="http://schemas.microsoft.com/office/drawing/2014/main" id="{EC7C84D3-4471-414C-84DB-AEF05FC05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914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亚稳态</a:t>
            </a:r>
          </a:p>
        </p:txBody>
      </p:sp>
      <p:grpSp>
        <p:nvGrpSpPr>
          <p:cNvPr id="360483" name="Group 35">
            <a:extLst>
              <a:ext uri="{FF2B5EF4-FFF2-40B4-BE49-F238E27FC236}">
                <a16:creationId xmlns:a16="http://schemas.microsoft.com/office/drawing/2014/main" id="{7AD00EF1-D23E-446C-88AC-8FAD65E6C5B1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905000"/>
            <a:ext cx="990600" cy="228600"/>
            <a:chOff x="1056" y="2400"/>
            <a:chExt cx="624" cy="144"/>
          </a:xfrm>
        </p:grpSpPr>
        <p:grpSp>
          <p:nvGrpSpPr>
            <p:cNvPr id="12376" name="Group 36">
              <a:extLst>
                <a:ext uri="{FF2B5EF4-FFF2-40B4-BE49-F238E27FC236}">
                  <a16:creationId xmlns:a16="http://schemas.microsoft.com/office/drawing/2014/main" id="{D65E9598-EA96-4D1D-9894-DC085D13BE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400"/>
              <a:ext cx="432" cy="144"/>
              <a:chOff x="1968" y="3258"/>
              <a:chExt cx="1306" cy="648"/>
            </a:xfrm>
          </p:grpSpPr>
          <p:grpSp>
            <p:nvGrpSpPr>
              <p:cNvPr id="12378" name="Group 37">
                <a:extLst>
                  <a:ext uri="{FF2B5EF4-FFF2-40B4-BE49-F238E27FC236}">
                    <a16:creationId xmlns:a16="http://schemas.microsoft.com/office/drawing/2014/main" id="{76D86C54-4B8C-4FFC-9757-8C45B5C9D6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2621" y="3258"/>
                <a:ext cx="653" cy="648"/>
                <a:chOff x="1728" y="1728"/>
                <a:chExt cx="2141" cy="432"/>
              </a:xfrm>
            </p:grpSpPr>
            <p:sp>
              <p:nvSpPr>
                <p:cNvPr id="12384" name="Freeform 38">
                  <a:extLst>
                    <a:ext uri="{FF2B5EF4-FFF2-40B4-BE49-F238E27FC236}">
                      <a16:creationId xmlns:a16="http://schemas.microsoft.com/office/drawing/2014/main" id="{4888324C-033C-4AC8-BA69-AA80D84665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728" y="1728"/>
                  <a:ext cx="556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85" name="Freeform 39">
                  <a:extLst>
                    <a:ext uri="{FF2B5EF4-FFF2-40B4-BE49-F238E27FC236}">
                      <a16:creationId xmlns:a16="http://schemas.microsoft.com/office/drawing/2014/main" id="{5BF85812-F23A-4C88-A9B0-8883A616F7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47" y="1932"/>
                  <a:ext cx="557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86" name="Freeform 40">
                  <a:extLst>
                    <a:ext uri="{FF2B5EF4-FFF2-40B4-BE49-F238E27FC236}">
                      <a16:creationId xmlns:a16="http://schemas.microsoft.com/office/drawing/2014/main" id="{1AE11352-7F71-4C13-9AC4-FFA345840E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804" y="1728"/>
                  <a:ext cx="556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87" name="Freeform 41">
                  <a:extLst>
                    <a:ext uri="{FF2B5EF4-FFF2-40B4-BE49-F238E27FC236}">
                      <a16:creationId xmlns:a16="http://schemas.microsoft.com/office/drawing/2014/main" id="{20C1715E-3AE8-4231-8087-024FD68AC7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312" y="1920"/>
                  <a:ext cx="557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379" name="Group 42">
                <a:extLst>
                  <a:ext uri="{FF2B5EF4-FFF2-40B4-BE49-F238E27FC236}">
                    <a16:creationId xmlns:a16="http://schemas.microsoft.com/office/drawing/2014/main" id="{F565FC94-9A6B-4DF4-B5BE-49B2D9B04B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968" y="3258"/>
                <a:ext cx="653" cy="648"/>
                <a:chOff x="1728" y="1728"/>
                <a:chExt cx="2141" cy="432"/>
              </a:xfrm>
            </p:grpSpPr>
            <p:sp>
              <p:nvSpPr>
                <p:cNvPr id="12380" name="Freeform 43">
                  <a:extLst>
                    <a:ext uri="{FF2B5EF4-FFF2-40B4-BE49-F238E27FC236}">
                      <a16:creationId xmlns:a16="http://schemas.microsoft.com/office/drawing/2014/main" id="{F36C2009-8791-4020-9B10-63B76A8A24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728" y="1728"/>
                  <a:ext cx="556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81" name="Freeform 44">
                  <a:extLst>
                    <a:ext uri="{FF2B5EF4-FFF2-40B4-BE49-F238E27FC236}">
                      <a16:creationId xmlns:a16="http://schemas.microsoft.com/office/drawing/2014/main" id="{54179D6F-CF20-403B-97EB-8F3C7B1574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47" y="1932"/>
                  <a:ext cx="557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82" name="Freeform 45">
                  <a:extLst>
                    <a:ext uri="{FF2B5EF4-FFF2-40B4-BE49-F238E27FC236}">
                      <a16:creationId xmlns:a16="http://schemas.microsoft.com/office/drawing/2014/main" id="{A97EC4A4-C4E8-4C2C-96B2-3372AEC338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804" y="1728"/>
                  <a:ext cx="556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83" name="Freeform 46">
                  <a:extLst>
                    <a:ext uri="{FF2B5EF4-FFF2-40B4-BE49-F238E27FC236}">
                      <a16:creationId xmlns:a16="http://schemas.microsoft.com/office/drawing/2014/main" id="{6B383616-332C-4204-BD1A-76C41F1046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312" y="1920"/>
                  <a:ext cx="557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377" name="Line 47">
              <a:extLst>
                <a:ext uri="{FF2B5EF4-FFF2-40B4-BE49-F238E27FC236}">
                  <a16:creationId xmlns:a16="http://schemas.microsoft.com/office/drawing/2014/main" id="{522EDB6D-5AED-428E-BC90-9A2D8345E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496"/>
              <a:ext cx="192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0496" name="Group 48">
            <a:extLst>
              <a:ext uri="{FF2B5EF4-FFF2-40B4-BE49-F238E27FC236}">
                <a16:creationId xmlns:a16="http://schemas.microsoft.com/office/drawing/2014/main" id="{D82245FD-C0C5-4E72-A58F-4D573690C611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371600"/>
            <a:ext cx="990600" cy="228600"/>
            <a:chOff x="1056" y="2400"/>
            <a:chExt cx="624" cy="144"/>
          </a:xfrm>
        </p:grpSpPr>
        <p:grpSp>
          <p:nvGrpSpPr>
            <p:cNvPr id="12364" name="Group 49">
              <a:extLst>
                <a:ext uri="{FF2B5EF4-FFF2-40B4-BE49-F238E27FC236}">
                  <a16:creationId xmlns:a16="http://schemas.microsoft.com/office/drawing/2014/main" id="{610C29A2-92D2-4F8C-9D13-A2F11101C2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400"/>
              <a:ext cx="432" cy="144"/>
              <a:chOff x="1968" y="3258"/>
              <a:chExt cx="1306" cy="648"/>
            </a:xfrm>
          </p:grpSpPr>
          <p:grpSp>
            <p:nvGrpSpPr>
              <p:cNvPr id="12366" name="Group 50">
                <a:extLst>
                  <a:ext uri="{FF2B5EF4-FFF2-40B4-BE49-F238E27FC236}">
                    <a16:creationId xmlns:a16="http://schemas.microsoft.com/office/drawing/2014/main" id="{20E4F663-D8CE-4BD2-9F63-644995F403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2621" y="3258"/>
                <a:ext cx="653" cy="648"/>
                <a:chOff x="1728" y="1728"/>
                <a:chExt cx="2141" cy="432"/>
              </a:xfrm>
            </p:grpSpPr>
            <p:sp>
              <p:nvSpPr>
                <p:cNvPr id="12372" name="Freeform 51">
                  <a:extLst>
                    <a:ext uri="{FF2B5EF4-FFF2-40B4-BE49-F238E27FC236}">
                      <a16:creationId xmlns:a16="http://schemas.microsoft.com/office/drawing/2014/main" id="{F5A1275E-F3C9-4542-887E-9867E9D680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728" y="1728"/>
                  <a:ext cx="556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73" name="Freeform 52">
                  <a:extLst>
                    <a:ext uri="{FF2B5EF4-FFF2-40B4-BE49-F238E27FC236}">
                      <a16:creationId xmlns:a16="http://schemas.microsoft.com/office/drawing/2014/main" id="{7C864E52-4867-4376-989E-23C17C4F87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47" y="1932"/>
                  <a:ext cx="557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74" name="Freeform 53">
                  <a:extLst>
                    <a:ext uri="{FF2B5EF4-FFF2-40B4-BE49-F238E27FC236}">
                      <a16:creationId xmlns:a16="http://schemas.microsoft.com/office/drawing/2014/main" id="{AD3EB2EF-DCC3-4197-B45F-52D8EA8164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804" y="1728"/>
                  <a:ext cx="556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75" name="Freeform 54">
                  <a:extLst>
                    <a:ext uri="{FF2B5EF4-FFF2-40B4-BE49-F238E27FC236}">
                      <a16:creationId xmlns:a16="http://schemas.microsoft.com/office/drawing/2014/main" id="{D2176512-1BD3-4988-B983-3CD6AA8877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312" y="1920"/>
                  <a:ext cx="557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367" name="Group 55">
                <a:extLst>
                  <a:ext uri="{FF2B5EF4-FFF2-40B4-BE49-F238E27FC236}">
                    <a16:creationId xmlns:a16="http://schemas.microsoft.com/office/drawing/2014/main" id="{1B6E453D-2CBC-464A-9CD4-A486D0C8CD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968" y="3258"/>
                <a:ext cx="653" cy="648"/>
                <a:chOff x="1728" y="1728"/>
                <a:chExt cx="2141" cy="432"/>
              </a:xfrm>
            </p:grpSpPr>
            <p:sp>
              <p:nvSpPr>
                <p:cNvPr id="12368" name="Freeform 56">
                  <a:extLst>
                    <a:ext uri="{FF2B5EF4-FFF2-40B4-BE49-F238E27FC236}">
                      <a16:creationId xmlns:a16="http://schemas.microsoft.com/office/drawing/2014/main" id="{C676CDB4-CDA3-46D1-99B5-5A79F9846C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728" y="1728"/>
                  <a:ext cx="556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69" name="Freeform 57">
                  <a:extLst>
                    <a:ext uri="{FF2B5EF4-FFF2-40B4-BE49-F238E27FC236}">
                      <a16:creationId xmlns:a16="http://schemas.microsoft.com/office/drawing/2014/main" id="{BDD4BA4A-3E36-470C-950C-7D62D50C2A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247" y="1932"/>
                  <a:ext cx="557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70" name="Freeform 58">
                  <a:extLst>
                    <a:ext uri="{FF2B5EF4-FFF2-40B4-BE49-F238E27FC236}">
                      <a16:creationId xmlns:a16="http://schemas.microsoft.com/office/drawing/2014/main" id="{B565891B-31A2-48BE-A901-5E75BB1ED6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804" y="1728"/>
                  <a:ext cx="556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71" name="Freeform 59">
                  <a:extLst>
                    <a:ext uri="{FF2B5EF4-FFF2-40B4-BE49-F238E27FC236}">
                      <a16:creationId xmlns:a16="http://schemas.microsoft.com/office/drawing/2014/main" id="{0C087C71-324E-4ACF-A686-C6F500A2DC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312" y="1920"/>
                  <a:ext cx="557" cy="228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w 20000"/>
                    <a:gd name="T11" fmla="*/ 0 h 20000"/>
                    <a:gd name="T12" fmla="*/ 0 w 20000"/>
                    <a:gd name="T13" fmla="*/ 0 h 20000"/>
                    <a:gd name="T14" fmla="*/ 0 w 20000"/>
                    <a:gd name="T15" fmla="*/ 0 h 20000"/>
                    <a:gd name="T16" fmla="*/ 0 w 20000"/>
                    <a:gd name="T17" fmla="*/ 0 h 20000"/>
                    <a:gd name="T18" fmla="*/ 0 w 20000"/>
                    <a:gd name="T19" fmla="*/ 0 h 20000"/>
                    <a:gd name="T20" fmla="*/ 0 w 20000"/>
                    <a:gd name="T21" fmla="*/ 0 h 20000"/>
                    <a:gd name="T22" fmla="*/ 0 w 20000"/>
                    <a:gd name="T23" fmla="*/ 0 h 20000"/>
                    <a:gd name="T24" fmla="*/ 0 w 20000"/>
                    <a:gd name="T25" fmla="*/ 0 h 20000"/>
                    <a:gd name="T26" fmla="*/ 0 w 20000"/>
                    <a:gd name="T27" fmla="*/ 0 h 20000"/>
                    <a:gd name="T28" fmla="*/ 0 w 20000"/>
                    <a:gd name="T29" fmla="*/ 0 h 20000"/>
                    <a:gd name="T30" fmla="*/ 0 w 20000"/>
                    <a:gd name="T31" fmla="*/ 0 h 20000"/>
                    <a:gd name="T32" fmla="*/ 0 w 20000"/>
                    <a:gd name="T33" fmla="*/ 0 h 20000"/>
                    <a:gd name="T34" fmla="*/ 0 w 20000"/>
                    <a:gd name="T35" fmla="*/ 0 h 20000"/>
                    <a:gd name="T36" fmla="*/ 0 w 20000"/>
                    <a:gd name="T37" fmla="*/ 0 h 20000"/>
                    <a:gd name="T38" fmla="*/ 0 w 20000"/>
                    <a:gd name="T39" fmla="*/ 0 h 20000"/>
                    <a:gd name="T40" fmla="*/ 0 w 20000"/>
                    <a:gd name="T41" fmla="*/ 0 h 20000"/>
                    <a:gd name="T42" fmla="*/ 0 w 20000"/>
                    <a:gd name="T43" fmla="*/ 0 h 20000"/>
                    <a:gd name="T44" fmla="*/ 0 w 20000"/>
                    <a:gd name="T45" fmla="*/ 0 h 20000"/>
                    <a:gd name="T46" fmla="*/ 0 w 20000"/>
                    <a:gd name="T47" fmla="*/ 0 h 20000"/>
                    <a:gd name="T48" fmla="*/ 0 w 20000"/>
                    <a:gd name="T49" fmla="*/ 0 h 20000"/>
                    <a:gd name="T50" fmla="*/ 0 w 20000"/>
                    <a:gd name="T51" fmla="*/ 0 h 20000"/>
                    <a:gd name="T52" fmla="*/ 0 w 20000"/>
                    <a:gd name="T53" fmla="*/ 0 h 20000"/>
                    <a:gd name="T54" fmla="*/ 0 w 20000"/>
                    <a:gd name="T55" fmla="*/ 0 h 20000"/>
                    <a:gd name="T56" fmla="*/ 0 w 20000"/>
                    <a:gd name="T57" fmla="*/ 0 h 20000"/>
                    <a:gd name="T58" fmla="*/ 0 w 20000"/>
                    <a:gd name="T59" fmla="*/ 0 h 20000"/>
                    <a:gd name="T60" fmla="*/ 0 w 20000"/>
                    <a:gd name="T61" fmla="*/ 0 h 20000"/>
                    <a:gd name="T62" fmla="*/ 0 w 20000"/>
                    <a:gd name="T63" fmla="*/ 0 h 20000"/>
                    <a:gd name="T64" fmla="*/ 0 w 20000"/>
                    <a:gd name="T65" fmla="*/ 0 h 20000"/>
                    <a:gd name="T66" fmla="*/ 0 w 20000"/>
                    <a:gd name="T67" fmla="*/ 0 h 20000"/>
                    <a:gd name="T68" fmla="*/ 0 w 20000"/>
                    <a:gd name="T69" fmla="*/ 0 h 20000"/>
                    <a:gd name="T70" fmla="*/ 0 w 20000"/>
                    <a:gd name="T71" fmla="*/ 0 h 20000"/>
                    <a:gd name="T72" fmla="*/ 0 w 20000"/>
                    <a:gd name="T73" fmla="*/ 0 h 20000"/>
                    <a:gd name="T74" fmla="*/ 0 w 20000"/>
                    <a:gd name="T75" fmla="*/ 0 h 20000"/>
                    <a:gd name="T76" fmla="*/ 0 w 20000"/>
                    <a:gd name="T77" fmla="*/ 0 h 20000"/>
                    <a:gd name="T78" fmla="*/ 0 w 20000"/>
                    <a:gd name="T79" fmla="*/ 0 h 20000"/>
                    <a:gd name="T80" fmla="*/ 0 w 20000"/>
                    <a:gd name="T81" fmla="*/ 0 h 20000"/>
                    <a:gd name="T82" fmla="*/ 0 w 20000"/>
                    <a:gd name="T83" fmla="*/ 0 h 20000"/>
                    <a:gd name="T84" fmla="*/ 0 w 20000"/>
                    <a:gd name="T85" fmla="*/ 0 h 20000"/>
                    <a:gd name="T86" fmla="*/ 0 w 20000"/>
                    <a:gd name="T87" fmla="*/ 0 h 20000"/>
                    <a:gd name="T88" fmla="*/ 0 w 20000"/>
                    <a:gd name="T89" fmla="*/ 0 h 20000"/>
                    <a:gd name="T90" fmla="*/ 0 w 20000"/>
                    <a:gd name="T91" fmla="*/ 0 h 20000"/>
                    <a:gd name="T92" fmla="*/ 0 w 20000"/>
                    <a:gd name="T93" fmla="*/ 0 h 20000"/>
                    <a:gd name="T94" fmla="*/ 0 w 20000"/>
                    <a:gd name="T95" fmla="*/ 0 h 20000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20000" h="20000">
                      <a:moveTo>
                        <a:pt x="0" y="894"/>
                      </a:moveTo>
                      <a:lnTo>
                        <a:pt x="197" y="1533"/>
                      </a:lnTo>
                      <a:lnTo>
                        <a:pt x="427" y="2120"/>
                      </a:lnTo>
                      <a:lnTo>
                        <a:pt x="657" y="2708"/>
                      </a:lnTo>
                      <a:lnTo>
                        <a:pt x="952" y="3295"/>
                      </a:lnTo>
                      <a:lnTo>
                        <a:pt x="1084" y="3934"/>
                      </a:lnTo>
                      <a:lnTo>
                        <a:pt x="1314" y="4521"/>
                      </a:lnTo>
                      <a:lnTo>
                        <a:pt x="1544" y="5109"/>
                      </a:lnTo>
                      <a:lnTo>
                        <a:pt x="1708" y="5696"/>
                      </a:lnTo>
                      <a:lnTo>
                        <a:pt x="2003" y="6284"/>
                      </a:lnTo>
                      <a:lnTo>
                        <a:pt x="2233" y="6820"/>
                      </a:lnTo>
                      <a:lnTo>
                        <a:pt x="2430" y="7407"/>
                      </a:lnTo>
                      <a:lnTo>
                        <a:pt x="2726" y="7944"/>
                      </a:lnTo>
                      <a:lnTo>
                        <a:pt x="2857" y="8531"/>
                      </a:lnTo>
                      <a:lnTo>
                        <a:pt x="3120" y="9119"/>
                      </a:lnTo>
                      <a:lnTo>
                        <a:pt x="3383" y="9630"/>
                      </a:lnTo>
                      <a:lnTo>
                        <a:pt x="3547" y="10217"/>
                      </a:lnTo>
                      <a:lnTo>
                        <a:pt x="3810" y="10754"/>
                      </a:lnTo>
                      <a:lnTo>
                        <a:pt x="4007" y="11239"/>
                      </a:lnTo>
                      <a:lnTo>
                        <a:pt x="4236" y="11775"/>
                      </a:lnTo>
                      <a:lnTo>
                        <a:pt x="4433" y="12261"/>
                      </a:lnTo>
                      <a:lnTo>
                        <a:pt x="4663" y="12771"/>
                      </a:lnTo>
                      <a:lnTo>
                        <a:pt x="4959" y="13206"/>
                      </a:lnTo>
                      <a:lnTo>
                        <a:pt x="5090" y="13640"/>
                      </a:lnTo>
                      <a:lnTo>
                        <a:pt x="5386" y="14074"/>
                      </a:lnTo>
                      <a:lnTo>
                        <a:pt x="5517" y="14585"/>
                      </a:lnTo>
                      <a:lnTo>
                        <a:pt x="5714" y="15019"/>
                      </a:lnTo>
                      <a:lnTo>
                        <a:pt x="6010" y="15453"/>
                      </a:lnTo>
                      <a:lnTo>
                        <a:pt x="6207" y="15862"/>
                      </a:lnTo>
                      <a:lnTo>
                        <a:pt x="6404" y="16194"/>
                      </a:lnTo>
                      <a:lnTo>
                        <a:pt x="6634" y="16577"/>
                      </a:lnTo>
                      <a:lnTo>
                        <a:pt x="6864" y="16935"/>
                      </a:lnTo>
                      <a:lnTo>
                        <a:pt x="7094" y="17267"/>
                      </a:lnTo>
                      <a:lnTo>
                        <a:pt x="7323" y="17573"/>
                      </a:lnTo>
                      <a:lnTo>
                        <a:pt x="7521" y="17905"/>
                      </a:lnTo>
                      <a:lnTo>
                        <a:pt x="7685" y="18212"/>
                      </a:lnTo>
                      <a:lnTo>
                        <a:pt x="7947" y="18467"/>
                      </a:lnTo>
                      <a:lnTo>
                        <a:pt x="8210" y="18697"/>
                      </a:lnTo>
                      <a:lnTo>
                        <a:pt x="8342" y="18953"/>
                      </a:lnTo>
                      <a:lnTo>
                        <a:pt x="8604" y="19132"/>
                      </a:lnTo>
                      <a:lnTo>
                        <a:pt x="8801" y="19336"/>
                      </a:lnTo>
                      <a:lnTo>
                        <a:pt x="9064" y="19489"/>
                      </a:lnTo>
                      <a:lnTo>
                        <a:pt x="9228" y="19642"/>
                      </a:lnTo>
                      <a:lnTo>
                        <a:pt x="9425" y="19719"/>
                      </a:lnTo>
                      <a:lnTo>
                        <a:pt x="9622" y="19872"/>
                      </a:lnTo>
                      <a:lnTo>
                        <a:pt x="9885" y="19923"/>
                      </a:lnTo>
                      <a:lnTo>
                        <a:pt x="10082" y="19974"/>
                      </a:lnTo>
                      <a:lnTo>
                        <a:pt x="10246" y="19974"/>
                      </a:lnTo>
                      <a:lnTo>
                        <a:pt x="10509" y="19974"/>
                      </a:lnTo>
                      <a:lnTo>
                        <a:pt x="10739" y="19974"/>
                      </a:lnTo>
                      <a:lnTo>
                        <a:pt x="10903" y="19923"/>
                      </a:lnTo>
                      <a:lnTo>
                        <a:pt x="11100" y="19821"/>
                      </a:lnTo>
                      <a:lnTo>
                        <a:pt x="11330" y="19693"/>
                      </a:lnTo>
                      <a:lnTo>
                        <a:pt x="11626" y="19489"/>
                      </a:lnTo>
                      <a:lnTo>
                        <a:pt x="11790" y="19234"/>
                      </a:lnTo>
                      <a:lnTo>
                        <a:pt x="12020" y="19055"/>
                      </a:lnTo>
                      <a:lnTo>
                        <a:pt x="12184" y="18748"/>
                      </a:lnTo>
                      <a:lnTo>
                        <a:pt x="12447" y="18467"/>
                      </a:lnTo>
                      <a:lnTo>
                        <a:pt x="12677" y="18110"/>
                      </a:lnTo>
                      <a:lnTo>
                        <a:pt x="12906" y="17727"/>
                      </a:lnTo>
                      <a:lnTo>
                        <a:pt x="13136" y="17318"/>
                      </a:lnTo>
                      <a:lnTo>
                        <a:pt x="13366" y="16884"/>
                      </a:lnTo>
                      <a:lnTo>
                        <a:pt x="13629" y="16501"/>
                      </a:lnTo>
                      <a:lnTo>
                        <a:pt x="13892" y="16041"/>
                      </a:lnTo>
                      <a:lnTo>
                        <a:pt x="14056" y="15556"/>
                      </a:lnTo>
                      <a:lnTo>
                        <a:pt x="14286" y="15070"/>
                      </a:lnTo>
                      <a:lnTo>
                        <a:pt x="14516" y="14534"/>
                      </a:lnTo>
                      <a:lnTo>
                        <a:pt x="14713" y="13997"/>
                      </a:lnTo>
                      <a:lnTo>
                        <a:pt x="15008" y="13487"/>
                      </a:lnTo>
                      <a:lnTo>
                        <a:pt x="15205" y="12950"/>
                      </a:lnTo>
                      <a:lnTo>
                        <a:pt x="15468" y="12363"/>
                      </a:lnTo>
                      <a:lnTo>
                        <a:pt x="15731" y="11775"/>
                      </a:lnTo>
                      <a:lnTo>
                        <a:pt x="15895" y="11239"/>
                      </a:lnTo>
                      <a:lnTo>
                        <a:pt x="16092" y="10651"/>
                      </a:lnTo>
                      <a:lnTo>
                        <a:pt x="16289" y="10064"/>
                      </a:lnTo>
                      <a:lnTo>
                        <a:pt x="16552" y="9527"/>
                      </a:lnTo>
                      <a:lnTo>
                        <a:pt x="16749" y="8940"/>
                      </a:lnTo>
                      <a:lnTo>
                        <a:pt x="16913" y="8352"/>
                      </a:lnTo>
                      <a:lnTo>
                        <a:pt x="17176" y="7816"/>
                      </a:lnTo>
                      <a:lnTo>
                        <a:pt x="17340" y="7203"/>
                      </a:lnTo>
                      <a:lnTo>
                        <a:pt x="17570" y="6667"/>
                      </a:lnTo>
                      <a:lnTo>
                        <a:pt x="17734" y="6130"/>
                      </a:lnTo>
                      <a:lnTo>
                        <a:pt x="17898" y="5594"/>
                      </a:lnTo>
                      <a:lnTo>
                        <a:pt x="18128" y="5057"/>
                      </a:lnTo>
                      <a:lnTo>
                        <a:pt x="18325" y="4572"/>
                      </a:lnTo>
                      <a:lnTo>
                        <a:pt x="18456" y="4061"/>
                      </a:lnTo>
                      <a:lnTo>
                        <a:pt x="18621" y="3525"/>
                      </a:lnTo>
                      <a:lnTo>
                        <a:pt x="18752" y="3142"/>
                      </a:lnTo>
                      <a:lnTo>
                        <a:pt x="18982" y="2656"/>
                      </a:lnTo>
                      <a:lnTo>
                        <a:pt x="19048" y="2248"/>
                      </a:lnTo>
                      <a:lnTo>
                        <a:pt x="19278" y="1814"/>
                      </a:lnTo>
                      <a:lnTo>
                        <a:pt x="19409" y="1430"/>
                      </a:lnTo>
                      <a:lnTo>
                        <a:pt x="19540" y="1073"/>
                      </a:lnTo>
                      <a:lnTo>
                        <a:pt x="19672" y="843"/>
                      </a:lnTo>
                      <a:lnTo>
                        <a:pt x="19803" y="485"/>
                      </a:lnTo>
                      <a:lnTo>
                        <a:pt x="19869" y="204"/>
                      </a:lnTo>
                      <a:lnTo>
                        <a:pt x="19967" y="0"/>
                      </a:lnTo>
                    </a:path>
                  </a:pathLst>
                </a:custGeom>
                <a:noFill/>
                <a:ln w="19050" cap="flat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365" name="Line 60">
              <a:extLst>
                <a:ext uri="{FF2B5EF4-FFF2-40B4-BE49-F238E27FC236}">
                  <a16:creationId xmlns:a16="http://schemas.microsoft.com/office/drawing/2014/main" id="{35880481-5271-4F72-B068-AD4524209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496"/>
              <a:ext cx="192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0509" name="Line 61">
            <a:extLst>
              <a:ext uri="{FF2B5EF4-FFF2-40B4-BE49-F238E27FC236}">
                <a16:creationId xmlns:a16="http://schemas.microsoft.com/office/drawing/2014/main" id="{B3348B01-89DA-4475-9D6C-2DEF3BC18F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143000"/>
            <a:ext cx="0" cy="60960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510" name="Rectangle 62">
            <a:extLst>
              <a:ext uri="{FF2B5EF4-FFF2-40B4-BE49-F238E27FC236}">
                <a16:creationId xmlns:a16="http://schemas.microsoft.com/office/drawing/2014/main" id="{C6B4B23B-9C0B-4310-AC69-A9F0E5B35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5908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三能级结构</a:t>
            </a:r>
          </a:p>
        </p:txBody>
      </p:sp>
      <p:sp>
        <p:nvSpPr>
          <p:cNvPr id="360511" name="Rectangle 63">
            <a:extLst>
              <a:ext uri="{FF2B5EF4-FFF2-40B4-BE49-F238E27FC236}">
                <a16:creationId xmlns:a16="http://schemas.microsoft.com/office/drawing/2014/main" id="{732D5955-E447-41D4-9E36-E116DD93C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5908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四能级结构</a:t>
            </a:r>
          </a:p>
        </p:txBody>
      </p:sp>
      <p:sp>
        <p:nvSpPr>
          <p:cNvPr id="360512" name="Rectangle 64">
            <a:extLst>
              <a:ext uri="{FF2B5EF4-FFF2-40B4-BE49-F238E27FC236}">
                <a16:creationId xmlns:a16="http://schemas.microsoft.com/office/drawing/2014/main" id="{7D1BEB9A-8E72-4769-8DF4-DB049D010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6002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激发态</a:t>
            </a:r>
          </a:p>
        </p:txBody>
      </p:sp>
      <p:sp>
        <p:nvSpPr>
          <p:cNvPr id="360513" name="Rectangle 65">
            <a:extLst>
              <a:ext uri="{FF2B5EF4-FFF2-40B4-BE49-F238E27FC236}">
                <a16:creationId xmlns:a16="http://schemas.microsoft.com/office/drawing/2014/main" id="{ED39C6D2-FC5B-42A3-9347-26B0AA439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1242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EDFE4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★ </a:t>
            </a:r>
            <a:r>
              <a:rPr kumimoji="1" lang="zh-CN" altLang="en-US" sz="2400">
                <a:solidFill>
                  <a:srgbClr val="82FD4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激励的方法 </a:t>
            </a:r>
          </a:p>
        </p:txBody>
      </p:sp>
      <p:sp>
        <p:nvSpPr>
          <p:cNvPr id="360514" name="Rectangle 66">
            <a:extLst>
              <a:ext uri="{FF2B5EF4-FFF2-40B4-BE49-F238E27FC236}">
                <a16:creationId xmlns:a16="http://schemas.microsoft.com/office/drawing/2014/main" id="{1C997D19-AB64-48AD-8B24-BAB062F36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98800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 </a:t>
            </a: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光激励，电子碰撞，共振转移</a:t>
            </a:r>
          </a:p>
        </p:txBody>
      </p:sp>
      <p:sp>
        <p:nvSpPr>
          <p:cNvPr id="360515" name="Rectangle 67">
            <a:extLst>
              <a:ext uri="{FF2B5EF4-FFF2-40B4-BE49-F238E27FC236}">
                <a16:creationId xmlns:a16="http://schemas.microsoft.com/office/drawing/2014/main" id="{98BA5CEE-A761-4B20-9DBD-91F9F9C52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597275"/>
            <a:ext cx="8915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kumimoji="1" lang="en-US" altLang="zh-CN" sz="2400" i="1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He-Ne</a:t>
            </a: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80</a:t>
            </a: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％</a:t>
            </a: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:20</a:t>
            </a: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％） </a:t>
            </a: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激光器中粒子数反转及工作原理</a:t>
            </a:r>
          </a:p>
        </p:txBody>
      </p:sp>
      <p:sp>
        <p:nvSpPr>
          <p:cNvPr id="360516" name="Line 68">
            <a:extLst>
              <a:ext uri="{FF2B5EF4-FFF2-40B4-BE49-F238E27FC236}">
                <a16:creationId xmlns:a16="http://schemas.microsoft.com/office/drawing/2014/main" id="{2D51F508-93CB-4D98-AADA-CFD4699CAD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6711950"/>
            <a:ext cx="2438400" cy="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517" name="Line 69">
            <a:extLst>
              <a:ext uri="{FF2B5EF4-FFF2-40B4-BE49-F238E27FC236}">
                <a16:creationId xmlns:a16="http://schemas.microsoft.com/office/drawing/2014/main" id="{F55A2F27-4563-4D62-9BD7-B0C608ECF3F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334000"/>
            <a:ext cx="2438400" cy="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518" name="Line 70">
            <a:extLst>
              <a:ext uri="{FF2B5EF4-FFF2-40B4-BE49-F238E27FC236}">
                <a16:creationId xmlns:a16="http://schemas.microsoft.com/office/drawing/2014/main" id="{5A1EFFD2-CD72-4EA3-9A11-62E394CF820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495800"/>
            <a:ext cx="2438400" cy="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519" name="Line 71">
            <a:extLst>
              <a:ext uri="{FF2B5EF4-FFF2-40B4-BE49-F238E27FC236}">
                <a16:creationId xmlns:a16="http://schemas.microsoft.com/office/drawing/2014/main" id="{0C80DD1A-F626-464C-A8AA-0FCE058A5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6711950"/>
            <a:ext cx="2971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520" name="Line 72">
            <a:extLst>
              <a:ext uri="{FF2B5EF4-FFF2-40B4-BE49-F238E27FC236}">
                <a16:creationId xmlns:a16="http://schemas.microsoft.com/office/drawing/2014/main" id="{657038E7-4C54-4EED-B787-B707618D3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5334000"/>
            <a:ext cx="1752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521" name="Line 73">
            <a:extLst>
              <a:ext uri="{FF2B5EF4-FFF2-40B4-BE49-F238E27FC236}">
                <a16:creationId xmlns:a16="http://schemas.microsoft.com/office/drawing/2014/main" id="{9121E138-FDD1-4C19-B877-8D30318E52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495800"/>
            <a:ext cx="2514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522" name="Line 74">
            <a:extLst>
              <a:ext uri="{FF2B5EF4-FFF2-40B4-BE49-F238E27FC236}">
                <a16:creationId xmlns:a16="http://schemas.microsoft.com/office/drawing/2014/main" id="{339F1C91-DC92-45B0-A26C-5AB482AEA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334000"/>
            <a:ext cx="762000" cy="0"/>
          </a:xfrm>
          <a:prstGeom prst="line">
            <a:avLst/>
          </a:prstGeom>
          <a:noFill/>
          <a:ln w="22225">
            <a:solidFill>
              <a:srgbClr val="FF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523" name="Line 75">
            <a:extLst>
              <a:ext uri="{FF2B5EF4-FFF2-40B4-BE49-F238E27FC236}">
                <a16:creationId xmlns:a16="http://schemas.microsoft.com/office/drawing/2014/main" id="{DC97612E-1EDD-43DD-98FE-5ED623ED8B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495800"/>
            <a:ext cx="762000" cy="0"/>
          </a:xfrm>
          <a:prstGeom prst="line">
            <a:avLst/>
          </a:prstGeom>
          <a:noFill/>
          <a:ln w="22225">
            <a:solidFill>
              <a:srgbClr val="FF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60524" name="Object 76">
            <a:extLst>
              <a:ext uri="{FF2B5EF4-FFF2-40B4-BE49-F238E27FC236}">
                <a16:creationId xmlns:a16="http://schemas.microsoft.com/office/drawing/2014/main" id="{D332BA90-9795-486B-91CF-C0FA3CBDE4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038600"/>
          <a:ext cx="56673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3" name="Equation" r:id="rId18" imgW="142831" imgH="95404" progId="Equation.3">
                  <p:embed/>
                </p:oleObj>
              </mc:Choice>
              <mc:Fallback>
                <p:oleObj name="Equation" r:id="rId18" imgW="142831" imgH="95404" progId="Equation.3">
                  <p:embed/>
                  <p:pic>
                    <p:nvPicPr>
                      <p:cNvPr id="360524" name="Object 76">
                        <a:extLst>
                          <a:ext uri="{FF2B5EF4-FFF2-40B4-BE49-F238E27FC236}">
                            <a16:creationId xmlns:a16="http://schemas.microsoft.com/office/drawing/2014/main" id="{D332BA90-9795-486B-91CF-C0FA3CBDE4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38600"/>
                        <a:ext cx="566738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525" name="Object 77">
            <a:extLst>
              <a:ext uri="{FF2B5EF4-FFF2-40B4-BE49-F238E27FC236}">
                <a16:creationId xmlns:a16="http://schemas.microsoft.com/office/drawing/2014/main" id="{F98DBFDE-8686-4C7F-AD10-E7CE207EB4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4038600"/>
          <a:ext cx="56673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4" name="Equation" r:id="rId20" imgW="142831" imgH="95404" progId="Equation.3">
                  <p:embed/>
                </p:oleObj>
              </mc:Choice>
              <mc:Fallback>
                <p:oleObj name="Equation" r:id="rId20" imgW="142831" imgH="95404" progId="Equation.3">
                  <p:embed/>
                  <p:pic>
                    <p:nvPicPr>
                      <p:cNvPr id="360525" name="Object 77">
                        <a:extLst>
                          <a:ext uri="{FF2B5EF4-FFF2-40B4-BE49-F238E27FC236}">
                            <a16:creationId xmlns:a16="http://schemas.microsoft.com/office/drawing/2014/main" id="{F98DBFDE-8686-4C7F-AD10-E7CE207EB4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038600"/>
                        <a:ext cx="566738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526" name="Line 78">
            <a:extLst>
              <a:ext uri="{FF2B5EF4-FFF2-40B4-BE49-F238E27FC236}">
                <a16:creationId xmlns:a16="http://schemas.microsoft.com/office/drawing/2014/main" id="{2AF8CF43-E16E-4D37-882F-CD512F584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953000"/>
            <a:ext cx="2514600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527" name="Line 79">
            <a:extLst>
              <a:ext uri="{FF2B5EF4-FFF2-40B4-BE49-F238E27FC236}">
                <a16:creationId xmlns:a16="http://schemas.microsoft.com/office/drawing/2014/main" id="{88AE1B98-C96C-44C4-8282-77C9FE07C0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6019800"/>
            <a:ext cx="2514600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528" name="Line 80">
            <a:extLst>
              <a:ext uri="{FF2B5EF4-FFF2-40B4-BE49-F238E27FC236}">
                <a16:creationId xmlns:a16="http://schemas.microsoft.com/office/drawing/2014/main" id="{350DEA1A-907B-4143-8C47-44262E1CA5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4495800"/>
            <a:ext cx="0" cy="221615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60529" name="Object 81">
            <a:extLst>
              <a:ext uri="{FF2B5EF4-FFF2-40B4-BE49-F238E27FC236}">
                <a16:creationId xmlns:a16="http://schemas.microsoft.com/office/drawing/2014/main" id="{DB8ED2F6-7D26-4688-804B-8ADF98277B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038600"/>
          <a:ext cx="5984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5" name="Equation" r:id="rId22" imgW="152353" imgH="114485" progId="Equation.3">
                  <p:embed/>
                </p:oleObj>
              </mc:Choice>
              <mc:Fallback>
                <p:oleObj name="Equation" r:id="rId22" imgW="152353" imgH="114485" progId="Equation.3">
                  <p:embed/>
                  <p:pic>
                    <p:nvPicPr>
                      <p:cNvPr id="360529" name="Object 81">
                        <a:extLst>
                          <a:ext uri="{FF2B5EF4-FFF2-40B4-BE49-F238E27FC236}">
                            <a16:creationId xmlns:a16="http://schemas.microsoft.com/office/drawing/2014/main" id="{DB8ED2F6-7D26-4688-804B-8ADF98277B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038600"/>
                        <a:ext cx="59848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530" name="Object 82">
            <a:extLst>
              <a:ext uri="{FF2B5EF4-FFF2-40B4-BE49-F238E27FC236}">
                <a16:creationId xmlns:a16="http://schemas.microsoft.com/office/drawing/2014/main" id="{565D4690-3817-4104-B703-3EA3555A93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876800"/>
          <a:ext cx="6302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6" name="Equation" r:id="rId24" imgW="171397" imgH="114485" progId="Equation.3">
                  <p:embed/>
                </p:oleObj>
              </mc:Choice>
              <mc:Fallback>
                <p:oleObj name="Equation" r:id="rId24" imgW="171397" imgH="114485" progId="Equation.3">
                  <p:embed/>
                  <p:pic>
                    <p:nvPicPr>
                      <p:cNvPr id="360530" name="Object 82">
                        <a:extLst>
                          <a:ext uri="{FF2B5EF4-FFF2-40B4-BE49-F238E27FC236}">
                            <a16:creationId xmlns:a16="http://schemas.microsoft.com/office/drawing/2014/main" id="{565D4690-3817-4104-B703-3EA3555A93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876800"/>
                        <a:ext cx="63023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531" name="Rectangle 83">
            <a:extLst>
              <a:ext uri="{FF2B5EF4-FFF2-40B4-BE49-F238E27FC236}">
                <a16:creationId xmlns:a16="http://schemas.microsoft.com/office/drawing/2014/main" id="{3773F2E7-317F-4C59-8E8D-2F668C480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416550"/>
            <a:ext cx="914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电子碰撞激发</a:t>
            </a:r>
          </a:p>
        </p:txBody>
      </p:sp>
      <p:sp>
        <p:nvSpPr>
          <p:cNvPr id="360532" name="Rectangle 84">
            <a:extLst>
              <a:ext uri="{FF2B5EF4-FFF2-40B4-BE49-F238E27FC236}">
                <a16:creationId xmlns:a16="http://schemas.microsoft.com/office/drawing/2014/main" id="{98FEC3BE-1193-46AA-8D39-D18772EC6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6102350"/>
            <a:ext cx="1468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基态</a:t>
            </a:r>
          </a:p>
        </p:txBody>
      </p:sp>
      <p:graphicFrame>
        <p:nvGraphicFramePr>
          <p:cNvPr id="360533" name="Object 85">
            <a:extLst>
              <a:ext uri="{FF2B5EF4-FFF2-40B4-BE49-F238E27FC236}">
                <a16:creationId xmlns:a16="http://schemas.microsoft.com/office/drawing/2014/main" id="{34532E80-9E81-4537-B3E6-EAEF105FD0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6251575"/>
          <a:ext cx="5349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7" name="Equation" r:id="rId26" imgW="133309" imgH="114485" progId="Equation.3">
                  <p:embed/>
                </p:oleObj>
              </mc:Choice>
              <mc:Fallback>
                <p:oleObj name="Equation" r:id="rId26" imgW="133309" imgH="114485" progId="Equation.3">
                  <p:embed/>
                  <p:pic>
                    <p:nvPicPr>
                      <p:cNvPr id="360533" name="Object 85">
                        <a:extLst>
                          <a:ext uri="{FF2B5EF4-FFF2-40B4-BE49-F238E27FC236}">
                            <a16:creationId xmlns:a16="http://schemas.microsoft.com/office/drawing/2014/main" id="{34532E80-9E81-4537-B3E6-EAEF105FD0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6251575"/>
                        <a:ext cx="53498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534" name="AutoShape 86">
            <a:extLst>
              <a:ext uri="{FF2B5EF4-FFF2-40B4-BE49-F238E27FC236}">
                <a16:creationId xmlns:a16="http://schemas.microsoft.com/office/drawing/2014/main" id="{3D563AFA-DB2D-42DD-971F-EABA93304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6482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0535" name="Rectangle 87">
            <a:extLst>
              <a:ext uri="{FF2B5EF4-FFF2-40B4-BE49-F238E27FC236}">
                <a16:creationId xmlns:a16="http://schemas.microsoft.com/office/drawing/2014/main" id="{298FD7DC-C15F-4CE3-9657-42B888A1E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191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亚稳态</a:t>
            </a:r>
          </a:p>
        </p:txBody>
      </p:sp>
      <p:sp>
        <p:nvSpPr>
          <p:cNvPr id="360536" name="Rectangle 88">
            <a:extLst>
              <a:ext uri="{FF2B5EF4-FFF2-40B4-BE49-F238E27FC236}">
                <a16:creationId xmlns:a16="http://schemas.microsoft.com/office/drawing/2014/main" id="{724B89A6-C822-4194-A7D8-4B6C3D292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3340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亚稳态</a:t>
            </a:r>
          </a:p>
        </p:txBody>
      </p:sp>
      <p:sp>
        <p:nvSpPr>
          <p:cNvPr id="360537" name="Line 89">
            <a:extLst>
              <a:ext uri="{FF2B5EF4-FFF2-40B4-BE49-F238E27FC236}">
                <a16:creationId xmlns:a16="http://schemas.microsoft.com/office/drawing/2014/main" id="{2F233159-2D19-4E40-8A51-8379F1C8E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495800"/>
            <a:ext cx="228600" cy="457200"/>
          </a:xfrm>
          <a:prstGeom prst="line">
            <a:avLst/>
          </a:prstGeom>
          <a:noFill/>
          <a:ln w="22225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538" name="Line 90">
            <a:extLst>
              <a:ext uri="{FF2B5EF4-FFF2-40B4-BE49-F238E27FC236}">
                <a16:creationId xmlns:a16="http://schemas.microsoft.com/office/drawing/2014/main" id="{F388965E-85BC-40FC-B777-7F274A7BC1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495800"/>
            <a:ext cx="762000" cy="1524000"/>
          </a:xfrm>
          <a:prstGeom prst="line">
            <a:avLst/>
          </a:prstGeom>
          <a:noFill/>
          <a:ln w="349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539" name="Line 91">
            <a:extLst>
              <a:ext uri="{FF2B5EF4-FFF2-40B4-BE49-F238E27FC236}">
                <a16:creationId xmlns:a16="http://schemas.microsoft.com/office/drawing/2014/main" id="{2444DD09-2A80-42C8-97C9-699DAA73DA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334000"/>
            <a:ext cx="381000" cy="68580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540" name="Line 92">
            <a:extLst>
              <a:ext uri="{FF2B5EF4-FFF2-40B4-BE49-F238E27FC236}">
                <a16:creationId xmlns:a16="http://schemas.microsoft.com/office/drawing/2014/main" id="{5AD9F21B-0B91-4CAB-B75D-74B2C0DE7D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5334000"/>
            <a:ext cx="0" cy="137795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60541" name="Object 93">
            <a:extLst>
              <a:ext uri="{FF2B5EF4-FFF2-40B4-BE49-F238E27FC236}">
                <a16:creationId xmlns:a16="http://schemas.microsoft.com/office/drawing/2014/main" id="{267AC077-BAA2-4453-B8B2-085C6B214F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5334000"/>
          <a:ext cx="11652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8" name="Equation" r:id="rId28" imgW="380883" imgH="190306" progId="Equation.3">
                  <p:embed/>
                </p:oleObj>
              </mc:Choice>
              <mc:Fallback>
                <p:oleObj name="Equation" r:id="rId28" imgW="380883" imgH="190306" progId="Equation.3">
                  <p:embed/>
                  <p:pic>
                    <p:nvPicPr>
                      <p:cNvPr id="360541" name="Object 93">
                        <a:extLst>
                          <a:ext uri="{FF2B5EF4-FFF2-40B4-BE49-F238E27FC236}">
                            <a16:creationId xmlns:a16="http://schemas.microsoft.com/office/drawing/2014/main" id="{267AC077-BAA2-4453-B8B2-085C6B214F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334000"/>
                        <a:ext cx="1165225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542" name="Rectangle 94">
            <a:extLst>
              <a:ext uri="{FF2B5EF4-FFF2-40B4-BE49-F238E27FC236}">
                <a16:creationId xmlns:a16="http://schemas.microsoft.com/office/drawing/2014/main" id="{D1B778E1-CD85-43EB-8571-80D5D968C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482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亚稳态</a:t>
            </a:r>
          </a:p>
        </p:txBody>
      </p:sp>
      <p:sp>
        <p:nvSpPr>
          <p:cNvPr id="360543" name="Rectangle 95">
            <a:extLst>
              <a:ext uri="{FF2B5EF4-FFF2-40B4-BE49-F238E27FC236}">
                <a16:creationId xmlns:a16="http://schemas.microsoft.com/office/drawing/2014/main" id="{115DC2FB-2E08-4C71-98F2-8FC870C4E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572000"/>
            <a:ext cx="146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碰撞</a:t>
            </a:r>
          </a:p>
        </p:txBody>
      </p:sp>
      <p:sp>
        <p:nvSpPr>
          <p:cNvPr id="360544" name="Line 96">
            <a:extLst>
              <a:ext uri="{FF2B5EF4-FFF2-40B4-BE49-F238E27FC236}">
                <a16:creationId xmlns:a16="http://schemas.microsoft.com/office/drawing/2014/main" id="{AFC3B574-4698-41B9-B32F-24DA75EF39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6019800"/>
            <a:ext cx="609600" cy="69215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60545" name="Object 97">
            <a:extLst>
              <a:ext uri="{FF2B5EF4-FFF2-40B4-BE49-F238E27FC236}">
                <a16:creationId xmlns:a16="http://schemas.microsoft.com/office/drawing/2014/main" id="{B0A9B015-FE8D-4EE8-BB92-D06C8A0DF9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33888" y="4038600"/>
          <a:ext cx="4048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9" name="Equation" r:id="rId30" imgW="95221" imgH="95404" progId="Equation.DSMT4">
                  <p:embed/>
                </p:oleObj>
              </mc:Choice>
              <mc:Fallback>
                <p:oleObj name="Equation" r:id="rId30" imgW="95221" imgH="95404" progId="Equation.DSMT4">
                  <p:embed/>
                  <p:pic>
                    <p:nvPicPr>
                      <p:cNvPr id="360545" name="Object 97">
                        <a:extLst>
                          <a:ext uri="{FF2B5EF4-FFF2-40B4-BE49-F238E27FC236}">
                            <a16:creationId xmlns:a16="http://schemas.microsoft.com/office/drawing/2014/main" id="{B0A9B015-FE8D-4EE8-BB92-D06C8A0DF9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3888" y="4038600"/>
                        <a:ext cx="404812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546" name="Object 98">
            <a:extLst>
              <a:ext uri="{FF2B5EF4-FFF2-40B4-BE49-F238E27FC236}">
                <a16:creationId xmlns:a16="http://schemas.microsoft.com/office/drawing/2014/main" id="{AB1916E9-15DA-45F7-9B0E-AC718B4AA0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4953000"/>
          <a:ext cx="4333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0" name="Equation" r:id="rId32" imgW="104743" imgH="95404" progId="Equation.DSMT4">
                  <p:embed/>
                </p:oleObj>
              </mc:Choice>
              <mc:Fallback>
                <p:oleObj name="Equation" r:id="rId32" imgW="104743" imgH="95404" progId="Equation.DSMT4">
                  <p:embed/>
                  <p:pic>
                    <p:nvPicPr>
                      <p:cNvPr id="360546" name="Object 98">
                        <a:extLst>
                          <a:ext uri="{FF2B5EF4-FFF2-40B4-BE49-F238E27FC236}">
                            <a16:creationId xmlns:a16="http://schemas.microsoft.com/office/drawing/2014/main" id="{AB1916E9-15DA-45F7-9B0E-AC718B4AA0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953000"/>
                        <a:ext cx="43338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547" name="Object 99">
            <a:extLst>
              <a:ext uri="{FF2B5EF4-FFF2-40B4-BE49-F238E27FC236}">
                <a16:creationId xmlns:a16="http://schemas.microsoft.com/office/drawing/2014/main" id="{51698E79-AA6B-4485-B3BD-7F88CA0875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72425" y="5791200"/>
          <a:ext cx="51911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1" name="Equation" r:id="rId34" imgW="142831" imgH="114485" progId="Equation.DSMT4">
                  <p:embed/>
                </p:oleObj>
              </mc:Choice>
              <mc:Fallback>
                <p:oleObj name="Equation" r:id="rId34" imgW="142831" imgH="114485" progId="Equation.DSMT4">
                  <p:embed/>
                  <p:pic>
                    <p:nvPicPr>
                      <p:cNvPr id="360547" name="Object 99">
                        <a:extLst>
                          <a:ext uri="{FF2B5EF4-FFF2-40B4-BE49-F238E27FC236}">
                            <a16:creationId xmlns:a16="http://schemas.microsoft.com/office/drawing/2014/main" id="{51698E79-AA6B-4485-B3BD-7F88CA0875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2425" y="5791200"/>
                        <a:ext cx="519113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548" name="Object 100">
            <a:extLst>
              <a:ext uri="{FF2B5EF4-FFF2-40B4-BE49-F238E27FC236}">
                <a16:creationId xmlns:a16="http://schemas.microsoft.com/office/drawing/2014/main" id="{BE611898-BF7E-4242-AFF5-A6D7BE7E5B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15288" y="4724400"/>
          <a:ext cx="4921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2" name="Equation" r:id="rId36" imgW="133309" imgH="114485" progId="Equation.DSMT4">
                  <p:embed/>
                </p:oleObj>
              </mc:Choice>
              <mc:Fallback>
                <p:oleObj name="Equation" r:id="rId36" imgW="133309" imgH="114485" progId="Equation.DSMT4">
                  <p:embed/>
                  <p:pic>
                    <p:nvPicPr>
                      <p:cNvPr id="360548" name="Object 100">
                        <a:extLst>
                          <a:ext uri="{FF2B5EF4-FFF2-40B4-BE49-F238E27FC236}">
                            <a16:creationId xmlns:a16="http://schemas.microsoft.com/office/drawing/2014/main" id="{BE611898-BF7E-4242-AFF5-A6D7BE7E5B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5288" y="4724400"/>
                        <a:ext cx="4921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549" name="Object 101">
            <a:extLst>
              <a:ext uri="{FF2B5EF4-FFF2-40B4-BE49-F238E27FC236}">
                <a16:creationId xmlns:a16="http://schemas.microsoft.com/office/drawing/2014/main" id="{50E8DC60-3D53-43B3-BFC4-6F70F2FA80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8175" y="6251575"/>
          <a:ext cx="3746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3" name="Equation" r:id="rId38" imgW="76177" imgH="95404" progId="Equation.3">
                  <p:embed/>
                </p:oleObj>
              </mc:Choice>
              <mc:Fallback>
                <p:oleObj name="Equation" r:id="rId38" imgW="76177" imgH="95404" progId="Equation.3">
                  <p:embed/>
                  <p:pic>
                    <p:nvPicPr>
                      <p:cNvPr id="360549" name="Object 101">
                        <a:extLst>
                          <a:ext uri="{FF2B5EF4-FFF2-40B4-BE49-F238E27FC236}">
                            <a16:creationId xmlns:a16="http://schemas.microsoft.com/office/drawing/2014/main" id="{50E8DC60-3D53-43B3-BFC4-6F70F2FA80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175" y="6251575"/>
                        <a:ext cx="3746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360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360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360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360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3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6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300"/>
                                        <p:tgtEl>
                                          <p:spTgt spid="36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6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300" fill="hold"/>
                                        <p:tgtEl>
                                          <p:spTgt spid="360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300" fill="hold"/>
                                        <p:tgtEl>
                                          <p:spTgt spid="360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6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300"/>
                                        <p:tgtEl>
                                          <p:spTgt spid="36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6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6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6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6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6" dur="300"/>
                                        <p:tgtEl>
                                          <p:spTgt spid="36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6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500"/>
                                        <p:tgtEl>
                                          <p:spTgt spid="36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6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9" dur="500"/>
                                        <p:tgtEl>
                                          <p:spTgt spid="36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36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8" dur="500"/>
                                        <p:tgtEl>
                                          <p:spTgt spid="36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300"/>
                                        <p:tgtEl>
                                          <p:spTgt spid="36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300"/>
                                        <p:tgtEl>
                                          <p:spTgt spid="36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300"/>
                                        <p:tgtEl>
                                          <p:spTgt spid="36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8" dur="300"/>
                                        <p:tgtEl>
                                          <p:spTgt spid="36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36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36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36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36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36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36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36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36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1" dur="300"/>
                                        <p:tgtEl>
                                          <p:spTgt spid="36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36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36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36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36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36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36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36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36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 nodeType="clickPar">
                      <p:stCondLst>
                        <p:cond delay="indefinite"/>
                      </p:stCondLst>
                      <p:childTnLst>
                        <p:par>
                          <p:cTn id="2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36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36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36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3" dur="300"/>
                                        <p:tgtEl>
                                          <p:spTgt spid="36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 nodeType="clickPar">
                      <p:stCondLst>
                        <p:cond delay="indefinite"/>
                      </p:stCondLst>
                      <p:childTnLst>
                        <p:par>
                          <p:cTn id="3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8" dur="500"/>
                                        <p:tgtEl>
                                          <p:spTgt spid="36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3" dur="500"/>
                                        <p:tgtEl>
                                          <p:spTgt spid="36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8" dur="500"/>
                                        <p:tgtEl>
                                          <p:spTgt spid="36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 nodeType="clickPar">
                      <p:stCondLst>
                        <p:cond delay="indefinite"/>
                      </p:stCondLst>
                      <p:childTnLst>
                        <p:par>
                          <p:cTn id="3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36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36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 nodeType="clickPar">
                      <p:stCondLst>
                        <p:cond delay="indefinite"/>
                      </p:stCondLst>
                      <p:childTnLst>
                        <p:par>
                          <p:cTn id="3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36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 nodeType="clickPar">
                      <p:stCondLst>
                        <p:cond delay="indefinite"/>
                      </p:stCondLst>
                      <p:childTnLst>
                        <p:par>
                          <p:cTn id="3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36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3" dur="500"/>
                                        <p:tgtEl>
                                          <p:spTgt spid="36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 nodeType="clickPar">
                      <p:stCondLst>
                        <p:cond delay="indefinite"/>
                      </p:stCondLst>
                      <p:childTnLst>
                        <p:par>
                          <p:cTn id="3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36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6" grpId="0" animBg="1"/>
      <p:bldP spid="360457" grpId="0" autoUpdateAnimBg="0"/>
      <p:bldP spid="360458" grpId="0" autoUpdateAnimBg="0"/>
      <p:bldP spid="360462" grpId="0" autoUpdateAnimBg="0"/>
      <p:bldP spid="360463" grpId="0" autoUpdateAnimBg="0"/>
      <p:bldP spid="360466" grpId="0" autoUpdateAnimBg="0"/>
      <p:bldP spid="360471" grpId="0" animBg="1"/>
      <p:bldP spid="360472" grpId="0" autoUpdateAnimBg="0"/>
      <p:bldP spid="360473" grpId="0" autoUpdateAnimBg="0"/>
      <p:bldP spid="360477" grpId="0" autoUpdateAnimBg="0"/>
      <p:bldP spid="360482" grpId="0" autoUpdateAnimBg="0"/>
      <p:bldP spid="360510" grpId="0" autoUpdateAnimBg="0"/>
      <p:bldP spid="360511" grpId="0" autoUpdateAnimBg="0"/>
      <p:bldP spid="360512" grpId="0" autoUpdateAnimBg="0"/>
      <p:bldP spid="360513" grpId="0" autoUpdateAnimBg="0"/>
      <p:bldP spid="360514" grpId="0" autoUpdateAnimBg="0"/>
      <p:bldP spid="360515" grpId="0" autoUpdateAnimBg="0"/>
      <p:bldP spid="360531" grpId="0" autoUpdateAnimBg="0"/>
      <p:bldP spid="360532" grpId="0" autoUpdateAnimBg="0"/>
      <p:bldP spid="360534" grpId="0" animBg="1"/>
      <p:bldP spid="360535" grpId="0" autoUpdateAnimBg="0"/>
      <p:bldP spid="360536" grpId="0" autoUpdateAnimBg="0"/>
      <p:bldP spid="360542" grpId="0" autoUpdateAnimBg="0"/>
      <p:bldP spid="36054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Rectangle 4">
            <a:extLst>
              <a:ext uri="{FF2B5EF4-FFF2-40B4-BE49-F238E27FC236}">
                <a16:creationId xmlns:a16="http://schemas.microsoft.com/office/drawing/2014/main" id="{83A6D665-4E7B-4BF8-A3F4-71CA7F1F2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30225"/>
            <a:ext cx="5562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五、光在物质中的增益</a:t>
            </a:r>
          </a:p>
        </p:txBody>
      </p:sp>
      <p:sp>
        <p:nvSpPr>
          <p:cNvPr id="361477" name="Rectangle 5">
            <a:extLst>
              <a:ext uri="{FF2B5EF4-FFF2-40B4-BE49-F238E27FC236}">
                <a16:creationId xmlns:a16="http://schemas.microsoft.com/office/drawing/2014/main" id="{70D6AD14-3886-4D80-A560-56DC2A0E6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295400"/>
            <a:ext cx="2667000" cy="990600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1478" name="Rectangle 6">
            <a:extLst>
              <a:ext uri="{FF2B5EF4-FFF2-40B4-BE49-F238E27FC236}">
                <a16:creationId xmlns:a16="http://schemas.microsoft.com/office/drawing/2014/main" id="{01563BCE-7D9C-416A-9EF8-88E925164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30225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设一束光入射介质</a:t>
            </a:r>
          </a:p>
        </p:txBody>
      </p:sp>
      <p:graphicFrame>
        <p:nvGraphicFramePr>
          <p:cNvPr id="361479" name="Object 7">
            <a:extLst>
              <a:ext uri="{FF2B5EF4-FFF2-40B4-BE49-F238E27FC236}">
                <a16:creationId xmlns:a16="http://schemas.microsoft.com/office/drawing/2014/main" id="{4CDFAFA7-6B8E-4E9B-9CDB-32B4E58A76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362200"/>
          <a:ext cx="2794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4" name="Equation" r:id="rId4" imgW="38088" imgH="57242" progId="Equation.3">
                  <p:embed/>
                </p:oleObj>
              </mc:Choice>
              <mc:Fallback>
                <p:oleObj name="Equation" r:id="rId4" imgW="38088" imgH="57242" progId="Equation.3">
                  <p:embed/>
                  <p:pic>
                    <p:nvPicPr>
                      <p:cNvPr id="361479" name="Object 7">
                        <a:extLst>
                          <a:ext uri="{FF2B5EF4-FFF2-40B4-BE49-F238E27FC236}">
                            <a16:creationId xmlns:a16="http://schemas.microsoft.com/office/drawing/2014/main" id="{4CDFAFA7-6B8E-4E9B-9CDB-32B4E58A76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362200"/>
                        <a:ext cx="27940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80" name="Object 8">
            <a:extLst>
              <a:ext uri="{FF2B5EF4-FFF2-40B4-BE49-F238E27FC236}">
                <a16:creationId xmlns:a16="http://schemas.microsoft.com/office/drawing/2014/main" id="{793613FF-3698-4C51-A45E-886B873970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286000"/>
          <a:ext cx="8937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5" name="Equation" r:id="rId6" imgW="323750" imgH="95404" progId="Equation.3">
                  <p:embed/>
                </p:oleObj>
              </mc:Choice>
              <mc:Fallback>
                <p:oleObj name="Equation" r:id="rId6" imgW="323750" imgH="95404" progId="Equation.3">
                  <p:embed/>
                  <p:pic>
                    <p:nvPicPr>
                      <p:cNvPr id="361480" name="Object 8">
                        <a:extLst>
                          <a:ext uri="{FF2B5EF4-FFF2-40B4-BE49-F238E27FC236}">
                            <a16:creationId xmlns:a16="http://schemas.microsoft.com/office/drawing/2014/main" id="{793613FF-3698-4C51-A45E-886B873970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86000"/>
                        <a:ext cx="89376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81" name="Line 9">
            <a:extLst>
              <a:ext uri="{FF2B5EF4-FFF2-40B4-BE49-F238E27FC236}">
                <a16:creationId xmlns:a16="http://schemas.microsoft.com/office/drawing/2014/main" id="{F964A232-EB9D-4D9E-9C8D-C54F8A1126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295400"/>
            <a:ext cx="0" cy="990600"/>
          </a:xfrm>
          <a:prstGeom prst="line">
            <a:avLst/>
          </a:prstGeom>
          <a:noFill/>
          <a:ln w="22225" cap="rnd">
            <a:solidFill>
              <a:srgbClr val="FFFF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1482" name="Line 10">
            <a:extLst>
              <a:ext uri="{FF2B5EF4-FFF2-40B4-BE49-F238E27FC236}">
                <a16:creationId xmlns:a16="http://schemas.microsoft.com/office/drawing/2014/main" id="{48B26A12-7ADB-4E15-AD09-8284E0CE27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1295400"/>
            <a:ext cx="0" cy="990600"/>
          </a:xfrm>
          <a:prstGeom prst="line">
            <a:avLst/>
          </a:prstGeom>
          <a:noFill/>
          <a:ln w="22225" cap="rnd">
            <a:solidFill>
              <a:srgbClr val="FFFF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1483" name="AutoShape 11">
            <a:extLst>
              <a:ext uri="{FF2B5EF4-FFF2-40B4-BE49-F238E27FC236}">
                <a16:creationId xmlns:a16="http://schemas.microsoft.com/office/drawing/2014/main" id="{B981CE39-35E8-4D4C-8663-674D140DD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600200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noFill/>
          <a:ln w="222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1484" name="AutoShape 12">
            <a:extLst>
              <a:ext uri="{FF2B5EF4-FFF2-40B4-BE49-F238E27FC236}">
                <a16:creationId xmlns:a16="http://schemas.microsoft.com/office/drawing/2014/main" id="{B065ED5B-7F40-419B-B57F-CBC9DFA2C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6764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222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1485" name="Rectangle 13">
            <a:extLst>
              <a:ext uri="{FF2B5EF4-FFF2-40B4-BE49-F238E27FC236}">
                <a16:creationId xmlns:a16="http://schemas.microsoft.com/office/drawing/2014/main" id="{8AAC3C25-FD7F-4768-B223-FBAF2B6DB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95400"/>
            <a:ext cx="85725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光的吸收</a:t>
            </a:r>
          </a:p>
        </p:txBody>
      </p:sp>
      <p:graphicFrame>
        <p:nvGraphicFramePr>
          <p:cNvPr id="361486" name="Object 14">
            <a:extLst>
              <a:ext uri="{FF2B5EF4-FFF2-40B4-BE49-F238E27FC236}">
                <a16:creationId xmlns:a16="http://schemas.microsoft.com/office/drawing/2014/main" id="{09961CB2-4509-4DCE-9994-9504130601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295400"/>
          <a:ext cx="2794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6" name="Equation" r:id="rId8" imgW="38088" imgH="76323" progId="Equation.3">
                  <p:embed/>
                </p:oleObj>
              </mc:Choice>
              <mc:Fallback>
                <p:oleObj name="Equation" r:id="rId8" imgW="38088" imgH="76323" progId="Equation.3">
                  <p:embed/>
                  <p:pic>
                    <p:nvPicPr>
                      <p:cNvPr id="361486" name="Object 14">
                        <a:extLst>
                          <a:ext uri="{FF2B5EF4-FFF2-40B4-BE49-F238E27FC236}">
                            <a16:creationId xmlns:a16="http://schemas.microsoft.com/office/drawing/2014/main" id="{09961CB2-4509-4DCE-9994-9504130601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295400"/>
                        <a:ext cx="2794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87" name="Object 15">
            <a:extLst>
              <a:ext uri="{FF2B5EF4-FFF2-40B4-BE49-F238E27FC236}">
                <a16:creationId xmlns:a16="http://schemas.microsoft.com/office/drawing/2014/main" id="{31D41AD0-FA20-417E-9B98-D190CE1B97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1295400"/>
          <a:ext cx="8937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7" name="Equation" r:id="rId10" imgW="323750" imgH="95404" progId="Equation.3">
                  <p:embed/>
                </p:oleObj>
              </mc:Choice>
              <mc:Fallback>
                <p:oleObj name="Equation" r:id="rId10" imgW="323750" imgH="95404" progId="Equation.3">
                  <p:embed/>
                  <p:pic>
                    <p:nvPicPr>
                      <p:cNvPr id="361487" name="Object 15">
                        <a:extLst>
                          <a:ext uri="{FF2B5EF4-FFF2-40B4-BE49-F238E27FC236}">
                            <a16:creationId xmlns:a16="http://schemas.microsoft.com/office/drawing/2014/main" id="{31D41AD0-FA20-417E-9B98-D190CE1B97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295400"/>
                        <a:ext cx="89376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88" name="Rectangle 16">
            <a:extLst>
              <a:ext uri="{FF2B5EF4-FFF2-40B4-BE49-F238E27FC236}">
                <a16:creationId xmlns:a16="http://schemas.microsoft.com/office/drawing/2014/main" id="{E7C4A2DD-9BA7-4C91-AFE1-B1046ACDF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295400"/>
            <a:ext cx="2667000" cy="990600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1489" name="Line 17">
            <a:extLst>
              <a:ext uri="{FF2B5EF4-FFF2-40B4-BE49-F238E27FC236}">
                <a16:creationId xmlns:a16="http://schemas.microsoft.com/office/drawing/2014/main" id="{8EB470BF-098E-46CD-806C-8FA3A48DF0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295400"/>
            <a:ext cx="0" cy="990600"/>
          </a:xfrm>
          <a:prstGeom prst="line">
            <a:avLst/>
          </a:prstGeom>
          <a:noFill/>
          <a:ln w="22225" cap="rnd">
            <a:solidFill>
              <a:srgbClr val="FFFF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1490" name="Line 18">
            <a:extLst>
              <a:ext uri="{FF2B5EF4-FFF2-40B4-BE49-F238E27FC236}">
                <a16:creationId xmlns:a16="http://schemas.microsoft.com/office/drawing/2014/main" id="{443815CA-34DA-44DA-A5B4-580F3D7B8E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1295400"/>
            <a:ext cx="0" cy="990600"/>
          </a:xfrm>
          <a:prstGeom prst="line">
            <a:avLst/>
          </a:prstGeom>
          <a:noFill/>
          <a:ln w="22225" cap="rnd">
            <a:solidFill>
              <a:srgbClr val="FFFF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61491" name="Object 19">
            <a:extLst>
              <a:ext uri="{FF2B5EF4-FFF2-40B4-BE49-F238E27FC236}">
                <a16:creationId xmlns:a16="http://schemas.microsoft.com/office/drawing/2014/main" id="{FAFD8F8D-230B-47F9-9FA2-D5860190A1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2362200"/>
          <a:ext cx="2794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8" name="Equation" r:id="rId12" imgW="38088" imgH="57242" progId="Equation.3">
                  <p:embed/>
                </p:oleObj>
              </mc:Choice>
              <mc:Fallback>
                <p:oleObj name="Equation" r:id="rId12" imgW="38088" imgH="57242" progId="Equation.3">
                  <p:embed/>
                  <p:pic>
                    <p:nvPicPr>
                      <p:cNvPr id="361491" name="Object 19">
                        <a:extLst>
                          <a:ext uri="{FF2B5EF4-FFF2-40B4-BE49-F238E27FC236}">
                            <a16:creationId xmlns:a16="http://schemas.microsoft.com/office/drawing/2014/main" id="{FAFD8F8D-230B-47F9-9FA2-D5860190A1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362200"/>
                        <a:ext cx="27940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92" name="Object 20">
            <a:extLst>
              <a:ext uri="{FF2B5EF4-FFF2-40B4-BE49-F238E27FC236}">
                <a16:creationId xmlns:a16="http://schemas.microsoft.com/office/drawing/2014/main" id="{2C460DFD-4A63-4757-87E5-A9EE0301AB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2286000"/>
          <a:ext cx="8937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9" name="Equation" r:id="rId14" imgW="323750" imgH="95404" progId="Equation.3">
                  <p:embed/>
                </p:oleObj>
              </mc:Choice>
              <mc:Fallback>
                <p:oleObj name="Equation" r:id="rId14" imgW="323750" imgH="95404" progId="Equation.3">
                  <p:embed/>
                  <p:pic>
                    <p:nvPicPr>
                      <p:cNvPr id="361492" name="Object 20">
                        <a:extLst>
                          <a:ext uri="{FF2B5EF4-FFF2-40B4-BE49-F238E27FC236}">
                            <a16:creationId xmlns:a16="http://schemas.microsoft.com/office/drawing/2014/main" id="{2C460DFD-4A63-4757-87E5-A9EE0301AB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286000"/>
                        <a:ext cx="89376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93" name="AutoShape 21">
            <a:extLst>
              <a:ext uri="{FF2B5EF4-FFF2-40B4-BE49-F238E27FC236}">
                <a16:creationId xmlns:a16="http://schemas.microsoft.com/office/drawing/2014/main" id="{7A76EB86-6631-42FF-AEB3-4CEC30F54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6764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222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61494" name="Object 22">
            <a:extLst>
              <a:ext uri="{FF2B5EF4-FFF2-40B4-BE49-F238E27FC236}">
                <a16:creationId xmlns:a16="http://schemas.microsoft.com/office/drawing/2014/main" id="{4F244809-1877-4318-A854-210D59EFF7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1371600"/>
          <a:ext cx="2794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0" name="Equation" r:id="rId16" imgW="38088" imgH="76323" progId="Equation.3">
                  <p:embed/>
                </p:oleObj>
              </mc:Choice>
              <mc:Fallback>
                <p:oleObj name="Equation" r:id="rId16" imgW="38088" imgH="76323" progId="Equation.3">
                  <p:embed/>
                  <p:pic>
                    <p:nvPicPr>
                      <p:cNvPr id="361494" name="Object 22">
                        <a:extLst>
                          <a:ext uri="{FF2B5EF4-FFF2-40B4-BE49-F238E27FC236}">
                            <a16:creationId xmlns:a16="http://schemas.microsoft.com/office/drawing/2014/main" id="{4F244809-1877-4318-A854-210D59EFF7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371600"/>
                        <a:ext cx="2794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95" name="AutoShape 23">
            <a:extLst>
              <a:ext uri="{FF2B5EF4-FFF2-40B4-BE49-F238E27FC236}">
                <a16:creationId xmlns:a16="http://schemas.microsoft.com/office/drawing/2014/main" id="{3ECBB0F6-79D1-4633-8723-3D4729173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600200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noFill/>
          <a:ln w="222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61496" name="Object 24">
            <a:extLst>
              <a:ext uri="{FF2B5EF4-FFF2-40B4-BE49-F238E27FC236}">
                <a16:creationId xmlns:a16="http://schemas.microsoft.com/office/drawing/2014/main" id="{9EFEBED8-018C-48EC-823E-4831CD33D2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1295400"/>
          <a:ext cx="8937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1" name="Equation" r:id="rId18" imgW="323750" imgH="95404" progId="Equation.3">
                  <p:embed/>
                </p:oleObj>
              </mc:Choice>
              <mc:Fallback>
                <p:oleObj name="Equation" r:id="rId18" imgW="323750" imgH="95404" progId="Equation.3">
                  <p:embed/>
                  <p:pic>
                    <p:nvPicPr>
                      <p:cNvPr id="361496" name="Object 24">
                        <a:extLst>
                          <a:ext uri="{FF2B5EF4-FFF2-40B4-BE49-F238E27FC236}">
                            <a16:creationId xmlns:a16="http://schemas.microsoft.com/office/drawing/2014/main" id="{9EFEBED8-018C-48EC-823E-4831CD33D2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295400"/>
                        <a:ext cx="89376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97" name="Rectangle 25">
            <a:extLst>
              <a:ext uri="{FF2B5EF4-FFF2-40B4-BE49-F238E27FC236}">
                <a16:creationId xmlns:a16="http://schemas.microsoft.com/office/drawing/2014/main" id="{2C4F2837-D04A-4D78-8881-1A60C6D40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295400"/>
            <a:ext cx="9906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光的放大</a:t>
            </a:r>
          </a:p>
        </p:txBody>
      </p:sp>
      <p:graphicFrame>
        <p:nvGraphicFramePr>
          <p:cNvPr id="361498" name="Object 26">
            <a:extLst>
              <a:ext uri="{FF2B5EF4-FFF2-40B4-BE49-F238E27FC236}">
                <a16:creationId xmlns:a16="http://schemas.microsoft.com/office/drawing/2014/main" id="{12C565C1-EA7E-41EB-AE5F-CF0CD04028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2286000"/>
          <a:ext cx="13684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2" name="Equation" r:id="rId20" imgW="533236" imgH="152647" progId="Equation.DSMT4">
                  <p:embed/>
                </p:oleObj>
              </mc:Choice>
              <mc:Fallback>
                <p:oleObj name="Equation" r:id="rId20" imgW="533236" imgH="152647" progId="Equation.DSMT4">
                  <p:embed/>
                  <p:pic>
                    <p:nvPicPr>
                      <p:cNvPr id="361498" name="Object 26">
                        <a:extLst>
                          <a:ext uri="{FF2B5EF4-FFF2-40B4-BE49-F238E27FC236}">
                            <a16:creationId xmlns:a16="http://schemas.microsoft.com/office/drawing/2014/main" id="{12C565C1-EA7E-41EB-AE5F-CF0CD04028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286000"/>
                        <a:ext cx="13684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99" name="Object 27">
            <a:extLst>
              <a:ext uri="{FF2B5EF4-FFF2-40B4-BE49-F238E27FC236}">
                <a16:creationId xmlns:a16="http://schemas.microsoft.com/office/drawing/2014/main" id="{D617CFFB-0C2E-4190-8ED7-C7161F8D4B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2286000"/>
          <a:ext cx="12287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3" name="Equation" r:id="rId22" imgW="476103" imgH="152647" progId="Equation.DSMT4">
                  <p:embed/>
                </p:oleObj>
              </mc:Choice>
              <mc:Fallback>
                <p:oleObj name="Equation" r:id="rId22" imgW="476103" imgH="152647" progId="Equation.DSMT4">
                  <p:embed/>
                  <p:pic>
                    <p:nvPicPr>
                      <p:cNvPr id="361499" name="Object 27">
                        <a:extLst>
                          <a:ext uri="{FF2B5EF4-FFF2-40B4-BE49-F238E27FC236}">
                            <a16:creationId xmlns:a16="http://schemas.microsoft.com/office/drawing/2014/main" id="{D617CFFB-0C2E-4190-8ED7-C7161F8D4B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286000"/>
                        <a:ext cx="12287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500" name="Rectangle 28">
            <a:extLst>
              <a:ext uri="{FF2B5EF4-FFF2-40B4-BE49-F238E27FC236}">
                <a16:creationId xmlns:a16="http://schemas.microsoft.com/office/drawing/2014/main" id="{089C1B17-3BE4-4EC9-A016-D7BB7D40C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759075"/>
            <a:ext cx="3962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六、光学谐振腔</a:t>
            </a:r>
          </a:p>
        </p:txBody>
      </p:sp>
      <p:sp>
        <p:nvSpPr>
          <p:cNvPr id="361501" name="Rectangle 29">
            <a:extLst>
              <a:ext uri="{FF2B5EF4-FFF2-40B4-BE49-F238E27FC236}">
                <a16:creationId xmlns:a16="http://schemas.microsoft.com/office/drawing/2014/main" id="{BB9AC435-13CC-493C-8F4D-E9DFB1DE5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86200"/>
            <a:ext cx="5562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● </a:t>
            </a:r>
            <a:r>
              <a:rPr kumimoji="1"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激光的阈值条件</a:t>
            </a:r>
          </a:p>
        </p:txBody>
      </p:sp>
      <p:sp>
        <p:nvSpPr>
          <p:cNvPr id="361502" name="Rectangle 30">
            <a:extLst>
              <a:ext uri="{FF2B5EF4-FFF2-40B4-BE49-F238E27FC236}">
                <a16:creationId xmlns:a16="http://schemas.microsoft.com/office/drawing/2014/main" id="{F650EDAE-58CD-4C1B-ADBF-9DB98BA08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698875"/>
            <a:ext cx="3124200" cy="16002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1503" name="Rectangle 31" descr="宽下对角线">
            <a:extLst>
              <a:ext uri="{FF2B5EF4-FFF2-40B4-BE49-F238E27FC236}">
                <a16:creationId xmlns:a16="http://schemas.microsoft.com/office/drawing/2014/main" id="{CD9B8D44-7B10-4878-9566-F7B795782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698875"/>
            <a:ext cx="304800" cy="1600200"/>
          </a:xfrm>
          <a:prstGeom prst="rect">
            <a:avLst/>
          </a:prstGeom>
          <a:blipFill dpi="0" rotWithShape="0">
            <a:blip r:embed="rId2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66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1504" name="Rectangle 32" descr="宽下对角线">
            <a:extLst>
              <a:ext uri="{FF2B5EF4-FFF2-40B4-BE49-F238E27FC236}">
                <a16:creationId xmlns:a16="http://schemas.microsoft.com/office/drawing/2014/main" id="{F089F324-EAE3-42B3-95C0-F4875E00F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698875"/>
            <a:ext cx="304800" cy="1600200"/>
          </a:xfrm>
          <a:prstGeom prst="rect">
            <a:avLst/>
          </a:prstGeom>
          <a:blipFill dpi="0" rotWithShape="0">
            <a:blip r:embed="rId2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6666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61505" name="Object 33">
            <a:extLst>
              <a:ext uri="{FF2B5EF4-FFF2-40B4-BE49-F238E27FC236}">
                <a16:creationId xmlns:a16="http://schemas.microsoft.com/office/drawing/2014/main" id="{F4F5AB34-C931-4A1E-8233-8DE090CFF1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3165475"/>
          <a:ext cx="3905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4" name="Equation" r:id="rId25" imgW="95221" imgH="133566" progId="Equation.3">
                  <p:embed/>
                </p:oleObj>
              </mc:Choice>
              <mc:Fallback>
                <p:oleObj name="Equation" r:id="rId25" imgW="95221" imgH="133566" progId="Equation.3">
                  <p:embed/>
                  <p:pic>
                    <p:nvPicPr>
                      <p:cNvPr id="361505" name="Object 33">
                        <a:extLst>
                          <a:ext uri="{FF2B5EF4-FFF2-40B4-BE49-F238E27FC236}">
                            <a16:creationId xmlns:a16="http://schemas.microsoft.com/office/drawing/2014/main" id="{F4F5AB34-C931-4A1E-8233-8DE090CFF1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165475"/>
                        <a:ext cx="3905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06" name="Object 34">
            <a:extLst>
              <a:ext uri="{FF2B5EF4-FFF2-40B4-BE49-F238E27FC236}">
                <a16:creationId xmlns:a16="http://schemas.microsoft.com/office/drawing/2014/main" id="{3DADDB79-B998-41C2-A0B6-01E7EB12E5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0" y="3165475"/>
          <a:ext cx="4191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5" name="Equation" r:id="rId27" imgW="104743" imgH="133566" progId="Equation.3">
                  <p:embed/>
                </p:oleObj>
              </mc:Choice>
              <mc:Fallback>
                <p:oleObj name="Equation" r:id="rId27" imgW="104743" imgH="133566" progId="Equation.3">
                  <p:embed/>
                  <p:pic>
                    <p:nvPicPr>
                      <p:cNvPr id="361506" name="Object 34">
                        <a:extLst>
                          <a:ext uri="{FF2B5EF4-FFF2-40B4-BE49-F238E27FC236}">
                            <a16:creationId xmlns:a16="http://schemas.microsoft.com/office/drawing/2014/main" id="{3DADDB79-B998-41C2-A0B6-01E7EB12E5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3165475"/>
                        <a:ext cx="4191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1507" name="Group 35">
            <a:extLst>
              <a:ext uri="{FF2B5EF4-FFF2-40B4-BE49-F238E27FC236}">
                <a16:creationId xmlns:a16="http://schemas.microsoft.com/office/drawing/2014/main" id="{4AA2F04D-5F25-4E9A-94A7-593520CF52D3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5299075"/>
            <a:ext cx="3200400" cy="685800"/>
            <a:chOff x="3264" y="1440"/>
            <a:chExt cx="2016" cy="432"/>
          </a:xfrm>
        </p:grpSpPr>
        <p:sp>
          <p:nvSpPr>
            <p:cNvPr id="13371" name="Line 36">
              <a:extLst>
                <a:ext uri="{FF2B5EF4-FFF2-40B4-BE49-F238E27FC236}">
                  <a16:creationId xmlns:a16="http://schemas.microsoft.com/office/drawing/2014/main" id="{3C76ABD2-252A-40C3-9180-8DBBF9FAA0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440"/>
              <a:ext cx="0" cy="432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2" name="Line 37">
              <a:extLst>
                <a:ext uri="{FF2B5EF4-FFF2-40B4-BE49-F238E27FC236}">
                  <a16:creationId xmlns:a16="http://schemas.microsoft.com/office/drawing/2014/main" id="{3B0D9F76-1EA1-424D-A02F-3D661E8161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440"/>
              <a:ext cx="0" cy="432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3" name="Line 38">
              <a:extLst>
                <a:ext uri="{FF2B5EF4-FFF2-40B4-BE49-F238E27FC236}">
                  <a16:creationId xmlns:a16="http://schemas.microsoft.com/office/drawing/2014/main" id="{3D3A95C8-BC40-40E8-A479-30608D679D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1776"/>
              <a:ext cx="2016" cy="0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74" name="Object 39">
              <a:extLst>
                <a:ext uri="{FF2B5EF4-FFF2-40B4-BE49-F238E27FC236}">
                  <a16:creationId xmlns:a16="http://schemas.microsoft.com/office/drawing/2014/main" id="{DD29043E-C1D4-4269-A8EF-2414C92FBB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1488"/>
            <a:ext cx="218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16" name="Equation" r:id="rId29" imgW="57132" imgH="76323" progId="Equation.3">
                    <p:embed/>
                  </p:oleObj>
                </mc:Choice>
                <mc:Fallback>
                  <p:oleObj name="Equation" r:id="rId29" imgW="57132" imgH="76323" progId="Equation.3">
                    <p:embed/>
                    <p:pic>
                      <p:nvPicPr>
                        <p:cNvPr id="13374" name="Object 39">
                          <a:extLst>
                            <a:ext uri="{FF2B5EF4-FFF2-40B4-BE49-F238E27FC236}">
                              <a16:creationId xmlns:a16="http://schemas.microsoft.com/office/drawing/2014/main" id="{DD29043E-C1D4-4269-A8EF-2414C92FBB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488"/>
                          <a:ext cx="218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66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1512" name="Rectangle 40">
            <a:extLst>
              <a:ext uri="{FF2B5EF4-FFF2-40B4-BE49-F238E27FC236}">
                <a16:creationId xmlns:a16="http://schemas.microsoft.com/office/drawing/2014/main" id="{4C47D491-AC4C-4BB0-8399-3D45A75EB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52800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介质增益←  →光的损耗</a:t>
            </a:r>
          </a:p>
        </p:txBody>
      </p:sp>
      <p:sp>
        <p:nvSpPr>
          <p:cNvPr id="361513" name="Rectangle 41">
            <a:extLst>
              <a:ext uri="{FF2B5EF4-FFF2-40B4-BE49-F238E27FC236}">
                <a16:creationId xmlns:a16="http://schemas.microsoft.com/office/drawing/2014/main" id="{046318F3-7176-479E-A6F8-B527F3A66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60960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增益大于损耗</a:t>
            </a:r>
          </a:p>
        </p:txBody>
      </p:sp>
      <p:sp>
        <p:nvSpPr>
          <p:cNvPr id="361514" name="Line 42">
            <a:extLst>
              <a:ext uri="{FF2B5EF4-FFF2-40B4-BE49-F238E27FC236}">
                <a16:creationId xmlns:a16="http://schemas.microsoft.com/office/drawing/2014/main" id="{22498749-BFAF-488C-8F1E-B0780BB5E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003675"/>
            <a:ext cx="3276600" cy="3048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61515" name="Object 43">
            <a:extLst>
              <a:ext uri="{FF2B5EF4-FFF2-40B4-BE49-F238E27FC236}">
                <a16:creationId xmlns:a16="http://schemas.microsoft.com/office/drawing/2014/main" id="{F1688C8B-86C8-487F-9CD8-A4A9B569DF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3470275"/>
          <a:ext cx="3079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7" name="Equation" r:id="rId31" imgW="57132" imgH="133566" progId="Equation.3">
                  <p:embed/>
                </p:oleObj>
              </mc:Choice>
              <mc:Fallback>
                <p:oleObj name="Equation" r:id="rId31" imgW="57132" imgH="133566" progId="Equation.3">
                  <p:embed/>
                  <p:pic>
                    <p:nvPicPr>
                      <p:cNvPr id="361515" name="Object 43">
                        <a:extLst>
                          <a:ext uri="{FF2B5EF4-FFF2-40B4-BE49-F238E27FC236}">
                            <a16:creationId xmlns:a16="http://schemas.microsoft.com/office/drawing/2014/main" id="{F1688C8B-86C8-487F-9CD8-A4A9B569DF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470275"/>
                        <a:ext cx="30797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16" name="Object 44">
            <a:extLst>
              <a:ext uri="{FF2B5EF4-FFF2-40B4-BE49-F238E27FC236}">
                <a16:creationId xmlns:a16="http://schemas.microsoft.com/office/drawing/2014/main" id="{531CDE02-3B2D-4AC3-9FF3-16009EBEA0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572000"/>
          <a:ext cx="13684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8" name="Equation" r:id="rId33" imgW="533236" imgH="143106" progId="Equation.3">
                  <p:embed/>
                </p:oleObj>
              </mc:Choice>
              <mc:Fallback>
                <p:oleObj name="Equation" r:id="rId33" imgW="533236" imgH="143106" progId="Equation.3">
                  <p:embed/>
                  <p:pic>
                    <p:nvPicPr>
                      <p:cNvPr id="361516" name="Object 44">
                        <a:extLst>
                          <a:ext uri="{FF2B5EF4-FFF2-40B4-BE49-F238E27FC236}">
                            <a16:creationId xmlns:a16="http://schemas.microsoft.com/office/drawing/2014/main" id="{531CDE02-3B2D-4AC3-9FF3-16009EBEA0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72000"/>
                        <a:ext cx="13684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17" name="Object 45">
            <a:extLst>
              <a:ext uri="{FF2B5EF4-FFF2-40B4-BE49-F238E27FC236}">
                <a16:creationId xmlns:a16="http://schemas.microsoft.com/office/drawing/2014/main" id="{7FDB69F2-8162-46F5-A98B-5E55DC2EC4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0" y="3775075"/>
          <a:ext cx="3619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9" name="Equation" r:id="rId35" imgW="76177" imgH="133566" progId="Equation.3">
                  <p:embed/>
                </p:oleObj>
              </mc:Choice>
              <mc:Fallback>
                <p:oleObj name="Equation" r:id="rId35" imgW="76177" imgH="133566" progId="Equation.3">
                  <p:embed/>
                  <p:pic>
                    <p:nvPicPr>
                      <p:cNvPr id="361517" name="Object 45">
                        <a:extLst>
                          <a:ext uri="{FF2B5EF4-FFF2-40B4-BE49-F238E27FC236}">
                            <a16:creationId xmlns:a16="http://schemas.microsoft.com/office/drawing/2014/main" id="{7FDB69F2-8162-46F5-A98B-5E55DC2EC4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3775075"/>
                        <a:ext cx="3619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518" name="AutoShape 46">
            <a:extLst>
              <a:ext uri="{FF2B5EF4-FFF2-40B4-BE49-F238E27FC236}">
                <a16:creationId xmlns:a16="http://schemas.microsoft.com/office/drawing/2014/main" id="{CB2E2854-27A9-47FA-A6BF-4BEEFA3F5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61722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noFill/>
          <a:ln w="2222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61519" name="Object 47">
            <a:extLst>
              <a:ext uri="{FF2B5EF4-FFF2-40B4-BE49-F238E27FC236}">
                <a16:creationId xmlns:a16="http://schemas.microsoft.com/office/drawing/2014/main" id="{9521B0B0-98D8-4B31-B2C0-1013D4C8A8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7713" y="5257800"/>
          <a:ext cx="12842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0" name="Equation" r:id="rId37" imgW="495148" imgH="143106" progId="Equation.3">
                  <p:embed/>
                </p:oleObj>
              </mc:Choice>
              <mc:Fallback>
                <p:oleObj name="Equation" r:id="rId37" imgW="495148" imgH="143106" progId="Equation.3">
                  <p:embed/>
                  <p:pic>
                    <p:nvPicPr>
                      <p:cNvPr id="361519" name="Object 47">
                        <a:extLst>
                          <a:ext uri="{FF2B5EF4-FFF2-40B4-BE49-F238E27FC236}">
                            <a16:creationId xmlns:a16="http://schemas.microsoft.com/office/drawing/2014/main" id="{9521B0B0-98D8-4B31-B2C0-1013D4C8A8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5257800"/>
                        <a:ext cx="128428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20" name="Object 48">
            <a:extLst>
              <a:ext uri="{FF2B5EF4-FFF2-40B4-BE49-F238E27FC236}">
                <a16:creationId xmlns:a16="http://schemas.microsoft.com/office/drawing/2014/main" id="{B63434C2-4423-44BE-A990-9E50EB3B7B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0" y="4384675"/>
          <a:ext cx="3349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1" name="Equation" r:id="rId39" imgW="66654" imgH="143106" progId="Equation.3">
                  <p:embed/>
                </p:oleObj>
              </mc:Choice>
              <mc:Fallback>
                <p:oleObj name="Equation" r:id="rId39" imgW="66654" imgH="143106" progId="Equation.3">
                  <p:embed/>
                  <p:pic>
                    <p:nvPicPr>
                      <p:cNvPr id="361520" name="Object 48">
                        <a:extLst>
                          <a:ext uri="{FF2B5EF4-FFF2-40B4-BE49-F238E27FC236}">
                            <a16:creationId xmlns:a16="http://schemas.microsoft.com/office/drawing/2014/main" id="{B63434C2-4423-44BE-A990-9E50EB3B7B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4384675"/>
                        <a:ext cx="33496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521" name="Line 49">
            <a:extLst>
              <a:ext uri="{FF2B5EF4-FFF2-40B4-BE49-F238E27FC236}">
                <a16:creationId xmlns:a16="http://schemas.microsoft.com/office/drawing/2014/main" id="{32FA5351-98DC-45E7-8D41-D27D88F28A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4308475"/>
            <a:ext cx="3200400" cy="381000"/>
          </a:xfrm>
          <a:prstGeom prst="line">
            <a:avLst/>
          </a:prstGeom>
          <a:noFill/>
          <a:ln w="22225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61522" name="Object 50">
            <a:extLst>
              <a:ext uri="{FF2B5EF4-FFF2-40B4-BE49-F238E27FC236}">
                <a16:creationId xmlns:a16="http://schemas.microsoft.com/office/drawing/2014/main" id="{10F718A5-33B6-420D-9C7D-BF6D13C827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5257800"/>
          <a:ext cx="13954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2" name="Equation" r:id="rId41" imgW="552280" imgH="152647" progId="Equation.3">
                  <p:embed/>
                </p:oleObj>
              </mc:Choice>
              <mc:Fallback>
                <p:oleObj name="Equation" r:id="rId41" imgW="552280" imgH="152647" progId="Equation.3">
                  <p:embed/>
                  <p:pic>
                    <p:nvPicPr>
                      <p:cNvPr id="361522" name="Object 50">
                        <a:extLst>
                          <a:ext uri="{FF2B5EF4-FFF2-40B4-BE49-F238E27FC236}">
                            <a16:creationId xmlns:a16="http://schemas.microsoft.com/office/drawing/2014/main" id="{10F718A5-33B6-420D-9C7D-BF6D13C827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257800"/>
                        <a:ext cx="1395413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23" name="Object 51">
            <a:extLst>
              <a:ext uri="{FF2B5EF4-FFF2-40B4-BE49-F238E27FC236}">
                <a16:creationId xmlns:a16="http://schemas.microsoft.com/office/drawing/2014/main" id="{710C3EA4-6A14-4EDC-937D-D7A6F4741B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4079875"/>
          <a:ext cx="3619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3" name="Equation" r:id="rId43" imgW="76177" imgH="133566" progId="Equation.3">
                  <p:embed/>
                </p:oleObj>
              </mc:Choice>
              <mc:Fallback>
                <p:oleObj name="Equation" r:id="rId43" imgW="76177" imgH="133566" progId="Equation.3">
                  <p:embed/>
                  <p:pic>
                    <p:nvPicPr>
                      <p:cNvPr id="361523" name="Object 51">
                        <a:extLst>
                          <a:ext uri="{FF2B5EF4-FFF2-40B4-BE49-F238E27FC236}">
                            <a16:creationId xmlns:a16="http://schemas.microsoft.com/office/drawing/2014/main" id="{710C3EA4-6A14-4EDC-937D-D7A6F4741B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079875"/>
                        <a:ext cx="3619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24" name="Object 52">
            <a:extLst>
              <a:ext uri="{FF2B5EF4-FFF2-40B4-BE49-F238E27FC236}">
                <a16:creationId xmlns:a16="http://schemas.microsoft.com/office/drawing/2014/main" id="{5FA1B3F8-2198-4F77-9545-4870D3EDE1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4689475"/>
          <a:ext cx="3349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4" name="Equation" r:id="rId45" imgW="66654" imgH="143106" progId="Equation.3">
                  <p:embed/>
                </p:oleObj>
              </mc:Choice>
              <mc:Fallback>
                <p:oleObj name="Equation" r:id="rId45" imgW="66654" imgH="143106" progId="Equation.3">
                  <p:embed/>
                  <p:pic>
                    <p:nvPicPr>
                      <p:cNvPr id="361524" name="Object 52">
                        <a:extLst>
                          <a:ext uri="{FF2B5EF4-FFF2-40B4-BE49-F238E27FC236}">
                            <a16:creationId xmlns:a16="http://schemas.microsoft.com/office/drawing/2014/main" id="{5FA1B3F8-2198-4F77-9545-4870D3EDE1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689475"/>
                        <a:ext cx="33496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525" name="Line 53">
            <a:extLst>
              <a:ext uri="{FF2B5EF4-FFF2-40B4-BE49-F238E27FC236}">
                <a16:creationId xmlns:a16="http://schemas.microsoft.com/office/drawing/2014/main" id="{3B686B2D-C707-418D-8236-F881C9228E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689475"/>
            <a:ext cx="914400" cy="7620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1526" name="Line 54">
            <a:extLst>
              <a:ext uri="{FF2B5EF4-FFF2-40B4-BE49-F238E27FC236}">
                <a16:creationId xmlns:a16="http://schemas.microsoft.com/office/drawing/2014/main" id="{BF57A72E-6AA2-46C6-A266-E974496C20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003675"/>
            <a:ext cx="762000" cy="7620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1527" name="AutoShape 55">
            <a:extLst>
              <a:ext uri="{FF2B5EF4-FFF2-40B4-BE49-F238E27FC236}">
                <a16:creationId xmlns:a16="http://schemas.microsoft.com/office/drawing/2014/main" id="{3218281D-CEBF-4EB5-80BB-F4CD061EC39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514600" y="54102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222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61528" name="Object 56">
            <a:extLst>
              <a:ext uri="{FF2B5EF4-FFF2-40B4-BE49-F238E27FC236}">
                <a16:creationId xmlns:a16="http://schemas.microsoft.com/office/drawing/2014/main" id="{81251C3C-4599-4D1B-BD14-F4B2E3326B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4413"/>
          <a:ext cx="12573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5" name="Equation" r:id="rId47" imgW="485626" imgH="143106" progId="Equation.3">
                  <p:embed/>
                </p:oleObj>
              </mc:Choice>
              <mc:Fallback>
                <p:oleObj name="Equation" r:id="rId47" imgW="485626" imgH="143106" progId="Equation.3">
                  <p:embed/>
                  <p:pic>
                    <p:nvPicPr>
                      <p:cNvPr id="361528" name="Object 56">
                        <a:extLst>
                          <a:ext uri="{FF2B5EF4-FFF2-40B4-BE49-F238E27FC236}">
                            <a16:creationId xmlns:a16="http://schemas.microsoft.com/office/drawing/2014/main" id="{81251C3C-4599-4D1B-BD14-F4B2E3326B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4413"/>
                        <a:ext cx="12573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529" name="Object 57">
            <a:extLst>
              <a:ext uri="{FF2B5EF4-FFF2-40B4-BE49-F238E27FC236}">
                <a16:creationId xmlns:a16="http://schemas.microsoft.com/office/drawing/2014/main" id="{DF24B83B-8366-4406-91B2-E5F4F7DA4D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572000"/>
          <a:ext cx="3079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6" name="Equation" r:id="rId49" imgW="57132" imgH="133566" progId="Equation.3">
                  <p:embed/>
                </p:oleObj>
              </mc:Choice>
              <mc:Fallback>
                <p:oleObj name="Equation" r:id="rId49" imgW="57132" imgH="133566" progId="Equation.3">
                  <p:embed/>
                  <p:pic>
                    <p:nvPicPr>
                      <p:cNvPr id="361529" name="Object 57">
                        <a:extLst>
                          <a:ext uri="{FF2B5EF4-FFF2-40B4-BE49-F238E27FC236}">
                            <a16:creationId xmlns:a16="http://schemas.microsoft.com/office/drawing/2014/main" id="{DF24B83B-8366-4406-91B2-E5F4F7DA4D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72000"/>
                        <a:ext cx="30797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530" name="AutoShape 58">
            <a:extLst>
              <a:ext uri="{FF2B5EF4-FFF2-40B4-BE49-F238E27FC236}">
                <a16:creationId xmlns:a16="http://schemas.microsoft.com/office/drawing/2014/main" id="{682B1465-2B91-40EE-A728-779EE4ABC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7244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2222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1531" name="AutoShape 59">
            <a:extLst>
              <a:ext uri="{FF2B5EF4-FFF2-40B4-BE49-F238E27FC236}">
                <a16:creationId xmlns:a16="http://schemas.microsoft.com/office/drawing/2014/main" id="{EC026DCD-887B-4A4A-A188-DF82D835E36C}"/>
              </a:ext>
            </a:extLst>
          </p:cNvPr>
          <p:cNvSpPr>
            <a:spLocks noChangeArrowheads="1"/>
          </p:cNvSpPr>
          <p:nvPr/>
        </p:nvSpPr>
        <p:spPr bwMode="auto">
          <a:xfrm rot="-5400000" flipH="1" flipV="1">
            <a:off x="3581400" y="4648200"/>
            <a:ext cx="381000" cy="5334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noFill/>
          <a:ln w="2222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32" name="AutoShape 60">
            <a:extLst>
              <a:ext uri="{FF2B5EF4-FFF2-40B4-BE49-F238E27FC236}">
                <a16:creationId xmlns:a16="http://schemas.microsoft.com/office/drawing/2014/main" id="{ED70AC3E-024E-42A5-BCA8-83BE757E2214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76200" y="5715000"/>
            <a:ext cx="914400" cy="6096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611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5662" y="14285"/>
                </a:moveTo>
                <a:lnTo>
                  <a:pt x="21600" y="8310"/>
                </a:lnTo>
                <a:lnTo>
                  <a:pt x="18630" y="8310"/>
                </a:lnTo>
                <a:cubicBezTo>
                  <a:pt x="18630" y="3721"/>
                  <a:pt x="14430" y="0"/>
                  <a:pt x="9250" y="0"/>
                </a:cubicBezTo>
                <a:cubicBezTo>
                  <a:pt x="4141" y="0"/>
                  <a:pt x="0" y="3799"/>
                  <a:pt x="0" y="8485"/>
                </a:cubicBezTo>
                <a:lnTo>
                  <a:pt x="0" y="21600"/>
                </a:lnTo>
                <a:lnTo>
                  <a:pt x="6110" y="21600"/>
                </a:lnTo>
                <a:lnTo>
                  <a:pt x="6110" y="8310"/>
                </a:lnTo>
                <a:cubicBezTo>
                  <a:pt x="6110" y="6947"/>
                  <a:pt x="7362" y="5842"/>
                  <a:pt x="8907" y="5842"/>
                </a:cubicBezTo>
                <a:lnTo>
                  <a:pt x="9725" y="5842"/>
                </a:lnTo>
                <a:cubicBezTo>
                  <a:pt x="11269" y="5842"/>
                  <a:pt x="12520" y="6947"/>
                  <a:pt x="12520" y="8310"/>
                </a:cubicBezTo>
                <a:lnTo>
                  <a:pt x="9725" y="8310"/>
                </a:lnTo>
                <a:lnTo>
                  <a:pt x="15662" y="14285"/>
                </a:lnTo>
                <a:close/>
              </a:path>
            </a:pathLst>
          </a:custGeom>
          <a:noFill/>
          <a:ln w="2222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1533" name="Object 61">
            <a:extLst>
              <a:ext uri="{FF2B5EF4-FFF2-40B4-BE49-F238E27FC236}">
                <a16:creationId xmlns:a16="http://schemas.microsoft.com/office/drawing/2014/main" id="{A820143C-F695-455B-B4C4-52B827A3D0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6096000"/>
          <a:ext cx="20669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7" name="Equation" r:id="rId51" imgW="857487" imgH="152647" progId="Equation.3">
                  <p:embed/>
                </p:oleObj>
              </mc:Choice>
              <mc:Fallback>
                <p:oleObj name="Equation" r:id="rId51" imgW="857487" imgH="152647" progId="Equation.3">
                  <p:embed/>
                  <p:pic>
                    <p:nvPicPr>
                      <p:cNvPr id="361533" name="Object 61">
                        <a:extLst>
                          <a:ext uri="{FF2B5EF4-FFF2-40B4-BE49-F238E27FC236}">
                            <a16:creationId xmlns:a16="http://schemas.microsoft.com/office/drawing/2014/main" id="{A820143C-F695-455B-B4C4-52B827A3D0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6096000"/>
                        <a:ext cx="2066925" cy="5302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CC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68" name="Object 62">
            <a:extLst>
              <a:ext uri="{FF2B5EF4-FFF2-40B4-BE49-F238E27FC236}">
                <a16:creationId xmlns:a16="http://schemas.microsoft.com/office/drawing/2014/main" id="{C3D7556F-34C2-4A1E-B5F9-107D8B4C87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61039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8" name="Equation" r:id="rId53" imgW="114151" imgH="215619" progId="Equation.3">
                  <p:embed/>
                </p:oleObj>
              </mc:Choice>
              <mc:Fallback>
                <p:oleObj name="Equation" r:id="rId53" imgW="114151" imgH="215619" progId="Equation.3">
                  <p:embed/>
                  <p:pic>
                    <p:nvPicPr>
                      <p:cNvPr id="13368" name="Object 62">
                        <a:extLst>
                          <a:ext uri="{FF2B5EF4-FFF2-40B4-BE49-F238E27FC236}">
                            <a16:creationId xmlns:a16="http://schemas.microsoft.com/office/drawing/2014/main" id="{C3D7556F-34C2-4A1E-B5F9-107D8B4C87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6103938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535" name="Rectangle 63">
            <a:extLst>
              <a:ext uri="{FF2B5EF4-FFF2-40B4-BE49-F238E27FC236}">
                <a16:creationId xmlns:a16="http://schemas.microsoft.com/office/drawing/2014/main" id="{B119A366-6E51-47E7-B1D4-B321923F2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16547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82FD4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反射率</a:t>
            </a:r>
          </a:p>
        </p:txBody>
      </p:sp>
      <p:sp>
        <p:nvSpPr>
          <p:cNvPr id="361536" name="Rectangle 64">
            <a:extLst>
              <a:ext uri="{FF2B5EF4-FFF2-40B4-BE49-F238E27FC236}">
                <a16:creationId xmlns:a16="http://schemas.microsoft.com/office/drawing/2014/main" id="{AFE64EF7-690A-49D8-90F7-A5E462823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16547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82FD4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反射率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300"/>
                                        <p:tgtEl>
                                          <p:spTgt spid="3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300"/>
                                        <p:tgtEl>
                                          <p:spTgt spid="36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6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1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1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36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6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300"/>
                                        <p:tgtEl>
                                          <p:spTgt spid="36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6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6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6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6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6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6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2" dur="500"/>
                                        <p:tgtEl>
                                          <p:spTgt spid="36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6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1" dur="500"/>
                                        <p:tgtEl>
                                          <p:spTgt spid="36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6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300"/>
                                        <p:tgtEl>
                                          <p:spTgt spid="36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6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0" dur="300"/>
                                        <p:tgtEl>
                                          <p:spTgt spid="36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61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61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61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61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61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61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300"/>
                                        <p:tgtEl>
                                          <p:spTgt spid="36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300"/>
                                        <p:tgtEl>
                                          <p:spTgt spid="36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3" dur="300"/>
                                        <p:tgtEl>
                                          <p:spTgt spid="36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6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6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36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6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6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6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6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6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361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36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36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36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36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36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8" dur="500"/>
                                        <p:tgtEl>
                                          <p:spTgt spid="36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36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7" dur="500"/>
                                        <p:tgtEl>
                                          <p:spTgt spid="36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36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36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36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36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36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36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36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36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6" grpId="0" autoUpdateAnimBg="0"/>
      <p:bldP spid="361477" grpId="0" animBg="1"/>
      <p:bldP spid="361478" grpId="0" autoUpdateAnimBg="0"/>
      <p:bldP spid="361483" grpId="0" animBg="1"/>
      <p:bldP spid="361484" grpId="0" animBg="1"/>
      <p:bldP spid="361485" grpId="0" autoUpdateAnimBg="0"/>
      <p:bldP spid="361488" grpId="0" animBg="1"/>
      <p:bldP spid="361493" grpId="0" animBg="1"/>
      <p:bldP spid="361495" grpId="0" animBg="1"/>
      <p:bldP spid="361497" grpId="0" autoUpdateAnimBg="0"/>
      <p:bldP spid="361500" grpId="0" autoUpdateAnimBg="0"/>
      <p:bldP spid="361501" grpId="0" autoUpdateAnimBg="0"/>
      <p:bldP spid="361502" grpId="0" animBg="1"/>
      <p:bldP spid="361503" grpId="0" animBg="1"/>
      <p:bldP spid="361504" grpId="0" animBg="1"/>
      <p:bldP spid="361512" grpId="0" autoUpdateAnimBg="0"/>
      <p:bldP spid="361513" grpId="0" autoUpdateAnimBg="0"/>
      <p:bldP spid="361518" grpId="0" animBg="1"/>
      <p:bldP spid="361527" grpId="0" animBg="1"/>
      <p:bldP spid="361530" grpId="0" animBg="1"/>
      <p:bldP spid="361535" grpId="0" autoUpdateAnimBg="0"/>
      <p:bldP spid="36153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>
            <a:extLst>
              <a:ext uri="{FF2B5EF4-FFF2-40B4-BE49-F238E27FC236}">
                <a16:creationId xmlns:a16="http://schemas.microsoft.com/office/drawing/2014/main" id="{1EA91E2E-B3EF-475A-8CFC-7A82F4472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984750"/>
            <a:ext cx="198120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腔内允许存的波长为</a:t>
            </a:r>
          </a:p>
        </p:txBody>
      </p:sp>
      <p:graphicFrame>
        <p:nvGraphicFramePr>
          <p:cNvPr id="362501" name="Object 5">
            <a:extLst>
              <a:ext uri="{FF2B5EF4-FFF2-40B4-BE49-F238E27FC236}">
                <a16:creationId xmlns:a16="http://schemas.microsoft.com/office/drawing/2014/main" id="{0C33C065-98CE-494C-B197-CAB7B9581E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18986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0" name="Equation" r:id="rId4" imgW="780810" imgH="342953" progId="Equation.3">
                  <p:embed/>
                </p:oleObj>
              </mc:Choice>
              <mc:Fallback>
                <p:oleObj name="Equation" r:id="rId4" imgW="780810" imgH="34295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1898650" cy="949325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02" name="Rectangle 6">
            <a:extLst>
              <a:ext uri="{FF2B5EF4-FFF2-40B4-BE49-F238E27FC236}">
                <a16:creationId xmlns:a16="http://schemas.microsoft.com/office/drawing/2014/main" id="{D49FCAF2-FED7-47C0-82C0-AAEC526C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0" y="9144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   </a:t>
            </a: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光强维持不变</a:t>
            </a:r>
          </a:p>
        </p:txBody>
      </p:sp>
      <p:sp>
        <p:nvSpPr>
          <p:cNvPr id="362503" name="Rectangle 7">
            <a:extLst>
              <a:ext uri="{FF2B5EF4-FFF2-40B4-BE49-F238E27FC236}">
                <a16:creationId xmlns:a16="http://schemas.microsoft.com/office/drawing/2014/main" id="{C8B74A5B-9666-4145-A0C2-E1CB5C6C5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572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＞</a:t>
            </a: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   </a:t>
            </a: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光放大，光在谐振腔内增强</a:t>
            </a:r>
          </a:p>
        </p:txBody>
      </p:sp>
      <p:sp>
        <p:nvSpPr>
          <p:cNvPr id="362504" name="Rectangle 8">
            <a:extLst>
              <a:ext uri="{FF2B5EF4-FFF2-40B4-BE49-F238E27FC236}">
                <a16:creationId xmlns:a16="http://schemas.microsoft.com/office/drawing/2014/main" id="{E4FC9894-40FA-4B50-AF3B-F3AA8DC8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0" y="13716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＜</a:t>
            </a: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   </a:t>
            </a: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光减弱</a:t>
            </a:r>
          </a:p>
        </p:txBody>
      </p:sp>
      <p:sp>
        <p:nvSpPr>
          <p:cNvPr id="362505" name="AutoShape 9">
            <a:extLst>
              <a:ext uri="{FF2B5EF4-FFF2-40B4-BE49-F238E27FC236}">
                <a16:creationId xmlns:a16="http://schemas.microsoft.com/office/drawing/2014/main" id="{318B6AA2-5A94-4FE3-8F90-55BD5DFDF22D}"/>
              </a:ext>
            </a:extLst>
          </p:cNvPr>
          <p:cNvSpPr>
            <a:spLocks/>
          </p:cNvSpPr>
          <p:nvPr/>
        </p:nvSpPr>
        <p:spPr bwMode="auto">
          <a:xfrm>
            <a:off x="3225800" y="457200"/>
            <a:ext cx="457200" cy="1371600"/>
          </a:xfrm>
          <a:prstGeom prst="leftBrace">
            <a:avLst>
              <a:gd name="adj1" fmla="val 25000"/>
              <a:gd name="adj2" fmla="val 50000"/>
            </a:avLst>
          </a:prstGeom>
          <a:noFill/>
          <a:ln w="222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2506" name="Rectangle 10">
            <a:extLst>
              <a:ext uri="{FF2B5EF4-FFF2-40B4-BE49-F238E27FC236}">
                <a16:creationId xmlns:a16="http://schemas.microsoft.com/office/drawing/2014/main" id="{16241699-9295-4C7F-8393-0C16EA87B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00" y="1676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可能使</a:t>
            </a:r>
          </a:p>
        </p:txBody>
      </p:sp>
      <p:graphicFrame>
        <p:nvGraphicFramePr>
          <p:cNvPr id="362507" name="Object 11">
            <a:extLst>
              <a:ext uri="{FF2B5EF4-FFF2-40B4-BE49-F238E27FC236}">
                <a16:creationId xmlns:a16="http://schemas.microsoft.com/office/drawing/2014/main" id="{FB22849D-4581-47C4-B52E-C1C223C83E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706563"/>
          <a:ext cx="10604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1" name="Equation" r:id="rId6" imgW="399927" imgH="143106" progId="Equation.3">
                  <p:embed/>
                </p:oleObj>
              </mc:Choice>
              <mc:Fallback>
                <p:oleObj name="Equation" r:id="rId6" imgW="399927" imgH="1431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06563"/>
                        <a:ext cx="10604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08" name="Rectangle 12">
            <a:extLst>
              <a:ext uri="{FF2B5EF4-FFF2-40B4-BE49-F238E27FC236}">
                <a16:creationId xmlns:a16="http://schemas.microsoft.com/office/drawing/2014/main" id="{79E18513-385F-4F5E-9962-91AD52D27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2085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</a:p>
        </p:txBody>
      </p:sp>
      <p:graphicFrame>
        <p:nvGraphicFramePr>
          <p:cNvPr id="362509" name="Object 13">
            <a:extLst>
              <a:ext uri="{FF2B5EF4-FFF2-40B4-BE49-F238E27FC236}">
                <a16:creationId xmlns:a16="http://schemas.microsoft.com/office/drawing/2014/main" id="{F7B59CD8-708D-4FC3-AD8C-3ECFBD2A18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209800"/>
          <a:ext cx="17033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2" name="Equation" r:id="rId8" imgW="685589" imgH="143106" progId="Equation.3">
                  <p:embed/>
                </p:oleObj>
              </mc:Choice>
              <mc:Fallback>
                <p:oleObj name="Equation" r:id="rId8" imgW="685589" imgH="14310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09800"/>
                        <a:ext cx="170338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10" name="AutoShape 14">
            <a:extLst>
              <a:ext uri="{FF2B5EF4-FFF2-40B4-BE49-F238E27FC236}">
                <a16:creationId xmlns:a16="http://schemas.microsoft.com/office/drawing/2014/main" id="{75963A32-2A1C-4D01-A898-F4976F0A5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914400"/>
            <a:ext cx="1676400" cy="838200"/>
          </a:xfrm>
          <a:prstGeom prst="wedgeRectCallout">
            <a:avLst>
              <a:gd name="adj1" fmla="val -50569"/>
              <a:gd name="adj2" fmla="val 81440"/>
            </a:avLst>
          </a:prstGeom>
          <a:noFill/>
          <a:ln w="2222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阈值增益系数</a:t>
            </a:r>
          </a:p>
        </p:txBody>
      </p:sp>
      <p:sp>
        <p:nvSpPr>
          <p:cNvPr id="362511" name="AutoShape 15">
            <a:extLst>
              <a:ext uri="{FF2B5EF4-FFF2-40B4-BE49-F238E27FC236}">
                <a16:creationId xmlns:a16="http://schemas.microsoft.com/office/drawing/2014/main" id="{5FFC0280-9AEB-4BDA-AF59-B93F65CBC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3622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62512" name="Object 16">
            <a:extLst>
              <a:ext uri="{FF2B5EF4-FFF2-40B4-BE49-F238E27FC236}">
                <a16:creationId xmlns:a16="http://schemas.microsoft.com/office/drawing/2014/main" id="{1AF40B1C-F610-45FB-A7D6-D89A45F4CA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1981200"/>
          <a:ext cx="388143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3" name="Equation" r:id="rId10" imgW="1676385" imgH="342953" progId="Equation.3">
                  <p:embed/>
                </p:oleObj>
              </mc:Choice>
              <mc:Fallback>
                <p:oleObj name="Equation" r:id="rId10" imgW="1676385" imgH="34295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981200"/>
                        <a:ext cx="3881438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13" name="Rectangle 17">
            <a:extLst>
              <a:ext uri="{FF2B5EF4-FFF2-40B4-BE49-F238E27FC236}">
                <a16:creationId xmlns:a16="http://schemas.microsoft.com/office/drawing/2014/main" id="{F2813480-A4A4-42D0-8210-FF9D3A86B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768600"/>
            <a:ext cx="8458200" cy="100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☆ </a:t>
            </a: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要形成激光，必须满足</a:t>
            </a:r>
            <a:r>
              <a:rPr kumimoji="1"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两个条件</a:t>
            </a: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有能实现粒子数反转的激活介质。这是前提条件；</a:t>
            </a:r>
            <a:r>
              <a:rPr kumimoji="1"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有满足阈值条件的谐振腔。 </a:t>
            </a:r>
          </a:p>
        </p:txBody>
      </p:sp>
      <p:sp>
        <p:nvSpPr>
          <p:cNvPr id="362514" name="Rectangle 18">
            <a:extLst>
              <a:ext uri="{FF2B5EF4-FFF2-40B4-BE49-F238E27FC236}">
                <a16:creationId xmlns:a16="http://schemas.microsoft.com/office/drawing/2014/main" id="{9BF7BAE0-AAFF-4298-ADBD-E851AE1DD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3" y="3810000"/>
            <a:ext cx="5562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七、激光的纵模与横模</a:t>
            </a:r>
          </a:p>
        </p:txBody>
      </p:sp>
      <p:sp>
        <p:nvSpPr>
          <p:cNvPr id="362515" name="Rectangle 19">
            <a:extLst>
              <a:ext uri="{FF2B5EF4-FFF2-40B4-BE49-F238E27FC236}">
                <a16:creationId xmlns:a16="http://schemas.microsoft.com/office/drawing/2014/main" id="{91FAA275-6C37-4417-A6BA-F3EFF0988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359275"/>
            <a:ext cx="5562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激光的纵模 </a:t>
            </a:r>
          </a:p>
        </p:txBody>
      </p:sp>
      <p:sp>
        <p:nvSpPr>
          <p:cNvPr id="362516" name="AutoShape 20">
            <a:extLst>
              <a:ext uri="{FF2B5EF4-FFF2-40B4-BE49-F238E27FC236}">
                <a16:creationId xmlns:a16="http://schemas.microsoft.com/office/drawing/2014/main" id="{59CAAFC9-A09C-42FF-9A84-76EC6C08E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495800"/>
            <a:ext cx="228600" cy="2286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>
                <a:solidFill>
                  <a:srgbClr val="00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362517" name="Line 21">
            <a:extLst>
              <a:ext uri="{FF2B5EF4-FFF2-40B4-BE49-F238E27FC236}">
                <a16:creationId xmlns:a16="http://schemas.microsoft.com/office/drawing/2014/main" id="{96F34B39-C2D1-46DD-865F-1B7D6B6EF9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1663" y="4038600"/>
            <a:ext cx="43434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2518" name="Line 22">
            <a:extLst>
              <a:ext uri="{FF2B5EF4-FFF2-40B4-BE49-F238E27FC236}">
                <a16:creationId xmlns:a16="http://schemas.microsoft.com/office/drawing/2014/main" id="{089A1949-16FF-4CB6-A7CD-430F2113F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1663" y="4343400"/>
            <a:ext cx="15240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2519" name="Group 23">
            <a:extLst>
              <a:ext uri="{FF2B5EF4-FFF2-40B4-BE49-F238E27FC236}">
                <a16:creationId xmlns:a16="http://schemas.microsoft.com/office/drawing/2014/main" id="{6F3AE4A8-991D-46E9-8EE9-81D72BDBF90C}"/>
              </a:ext>
            </a:extLst>
          </p:cNvPr>
          <p:cNvGrpSpPr>
            <a:grpSpLocks/>
          </p:cNvGrpSpPr>
          <p:nvPr/>
        </p:nvGrpSpPr>
        <p:grpSpPr bwMode="auto">
          <a:xfrm>
            <a:off x="4411663" y="4572000"/>
            <a:ext cx="4343400" cy="152400"/>
            <a:chOff x="528" y="2016"/>
            <a:chExt cx="2736" cy="96"/>
          </a:xfrm>
        </p:grpSpPr>
        <p:sp>
          <p:nvSpPr>
            <p:cNvPr id="14384" name="Line 24">
              <a:extLst>
                <a:ext uri="{FF2B5EF4-FFF2-40B4-BE49-F238E27FC236}">
                  <a16:creationId xmlns:a16="http://schemas.microsoft.com/office/drawing/2014/main" id="{98A9E84A-CD80-4653-8F46-B22C2C127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016"/>
              <a:ext cx="2640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5" name="Line 25">
              <a:extLst>
                <a:ext uri="{FF2B5EF4-FFF2-40B4-BE49-F238E27FC236}">
                  <a16:creationId xmlns:a16="http://schemas.microsoft.com/office/drawing/2014/main" id="{07FBA27A-0A54-470E-ADB3-926B966AC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112"/>
              <a:ext cx="864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6" name="Line 26">
              <a:extLst>
                <a:ext uri="{FF2B5EF4-FFF2-40B4-BE49-F238E27FC236}">
                  <a16:creationId xmlns:a16="http://schemas.microsoft.com/office/drawing/2014/main" id="{926A183A-27F9-45D0-8DBF-9F487717B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016"/>
              <a:ext cx="864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7" name="Line 27">
              <a:extLst>
                <a:ext uri="{FF2B5EF4-FFF2-40B4-BE49-F238E27FC236}">
                  <a16:creationId xmlns:a16="http://schemas.microsoft.com/office/drawing/2014/main" id="{DA0504EB-AB65-4D0B-8B6D-DC7D516A8B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2064"/>
              <a:ext cx="2592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8" name="Arc 28">
              <a:extLst>
                <a:ext uri="{FF2B5EF4-FFF2-40B4-BE49-F238E27FC236}">
                  <a16:creationId xmlns:a16="http://schemas.microsoft.com/office/drawing/2014/main" id="{54C279B1-3228-4C40-9A25-0C8B8DCC5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96" cy="48"/>
            </a:xfrm>
            <a:custGeom>
              <a:avLst/>
              <a:gdLst>
                <a:gd name="T0" fmla="*/ 0 w 21600"/>
                <a:gd name="T1" fmla="*/ 0 h 43127"/>
                <a:gd name="T2" fmla="*/ 0 w 21600"/>
                <a:gd name="T3" fmla="*/ 0 h 43127"/>
                <a:gd name="T4" fmla="*/ 0 w 21600"/>
                <a:gd name="T5" fmla="*/ 0 h 431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127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842"/>
                    <a:pt x="12975" y="42205"/>
                    <a:pt x="1771" y="43127"/>
                  </a:cubicBezTo>
                </a:path>
                <a:path w="21600" h="43127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842"/>
                    <a:pt x="12975" y="42205"/>
                    <a:pt x="1771" y="4312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9" name="Arc 29">
              <a:extLst>
                <a:ext uri="{FF2B5EF4-FFF2-40B4-BE49-F238E27FC236}">
                  <a16:creationId xmlns:a16="http://schemas.microsoft.com/office/drawing/2014/main" id="{D42A6AC0-34B0-4791-BB2B-F5EB102194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8" y="2064"/>
              <a:ext cx="96" cy="48"/>
            </a:xfrm>
            <a:custGeom>
              <a:avLst/>
              <a:gdLst>
                <a:gd name="T0" fmla="*/ 0 w 21600"/>
                <a:gd name="T1" fmla="*/ 0 h 43127"/>
                <a:gd name="T2" fmla="*/ 0 w 21600"/>
                <a:gd name="T3" fmla="*/ 0 h 43127"/>
                <a:gd name="T4" fmla="*/ 0 w 21600"/>
                <a:gd name="T5" fmla="*/ 0 h 431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127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842"/>
                    <a:pt x="12975" y="42205"/>
                    <a:pt x="1771" y="43127"/>
                  </a:cubicBezTo>
                </a:path>
                <a:path w="21600" h="43127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842"/>
                    <a:pt x="12975" y="42205"/>
                    <a:pt x="1771" y="4312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2526" name="Group 30">
            <a:extLst>
              <a:ext uri="{FF2B5EF4-FFF2-40B4-BE49-F238E27FC236}">
                <a16:creationId xmlns:a16="http://schemas.microsoft.com/office/drawing/2014/main" id="{ADCCB5EB-1001-42CB-8DD6-B7AD112C1890}"/>
              </a:ext>
            </a:extLst>
          </p:cNvPr>
          <p:cNvGrpSpPr>
            <a:grpSpLocks/>
          </p:cNvGrpSpPr>
          <p:nvPr/>
        </p:nvGrpSpPr>
        <p:grpSpPr bwMode="auto">
          <a:xfrm>
            <a:off x="4411663" y="4876800"/>
            <a:ext cx="4343400" cy="457200"/>
            <a:chOff x="528" y="2016"/>
            <a:chExt cx="2736" cy="288"/>
          </a:xfrm>
        </p:grpSpPr>
        <p:sp>
          <p:nvSpPr>
            <p:cNvPr id="14368" name="Line 31">
              <a:extLst>
                <a:ext uri="{FF2B5EF4-FFF2-40B4-BE49-F238E27FC236}">
                  <a16:creationId xmlns:a16="http://schemas.microsoft.com/office/drawing/2014/main" id="{A5A6929B-F7CE-4D76-9C2F-7D997CD2E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304"/>
              <a:ext cx="864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69" name="Group 32">
              <a:extLst>
                <a:ext uri="{FF2B5EF4-FFF2-40B4-BE49-F238E27FC236}">
                  <a16:creationId xmlns:a16="http://schemas.microsoft.com/office/drawing/2014/main" id="{E419BA21-47EF-4A68-A10F-6B0429F20B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2016"/>
              <a:ext cx="2736" cy="96"/>
              <a:chOff x="528" y="2016"/>
              <a:chExt cx="2736" cy="96"/>
            </a:xfrm>
          </p:grpSpPr>
          <p:sp>
            <p:nvSpPr>
              <p:cNvPr id="14378" name="Line 33">
                <a:extLst>
                  <a:ext uri="{FF2B5EF4-FFF2-40B4-BE49-F238E27FC236}">
                    <a16:creationId xmlns:a16="http://schemas.microsoft.com/office/drawing/2014/main" id="{5FEA2A9E-7875-43BB-BAAA-447B196E30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2016"/>
                <a:ext cx="2640" cy="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9" name="Line 34">
                <a:extLst>
                  <a:ext uri="{FF2B5EF4-FFF2-40B4-BE49-F238E27FC236}">
                    <a16:creationId xmlns:a16="http://schemas.microsoft.com/office/drawing/2014/main" id="{A76207FD-9E42-493F-8C9A-BCABF27859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112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0" name="Line 35">
                <a:extLst>
                  <a:ext uri="{FF2B5EF4-FFF2-40B4-BE49-F238E27FC236}">
                    <a16:creationId xmlns:a16="http://schemas.microsoft.com/office/drawing/2014/main" id="{57E57204-A21D-45C3-8FC5-97D55D2DE0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016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1" name="Line 36">
                <a:extLst>
                  <a:ext uri="{FF2B5EF4-FFF2-40B4-BE49-F238E27FC236}">
                    <a16:creationId xmlns:a16="http://schemas.microsoft.com/office/drawing/2014/main" id="{BC36AE1F-4BBB-45FF-8F30-05FDAF1F33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6" y="2064"/>
                <a:ext cx="2592" cy="0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2" name="Arc 37">
                <a:extLst>
                  <a:ext uri="{FF2B5EF4-FFF2-40B4-BE49-F238E27FC236}">
                    <a16:creationId xmlns:a16="http://schemas.microsoft.com/office/drawing/2014/main" id="{5F7A4AD8-34C1-4DA8-9890-4660CFCBA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96" cy="48"/>
              </a:xfrm>
              <a:custGeom>
                <a:avLst/>
                <a:gdLst>
                  <a:gd name="T0" fmla="*/ 0 w 21600"/>
                  <a:gd name="T1" fmla="*/ 0 h 43127"/>
                  <a:gd name="T2" fmla="*/ 0 w 21600"/>
                  <a:gd name="T3" fmla="*/ 0 h 43127"/>
                  <a:gd name="T4" fmla="*/ 0 w 21600"/>
                  <a:gd name="T5" fmla="*/ 0 h 4312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27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842"/>
                      <a:pt x="12975" y="42205"/>
                      <a:pt x="1771" y="43127"/>
                    </a:cubicBezTo>
                  </a:path>
                  <a:path w="21600" h="43127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842"/>
                      <a:pt x="12975" y="42205"/>
                      <a:pt x="1771" y="43127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3" name="Arc 38">
                <a:extLst>
                  <a:ext uri="{FF2B5EF4-FFF2-40B4-BE49-F238E27FC236}">
                    <a16:creationId xmlns:a16="http://schemas.microsoft.com/office/drawing/2014/main" id="{5A12AE71-4EC0-4D9C-8B78-3D258DA0AD6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28" y="2064"/>
                <a:ext cx="96" cy="48"/>
              </a:xfrm>
              <a:custGeom>
                <a:avLst/>
                <a:gdLst>
                  <a:gd name="T0" fmla="*/ 0 w 21600"/>
                  <a:gd name="T1" fmla="*/ 0 h 43127"/>
                  <a:gd name="T2" fmla="*/ 0 w 21600"/>
                  <a:gd name="T3" fmla="*/ 0 h 43127"/>
                  <a:gd name="T4" fmla="*/ 0 w 21600"/>
                  <a:gd name="T5" fmla="*/ 0 h 4312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27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842"/>
                      <a:pt x="12975" y="42205"/>
                      <a:pt x="1771" y="43127"/>
                    </a:cubicBezTo>
                  </a:path>
                  <a:path w="21600" h="43127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842"/>
                      <a:pt x="12975" y="42205"/>
                      <a:pt x="1771" y="43127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70" name="Line 39">
              <a:extLst>
                <a:ext uri="{FF2B5EF4-FFF2-40B4-BE49-F238E27FC236}">
                  <a16:creationId xmlns:a16="http://schemas.microsoft.com/office/drawing/2014/main" id="{B7F925B7-0724-41A6-800F-809ECFCA1C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112"/>
              <a:ext cx="1776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1" name="Line 40">
              <a:extLst>
                <a:ext uri="{FF2B5EF4-FFF2-40B4-BE49-F238E27FC236}">
                  <a16:creationId xmlns:a16="http://schemas.microsoft.com/office/drawing/2014/main" id="{44D762C6-7DEC-4958-95DC-2B39FE0558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2160"/>
              <a:ext cx="2592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Arc 41">
              <a:extLst>
                <a:ext uri="{FF2B5EF4-FFF2-40B4-BE49-F238E27FC236}">
                  <a16:creationId xmlns:a16="http://schemas.microsoft.com/office/drawing/2014/main" id="{37F52E56-E06D-4F14-9966-66304837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112"/>
              <a:ext cx="96" cy="48"/>
            </a:xfrm>
            <a:custGeom>
              <a:avLst/>
              <a:gdLst>
                <a:gd name="T0" fmla="*/ 0 w 21600"/>
                <a:gd name="T1" fmla="*/ 0 h 43127"/>
                <a:gd name="T2" fmla="*/ 0 w 21600"/>
                <a:gd name="T3" fmla="*/ 0 h 43127"/>
                <a:gd name="T4" fmla="*/ 0 w 21600"/>
                <a:gd name="T5" fmla="*/ 0 h 431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127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842"/>
                    <a:pt x="12975" y="42205"/>
                    <a:pt x="1771" y="43127"/>
                  </a:cubicBezTo>
                </a:path>
                <a:path w="21600" h="43127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842"/>
                    <a:pt x="12975" y="42205"/>
                    <a:pt x="1771" y="4312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3" name="Arc 42">
              <a:extLst>
                <a:ext uri="{FF2B5EF4-FFF2-40B4-BE49-F238E27FC236}">
                  <a16:creationId xmlns:a16="http://schemas.microsoft.com/office/drawing/2014/main" id="{47EDEDE7-3CFB-4CF0-89FD-8C506F3629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8" y="2160"/>
              <a:ext cx="96" cy="48"/>
            </a:xfrm>
            <a:custGeom>
              <a:avLst/>
              <a:gdLst>
                <a:gd name="T0" fmla="*/ 0 w 21600"/>
                <a:gd name="T1" fmla="*/ 0 h 43127"/>
                <a:gd name="T2" fmla="*/ 0 w 21600"/>
                <a:gd name="T3" fmla="*/ 0 h 43127"/>
                <a:gd name="T4" fmla="*/ 0 w 21600"/>
                <a:gd name="T5" fmla="*/ 0 h 431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127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842"/>
                    <a:pt x="12975" y="42205"/>
                    <a:pt x="1771" y="43127"/>
                  </a:cubicBezTo>
                </a:path>
                <a:path w="21600" h="43127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842"/>
                    <a:pt x="12975" y="42205"/>
                    <a:pt x="1771" y="4312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4" name="Line 43">
              <a:extLst>
                <a:ext uri="{FF2B5EF4-FFF2-40B4-BE49-F238E27FC236}">
                  <a16:creationId xmlns:a16="http://schemas.microsoft.com/office/drawing/2014/main" id="{7B3DACAF-675E-4769-91EF-0F000C8A67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208"/>
              <a:ext cx="2544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5" name="Line 44">
              <a:extLst>
                <a:ext uri="{FF2B5EF4-FFF2-40B4-BE49-F238E27FC236}">
                  <a16:creationId xmlns:a16="http://schemas.microsoft.com/office/drawing/2014/main" id="{65FCA454-9E24-4791-AC33-A7C60B18A2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2256"/>
              <a:ext cx="2592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Arc 45">
              <a:extLst>
                <a:ext uri="{FF2B5EF4-FFF2-40B4-BE49-F238E27FC236}">
                  <a16:creationId xmlns:a16="http://schemas.microsoft.com/office/drawing/2014/main" id="{BAA6F37D-B015-4BEE-9EBB-56334D97F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208"/>
              <a:ext cx="96" cy="48"/>
            </a:xfrm>
            <a:custGeom>
              <a:avLst/>
              <a:gdLst>
                <a:gd name="T0" fmla="*/ 0 w 21600"/>
                <a:gd name="T1" fmla="*/ 0 h 43127"/>
                <a:gd name="T2" fmla="*/ 0 w 21600"/>
                <a:gd name="T3" fmla="*/ 0 h 43127"/>
                <a:gd name="T4" fmla="*/ 0 w 21600"/>
                <a:gd name="T5" fmla="*/ 0 h 431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127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842"/>
                    <a:pt x="12975" y="42205"/>
                    <a:pt x="1771" y="43127"/>
                  </a:cubicBezTo>
                </a:path>
                <a:path w="21600" h="43127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842"/>
                    <a:pt x="12975" y="42205"/>
                    <a:pt x="1771" y="4312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7" name="Arc 46">
              <a:extLst>
                <a:ext uri="{FF2B5EF4-FFF2-40B4-BE49-F238E27FC236}">
                  <a16:creationId xmlns:a16="http://schemas.microsoft.com/office/drawing/2014/main" id="{C93071A2-292F-4CA0-9F14-53C346944F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8" y="2256"/>
              <a:ext cx="96" cy="48"/>
            </a:xfrm>
            <a:custGeom>
              <a:avLst/>
              <a:gdLst>
                <a:gd name="T0" fmla="*/ 0 w 21600"/>
                <a:gd name="T1" fmla="*/ 0 h 43127"/>
                <a:gd name="T2" fmla="*/ 0 w 21600"/>
                <a:gd name="T3" fmla="*/ 0 h 43127"/>
                <a:gd name="T4" fmla="*/ 0 w 21600"/>
                <a:gd name="T5" fmla="*/ 0 h 431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127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842"/>
                    <a:pt x="12975" y="42205"/>
                    <a:pt x="1771" y="43127"/>
                  </a:cubicBezTo>
                </a:path>
                <a:path w="21600" h="43127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842"/>
                    <a:pt x="12975" y="42205"/>
                    <a:pt x="1771" y="4312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2543" name="Line 47">
            <a:extLst>
              <a:ext uri="{FF2B5EF4-FFF2-40B4-BE49-F238E27FC236}">
                <a16:creationId xmlns:a16="http://schemas.microsoft.com/office/drawing/2014/main" id="{6B02B3D8-1E21-4FC9-9270-CA405F7EB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1663" y="5562600"/>
            <a:ext cx="43434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2544" name="Line 48">
            <a:extLst>
              <a:ext uri="{FF2B5EF4-FFF2-40B4-BE49-F238E27FC236}">
                <a16:creationId xmlns:a16="http://schemas.microsoft.com/office/drawing/2014/main" id="{B8BEB0BE-337E-46DE-92C2-4289BE6BB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5663" y="3810000"/>
            <a:ext cx="0" cy="1981200"/>
          </a:xfrm>
          <a:prstGeom prst="line">
            <a:avLst/>
          </a:prstGeom>
          <a:noFill/>
          <a:ln w="9525">
            <a:solidFill>
              <a:srgbClr val="FF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62545" name="Object 49">
            <a:extLst>
              <a:ext uri="{FF2B5EF4-FFF2-40B4-BE49-F238E27FC236}">
                <a16:creationId xmlns:a16="http://schemas.microsoft.com/office/drawing/2014/main" id="{CE65CCE1-1F3B-4D2D-8D7F-B43B07D3B4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0663" y="4114800"/>
          <a:ext cx="2794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4" name="Equation" r:id="rId12" imgW="38088" imgH="95404" progId="Equation.3">
                  <p:embed/>
                </p:oleObj>
              </mc:Choice>
              <mc:Fallback>
                <p:oleObj name="Equation" r:id="rId12" imgW="38088" imgH="95404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3" y="4114800"/>
                        <a:ext cx="2794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46" name="Object 50">
            <a:extLst>
              <a:ext uri="{FF2B5EF4-FFF2-40B4-BE49-F238E27FC236}">
                <a16:creationId xmlns:a16="http://schemas.microsoft.com/office/drawing/2014/main" id="{EDDC0179-2AB2-474C-98A7-EA9040F673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3" y="4038600"/>
          <a:ext cx="279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5" name="Equation" r:id="rId14" imgW="38088" imgH="38162" progId="Equation.3">
                  <p:embed/>
                </p:oleObj>
              </mc:Choice>
              <mc:Fallback>
                <p:oleObj name="Equation" r:id="rId14" imgW="38088" imgH="38162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038600"/>
                        <a:ext cx="279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47" name="Object 51">
            <a:extLst>
              <a:ext uri="{FF2B5EF4-FFF2-40B4-BE49-F238E27FC236}">
                <a16:creationId xmlns:a16="http://schemas.microsoft.com/office/drawing/2014/main" id="{7B02F704-A97F-4645-A5D7-449BDC3215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31263" y="4038600"/>
          <a:ext cx="3079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6" name="Equation" r:id="rId16" imgW="57132" imgH="76323" progId="Equation.3">
                  <p:embed/>
                </p:oleObj>
              </mc:Choice>
              <mc:Fallback>
                <p:oleObj name="Equation" r:id="rId16" imgW="57132" imgH="76323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1263" y="4038600"/>
                        <a:ext cx="3079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48" name="Object 52">
            <a:extLst>
              <a:ext uri="{FF2B5EF4-FFF2-40B4-BE49-F238E27FC236}">
                <a16:creationId xmlns:a16="http://schemas.microsoft.com/office/drawing/2014/main" id="{38B6554D-D01B-4BB9-9B8E-E8790F3DAB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5257800"/>
          <a:ext cx="14525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7" name="Equation" r:id="rId18" imgW="571324" imgH="95404" progId="Equation.3">
                  <p:embed/>
                </p:oleObj>
              </mc:Choice>
              <mc:Fallback>
                <p:oleObj name="Equation" r:id="rId18" imgW="571324" imgH="95404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257800"/>
                        <a:ext cx="145256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49" name="Object 53">
            <a:extLst>
              <a:ext uri="{FF2B5EF4-FFF2-40B4-BE49-F238E27FC236}">
                <a16:creationId xmlns:a16="http://schemas.microsoft.com/office/drawing/2014/main" id="{E380BFA9-2A07-4425-A186-632B1342ED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663" y="5905500"/>
          <a:ext cx="1423987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8" name="Equation" r:id="rId20" imgW="561802" imgH="304791" progId="Equation.3">
                  <p:embed/>
                </p:oleObj>
              </mc:Choice>
              <mc:Fallback>
                <p:oleObj name="Equation" r:id="rId20" imgW="561802" imgH="304791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5905500"/>
                        <a:ext cx="1423987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50" name="Object 54">
            <a:extLst>
              <a:ext uri="{FF2B5EF4-FFF2-40B4-BE49-F238E27FC236}">
                <a16:creationId xmlns:a16="http://schemas.microsoft.com/office/drawing/2014/main" id="{9E0CD801-2D7E-40A8-936F-DFA583C15E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0463" y="5905500"/>
          <a:ext cx="1395412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9" name="Equation" r:id="rId22" imgW="552280" imgH="304791" progId="Equation.3">
                  <p:embed/>
                </p:oleObj>
              </mc:Choice>
              <mc:Fallback>
                <p:oleObj name="Equation" r:id="rId22" imgW="552280" imgH="304791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463" y="5905500"/>
                        <a:ext cx="1395412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51" name="Rectangle 55">
            <a:extLst>
              <a:ext uri="{FF2B5EF4-FFF2-40B4-BE49-F238E27FC236}">
                <a16:creationId xmlns:a16="http://schemas.microsoft.com/office/drawing/2014/main" id="{6B023362-DF15-4C75-8A29-51BA3A022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263" y="5715000"/>
            <a:ext cx="4648200" cy="106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将由整数</a:t>
            </a:r>
            <a:r>
              <a:rPr kumimoji="1" lang="en-US" altLang="zh-CN" sz="2400" i="1">
                <a:solidFill>
                  <a:srgbClr val="00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所表征的腔内纵向场分布称为腔的纵模。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36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3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300"/>
                                        <p:tgtEl>
                                          <p:spTgt spid="36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300"/>
                                        <p:tgtEl>
                                          <p:spTgt spid="362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6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36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362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362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362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362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62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300"/>
                                        <p:tgtEl>
                                          <p:spTgt spid="36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62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62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300"/>
                                        <p:tgtEl>
                                          <p:spTgt spid="36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6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62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62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6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6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62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2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6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6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6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6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6" dur="300"/>
                                        <p:tgtEl>
                                          <p:spTgt spid="36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6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6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6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6" dur="300"/>
                                        <p:tgtEl>
                                          <p:spTgt spid="36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8" grpId="0" autoUpdateAnimBg="0"/>
      <p:bldP spid="362502" grpId="0" autoUpdateAnimBg="0"/>
      <p:bldP spid="362503" grpId="0" autoUpdateAnimBg="0"/>
      <p:bldP spid="362504" grpId="0" autoUpdateAnimBg="0"/>
      <p:bldP spid="362505" grpId="0" animBg="1"/>
      <p:bldP spid="362506" grpId="0" autoUpdateAnimBg="0"/>
      <p:bldP spid="362508" grpId="0" autoUpdateAnimBg="0"/>
      <p:bldP spid="362510" grpId="0" animBg="1" autoUpdateAnimBg="0"/>
      <p:bldP spid="362511" grpId="0" animBg="1"/>
      <p:bldP spid="362513" grpId="0" autoUpdateAnimBg="0"/>
      <p:bldP spid="362514" grpId="0" autoUpdateAnimBg="0"/>
      <p:bldP spid="362515" grpId="0" autoUpdateAnimBg="0"/>
      <p:bldP spid="362516" grpId="0" animBg="1" autoUpdateAnimBg="0"/>
      <p:bldP spid="36255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3524" name="Object 4">
            <a:extLst>
              <a:ext uri="{FF2B5EF4-FFF2-40B4-BE49-F238E27FC236}">
                <a16:creationId xmlns:a16="http://schemas.microsoft.com/office/drawing/2014/main" id="{3172B233-164B-4672-A26B-329FEF50E2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457200"/>
          <a:ext cx="1676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name="Equation" r:id="rId3" imgW="666545" imgH="304791" progId="Equation.3">
                  <p:embed/>
                </p:oleObj>
              </mc:Choice>
              <mc:Fallback>
                <p:oleObj name="Equation" r:id="rId3" imgW="666545" imgH="3047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57200"/>
                        <a:ext cx="1676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25" name="Rectangle 5">
            <a:extLst>
              <a:ext uri="{FF2B5EF4-FFF2-40B4-BE49-F238E27FC236}">
                <a16:creationId xmlns:a16="http://schemas.microsoft.com/office/drawing/2014/main" id="{E4FFC528-517D-4AC7-B496-282996395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09600"/>
            <a:ext cx="4648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相邻纵模间频率间隔</a:t>
            </a:r>
          </a:p>
        </p:txBody>
      </p:sp>
      <p:sp>
        <p:nvSpPr>
          <p:cNvPr id="363526" name="AutoShape 6">
            <a:extLst>
              <a:ext uri="{FF2B5EF4-FFF2-40B4-BE49-F238E27FC236}">
                <a16:creationId xmlns:a16="http://schemas.microsoft.com/office/drawing/2014/main" id="{2941D161-F2A3-4645-BBF1-F3950285B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6858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63527" name="Object 7">
            <a:extLst>
              <a:ext uri="{FF2B5EF4-FFF2-40B4-BE49-F238E27FC236}">
                <a16:creationId xmlns:a16="http://schemas.microsoft.com/office/drawing/2014/main" id="{36F23AD3-38C2-41AD-904D-79D38A648B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13588" y="457200"/>
          <a:ext cx="1420812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Equation" r:id="rId6" imgW="552280" imgH="342953" progId="Equation.3">
                  <p:embed/>
                </p:oleObj>
              </mc:Choice>
              <mc:Fallback>
                <p:oleObj name="Equation" r:id="rId6" imgW="552280" imgH="34295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3588" y="457200"/>
                        <a:ext cx="1420812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28" name="Rectangle 8">
            <a:extLst>
              <a:ext uri="{FF2B5EF4-FFF2-40B4-BE49-F238E27FC236}">
                <a16:creationId xmlns:a16="http://schemas.microsoft.com/office/drawing/2014/main" id="{CC0F91D6-5198-41B2-9B99-FD562864E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6096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纵模数</a:t>
            </a:r>
          </a:p>
        </p:txBody>
      </p:sp>
      <p:grpSp>
        <p:nvGrpSpPr>
          <p:cNvPr id="363529" name="Group 9">
            <a:extLst>
              <a:ext uri="{FF2B5EF4-FFF2-40B4-BE49-F238E27FC236}">
                <a16:creationId xmlns:a16="http://schemas.microsoft.com/office/drawing/2014/main" id="{3443C98F-15EA-4FF2-9255-8DAC882CC15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332038"/>
            <a:ext cx="3733800" cy="304800"/>
            <a:chOff x="432" y="3216"/>
            <a:chExt cx="2352" cy="192"/>
          </a:xfrm>
        </p:grpSpPr>
        <p:sp>
          <p:nvSpPr>
            <p:cNvPr id="15390" name="Line 10">
              <a:extLst>
                <a:ext uri="{FF2B5EF4-FFF2-40B4-BE49-F238E27FC236}">
                  <a16:creationId xmlns:a16="http://schemas.microsoft.com/office/drawing/2014/main" id="{C733C326-FC57-4E65-9229-16BA4CE94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408"/>
              <a:ext cx="235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1" name="Line 11">
              <a:extLst>
                <a:ext uri="{FF2B5EF4-FFF2-40B4-BE49-F238E27FC236}">
                  <a16:creationId xmlns:a16="http://schemas.microsoft.com/office/drawing/2014/main" id="{92283E08-39D1-4306-88C9-ED2AA3C32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4" y="3216"/>
              <a:ext cx="0" cy="19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2" name="Line 12">
              <a:extLst>
                <a:ext uri="{FF2B5EF4-FFF2-40B4-BE49-F238E27FC236}">
                  <a16:creationId xmlns:a16="http://schemas.microsoft.com/office/drawing/2014/main" id="{C6637005-AACF-4DD9-BF32-395D173AD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3" y="3216"/>
              <a:ext cx="0" cy="19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3" name="Line 13">
              <a:extLst>
                <a:ext uri="{FF2B5EF4-FFF2-40B4-BE49-F238E27FC236}">
                  <a16:creationId xmlns:a16="http://schemas.microsoft.com/office/drawing/2014/main" id="{3C5A13D7-D1A6-4627-8438-27891EA01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2" y="3216"/>
              <a:ext cx="0" cy="19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4" name="Line 14">
              <a:extLst>
                <a:ext uri="{FF2B5EF4-FFF2-40B4-BE49-F238E27FC236}">
                  <a16:creationId xmlns:a16="http://schemas.microsoft.com/office/drawing/2014/main" id="{1D571745-C92A-4D95-8AE2-3B1F540C8F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2" y="3216"/>
              <a:ext cx="0" cy="19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Line 15">
              <a:extLst>
                <a:ext uri="{FF2B5EF4-FFF2-40B4-BE49-F238E27FC236}">
                  <a16:creationId xmlns:a16="http://schemas.microsoft.com/office/drawing/2014/main" id="{7B8B718B-59EA-44CD-B2EE-C86C60FF2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1" y="3216"/>
              <a:ext cx="0" cy="19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6" name="Line 16">
              <a:extLst>
                <a:ext uri="{FF2B5EF4-FFF2-40B4-BE49-F238E27FC236}">
                  <a16:creationId xmlns:a16="http://schemas.microsoft.com/office/drawing/2014/main" id="{C729888E-805A-4735-9A11-2F7A5D5DE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1" y="3216"/>
              <a:ext cx="0" cy="19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3537" name="Group 17">
            <a:extLst>
              <a:ext uri="{FF2B5EF4-FFF2-40B4-BE49-F238E27FC236}">
                <a16:creationId xmlns:a16="http://schemas.microsoft.com/office/drawing/2014/main" id="{D5E10619-C22C-4C47-820A-9C5EE851737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789238"/>
            <a:ext cx="3657600" cy="482600"/>
            <a:chOff x="480" y="3504"/>
            <a:chExt cx="2304" cy="304"/>
          </a:xfrm>
        </p:grpSpPr>
        <p:sp>
          <p:nvSpPr>
            <p:cNvPr id="15386" name="Line 18">
              <a:extLst>
                <a:ext uri="{FF2B5EF4-FFF2-40B4-BE49-F238E27FC236}">
                  <a16:creationId xmlns:a16="http://schemas.microsoft.com/office/drawing/2014/main" id="{157B9A72-8342-46B4-AEE7-D019DBC04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800"/>
              <a:ext cx="2304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7" name="Freeform 19">
              <a:extLst>
                <a:ext uri="{FF2B5EF4-FFF2-40B4-BE49-F238E27FC236}">
                  <a16:creationId xmlns:a16="http://schemas.microsoft.com/office/drawing/2014/main" id="{72400B32-870E-4D58-8C77-4992EAF7B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3504"/>
              <a:ext cx="149" cy="296"/>
            </a:xfrm>
            <a:custGeom>
              <a:avLst/>
              <a:gdLst>
                <a:gd name="T0" fmla="*/ 0 w 576"/>
                <a:gd name="T1" fmla="*/ 296 h 296"/>
                <a:gd name="T2" fmla="*/ 0 w 576"/>
                <a:gd name="T3" fmla="*/ 56 h 296"/>
                <a:gd name="T4" fmla="*/ 0 w 576"/>
                <a:gd name="T5" fmla="*/ 8 h 296"/>
                <a:gd name="T6" fmla="*/ 0 w 576"/>
                <a:gd name="T7" fmla="*/ 104 h 296"/>
                <a:gd name="T8" fmla="*/ 0 w 576"/>
                <a:gd name="T9" fmla="*/ 296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296">
                  <a:moveTo>
                    <a:pt x="0" y="296"/>
                  </a:moveTo>
                  <a:cubicBezTo>
                    <a:pt x="44" y="200"/>
                    <a:pt x="88" y="104"/>
                    <a:pt x="144" y="56"/>
                  </a:cubicBezTo>
                  <a:cubicBezTo>
                    <a:pt x="200" y="8"/>
                    <a:pt x="280" y="0"/>
                    <a:pt x="336" y="8"/>
                  </a:cubicBezTo>
                  <a:cubicBezTo>
                    <a:pt x="392" y="16"/>
                    <a:pt x="440" y="56"/>
                    <a:pt x="480" y="104"/>
                  </a:cubicBezTo>
                  <a:cubicBezTo>
                    <a:pt x="520" y="152"/>
                    <a:pt x="560" y="264"/>
                    <a:pt x="576" y="296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8" name="Freeform 20">
              <a:extLst>
                <a:ext uri="{FF2B5EF4-FFF2-40B4-BE49-F238E27FC236}">
                  <a16:creationId xmlns:a16="http://schemas.microsoft.com/office/drawing/2014/main" id="{968604E0-4444-4F5C-9F25-1C4D60BD4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" y="3512"/>
              <a:ext cx="149" cy="296"/>
            </a:xfrm>
            <a:custGeom>
              <a:avLst/>
              <a:gdLst>
                <a:gd name="T0" fmla="*/ 0 w 576"/>
                <a:gd name="T1" fmla="*/ 296 h 296"/>
                <a:gd name="T2" fmla="*/ 0 w 576"/>
                <a:gd name="T3" fmla="*/ 56 h 296"/>
                <a:gd name="T4" fmla="*/ 0 w 576"/>
                <a:gd name="T5" fmla="*/ 8 h 296"/>
                <a:gd name="T6" fmla="*/ 0 w 576"/>
                <a:gd name="T7" fmla="*/ 104 h 296"/>
                <a:gd name="T8" fmla="*/ 0 w 576"/>
                <a:gd name="T9" fmla="*/ 296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296">
                  <a:moveTo>
                    <a:pt x="0" y="296"/>
                  </a:moveTo>
                  <a:cubicBezTo>
                    <a:pt x="44" y="200"/>
                    <a:pt x="88" y="104"/>
                    <a:pt x="144" y="56"/>
                  </a:cubicBezTo>
                  <a:cubicBezTo>
                    <a:pt x="200" y="8"/>
                    <a:pt x="280" y="0"/>
                    <a:pt x="336" y="8"/>
                  </a:cubicBezTo>
                  <a:cubicBezTo>
                    <a:pt x="392" y="16"/>
                    <a:pt x="440" y="56"/>
                    <a:pt x="480" y="104"/>
                  </a:cubicBezTo>
                  <a:cubicBezTo>
                    <a:pt x="520" y="152"/>
                    <a:pt x="560" y="264"/>
                    <a:pt x="576" y="296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9" name="Freeform 21">
              <a:extLst>
                <a:ext uri="{FF2B5EF4-FFF2-40B4-BE49-F238E27FC236}">
                  <a16:creationId xmlns:a16="http://schemas.microsoft.com/office/drawing/2014/main" id="{CDA0900F-769C-4F64-ABE5-D27F9CC7B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9" y="3512"/>
              <a:ext cx="149" cy="296"/>
            </a:xfrm>
            <a:custGeom>
              <a:avLst/>
              <a:gdLst>
                <a:gd name="T0" fmla="*/ 0 w 576"/>
                <a:gd name="T1" fmla="*/ 296 h 296"/>
                <a:gd name="T2" fmla="*/ 0 w 576"/>
                <a:gd name="T3" fmla="*/ 56 h 296"/>
                <a:gd name="T4" fmla="*/ 0 w 576"/>
                <a:gd name="T5" fmla="*/ 8 h 296"/>
                <a:gd name="T6" fmla="*/ 0 w 576"/>
                <a:gd name="T7" fmla="*/ 104 h 296"/>
                <a:gd name="T8" fmla="*/ 0 w 576"/>
                <a:gd name="T9" fmla="*/ 296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296">
                  <a:moveTo>
                    <a:pt x="0" y="296"/>
                  </a:moveTo>
                  <a:cubicBezTo>
                    <a:pt x="44" y="200"/>
                    <a:pt x="88" y="104"/>
                    <a:pt x="144" y="56"/>
                  </a:cubicBezTo>
                  <a:cubicBezTo>
                    <a:pt x="200" y="8"/>
                    <a:pt x="280" y="0"/>
                    <a:pt x="336" y="8"/>
                  </a:cubicBezTo>
                  <a:cubicBezTo>
                    <a:pt x="392" y="16"/>
                    <a:pt x="440" y="56"/>
                    <a:pt x="480" y="104"/>
                  </a:cubicBezTo>
                  <a:cubicBezTo>
                    <a:pt x="520" y="152"/>
                    <a:pt x="560" y="264"/>
                    <a:pt x="576" y="296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3542" name="Group 22">
            <a:extLst>
              <a:ext uri="{FF2B5EF4-FFF2-40B4-BE49-F238E27FC236}">
                <a16:creationId xmlns:a16="http://schemas.microsoft.com/office/drawing/2014/main" id="{FFCE1F8F-EA5E-45CE-8899-F339A6BB922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398838"/>
            <a:ext cx="3733800" cy="381000"/>
            <a:chOff x="432" y="3888"/>
            <a:chExt cx="2352" cy="240"/>
          </a:xfrm>
        </p:grpSpPr>
        <p:sp>
          <p:nvSpPr>
            <p:cNvPr id="15384" name="Line 23">
              <a:extLst>
                <a:ext uri="{FF2B5EF4-FFF2-40B4-BE49-F238E27FC236}">
                  <a16:creationId xmlns:a16="http://schemas.microsoft.com/office/drawing/2014/main" id="{59ED7CE3-A5BD-41D7-B765-2639ADF97C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4128"/>
              <a:ext cx="235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5" name="Line 24">
              <a:extLst>
                <a:ext uri="{FF2B5EF4-FFF2-40B4-BE49-F238E27FC236}">
                  <a16:creationId xmlns:a16="http://schemas.microsoft.com/office/drawing/2014/main" id="{C1664FDF-4BA4-4A1D-9002-E5A33EA98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888"/>
              <a:ext cx="0" cy="2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3545" name="Group 25">
            <a:extLst>
              <a:ext uri="{FF2B5EF4-FFF2-40B4-BE49-F238E27FC236}">
                <a16:creationId xmlns:a16="http://schemas.microsoft.com/office/drawing/2014/main" id="{7AEF596C-2207-4D75-A485-027CF743FC6C}"/>
              </a:ext>
            </a:extLst>
          </p:cNvPr>
          <p:cNvGrpSpPr>
            <a:grpSpLocks/>
          </p:cNvGrpSpPr>
          <p:nvPr/>
        </p:nvGrpSpPr>
        <p:grpSpPr bwMode="auto">
          <a:xfrm>
            <a:off x="0" y="1411288"/>
            <a:ext cx="4495800" cy="768350"/>
            <a:chOff x="192" y="2636"/>
            <a:chExt cx="2832" cy="484"/>
          </a:xfrm>
        </p:grpSpPr>
        <p:sp>
          <p:nvSpPr>
            <p:cNvPr id="15378" name="Rectangle 26">
              <a:extLst>
                <a:ext uri="{FF2B5EF4-FFF2-40B4-BE49-F238E27FC236}">
                  <a16:creationId xmlns:a16="http://schemas.microsoft.com/office/drawing/2014/main" id="{E03B2B8F-64EC-4682-82F5-021375B50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736"/>
              <a:ext cx="1824" cy="288"/>
            </a:xfrm>
            <a:prstGeom prst="rect">
              <a:avLst/>
            </a:prstGeom>
            <a:solidFill>
              <a:srgbClr val="C0C0C0"/>
            </a:solidFill>
            <a:ln w="22225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79" name="Rectangle 27" descr="宽上对角线">
              <a:extLst>
                <a:ext uri="{FF2B5EF4-FFF2-40B4-BE49-F238E27FC236}">
                  <a16:creationId xmlns:a16="http://schemas.microsoft.com/office/drawing/2014/main" id="{7A37E86A-C1C4-4354-87F1-B052582D2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640"/>
              <a:ext cx="96" cy="480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222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80" name="Rectangle 28" descr="宽上对角线">
              <a:extLst>
                <a:ext uri="{FF2B5EF4-FFF2-40B4-BE49-F238E27FC236}">
                  <a16:creationId xmlns:a16="http://schemas.microsoft.com/office/drawing/2014/main" id="{DA79E601-CE8A-4C20-ADF6-EDAC99C1C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36"/>
              <a:ext cx="96" cy="484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222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81" name="Line 29">
              <a:extLst>
                <a:ext uri="{FF2B5EF4-FFF2-40B4-BE49-F238E27FC236}">
                  <a16:creationId xmlns:a16="http://schemas.microsoft.com/office/drawing/2014/main" id="{27F9D1AE-DD9F-4CC7-8642-2857DC9DF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880"/>
              <a:ext cx="283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2" name="Rectangle 30">
              <a:extLst>
                <a:ext uri="{FF2B5EF4-FFF2-40B4-BE49-F238E27FC236}">
                  <a16:creationId xmlns:a16="http://schemas.microsoft.com/office/drawing/2014/main" id="{0CB38F27-07A0-442C-A3E9-C32FB3833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736"/>
              <a:ext cx="1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00468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400">
                  <a:solidFill>
                    <a:srgbClr val="00468C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工作物质</a:t>
              </a:r>
            </a:p>
          </p:txBody>
        </p:sp>
        <p:sp>
          <p:nvSpPr>
            <p:cNvPr id="15383" name="Rectangle 31">
              <a:extLst>
                <a:ext uri="{FF2B5EF4-FFF2-40B4-BE49-F238E27FC236}">
                  <a16:creationId xmlns:a16="http://schemas.microsoft.com/office/drawing/2014/main" id="{65DDE8FB-FEC8-46D2-8588-6F0C02BC6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688"/>
              <a:ext cx="96" cy="38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3552" name="Rectangle 32">
            <a:extLst>
              <a:ext uri="{FF2B5EF4-FFF2-40B4-BE49-F238E27FC236}">
                <a16:creationId xmlns:a16="http://schemas.microsoft.com/office/drawing/2014/main" id="{1AC260F3-12DE-4B5F-A379-FCB5E21C3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493838"/>
            <a:ext cx="1219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选模</a:t>
            </a:r>
          </a:p>
        </p:txBody>
      </p:sp>
      <p:sp>
        <p:nvSpPr>
          <p:cNvPr id="363553" name="Rectangle 33">
            <a:extLst>
              <a:ext uri="{FF2B5EF4-FFF2-40B4-BE49-F238E27FC236}">
                <a16:creationId xmlns:a16="http://schemas.microsoft.com/office/drawing/2014/main" id="{376A95F7-406B-42F6-9CD1-B4F8C0457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32038"/>
            <a:ext cx="2057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谐振器模</a:t>
            </a:r>
          </a:p>
        </p:txBody>
      </p:sp>
      <p:sp>
        <p:nvSpPr>
          <p:cNvPr id="363554" name="Rectangle 34">
            <a:extLst>
              <a:ext uri="{FF2B5EF4-FFF2-40B4-BE49-F238E27FC236}">
                <a16:creationId xmlns:a16="http://schemas.microsoft.com/office/drawing/2014/main" id="{3F25126D-8965-40B3-978F-7F7D03D2C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941638"/>
            <a:ext cx="1676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标准具模</a:t>
            </a:r>
          </a:p>
        </p:txBody>
      </p:sp>
      <p:sp>
        <p:nvSpPr>
          <p:cNvPr id="363555" name="Rectangle 35">
            <a:extLst>
              <a:ext uri="{FF2B5EF4-FFF2-40B4-BE49-F238E27FC236}">
                <a16:creationId xmlns:a16="http://schemas.microsoft.com/office/drawing/2014/main" id="{9FBE17D2-5D91-4133-9317-D1AFA99B2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490913"/>
            <a:ext cx="2362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激光输出</a:t>
            </a:r>
          </a:p>
        </p:txBody>
      </p:sp>
      <p:sp>
        <p:nvSpPr>
          <p:cNvPr id="363556" name="AutoShape 36">
            <a:extLst>
              <a:ext uri="{FF2B5EF4-FFF2-40B4-BE49-F238E27FC236}">
                <a16:creationId xmlns:a16="http://schemas.microsoft.com/office/drawing/2014/main" id="{5E523728-C96A-4114-B72E-63D7EA6E2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327525"/>
            <a:ext cx="228600" cy="2286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363557" name="Rectangle 37">
            <a:extLst>
              <a:ext uri="{FF2B5EF4-FFF2-40B4-BE49-F238E27FC236}">
                <a16:creationId xmlns:a16="http://schemas.microsoft.com/office/drawing/2014/main" id="{E7D96B06-3B11-4B5D-BF6E-524B39F78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91000"/>
            <a:ext cx="2895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激光的横模 </a:t>
            </a:r>
          </a:p>
        </p:txBody>
      </p:sp>
      <p:sp>
        <p:nvSpPr>
          <p:cNvPr id="363558" name="Rectangle 38">
            <a:extLst>
              <a:ext uri="{FF2B5EF4-FFF2-40B4-BE49-F238E27FC236}">
                <a16:creationId xmlns:a16="http://schemas.microsoft.com/office/drawing/2014/main" id="{37AEFDC9-035D-435C-9011-874427F92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724400"/>
            <a:ext cx="693420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激光束在横截面上光强的分布呈现一系列有规则的图样，称为激光的横模。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300"/>
                                        <p:tgtEl>
                                          <p:spTgt spid="3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300"/>
                                        <p:tgtEl>
                                          <p:spTgt spid="36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6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300"/>
                                        <p:tgtEl>
                                          <p:spTgt spid="36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300"/>
                                        <p:tgtEl>
                                          <p:spTgt spid="36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63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300"/>
                                        <p:tgtEl>
                                          <p:spTgt spid="36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300"/>
                                        <p:tgtEl>
                                          <p:spTgt spid="36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36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300"/>
                                        <p:tgtEl>
                                          <p:spTgt spid="36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300"/>
                                        <p:tgtEl>
                                          <p:spTgt spid="36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5" grpId="0" autoUpdateAnimBg="0"/>
      <p:bldP spid="363526" grpId="0" animBg="1"/>
      <p:bldP spid="363528" grpId="0" autoUpdateAnimBg="0"/>
      <p:bldP spid="363552" grpId="0" autoUpdateAnimBg="0"/>
      <p:bldP spid="363553" grpId="0" autoUpdateAnimBg="0"/>
      <p:bldP spid="363554" grpId="0" autoUpdateAnimBg="0"/>
      <p:bldP spid="363555" grpId="0" autoUpdateAnimBg="0"/>
      <p:bldP spid="363556" grpId="0" animBg="1" autoUpdateAnimBg="0"/>
      <p:bldP spid="363557" grpId="0" autoUpdateAnimBg="0"/>
      <p:bldP spid="36355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548" name="Group 4">
            <a:extLst>
              <a:ext uri="{FF2B5EF4-FFF2-40B4-BE49-F238E27FC236}">
                <a16:creationId xmlns:a16="http://schemas.microsoft.com/office/drawing/2014/main" id="{FCE9069F-8E73-4A94-9CAF-791F67B67D24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609600"/>
            <a:ext cx="8763000" cy="6096000"/>
            <a:chOff x="192" y="384"/>
            <a:chExt cx="5520" cy="3840"/>
          </a:xfrm>
        </p:grpSpPr>
        <p:pic>
          <p:nvPicPr>
            <p:cNvPr id="16387" name="Picture 5" descr="64townes">
              <a:extLst>
                <a:ext uri="{FF2B5EF4-FFF2-40B4-BE49-F238E27FC236}">
                  <a16:creationId xmlns:a16="http://schemas.microsoft.com/office/drawing/2014/main" id="{7E06F496-33B1-44FC-BFDB-18CC276F47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384"/>
              <a:ext cx="1510" cy="2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88" name="Picture 6" descr="64prokhorov">
              <a:extLst>
                <a:ext uri="{FF2B5EF4-FFF2-40B4-BE49-F238E27FC236}">
                  <a16:creationId xmlns:a16="http://schemas.microsoft.com/office/drawing/2014/main" id="{5314EC82-65AA-4A5F-AB34-E9908CEF2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" y="384"/>
              <a:ext cx="1425" cy="2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89" name="Rectangle 7">
              <a:extLst>
                <a:ext uri="{FF2B5EF4-FFF2-40B4-BE49-F238E27FC236}">
                  <a16:creationId xmlns:a16="http://schemas.microsoft.com/office/drawing/2014/main" id="{85891950-7BB6-4B24-AAA9-181120D4D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525"/>
              <a:ext cx="16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 b="0">
                  <a:solidFill>
                    <a:srgbClr val="FFFF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C.H.Townes</a:t>
              </a:r>
            </a:p>
          </p:txBody>
        </p:sp>
        <p:pic>
          <p:nvPicPr>
            <p:cNvPr id="16390" name="Picture 8" descr="64basov">
              <a:extLst>
                <a:ext uri="{FF2B5EF4-FFF2-40B4-BE49-F238E27FC236}">
                  <a16:creationId xmlns:a16="http://schemas.microsoft.com/office/drawing/2014/main" id="{E0FABF44-97D3-42CD-B36A-4F0D736FA3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4" y="384"/>
              <a:ext cx="1460" cy="2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1" name="Rectangle 9">
              <a:extLst>
                <a:ext uri="{FF2B5EF4-FFF2-40B4-BE49-F238E27FC236}">
                  <a16:creationId xmlns:a16="http://schemas.microsoft.com/office/drawing/2014/main" id="{C4CBC803-2F9F-464D-89B9-C4F706792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00"/>
              <a:ext cx="2160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kumimoji="1" lang="en-US" altLang="zh-CN" sz="2800" b="0">
                  <a:solidFill>
                    <a:srgbClr val="FFFF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A.M.Prokhorov</a:t>
              </a:r>
              <a:r>
                <a:rPr kumimoji="1" lang="en-US" altLang="zh-CN" sz="4400" b="0">
                  <a:solidFill>
                    <a:srgbClr val="FFFF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6392" name="Rectangle 10">
              <a:extLst>
                <a:ext uri="{FF2B5EF4-FFF2-40B4-BE49-F238E27FC236}">
                  <a16:creationId xmlns:a16="http://schemas.microsoft.com/office/drawing/2014/main" id="{D72A1EC8-A1BC-4D3C-96A7-96EF615DD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525"/>
              <a:ext cx="15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 b="0">
                  <a:solidFill>
                    <a:srgbClr val="FFFF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N.G.Basov</a:t>
              </a:r>
            </a:p>
          </p:txBody>
        </p:sp>
        <p:sp>
          <p:nvSpPr>
            <p:cNvPr id="16393" name="Rectangle 11">
              <a:extLst>
                <a:ext uri="{FF2B5EF4-FFF2-40B4-BE49-F238E27FC236}">
                  <a16:creationId xmlns:a16="http://schemas.microsoft.com/office/drawing/2014/main" id="{D3C4FF73-B37C-4DE4-93F5-512689143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880"/>
              <a:ext cx="5376" cy="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EDFE4A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</a:t>
              </a:r>
              <a:r>
                <a:rPr kumimoji="1" lang="zh-CN" altLang="en-US" sz="2000">
                  <a:solidFill>
                    <a:srgbClr val="EDFE4A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汤斯</a:t>
              </a:r>
              <a:r>
                <a:rPr kumimoji="1" lang="en-US" altLang="zh-CN" sz="2000">
                  <a:solidFill>
                    <a:srgbClr val="EDFE4A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1954</a:t>
              </a:r>
              <a:r>
                <a:rPr kumimoji="1" lang="zh-CN" altLang="en-US" sz="2000">
                  <a:solidFill>
                    <a:srgbClr val="EDFE4A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年在量子电子学研究中实现了氨分子的粒子数反转，研制了微波激射器和激光器；普罗霍洛夫和巴索夫</a:t>
              </a:r>
              <a:r>
                <a:rPr kumimoji="1" lang="en-US" altLang="zh-CN" sz="2000">
                  <a:solidFill>
                    <a:srgbClr val="EDFE4A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1958</a:t>
              </a:r>
              <a:r>
                <a:rPr kumimoji="1" lang="zh-CN" altLang="en-US" sz="2000">
                  <a:solidFill>
                    <a:srgbClr val="EDFE4A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年几乎同时在量子电子学的基础研究中，根据微波激射器和激光器原理研制了振荡器和放大器。以上工作导致了激光器的发明。</a:t>
              </a:r>
            </a:p>
          </p:txBody>
        </p:sp>
        <p:sp>
          <p:nvSpPr>
            <p:cNvPr id="16394" name="Rectangle 12">
              <a:extLst>
                <a:ext uri="{FF2B5EF4-FFF2-40B4-BE49-F238E27FC236}">
                  <a16:creationId xmlns:a16="http://schemas.microsoft.com/office/drawing/2014/main" id="{9CBDB916-0086-4089-957E-B4533FF76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859"/>
              <a:ext cx="45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b="0">
                  <a:solidFill>
                    <a:srgbClr val="C611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The Nobel Prize in Physics 1964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4" name="Line 4">
            <a:extLst>
              <a:ext uri="{FF2B5EF4-FFF2-40B4-BE49-F238E27FC236}">
                <a16:creationId xmlns:a16="http://schemas.microsoft.com/office/drawing/2014/main" id="{19318A18-199D-49DA-8162-47A09B362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048000"/>
            <a:ext cx="4876800" cy="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965" name="Line 5">
            <a:extLst>
              <a:ext uri="{FF2B5EF4-FFF2-40B4-BE49-F238E27FC236}">
                <a16:creationId xmlns:a16="http://schemas.microsoft.com/office/drawing/2014/main" id="{5FC79719-ED31-488E-A020-CD38F9D10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905000"/>
            <a:ext cx="4876800" cy="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966" name="Line 6">
            <a:extLst>
              <a:ext uri="{FF2B5EF4-FFF2-40B4-BE49-F238E27FC236}">
                <a16:creationId xmlns:a16="http://schemas.microsoft.com/office/drawing/2014/main" id="{BF2D5EC6-905E-44E1-BBF8-8F61E4E47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295400"/>
            <a:ext cx="4876800" cy="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967" name="Line 7">
            <a:extLst>
              <a:ext uri="{FF2B5EF4-FFF2-40B4-BE49-F238E27FC236}">
                <a16:creationId xmlns:a16="http://schemas.microsoft.com/office/drawing/2014/main" id="{E3910C31-BAC4-4140-BC7F-41D510C860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914400"/>
            <a:ext cx="4876800" cy="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968" name="Line 8">
            <a:extLst>
              <a:ext uri="{FF2B5EF4-FFF2-40B4-BE49-F238E27FC236}">
                <a16:creationId xmlns:a16="http://schemas.microsoft.com/office/drawing/2014/main" id="{1A064609-8E10-429B-88FF-BB03CAD415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685800"/>
            <a:ext cx="4876800" cy="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969" name="Freeform 9">
            <a:extLst>
              <a:ext uri="{FF2B5EF4-FFF2-40B4-BE49-F238E27FC236}">
                <a16:creationId xmlns:a16="http://schemas.microsoft.com/office/drawing/2014/main" id="{98C64CAF-0B43-46EA-B9E2-5C736176FCE5}"/>
              </a:ext>
            </a:extLst>
          </p:cNvPr>
          <p:cNvSpPr>
            <a:spLocks/>
          </p:cNvSpPr>
          <p:nvPr/>
        </p:nvSpPr>
        <p:spPr bwMode="auto">
          <a:xfrm>
            <a:off x="4114800" y="990600"/>
            <a:ext cx="963613" cy="2057400"/>
          </a:xfrm>
          <a:custGeom>
            <a:avLst/>
            <a:gdLst>
              <a:gd name="T0" fmla="*/ 0 w 624"/>
              <a:gd name="T1" fmla="*/ 2147483646 h 1384"/>
              <a:gd name="T2" fmla="*/ 2147483646 w 624"/>
              <a:gd name="T3" fmla="*/ 2147483646 h 1384"/>
              <a:gd name="T4" fmla="*/ 2147483646 w 624"/>
              <a:gd name="T5" fmla="*/ 2147483646 h 1384"/>
              <a:gd name="T6" fmla="*/ 2147483646 w 624"/>
              <a:gd name="T7" fmla="*/ 2147483646 h 1384"/>
              <a:gd name="T8" fmla="*/ 2147483646 w 624"/>
              <a:gd name="T9" fmla="*/ 2147483646 h 1384"/>
              <a:gd name="T10" fmla="*/ 2147483646 w 624"/>
              <a:gd name="T11" fmla="*/ 2147483646 h 1384"/>
              <a:gd name="T12" fmla="*/ 2147483646 w 624"/>
              <a:gd name="T13" fmla="*/ 2147483646 h 1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24" h="1384">
                <a:moveTo>
                  <a:pt x="0" y="1384"/>
                </a:moveTo>
                <a:cubicBezTo>
                  <a:pt x="12" y="1196"/>
                  <a:pt x="24" y="1008"/>
                  <a:pt x="48" y="808"/>
                </a:cubicBezTo>
                <a:cubicBezTo>
                  <a:pt x="72" y="608"/>
                  <a:pt x="104" y="312"/>
                  <a:pt x="144" y="184"/>
                </a:cubicBezTo>
                <a:cubicBezTo>
                  <a:pt x="184" y="56"/>
                  <a:pt x="232" y="56"/>
                  <a:pt x="288" y="40"/>
                </a:cubicBezTo>
                <a:cubicBezTo>
                  <a:pt x="344" y="24"/>
                  <a:pt x="432" y="0"/>
                  <a:pt x="480" y="88"/>
                </a:cubicBezTo>
                <a:cubicBezTo>
                  <a:pt x="528" y="176"/>
                  <a:pt x="552" y="352"/>
                  <a:pt x="576" y="568"/>
                </a:cubicBezTo>
                <a:cubicBezTo>
                  <a:pt x="600" y="784"/>
                  <a:pt x="612" y="1084"/>
                  <a:pt x="624" y="1384"/>
                </a:cubicBezTo>
              </a:path>
            </a:pathLst>
          </a:custGeom>
          <a:noFill/>
          <a:ln w="222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6600"/>
                    </a:gs>
                    <a:gs pos="100000">
                      <a:srgbClr val="762F00"/>
                    </a:gs>
                  </a:gsLst>
                  <a:path path="rect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970" name="Freeform 10">
            <a:extLst>
              <a:ext uri="{FF2B5EF4-FFF2-40B4-BE49-F238E27FC236}">
                <a16:creationId xmlns:a16="http://schemas.microsoft.com/office/drawing/2014/main" id="{4BDA20AC-7B66-4F9D-9E25-1F8E1C346CDC}"/>
              </a:ext>
            </a:extLst>
          </p:cNvPr>
          <p:cNvSpPr>
            <a:spLocks/>
          </p:cNvSpPr>
          <p:nvPr/>
        </p:nvSpPr>
        <p:spPr bwMode="auto">
          <a:xfrm>
            <a:off x="5562600" y="990600"/>
            <a:ext cx="963613" cy="2057400"/>
          </a:xfrm>
          <a:custGeom>
            <a:avLst/>
            <a:gdLst>
              <a:gd name="T0" fmla="*/ 0 w 624"/>
              <a:gd name="T1" fmla="*/ 2147483646 h 1384"/>
              <a:gd name="T2" fmla="*/ 2147483646 w 624"/>
              <a:gd name="T3" fmla="*/ 2147483646 h 1384"/>
              <a:gd name="T4" fmla="*/ 2147483646 w 624"/>
              <a:gd name="T5" fmla="*/ 2147483646 h 1384"/>
              <a:gd name="T6" fmla="*/ 2147483646 w 624"/>
              <a:gd name="T7" fmla="*/ 2147483646 h 1384"/>
              <a:gd name="T8" fmla="*/ 2147483646 w 624"/>
              <a:gd name="T9" fmla="*/ 2147483646 h 1384"/>
              <a:gd name="T10" fmla="*/ 2147483646 w 624"/>
              <a:gd name="T11" fmla="*/ 2147483646 h 1384"/>
              <a:gd name="T12" fmla="*/ 2147483646 w 624"/>
              <a:gd name="T13" fmla="*/ 2147483646 h 1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24" h="1384">
                <a:moveTo>
                  <a:pt x="0" y="1384"/>
                </a:moveTo>
                <a:cubicBezTo>
                  <a:pt x="12" y="1196"/>
                  <a:pt x="24" y="1008"/>
                  <a:pt x="48" y="808"/>
                </a:cubicBezTo>
                <a:cubicBezTo>
                  <a:pt x="72" y="608"/>
                  <a:pt x="104" y="312"/>
                  <a:pt x="144" y="184"/>
                </a:cubicBezTo>
                <a:cubicBezTo>
                  <a:pt x="184" y="56"/>
                  <a:pt x="232" y="56"/>
                  <a:pt x="288" y="40"/>
                </a:cubicBezTo>
                <a:cubicBezTo>
                  <a:pt x="344" y="24"/>
                  <a:pt x="432" y="0"/>
                  <a:pt x="480" y="88"/>
                </a:cubicBezTo>
                <a:cubicBezTo>
                  <a:pt x="528" y="176"/>
                  <a:pt x="552" y="352"/>
                  <a:pt x="576" y="568"/>
                </a:cubicBezTo>
                <a:cubicBezTo>
                  <a:pt x="600" y="784"/>
                  <a:pt x="612" y="1084"/>
                  <a:pt x="624" y="1384"/>
                </a:cubicBezTo>
              </a:path>
            </a:pathLst>
          </a:custGeom>
          <a:noFill/>
          <a:ln w="222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6600"/>
                    </a:gs>
                    <a:gs pos="100000">
                      <a:srgbClr val="762F00"/>
                    </a:gs>
                  </a:gsLst>
                  <a:path path="rect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971" name="Freeform 11">
            <a:extLst>
              <a:ext uri="{FF2B5EF4-FFF2-40B4-BE49-F238E27FC236}">
                <a16:creationId xmlns:a16="http://schemas.microsoft.com/office/drawing/2014/main" id="{B324F6BB-B70E-4C2E-825F-5560B60CD0C3}"/>
              </a:ext>
            </a:extLst>
          </p:cNvPr>
          <p:cNvSpPr>
            <a:spLocks/>
          </p:cNvSpPr>
          <p:nvPr/>
        </p:nvSpPr>
        <p:spPr bwMode="auto">
          <a:xfrm>
            <a:off x="7010400" y="990600"/>
            <a:ext cx="963613" cy="2057400"/>
          </a:xfrm>
          <a:custGeom>
            <a:avLst/>
            <a:gdLst>
              <a:gd name="T0" fmla="*/ 0 w 624"/>
              <a:gd name="T1" fmla="*/ 2147483646 h 1384"/>
              <a:gd name="T2" fmla="*/ 2147483646 w 624"/>
              <a:gd name="T3" fmla="*/ 2147483646 h 1384"/>
              <a:gd name="T4" fmla="*/ 2147483646 w 624"/>
              <a:gd name="T5" fmla="*/ 2147483646 h 1384"/>
              <a:gd name="T6" fmla="*/ 2147483646 w 624"/>
              <a:gd name="T7" fmla="*/ 2147483646 h 1384"/>
              <a:gd name="T8" fmla="*/ 2147483646 w 624"/>
              <a:gd name="T9" fmla="*/ 2147483646 h 1384"/>
              <a:gd name="T10" fmla="*/ 2147483646 w 624"/>
              <a:gd name="T11" fmla="*/ 2147483646 h 1384"/>
              <a:gd name="T12" fmla="*/ 2147483646 w 624"/>
              <a:gd name="T13" fmla="*/ 2147483646 h 13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24" h="1384">
                <a:moveTo>
                  <a:pt x="0" y="1384"/>
                </a:moveTo>
                <a:cubicBezTo>
                  <a:pt x="12" y="1196"/>
                  <a:pt x="24" y="1008"/>
                  <a:pt x="48" y="808"/>
                </a:cubicBezTo>
                <a:cubicBezTo>
                  <a:pt x="72" y="608"/>
                  <a:pt x="104" y="312"/>
                  <a:pt x="144" y="184"/>
                </a:cubicBezTo>
                <a:cubicBezTo>
                  <a:pt x="184" y="56"/>
                  <a:pt x="232" y="56"/>
                  <a:pt x="288" y="40"/>
                </a:cubicBezTo>
                <a:cubicBezTo>
                  <a:pt x="344" y="24"/>
                  <a:pt x="432" y="0"/>
                  <a:pt x="480" y="88"/>
                </a:cubicBezTo>
                <a:cubicBezTo>
                  <a:pt x="528" y="176"/>
                  <a:pt x="552" y="352"/>
                  <a:pt x="576" y="568"/>
                </a:cubicBezTo>
                <a:cubicBezTo>
                  <a:pt x="600" y="784"/>
                  <a:pt x="612" y="1084"/>
                  <a:pt x="624" y="1384"/>
                </a:cubicBezTo>
              </a:path>
            </a:pathLst>
          </a:custGeom>
          <a:noFill/>
          <a:ln w="2222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6600"/>
                    </a:gs>
                    <a:gs pos="100000">
                      <a:srgbClr val="762F00"/>
                    </a:gs>
                  </a:gsLst>
                  <a:path path="rect">
                    <a:fillToRect l="50000" t="50000" r="50000" b="50000"/>
                  </a:path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6972" name="Object 12">
            <a:extLst>
              <a:ext uri="{FF2B5EF4-FFF2-40B4-BE49-F238E27FC236}">
                <a16:creationId xmlns:a16="http://schemas.microsoft.com/office/drawing/2014/main" id="{B33F2168-FB3D-49E2-B7D3-34BA9B47FF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3048000"/>
          <a:ext cx="3175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4" name="Equation" r:id="rId3" imgW="57132" imgH="57242" progId="Equation.3">
                  <p:embed/>
                </p:oleObj>
              </mc:Choice>
              <mc:Fallback>
                <p:oleObj name="Equation" r:id="rId3" imgW="57132" imgH="57242" progId="Equation.3">
                  <p:embed/>
                  <p:pic>
                    <p:nvPicPr>
                      <p:cNvPr id="296972" name="Object 12">
                        <a:extLst>
                          <a:ext uri="{FF2B5EF4-FFF2-40B4-BE49-F238E27FC236}">
                            <a16:creationId xmlns:a16="http://schemas.microsoft.com/office/drawing/2014/main" id="{B33F2168-FB3D-49E2-B7D3-34BA9B47FF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048000"/>
                        <a:ext cx="31750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73" name="Object 13">
            <a:extLst>
              <a:ext uri="{FF2B5EF4-FFF2-40B4-BE49-F238E27FC236}">
                <a16:creationId xmlns:a16="http://schemas.microsoft.com/office/drawing/2014/main" id="{F3B661B2-E8A3-4E74-B941-D7FFF12D42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3048000"/>
          <a:ext cx="3175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5" name="Equation" r:id="rId5" imgW="57132" imgH="57242" progId="Equation.3">
                  <p:embed/>
                </p:oleObj>
              </mc:Choice>
              <mc:Fallback>
                <p:oleObj name="Equation" r:id="rId5" imgW="57132" imgH="57242" progId="Equation.3">
                  <p:embed/>
                  <p:pic>
                    <p:nvPicPr>
                      <p:cNvPr id="296973" name="Object 13">
                        <a:extLst>
                          <a:ext uri="{FF2B5EF4-FFF2-40B4-BE49-F238E27FC236}">
                            <a16:creationId xmlns:a16="http://schemas.microsoft.com/office/drawing/2014/main" id="{F3B661B2-E8A3-4E74-B941-D7FFF12D42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048000"/>
                        <a:ext cx="31750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74" name="Object 14">
            <a:extLst>
              <a:ext uri="{FF2B5EF4-FFF2-40B4-BE49-F238E27FC236}">
                <a16:creationId xmlns:a16="http://schemas.microsoft.com/office/drawing/2014/main" id="{D5DF9E33-F7C1-4D85-B4B8-170C240436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3048000"/>
          <a:ext cx="3175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6" name="Equation" r:id="rId7" imgW="57132" imgH="57242" progId="Equation.3">
                  <p:embed/>
                </p:oleObj>
              </mc:Choice>
              <mc:Fallback>
                <p:oleObj name="Equation" r:id="rId7" imgW="57132" imgH="57242" progId="Equation.3">
                  <p:embed/>
                  <p:pic>
                    <p:nvPicPr>
                      <p:cNvPr id="296974" name="Object 14">
                        <a:extLst>
                          <a:ext uri="{FF2B5EF4-FFF2-40B4-BE49-F238E27FC236}">
                            <a16:creationId xmlns:a16="http://schemas.microsoft.com/office/drawing/2014/main" id="{D5DF9E33-F7C1-4D85-B4B8-170C240436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048000"/>
                        <a:ext cx="31750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75" name="Object 15">
            <a:extLst>
              <a:ext uri="{FF2B5EF4-FFF2-40B4-BE49-F238E27FC236}">
                <a16:creationId xmlns:a16="http://schemas.microsoft.com/office/drawing/2014/main" id="{D5EDF0C2-42D1-4943-8F0A-4F10AC0510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77200" y="3048000"/>
          <a:ext cx="3175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7" name="Equation" r:id="rId9" imgW="57132" imgH="57242" progId="Equation.3">
                  <p:embed/>
                </p:oleObj>
              </mc:Choice>
              <mc:Fallback>
                <p:oleObj name="Equation" r:id="rId9" imgW="57132" imgH="57242" progId="Equation.3">
                  <p:embed/>
                  <p:pic>
                    <p:nvPicPr>
                      <p:cNvPr id="296975" name="Object 15">
                        <a:extLst>
                          <a:ext uri="{FF2B5EF4-FFF2-40B4-BE49-F238E27FC236}">
                            <a16:creationId xmlns:a16="http://schemas.microsoft.com/office/drawing/2014/main" id="{D5EDF0C2-42D1-4943-8F0A-4F10AC0510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3048000"/>
                        <a:ext cx="31750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6976" name="Group 16">
            <a:extLst>
              <a:ext uri="{FF2B5EF4-FFF2-40B4-BE49-F238E27FC236}">
                <a16:creationId xmlns:a16="http://schemas.microsoft.com/office/drawing/2014/main" id="{EC5F04B9-EE81-403E-8E6A-08E77690D4EA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819400"/>
            <a:ext cx="4572000" cy="228600"/>
            <a:chOff x="2352" y="1584"/>
            <a:chExt cx="2880" cy="144"/>
          </a:xfrm>
        </p:grpSpPr>
        <p:sp>
          <p:nvSpPr>
            <p:cNvPr id="24656" name="Oval 17">
              <a:extLst>
                <a:ext uri="{FF2B5EF4-FFF2-40B4-BE49-F238E27FC236}">
                  <a16:creationId xmlns:a16="http://schemas.microsoft.com/office/drawing/2014/main" id="{FF76EA9C-DFFD-4A6B-878F-8D7C1FA7C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584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657" name="Oval 18">
              <a:extLst>
                <a:ext uri="{FF2B5EF4-FFF2-40B4-BE49-F238E27FC236}">
                  <a16:creationId xmlns:a16="http://schemas.microsoft.com/office/drawing/2014/main" id="{F31E81E4-7D77-4E95-B9AB-8C282BAC2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658" name="Oval 19">
              <a:extLst>
                <a:ext uri="{FF2B5EF4-FFF2-40B4-BE49-F238E27FC236}">
                  <a16:creationId xmlns:a16="http://schemas.microsoft.com/office/drawing/2014/main" id="{179C9457-644E-4040-B25F-CAA2A4E11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659" name="Oval 20">
              <a:extLst>
                <a:ext uri="{FF2B5EF4-FFF2-40B4-BE49-F238E27FC236}">
                  <a16:creationId xmlns:a16="http://schemas.microsoft.com/office/drawing/2014/main" id="{EA8302ED-7E5E-4A4C-994B-3B9A55961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1584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6981" name="Group 21">
            <a:extLst>
              <a:ext uri="{FF2B5EF4-FFF2-40B4-BE49-F238E27FC236}">
                <a16:creationId xmlns:a16="http://schemas.microsoft.com/office/drawing/2014/main" id="{01BEEFA3-F00B-4ECD-AD14-1C1CF723E0E0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429000"/>
            <a:ext cx="1447800" cy="381000"/>
            <a:chOff x="3120" y="3504"/>
            <a:chExt cx="912" cy="240"/>
          </a:xfrm>
        </p:grpSpPr>
        <p:graphicFrame>
          <p:nvGraphicFramePr>
            <p:cNvPr id="24651" name="Object 22">
              <a:extLst>
                <a:ext uri="{FF2B5EF4-FFF2-40B4-BE49-F238E27FC236}">
                  <a16:creationId xmlns:a16="http://schemas.microsoft.com/office/drawing/2014/main" id="{26120D1C-DA2C-419D-A75F-24A96A5ED1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3504"/>
            <a:ext cx="182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98" name="Equation" r:id="rId12" imgW="38088" imgH="57242" progId="Equation.3">
                    <p:embed/>
                  </p:oleObj>
                </mc:Choice>
                <mc:Fallback>
                  <p:oleObj name="Equation" r:id="rId12" imgW="38088" imgH="57242" progId="Equation.3">
                    <p:embed/>
                    <p:pic>
                      <p:nvPicPr>
                        <p:cNvPr id="24651" name="Object 22">
                          <a:extLst>
                            <a:ext uri="{FF2B5EF4-FFF2-40B4-BE49-F238E27FC236}">
                              <a16:creationId xmlns:a16="http://schemas.microsoft.com/office/drawing/2014/main" id="{26120D1C-DA2C-419D-A75F-24A96A5ED1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3504"/>
                          <a:ext cx="182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66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52" name="Line 23">
              <a:extLst>
                <a:ext uri="{FF2B5EF4-FFF2-40B4-BE49-F238E27FC236}">
                  <a16:creationId xmlns:a16="http://schemas.microsoft.com/office/drawing/2014/main" id="{95982852-495C-4423-B28E-614F630FA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504"/>
              <a:ext cx="0" cy="24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3" name="Line 24">
              <a:extLst>
                <a:ext uri="{FF2B5EF4-FFF2-40B4-BE49-F238E27FC236}">
                  <a16:creationId xmlns:a16="http://schemas.microsoft.com/office/drawing/2014/main" id="{4E252314-856B-4545-A24B-5344BBC41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504"/>
              <a:ext cx="0" cy="24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4" name="Line 25">
              <a:extLst>
                <a:ext uri="{FF2B5EF4-FFF2-40B4-BE49-F238E27FC236}">
                  <a16:creationId xmlns:a16="http://schemas.microsoft.com/office/drawing/2014/main" id="{3676DDEE-2616-4F54-AE77-AB5C2E38E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600"/>
              <a:ext cx="288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5" name="Line 26">
              <a:extLst>
                <a:ext uri="{FF2B5EF4-FFF2-40B4-BE49-F238E27FC236}">
                  <a16:creationId xmlns:a16="http://schemas.microsoft.com/office/drawing/2014/main" id="{908FDA19-90DB-401D-BC06-1595677DE3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3600"/>
              <a:ext cx="336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6987" name="Group 27">
            <a:extLst>
              <a:ext uri="{FF2B5EF4-FFF2-40B4-BE49-F238E27FC236}">
                <a16:creationId xmlns:a16="http://schemas.microsoft.com/office/drawing/2014/main" id="{5D219F2E-82C2-49A6-95BB-34DEBD7499A0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1066800"/>
            <a:ext cx="4572000" cy="228600"/>
            <a:chOff x="2352" y="480"/>
            <a:chExt cx="2880" cy="144"/>
          </a:xfrm>
        </p:grpSpPr>
        <p:sp>
          <p:nvSpPr>
            <p:cNvPr id="24647" name="Oval 28">
              <a:extLst>
                <a:ext uri="{FF2B5EF4-FFF2-40B4-BE49-F238E27FC236}">
                  <a16:creationId xmlns:a16="http://schemas.microsoft.com/office/drawing/2014/main" id="{04AD23F9-A8B6-459E-9B6F-3972EF5BB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480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648" name="Oval 29">
              <a:extLst>
                <a:ext uri="{FF2B5EF4-FFF2-40B4-BE49-F238E27FC236}">
                  <a16:creationId xmlns:a16="http://schemas.microsoft.com/office/drawing/2014/main" id="{B124CB65-FDB9-403F-B87A-6D716C93E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480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649" name="Oval 30">
              <a:extLst>
                <a:ext uri="{FF2B5EF4-FFF2-40B4-BE49-F238E27FC236}">
                  <a16:creationId xmlns:a16="http://schemas.microsoft.com/office/drawing/2014/main" id="{C7BBA369-30C4-4BB3-81A0-19F58D152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480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650" name="Oval 31">
              <a:extLst>
                <a:ext uri="{FF2B5EF4-FFF2-40B4-BE49-F238E27FC236}">
                  <a16:creationId xmlns:a16="http://schemas.microsoft.com/office/drawing/2014/main" id="{51C9742F-2D29-4AEA-A841-AB91BC1C9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480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rgbClr val="FF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11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96992" name="Object 32">
            <a:extLst>
              <a:ext uri="{FF2B5EF4-FFF2-40B4-BE49-F238E27FC236}">
                <a16:creationId xmlns:a16="http://schemas.microsoft.com/office/drawing/2014/main" id="{7810C8A9-50D6-40CC-8AAB-A1C1DF3CD8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34400" y="2743200"/>
          <a:ext cx="3905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9" name="Equation" r:id="rId14" imgW="95221" imgH="133566" progId="Equation.3">
                  <p:embed/>
                </p:oleObj>
              </mc:Choice>
              <mc:Fallback>
                <p:oleObj name="Equation" r:id="rId14" imgW="95221" imgH="133566" progId="Equation.3">
                  <p:embed/>
                  <p:pic>
                    <p:nvPicPr>
                      <p:cNvPr id="296992" name="Object 32">
                        <a:extLst>
                          <a:ext uri="{FF2B5EF4-FFF2-40B4-BE49-F238E27FC236}">
                            <a16:creationId xmlns:a16="http://schemas.microsoft.com/office/drawing/2014/main" id="{7810C8A9-50D6-40CC-8AAB-A1C1DF3CD8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2743200"/>
                        <a:ext cx="3905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3" name="Object 33">
            <a:extLst>
              <a:ext uri="{FF2B5EF4-FFF2-40B4-BE49-F238E27FC236}">
                <a16:creationId xmlns:a16="http://schemas.microsoft.com/office/drawing/2014/main" id="{A7A4C949-71EE-45F7-AAB0-B28824F89A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34400" y="1676400"/>
          <a:ext cx="4191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0" name="Equation" r:id="rId16" imgW="104743" imgH="133566" progId="Equation.3">
                  <p:embed/>
                </p:oleObj>
              </mc:Choice>
              <mc:Fallback>
                <p:oleObj name="Equation" r:id="rId16" imgW="104743" imgH="133566" progId="Equation.3">
                  <p:embed/>
                  <p:pic>
                    <p:nvPicPr>
                      <p:cNvPr id="296993" name="Object 33">
                        <a:extLst>
                          <a:ext uri="{FF2B5EF4-FFF2-40B4-BE49-F238E27FC236}">
                            <a16:creationId xmlns:a16="http://schemas.microsoft.com/office/drawing/2014/main" id="{A7A4C949-71EE-45F7-AAB0-B28824F89A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1676400"/>
                        <a:ext cx="4191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4" name="Object 34">
            <a:extLst>
              <a:ext uri="{FF2B5EF4-FFF2-40B4-BE49-F238E27FC236}">
                <a16:creationId xmlns:a16="http://schemas.microsoft.com/office/drawing/2014/main" id="{747D6F13-0C39-4741-B8C0-C4AD729A20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34400" y="990600"/>
          <a:ext cx="4191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1" name="Equation" r:id="rId18" imgW="104743" imgH="143106" progId="Equation.3">
                  <p:embed/>
                </p:oleObj>
              </mc:Choice>
              <mc:Fallback>
                <p:oleObj name="Equation" r:id="rId18" imgW="104743" imgH="143106" progId="Equation.3">
                  <p:embed/>
                  <p:pic>
                    <p:nvPicPr>
                      <p:cNvPr id="296994" name="Object 34">
                        <a:extLst>
                          <a:ext uri="{FF2B5EF4-FFF2-40B4-BE49-F238E27FC236}">
                            <a16:creationId xmlns:a16="http://schemas.microsoft.com/office/drawing/2014/main" id="{747D6F13-0C39-4741-B8C0-C4AD729A20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990600"/>
                        <a:ext cx="4191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5" name="Line 35">
            <a:extLst>
              <a:ext uri="{FF2B5EF4-FFF2-40B4-BE49-F238E27FC236}">
                <a16:creationId xmlns:a16="http://schemas.microsoft.com/office/drawing/2014/main" id="{7F716DB4-3C03-4882-845F-512EA296B5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762000"/>
            <a:ext cx="4876800" cy="0"/>
          </a:xfrm>
          <a:prstGeom prst="line">
            <a:avLst/>
          </a:prstGeom>
          <a:noFill/>
          <a:ln w="22225">
            <a:solidFill>
              <a:srgbClr val="00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996" name="Rectangle 36">
            <a:extLst>
              <a:ext uri="{FF2B5EF4-FFF2-40B4-BE49-F238E27FC236}">
                <a16:creationId xmlns:a16="http://schemas.microsoft.com/office/drawing/2014/main" id="{A483FEEF-4295-45C7-AE2A-41485CB10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7200"/>
            <a:ext cx="289560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EDFE4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☆</a:t>
            </a: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电子共有化是量子效应，属于非经典的性质。</a:t>
            </a:r>
          </a:p>
        </p:txBody>
      </p:sp>
      <p:sp>
        <p:nvSpPr>
          <p:cNvPr id="296997" name="Rectangle 37">
            <a:extLst>
              <a:ext uri="{FF2B5EF4-FFF2-40B4-BE49-F238E27FC236}">
                <a16:creationId xmlns:a16="http://schemas.microsoft.com/office/drawing/2014/main" id="{B28210D6-DB54-46BE-9D80-7FDEF5A3C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752600"/>
            <a:ext cx="3505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二、能带的形成</a:t>
            </a:r>
          </a:p>
        </p:txBody>
      </p:sp>
      <p:sp>
        <p:nvSpPr>
          <p:cNvPr id="296998" name="Rectangle 38">
            <a:extLst>
              <a:ext uri="{FF2B5EF4-FFF2-40B4-BE49-F238E27FC236}">
                <a16:creationId xmlns:a16="http://schemas.microsoft.com/office/drawing/2014/main" id="{758F9B82-5958-40EC-AA67-9F2CFA887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2200"/>
            <a:ext cx="2438400" cy="1209675"/>
          </a:xfrm>
          <a:prstGeom prst="rect">
            <a:avLst/>
          </a:prstGeom>
          <a:noFill/>
          <a:ln w="222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每个原子具有相同能量的价电子能级 </a:t>
            </a:r>
          </a:p>
        </p:txBody>
      </p:sp>
      <p:sp>
        <p:nvSpPr>
          <p:cNvPr id="296999" name="Rectangle 39">
            <a:extLst>
              <a:ext uri="{FF2B5EF4-FFF2-40B4-BE49-F238E27FC236}">
                <a16:creationId xmlns:a16="http://schemas.microsoft.com/office/drawing/2014/main" id="{10FBBB1F-FD2B-47A5-99E0-A06E1EF1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91000"/>
            <a:ext cx="2514600" cy="2122488"/>
          </a:xfrm>
          <a:prstGeom prst="rect">
            <a:avLst/>
          </a:prstGeom>
          <a:noFill/>
          <a:ln w="222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因原子间相互作用，原价电子的能级分裂成一系列和原能级很接近的新能级 </a:t>
            </a:r>
          </a:p>
        </p:txBody>
      </p:sp>
      <p:sp>
        <p:nvSpPr>
          <p:cNvPr id="297000" name="AutoShape 40">
            <a:extLst>
              <a:ext uri="{FF2B5EF4-FFF2-40B4-BE49-F238E27FC236}">
                <a16:creationId xmlns:a16="http://schemas.microsoft.com/office/drawing/2014/main" id="{6DFB3A6A-F815-4140-A6CD-C108B1460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576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noFill/>
          <a:ln w="2222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97001" name="Group 41">
            <a:extLst>
              <a:ext uri="{FF2B5EF4-FFF2-40B4-BE49-F238E27FC236}">
                <a16:creationId xmlns:a16="http://schemas.microsoft.com/office/drawing/2014/main" id="{8C8572B8-2A6D-4F45-949D-CE5EA6AF2A10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4038600"/>
            <a:ext cx="3657600" cy="533400"/>
            <a:chOff x="2496" y="2592"/>
            <a:chExt cx="2112" cy="336"/>
          </a:xfrm>
        </p:grpSpPr>
        <p:sp>
          <p:nvSpPr>
            <p:cNvPr id="24636" name="Line 42">
              <a:extLst>
                <a:ext uri="{FF2B5EF4-FFF2-40B4-BE49-F238E27FC236}">
                  <a16:creationId xmlns:a16="http://schemas.microsoft.com/office/drawing/2014/main" id="{0B708C9B-9B90-4BAF-89EA-68DDA83CEA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736"/>
              <a:ext cx="864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7" name="Line 43">
              <a:extLst>
                <a:ext uri="{FF2B5EF4-FFF2-40B4-BE49-F238E27FC236}">
                  <a16:creationId xmlns:a16="http://schemas.microsoft.com/office/drawing/2014/main" id="{F3A12BC5-7054-4CBF-AD41-8FC539A25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592"/>
              <a:ext cx="720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8" name="Line 44">
              <a:extLst>
                <a:ext uri="{FF2B5EF4-FFF2-40B4-BE49-F238E27FC236}">
                  <a16:creationId xmlns:a16="http://schemas.microsoft.com/office/drawing/2014/main" id="{9435E2F3-5E3B-4A78-9000-960BA0E71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928"/>
              <a:ext cx="720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9" name="Line 45">
              <a:extLst>
                <a:ext uri="{FF2B5EF4-FFF2-40B4-BE49-F238E27FC236}">
                  <a16:creationId xmlns:a16="http://schemas.microsoft.com/office/drawing/2014/main" id="{B9799387-358F-4836-A1A2-568CC58CD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640"/>
              <a:ext cx="72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0" name="Line 46">
              <a:extLst>
                <a:ext uri="{FF2B5EF4-FFF2-40B4-BE49-F238E27FC236}">
                  <a16:creationId xmlns:a16="http://schemas.microsoft.com/office/drawing/2014/main" id="{DB3B8E42-7DA3-4AB4-89BD-9D322A92AE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688"/>
              <a:ext cx="72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1" name="Line 47">
              <a:extLst>
                <a:ext uri="{FF2B5EF4-FFF2-40B4-BE49-F238E27FC236}">
                  <a16:creationId xmlns:a16="http://schemas.microsoft.com/office/drawing/2014/main" id="{891D3010-1464-4C64-BA68-7CB7DCCE9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736"/>
              <a:ext cx="72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2" name="Line 48">
              <a:extLst>
                <a:ext uri="{FF2B5EF4-FFF2-40B4-BE49-F238E27FC236}">
                  <a16:creationId xmlns:a16="http://schemas.microsoft.com/office/drawing/2014/main" id="{2A897B98-5A7D-4921-8039-53C6CC57E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784"/>
              <a:ext cx="72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3" name="Line 49">
              <a:extLst>
                <a:ext uri="{FF2B5EF4-FFF2-40B4-BE49-F238E27FC236}">
                  <a16:creationId xmlns:a16="http://schemas.microsoft.com/office/drawing/2014/main" id="{9B22617B-8D19-4D13-BC7B-FBF20E2DCF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832"/>
              <a:ext cx="72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4" name="Line 50">
              <a:extLst>
                <a:ext uri="{FF2B5EF4-FFF2-40B4-BE49-F238E27FC236}">
                  <a16:creationId xmlns:a16="http://schemas.microsoft.com/office/drawing/2014/main" id="{AF611A17-CD2A-449A-9DBD-1170D6A2C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880"/>
              <a:ext cx="72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5" name="Line 51">
              <a:extLst>
                <a:ext uri="{FF2B5EF4-FFF2-40B4-BE49-F238E27FC236}">
                  <a16:creationId xmlns:a16="http://schemas.microsoft.com/office/drawing/2014/main" id="{1FEB0502-3343-48B1-B4DF-C663534A5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592"/>
              <a:ext cx="480" cy="144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6" name="Line 52">
              <a:extLst>
                <a:ext uri="{FF2B5EF4-FFF2-40B4-BE49-F238E27FC236}">
                  <a16:creationId xmlns:a16="http://schemas.microsoft.com/office/drawing/2014/main" id="{57297E9B-0DF9-429D-843B-65856DDB16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2736"/>
              <a:ext cx="480" cy="192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97013" name="Object 53">
            <a:extLst>
              <a:ext uri="{FF2B5EF4-FFF2-40B4-BE49-F238E27FC236}">
                <a16:creationId xmlns:a16="http://schemas.microsoft.com/office/drawing/2014/main" id="{44F32BCF-0408-435B-9167-A1C631DE37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77200" y="4038600"/>
          <a:ext cx="390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2" name="Equation" r:id="rId20" imgW="95221" imgH="95404" progId="Equation.3">
                  <p:embed/>
                </p:oleObj>
              </mc:Choice>
              <mc:Fallback>
                <p:oleObj name="Equation" r:id="rId20" imgW="95221" imgH="95404" progId="Equation.3">
                  <p:embed/>
                  <p:pic>
                    <p:nvPicPr>
                      <p:cNvPr id="297013" name="Object 53">
                        <a:extLst>
                          <a:ext uri="{FF2B5EF4-FFF2-40B4-BE49-F238E27FC236}">
                            <a16:creationId xmlns:a16="http://schemas.microsoft.com/office/drawing/2014/main" id="{44F32BCF-0408-435B-9167-A1C631DE37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4038600"/>
                        <a:ext cx="3905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4" name="Object 54">
            <a:extLst>
              <a:ext uri="{FF2B5EF4-FFF2-40B4-BE49-F238E27FC236}">
                <a16:creationId xmlns:a16="http://schemas.microsoft.com/office/drawing/2014/main" id="{40034822-E724-49DA-9086-DF7D636861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038600"/>
          <a:ext cx="6969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3" name="Equation" r:id="rId22" imgW="228530" imgH="143106" progId="Equation.3">
                  <p:embed/>
                </p:oleObj>
              </mc:Choice>
              <mc:Fallback>
                <p:oleObj name="Equation" r:id="rId22" imgW="228530" imgH="143106" progId="Equation.3">
                  <p:embed/>
                  <p:pic>
                    <p:nvPicPr>
                      <p:cNvPr id="297014" name="Object 54">
                        <a:extLst>
                          <a:ext uri="{FF2B5EF4-FFF2-40B4-BE49-F238E27FC236}">
                            <a16:creationId xmlns:a16="http://schemas.microsoft.com/office/drawing/2014/main" id="{40034822-E724-49DA-9086-DF7D636861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038600"/>
                        <a:ext cx="69691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15" name="Group 55">
            <a:extLst>
              <a:ext uri="{FF2B5EF4-FFF2-40B4-BE49-F238E27FC236}">
                <a16:creationId xmlns:a16="http://schemas.microsoft.com/office/drawing/2014/main" id="{C5B15DFF-82BC-4FC9-8AFC-D6E32367E267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4724400"/>
            <a:ext cx="3630613" cy="381000"/>
            <a:chOff x="2736" y="2928"/>
            <a:chExt cx="2287" cy="240"/>
          </a:xfrm>
        </p:grpSpPr>
        <p:sp>
          <p:nvSpPr>
            <p:cNvPr id="24627" name="Line 56">
              <a:extLst>
                <a:ext uri="{FF2B5EF4-FFF2-40B4-BE49-F238E27FC236}">
                  <a16:creationId xmlns:a16="http://schemas.microsoft.com/office/drawing/2014/main" id="{1CFCD461-3DED-4648-8758-5C189B0C3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024"/>
              <a:ext cx="943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8" name="Line 57">
              <a:extLst>
                <a:ext uri="{FF2B5EF4-FFF2-40B4-BE49-F238E27FC236}">
                  <a16:creationId xmlns:a16="http://schemas.microsoft.com/office/drawing/2014/main" id="{4944EECC-0996-4D08-8A01-123E13BC3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928"/>
              <a:ext cx="785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9" name="Line 58">
              <a:extLst>
                <a:ext uri="{FF2B5EF4-FFF2-40B4-BE49-F238E27FC236}">
                  <a16:creationId xmlns:a16="http://schemas.microsoft.com/office/drawing/2014/main" id="{DE16A9E3-FDD8-4585-B0C0-058FA1E249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168"/>
              <a:ext cx="785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0" name="Line 59">
              <a:extLst>
                <a:ext uri="{FF2B5EF4-FFF2-40B4-BE49-F238E27FC236}">
                  <a16:creationId xmlns:a16="http://schemas.microsoft.com/office/drawing/2014/main" id="{06B65BD6-A257-4EFF-A40F-6EA52369F2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4" y="2928"/>
              <a:ext cx="506" cy="96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1" name="Line 60">
              <a:extLst>
                <a:ext uri="{FF2B5EF4-FFF2-40B4-BE49-F238E27FC236}">
                  <a16:creationId xmlns:a16="http://schemas.microsoft.com/office/drawing/2014/main" id="{0A049019-9D05-4E23-8C5D-6462B66C01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3024"/>
              <a:ext cx="576" cy="144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2" name="Line 61">
              <a:extLst>
                <a:ext uri="{FF2B5EF4-FFF2-40B4-BE49-F238E27FC236}">
                  <a16:creationId xmlns:a16="http://schemas.microsoft.com/office/drawing/2014/main" id="{6A270927-C167-4F91-B5EC-480BD014F6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976"/>
              <a:ext cx="768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3" name="Line 62">
              <a:extLst>
                <a:ext uri="{FF2B5EF4-FFF2-40B4-BE49-F238E27FC236}">
                  <a16:creationId xmlns:a16="http://schemas.microsoft.com/office/drawing/2014/main" id="{520C452C-7D11-4653-A62E-5353920183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024"/>
              <a:ext cx="768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4" name="Line 63">
              <a:extLst>
                <a:ext uri="{FF2B5EF4-FFF2-40B4-BE49-F238E27FC236}">
                  <a16:creationId xmlns:a16="http://schemas.microsoft.com/office/drawing/2014/main" id="{50DCD610-ABF3-4E37-902C-0CAD62A104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072"/>
              <a:ext cx="768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5" name="Line 64">
              <a:extLst>
                <a:ext uri="{FF2B5EF4-FFF2-40B4-BE49-F238E27FC236}">
                  <a16:creationId xmlns:a16="http://schemas.microsoft.com/office/drawing/2014/main" id="{B45C9CD0-423B-4C38-B3E7-BF33AC536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120"/>
              <a:ext cx="768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97025" name="Object 65">
            <a:extLst>
              <a:ext uri="{FF2B5EF4-FFF2-40B4-BE49-F238E27FC236}">
                <a16:creationId xmlns:a16="http://schemas.microsoft.com/office/drawing/2014/main" id="{D0B9FEB6-6BAE-44D6-B52B-E1BCAAD7C6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77200" y="4648200"/>
          <a:ext cx="50323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4" name="Equation" r:id="rId24" imgW="142831" imgH="114485" progId="Equation.3">
                  <p:embed/>
                </p:oleObj>
              </mc:Choice>
              <mc:Fallback>
                <p:oleObj name="Equation" r:id="rId24" imgW="142831" imgH="114485" progId="Equation.3">
                  <p:embed/>
                  <p:pic>
                    <p:nvPicPr>
                      <p:cNvPr id="297025" name="Object 65">
                        <a:extLst>
                          <a:ext uri="{FF2B5EF4-FFF2-40B4-BE49-F238E27FC236}">
                            <a16:creationId xmlns:a16="http://schemas.microsoft.com/office/drawing/2014/main" id="{D0B9FEB6-6BAE-44D6-B52B-E1BCAAD7C6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4648200"/>
                        <a:ext cx="503238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6" name="Object 66">
            <a:extLst>
              <a:ext uri="{FF2B5EF4-FFF2-40B4-BE49-F238E27FC236}">
                <a16:creationId xmlns:a16="http://schemas.microsoft.com/office/drawing/2014/main" id="{C1872533-DC2E-4B81-A442-78E0A5A78E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648200"/>
          <a:ext cx="75406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5" name="Equation" r:id="rId26" imgW="257096" imgH="152647" progId="Equation.3">
                  <p:embed/>
                </p:oleObj>
              </mc:Choice>
              <mc:Fallback>
                <p:oleObj name="Equation" r:id="rId26" imgW="257096" imgH="152647" progId="Equation.3">
                  <p:embed/>
                  <p:pic>
                    <p:nvPicPr>
                      <p:cNvPr id="297026" name="Object 66">
                        <a:extLst>
                          <a:ext uri="{FF2B5EF4-FFF2-40B4-BE49-F238E27FC236}">
                            <a16:creationId xmlns:a16="http://schemas.microsoft.com/office/drawing/2014/main" id="{C1872533-DC2E-4B81-A442-78E0A5A78E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648200"/>
                        <a:ext cx="754063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27" name="Group 67">
            <a:extLst>
              <a:ext uri="{FF2B5EF4-FFF2-40B4-BE49-F238E27FC236}">
                <a16:creationId xmlns:a16="http://schemas.microsoft.com/office/drawing/2014/main" id="{449A63FF-6E86-4A38-B92D-5C9D6BC63150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5334000"/>
            <a:ext cx="3630613" cy="152400"/>
            <a:chOff x="2736" y="3264"/>
            <a:chExt cx="2287" cy="96"/>
          </a:xfrm>
        </p:grpSpPr>
        <p:sp>
          <p:nvSpPr>
            <p:cNvPr id="24621" name="Line 68">
              <a:extLst>
                <a:ext uri="{FF2B5EF4-FFF2-40B4-BE49-F238E27FC236}">
                  <a16:creationId xmlns:a16="http://schemas.microsoft.com/office/drawing/2014/main" id="{A4067E5B-5072-4CD0-BCBA-20E079902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312"/>
              <a:ext cx="943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2" name="Line 69">
              <a:extLst>
                <a:ext uri="{FF2B5EF4-FFF2-40B4-BE49-F238E27FC236}">
                  <a16:creationId xmlns:a16="http://schemas.microsoft.com/office/drawing/2014/main" id="{DCE32AB2-E927-4196-AC97-5CFD6B436F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264"/>
              <a:ext cx="785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3" name="Line 70">
              <a:extLst>
                <a:ext uri="{FF2B5EF4-FFF2-40B4-BE49-F238E27FC236}">
                  <a16:creationId xmlns:a16="http://schemas.microsoft.com/office/drawing/2014/main" id="{DF6D36CD-174C-4B2F-8046-BA535A50CE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360"/>
              <a:ext cx="785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4" name="Line 71">
              <a:extLst>
                <a:ext uri="{FF2B5EF4-FFF2-40B4-BE49-F238E27FC236}">
                  <a16:creationId xmlns:a16="http://schemas.microsoft.com/office/drawing/2014/main" id="{DDBE9566-22F4-4276-A3C9-C66B39B52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264"/>
              <a:ext cx="528" cy="48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5" name="Line 72">
              <a:extLst>
                <a:ext uri="{FF2B5EF4-FFF2-40B4-BE49-F238E27FC236}">
                  <a16:creationId xmlns:a16="http://schemas.microsoft.com/office/drawing/2014/main" id="{038D5EE5-DA7F-41C6-9B51-FAE529F832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3312"/>
              <a:ext cx="528" cy="48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6" name="Line 73">
              <a:extLst>
                <a:ext uri="{FF2B5EF4-FFF2-40B4-BE49-F238E27FC236}">
                  <a16:creationId xmlns:a16="http://schemas.microsoft.com/office/drawing/2014/main" id="{77448860-B897-4029-AB7A-DF6F43345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312"/>
              <a:ext cx="768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97034" name="Object 74">
            <a:extLst>
              <a:ext uri="{FF2B5EF4-FFF2-40B4-BE49-F238E27FC236}">
                <a16:creationId xmlns:a16="http://schemas.microsoft.com/office/drawing/2014/main" id="{46062AAB-756A-401B-863E-3278D34003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77200" y="5181600"/>
          <a:ext cx="4191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6" name="Equation" r:id="rId28" imgW="104743" imgH="95404" progId="Equation.3">
                  <p:embed/>
                </p:oleObj>
              </mc:Choice>
              <mc:Fallback>
                <p:oleObj name="Equation" r:id="rId28" imgW="104743" imgH="95404" progId="Equation.3">
                  <p:embed/>
                  <p:pic>
                    <p:nvPicPr>
                      <p:cNvPr id="297034" name="Object 74">
                        <a:extLst>
                          <a:ext uri="{FF2B5EF4-FFF2-40B4-BE49-F238E27FC236}">
                            <a16:creationId xmlns:a16="http://schemas.microsoft.com/office/drawing/2014/main" id="{46062AAB-756A-401B-863E-3278D34003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5181600"/>
                        <a:ext cx="4191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35" name="Group 75">
            <a:extLst>
              <a:ext uri="{FF2B5EF4-FFF2-40B4-BE49-F238E27FC236}">
                <a16:creationId xmlns:a16="http://schemas.microsoft.com/office/drawing/2014/main" id="{D63E312E-810D-4461-9AE1-ED71A0AC95B7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5943600"/>
            <a:ext cx="3630613" cy="76200"/>
            <a:chOff x="2736" y="3648"/>
            <a:chExt cx="2287" cy="48"/>
          </a:xfrm>
        </p:grpSpPr>
        <p:sp>
          <p:nvSpPr>
            <p:cNvPr id="24616" name="Line 76">
              <a:extLst>
                <a:ext uri="{FF2B5EF4-FFF2-40B4-BE49-F238E27FC236}">
                  <a16:creationId xmlns:a16="http://schemas.microsoft.com/office/drawing/2014/main" id="{95CBBF4D-0FD6-4586-B11E-48A8E4D34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696"/>
              <a:ext cx="943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7" name="Line 77">
              <a:extLst>
                <a:ext uri="{FF2B5EF4-FFF2-40B4-BE49-F238E27FC236}">
                  <a16:creationId xmlns:a16="http://schemas.microsoft.com/office/drawing/2014/main" id="{E81D6F19-1E38-43B5-B704-B5C47606E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648"/>
              <a:ext cx="785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8" name="Line 78">
              <a:extLst>
                <a:ext uri="{FF2B5EF4-FFF2-40B4-BE49-F238E27FC236}">
                  <a16:creationId xmlns:a16="http://schemas.microsoft.com/office/drawing/2014/main" id="{81E2CF5A-D7EA-40EA-9F20-6F49E97C5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696"/>
              <a:ext cx="785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9" name="Line 79">
              <a:extLst>
                <a:ext uri="{FF2B5EF4-FFF2-40B4-BE49-F238E27FC236}">
                  <a16:creationId xmlns:a16="http://schemas.microsoft.com/office/drawing/2014/main" id="{2E404986-E51C-4447-8C9C-F29A1202E3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648"/>
              <a:ext cx="528" cy="48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0" name="Line 80">
              <a:extLst>
                <a:ext uri="{FF2B5EF4-FFF2-40B4-BE49-F238E27FC236}">
                  <a16:creationId xmlns:a16="http://schemas.microsoft.com/office/drawing/2014/main" id="{88A7E5BA-6637-4270-86A6-A6615D9599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3696"/>
              <a:ext cx="528" cy="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97041" name="Object 81">
            <a:extLst>
              <a:ext uri="{FF2B5EF4-FFF2-40B4-BE49-F238E27FC236}">
                <a16:creationId xmlns:a16="http://schemas.microsoft.com/office/drawing/2014/main" id="{166B3FAE-563E-4D0D-8FB2-5BB705B91E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77200" y="5791200"/>
          <a:ext cx="3619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7" name="Equation" r:id="rId30" imgW="76177" imgH="95404" progId="Equation.3">
                  <p:embed/>
                </p:oleObj>
              </mc:Choice>
              <mc:Fallback>
                <p:oleObj name="Equation" r:id="rId30" imgW="76177" imgH="95404" progId="Equation.3">
                  <p:embed/>
                  <p:pic>
                    <p:nvPicPr>
                      <p:cNvPr id="297041" name="Object 81">
                        <a:extLst>
                          <a:ext uri="{FF2B5EF4-FFF2-40B4-BE49-F238E27FC236}">
                            <a16:creationId xmlns:a16="http://schemas.microsoft.com/office/drawing/2014/main" id="{166B3FAE-563E-4D0D-8FB2-5BB705B91E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5791200"/>
                        <a:ext cx="3619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2" name="Object 82">
            <a:extLst>
              <a:ext uri="{FF2B5EF4-FFF2-40B4-BE49-F238E27FC236}">
                <a16:creationId xmlns:a16="http://schemas.microsoft.com/office/drawing/2014/main" id="{D3324862-2E00-48F3-A82D-1325515D51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5688" y="5119688"/>
          <a:ext cx="7254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8" name="Equation" r:id="rId32" imgW="247574" imgH="143106" progId="Equation.3">
                  <p:embed/>
                </p:oleObj>
              </mc:Choice>
              <mc:Fallback>
                <p:oleObj name="Equation" r:id="rId32" imgW="247574" imgH="143106" progId="Equation.3">
                  <p:embed/>
                  <p:pic>
                    <p:nvPicPr>
                      <p:cNvPr id="297042" name="Object 82">
                        <a:extLst>
                          <a:ext uri="{FF2B5EF4-FFF2-40B4-BE49-F238E27FC236}">
                            <a16:creationId xmlns:a16="http://schemas.microsoft.com/office/drawing/2014/main" id="{D3324862-2E00-48F3-A82D-1325515D51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5119688"/>
                        <a:ext cx="7254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3" name="Object 83">
            <a:extLst>
              <a:ext uri="{FF2B5EF4-FFF2-40B4-BE49-F238E27FC236}">
                <a16:creationId xmlns:a16="http://schemas.microsoft.com/office/drawing/2014/main" id="{AEC0C72B-9672-4BD2-869C-B8D47F7539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5688" y="5715000"/>
          <a:ext cx="69691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9" name="Equation" r:id="rId34" imgW="228530" imgH="143106" progId="Equation.3">
                  <p:embed/>
                </p:oleObj>
              </mc:Choice>
              <mc:Fallback>
                <p:oleObj name="Equation" r:id="rId34" imgW="228530" imgH="143106" progId="Equation.3">
                  <p:embed/>
                  <p:pic>
                    <p:nvPicPr>
                      <p:cNvPr id="297043" name="Object 83">
                        <a:extLst>
                          <a:ext uri="{FF2B5EF4-FFF2-40B4-BE49-F238E27FC236}">
                            <a16:creationId xmlns:a16="http://schemas.microsoft.com/office/drawing/2014/main" id="{AEC0C72B-9672-4BD2-869C-B8D47F7539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5715000"/>
                        <a:ext cx="69691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4" name="Rectangle 84">
            <a:extLst>
              <a:ext uri="{FF2B5EF4-FFF2-40B4-BE49-F238E27FC236}">
                <a16:creationId xmlns:a16="http://schemas.microsoft.com/office/drawing/2014/main" id="{5572D0F9-7985-4B06-8376-4B348A755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3246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晶体中这些能级相距很近，可视为连续分布，则称能带。</a:t>
            </a:r>
          </a:p>
        </p:txBody>
      </p:sp>
      <p:sp>
        <p:nvSpPr>
          <p:cNvPr id="297045" name="Rectangle 85">
            <a:extLst>
              <a:ext uri="{FF2B5EF4-FFF2-40B4-BE49-F238E27FC236}">
                <a16:creationId xmlns:a16="http://schemas.microsoft.com/office/drawing/2014/main" id="{06275E2F-A88D-4A7A-A14C-22190073D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6576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11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9933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电子共有化</a:t>
            </a:r>
          </a:p>
        </p:txBody>
      </p:sp>
    </p:spTree>
    <p:extLst>
      <p:ext uri="{BB962C8B-B14F-4D97-AF65-F5344CB8AC3E}">
        <p14:creationId xmlns:p14="http://schemas.microsoft.com/office/powerpoint/2010/main" val="205825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29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6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6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6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6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6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9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9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9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96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6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9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300"/>
                                        <p:tgtEl>
                                          <p:spTgt spid="29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300"/>
                                        <p:tgtEl>
                                          <p:spTgt spid="29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2" dur="300"/>
                                        <p:tgtEl>
                                          <p:spTgt spid="29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7" dur="500"/>
                                        <p:tgtEl>
                                          <p:spTgt spid="29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2" dur="500"/>
                                        <p:tgtEl>
                                          <p:spTgt spid="29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296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296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00" fill="hold"/>
                                        <p:tgtEl>
                                          <p:spTgt spid="296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00" fill="hold"/>
                                        <p:tgtEl>
                                          <p:spTgt spid="296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29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9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9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29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9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9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29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9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9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29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9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29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1" dur="300"/>
                                        <p:tgtEl>
                                          <p:spTgt spid="29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6" grpId="0" autoUpdateAnimBg="0"/>
      <p:bldP spid="296997" grpId="0" autoUpdateAnimBg="0"/>
      <p:bldP spid="296998" grpId="0" animBg="1" autoUpdateAnimBg="0"/>
      <p:bldP spid="296999" grpId="0" animBg="1" autoUpdateAnimBg="0"/>
      <p:bldP spid="297000" grpId="0" animBg="1"/>
      <p:bldP spid="297044" grpId="0" autoUpdateAnimBg="0"/>
      <p:bldP spid="29704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572" name="Group 4">
            <a:extLst>
              <a:ext uri="{FF2B5EF4-FFF2-40B4-BE49-F238E27FC236}">
                <a16:creationId xmlns:a16="http://schemas.microsoft.com/office/drawing/2014/main" id="{F244F539-EA4C-43BB-8095-C12831EBD9F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33400"/>
            <a:ext cx="8534400" cy="6294438"/>
            <a:chOff x="240" y="240"/>
            <a:chExt cx="5376" cy="3965"/>
          </a:xfrm>
        </p:grpSpPr>
        <p:pic>
          <p:nvPicPr>
            <p:cNvPr id="17411" name="Picture 5" descr="81schawlow">
              <a:extLst>
                <a:ext uri="{FF2B5EF4-FFF2-40B4-BE49-F238E27FC236}">
                  <a16:creationId xmlns:a16="http://schemas.microsoft.com/office/drawing/2014/main" id="{57EBD587-1E02-4DC1-9BA3-FC5B5E01A5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" y="240"/>
              <a:ext cx="1697" cy="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2" name="Picture 6" descr="81bloembergen">
              <a:extLst>
                <a:ext uri="{FF2B5EF4-FFF2-40B4-BE49-F238E27FC236}">
                  <a16:creationId xmlns:a16="http://schemas.microsoft.com/office/drawing/2014/main" id="{53C799BD-32C1-44D7-B314-9DB7E4286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9" y="240"/>
              <a:ext cx="1697" cy="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3" name="Text Box 7">
              <a:extLst>
                <a:ext uri="{FF2B5EF4-FFF2-40B4-BE49-F238E27FC236}">
                  <a16:creationId xmlns:a16="http://schemas.microsoft.com/office/drawing/2014/main" id="{121C6164-7EC1-41A1-BAF0-6DAAC2C73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697"/>
              <a:ext cx="18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800" b="0">
                  <a:solidFill>
                    <a:srgbClr val="FFFF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N.Bloembergen</a:t>
              </a:r>
            </a:p>
          </p:txBody>
        </p:sp>
        <p:sp>
          <p:nvSpPr>
            <p:cNvPr id="17414" name="Text Box 8">
              <a:extLst>
                <a:ext uri="{FF2B5EF4-FFF2-40B4-BE49-F238E27FC236}">
                  <a16:creationId xmlns:a16="http://schemas.microsoft.com/office/drawing/2014/main" id="{BEB49C07-0248-452A-9CA2-60D513AA63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697"/>
              <a:ext cx="18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800" b="0">
                  <a:solidFill>
                    <a:srgbClr val="FFFF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A.L.Schawlow</a:t>
              </a:r>
            </a:p>
          </p:txBody>
        </p:sp>
        <p:sp>
          <p:nvSpPr>
            <p:cNvPr id="17415" name="Rectangle 9">
              <a:extLst>
                <a:ext uri="{FF2B5EF4-FFF2-40B4-BE49-F238E27FC236}">
                  <a16:creationId xmlns:a16="http://schemas.microsoft.com/office/drawing/2014/main" id="{5A807F8E-BDDA-44CC-884C-4EA5394CB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840"/>
              <a:ext cx="45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b="0">
                  <a:solidFill>
                    <a:srgbClr val="C611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The Nobel Prize in Physics 1981</a:t>
              </a:r>
            </a:p>
          </p:txBody>
        </p:sp>
        <p:sp>
          <p:nvSpPr>
            <p:cNvPr id="17416" name="Rectangle 10">
              <a:extLst>
                <a:ext uri="{FF2B5EF4-FFF2-40B4-BE49-F238E27FC236}">
                  <a16:creationId xmlns:a16="http://schemas.microsoft.com/office/drawing/2014/main" id="{72569998-E03B-4DB1-BD23-4F8DA9997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024"/>
              <a:ext cx="5376" cy="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EDFE4A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</a:t>
              </a:r>
              <a:r>
                <a:rPr kumimoji="1" lang="zh-CN" altLang="en-US" sz="2000">
                  <a:solidFill>
                    <a:srgbClr val="FFFF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肖洛将激光应用于光谱学的研究，由此发展了激光光谱学的新学科，对激光的应用做了许多开拓领域的工作；布洛姆伯根开创了非线性光学，在科学研究和实际应用上具有重要意义</a:t>
              </a:r>
              <a:r>
                <a:rPr kumimoji="1" lang="zh-CN" altLang="en-US" sz="2400">
                  <a:solidFill>
                    <a:srgbClr val="FFFF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6" name="Rectangle 4">
            <a:extLst>
              <a:ext uri="{FF2B5EF4-FFF2-40B4-BE49-F238E27FC236}">
                <a16:creationId xmlns:a16="http://schemas.microsoft.com/office/drawing/2014/main" id="{6ABE8C78-7AC8-44AA-A000-0709952C0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57200"/>
            <a:ext cx="5562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八、激</a:t>
            </a: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光的特性与应用：</a:t>
            </a:r>
          </a:p>
        </p:txBody>
      </p:sp>
      <p:sp>
        <p:nvSpPr>
          <p:cNvPr id="366597" name="Rectangle 5">
            <a:extLst>
              <a:ext uri="{FF2B5EF4-FFF2-40B4-BE49-F238E27FC236}">
                <a16:creationId xmlns:a16="http://schemas.microsoft.com/office/drawing/2014/main" id="{874C4EBE-4D7E-4F12-AE21-6A9AD850C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906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方向性好</a:t>
            </a:r>
          </a:p>
        </p:txBody>
      </p:sp>
      <p:sp>
        <p:nvSpPr>
          <p:cNvPr id="366598" name="Rectangle 6">
            <a:extLst>
              <a:ext uri="{FF2B5EF4-FFF2-40B4-BE49-F238E27FC236}">
                <a16:creationId xmlns:a16="http://schemas.microsoft.com/office/drawing/2014/main" id="{54A189C7-D281-4095-BB5C-C71333838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与普通光源相比，发散角极小，激光几乎是平行光束。</a:t>
            </a:r>
          </a:p>
        </p:txBody>
      </p:sp>
      <p:sp>
        <p:nvSpPr>
          <p:cNvPr id="366599" name="Rectangle 7">
            <a:extLst>
              <a:ext uri="{FF2B5EF4-FFF2-40B4-BE49-F238E27FC236}">
                <a16:creationId xmlns:a16="http://schemas.microsoft.com/office/drawing/2014/main" id="{94E892B0-8F29-45DF-B356-D6BF8226B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990600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发散角</a:t>
            </a:r>
            <a:r>
              <a:rPr kumimoji="1" lang="en-US" altLang="zh-CN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 </a:t>
            </a:r>
          </a:p>
        </p:txBody>
      </p:sp>
      <p:graphicFrame>
        <p:nvGraphicFramePr>
          <p:cNvPr id="366600" name="Object 8">
            <a:extLst>
              <a:ext uri="{FF2B5EF4-FFF2-40B4-BE49-F238E27FC236}">
                <a16:creationId xmlns:a16="http://schemas.microsoft.com/office/drawing/2014/main" id="{8AB8C971-3ACC-4516-8C0C-8B2605DE98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990600"/>
          <a:ext cx="10668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7" name="Equation" r:id="rId4" imgW="476103" imgH="114485" progId="Equation.3">
                  <p:embed/>
                </p:oleObj>
              </mc:Choice>
              <mc:Fallback>
                <p:oleObj name="Equation" r:id="rId4" imgW="476103" imgH="11448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990600"/>
                        <a:ext cx="10668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01" name="Rectangle 9">
            <a:extLst>
              <a:ext uri="{FF2B5EF4-FFF2-40B4-BE49-F238E27FC236}">
                <a16:creationId xmlns:a16="http://schemas.microsoft.com/office/drawing/2014/main" id="{AC976F55-E806-4BDC-AF71-D1D54E30F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05000"/>
            <a:ext cx="662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可用于定位，准直，导向，测距、激光雷达等。</a:t>
            </a:r>
          </a:p>
        </p:txBody>
      </p:sp>
      <p:grpSp>
        <p:nvGrpSpPr>
          <p:cNvPr id="366602" name="Group 10">
            <a:extLst>
              <a:ext uri="{FF2B5EF4-FFF2-40B4-BE49-F238E27FC236}">
                <a16:creationId xmlns:a16="http://schemas.microsoft.com/office/drawing/2014/main" id="{CEBC850A-E9C8-4351-BE13-9A3FBD2B0368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438400"/>
            <a:ext cx="6934200" cy="1000125"/>
            <a:chOff x="624" y="1584"/>
            <a:chExt cx="4368" cy="630"/>
          </a:xfrm>
        </p:grpSpPr>
        <p:sp>
          <p:nvSpPr>
            <p:cNvPr id="18453" name="Line 11">
              <a:extLst>
                <a:ext uri="{FF2B5EF4-FFF2-40B4-BE49-F238E27FC236}">
                  <a16:creationId xmlns:a16="http://schemas.microsoft.com/office/drawing/2014/main" id="{CA77C849-6C3B-4D5D-A4DB-8D225A94F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872"/>
              <a:ext cx="336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Line 12">
              <a:extLst>
                <a:ext uri="{FF2B5EF4-FFF2-40B4-BE49-F238E27FC236}">
                  <a16:creationId xmlns:a16="http://schemas.microsoft.com/office/drawing/2014/main" id="{5C821386-08CC-4AAD-83B6-7DEFA3E4E7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1968"/>
              <a:ext cx="331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5" name="Arc 13">
              <a:extLst>
                <a:ext uri="{FF2B5EF4-FFF2-40B4-BE49-F238E27FC236}">
                  <a16:creationId xmlns:a16="http://schemas.microsoft.com/office/drawing/2014/main" id="{5612E495-A8E5-44A8-8EC6-330BAA805EC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560" y="1872"/>
              <a:ext cx="192" cy="96"/>
            </a:xfrm>
            <a:custGeom>
              <a:avLst/>
              <a:gdLst>
                <a:gd name="T0" fmla="*/ 0 w 23026"/>
                <a:gd name="T1" fmla="*/ 0 h 43200"/>
                <a:gd name="T2" fmla="*/ 0 w 23026"/>
                <a:gd name="T3" fmla="*/ 0 h 43200"/>
                <a:gd name="T4" fmla="*/ 0 w 23026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026" h="43200" fill="none" extrusionOk="0">
                  <a:moveTo>
                    <a:pt x="1425" y="0"/>
                  </a:moveTo>
                  <a:cubicBezTo>
                    <a:pt x="13355" y="0"/>
                    <a:pt x="23026" y="9670"/>
                    <a:pt x="23026" y="21600"/>
                  </a:cubicBezTo>
                  <a:cubicBezTo>
                    <a:pt x="23026" y="33529"/>
                    <a:pt x="13355" y="43200"/>
                    <a:pt x="1426" y="43200"/>
                  </a:cubicBezTo>
                  <a:cubicBezTo>
                    <a:pt x="950" y="43200"/>
                    <a:pt x="474" y="43184"/>
                    <a:pt x="0" y="43152"/>
                  </a:cubicBezTo>
                </a:path>
                <a:path w="23026" h="43200" stroke="0" extrusionOk="0">
                  <a:moveTo>
                    <a:pt x="1425" y="0"/>
                  </a:moveTo>
                  <a:cubicBezTo>
                    <a:pt x="13355" y="0"/>
                    <a:pt x="23026" y="9670"/>
                    <a:pt x="23026" y="21600"/>
                  </a:cubicBezTo>
                  <a:cubicBezTo>
                    <a:pt x="23026" y="33529"/>
                    <a:pt x="13355" y="43200"/>
                    <a:pt x="1426" y="43200"/>
                  </a:cubicBezTo>
                  <a:cubicBezTo>
                    <a:pt x="950" y="43200"/>
                    <a:pt x="474" y="43184"/>
                    <a:pt x="0" y="43152"/>
                  </a:cubicBezTo>
                  <a:lnTo>
                    <a:pt x="1426" y="21600"/>
                  </a:lnTo>
                  <a:lnTo>
                    <a:pt x="1425" y="0"/>
                  </a:lnTo>
                  <a:close/>
                </a:path>
              </a:pathLst>
            </a:cu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6" name="Oval 14">
              <a:extLst>
                <a:ext uri="{FF2B5EF4-FFF2-40B4-BE49-F238E27FC236}">
                  <a16:creationId xmlns:a16="http://schemas.microsoft.com/office/drawing/2014/main" id="{681A27E2-21E2-4127-A441-DFFB7866D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824"/>
              <a:ext cx="240" cy="24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57" name="Oval 15">
              <a:extLst>
                <a:ext uri="{FF2B5EF4-FFF2-40B4-BE49-F238E27FC236}">
                  <a16:creationId xmlns:a16="http://schemas.microsoft.com/office/drawing/2014/main" id="{8BA46765-B468-45FB-8C1A-1F7ED68D1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584"/>
              <a:ext cx="624" cy="624"/>
            </a:xfrm>
            <a:prstGeom prst="ellipse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58" name="AutoShape 16">
              <a:extLst>
                <a:ext uri="{FF2B5EF4-FFF2-40B4-BE49-F238E27FC236}">
                  <a16:creationId xmlns:a16="http://schemas.microsoft.com/office/drawing/2014/main" id="{34F95948-380C-4C8E-86FD-EF873472D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728"/>
              <a:ext cx="192" cy="240"/>
            </a:xfrm>
            <a:prstGeom prst="irregularSeal2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8459" name="Object 17">
              <a:extLst>
                <a:ext uri="{FF2B5EF4-FFF2-40B4-BE49-F238E27FC236}">
                  <a16:creationId xmlns:a16="http://schemas.microsoft.com/office/drawing/2014/main" id="{F06A175D-714C-482C-A205-6F5B789126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1596"/>
            <a:ext cx="1008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8" name="Equation" r:id="rId6" imgW="714155" imgH="114485" progId="Equation.3">
                    <p:embed/>
                  </p:oleObj>
                </mc:Choice>
                <mc:Fallback>
                  <p:oleObj name="Equation" r:id="rId6" imgW="714155" imgH="114485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596"/>
                          <a:ext cx="1008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66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0" name="Object 18">
              <a:extLst>
                <a:ext uri="{FF2B5EF4-FFF2-40B4-BE49-F238E27FC236}">
                  <a16:creationId xmlns:a16="http://schemas.microsoft.com/office/drawing/2014/main" id="{156EF027-87AC-48D1-8693-AFB4E67195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1997"/>
            <a:ext cx="912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9" name="Equation" r:id="rId8" imgW="609412" imgH="104945" progId="Equation.3">
                    <p:embed/>
                  </p:oleObj>
                </mc:Choice>
                <mc:Fallback>
                  <p:oleObj name="Equation" r:id="rId8" imgW="609412" imgH="104945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997"/>
                          <a:ext cx="912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66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6611" name="Rectangle 19">
            <a:extLst>
              <a:ext uri="{FF2B5EF4-FFF2-40B4-BE49-F238E27FC236}">
                <a16:creationId xmlns:a16="http://schemas.microsoft.com/office/drawing/2014/main" id="{576E27DC-E7D9-4CBF-BA0D-7D039C969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5052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能量在空间高度集中</a:t>
            </a:r>
          </a:p>
        </p:txBody>
      </p:sp>
      <p:sp>
        <p:nvSpPr>
          <p:cNvPr id="366612" name="Rectangle 20">
            <a:extLst>
              <a:ext uri="{FF2B5EF4-FFF2-40B4-BE49-F238E27FC236}">
                <a16:creationId xmlns:a16="http://schemas.microsoft.com/office/drawing/2014/main" id="{153951C7-33A5-4DD4-AE4D-16052B097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9624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激光器的输出端面上有极高的亮度。</a:t>
            </a:r>
          </a:p>
        </p:txBody>
      </p:sp>
      <p:sp>
        <p:nvSpPr>
          <p:cNvPr id="366613" name="Rectangle 21">
            <a:extLst>
              <a:ext uri="{FF2B5EF4-FFF2-40B4-BE49-F238E27FC236}">
                <a16:creationId xmlns:a16="http://schemas.microsoft.com/office/drawing/2014/main" id="{DE73020B-1E2B-4143-B820-677957643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4196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红宝石激光器输出功率： </a:t>
            </a:r>
          </a:p>
        </p:txBody>
      </p:sp>
      <p:graphicFrame>
        <p:nvGraphicFramePr>
          <p:cNvPr id="366614" name="Object 22">
            <a:extLst>
              <a:ext uri="{FF2B5EF4-FFF2-40B4-BE49-F238E27FC236}">
                <a16:creationId xmlns:a16="http://schemas.microsoft.com/office/drawing/2014/main" id="{9658C198-238A-49CD-AC80-8EF523065B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419600"/>
          <a:ext cx="169068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0" name="Equation" r:id="rId10" imgW="676067" imgH="114485" progId="Equation.3">
                  <p:embed/>
                </p:oleObj>
              </mc:Choice>
              <mc:Fallback>
                <p:oleObj name="Equation" r:id="rId10" imgW="676067" imgH="11448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419600"/>
                        <a:ext cx="1690688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15" name="Rectangle 23">
            <a:extLst>
              <a:ext uri="{FF2B5EF4-FFF2-40B4-BE49-F238E27FC236}">
                <a16:creationId xmlns:a16="http://schemas.microsoft.com/office/drawing/2014/main" id="{A5247A43-DAAA-436B-B9F2-843C196E2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196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，是太阳亮度几百亿倍！ </a:t>
            </a:r>
          </a:p>
        </p:txBody>
      </p:sp>
      <p:sp>
        <p:nvSpPr>
          <p:cNvPr id="366616" name="Rectangle 24">
            <a:extLst>
              <a:ext uri="{FF2B5EF4-FFF2-40B4-BE49-F238E27FC236}">
                <a16:creationId xmlns:a16="http://schemas.microsoft.com/office/drawing/2014/main" id="{726D7257-07FF-44C0-8F5B-4DA981760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76800"/>
            <a:ext cx="662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可用于精密加工，医学治疗，核聚变控制等。</a:t>
            </a:r>
          </a:p>
        </p:txBody>
      </p:sp>
      <p:sp>
        <p:nvSpPr>
          <p:cNvPr id="366617" name="Rectangle 25">
            <a:extLst>
              <a:ext uri="{FF2B5EF4-FFF2-40B4-BE49-F238E27FC236}">
                <a16:creationId xmlns:a16="http://schemas.microsoft.com/office/drawing/2014/main" id="{E77C3FA4-382F-4B99-924C-1569F09E1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340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单色性好</a:t>
            </a:r>
          </a:p>
        </p:txBody>
      </p:sp>
      <p:sp>
        <p:nvSpPr>
          <p:cNvPr id="366618" name="Rectangle 26">
            <a:extLst>
              <a:ext uri="{FF2B5EF4-FFF2-40B4-BE49-F238E27FC236}">
                <a16:creationId xmlns:a16="http://schemas.microsoft.com/office/drawing/2014/main" id="{CC02F948-47CE-44A5-808E-ACCF8B17C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7912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普通光谱中氪同位素</a:t>
            </a:r>
            <a:r>
              <a:rPr kumimoji="1" lang="en-US" altLang="zh-CN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86</a:t>
            </a: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灯的单色性最好，</a:t>
            </a:r>
          </a:p>
        </p:txBody>
      </p:sp>
      <p:graphicFrame>
        <p:nvGraphicFramePr>
          <p:cNvPr id="366619" name="Object 27">
            <a:extLst>
              <a:ext uri="{FF2B5EF4-FFF2-40B4-BE49-F238E27FC236}">
                <a16:creationId xmlns:a16="http://schemas.microsoft.com/office/drawing/2014/main" id="{42AC78FC-AC24-413B-BEB5-C966871D23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5715000"/>
          <a:ext cx="25146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1" name="Equation" r:id="rId12" imgW="1019363" imgH="114485" progId="Equation.3">
                  <p:embed/>
                </p:oleObj>
              </mc:Choice>
              <mc:Fallback>
                <p:oleObj name="Equation" r:id="rId12" imgW="1019363" imgH="11448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715000"/>
                        <a:ext cx="25146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20" name="Rectangle 28">
            <a:extLst>
              <a:ext uri="{FF2B5EF4-FFF2-40B4-BE49-F238E27FC236}">
                <a16:creationId xmlns:a16="http://schemas.microsoft.com/office/drawing/2014/main" id="{82A267BB-8120-4D3D-8DC2-673C5B0A7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2484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氦－氖激光器的单色性为</a:t>
            </a:r>
          </a:p>
        </p:txBody>
      </p:sp>
      <p:graphicFrame>
        <p:nvGraphicFramePr>
          <p:cNvPr id="366621" name="Object 29">
            <a:extLst>
              <a:ext uri="{FF2B5EF4-FFF2-40B4-BE49-F238E27FC236}">
                <a16:creationId xmlns:a16="http://schemas.microsoft.com/office/drawing/2014/main" id="{3B44A2CA-5F75-403C-8DFD-F1494F49E5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6248400"/>
          <a:ext cx="18208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2" name="Equation" r:id="rId14" imgW="714155" imgH="114485" progId="Equation.3">
                  <p:embed/>
                </p:oleObj>
              </mc:Choice>
              <mc:Fallback>
                <p:oleObj name="Equation" r:id="rId14" imgW="714155" imgH="11448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6248400"/>
                        <a:ext cx="18208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22" name="AutoShape 30">
            <a:extLst>
              <a:ext uri="{FF2B5EF4-FFF2-40B4-BE49-F238E27FC236}">
                <a16:creationId xmlns:a16="http://schemas.microsoft.com/office/drawing/2014/main" id="{824924E2-5050-4E3D-84BB-F811B02A3D3F}"/>
              </a:ext>
            </a:extLst>
          </p:cNvPr>
          <p:cNvSpPr>
            <a:spLocks/>
          </p:cNvSpPr>
          <p:nvPr/>
        </p:nvSpPr>
        <p:spPr bwMode="auto">
          <a:xfrm>
            <a:off x="457200" y="594360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222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300"/>
                                        <p:tgtEl>
                                          <p:spTgt spid="36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300"/>
                                        <p:tgtEl>
                                          <p:spTgt spid="3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300"/>
                                        <p:tgtEl>
                                          <p:spTgt spid="36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300"/>
                                        <p:tgtEl>
                                          <p:spTgt spid="3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300"/>
                                        <p:tgtEl>
                                          <p:spTgt spid="36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6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300"/>
                                        <p:tgtEl>
                                          <p:spTgt spid="36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300"/>
                                        <p:tgtEl>
                                          <p:spTgt spid="36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300"/>
                                        <p:tgtEl>
                                          <p:spTgt spid="36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0" dur="300"/>
                                        <p:tgtEl>
                                          <p:spTgt spid="36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300"/>
                                        <p:tgtEl>
                                          <p:spTgt spid="36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300"/>
                                        <p:tgtEl>
                                          <p:spTgt spid="36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300"/>
                                        <p:tgtEl>
                                          <p:spTgt spid="36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6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300"/>
                                        <p:tgtEl>
                                          <p:spTgt spid="36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6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6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6" grpId="0" autoUpdateAnimBg="0"/>
      <p:bldP spid="366597" grpId="0" autoUpdateAnimBg="0"/>
      <p:bldP spid="366598" grpId="0" autoUpdateAnimBg="0"/>
      <p:bldP spid="366599" grpId="0" autoUpdateAnimBg="0"/>
      <p:bldP spid="366601" grpId="0" autoUpdateAnimBg="0"/>
      <p:bldP spid="366611" grpId="0" autoUpdateAnimBg="0"/>
      <p:bldP spid="366612" grpId="0" autoUpdateAnimBg="0"/>
      <p:bldP spid="366613" grpId="0" autoUpdateAnimBg="0"/>
      <p:bldP spid="366615" grpId="0" autoUpdateAnimBg="0"/>
      <p:bldP spid="366616" grpId="0" autoUpdateAnimBg="0"/>
      <p:bldP spid="366617" grpId="0" autoUpdateAnimBg="0"/>
      <p:bldP spid="366618" grpId="0" autoUpdateAnimBg="0"/>
      <p:bldP spid="366620" grpId="0" autoUpdateAnimBg="0"/>
      <p:bldP spid="3666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20" name="Rectangle 4">
            <a:extLst>
              <a:ext uri="{FF2B5EF4-FFF2-40B4-BE49-F238E27FC236}">
                <a16:creationId xmlns:a16="http://schemas.microsoft.com/office/drawing/2014/main" id="{32ED7EF9-E3E2-4D7F-97DA-2C69F1D5F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57200"/>
            <a:ext cx="81534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FFFF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>
                <a:solidFill>
                  <a:srgbClr val="FFFF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激光谱线分辨率高，用于研究原子、分子、晶体等的能级和光谱精细结构，超精细结构等。</a:t>
            </a:r>
          </a:p>
        </p:txBody>
      </p:sp>
      <p:sp>
        <p:nvSpPr>
          <p:cNvPr id="367621" name="Rectangle 5">
            <a:extLst>
              <a:ext uri="{FF2B5EF4-FFF2-40B4-BE49-F238E27FC236}">
                <a16:creationId xmlns:a16="http://schemas.microsoft.com/office/drawing/2014/main" id="{A2F596C7-629F-4829-90BD-D81C11187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954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kumimoji="1"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相干性好</a:t>
            </a:r>
          </a:p>
        </p:txBody>
      </p:sp>
      <p:sp>
        <p:nvSpPr>
          <p:cNvPr id="367622" name="Rectangle 6">
            <a:extLst>
              <a:ext uri="{FF2B5EF4-FFF2-40B4-BE49-F238E27FC236}">
                <a16:creationId xmlns:a16="http://schemas.microsoft.com/office/drawing/2014/main" id="{81F2D761-7D58-4C05-AEA8-87038CB62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1242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用于全息术，</a:t>
            </a:r>
            <a:r>
              <a:rPr kumimoji="1" lang="en-US" altLang="zh-CN" sz="2400">
                <a:solidFill>
                  <a:srgbClr val="FFFF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400">
                <a:solidFill>
                  <a:srgbClr val="FFFF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射线激光可作分子和生物高分子全息图</a:t>
            </a:r>
          </a:p>
        </p:txBody>
      </p:sp>
      <p:sp>
        <p:nvSpPr>
          <p:cNvPr id="367623" name="Rectangle 7">
            <a:extLst>
              <a:ext uri="{FF2B5EF4-FFF2-40B4-BE49-F238E27FC236}">
                <a16:creationId xmlns:a16="http://schemas.microsoft.com/office/drawing/2014/main" id="{023AC51F-BF03-418F-A00A-430C26BE6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52600"/>
            <a:ext cx="8153400" cy="135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FFFF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受激辐射输出的是</a:t>
            </a:r>
            <a:r>
              <a:rPr kumimoji="1" lang="zh-CN" altLang="en-US" sz="240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频率、偏振和传播方向相同的全同光子</a:t>
            </a: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。当全同光束相遇，有很好的相干性，产生的干涉条纹非常清晰。</a:t>
            </a:r>
          </a:p>
        </p:txBody>
      </p:sp>
      <p:sp>
        <p:nvSpPr>
          <p:cNvPr id="367624" name="Rectangle 8">
            <a:extLst>
              <a:ext uri="{FF2B5EF4-FFF2-40B4-BE49-F238E27FC236}">
                <a16:creationId xmlns:a16="http://schemas.microsoft.com/office/drawing/2014/main" id="{AEE5E740-A194-4DD9-8AF0-055C9F9E6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5720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拍摄</a:t>
            </a:r>
          </a:p>
        </p:txBody>
      </p:sp>
      <p:sp>
        <p:nvSpPr>
          <p:cNvPr id="367625" name="Rectangle 9">
            <a:extLst>
              <a:ext uri="{FF2B5EF4-FFF2-40B4-BE49-F238E27FC236}">
                <a16:creationId xmlns:a16="http://schemas.microsoft.com/office/drawing/2014/main" id="{DD6C6DD6-AAD1-47FE-B2D2-CF93967F7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338" y="3810000"/>
            <a:ext cx="76200" cy="10668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67626" name="Group 10">
            <a:extLst>
              <a:ext uri="{FF2B5EF4-FFF2-40B4-BE49-F238E27FC236}">
                <a16:creationId xmlns:a16="http://schemas.microsoft.com/office/drawing/2014/main" id="{49EEB4DE-39C9-48A3-9AA2-AF4D7A2D4CB5}"/>
              </a:ext>
            </a:extLst>
          </p:cNvPr>
          <p:cNvGrpSpPr>
            <a:grpSpLocks/>
          </p:cNvGrpSpPr>
          <p:nvPr/>
        </p:nvGrpSpPr>
        <p:grpSpPr bwMode="auto">
          <a:xfrm>
            <a:off x="973138" y="4953000"/>
            <a:ext cx="2971800" cy="609600"/>
            <a:chOff x="528" y="3168"/>
            <a:chExt cx="1872" cy="384"/>
          </a:xfrm>
        </p:grpSpPr>
        <p:sp>
          <p:nvSpPr>
            <p:cNvPr id="19510" name="Line 11">
              <a:extLst>
                <a:ext uri="{FF2B5EF4-FFF2-40B4-BE49-F238E27FC236}">
                  <a16:creationId xmlns:a16="http://schemas.microsoft.com/office/drawing/2014/main" id="{FFDE6F7D-A1DF-4565-BCFD-3D440CCB9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168"/>
              <a:ext cx="1728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1" name="Line 12">
              <a:extLst>
                <a:ext uri="{FF2B5EF4-FFF2-40B4-BE49-F238E27FC236}">
                  <a16:creationId xmlns:a16="http://schemas.microsoft.com/office/drawing/2014/main" id="{25D2F8F9-D634-4353-9BDC-170FBBDE3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360"/>
              <a:ext cx="1824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2" name="Line 13">
              <a:extLst>
                <a:ext uri="{FF2B5EF4-FFF2-40B4-BE49-F238E27FC236}">
                  <a16:creationId xmlns:a16="http://schemas.microsoft.com/office/drawing/2014/main" id="{304C0392-1378-4275-B3F8-5F4235AE1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552"/>
              <a:ext cx="187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7630" name="Rectangle 14">
            <a:extLst>
              <a:ext uri="{FF2B5EF4-FFF2-40B4-BE49-F238E27FC236}">
                <a16:creationId xmlns:a16="http://schemas.microsoft.com/office/drawing/2014/main" id="{C75211FD-77DB-449F-B3B3-B3DAE002195A}"/>
              </a:ext>
            </a:extLst>
          </p:cNvPr>
          <p:cNvSpPr>
            <a:spLocks noChangeArrowheads="1"/>
          </p:cNvSpPr>
          <p:nvPr/>
        </p:nvSpPr>
        <p:spPr bwMode="auto">
          <a:xfrm rot="-1128078">
            <a:off x="3792538" y="4694238"/>
            <a:ext cx="76200" cy="1096962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67631" name="Group 15">
            <a:extLst>
              <a:ext uri="{FF2B5EF4-FFF2-40B4-BE49-F238E27FC236}">
                <a16:creationId xmlns:a16="http://schemas.microsoft.com/office/drawing/2014/main" id="{A98E67B2-32CB-4172-A2E2-EC03B98E1B9E}"/>
              </a:ext>
            </a:extLst>
          </p:cNvPr>
          <p:cNvGrpSpPr>
            <a:grpSpLocks/>
          </p:cNvGrpSpPr>
          <p:nvPr/>
        </p:nvGrpSpPr>
        <p:grpSpPr bwMode="auto">
          <a:xfrm>
            <a:off x="896938" y="4038600"/>
            <a:ext cx="2438400" cy="609600"/>
            <a:chOff x="480" y="2544"/>
            <a:chExt cx="1536" cy="384"/>
          </a:xfrm>
        </p:grpSpPr>
        <p:sp>
          <p:nvSpPr>
            <p:cNvPr id="19507" name="Line 16">
              <a:extLst>
                <a:ext uri="{FF2B5EF4-FFF2-40B4-BE49-F238E27FC236}">
                  <a16:creationId xmlns:a16="http://schemas.microsoft.com/office/drawing/2014/main" id="{37DD0341-6FB2-4418-952C-D89890487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544"/>
              <a:ext cx="153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8" name="Line 17">
              <a:extLst>
                <a:ext uri="{FF2B5EF4-FFF2-40B4-BE49-F238E27FC236}">
                  <a16:creationId xmlns:a16="http://schemas.microsoft.com/office/drawing/2014/main" id="{ECB5FEE6-405D-4201-8598-0E4C2F574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736"/>
              <a:ext cx="153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9" name="Line 18">
              <a:extLst>
                <a:ext uri="{FF2B5EF4-FFF2-40B4-BE49-F238E27FC236}">
                  <a16:creationId xmlns:a16="http://schemas.microsoft.com/office/drawing/2014/main" id="{509D8782-55B4-4DC6-B2AD-2E12DF9E7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28"/>
              <a:ext cx="153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7635" name="Line 19">
            <a:extLst>
              <a:ext uri="{FF2B5EF4-FFF2-40B4-BE49-F238E27FC236}">
                <a16:creationId xmlns:a16="http://schemas.microsoft.com/office/drawing/2014/main" id="{9C8DB4BE-9D24-49DD-A1E2-E80ADD473990}"/>
              </a:ext>
            </a:extLst>
          </p:cNvPr>
          <p:cNvSpPr>
            <a:spLocks noChangeShapeType="1"/>
          </p:cNvSpPr>
          <p:nvPr/>
        </p:nvSpPr>
        <p:spPr bwMode="auto">
          <a:xfrm rot="8807424">
            <a:off x="1939925" y="5981700"/>
            <a:ext cx="2098675" cy="150813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36" name="Line 20">
            <a:extLst>
              <a:ext uri="{FF2B5EF4-FFF2-40B4-BE49-F238E27FC236}">
                <a16:creationId xmlns:a16="http://schemas.microsoft.com/office/drawing/2014/main" id="{36B3126C-536F-4AF5-8E66-4566DA1048D7}"/>
              </a:ext>
            </a:extLst>
          </p:cNvPr>
          <p:cNvSpPr>
            <a:spLocks noChangeShapeType="1"/>
          </p:cNvSpPr>
          <p:nvPr/>
        </p:nvSpPr>
        <p:spPr bwMode="auto">
          <a:xfrm rot="8807424">
            <a:off x="1962150" y="5678488"/>
            <a:ext cx="1908175" cy="13335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37" name="Line 21">
            <a:extLst>
              <a:ext uri="{FF2B5EF4-FFF2-40B4-BE49-F238E27FC236}">
                <a16:creationId xmlns:a16="http://schemas.microsoft.com/office/drawing/2014/main" id="{EA583FFC-03AB-4C20-8317-A395D2940A65}"/>
              </a:ext>
            </a:extLst>
          </p:cNvPr>
          <p:cNvSpPr>
            <a:spLocks noChangeShapeType="1"/>
          </p:cNvSpPr>
          <p:nvPr/>
        </p:nvSpPr>
        <p:spPr bwMode="auto">
          <a:xfrm rot="8807424">
            <a:off x="1881188" y="5353050"/>
            <a:ext cx="1843087" cy="13652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7638" name="Group 22">
            <a:extLst>
              <a:ext uri="{FF2B5EF4-FFF2-40B4-BE49-F238E27FC236}">
                <a16:creationId xmlns:a16="http://schemas.microsoft.com/office/drawing/2014/main" id="{BC3D872C-2907-4054-B515-3D8FF0339B22}"/>
              </a:ext>
            </a:extLst>
          </p:cNvPr>
          <p:cNvGrpSpPr>
            <a:grpSpLocks/>
          </p:cNvGrpSpPr>
          <p:nvPr/>
        </p:nvGrpSpPr>
        <p:grpSpPr bwMode="auto">
          <a:xfrm>
            <a:off x="1227138" y="5805488"/>
            <a:ext cx="1041400" cy="900112"/>
            <a:chOff x="864" y="3648"/>
            <a:chExt cx="560" cy="567"/>
          </a:xfrm>
        </p:grpSpPr>
        <p:sp>
          <p:nvSpPr>
            <p:cNvPr id="19503" name="Freeform 23">
              <a:extLst>
                <a:ext uri="{FF2B5EF4-FFF2-40B4-BE49-F238E27FC236}">
                  <a16:creationId xmlns:a16="http://schemas.microsoft.com/office/drawing/2014/main" id="{9EAF707B-AE31-4623-A3AD-05F87FB4E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" y="3856"/>
              <a:ext cx="57" cy="359"/>
            </a:xfrm>
            <a:custGeom>
              <a:avLst/>
              <a:gdLst>
                <a:gd name="T0" fmla="*/ 1 w 96"/>
                <a:gd name="T1" fmla="*/ 0 h 480"/>
                <a:gd name="T2" fmla="*/ 1 w 96"/>
                <a:gd name="T3" fmla="*/ 5 h 480"/>
                <a:gd name="T4" fmla="*/ 0 w 96"/>
                <a:gd name="T5" fmla="*/ 16 h 480"/>
                <a:gd name="T6" fmla="*/ 1 w 96"/>
                <a:gd name="T7" fmla="*/ 26 h 4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480">
                  <a:moveTo>
                    <a:pt x="96" y="0"/>
                  </a:moveTo>
                  <a:cubicBezTo>
                    <a:pt x="80" y="24"/>
                    <a:pt x="64" y="48"/>
                    <a:pt x="48" y="96"/>
                  </a:cubicBezTo>
                  <a:cubicBezTo>
                    <a:pt x="32" y="144"/>
                    <a:pt x="0" y="224"/>
                    <a:pt x="0" y="288"/>
                  </a:cubicBezTo>
                  <a:cubicBezTo>
                    <a:pt x="0" y="352"/>
                    <a:pt x="24" y="416"/>
                    <a:pt x="48" y="480"/>
                  </a:cubicBezTo>
                </a:path>
              </a:pathLst>
            </a:custGeom>
            <a:noFill/>
            <a:ln w="60325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4" name="Freeform 24">
              <a:extLst>
                <a:ext uri="{FF2B5EF4-FFF2-40B4-BE49-F238E27FC236}">
                  <a16:creationId xmlns:a16="http://schemas.microsoft.com/office/drawing/2014/main" id="{D82FDA1B-D5BF-4C95-A156-37646D5F2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3868"/>
              <a:ext cx="274" cy="204"/>
            </a:xfrm>
            <a:custGeom>
              <a:avLst/>
              <a:gdLst>
                <a:gd name="T0" fmla="*/ 2 w 464"/>
                <a:gd name="T1" fmla="*/ 13 h 272"/>
                <a:gd name="T2" fmla="*/ 1 w 464"/>
                <a:gd name="T3" fmla="*/ 2 h 272"/>
                <a:gd name="T4" fmla="*/ 1 w 464"/>
                <a:gd name="T5" fmla="*/ 6 h 272"/>
                <a:gd name="T6" fmla="*/ 1 w 464"/>
                <a:gd name="T7" fmla="*/ 15 h 272"/>
                <a:gd name="T8" fmla="*/ 2 w 464"/>
                <a:gd name="T9" fmla="*/ 13 h 272"/>
                <a:gd name="T10" fmla="*/ 2 w 464"/>
                <a:gd name="T11" fmla="*/ 13 h 2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4" h="272">
                  <a:moveTo>
                    <a:pt x="448" y="208"/>
                  </a:moveTo>
                  <a:cubicBezTo>
                    <a:pt x="432" y="176"/>
                    <a:pt x="328" y="32"/>
                    <a:pt x="256" y="16"/>
                  </a:cubicBezTo>
                  <a:cubicBezTo>
                    <a:pt x="184" y="0"/>
                    <a:pt x="32" y="72"/>
                    <a:pt x="16" y="112"/>
                  </a:cubicBezTo>
                  <a:cubicBezTo>
                    <a:pt x="0" y="152"/>
                    <a:pt x="104" y="240"/>
                    <a:pt x="160" y="256"/>
                  </a:cubicBezTo>
                  <a:cubicBezTo>
                    <a:pt x="216" y="272"/>
                    <a:pt x="304" y="216"/>
                    <a:pt x="352" y="208"/>
                  </a:cubicBezTo>
                  <a:cubicBezTo>
                    <a:pt x="400" y="200"/>
                    <a:pt x="464" y="240"/>
                    <a:pt x="448" y="208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5" name="Freeform 25">
              <a:extLst>
                <a:ext uri="{FF2B5EF4-FFF2-40B4-BE49-F238E27FC236}">
                  <a16:creationId xmlns:a16="http://schemas.microsoft.com/office/drawing/2014/main" id="{1A6648CA-7BC5-41AA-A191-EB61D032459D}"/>
                </a:ext>
              </a:extLst>
            </p:cNvPr>
            <p:cNvSpPr>
              <a:spLocks/>
            </p:cNvSpPr>
            <p:nvPr/>
          </p:nvSpPr>
          <p:spPr bwMode="auto">
            <a:xfrm rot="9553372">
              <a:off x="1138" y="3928"/>
              <a:ext cx="274" cy="203"/>
            </a:xfrm>
            <a:custGeom>
              <a:avLst/>
              <a:gdLst>
                <a:gd name="T0" fmla="*/ 2 w 464"/>
                <a:gd name="T1" fmla="*/ 12 h 272"/>
                <a:gd name="T2" fmla="*/ 1 w 464"/>
                <a:gd name="T3" fmla="*/ 1 h 272"/>
                <a:gd name="T4" fmla="*/ 1 w 464"/>
                <a:gd name="T5" fmla="*/ 5 h 272"/>
                <a:gd name="T6" fmla="*/ 1 w 464"/>
                <a:gd name="T7" fmla="*/ 14 h 272"/>
                <a:gd name="T8" fmla="*/ 2 w 464"/>
                <a:gd name="T9" fmla="*/ 12 h 272"/>
                <a:gd name="T10" fmla="*/ 2 w 464"/>
                <a:gd name="T11" fmla="*/ 12 h 2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4" h="272">
                  <a:moveTo>
                    <a:pt x="448" y="208"/>
                  </a:moveTo>
                  <a:cubicBezTo>
                    <a:pt x="432" y="176"/>
                    <a:pt x="328" y="32"/>
                    <a:pt x="256" y="16"/>
                  </a:cubicBezTo>
                  <a:cubicBezTo>
                    <a:pt x="184" y="0"/>
                    <a:pt x="32" y="72"/>
                    <a:pt x="16" y="112"/>
                  </a:cubicBezTo>
                  <a:cubicBezTo>
                    <a:pt x="0" y="152"/>
                    <a:pt x="104" y="240"/>
                    <a:pt x="160" y="256"/>
                  </a:cubicBezTo>
                  <a:cubicBezTo>
                    <a:pt x="216" y="272"/>
                    <a:pt x="304" y="216"/>
                    <a:pt x="352" y="208"/>
                  </a:cubicBezTo>
                  <a:cubicBezTo>
                    <a:pt x="400" y="200"/>
                    <a:pt x="464" y="240"/>
                    <a:pt x="448" y="208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6" name="Freeform 26">
              <a:extLst>
                <a:ext uri="{FF2B5EF4-FFF2-40B4-BE49-F238E27FC236}">
                  <a16:creationId xmlns:a16="http://schemas.microsoft.com/office/drawing/2014/main" id="{3467E21C-139E-472D-9108-E35131B0E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3648"/>
              <a:ext cx="344" cy="383"/>
            </a:xfrm>
            <a:custGeom>
              <a:avLst/>
              <a:gdLst>
                <a:gd name="T0" fmla="*/ 1 w 582"/>
                <a:gd name="T1" fmla="*/ 17 h 513"/>
                <a:gd name="T2" fmla="*/ 1 w 582"/>
                <a:gd name="T3" fmla="*/ 12 h 513"/>
                <a:gd name="T4" fmla="*/ 1 w 582"/>
                <a:gd name="T5" fmla="*/ 2 h 513"/>
                <a:gd name="T6" fmla="*/ 1 w 582"/>
                <a:gd name="T7" fmla="*/ 3 h 513"/>
                <a:gd name="T8" fmla="*/ 1 w 582"/>
                <a:gd name="T9" fmla="*/ 5 h 513"/>
                <a:gd name="T10" fmla="*/ 1 w 582"/>
                <a:gd name="T11" fmla="*/ 7 h 513"/>
                <a:gd name="T12" fmla="*/ 1 w 582"/>
                <a:gd name="T13" fmla="*/ 3 h 513"/>
                <a:gd name="T14" fmla="*/ 1 w 582"/>
                <a:gd name="T15" fmla="*/ 1 h 513"/>
                <a:gd name="T16" fmla="*/ 1 w 582"/>
                <a:gd name="T17" fmla="*/ 0 h 513"/>
                <a:gd name="T18" fmla="*/ 2 w 582"/>
                <a:gd name="T19" fmla="*/ 2 h 513"/>
                <a:gd name="T20" fmla="*/ 1 w 582"/>
                <a:gd name="T21" fmla="*/ 10 h 513"/>
                <a:gd name="T22" fmla="*/ 3 w 582"/>
                <a:gd name="T23" fmla="*/ 12 h 513"/>
                <a:gd name="T24" fmla="*/ 3 w 582"/>
                <a:gd name="T25" fmla="*/ 14 h 513"/>
                <a:gd name="T26" fmla="*/ 3 w 582"/>
                <a:gd name="T27" fmla="*/ 16 h 513"/>
                <a:gd name="T28" fmla="*/ 2 w 582"/>
                <a:gd name="T29" fmla="*/ 19 h 513"/>
                <a:gd name="T30" fmla="*/ 2 w 582"/>
                <a:gd name="T31" fmla="*/ 16 h 513"/>
                <a:gd name="T32" fmla="*/ 2 w 582"/>
                <a:gd name="T33" fmla="*/ 14 h 513"/>
                <a:gd name="T34" fmla="*/ 2 w 582"/>
                <a:gd name="T35" fmla="*/ 16 h 513"/>
                <a:gd name="T36" fmla="*/ 2 w 582"/>
                <a:gd name="T37" fmla="*/ 16 h 513"/>
                <a:gd name="T38" fmla="*/ 2 w 582"/>
                <a:gd name="T39" fmla="*/ 23 h 513"/>
                <a:gd name="T40" fmla="*/ 2 w 582"/>
                <a:gd name="T41" fmla="*/ 28 h 513"/>
                <a:gd name="T42" fmla="*/ 2 w 582"/>
                <a:gd name="T43" fmla="*/ 28 h 513"/>
                <a:gd name="T44" fmla="*/ 2 w 582"/>
                <a:gd name="T45" fmla="*/ 28 h 513"/>
                <a:gd name="T46" fmla="*/ 1 w 582"/>
                <a:gd name="T47" fmla="*/ 24 h 513"/>
                <a:gd name="T48" fmla="*/ 1 w 582"/>
                <a:gd name="T49" fmla="*/ 21 h 513"/>
                <a:gd name="T50" fmla="*/ 1 w 582"/>
                <a:gd name="T51" fmla="*/ 16 h 5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582" h="513">
                  <a:moveTo>
                    <a:pt x="258" y="324"/>
                  </a:moveTo>
                  <a:cubicBezTo>
                    <a:pt x="190" y="277"/>
                    <a:pt x="107" y="261"/>
                    <a:pt x="38" y="213"/>
                  </a:cubicBezTo>
                  <a:cubicBezTo>
                    <a:pt x="0" y="158"/>
                    <a:pt x="2" y="62"/>
                    <a:pt x="69" y="40"/>
                  </a:cubicBezTo>
                  <a:cubicBezTo>
                    <a:pt x="83" y="42"/>
                    <a:pt x="128" y="44"/>
                    <a:pt x="140" y="63"/>
                  </a:cubicBezTo>
                  <a:cubicBezTo>
                    <a:pt x="149" y="77"/>
                    <a:pt x="151" y="95"/>
                    <a:pt x="156" y="111"/>
                  </a:cubicBezTo>
                  <a:cubicBezTo>
                    <a:pt x="159" y="119"/>
                    <a:pt x="164" y="134"/>
                    <a:pt x="164" y="134"/>
                  </a:cubicBezTo>
                  <a:cubicBezTo>
                    <a:pt x="199" y="99"/>
                    <a:pt x="184" y="121"/>
                    <a:pt x="203" y="63"/>
                  </a:cubicBezTo>
                  <a:cubicBezTo>
                    <a:pt x="210" y="42"/>
                    <a:pt x="235" y="32"/>
                    <a:pt x="251" y="16"/>
                  </a:cubicBezTo>
                  <a:cubicBezTo>
                    <a:pt x="263" y="4"/>
                    <a:pt x="298" y="0"/>
                    <a:pt x="298" y="0"/>
                  </a:cubicBezTo>
                  <a:cubicBezTo>
                    <a:pt x="362" y="7"/>
                    <a:pt x="397" y="14"/>
                    <a:pt x="448" y="48"/>
                  </a:cubicBezTo>
                  <a:cubicBezTo>
                    <a:pt x="492" y="174"/>
                    <a:pt x="356" y="170"/>
                    <a:pt x="274" y="190"/>
                  </a:cubicBezTo>
                  <a:cubicBezTo>
                    <a:pt x="472" y="197"/>
                    <a:pt x="418" y="185"/>
                    <a:pt x="527" y="221"/>
                  </a:cubicBezTo>
                  <a:cubicBezTo>
                    <a:pt x="548" y="236"/>
                    <a:pt x="555" y="236"/>
                    <a:pt x="566" y="261"/>
                  </a:cubicBezTo>
                  <a:cubicBezTo>
                    <a:pt x="573" y="276"/>
                    <a:pt x="582" y="308"/>
                    <a:pt x="582" y="308"/>
                  </a:cubicBezTo>
                  <a:cubicBezTo>
                    <a:pt x="563" y="383"/>
                    <a:pt x="520" y="353"/>
                    <a:pt x="440" y="347"/>
                  </a:cubicBezTo>
                  <a:cubicBezTo>
                    <a:pt x="396" y="319"/>
                    <a:pt x="426" y="341"/>
                    <a:pt x="369" y="284"/>
                  </a:cubicBezTo>
                  <a:cubicBezTo>
                    <a:pt x="361" y="276"/>
                    <a:pt x="345" y="261"/>
                    <a:pt x="345" y="261"/>
                  </a:cubicBezTo>
                  <a:cubicBezTo>
                    <a:pt x="345" y="261"/>
                    <a:pt x="361" y="276"/>
                    <a:pt x="369" y="284"/>
                  </a:cubicBezTo>
                  <a:cubicBezTo>
                    <a:pt x="377" y="292"/>
                    <a:pt x="385" y="300"/>
                    <a:pt x="393" y="308"/>
                  </a:cubicBezTo>
                  <a:cubicBezTo>
                    <a:pt x="423" y="338"/>
                    <a:pt x="450" y="385"/>
                    <a:pt x="464" y="426"/>
                  </a:cubicBezTo>
                  <a:cubicBezTo>
                    <a:pt x="461" y="450"/>
                    <a:pt x="469" y="477"/>
                    <a:pt x="456" y="497"/>
                  </a:cubicBezTo>
                  <a:cubicBezTo>
                    <a:pt x="447" y="511"/>
                    <a:pt x="408" y="513"/>
                    <a:pt x="408" y="513"/>
                  </a:cubicBezTo>
                  <a:cubicBezTo>
                    <a:pt x="382" y="510"/>
                    <a:pt x="355" y="511"/>
                    <a:pt x="329" y="505"/>
                  </a:cubicBezTo>
                  <a:cubicBezTo>
                    <a:pt x="301" y="498"/>
                    <a:pt x="282" y="462"/>
                    <a:pt x="266" y="442"/>
                  </a:cubicBezTo>
                  <a:cubicBezTo>
                    <a:pt x="201" y="363"/>
                    <a:pt x="298" y="499"/>
                    <a:pt x="211" y="371"/>
                  </a:cubicBezTo>
                  <a:cubicBezTo>
                    <a:pt x="196" y="349"/>
                    <a:pt x="199" y="317"/>
                    <a:pt x="187" y="292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7643" name="Line 27">
            <a:extLst>
              <a:ext uri="{FF2B5EF4-FFF2-40B4-BE49-F238E27FC236}">
                <a16:creationId xmlns:a16="http://schemas.microsoft.com/office/drawing/2014/main" id="{9AE77CB6-0243-4D36-B22E-ACBD9102C7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3738" y="4038600"/>
            <a:ext cx="1371600" cy="1828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44" name="Line 28">
            <a:extLst>
              <a:ext uri="{FF2B5EF4-FFF2-40B4-BE49-F238E27FC236}">
                <a16:creationId xmlns:a16="http://schemas.microsoft.com/office/drawing/2014/main" id="{3E0B99EE-3242-4337-9723-229D7A3A8A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39938" y="4648200"/>
            <a:ext cx="1295400" cy="11430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45" name="Line 29">
            <a:extLst>
              <a:ext uri="{FF2B5EF4-FFF2-40B4-BE49-F238E27FC236}">
                <a16:creationId xmlns:a16="http://schemas.microsoft.com/office/drawing/2014/main" id="{7604C589-ADA2-4D61-99C9-6846172BAC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2338" y="4038600"/>
            <a:ext cx="1143000" cy="22860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46" name="Line 30">
            <a:extLst>
              <a:ext uri="{FF2B5EF4-FFF2-40B4-BE49-F238E27FC236}">
                <a16:creationId xmlns:a16="http://schemas.microsoft.com/office/drawing/2014/main" id="{B672B29A-6991-46F0-9D17-CDE3C0E780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2338" y="4648200"/>
            <a:ext cx="1143000" cy="16764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47" name="Rectangle 31">
            <a:extLst>
              <a:ext uri="{FF2B5EF4-FFF2-40B4-BE49-F238E27FC236}">
                <a16:creationId xmlns:a16="http://schemas.microsoft.com/office/drawing/2014/main" id="{4FAB921C-B8B8-4D4F-8E08-7FE77BFBA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0386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照相底片</a:t>
            </a:r>
          </a:p>
        </p:txBody>
      </p:sp>
      <p:sp>
        <p:nvSpPr>
          <p:cNvPr id="367648" name="Rectangle 32">
            <a:extLst>
              <a:ext uri="{FF2B5EF4-FFF2-40B4-BE49-F238E27FC236}">
                <a16:creationId xmlns:a16="http://schemas.microsoft.com/office/drawing/2014/main" id="{7C9F286D-6964-41BA-B921-F17CF19A2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9436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反射镜</a:t>
            </a:r>
          </a:p>
        </p:txBody>
      </p:sp>
      <p:sp>
        <p:nvSpPr>
          <p:cNvPr id="367649" name="Rectangle 33">
            <a:extLst>
              <a:ext uri="{FF2B5EF4-FFF2-40B4-BE49-F238E27FC236}">
                <a16:creationId xmlns:a16="http://schemas.microsoft.com/office/drawing/2014/main" id="{F268BF59-1FED-4FF9-815D-B9740771C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38" y="57150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物</a:t>
            </a:r>
          </a:p>
        </p:txBody>
      </p:sp>
      <p:sp>
        <p:nvSpPr>
          <p:cNvPr id="367650" name="Rectangle 34">
            <a:extLst>
              <a:ext uri="{FF2B5EF4-FFF2-40B4-BE49-F238E27FC236}">
                <a16:creationId xmlns:a16="http://schemas.microsoft.com/office/drawing/2014/main" id="{0DDBBF89-B65A-476A-BE92-E9D6602CC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338" y="3976688"/>
            <a:ext cx="2209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参考光</a:t>
            </a:r>
          </a:p>
        </p:txBody>
      </p:sp>
      <p:sp>
        <p:nvSpPr>
          <p:cNvPr id="367651" name="Rectangle 35">
            <a:extLst>
              <a:ext uri="{FF2B5EF4-FFF2-40B4-BE49-F238E27FC236}">
                <a16:creationId xmlns:a16="http://schemas.microsoft.com/office/drawing/2014/main" id="{A1FE1A51-D5FB-44B5-B586-E4A5927FA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8" y="49530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物光</a:t>
            </a:r>
          </a:p>
        </p:txBody>
      </p:sp>
      <p:sp>
        <p:nvSpPr>
          <p:cNvPr id="367652" name="Rectangle 36">
            <a:extLst>
              <a:ext uri="{FF2B5EF4-FFF2-40B4-BE49-F238E27FC236}">
                <a16:creationId xmlns:a16="http://schemas.microsoft.com/office/drawing/2014/main" id="{AED5E369-1A6A-4EBA-BAFC-8DC2B8703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5720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观察</a:t>
            </a:r>
          </a:p>
        </p:txBody>
      </p:sp>
      <p:grpSp>
        <p:nvGrpSpPr>
          <p:cNvPr id="367653" name="Group 37">
            <a:extLst>
              <a:ext uri="{FF2B5EF4-FFF2-40B4-BE49-F238E27FC236}">
                <a16:creationId xmlns:a16="http://schemas.microsoft.com/office/drawing/2014/main" id="{9A9BE1EA-896A-4A95-A3D2-D06C7BE02158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4281488"/>
            <a:ext cx="2133600" cy="609600"/>
            <a:chOff x="480" y="2544"/>
            <a:chExt cx="1536" cy="384"/>
          </a:xfrm>
        </p:grpSpPr>
        <p:sp>
          <p:nvSpPr>
            <p:cNvPr id="19500" name="Line 38">
              <a:extLst>
                <a:ext uri="{FF2B5EF4-FFF2-40B4-BE49-F238E27FC236}">
                  <a16:creationId xmlns:a16="http://schemas.microsoft.com/office/drawing/2014/main" id="{8F9EF49E-74E1-46F7-A0CB-2574024DF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544"/>
              <a:ext cx="153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1" name="Line 39">
              <a:extLst>
                <a:ext uri="{FF2B5EF4-FFF2-40B4-BE49-F238E27FC236}">
                  <a16:creationId xmlns:a16="http://schemas.microsoft.com/office/drawing/2014/main" id="{DFFE42B5-F267-4FA5-94EB-B99E5E0E5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736"/>
              <a:ext cx="153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2" name="Line 40">
              <a:extLst>
                <a:ext uri="{FF2B5EF4-FFF2-40B4-BE49-F238E27FC236}">
                  <a16:creationId xmlns:a16="http://schemas.microsoft.com/office/drawing/2014/main" id="{ADAB1063-52B0-47E2-A65F-FF80EF61F7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28"/>
              <a:ext cx="153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7657" name="Rectangle 41">
            <a:extLst>
              <a:ext uri="{FF2B5EF4-FFF2-40B4-BE49-F238E27FC236}">
                <a16:creationId xmlns:a16="http://schemas.microsoft.com/office/drawing/2014/main" id="{31258BEE-DB0E-493B-B766-4B06D8BAD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052888"/>
            <a:ext cx="76200" cy="10668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7658" name="Line 42">
            <a:extLst>
              <a:ext uri="{FF2B5EF4-FFF2-40B4-BE49-F238E27FC236}">
                <a16:creationId xmlns:a16="http://schemas.microsoft.com/office/drawing/2014/main" id="{9A1A8952-D967-4B1C-84E9-39E4BDC400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4205288"/>
            <a:ext cx="1371600" cy="1447800"/>
          </a:xfrm>
          <a:prstGeom prst="line">
            <a:avLst/>
          </a:prstGeom>
          <a:noFill/>
          <a:ln w="9525">
            <a:solidFill>
              <a:srgbClr val="FF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7659" name="Group 43">
            <a:extLst>
              <a:ext uri="{FF2B5EF4-FFF2-40B4-BE49-F238E27FC236}">
                <a16:creationId xmlns:a16="http://schemas.microsoft.com/office/drawing/2014/main" id="{2EA53C83-F8A4-47CE-888E-408F9BD37F50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5653088"/>
            <a:ext cx="1041400" cy="900112"/>
            <a:chOff x="864" y="3648"/>
            <a:chExt cx="560" cy="567"/>
          </a:xfrm>
        </p:grpSpPr>
        <p:sp>
          <p:nvSpPr>
            <p:cNvPr id="19496" name="Freeform 44">
              <a:extLst>
                <a:ext uri="{FF2B5EF4-FFF2-40B4-BE49-F238E27FC236}">
                  <a16:creationId xmlns:a16="http://schemas.microsoft.com/office/drawing/2014/main" id="{D619BB7B-97EB-45A4-8D5F-4A98A1768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" y="3856"/>
              <a:ext cx="57" cy="359"/>
            </a:xfrm>
            <a:custGeom>
              <a:avLst/>
              <a:gdLst>
                <a:gd name="T0" fmla="*/ 1 w 96"/>
                <a:gd name="T1" fmla="*/ 0 h 480"/>
                <a:gd name="T2" fmla="*/ 1 w 96"/>
                <a:gd name="T3" fmla="*/ 5 h 480"/>
                <a:gd name="T4" fmla="*/ 0 w 96"/>
                <a:gd name="T5" fmla="*/ 16 h 480"/>
                <a:gd name="T6" fmla="*/ 1 w 96"/>
                <a:gd name="T7" fmla="*/ 26 h 4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" h="480">
                  <a:moveTo>
                    <a:pt x="96" y="0"/>
                  </a:moveTo>
                  <a:cubicBezTo>
                    <a:pt x="80" y="24"/>
                    <a:pt x="64" y="48"/>
                    <a:pt x="48" y="96"/>
                  </a:cubicBezTo>
                  <a:cubicBezTo>
                    <a:pt x="32" y="144"/>
                    <a:pt x="0" y="224"/>
                    <a:pt x="0" y="288"/>
                  </a:cubicBezTo>
                  <a:cubicBezTo>
                    <a:pt x="0" y="352"/>
                    <a:pt x="24" y="416"/>
                    <a:pt x="48" y="480"/>
                  </a:cubicBezTo>
                </a:path>
              </a:pathLst>
            </a:custGeom>
            <a:noFill/>
            <a:ln w="60325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7" name="Freeform 45">
              <a:extLst>
                <a:ext uri="{FF2B5EF4-FFF2-40B4-BE49-F238E27FC236}">
                  <a16:creationId xmlns:a16="http://schemas.microsoft.com/office/drawing/2014/main" id="{4DC77E8B-C007-4EDE-A8BC-ABF0C70E2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3868"/>
              <a:ext cx="274" cy="204"/>
            </a:xfrm>
            <a:custGeom>
              <a:avLst/>
              <a:gdLst>
                <a:gd name="T0" fmla="*/ 2 w 464"/>
                <a:gd name="T1" fmla="*/ 13 h 272"/>
                <a:gd name="T2" fmla="*/ 1 w 464"/>
                <a:gd name="T3" fmla="*/ 2 h 272"/>
                <a:gd name="T4" fmla="*/ 1 w 464"/>
                <a:gd name="T5" fmla="*/ 6 h 272"/>
                <a:gd name="T6" fmla="*/ 1 w 464"/>
                <a:gd name="T7" fmla="*/ 15 h 272"/>
                <a:gd name="T8" fmla="*/ 2 w 464"/>
                <a:gd name="T9" fmla="*/ 13 h 272"/>
                <a:gd name="T10" fmla="*/ 2 w 464"/>
                <a:gd name="T11" fmla="*/ 13 h 2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4" h="272">
                  <a:moveTo>
                    <a:pt x="448" y="208"/>
                  </a:moveTo>
                  <a:cubicBezTo>
                    <a:pt x="432" y="176"/>
                    <a:pt x="328" y="32"/>
                    <a:pt x="256" y="16"/>
                  </a:cubicBezTo>
                  <a:cubicBezTo>
                    <a:pt x="184" y="0"/>
                    <a:pt x="32" y="72"/>
                    <a:pt x="16" y="112"/>
                  </a:cubicBezTo>
                  <a:cubicBezTo>
                    <a:pt x="0" y="152"/>
                    <a:pt x="104" y="240"/>
                    <a:pt x="160" y="256"/>
                  </a:cubicBezTo>
                  <a:cubicBezTo>
                    <a:pt x="216" y="272"/>
                    <a:pt x="304" y="216"/>
                    <a:pt x="352" y="208"/>
                  </a:cubicBezTo>
                  <a:cubicBezTo>
                    <a:pt x="400" y="200"/>
                    <a:pt x="464" y="240"/>
                    <a:pt x="448" y="208"/>
                  </a:cubicBezTo>
                  <a:close/>
                </a:path>
              </a:pathLst>
            </a:custGeom>
            <a:solidFill>
              <a:srgbClr val="CCEC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8" name="Freeform 46">
              <a:extLst>
                <a:ext uri="{FF2B5EF4-FFF2-40B4-BE49-F238E27FC236}">
                  <a16:creationId xmlns:a16="http://schemas.microsoft.com/office/drawing/2014/main" id="{F644A628-C4C3-4A46-8425-1D4A56F54B0D}"/>
                </a:ext>
              </a:extLst>
            </p:cNvPr>
            <p:cNvSpPr>
              <a:spLocks/>
            </p:cNvSpPr>
            <p:nvPr/>
          </p:nvSpPr>
          <p:spPr bwMode="auto">
            <a:xfrm rot="9553372">
              <a:off x="1138" y="3928"/>
              <a:ext cx="274" cy="203"/>
            </a:xfrm>
            <a:custGeom>
              <a:avLst/>
              <a:gdLst>
                <a:gd name="T0" fmla="*/ 2 w 464"/>
                <a:gd name="T1" fmla="*/ 12 h 272"/>
                <a:gd name="T2" fmla="*/ 1 w 464"/>
                <a:gd name="T3" fmla="*/ 1 h 272"/>
                <a:gd name="T4" fmla="*/ 1 w 464"/>
                <a:gd name="T5" fmla="*/ 5 h 272"/>
                <a:gd name="T6" fmla="*/ 1 w 464"/>
                <a:gd name="T7" fmla="*/ 14 h 272"/>
                <a:gd name="T8" fmla="*/ 2 w 464"/>
                <a:gd name="T9" fmla="*/ 12 h 272"/>
                <a:gd name="T10" fmla="*/ 2 w 464"/>
                <a:gd name="T11" fmla="*/ 12 h 2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4" h="272">
                  <a:moveTo>
                    <a:pt x="448" y="208"/>
                  </a:moveTo>
                  <a:cubicBezTo>
                    <a:pt x="432" y="176"/>
                    <a:pt x="328" y="32"/>
                    <a:pt x="256" y="16"/>
                  </a:cubicBezTo>
                  <a:cubicBezTo>
                    <a:pt x="184" y="0"/>
                    <a:pt x="32" y="72"/>
                    <a:pt x="16" y="112"/>
                  </a:cubicBezTo>
                  <a:cubicBezTo>
                    <a:pt x="0" y="152"/>
                    <a:pt x="104" y="240"/>
                    <a:pt x="160" y="256"/>
                  </a:cubicBezTo>
                  <a:cubicBezTo>
                    <a:pt x="216" y="272"/>
                    <a:pt x="304" y="216"/>
                    <a:pt x="352" y="208"/>
                  </a:cubicBezTo>
                  <a:cubicBezTo>
                    <a:pt x="400" y="200"/>
                    <a:pt x="464" y="240"/>
                    <a:pt x="448" y="208"/>
                  </a:cubicBezTo>
                  <a:close/>
                </a:path>
              </a:pathLst>
            </a:custGeom>
            <a:solidFill>
              <a:srgbClr val="CCEC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9" name="Freeform 47">
              <a:extLst>
                <a:ext uri="{FF2B5EF4-FFF2-40B4-BE49-F238E27FC236}">
                  <a16:creationId xmlns:a16="http://schemas.microsoft.com/office/drawing/2014/main" id="{24B98BAA-0816-4BAB-B730-BCD3CFDAE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3648"/>
              <a:ext cx="344" cy="383"/>
            </a:xfrm>
            <a:custGeom>
              <a:avLst/>
              <a:gdLst>
                <a:gd name="T0" fmla="*/ 1 w 582"/>
                <a:gd name="T1" fmla="*/ 17 h 513"/>
                <a:gd name="T2" fmla="*/ 1 w 582"/>
                <a:gd name="T3" fmla="*/ 12 h 513"/>
                <a:gd name="T4" fmla="*/ 1 w 582"/>
                <a:gd name="T5" fmla="*/ 2 h 513"/>
                <a:gd name="T6" fmla="*/ 1 w 582"/>
                <a:gd name="T7" fmla="*/ 3 h 513"/>
                <a:gd name="T8" fmla="*/ 1 w 582"/>
                <a:gd name="T9" fmla="*/ 5 h 513"/>
                <a:gd name="T10" fmla="*/ 1 w 582"/>
                <a:gd name="T11" fmla="*/ 7 h 513"/>
                <a:gd name="T12" fmla="*/ 1 w 582"/>
                <a:gd name="T13" fmla="*/ 3 h 513"/>
                <a:gd name="T14" fmla="*/ 1 w 582"/>
                <a:gd name="T15" fmla="*/ 1 h 513"/>
                <a:gd name="T16" fmla="*/ 1 w 582"/>
                <a:gd name="T17" fmla="*/ 0 h 513"/>
                <a:gd name="T18" fmla="*/ 2 w 582"/>
                <a:gd name="T19" fmla="*/ 2 h 513"/>
                <a:gd name="T20" fmla="*/ 1 w 582"/>
                <a:gd name="T21" fmla="*/ 10 h 513"/>
                <a:gd name="T22" fmla="*/ 3 w 582"/>
                <a:gd name="T23" fmla="*/ 12 h 513"/>
                <a:gd name="T24" fmla="*/ 3 w 582"/>
                <a:gd name="T25" fmla="*/ 14 h 513"/>
                <a:gd name="T26" fmla="*/ 3 w 582"/>
                <a:gd name="T27" fmla="*/ 16 h 513"/>
                <a:gd name="T28" fmla="*/ 2 w 582"/>
                <a:gd name="T29" fmla="*/ 19 h 513"/>
                <a:gd name="T30" fmla="*/ 2 w 582"/>
                <a:gd name="T31" fmla="*/ 16 h 513"/>
                <a:gd name="T32" fmla="*/ 2 w 582"/>
                <a:gd name="T33" fmla="*/ 14 h 513"/>
                <a:gd name="T34" fmla="*/ 2 w 582"/>
                <a:gd name="T35" fmla="*/ 16 h 513"/>
                <a:gd name="T36" fmla="*/ 2 w 582"/>
                <a:gd name="T37" fmla="*/ 16 h 513"/>
                <a:gd name="T38" fmla="*/ 2 w 582"/>
                <a:gd name="T39" fmla="*/ 23 h 513"/>
                <a:gd name="T40" fmla="*/ 2 w 582"/>
                <a:gd name="T41" fmla="*/ 28 h 513"/>
                <a:gd name="T42" fmla="*/ 2 w 582"/>
                <a:gd name="T43" fmla="*/ 28 h 513"/>
                <a:gd name="T44" fmla="*/ 2 w 582"/>
                <a:gd name="T45" fmla="*/ 28 h 513"/>
                <a:gd name="T46" fmla="*/ 1 w 582"/>
                <a:gd name="T47" fmla="*/ 24 h 513"/>
                <a:gd name="T48" fmla="*/ 1 w 582"/>
                <a:gd name="T49" fmla="*/ 21 h 513"/>
                <a:gd name="T50" fmla="*/ 1 w 582"/>
                <a:gd name="T51" fmla="*/ 16 h 5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582" h="513">
                  <a:moveTo>
                    <a:pt x="258" y="324"/>
                  </a:moveTo>
                  <a:cubicBezTo>
                    <a:pt x="190" y="277"/>
                    <a:pt x="107" y="261"/>
                    <a:pt x="38" y="213"/>
                  </a:cubicBezTo>
                  <a:cubicBezTo>
                    <a:pt x="0" y="158"/>
                    <a:pt x="2" y="62"/>
                    <a:pt x="69" y="40"/>
                  </a:cubicBezTo>
                  <a:cubicBezTo>
                    <a:pt x="83" y="42"/>
                    <a:pt x="128" y="44"/>
                    <a:pt x="140" y="63"/>
                  </a:cubicBezTo>
                  <a:cubicBezTo>
                    <a:pt x="149" y="77"/>
                    <a:pt x="151" y="95"/>
                    <a:pt x="156" y="111"/>
                  </a:cubicBezTo>
                  <a:cubicBezTo>
                    <a:pt x="159" y="119"/>
                    <a:pt x="164" y="134"/>
                    <a:pt x="164" y="134"/>
                  </a:cubicBezTo>
                  <a:cubicBezTo>
                    <a:pt x="199" y="99"/>
                    <a:pt x="184" y="121"/>
                    <a:pt x="203" y="63"/>
                  </a:cubicBezTo>
                  <a:cubicBezTo>
                    <a:pt x="210" y="42"/>
                    <a:pt x="235" y="32"/>
                    <a:pt x="251" y="16"/>
                  </a:cubicBezTo>
                  <a:cubicBezTo>
                    <a:pt x="263" y="4"/>
                    <a:pt x="298" y="0"/>
                    <a:pt x="298" y="0"/>
                  </a:cubicBezTo>
                  <a:cubicBezTo>
                    <a:pt x="362" y="7"/>
                    <a:pt x="397" y="14"/>
                    <a:pt x="448" y="48"/>
                  </a:cubicBezTo>
                  <a:cubicBezTo>
                    <a:pt x="492" y="174"/>
                    <a:pt x="356" y="170"/>
                    <a:pt x="274" y="190"/>
                  </a:cubicBezTo>
                  <a:cubicBezTo>
                    <a:pt x="472" y="197"/>
                    <a:pt x="418" y="185"/>
                    <a:pt x="527" y="221"/>
                  </a:cubicBezTo>
                  <a:cubicBezTo>
                    <a:pt x="548" y="236"/>
                    <a:pt x="555" y="236"/>
                    <a:pt x="566" y="261"/>
                  </a:cubicBezTo>
                  <a:cubicBezTo>
                    <a:pt x="573" y="276"/>
                    <a:pt x="582" y="308"/>
                    <a:pt x="582" y="308"/>
                  </a:cubicBezTo>
                  <a:cubicBezTo>
                    <a:pt x="563" y="383"/>
                    <a:pt x="520" y="353"/>
                    <a:pt x="440" y="347"/>
                  </a:cubicBezTo>
                  <a:cubicBezTo>
                    <a:pt x="396" y="319"/>
                    <a:pt x="426" y="341"/>
                    <a:pt x="369" y="284"/>
                  </a:cubicBezTo>
                  <a:cubicBezTo>
                    <a:pt x="361" y="276"/>
                    <a:pt x="345" y="261"/>
                    <a:pt x="345" y="261"/>
                  </a:cubicBezTo>
                  <a:cubicBezTo>
                    <a:pt x="345" y="261"/>
                    <a:pt x="361" y="276"/>
                    <a:pt x="369" y="284"/>
                  </a:cubicBezTo>
                  <a:cubicBezTo>
                    <a:pt x="377" y="292"/>
                    <a:pt x="385" y="300"/>
                    <a:pt x="393" y="308"/>
                  </a:cubicBezTo>
                  <a:cubicBezTo>
                    <a:pt x="423" y="338"/>
                    <a:pt x="450" y="385"/>
                    <a:pt x="464" y="426"/>
                  </a:cubicBezTo>
                  <a:cubicBezTo>
                    <a:pt x="461" y="450"/>
                    <a:pt x="469" y="477"/>
                    <a:pt x="456" y="497"/>
                  </a:cubicBezTo>
                  <a:cubicBezTo>
                    <a:pt x="447" y="511"/>
                    <a:pt x="408" y="513"/>
                    <a:pt x="408" y="513"/>
                  </a:cubicBezTo>
                  <a:cubicBezTo>
                    <a:pt x="382" y="510"/>
                    <a:pt x="355" y="511"/>
                    <a:pt x="329" y="505"/>
                  </a:cubicBezTo>
                  <a:cubicBezTo>
                    <a:pt x="301" y="498"/>
                    <a:pt x="282" y="462"/>
                    <a:pt x="266" y="442"/>
                  </a:cubicBezTo>
                  <a:cubicBezTo>
                    <a:pt x="201" y="363"/>
                    <a:pt x="298" y="499"/>
                    <a:pt x="211" y="371"/>
                  </a:cubicBezTo>
                  <a:cubicBezTo>
                    <a:pt x="196" y="349"/>
                    <a:pt x="199" y="317"/>
                    <a:pt x="187" y="292"/>
                  </a:cubicBezTo>
                </a:path>
              </a:pathLst>
            </a:custGeom>
            <a:solidFill>
              <a:srgbClr val="FF0000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7664" name="Line 48">
            <a:extLst>
              <a:ext uri="{FF2B5EF4-FFF2-40B4-BE49-F238E27FC236}">
                <a16:creationId xmlns:a16="http://schemas.microsoft.com/office/drawing/2014/main" id="{B51526C3-C04B-40F6-87AE-74E6E729AC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4510088"/>
            <a:ext cx="1371600" cy="1143000"/>
          </a:xfrm>
          <a:prstGeom prst="line">
            <a:avLst/>
          </a:prstGeom>
          <a:noFill/>
          <a:ln w="9525">
            <a:solidFill>
              <a:srgbClr val="FF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65" name="Line 49">
            <a:extLst>
              <a:ext uri="{FF2B5EF4-FFF2-40B4-BE49-F238E27FC236}">
                <a16:creationId xmlns:a16="http://schemas.microsoft.com/office/drawing/2014/main" id="{1B511AE6-C70E-42DD-A350-3BAB3F0BF2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4814888"/>
            <a:ext cx="1371600" cy="838200"/>
          </a:xfrm>
          <a:prstGeom prst="line">
            <a:avLst/>
          </a:prstGeom>
          <a:noFill/>
          <a:ln w="9525">
            <a:solidFill>
              <a:srgbClr val="FF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66" name="Line 50">
            <a:extLst>
              <a:ext uri="{FF2B5EF4-FFF2-40B4-BE49-F238E27FC236}">
                <a16:creationId xmlns:a16="http://schemas.microsoft.com/office/drawing/2014/main" id="{782F5E2E-961E-45D8-8F1E-05E9331E24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3900488"/>
            <a:ext cx="762000" cy="609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67" name="Line 51">
            <a:extLst>
              <a:ext uri="{FF2B5EF4-FFF2-40B4-BE49-F238E27FC236}">
                <a16:creationId xmlns:a16="http://schemas.microsoft.com/office/drawing/2014/main" id="{16F3699C-2FB4-4647-9954-A8068AAF43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3748088"/>
            <a:ext cx="533400" cy="5334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68" name="Line 52">
            <a:extLst>
              <a:ext uri="{FF2B5EF4-FFF2-40B4-BE49-F238E27FC236}">
                <a16:creationId xmlns:a16="http://schemas.microsoft.com/office/drawing/2014/main" id="{A7E46566-5B53-47DE-9AF8-0FE7E7DECC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4052888"/>
            <a:ext cx="1295400" cy="8382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69" name="Rectangle 53">
            <a:extLst>
              <a:ext uri="{FF2B5EF4-FFF2-40B4-BE49-F238E27FC236}">
                <a16:creationId xmlns:a16="http://schemas.microsoft.com/office/drawing/2014/main" id="{D47989AF-B033-4733-B4F6-3B8FCBFAB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2578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全息照片</a:t>
            </a:r>
          </a:p>
        </p:txBody>
      </p:sp>
      <p:sp>
        <p:nvSpPr>
          <p:cNvPr id="367670" name="Rectangle 54">
            <a:extLst>
              <a:ext uri="{FF2B5EF4-FFF2-40B4-BE49-F238E27FC236}">
                <a16:creationId xmlns:a16="http://schemas.microsoft.com/office/drawing/2014/main" id="{D3D49D3A-415B-4CED-A256-2014E6289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8862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18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照明光</a:t>
            </a:r>
          </a:p>
        </p:txBody>
      </p:sp>
      <p:grpSp>
        <p:nvGrpSpPr>
          <p:cNvPr id="367671" name="Group 55">
            <a:extLst>
              <a:ext uri="{FF2B5EF4-FFF2-40B4-BE49-F238E27FC236}">
                <a16:creationId xmlns:a16="http://schemas.microsoft.com/office/drawing/2014/main" id="{F754C80D-E824-4A6C-B4DF-0BE9C811ED03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3505200"/>
            <a:ext cx="533400" cy="457200"/>
            <a:chOff x="4992" y="2112"/>
            <a:chExt cx="440" cy="432"/>
          </a:xfrm>
        </p:grpSpPr>
        <p:sp>
          <p:nvSpPr>
            <p:cNvPr id="19493" name="Oval 56">
              <a:extLst>
                <a:ext uri="{FF2B5EF4-FFF2-40B4-BE49-F238E27FC236}">
                  <a16:creationId xmlns:a16="http://schemas.microsoft.com/office/drawing/2014/main" id="{B24A3E3A-3D68-4BD9-8838-5CFBA5D9090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250603">
              <a:off x="5073" y="2256"/>
              <a:ext cx="288" cy="96"/>
            </a:xfrm>
            <a:prstGeom prst="ellipse">
              <a:avLst/>
            </a:prstGeom>
            <a:solidFill>
              <a:srgbClr val="6666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94" name="Freeform 57">
              <a:extLst>
                <a:ext uri="{FF2B5EF4-FFF2-40B4-BE49-F238E27FC236}">
                  <a16:creationId xmlns:a16="http://schemas.microsoft.com/office/drawing/2014/main" id="{E08BC979-4F2C-4098-9C08-E1282E7C9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2" y="2112"/>
              <a:ext cx="432" cy="104"/>
            </a:xfrm>
            <a:custGeom>
              <a:avLst/>
              <a:gdLst>
                <a:gd name="T0" fmla="*/ 0 w 432"/>
                <a:gd name="T1" fmla="*/ 96 h 104"/>
                <a:gd name="T2" fmla="*/ 144 w 432"/>
                <a:gd name="T3" fmla="*/ 96 h 104"/>
                <a:gd name="T4" fmla="*/ 336 w 432"/>
                <a:gd name="T5" fmla="*/ 48 h 104"/>
                <a:gd name="T6" fmla="*/ 432 w 432"/>
                <a:gd name="T7" fmla="*/ 0 h 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2" h="104">
                  <a:moveTo>
                    <a:pt x="0" y="96"/>
                  </a:moveTo>
                  <a:cubicBezTo>
                    <a:pt x="44" y="100"/>
                    <a:pt x="88" y="104"/>
                    <a:pt x="144" y="96"/>
                  </a:cubicBezTo>
                  <a:cubicBezTo>
                    <a:pt x="200" y="88"/>
                    <a:pt x="288" y="64"/>
                    <a:pt x="336" y="48"/>
                  </a:cubicBezTo>
                  <a:cubicBezTo>
                    <a:pt x="384" y="32"/>
                    <a:pt x="416" y="8"/>
                    <a:pt x="432" y="0"/>
                  </a:cubicBezTo>
                </a:path>
              </a:pathLst>
            </a:cu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5" name="Freeform 58">
              <a:extLst>
                <a:ext uri="{FF2B5EF4-FFF2-40B4-BE49-F238E27FC236}">
                  <a16:creationId xmlns:a16="http://schemas.microsoft.com/office/drawing/2014/main" id="{B45F300E-91F6-4D16-9B23-1C9FF05CF578}"/>
                </a:ext>
              </a:extLst>
            </p:cNvPr>
            <p:cNvSpPr>
              <a:spLocks/>
            </p:cNvSpPr>
            <p:nvPr/>
          </p:nvSpPr>
          <p:spPr bwMode="auto">
            <a:xfrm rot="-3467040" flipH="1" flipV="1">
              <a:off x="5164" y="2276"/>
              <a:ext cx="432" cy="104"/>
            </a:xfrm>
            <a:custGeom>
              <a:avLst/>
              <a:gdLst>
                <a:gd name="T0" fmla="*/ 0 w 432"/>
                <a:gd name="T1" fmla="*/ 96 h 104"/>
                <a:gd name="T2" fmla="*/ 144 w 432"/>
                <a:gd name="T3" fmla="*/ 96 h 104"/>
                <a:gd name="T4" fmla="*/ 336 w 432"/>
                <a:gd name="T5" fmla="*/ 48 h 104"/>
                <a:gd name="T6" fmla="*/ 432 w 432"/>
                <a:gd name="T7" fmla="*/ 0 h 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2" h="104">
                  <a:moveTo>
                    <a:pt x="0" y="96"/>
                  </a:moveTo>
                  <a:cubicBezTo>
                    <a:pt x="44" y="100"/>
                    <a:pt x="88" y="104"/>
                    <a:pt x="144" y="96"/>
                  </a:cubicBezTo>
                  <a:cubicBezTo>
                    <a:pt x="200" y="88"/>
                    <a:pt x="288" y="64"/>
                    <a:pt x="336" y="48"/>
                  </a:cubicBezTo>
                  <a:cubicBezTo>
                    <a:pt x="384" y="32"/>
                    <a:pt x="416" y="8"/>
                    <a:pt x="432" y="0"/>
                  </a:cubicBezTo>
                </a:path>
              </a:pathLst>
            </a:cu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300"/>
                                        <p:tgtEl>
                                          <p:spTgt spid="36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"/>
                                        <p:tgtEl>
                                          <p:spTgt spid="36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3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6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7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7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7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7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7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7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36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6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6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7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7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6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36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36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67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67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6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6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67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6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6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6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6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6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67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67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6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67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67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6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6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6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36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500"/>
                                        <p:tgtEl>
                                          <p:spTgt spid="36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3" dur="500"/>
                                        <p:tgtEl>
                                          <p:spTgt spid="36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7" dur="500"/>
                                        <p:tgtEl>
                                          <p:spTgt spid="36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36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0" grpId="0" autoUpdateAnimBg="0"/>
      <p:bldP spid="367621" grpId="0" autoUpdateAnimBg="0"/>
      <p:bldP spid="367622" grpId="0" autoUpdateAnimBg="0"/>
      <p:bldP spid="367623" grpId="0" autoUpdateAnimBg="0"/>
      <p:bldP spid="367624" grpId="0" autoUpdateAnimBg="0"/>
      <p:bldP spid="367625" grpId="0" animBg="1"/>
      <p:bldP spid="367630" grpId="0" animBg="1"/>
      <p:bldP spid="367647" grpId="0" autoUpdateAnimBg="0"/>
      <p:bldP spid="367648" grpId="0" autoUpdateAnimBg="0"/>
      <p:bldP spid="367649" grpId="0" autoUpdateAnimBg="0"/>
      <p:bldP spid="367650" grpId="0" autoUpdateAnimBg="0"/>
      <p:bldP spid="367651" grpId="0" autoUpdateAnimBg="0"/>
      <p:bldP spid="367652" grpId="0" autoUpdateAnimBg="0"/>
      <p:bldP spid="367657" grpId="0" animBg="1"/>
      <p:bldP spid="367669" grpId="0" autoUpdateAnimBg="0"/>
      <p:bldP spid="36767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44" name="Group 4">
            <a:extLst>
              <a:ext uri="{FF2B5EF4-FFF2-40B4-BE49-F238E27FC236}">
                <a16:creationId xmlns:a16="http://schemas.microsoft.com/office/drawing/2014/main" id="{A2A7E975-32EB-4904-82F2-820C716E6CD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04800"/>
            <a:ext cx="8686800" cy="6523038"/>
            <a:chOff x="288" y="0"/>
            <a:chExt cx="5472" cy="4109"/>
          </a:xfrm>
        </p:grpSpPr>
        <p:pic>
          <p:nvPicPr>
            <p:cNvPr id="20483" name="Picture 5" descr="trapping">
              <a:extLst>
                <a:ext uri="{FF2B5EF4-FFF2-40B4-BE49-F238E27FC236}">
                  <a16:creationId xmlns:a16="http://schemas.microsoft.com/office/drawing/2014/main" id="{02434177-0A2A-4016-A089-EC1B63E9D8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576"/>
              <a:ext cx="2093" cy="2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4" name="Picture 6" descr="mot">
              <a:extLst>
                <a:ext uri="{FF2B5EF4-FFF2-40B4-BE49-F238E27FC236}">
                  <a16:creationId xmlns:a16="http://schemas.microsoft.com/office/drawing/2014/main" id="{3CC397DA-2020-433B-8927-D0861BD379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" y="589"/>
              <a:ext cx="2880" cy="2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5" name="Rectangle 7">
              <a:extLst>
                <a:ext uri="{FF2B5EF4-FFF2-40B4-BE49-F238E27FC236}">
                  <a16:creationId xmlns:a16="http://schemas.microsoft.com/office/drawing/2014/main" id="{4E582606-BFA7-44FD-87CE-3659CE334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513"/>
              <a:ext cx="547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 b="0" i="1">
                  <a:solidFill>
                    <a:srgbClr val="FFFF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“For development of methods to cool and trap atoms with laser light”</a:t>
              </a:r>
              <a:endParaRPr kumimoji="1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486" name="Rectangle 8">
              <a:extLst>
                <a:ext uri="{FF2B5EF4-FFF2-40B4-BE49-F238E27FC236}">
                  <a16:creationId xmlns:a16="http://schemas.microsoft.com/office/drawing/2014/main" id="{D56FE0E3-BBF2-4F83-B6B3-340B308E1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0"/>
              <a:ext cx="420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487" name="Rectangle 9">
              <a:extLst>
                <a:ext uri="{FF2B5EF4-FFF2-40B4-BE49-F238E27FC236}">
                  <a16:creationId xmlns:a16="http://schemas.microsoft.com/office/drawing/2014/main" id="{87A9233C-9CF1-444D-917C-D7733FEFA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97"/>
              <a:ext cx="4704" cy="6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53958" bIns="36501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4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The Nobel Prize in Physics 1997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1" lang="en-US" altLang="zh-CN" b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668" name="Group 4">
            <a:extLst>
              <a:ext uri="{FF2B5EF4-FFF2-40B4-BE49-F238E27FC236}">
                <a16:creationId xmlns:a16="http://schemas.microsoft.com/office/drawing/2014/main" id="{D8321D22-4BC2-4890-950A-8BD115D02FFE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19088"/>
            <a:ext cx="8991600" cy="6310312"/>
            <a:chOff x="192" y="0"/>
            <a:chExt cx="5664" cy="3975"/>
          </a:xfrm>
        </p:grpSpPr>
        <p:grpSp>
          <p:nvGrpSpPr>
            <p:cNvPr id="21507" name="Group 5">
              <a:extLst>
                <a:ext uri="{FF2B5EF4-FFF2-40B4-BE49-F238E27FC236}">
                  <a16:creationId xmlns:a16="http://schemas.microsoft.com/office/drawing/2014/main" id="{9F8B00D4-3574-498B-BC63-05218B68EC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0"/>
              <a:ext cx="5439" cy="3552"/>
              <a:chOff x="192" y="0"/>
              <a:chExt cx="5439" cy="3552"/>
            </a:xfrm>
          </p:grpSpPr>
          <p:pic>
            <p:nvPicPr>
              <p:cNvPr id="21511" name="Picture 6" descr="Steven Chu">
                <a:extLst>
                  <a:ext uri="{FF2B5EF4-FFF2-40B4-BE49-F238E27FC236}">
                    <a16:creationId xmlns:a16="http://schemas.microsoft.com/office/drawing/2014/main" id="{1255456C-FDDB-4322-B901-D90509D08A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" y="576"/>
                <a:ext cx="1702" cy="2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12" name="Picture 7" descr="Claude Cohen-Tannoudji">
                <a:extLst>
                  <a:ext uri="{FF2B5EF4-FFF2-40B4-BE49-F238E27FC236}">
                    <a16:creationId xmlns:a16="http://schemas.microsoft.com/office/drawing/2014/main" id="{D1251DF2-7083-48A0-B1C1-5DE455661E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6" y="816"/>
                <a:ext cx="1737" cy="2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13" name="Picture 8" descr="William D. Phillips">
                <a:extLst>
                  <a:ext uri="{FF2B5EF4-FFF2-40B4-BE49-F238E27FC236}">
                    <a16:creationId xmlns:a16="http://schemas.microsoft.com/office/drawing/2014/main" id="{7DABE1F3-55F4-4563-BF6B-8A1D2909AC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0" y="1056"/>
                <a:ext cx="1771" cy="2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514" name="Rectangle 9">
                <a:extLst>
                  <a:ext uri="{FF2B5EF4-FFF2-40B4-BE49-F238E27FC236}">
                    <a16:creationId xmlns:a16="http://schemas.microsoft.com/office/drawing/2014/main" id="{54E0636C-5B7B-468B-AADF-AF362FCE3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0"/>
                <a:ext cx="420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5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5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15" name="Rectangle 10">
                <a:extLst>
                  <a:ext uri="{FF2B5EF4-FFF2-40B4-BE49-F238E27FC236}">
                    <a16:creationId xmlns:a16="http://schemas.microsoft.com/office/drawing/2014/main" id="{93D9D6EE-1744-4F30-8B18-37D6768BE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97"/>
                <a:ext cx="4704" cy="6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53958" bIns="36501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5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5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The Nobel Prize in Physics 1997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1" lang="en-US" altLang="zh-CN" sz="2800" i="1">
                  <a:solidFill>
                    <a:srgbClr val="FFFF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508" name="Rectangle 11">
              <a:extLst>
                <a:ext uri="{FF2B5EF4-FFF2-40B4-BE49-F238E27FC236}">
                  <a16:creationId xmlns:a16="http://schemas.microsoft.com/office/drawing/2014/main" id="{B068DC01-14A2-4CF5-BC21-66BB9F50B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072"/>
              <a:ext cx="20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 b="0" i="1">
                  <a:solidFill>
                    <a:srgbClr val="FFFF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Stephen Chu</a:t>
              </a:r>
            </a:p>
          </p:txBody>
        </p:sp>
        <p:sp>
          <p:nvSpPr>
            <p:cNvPr id="21509" name="Rectangle 12">
              <a:extLst>
                <a:ext uri="{FF2B5EF4-FFF2-40B4-BE49-F238E27FC236}">
                  <a16:creationId xmlns:a16="http://schemas.microsoft.com/office/drawing/2014/main" id="{83F2876B-4813-463E-AF37-CE1064937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369"/>
              <a:ext cx="20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 b="0" i="1">
                  <a:solidFill>
                    <a:srgbClr val="FFFF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D.Phillips</a:t>
              </a:r>
            </a:p>
          </p:txBody>
        </p:sp>
        <p:sp>
          <p:nvSpPr>
            <p:cNvPr id="21510" name="Rectangle 13">
              <a:extLst>
                <a:ext uri="{FF2B5EF4-FFF2-40B4-BE49-F238E27FC236}">
                  <a16:creationId xmlns:a16="http://schemas.microsoft.com/office/drawing/2014/main" id="{0FD9DFD5-EB18-4B7F-AA7F-D4CAF201F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648"/>
              <a:ext cx="20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 b="0" i="1">
                  <a:solidFill>
                    <a:srgbClr val="FFFF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Cohn Tannoudji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1">
            <a:extLst>
              <a:ext uri="{FF2B5EF4-FFF2-40B4-BE49-F238E27FC236}">
                <a16:creationId xmlns:a16="http://schemas.microsoft.com/office/drawing/2014/main" id="{B3236690-4044-468E-8E87-1852D9EEB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7"/>
          <a:stretch>
            <a:fillRect/>
          </a:stretch>
        </p:blipFill>
        <p:spPr bwMode="auto">
          <a:xfrm>
            <a:off x="14288" y="20638"/>
            <a:ext cx="3956050" cy="361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图片 2">
            <a:extLst>
              <a:ext uri="{FF2B5EF4-FFF2-40B4-BE49-F238E27FC236}">
                <a16:creationId xmlns:a16="http://schemas.microsoft.com/office/drawing/2014/main" id="{F583B8E5-906D-4588-BD6F-8AF2C1489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0638"/>
            <a:ext cx="3624263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图片 3">
            <a:extLst>
              <a:ext uri="{FF2B5EF4-FFF2-40B4-BE49-F238E27FC236}">
                <a16:creationId xmlns:a16="http://schemas.microsoft.com/office/drawing/2014/main" id="{9550AAE1-9952-4FC9-BD72-C08CE3B9C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638550"/>
            <a:ext cx="71437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044" name="Picture 4" descr="照片 016">
            <a:extLst>
              <a:ext uri="{FF2B5EF4-FFF2-40B4-BE49-F238E27FC236}">
                <a16:creationId xmlns:a16="http://schemas.microsoft.com/office/drawing/2014/main" id="{C8AC8958-6736-48B3-A237-2E444A6FC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3045" name="Rectangle 5">
            <a:extLst>
              <a:ext uri="{FF2B5EF4-FFF2-40B4-BE49-F238E27FC236}">
                <a16:creationId xmlns:a16="http://schemas.microsoft.com/office/drawing/2014/main" id="{59E4EC34-2220-4B26-B119-C0FC718CD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971800"/>
            <a:ext cx="76962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75000"/>
              </a:lnSpc>
              <a:defRPr/>
            </a:pPr>
            <a:r>
              <a:rPr kumimoji="1" lang="en-US" altLang="zh-CN" sz="5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Good luck for you all!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8" name="Rectangle 4">
            <a:extLst>
              <a:ext uri="{FF2B5EF4-FFF2-40B4-BE49-F238E27FC236}">
                <a16:creationId xmlns:a16="http://schemas.microsoft.com/office/drawing/2014/main" id="{F5E5AABB-6D63-47FF-B281-87C3625B4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57200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例：</a:t>
            </a: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金刚石的能带结构</a:t>
            </a:r>
          </a:p>
        </p:txBody>
      </p:sp>
      <p:grpSp>
        <p:nvGrpSpPr>
          <p:cNvPr id="297989" name="Group 5">
            <a:extLst>
              <a:ext uri="{FF2B5EF4-FFF2-40B4-BE49-F238E27FC236}">
                <a16:creationId xmlns:a16="http://schemas.microsoft.com/office/drawing/2014/main" id="{89F9C18B-D276-4172-99F6-C01E1022C9FB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609600"/>
            <a:ext cx="3810000" cy="3657600"/>
            <a:chOff x="1440" y="1296"/>
            <a:chExt cx="2304" cy="2448"/>
          </a:xfrm>
        </p:grpSpPr>
        <p:sp>
          <p:nvSpPr>
            <p:cNvPr id="25683" name="Line 6">
              <a:extLst>
                <a:ext uri="{FF2B5EF4-FFF2-40B4-BE49-F238E27FC236}">
                  <a16:creationId xmlns:a16="http://schemas.microsoft.com/office/drawing/2014/main" id="{118E64C4-A25F-4C93-982C-94793F8ABF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1296"/>
              <a:ext cx="0" cy="244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4" name="Line 7">
              <a:extLst>
                <a:ext uri="{FF2B5EF4-FFF2-40B4-BE49-F238E27FC236}">
                  <a16:creationId xmlns:a16="http://schemas.microsoft.com/office/drawing/2014/main" id="{2C259A05-6506-43C8-B3E3-022954252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744"/>
              <a:ext cx="2304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992" name="Group 8">
            <a:extLst>
              <a:ext uri="{FF2B5EF4-FFF2-40B4-BE49-F238E27FC236}">
                <a16:creationId xmlns:a16="http://schemas.microsoft.com/office/drawing/2014/main" id="{B9DA5CBC-47EE-444D-865C-2F8FEA53825F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371600"/>
            <a:ext cx="3581400" cy="2743200"/>
            <a:chOff x="1632" y="1200"/>
            <a:chExt cx="2577" cy="2064"/>
          </a:xfrm>
        </p:grpSpPr>
        <p:grpSp>
          <p:nvGrpSpPr>
            <p:cNvPr id="25643" name="Group 9">
              <a:extLst>
                <a:ext uri="{FF2B5EF4-FFF2-40B4-BE49-F238E27FC236}">
                  <a16:creationId xmlns:a16="http://schemas.microsoft.com/office/drawing/2014/main" id="{73445B0B-2245-4DC9-A1D0-B37D7C2197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200"/>
              <a:ext cx="2256" cy="1760"/>
              <a:chOff x="1584" y="1440"/>
              <a:chExt cx="2112" cy="1760"/>
            </a:xfrm>
          </p:grpSpPr>
          <p:sp>
            <p:nvSpPr>
              <p:cNvPr id="25674" name="Line 10">
                <a:extLst>
                  <a:ext uri="{FF2B5EF4-FFF2-40B4-BE49-F238E27FC236}">
                    <a16:creationId xmlns:a16="http://schemas.microsoft.com/office/drawing/2014/main" id="{3FD0DBC2-5432-4220-BAF9-1FA8AEEC4E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928"/>
                <a:ext cx="672" cy="0"/>
              </a:xfrm>
              <a:prstGeom prst="line">
                <a:avLst/>
              </a:prstGeom>
              <a:noFill/>
              <a:ln w="2222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5" name="Freeform 11">
                <a:extLst>
                  <a:ext uri="{FF2B5EF4-FFF2-40B4-BE49-F238E27FC236}">
                    <a16:creationId xmlns:a16="http://schemas.microsoft.com/office/drawing/2014/main" id="{230CFFE4-3EBD-4645-BA7E-2055E32C6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1488"/>
                <a:ext cx="1440" cy="1712"/>
              </a:xfrm>
              <a:custGeom>
                <a:avLst/>
                <a:gdLst>
                  <a:gd name="T0" fmla="*/ 0 w 1440"/>
                  <a:gd name="T1" fmla="*/ 0 h 1712"/>
                  <a:gd name="T2" fmla="*/ 48 w 1440"/>
                  <a:gd name="T3" fmla="*/ 480 h 1712"/>
                  <a:gd name="T4" fmla="*/ 192 w 1440"/>
                  <a:gd name="T5" fmla="*/ 1152 h 1712"/>
                  <a:gd name="T6" fmla="*/ 528 w 1440"/>
                  <a:gd name="T7" fmla="*/ 1632 h 1712"/>
                  <a:gd name="T8" fmla="*/ 912 w 1440"/>
                  <a:gd name="T9" fmla="*/ 1632 h 1712"/>
                  <a:gd name="T10" fmla="*/ 1248 w 1440"/>
                  <a:gd name="T11" fmla="*/ 1488 h 1712"/>
                  <a:gd name="T12" fmla="*/ 1440 w 1440"/>
                  <a:gd name="T13" fmla="*/ 1440 h 17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40" h="1712">
                    <a:moveTo>
                      <a:pt x="0" y="0"/>
                    </a:moveTo>
                    <a:cubicBezTo>
                      <a:pt x="8" y="144"/>
                      <a:pt x="16" y="288"/>
                      <a:pt x="48" y="480"/>
                    </a:cubicBezTo>
                    <a:cubicBezTo>
                      <a:pt x="80" y="672"/>
                      <a:pt x="112" y="960"/>
                      <a:pt x="192" y="1152"/>
                    </a:cubicBezTo>
                    <a:cubicBezTo>
                      <a:pt x="272" y="1344"/>
                      <a:pt x="408" y="1552"/>
                      <a:pt x="528" y="1632"/>
                    </a:cubicBezTo>
                    <a:cubicBezTo>
                      <a:pt x="648" y="1712"/>
                      <a:pt x="792" y="1656"/>
                      <a:pt x="912" y="1632"/>
                    </a:cubicBezTo>
                    <a:cubicBezTo>
                      <a:pt x="1032" y="1608"/>
                      <a:pt x="1160" y="1520"/>
                      <a:pt x="1248" y="1488"/>
                    </a:cubicBezTo>
                    <a:cubicBezTo>
                      <a:pt x="1336" y="1456"/>
                      <a:pt x="1388" y="1448"/>
                      <a:pt x="1440" y="1440"/>
                    </a:cubicBezTo>
                  </a:path>
                </a:pathLst>
              </a:custGeom>
              <a:noFill/>
              <a:ln w="222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6" name="Freeform 12">
                <a:extLst>
                  <a:ext uri="{FF2B5EF4-FFF2-40B4-BE49-F238E27FC236}">
                    <a16:creationId xmlns:a16="http://schemas.microsoft.com/office/drawing/2014/main" id="{164D1E87-E866-4765-AE98-56C9CA078B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4" y="2592"/>
                <a:ext cx="576" cy="336"/>
              </a:xfrm>
              <a:custGeom>
                <a:avLst/>
                <a:gdLst>
                  <a:gd name="T0" fmla="*/ 0 w 576"/>
                  <a:gd name="T1" fmla="*/ 0 h 240"/>
                  <a:gd name="T2" fmla="*/ 192 w 576"/>
                  <a:gd name="T3" fmla="*/ 4171 h 240"/>
                  <a:gd name="T4" fmla="*/ 384 w 576"/>
                  <a:gd name="T5" fmla="*/ 5568 h 240"/>
                  <a:gd name="T6" fmla="*/ 576 w 576"/>
                  <a:gd name="T7" fmla="*/ 6934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76" h="240">
                    <a:moveTo>
                      <a:pt x="0" y="0"/>
                    </a:moveTo>
                    <a:cubicBezTo>
                      <a:pt x="64" y="56"/>
                      <a:pt x="128" y="112"/>
                      <a:pt x="192" y="144"/>
                    </a:cubicBezTo>
                    <a:cubicBezTo>
                      <a:pt x="256" y="176"/>
                      <a:pt x="320" y="176"/>
                      <a:pt x="384" y="192"/>
                    </a:cubicBezTo>
                    <a:cubicBezTo>
                      <a:pt x="448" y="208"/>
                      <a:pt x="512" y="224"/>
                      <a:pt x="576" y="240"/>
                    </a:cubicBezTo>
                  </a:path>
                </a:pathLst>
              </a:custGeom>
              <a:noFill/>
              <a:ln w="222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7" name="Freeform 13">
                <a:extLst>
                  <a:ext uri="{FF2B5EF4-FFF2-40B4-BE49-F238E27FC236}">
                    <a16:creationId xmlns:a16="http://schemas.microsoft.com/office/drawing/2014/main" id="{0A974902-4A68-4A0F-A87E-82AC3AA386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4" y="2400"/>
                <a:ext cx="384" cy="192"/>
              </a:xfrm>
              <a:custGeom>
                <a:avLst/>
                <a:gdLst>
                  <a:gd name="T0" fmla="*/ 0 w 384"/>
                  <a:gd name="T1" fmla="*/ 5 h 288"/>
                  <a:gd name="T2" fmla="*/ 144 w 384"/>
                  <a:gd name="T3" fmla="*/ 2 h 288"/>
                  <a:gd name="T4" fmla="*/ 384 w 384"/>
                  <a:gd name="T5" fmla="*/ 0 h 2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cubicBezTo>
                      <a:pt x="40" y="216"/>
                      <a:pt x="80" y="144"/>
                      <a:pt x="144" y="96"/>
                    </a:cubicBezTo>
                    <a:cubicBezTo>
                      <a:pt x="208" y="48"/>
                      <a:pt x="296" y="24"/>
                      <a:pt x="384" y="0"/>
                    </a:cubicBezTo>
                  </a:path>
                </a:pathLst>
              </a:custGeom>
              <a:noFill/>
              <a:ln w="222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8" name="Line 14">
                <a:extLst>
                  <a:ext uri="{FF2B5EF4-FFF2-40B4-BE49-F238E27FC236}">
                    <a16:creationId xmlns:a16="http://schemas.microsoft.com/office/drawing/2014/main" id="{93531361-061A-4E50-92B5-F5924839FC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400"/>
                <a:ext cx="672" cy="0"/>
              </a:xfrm>
              <a:prstGeom prst="line">
                <a:avLst/>
              </a:prstGeom>
              <a:noFill/>
              <a:ln w="2222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9" name="Freeform 15">
                <a:extLst>
                  <a:ext uri="{FF2B5EF4-FFF2-40B4-BE49-F238E27FC236}">
                    <a16:creationId xmlns:a16="http://schemas.microsoft.com/office/drawing/2014/main" id="{7F7672A1-7F71-46E4-B48B-0683AFA2D3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1536"/>
                <a:ext cx="624" cy="1280"/>
              </a:xfrm>
              <a:custGeom>
                <a:avLst/>
                <a:gdLst>
                  <a:gd name="T0" fmla="*/ 624 w 624"/>
                  <a:gd name="T1" fmla="*/ 1200 h 1280"/>
                  <a:gd name="T2" fmla="*/ 480 w 624"/>
                  <a:gd name="T3" fmla="*/ 1248 h 1280"/>
                  <a:gd name="T4" fmla="*/ 240 w 624"/>
                  <a:gd name="T5" fmla="*/ 1008 h 1280"/>
                  <a:gd name="T6" fmla="*/ 96 w 624"/>
                  <a:gd name="T7" fmla="*/ 528 h 1280"/>
                  <a:gd name="T8" fmla="*/ 0 w 624"/>
                  <a:gd name="T9" fmla="*/ 0 h 12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1280">
                    <a:moveTo>
                      <a:pt x="624" y="1200"/>
                    </a:moveTo>
                    <a:cubicBezTo>
                      <a:pt x="584" y="1240"/>
                      <a:pt x="544" y="1280"/>
                      <a:pt x="480" y="1248"/>
                    </a:cubicBezTo>
                    <a:cubicBezTo>
                      <a:pt x="416" y="1216"/>
                      <a:pt x="304" y="1128"/>
                      <a:pt x="240" y="1008"/>
                    </a:cubicBezTo>
                    <a:cubicBezTo>
                      <a:pt x="176" y="888"/>
                      <a:pt x="136" y="696"/>
                      <a:pt x="96" y="528"/>
                    </a:cubicBezTo>
                    <a:cubicBezTo>
                      <a:pt x="56" y="360"/>
                      <a:pt x="28" y="180"/>
                      <a:pt x="0" y="0"/>
                    </a:cubicBezTo>
                  </a:path>
                </a:pathLst>
              </a:custGeom>
              <a:noFill/>
              <a:ln w="222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80" name="Freeform 16">
                <a:extLst>
                  <a:ext uri="{FF2B5EF4-FFF2-40B4-BE49-F238E27FC236}">
                    <a16:creationId xmlns:a16="http://schemas.microsoft.com/office/drawing/2014/main" id="{5E24649E-FCA8-4A3C-81E5-E4E7249A3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8" y="1488"/>
                <a:ext cx="432" cy="1056"/>
              </a:xfrm>
              <a:custGeom>
                <a:avLst/>
                <a:gdLst>
                  <a:gd name="T0" fmla="*/ 0 w 432"/>
                  <a:gd name="T1" fmla="*/ 0 h 1056"/>
                  <a:gd name="T2" fmla="*/ 48 w 432"/>
                  <a:gd name="T3" fmla="*/ 384 h 1056"/>
                  <a:gd name="T4" fmla="*/ 192 w 432"/>
                  <a:gd name="T5" fmla="*/ 816 h 1056"/>
                  <a:gd name="T6" fmla="*/ 384 w 432"/>
                  <a:gd name="T7" fmla="*/ 1008 h 1056"/>
                  <a:gd name="T8" fmla="*/ 432 w 432"/>
                  <a:gd name="T9" fmla="*/ 1056 h 10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32" h="1056">
                    <a:moveTo>
                      <a:pt x="0" y="0"/>
                    </a:moveTo>
                    <a:cubicBezTo>
                      <a:pt x="8" y="124"/>
                      <a:pt x="16" y="248"/>
                      <a:pt x="48" y="384"/>
                    </a:cubicBezTo>
                    <a:cubicBezTo>
                      <a:pt x="80" y="520"/>
                      <a:pt x="136" y="712"/>
                      <a:pt x="192" y="816"/>
                    </a:cubicBezTo>
                    <a:cubicBezTo>
                      <a:pt x="248" y="920"/>
                      <a:pt x="344" y="968"/>
                      <a:pt x="384" y="1008"/>
                    </a:cubicBezTo>
                    <a:cubicBezTo>
                      <a:pt x="424" y="1048"/>
                      <a:pt x="428" y="1052"/>
                      <a:pt x="432" y="1056"/>
                    </a:cubicBezTo>
                  </a:path>
                </a:pathLst>
              </a:custGeom>
              <a:noFill/>
              <a:ln w="222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81" name="Freeform 17">
                <a:extLst>
                  <a:ext uri="{FF2B5EF4-FFF2-40B4-BE49-F238E27FC236}">
                    <a16:creationId xmlns:a16="http://schemas.microsoft.com/office/drawing/2014/main" id="{EFEA3365-D693-40AD-8D99-C3C923A5B4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4" y="2544"/>
                <a:ext cx="96" cy="192"/>
              </a:xfrm>
              <a:custGeom>
                <a:avLst/>
                <a:gdLst>
                  <a:gd name="T0" fmla="*/ 96 w 96"/>
                  <a:gd name="T1" fmla="*/ 0 h 192"/>
                  <a:gd name="T2" fmla="*/ 0 w 96"/>
                  <a:gd name="T3" fmla="*/ 192 h 19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96" h="192">
                    <a:moveTo>
                      <a:pt x="96" y="0"/>
                    </a:moveTo>
                    <a:cubicBezTo>
                      <a:pt x="96" y="0"/>
                      <a:pt x="48" y="96"/>
                      <a:pt x="0" y="192"/>
                    </a:cubicBezTo>
                  </a:path>
                </a:pathLst>
              </a:custGeom>
              <a:noFill/>
              <a:ln w="222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82" name="Freeform 18">
                <a:extLst>
                  <a:ext uri="{FF2B5EF4-FFF2-40B4-BE49-F238E27FC236}">
                    <a16:creationId xmlns:a16="http://schemas.microsoft.com/office/drawing/2014/main" id="{3913C3CB-F7BB-4175-B00B-A48DE0F71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2" y="1440"/>
                <a:ext cx="912" cy="960"/>
              </a:xfrm>
              <a:custGeom>
                <a:avLst/>
                <a:gdLst>
                  <a:gd name="T0" fmla="*/ 0 w 912"/>
                  <a:gd name="T1" fmla="*/ 0 h 960"/>
                  <a:gd name="T2" fmla="*/ 96 w 912"/>
                  <a:gd name="T3" fmla="*/ 336 h 960"/>
                  <a:gd name="T4" fmla="*/ 336 w 912"/>
                  <a:gd name="T5" fmla="*/ 672 h 960"/>
                  <a:gd name="T6" fmla="*/ 576 w 912"/>
                  <a:gd name="T7" fmla="*/ 816 h 960"/>
                  <a:gd name="T8" fmla="*/ 912 w 912"/>
                  <a:gd name="T9" fmla="*/ 960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12" h="960">
                    <a:moveTo>
                      <a:pt x="0" y="0"/>
                    </a:moveTo>
                    <a:cubicBezTo>
                      <a:pt x="20" y="112"/>
                      <a:pt x="40" y="224"/>
                      <a:pt x="96" y="336"/>
                    </a:cubicBezTo>
                    <a:cubicBezTo>
                      <a:pt x="152" y="448"/>
                      <a:pt x="256" y="592"/>
                      <a:pt x="336" y="672"/>
                    </a:cubicBezTo>
                    <a:cubicBezTo>
                      <a:pt x="416" y="752"/>
                      <a:pt x="480" y="768"/>
                      <a:pt x="576" y="816"/>
                    </a:cubicBezTo>
                    <a:cubicBezTo>
                      <a:pt x="672" y="864"/>
                      <a:pt x="792" y="912"/>
                      <a:pt x="912" y="960"/>
                    </a:cubicBezTo>
                  </a:path>
                </a:pathLst>
              </a:custGeom>
              <a:noFill/>
              <a:ln w="222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44" name="Group 19">
              <a:extLst>
                <a:ext uri="{FF2B5EF4-FFF2-40B4-BE49-F238E27FC236}">
                  <a16:creationId xmlns:a16="http://schemas.microsoft.com/office/drawing/2014/main" id="{380726F3-E319-4EA7-998A-4D10FFA128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976"/>
              <a:ext cx="1872" cy="288"/>
              <a:chOff x="1776" y="2976"/>
              <a:chExt cx="2112" cy="288"/>
            </a:xfrm>
          </p:grpSpPr>
          <p:sp>
            <p:nvSpPr>
              <p:cNvPr id="25671" name="Line 20">
                <a:extLst>
                  <a:ext uri="{FF2B5EF4-FFF2-40B4-BE49-F238E27FC236}">
                    <a16:creationId xmlns:a16="http://schemas.microsoft.com/office/drawing/2014/main" id="{853B1CAA-9665-4945-AFE7-BB1DE7DE5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120"/>
                <a:ext cx="1728" cy="0"/>
              </a:xfrm>
              <a:prstGeom prst="line">
                <a:avLst/>
              </a:prstGeom>
              <a:noFill/>
              <a:ln w="2222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2" name="Freeform 21">
                <a:extLst>
                  <a:ext uri="{FF2B5EF4-FFF2-40B4-BE49-F238E27FC236}">
                    <a16:creationId xmlns:a16="http://schemas.microsoft.com/office/drawing/2014/main" id="{8CEFF87B-DDCF-47CC-A9A2-2111C943F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" y="2976"/>
                <a:ext cx="480" cy="144"/>
              </a:xfrm>
              <a:custGeom>
                <a:avLst/>
                <a:gdLst>
                  <a:gd name="T0" fmla="*/ 0 w 480"/>
                  <a:gd name="T1" fmla="*/ 0 h 144"/>
                  <a:gd name="T2" fmla="*/ 48 w 480"/>
                  <a:gd name="T3" fmla="*/ 48 h 144"/>
                  <a:gd name="T4" fmla="*/ 192 w 480"/>
                  <a:gd name="T5" fmla="*/ 96 h 144"/>
                  <a:gd name="T6" fmla="*/ 480 w 480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0" h="144">
                    <a:moveTo>
                      <a:pt x="0" y="0"/>
                    </a:moveTo>
                    <a:cubicBezTo>
                      <a:pt x="8" y="16"/>
                      <a:pt x="16" y="32"/>
                      <a:pt x="48" y="48"/>
                    </a:cubicBezTo>
                    <a:cubicBezTo>
                      <a:pt x="80" y="64"/>
                      <a:pt x="120" y="80"/>
                      <a:pt x="192" y="96"/>
                    </a:cubicBezTo>
                    <a:cubicBezTo>
                      <a:pt x="264" y="112"/>
                      <a:pt x="372" y="128"/>
                      <a:pt x="480" y="144"/>
                    </a:cubicBezTo>
                  </a:path>
                </a:pathLst>
              </a:custGeom>
              <a:noFill/>
              <a:ln w="222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3" name="Freeform 22">
                <a:extLst>
                  <a:ext uri="{FF2B5EF4-FFF2-40B4-BE49-F238E27FC236}">
                    <a16:creationId xmlns:a16="http://schemas.microsoft.com/office/drawing/2014/main" id="{2DD0D697-EA47-4359-A8EB-850F99B8BE1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776" y="3120"/>
                <a:ext cx="480" cy="144"/>
              </a:xfrm>
              <a:custGeom>
                <a:avLst/>
                <a:gdLst>
                  <a:gd name="T0" fmla="*/ 0 w 480"/>
                  <a:gd name="T1" fmla="*/ 0 h 144"/>
                  <a:gd name="T2" fmla="*/ 48 w 480"/>
                  <a:gd name="T3" fmla="*/ 48 h 144"/>
                  <a:gd name="T4" fmla="*/ 192 w 480"/>
                  <a:gd name="T5" fmla="*/ 96 h 144"/>
                  <a:gd name="T6" fmla="*/ 480 w 480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80" h="144">
                    <a:moveTo>
                      <a:pt x="0" y="0"/>
                    </a:moveTo>
                    <a:cubicBezTo>
                      <a:pt x="8" y="16"/>
                      <a:pt x="16" y="32"/>
                      <a:pt x="48" y="48"/>
                    </a:cubicBezTo>
                    <a:cubicBezTo>
                      <a:pt x="80" y="64"/>
                      <a:pt x="120" y="80"/>
                      <a:pt x="192" y="96"/>
                    </a:cubicBezTo>
                    <a:cubicBezTo>
                      <a:pt x="264" y="112"/>
                      <a:pt x="372" y="128"/>
                      <a:pt x="480" y="144"/>
                    </a:cubicBezTo>
                  </a:path>
                </a:pathLst>
              </a:custGeom>
              <a:noFill/>
              <a:ln w="22225" cap="flat" cmpd="sng">
                <a:solidFill>
                  <a:srgbClr val="00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45" name="Line 23">
              <a:extLst>
                <a:ext uri="{FF2B5EF4-FFF2-40B4-BE49-F238E27FC236}">
                  <a16:creationId xmlns:a16="http://schemas.microsoft.com/office/drawing/2014/main" id="{D7739CC0-B3A4-4C94-A406-77F6FD15F6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1296"/>
              <a:ext cx="144" cy="19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6" name="Line 24">
              <a:extLst>
                <a:ext uri="{FF2B5EF4-FFF2-40B4-BE49-F238E27FC236}">
                  <a16:creationId xmlns:a16="http://schemas.microsoft.com/office/drawing/2014/main" id="{747CF262-5F0E-470D-9A28-D8BAC582E6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1440"/>
              <a:ext cx="144" cy="19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7" name="Line 25">
              <a:extLst>
                <a:ext uri="{FF2B5EF4-FFF2-40B4-BE49-F238E27FC236}">
                  <a16:creationId xmlns:a16="http://schemas.microsoft.com/office/drawing/2014/main" id="{A70119B1-0E0D-4363-832C-3EFA5EF4DE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1584"/>
              <a:ext cx="144" cy="19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8" name="Line 26">
              <a:extLst>
                <a:ext uri="{FF2B5EF4-FFF2-40B4-BE49-F238E27FC236}">
                  <a16:creationId xmlns:a16="http://schemas.microsoft.com/office/drawing/2014/main" id="{0A709942-0B5A-47A2-BCEE-CA16C72335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1680"/>
              <a:ext cx="192" cy="24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9" name="Line 27">
              <a:extLst>
                <a:ext uri="{FF2B5EF4-FFF2-40B4-BE49-F238E27FC236}">
                  <a16:creationId xmlns:a16="http://schemas.microsoft.com/office/drawing/2014/main" id="{76404C65-1C2A-45F3-A9E2-D2E0A3264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1824"/>
              <a:ext cx="192" cy="24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0" name="Line 28">
              <a:extLst>
                <a:ext uri="{FF2B5EF4-FFF2-40B4-BE49-F238E27FC236}">
                  <a16:creationId xmlns:a16="http://schemas.microsoft.com/office/drawing/2014/main" id="{4F49A9E1-480C-4B7A-86F8-3EA97CA4C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2" y="1920"/>
              <a:ext cx="192" cy="24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1" name="Line 29">
              <a:extLst>
                <a:ext uri="{FF2B5EF4-FFF2-40B4-BE49-F238E27FC236}">
                  <a16:creationId xmlns:a16="http://schemas.microsoft.com/office/drawing/2014/main" id="{A9D4F47A-4DED-4540-A1BF-C841F1E176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1968"/>
              <a:ext cx="240" cy="28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2" name="Line 30">
              <a:extLst>
                <a:ext uri="{FF2B5EF4-FFF2-40B4-BE49-F238E27FC236}">
                  <a16:creationId xmlns:a16="http://schemas.microsoft.com/office/drawing/2014/main" id="{DBACA165-8109-4FBB-A94F-6FE99C5AEF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2016"/>
              <a:ext cx="672" cy="864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3" name="Line 31">
              <a:extLst>
                <a:ext uri="{FF2B5EF4-FFF2-40B4-BE49-F238E27FC236}">
                  <a16:creationId xmlns:a16="http://schemas.microsoft.com/office/drawing/2014/main" id="{0FB89E1D-D247-4995-BCB0-B25F166375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2064"/>
              <a:ext cx="144" cy="19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4" name="Line 32">
              <a:extLst>
                <a:ext uri="{FF2B5EF4-FFF2-40B4-BE49-F238E27FC236}">
                  <a16:creationId xmlns:a16="http://schemas.microsoft.com/office/drawing/2014/main" id="{DE774D14-D1F3-46F2-BB68-C849F45111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400"/>
              <a:ext cx="384" cy="52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5" name="Line 33">
              <a:extLst>
                <a:ext uri="{FF2B5EF4-FFF2-40B4-BE49-F238E27FC236}">
                  <a16:creationId xmlns:a16="http://schemas.microsoft.com/office/drawing/2014/main" id="{F03056DB-BE0B-4F6A-9081-22A09A7A44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2496"/>
              <a:ext cx="288" cy="43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6" name="Line 34">
              <a:extLst>
                <a:ext uri="{FF2B5EF4-FFF2-40B4-BE49-F238E27FC236}">
                  <a16:creationId xmlns:a16="http://schemas.microsoft.com/office/drawing/2014/main" id="{C2FAA91A-3DF1-47A5-B871-5636F6101F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2592"/>
              <a:ext cx="144" cy="24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7" name="Line 35">
              <a:extLst>
                <a:ext uri="{FF2B5EF4-FFF2-40B4-BE49-F238E27FC236}">
                  <a16:creationId xmlns:a16="http://schemas.microsoft.com/office/drawing/2014/main" id="{EF301712-A601-42C7-A186-20F292230C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1632"/>
              <a:ext cx="96" cy="144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8" name="Line 36">
              <a:extLst>
                <a:ext uri="{FF2B5EF4-FFF2-40B4-BE49-F238E27FC236}">
                  <a16:creationId xmlns:a16="http://schemas.microsoft.com/office/drawing/2014/main" id="{95E0B63E-A8BB-4C8D-84F2-8589E25A49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2448"/>
              <a:ext cx="144" cy="19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9" name="Line 37">
              <a:extLst>
                <a:ext uri="{FF2B5EF4-FFF2-40B4-BE49-F238E27FC236}">
                  <a16:creationId xmlns:a16="http://schemas.microsoft.com/office/drawing/2014/main" id="{8713ECDF-9611-4DCF-95AE-21058A8B94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544"/>
              <a:ext cx="144" cy="19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0" name="Line 38">
              <a:extLst>
                <a:ext uri="{FF2B5EF4-FFF2-40B4-BE49-F238E27FC236}">
                  <a16:creationId xmlns:a16="http://schemas.microsoft.com/office/drawing/2014/main" id="{4270ED13-1E3E-4286-AF04-F9A0F201A1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2352"/>
              <a:ext cx="144" cy="19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1" name="Line 39">
              <a:extLst>
                <a:ext uri="{FF2B5EF4-FFF2-40B4-BE49-F238E27FC236}">
                  <a16:creationId xmlns:a16="http://schemas.microsoft.com/office/drawing/2014/main" id="{36D63829-3938-4DB4-B6C7-5371B4D2B4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2208"/>
              <a:ext cx="96" cy="144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2" name="Line 40">
              <a:extLst>
                <a:ext uri="{FF2B5EF4-FFF2-40B4-BE49-F238E27FC236}">
                  <a16:creationId xmlns:a16="http://schemas.microsoft.com/office/drawing/2014/main" id="{D38072CF-C00D-4D29-B2E9-7BCA09B444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016"/>
              <a:ext cx="96" cy="144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3" name="Line 41">
              <a:extLst>
                <a:ext uri="{FF2B5EF4-FFF2-40B4-BE49-F238E27FC236}">
                  <a16:creationId xmlns:a16="http://schemas.microsoft.com/office/drawing/2014/main" id="{22373179-8FFD-4981-9D9E-AF838F17B7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1824"/>
              <a:ext cx="96" cy="144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4" name="Line 42">
              <a:extLst>
                <a:ext uri="{FF2B5EF4-FFF2-40B4-BE49-F238E27FC236}">
                  <a16:creationId xmlns:a16="http://schemas.microsoft.com/office/drawing/2014/main" id="{934359E5-80CD-4EC8-A0F2-93E374B67C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440"/>
              <a:ext cx="96" cy="144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5" name="Line 43">
              <a:extLst>
                <a:ext uri="{FF2B5EF4-FFF2-40B4-BE49-F238E27FC236}">
                  <a16:creationId xmlns:a16="http://schemas.microsoft.com/office/drawing/2014/main" id="{1D25F681-75B3-4F8A-B763-EA7C046FDC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2592"/>
              <a:ext cx="96" cy="144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6" name="Line 44">
              <a:extLst>
                <a:ext uri="{FF2B5EF4-FFF2-40B4-BE49-F238E27FC236}">
                  <a16:creationId xmlns:a16="http://schemas.microsoft.com/office/drawing/2014/main" id="{869B6E67-8329-4890-BF30-483DD63D97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3072"/>
              <a:ext cx="144" cy="19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7" name="Line 45">
              <a:extLst>
                <a:ext uri="{FF2B5EF4-FFF2-40B4-BE49-F238E27FC236}">
                  <a16:creationId xmlns:a16="http://schemas.microsoft.com/office/drawing/2014/main" id="{2C83EB13-B042-4984-816B-AA5F352F6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3072"/>
              <a:ext cx="96" cy="9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68" name="Object 46">
              <a:extLst>
                <a:ext uri="{FF2B5EF4-FFF2-40B4-BE49-F238E27FC236}">
                  <a16:creationId xmlns:a16="http://schemas.microsoft.com/office/drawing/2014/main" id="{D9AF8641-F3B5-4A2D-B638-14E1B0EEE8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2016"/>
            <a:ext cx="327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15" name="Equation" r:id="rId4" imgW="142831" imgH="114485" progId="Equation.3">
                    <p:embed/>
                  </p:oleObj>
                </mc:Choice>
                <mc:Fallback>
                  <p:oleObj name="Equation" r:id="rId4" imgW="142831" imgH="114485" progId="Equation.3">
                    <p:embed/>
                    <p:pic>
                      <p:nvPicPr>
                        <p:cNvPr id="25668" name="Object 46">
                          <a:extLst>
                            <a:ext uri="{FF2B5EF4-FFF2-40B4-BE49-F238E27FC236}">
                              <a16:creationId xmlns:a16="http://schemas.microsoft.com/office/drawing/2014/main" id="{D9AF8641-F3B5-4A2D-B638-14E1B0EEE8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016"/>
                          <a:ext cx="327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66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69" name="Object 47">
              <a:extLst>
                <a:ext uri="{FF2B5EF4-FFF2-40B4-BE49-F238E27FC236}">
                  <a16:creationId xmlns:a16="http://schemas.microsoft.com/office/drawing/2014/main" id="{CC464FFD-C0BE-414C-B39A-85046AF4EB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2544"/>
            <a:ext cx="273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16" name="Equation" r:id="rId6" imgW="104743" imgH="95404" progId="Equation.3">
                    <p:embed/>
                  </p:oleObj>
                </mc:Choice>
                <mc:Fallback>
                  <p:oleObj name="Equation" r:id="rId6" imgW="104743" imgH="95404" progId="Equation.3">
                    <p:embed/>
                    <p:pic>
                      <p:nvPicPr>
                        <p:cNvPr id="25669" name="Object 47">
                          <a:extLst>
                            <a:ext uri="{FF2B5EF4-FFF2-40B4-BE49-F238E27FC236}">
                              <a16:creationId xmlns:a16="http://schemas.microsoft.com/office/drawing/2014/main" id="{CC464FFD-C0BE-414C-B39A-85046AF4EB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544"/>
                          <a:ext cx="273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66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70" name="Object 48">
              <a:extLst>
                <a:ext uri="{FF2B5EF4-FFF2-40B4-BE49-F238E27FC236}">
                  <a16:creationId xmlns:a16="http://schemas.microsoft.com/office/drawing/2014/main" id="{863E5793-C2C5-47B3-9D45-4F0D295B78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2976"/>
            <a:ext cx="236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17" name="Equation" r:id="rId8" imgW="76177" imgH="95404" progId="Equation.3">
                    <p:embed/>
                  </p:oleObj>
                </mc:Choice>
                <mc:Fallback>
                  <p:oleObj name="Equation" r:id="rId8" imgW="76177" imgH="95404" progId="Equation.3">
                    <p:embed/>
                    <p:pic>
                      <p:nvPicPr>
                        <p:cNvPr id="25670" name="Object 48">
                          <a:extLst>
                            <a:ext uri="{FF2B5EF4-FFF2-40B4-BE49-F238E27FC236}">
                              <a16:creationId xmlns:a16="http://schemas.microsoft.com/office/drawing/2014/main" id="{863E5793-C2C5-47B3-9D45-4F0D295B78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976"/>
                          <a:ext cx="236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66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8033" name="Object 49">
            <a:extLst>
              <a:ext uri="{FF2B5EF4-FFF2-40B4-BE49-F238E27FC236}">
                <a16:creationId xmlns:a16="http://schemas.microsoft.com/office/drawing/2014/main" id="{C417853D-B248-4CA8-B5DC-0E006911B9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533400"/>
          <a:ext cx="3460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8" name="Equation" r:id="rId10" imgW="66654" imgH="76323" progId="Equation.3">
                  <p:embed/>
                </p:oleObj>
              </mc:Choice>
              <mc:Fallback>
                <p:oleObj name="Equation" r:id="rId10" imgW="66654" imgH="76323" progId="Equation.3">
                  <p:embed/>
                  <p:pic>
                    <p:nvPicPr>
                      <p:cNvPr id="298033" name="Object 49">
                        <a:extLst>
                          <a:ext uri="{FF2B5EF4-FFF2-40B4-BE49-F238E27FC236}">
                            <a16:creationId xmlns:a16="http://schemas.microsoft.com/office/drawing/2014/main" id="{C417853D-B248-4CA8-B5DC-0E006911B9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33400"/>
                        <a:ext cx="34607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8034" name="Object 50">
            <a:extLst>
              <a:ext uri="{FF2B5EF4-FFF2-40B4-BE49-F238E27FC236}">
                <a16:creationId xmlns:a16="http://schemas.microsoft.com/office/drawing/2014/main" id="{2BBB7C49-066E-444E-A0CB-37E666D5A3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6800" y="4114800"/>
          <a:ext cx="26035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9" name="Equation" r:id="rId12" imgW="28566" imgH="38162" progId="Equation.3">
                  <p:embed/>
                </p:oleObj>
              </mc:Choice>
              <mc:Fallback>
                <p:oleObj name="Equation" r:id="rId12" imgW="28566" imgH="38162" progId="Equation.3">
                  <p:embed/>
                  <p:pic>
                    <p:nvPicPr>
                      <p:cNvPr id="298034" name="Object 50">
                        <a:extLst>
                          <a:ext uri="{FF2B5EF4-FFF2-40B4-BE49-F238E27FC236}">
                            <a16:creationId xmlns:a16="http://schemas.microsoft.com/office/drawing/2014/main" id="{2BBB7C49-066E-444E-A0CB-37E666D5A3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114800"/>
                        <a:ext cx="26035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035" name="Rectangle 51">
            <a:extLst>
              <a:ext uri="{FF2B5EF4-FFF2-40B4-BE49-F238E27FC236}">
                <a16:creationId xmlns:a16="http://schemas.microsoft.com/office/drawing/2014/main" id="{C60FF987-EC3B-4F88-9069-384E407B0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886200"/>
            <a:ext cx="1371600" cy="7620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8036" name="Rectangle 52">
            <a:extLst>
              <a:ext uri="{FF2B5EF4-FFF2-40B4-BE49-F238E27FC236}">
                <a16:creationId xmlns:a16="http://schemas.microsoft.com/office/drawing/2014/main" id="{32B34727-A3E2-4F42-9822-822520656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124200"/>
            <a:ext cx="1371600" cy="4572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8037" name="Line 53">
            <a:extLst>
              <a:ext uri="{FF2B5EF4-FFF2-40B4-BE49-F238E27FC236}">
                <a16:creationId xmlns:a16="http://schemas.microsoft.com/office/drawing/2014/main" id="{BE20BFDE-1662-4148-AABA-999C445E37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3581400"/>
            <a:ext cx="144780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38" name="Line 54">
            <a:extLst>
              <a:ext uri="{FF2B5EF4-FFF2-40B4-BE49-F238E27FC236}">
                <a16:creationId xmlns:a16="http://schemas.microsoft.com/office/drawing/2014/main" id="{9E46F2FB-E23B-4932-86BC-4FEF73F7A4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3124200"/>
            <a:ext cx="137160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39" name="Line 55">
            <a:extLst>
              <a:ext uri="{FF2B5EF4-FFF2-40B4-BE49-F238E27FC236}">
                <a16:creationId xmlns:a16="http://schemas.microsoft.com/office/drawing/2014/main" id="{9A9FC852-B683-4B51-98B6-D47A9412A4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3886200"/>
            <a:ext cx="137160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40" name="Line 56">
            <a:extLst>
              <a:ext uri="{FF2B5EF4-FFF2-40B4-BE49-F238E27FC236}">
                <a16:creationId xmlns:a16="http://schemas.microsoft.com/office/drawing/2014/main" id="{D9CC3198-87D6-4D1A-9D3D-C972269C8E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3962400"/>
            <a:ext cx="137160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41" name="Line 57">
            <a:extLst>
              <a:ext uri="{FF2B5EF4-FFF2-40B4-BE49-F238E27FC236}">
                <a16:creationId xmlns:a16="http://schemas.microsoft.com/office/drawing/2014/main" id="{181B8210-D563-42D2-9C34-29F4D8A22D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286000"/>
            <a:ext cx="0" cy="2133600"/>
          </a:xfrm>
          <a:prstGeom prst="line">
            <a:avLst/>
          </a:prstGeom>
          <a:noFill/>
          <a:ln w="127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42" name="Rectangle 58">
            <a:extLst>
              <a:ext uri="{FF2B5EF4-FFF2-40B4-BE49-F238E27FC236}">
                <a16:creationId xmlns:a16="http://schemas.microsoft.com/office/drawing/2014/main" id="{2B2958FA-BFBE-46FD-965C-4644C5062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990600"/>
            <a:ext cx="1371600" cy="12954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8043" name="Line 59">
            <a:extLst>
              <a:ext uri="{FF2B5EF4-FFF2-40B4-BE49-F238E27FC236}">
                <a16:creationId xmlns:a16="http://schemas.microsoft.com/office/drawing/2014/main" id="{817D1DC7-0F86-4B17-9237-8A1F8C6BEA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286000"/>
            <a:ext cx="137160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8044" name="Object 60">
            <a:extLst>
              <a:ext uri="{FF2B5EF4-FFF2-40B4-BE49-F238E27FC236}">
                <a16:creationId xmlns:a16="http://schemas.microsoft.com/office/drawing/2014/main" id="{B1ED84E7-329A-4FD5-AF93-F8E86AE6A4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4114800"/>
          <a:ext cx="2889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0" name="Equation" r:id="rId14" imgW="38088" imgH="57242" progId="Equation.3">
                  <p:embed/>
                </p:oleObj>
              </mc:Choice>
              <mc:Fallback>
                <p:oleObj name="Equation" r:id="rId14" imgW="38088" imgH="57242" progId="Equation.3">
                  <p:embed/>
                  <p:pic>
                    <p:nvPicPr>
                      <p:cNvPr id="298044" name="Object 60">
                        <a:extLst>
                          <a:ext uri="{FF2B5EF4-FFF2-40B4-BE49-F238E27FC236}">
                            <a16:creationId xmlns:a16="http://schemas.microsoft.com/office/drawing/2014/main" id="{B1ED84E7-329A-4FD5-AF93-F8E86AE6A4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114800"/>
                        <a:ext cx="28892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045" name="Line 61">
            <a:extLst>
              <a:ext uri="{FF2B5EF4-FFF2-40B4-BE49-F238E27FC236}">
                <a16:creationId xmlns:a16="http://schemas.microsoft.com/office/drawing/2014/main" id="{B8F27298-3BD0-4D4B-8FC6-04E7CE854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286000"/>
            <a:ext cx="0" cy="83820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46" name="Line 62">
            <a:extLst>
              <a:ext uri="{FF2B5EF4-FFF2-40B4-BE49-F238E27FC236}">
                <a16:creationId xmlns:a16="http://schemas.microsoft.com/office/drawing/2014/main" id="{46725E58-D883-4E26-9DB6-FFD300A211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581400"/>
            <a:ext cx="0" cy="30480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47" name="Rectangle 63">
            <a:extLst>
              <a:ext uri="{FF2B5EF4-FFF2-40B4-BE49-F238E27FC236}">
                <a16:creationId xmlns:a16="http://schemas.microsoft.com/office/drawing/2014/main" id="{5AEC2D9A-67DB-45FC-94A2-8E481D653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43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禁带</a:t>
            </a:r>
          </a:p>
        </p:txBody>
      </p:sp>
      <p:sp>
        <p:nvSpPr>
          <p:cNvPr id="298048" name="Rectangle 64">
            <a:extLst>
              <a:ext uri="{FF2B5EF4-FFF2-40B4-BE49-F238E27FC236}">
                <a16:creationId xmlns:a16="http://schemas.microsoft.com/office/drawing/2014/main" id="{29C00582-FE70-4986-B31E-5195B1B08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14400"/>
            <a:ext cx="25146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相邻能带间的间隔 </a:t>
            </a:r>
            <a:r>
              <a:rPr kumimoji="1" lang="en-US" altLang="zh-CN" sz="2400">
                <a:solidFill>
                  <a:srgbClr val="00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 </a:t>
            </a:r>
            <a:r>
              <a:rPr kumimoji="1"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禁带</a:t>
            </a:r>
          </a:p>
        </p:txBody>
      </p:sp>
      <p:sp>
        <p:nvSpPr>
          <p:cNvPr id="298049" name="Rectangle 65">
            <a:extLst>
              <a:ext uri="{FF2B5EF4-FFF2-40B4-BE49-F238E27FC236}">
                <a16:creationId xmlns:a16="http://schemas.microsoft.com/office/drawing/2014/main" id="{AF9864EE-32F5-4589-8F7F-56BE71319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92275"/>
            <a:ext cx="3505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三、能带中电子分布</a:t>
            </a:r>
          </a:p>
        </p:txBody>
      </p:sp>
      <p:graphicFrame>
        <p:nvGraphicFramePr>
          <p:cNvPr id="298050" name="Object 66">
            <a:extLst>
              <a:ext uri="{FF2B5EF4-FFF2-40B4-BE49-F238E27FC236}">
                <a16:creationId xmlns:a16="http://schemas.microsoft.com/office/drawing/2014/main" id="{14B47F89-A36F-4C7F-8F12-474389396C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581400"/>
          <a:ext cx="7794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1" name="Equation" r:id="rId16" imgW="257096" imgH="114485" progId="Equation.3">
                  <p:embed/>
                </p:oleObj>
              </mc:Choice>
              <mc:Fallback>
                <p:oleObj name="Equation" r:id="rId16" imgW="257096" imgH="114485" progId="Equation.3">
                  <p:embed/>
                  <p:pic>
                    <p:nvPicPr>
                      <p:cNvPr id="298050" name="Object 66">
                        <a:extLst>
                          <a:ext uri="{FF2B5EF4-FFF2-40B4-BE49-F238E27FC236}">
                            <a16:creationId xmlns:a16="http://schemas.microsoft.com/office/drawing/2014/main" id="{14B47F89-A36F-4C7F-8F12-474389396C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81400"/>
                        <a:ext cx="7794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8051" name="Object 67">
            <a:extLst>
              <a:ext uri="{FF2B5EF4-FFF2-40B4-BE49-F238E27FC236}">
                <a16:creationId xmlns:a16="http://schemas.microsoft.com/office/drawing/2014/main" id="{5B2EB793-79BF-45AE-BA24-41B9004378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581400"/>
          <a:ext cx="9810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2" name="Equation" r:id="rId18" imgW="342794" imgH="95404" progId="Equation.3">
                  <p:embed/>
                </p:oleObj>
              </mc:Choice>
              <mc:Fallback>
                <p:oleObj name="Equation" r:id="rId18" imgW="342794" imgH="95404" progId="Equation.3">
                  <p:embed/>
                  <p:pic>
                    <p:nvPicPr>
                      <p:cNvPr id="298051" name="Object 67">
                        <a:extLst>
                          <a:ext uri="{FF2B5EF4-FFF2-40B4-BE49-F238E27FC236}">
                            <a16:creationId xmlns:a16="http://schemas.microsoft.com/office/drawing/2014/main" id="{5B2EB793-79BF-45AE-BA24-41B9004378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81400"/>
                        <a:ext cx="98107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8052" name="Object 68">
            <a:extLst>
              <a:ext uri="{FF2B5EF4-FFF2-40B4-BE49-F238E27FC236}">
                <a16:creationId xmlns:a16="http://schemas.microsoft.com/office/drawing/2014/main" id="{82D7D443-2952-4F05-89B8-75A3C06557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209800"/>
          <a:ext cx="8382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3" name="Equation" r:id="rId20" imgW="323750" imgH="95404" progId="Equation.3">
                  <p:embed/>
                </p:oleObj>
              </mc:Choice>
              <mc:Fallback>
                <p:oleObj name="Equation" r:id="rId20" imgW="323750" imgH="95404" progId="Equation.3">
                  <p:embed/>
                  <p:pic>
                    <p:nvPicPr>
                      <p:cNvPr id="298052" name="Object 68">
                        <a:extLst>
                          <a:ext uri="{FF2B5EF4-FFF2-40B4-BE49-F238E27FC236}">
                            <a16:creationId xmlns:a16="http://schemas.microsoft.com/office/drawing/2014/main" id="{82D7D443-2952-4F05-89B8-75A3C06557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83820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053" name="Rectangle 69">
            <a:extLst>
              <a:ext uri="{FF2B5EF4-FFF2-40B4-BE49-F238E27FC236}">
                <a16:creationId xmlns:a16="http://schemas.microsoft.com/office/drawing/2014/main" id="{EF888697-3B73-4EDD-A90F-79979346E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651125"/>
            <a:ext cx="23622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400" i="1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个原子组成的晶体：</a:t>
            </a:r>
          </a:p>
        </p:txBody>
      </p:sp>
      <p:graphicFrame>
        <p:nvGraphicFramePr>
          <p:cNvPr id="298054" name="Object 70">
            <a:extLst>
              <a:ext uri="{FF2B5EF4-FFF2-40B4-BE49-F238E27FC236}">
                <a16:creationId xmlns:a16="http://schemas.microsoft.com/office/drawing/2014/main" id="{5D6081C4-C293-437C-BFEB-98C561BBA5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209800"/>
          <a:ext cx="8382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4" name="Equation" r:id="rId22" imgW="342794" imgH="114485" progId="Equation.3">
                  <p:embed/>
                </p:oleObj>
              </mc:Choice>
              <mc:Fallback>
                <p:oleObj name="Equation" r:id="rId22" imgW="342794" imgH="114485" progId="Equation.3">
                  <p:embed/>
                  <p:pic>
                    <p:nvPicPr>
                      <p:cNvPr id="298054" name="Object 70">
                        <a:extLst>
                          <a:ext uri="{FF2B5EF4-FFF2-40B4-BE49-F238E27FC236}">
                            <a16:creationId xmlns:a16="http://schemas.microsoft.com/office/drawing/2014/main" id="{5D6081C4-C293-437C-BFEB-98C561BBA5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09800"/>
                        <a:ext cx="8382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8055" name="Object 71">
            <a:extLst>
              <a:ext uri="{FF2B5EF4-FFF2-40B4-BE49-F238E27FC236}">
                <a16:creationId xmlns:a16="http://schemas.microsoft.com/office/drawing/2014/main" id="{1ABD6573-0308-43F9-8EA8-179F73ECCE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038600"/>
          <a:ext cx="5191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5" name="Equation" r:id="rId24" imgW="142831" imgH="114485" progId="Equation.3">
                  <p:embed/>
                </p:oleObj>
              </mc:Choice>
              <mc:Fallback>
                <p:oleObj name="Equation" r:id="rId24" imgW="142831" imgH="114485" progId="Equation.3">
                  <p:embed/>
                  <p:pic>
                    <p:nvPicPr>
                      <p:cNvPr id="298055" name="Object 71">
                        <a:extLst>
                          <a:ext uri="{FF2B5EF4-FFF2-40B4-BE49-F238E27FC236}">
                            <a16:creationId xmlns:a16="http://schemas.microsoft.com/office/drawing/2014/main" id="{1ABD6573-0308-43F9-8EA8-179F73ECCE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38600"/>
                        <a:ext cx="51911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8056" name="Object 72">
            <a:extLst>
              <a:ext uri="{FF2B5EF4-FFF2-40B4-BE49-F238E27FC236}">
                <a16:creationId xmlns:a16="http://schemas.microsoft.com/office/drawing/2014/main" id="{E5AA8725-D7CF-4146-95B3-A09177CF79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038600"/>
          <a:ext cx="9810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6" name="Equation" r:id="rId26" imgW="342794" imgH="95404" progId="Equation.3">
                  <p:embed/>
                </p:oleObj>
              </mc:Choice>
              <mc:Fallback>
                <p:oleObj name="Equation" r:id="rId26" imgW="342794" imgH="95404" progId="Equation.3">
                  <p:embed/>
                  <p:pic>
                    <p:nvPicPr>
                      <p:cNvPr id="298056" name="Object 72">
                        <a:extLst>
                          <a:ext uri="{FF2B5EF4-FFF2-40B4-BE49-F238E27FC236}">
                            <a16:creationId xmlns:a16="http://schemas.microsoft.com/office/drawing/2014/main" id="{E5AA8725-D7CF-4146-95B3-A09177CF79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038600"/>
                        <a:ext cx="98107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057" name="AutoShape 73">
            <a:extLst>
              <a:ext uri="{FF2B5EF4-FFF2-40B4-BE49-F238E27FC236}">
                <a16:creationId xmlns:a16="http://schemas.microsoft.com/office/drawing/2014/main" id="{F3C1AD56-7820-4D64-AFCC-F37EC62757CA}"/>
              </a:ext>
            </a:extLst>
          </p:cNvPr>
          <p:cNvSpPr>
            <a:spLocks/>
          </p:cNvSpPr>
          <p:nvPr/>
        </p:nvSpPr>
        <p:spPr bwMode="auto">
          <a:xfrm>
            <a:off x="381000" y="3657600"/>
            <a:ext cx="228600" cy="685800"/>
          </a:xfrm>
          <a:prstGeom prst="leftBrace">
            <a:avLst>
              <a:gd name="adj1" fmla="val 25000"/>
              <a:gd name="adj2" fmla="val 50000"/>
            </a:avLst>
          </a:prstGeom>
          <a:noFill/>
          <a:ln w="222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8058" name="Rectangle 74">
            <a:extLst>
              <a:ext uri="{FF2B5EF4-FFF2-40B4-BE49-F238E27FC236}">
                <a16:creationId xmlns:a16="http://schemas.microsoft.com/office/drawing/2014/main" id="{A2925AD6-BC91-4E71-BD5E-33FCE2224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556125"/>
            <a:ext cx="32004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N </a:t>
            </a: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个原子组成晶体，对应一角量子数 </a:t>
            </a:r>
            <a:r>
              <a:rPr kumimoji="1" lang="en-US" altLang="zh-CN" sz="2400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的能带中，最多可容纳电子数为：</a:t>
            </a:r>
          </a:p>
        </p:txBody>
      </p:sp>
      <p:graphicFrame>
        <p:nvGraphicFramePr>
          <p:cNvPr id="298059" name="Object 75">
            <a:extLst>
              <a:ext uri="{FF2B5EF4-FFF2-40B4-BE49-F238E27FC236}">
                <a16:creationId xmlns:a16="http://schemas.microsoft.com/office/drawing/2014/main" id="{53F8AEE6-DA09-4737-A92E-EED1D85858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6248400"/>
          <a:ext cx="18288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7" name="Equation" r:id="rId28" imgW="590368" imgH="114485" progId="Equation.3">
                  <p:embed/>
                </p:oleObj>
              </mc:Choice>
              <mc:Fallback>
                <p:oleObj name="Equation" r:id="rId28" imgW="590368" imgH="114485" progId="Equation.3">
                  <p:embed/>
                  <p:pic>
                    <p:nvPicPr>
                      <p:cNvPr id="298059" name="Object 75">
                        <a:extLst>
                          <a:ext uri="{FF2B5EF4-FFF2-40B4-BE49-F238E27FC236}">
                            <a16:creationId xmlns:a16="http://schemas.microsoft.com/office/drawing/2014/main" id="{53F8AEE6-DA09-4737-A92E-EED1D85858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248400"/>
                        <a:ext cx="1828800" cy="40481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060" name="Rectangle 76">
            <a:extLst>
              <a:ext uri="{FF2B5EF4-FFF2-40B4-BE49-F238E27FC236}">
                <a16:creationId xmlns:a16="http://schemas.microsoft.com/office/drawing/2014/main" id="{809C7976-B70B-4FD0-ACF2-82183A6A4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410200"/>
            <a:ext cx="43434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23900" indent="-723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03288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82675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4DEAF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 </a:t>
            </a:r>
            <a:r>
              <a:rPr kumimoji="1" lang="zh-CN" altLang="en-US" sz="2400">
                <a:solidFill>
                  <a:srgbClr val="4DEAF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由价电子能级分裂而成的能带</a:t>
            </a:r>
            <a:r>
              <a:rPr kumimoji="1"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98061" name="Rectangle 77">
            <a:extLst>
              <a:ext uri="{FF2B5EF4-FFF2-40B4-BE49-F238E27FC236}">
                <a16:creationId xmlns:a16="http://schemas.microsoft.com/office/drawing/2014/main" id="{B152B06C-6EFA-46A7-AEAD-61F238A07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4958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EDFE4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满带</a:t>
            </a:r>
          </a:p>
        </p:txBody>
      </p:sp>
      <p:sp>
        <p:nvSpPr>
          <p:cNvPr id="298062" name="Rectangle 78">
            <a:extLst>
              <a:ext uri="{FF2B5EF4-FFF2-40B4-BE49-F238E27FC236}">
                <a16:creationId xmlns:a16="http://schemas.microsoft.com/office/drawing/2014/main" id="{504DB880-63D4-4B2E-9851-9752EFEAC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9530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EDFE4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空带</a:t>
            </a:r>
          </a:p>
        </p:txBody>
      </p:sp>
      <p:sp>
        <p:nvSpPr>
          <p:cNvPr id="298063" name="Rectangle 79">
            <a:extLst>
              <a:ext uri="{FF2B5EF4-FFF2-40B4-BE49-F238E27FC236}">
                <a16:creationId xmlns:a16="http://schemas.microsoft.com/office/drawing/2014/main" id="{841ADDBF-E118-4DC6-83B8-A471A0304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410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EDFE4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价带</a:t>
            </a:r>
          </a:p>
        </p:txBody>
      </p:sp>
      <p:sp>
        <p:nvSpPr>
          <p:cNvPr id="298064" name="Rectangle 80">
            <a:extLst>
              <a:ext uri="{FF2B5EF4-FFF2-40B4-BE49-F238E27FC236}">
                <a16:creationId xmlns:a16="http://schemas.microsoft.com/office/drawing/2014/main" id="{BC499288-32D1-4111-8C87-B46773CE0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4958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4DEAF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 </a:t>
            </a:r>
            <a:r>
              <a:rPr kumimoji="1" lang="zh-CN" altLang="en-US" sz="2400">
                <a:solidFill>
                  <a:srgbClr val="4DEAF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所有能级被填满。</a:t>
            </a:r>
          </a:p>
        </p:txBody>
      </p:sp>
      <p:sp>
        <p:nvSpPr>
          <p:cNvPr id="298065" name="Rectangle 81">
            <a:extLst>
              <a:ext uri="{FF2B5EF4-FFF2-40B4-BE49-F238E27FC236}">
                <a16:creationId xmlns:a16="http://schemas.microsoft.com/office/drawing/2014/main" id="{1C203650-69DD-4526-94F7-371CD4BD1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9530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4DEAF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 </a:t>
            </a:r>
            <a:r>
              <a:rPr kumimoji="1" lang="zh-CN" altLang="en-US" sz="2400">
                <a:solidFill>
                  <a:srgbClr val="4DEAF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所有能级均没有电子填充。</a:t>
            </a:r>
            <a:endParaRPr kumimoji="1" lang="zh-CN" altLang="en-US" sz="2400">
              <a:solidFill>
                <a:srgbClr val="EDFE4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8066" name="Rectangle 82">
            <a:extLst>
              <a:ext uri="{FF2B5EF4-FFF2-40B4-BE49-F238E27FC236}">
                <a16:creationId xmlns:a16="http://schemas.microsoft.com/office/drawing/2014/main" id="{EFFF0189-2A6E-4475-A349-502993E0B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6248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EDFE4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禁带</a:t>
            </a:r>
          </a:p>
        </p:txBody>
      </p:sp>
      <p:sp>
        <p:nvSpPr>
          <p:cNvPr id="298067" name="Rectangle 83">
            <a:extLst>
              <a:ext uri="{FF2B5EF4-FFF2-40B4-BE49-F238E27FC236}">
                <a16:creationId xmlns:a16="http://schemas.microsoft.com/office/drawing/2014/main" id="{1FDDBFDC-2420-4709-A694-3868527D6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62484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4DEAF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 </a:t>
            </a:r>
            <a:r>
              <a:rPr kumimoji="1" lang="zh-CN" altLang="en-US" sz="2400">
                <a:solidFill>
                  <a:srgbClr val="4DEAFB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不存在电子的稳定能态。</a:t>
            </a:r>
          </a:p>
        </p:txBody>
      </p:sp>
      <p:sp>
        <p:nvSpPr>
          <p:cNvPr id="298068" name="AutoShape 84">
            <a:extLst>
              <a:ext uri="{FF2B5EF4-FFF2-40B4-BE49-F238E27FC236}">
                <a16:creationId xmlns:a16="http://schemas.microsoft.com/office/drawing/2014/main" id="{01217BB5-C0C9-4D4E-8166-08359FC56B47}"/>
              </a:ext>
            </a:extLst>
          </p:cNvPr>
          <p:cNvSpPr>
            <a:spLocks/>
          </p:cNvSpPr>
          <p:nvPr/>
        </p:nvSpPr>
        <p:spPr bwMode="auto">
          <a:xfrm>
            <a:off x="3505200" y="4495800"/>
            <a:ext cx="304800" cy="2209800"/>
          </a:xfrm>
          <a:prstGeom prst="leftBrace">
            <a:avLst>
              <a:gd name="adj1" fmla="val 60417"/>
              <a:gd name="adj2" fmla="val 50000"/>
            </a:avLst>
          </a:prstGeom>
          <a:noFill/>
          <a:ln w="222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8069" name="Rectangle 85">
            <a:extLst>
              <a:ext uri="{FF2B5EF4-FFF2-40B4-BE49-F238E27FC236}">
                <a16:creationId xmlns:a16="http://schemas.microsoft.com/office/drawing/2014/main" id="{C6FBA429-8197-4513-988B-84C9E9897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447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价带</a:t>
            </a:r>
          </a:p>
        </p:txBody>
      </p:sp>
      <p:sp>
        <p:nvSpPr>
          <p:cNvPr id="298070" name="Rectangle 86">
            <a:extLst>
              <a:ext uri="{FF2B5EF4-FFF2-40B4-BE49-F238E27FC236}">
                <a16:creationId xmlns:a16="http://schemas.microsoft.com/office/drawing/2014/main" id="{77DA881C-D28F-4601-9283-FF671A45C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124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>
                <a:solidFill>
                  <a:srgbClr val="0033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满带</a:t>
            </a:r>
          </a:p>
        </p:txBody>
      </p:sp>
    </p:spTree>
    <p:extLst>
      <p:ext uri="{BB962C8B-B14F-4D97-AF65-F5344CB8AC3E}">
        <p14:creationId xmlns:p14="http://schemas.microsoft.com/office/powerpoint/2010/main" val="369821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8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9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9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9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0" dur="500"/>
                                        <p:tgtEl>
                                          <p:spTgt spid="29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9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9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5" dur="500"/>
                                        <p:tgtEl>
                                          <p:spTgt spid="29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9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5" dur="500"/>
                                        <p:tgtEl>
                                          <p:spTgt spid="29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29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298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300"/>
                                        <p:tgtEl>
                                          <p:spTgt spid="298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98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9" dur="300"/>
                                        <p:tgtEl>
                                          <p:spTgt spid="29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9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9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300"/>
                                        <p:tgtEl>
                                          <p:spTgt spid="29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9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9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9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9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29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300"/>
                                        <p:tgtEl>
                                          <p:spTgt spid="29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9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4" dur="500"/>
                                        <p:tgtEl>
                                          <p:spTgt spid="29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29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300"/>
                                        <p:tgtEl>
                                          <p:spTgt spid="29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9" dur="500"/>
                                        <p:tgtEl>
                                          <p:spTgt spid="29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4" dur="300"/>
                                        <p:tgtEl>
                                          <p:spTgt spid="29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9" dur="300"/>
                                        <p:tgtEl>
                                          <p:spTgt spid="29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4" dur="300"/>
                                        <p:tgtEl>
                                          <p:spTgt spid="298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500"/>
                                        <p:tgtEl>
                                          <p:spTgt spid="29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300"/>
                                        <p:tgtEl>
                                          <p:spTgt spid="29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8" grpId="0" autoUpdateAnimBg="0"/>
      <p:bldP spid="298035" grpId="0" animBg="1"/>
      <p:bldP spid="298036" grpId="0" animBg="1"/>
      <p:bldP spid="298042" grpId="0" animBg="1"/>
      <p:bldP spid="298047" grpId="0" autoUpdateAnimBg="0"/>
      <p:bldP spid="298048" grpId="0" autoUpdateAnimBg="0"/>
      <p:bldP spid="298049" grpId="0" autoUpdateAnimBg="0"/>
      <p:bldP spid="298053" grpId="0" autoUpdateAnimBg="0"/>
      <p:bldP spid="298057" grpId="0" animBg="1"/>
      <p:bldP spid="298058" grpId="0" autoUpdateAnimBg="0"/>
      <p:bldP spid="298060" grpId="0" autoUpdateAnimBg="0"/>
      <p:bldP spid="298061" grpId="0" autoUpdateAnimBg="0"/>
      <p:bldP spid="298062" grpId="0" autoUpdateAnimBg="0"/>
      <p:bldP spid="298063" grpId="0" autoUpdateAnimBg="0"/>
      <p:bldP spid="298064" grpId="0" autoUpdateAnimBg="0"/>
      <p:bldP spid="298065" grpId="0" autoUpdateAnimBg="0"/>
      <p:bldP spid="298066" grpId="0" autoUpdateAnimBg="0"/>
      <p:bldP spid="298067" grpId="0" autoUpdateAnimBg="0"/>
      <p:bldP spid="298068" grpId="0" animBg="1"/>
      <p:bldP spid="298069" grpId="0" autoUpdateAnimBg="0"/>
      <p:bldP spid="29807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50" name="Rectangle 46">
            <a:extLst>
              <a:ext uri="{FF2B5EF4-FFF2-40B4-BE49-F238E27FC236}">
                <a16:creationId xmlns:a16="http://schemas.microsoft.com/office/drawing/2014/main" id="{168BC815-C977-410B-B031-6C5645A23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38225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2400">
                <a:solidFill>
                  <a:srgbClr val="00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满带   导带   空带</a:t>
            </a:r>
          </a:p>
        </p:txBody>
      </p:sp>
      <p:sp>
        <p:nvSpPr>
          <p:cNvPr id="149551" name="Rectangle 47">
            <a:extLst>
              <a:ext uri="{FF2B5EF4-FFF2-40B4-BE49-F238E27FC236}">
                <a16:creationId xmlns:a16="http://schemas.microsoft.com/office/drawing/2014/main" id="{A574233B-8E0B-4006-92A2-3D91082B9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04825"/>
            <a:ext cx="4343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四、导体    绝缘体    半导体</a:t>
            </a:r>
          </a:p>
        </p:txBody>
      </p:sp>
      <p:grpSp>
        <p:nvGrpSpPr>
          <p:cNvPr id="149552" name="Group 48">
            <a:extLst>
              <a:ext uri="{FF2B5EF4-FFF2-40B4-BE49-F238E27FC236}">
                <a16:creationId xmlns:a16="http://schemas.microsoft.com/office/drawing/2014/main" id="{4FFF9B06-0407-497B-BF70-C07CB3F29B42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730250"/>
            <a:ext cx="1371600" cy="2057400"/>
            <a:chOff x="864" y="2544"/>
            <a:chExt cx="864" cy="1296"/>
          </a:xfrm>
        </p:grpSpPr>
        <p:sp>
          <p:nvSpPr>
            <p:cNvPr id="26709" name="Line 49">
              <a:extLst>
                <a:ext uri="{FF2B5EF4-FFF2-40B4-BE49-F238E27FC236}">
                  <a16:creationId xmlns:a16="http://schemas.microsoft.com/office/drawing/2014/main" id="{92EA554A-0B95-4606-B944-63AAF5119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840"/>
              <a:ext cx="864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0" name="Line 50">
              <a:extLst>
                <a:ext uri="{FF2B5EF4-FFF2-40B4-BE49-F238E27FC236}">
                  <a16:creationId xmlns:a16="http://schemas.microsoft.com/office/drawing/2014/main" id="{D5AA20C1-090A-411B-AA55-A665C76CE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544"/>
              <a:ext cx="864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1" name="Line 51">
              <a:extLst>
                <a:ext uri="{FF2B5EF4-FFF2-40B4-BE49-F238E27FC236}">
                  <a16:creationId xmlns:a16="http://schemas.microsoft.com/office/drawing/2014/main" id="{71C9313A-6678-4AC0-91A9-2575247C1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688"/>
              <a:ext cx="864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2" name="Line 52">
              <a:extLst>
                <a:ext uri="{FF2B5EF4-FFF2-40B4-BE49-F238E27FC236}">
                  <a16:creationId xmlns:a16="http://schemas.microsoft.com/office/drawing/2014/main" id="{E6AECBA5-7991-4D62-9A1E-359615EEDF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832"/>
              <a:ext cx="864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3" name="Line 53">
              <a:extLst>
                <a:ext uri="{FF2B5EF4-FFF2-40B4-BE49-F238E27FC236}">
                  <a16:creationId xmlns:a16="http://schemas.microsoft.com/office/drawing/2014/main" id="{E9CF2236-0A28-4F42-B988-F8E03A848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976"/>
              <a:ext cx="864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4" name="Line 54">
              <a:extLst>
                <a:ext uri="{FF2B5EF4-FFF2-40B4-BE49-F238E27FC236}">
                  <a16:creationId xmlns:a16="http://schemas.microsoft.com/office/drawing/2014/main" id="{4203662E-36A1-49AC-8A11-149928735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120"/>
              <a:ext cx="864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5" name="Line 55">
              <a:extLst>
                <a:ext uri="{FF2B5EF4-FFF2-40B4-BE49-F238E27FC236}">
                  <a16:creationId xmlns:a16="http://schemas.microsoft.com/office/drawing/2014/main" id="{CB134E1D-80AF-4EBF-8508-C293BD7CBF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264"/>
              <a:ext cx="864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6" name="Line 56">
              <a:extLst>
                <a:ext uri="{FF2B5EF4-FFF2-40B4-BE49-F238E27FC236}">
                  <a16:creationId xmlns:a16="http://schemas.microsoft.com/office/drawing/2014/main" id="{D4062B8F-7419-4306-A099-4B8447F56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408"/>
              <a:ext cx="864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7" name="Line 57">
              <a:extLst>
                <a:ext uri="{FF2B5EF4-FFF2-40B4-BE49-F238E27FC236}">
                  <a16:creationId xmlns:a16="http://schemas.microsoft.com/office/drawing/2014/main" id="{DF61AE31-0CC5-4B22-8FD8-0EB90EFF1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552"/>
              <a:ext cx="864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18" name="Line 58">
              <a:extLst>
                <a:ext uri="{FF2B5EF4-FFF2-40B4-BE49-F238E27FC236}">
                  <a16:creationId xmlns:a16="http://schemas.microsoft.com/office/drawing/2014/main" id="{D2DEDA70-B947-439C-89DA-4D9121D5E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696"/>
              <a:ext cx="864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9563" name="Group 59">
            <a:extLst>
              <a:ext uri="{FF2B5EF4-FFF2-40B4-BE49-F238E27FC236}">
                <a16:creationId xmlns:a16="http://schemas.microsoft.com/office/drawing/2014/main" id="{D1077A48-3F6A-4101-96BE-EEC577D268AC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730250"/>
            <a:ext cx="1371600" cy="2057400"/>
            <a:chOff x="864" y="2544"/>
            <a:chExt cx="864" cy="1296"/>
          </a:xfrm>
        </p:grpSpPr>
        <p:sp>
          <p:nvSpPr>
            <p:cNvPr id="26699" name="Line 60">
              <a:extLst>
                <a:ext uri="{FF2B5EF4-FFF2-40B4-BE49-F238E27FC236}">
                  <a16:creationId xmlns:a16="http://schemas.microsoft.com/office/drawing/2014/main" id="{8E5BBA61-8BB5-4EE0-81D2-5429183FA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840"/>
              <a:ext cx="864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0" name="Line 61">
              <a:extLst>
                <a:ext uri="{FF2B5EF4-FFF2-40B4-BE49-F238E27FC236}">
                  <a16:creationId xmlns:a16="http://schemas.microsoft.com/office/drawing/2014/main" id="{6A8DF465-0D04-4DE1-9443-AFAF1885D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544"/>
              <a:ext cx="864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1" name="Line 62">
              <a:extLst>
                <a:ext uri="{FF2B5EF4-FFF2-40B4-BE49-F238E27FC236}">
                  <a16:creationId xmlns:a16="http://schemas.microsoft.com/office/drawing/2014/main" id="{F70A0DB9-4043-4E83-B1C3-EE51991837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688"/>
              <a:ext cx="864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2" name="Line 63">
              <a:extLst>
                <a:ext uri="{FF2B5EF4-FFF2-40B4-BE49-F238E27FC236}">
                  <a16:creationId xmlns:a16="http://schemas.microsoft.com/office/drawing/2014/main" id="{B39482F6-1F6F-4291-8796-65C1C81D3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832"/>
              <a:ext cx="864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3" name="Line 64">
              <a:extLst>
                <a:ext uri="{FF2B5EF4-FFF2-40B4-BE49-F238E27FC236}">
                  <a16:creationId xmlns:a16="http://schemas.microsoft.com/office/drawing/2014/main" id="{E37E97C1-D9DE-4537-A973-E1AB9546E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976"/>
              <a:ext cx="864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4" name="Line 65">
              <a:extLst>
                <a:ext uri="{FF2B5EF4-FFF2-40B4-BE49-F238E27FC236}">
                  <a16:creationId xmlns:a16="http://schemas.microsoft.com/office/drawing/2014/main" id="{C8A94102-02B0-46AE-9C2C-F232F9CB6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120"/>
              <a:ext cx="864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5" name="Line 66">
              <a:extLst>
                <a:ext uri="{FF2B5EF4-FFF2-40B4-BE49-F238E27FC236}">
                  <a16:creationId xmlns:a16="http://schemas.microsoft.com/office/drawing/2014/main" id="{29B8E7EA-502A-43ED-A905-9A6F0373D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264"/>
              <a:ext cx="864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6" name="Line 67">
              <a:extLst>
                <a:ext uri="{FF2B5EF4-FFF2-40B4-BE49-F238E27FC236}">
                  <a16:creationId xmlns:a16="http://schemas.microsoft.com/office/drawing/2014/main" id="{A24B5BE8-9861-401F-9EE0-EF2EA0900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408"/>
              <a:ext cx="864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7" name="Line 68">
              <a:extLst>
                <a:ext uri="{FF2B5EF4-FFF2-40B4-BE49-F238E27FC236}">
                  <a16:creationId xmlns:a16="http://schemas.microsoft.com/office/drawing/2014/main" id="{3FCEF60E-57DB-4F39-BAC8-5F5514F2B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552"/>
              <a:ext cx="864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08" name="Line 69">
              <a:extLst>
                <a:ext uri="{FF2B5EF4-FFF2-40B4-BE49-F238E27FC236}">
                  <a16:creationId xmlns:a16="http://schemas.microsoft.com/office/drawing/2014/main" id="{D221D2C0-9403-42B7-8083-8D6285428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696"/>
              <a:ext cx="864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9574" name="Oval 70">
            <a:extLst>
              <a:ext uri="{FF2B5EF4-FFF2-40B4-BE49-F238E27FC236}">
                <a16:creationId xmlns:a16="http://schemas.microsoft.com/office/drawing/2014/main" id="{DDE5C349-57DF-46FA-80AB-4E1BEAB46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65405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49575" name="Group 71">
            <a:extLst>
              <a:ext uri="{FF2B5EF4-FFF2-40B4-BE49-F238E27FC236}">
                <a16:creationId xmlns:a16="http://schemas.microsoft.com/office/drawing/2014/main" id="{1AF02BBD-56EB-4D97-81D3-07AE4E4B3F40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3397250"/>
            <a:ext cx="1371600" cy="2057400"/>
            <a:chOff x="864" y="2544"/>
            <a:chExt cx="864" cy="1296"/>
          </a:xfrm>
        </p:grpSpPr>
        <p:sp>
          <p:nvSpPr>
            <p:cNvPr id="26689" name="Line 72">
              <a:extLst>
                <a:ext uri="{FF2B5EF4-FFF2-40B4-BE49-F238E27FC236}">
                  <a16:creationId xmlns:a16="http://schemas.microsoft.com/office/drawing/2014/main" id="{0AF94ADD-48CC-4C86-8990-1B85C418A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840"/>
              <a:ext cx="864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0" name="Line 73">
              <a:extLst>
                <a:ext uri="{FF2B5EF4-FFF2-40B4-BE49-F238E27FC236}">
                  <a16:creationId xmlns:a16="http://schemas.microsoft.com/office/drawing/2014/main" id="{8533C133-8C17-454A-B82E-2BE079C7E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544"/>
              <a:ext cx="864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1" name="Line 74">
              <a:extLst>
                <a:ext uri="{FF2B5EF4-FFF2-40B4-BE49-F238E27FC236}">
                  <a16:creationId xmlns:a16="http://schemas.microsoft.com/office/drawing/2014/main" id="{F32FF695-3E5A-4816-8524-D242C64960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688"/>
              <a:ext cx="864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2" name="Line 75">
              <a:extLst>
                <a:ext uri="{FF2B5EF4-FFF2-40B4-BE49-F238E27FC236}">
                  <a16:creationId xmlns:a16="http://schemas.microsoft.com/office/drawing/2014/main" id="{1A7DA27B-7F44-4A5B-926B-1DA3A5AF67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832"/>
              <a:ext cx="864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3" name="Line 76">
              <a:extLst>
                <a:ext uri="{FF2B5EF4-FFF2-40B4-BE49-F238E27FC236}">
                  <a16:creationId xmlns:a16="http://schemas.microsoft.com/office/drawing/2014/main" id="{F8F8F9D6-1DF0-426C-9C51-7F0090B2DB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976"/>
              <a:ext cx="864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4" name="Line 77">
              <a:extLst>
                <a:ext uri="{FF2B5EF4-FFF2-40B4-BE49-F238E27FC236}">
                  <a16:creationId xmlns:a16="http://schemas.microsoft.com/office/drawing/2014/main" id="{7BA586DB-DEFC-47E6-929D-C24A73F62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120"/>
              <a:ext cx="864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5" name="Line 78">
              <a:extLst>
                <a:ext uri="{FF2B5EF4-FFF2-40B4-BE49-F238E27FC236}">
                  <a16:creationId xmlns:a16="http://schemas.microsoft.com/office/drawing/2014/main" id="{05D66F01-546D-4A0C-82EB-6C57DD230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264"/>
              <a:ext cx="864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6" name="Line 79">
              <a:extLst>
                <a:ext uri="{FF2B5EF4-FFF2-40B4-BE49-F238E27FC236}">
                  <a16:creationId xmlns:a16="http://schemas.microsoft.com/office/drawing/2014/main" id="{B508C363-9092-4D1D-AD3A-E56A64240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408"/>
              <a:ext cx="864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7" name="Line 80">
              <a:extLst>
                <a:ext uri="{FF2B5EF4-FFF2-40B4-BE49-F238E27FC236}">
                  <a16:creationId xmlns:a16="http://schemas.microsoft.com/office/drawing/2014/main" id="{F394ADEF-8370-4E78-9FA6-0A157DF665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552"/>
              <a:ext cx="864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8" name="Line 81">
              <a:extLst>
                <a:ext uri="{FF2B5EF4-FFF2-40B4-BE49-F238E27FC236}">
                  <a16:creationId xmlns:a16="http://schemas.microsoft.com/office/drawing/2014/main" id="{5F5995E2-5A05-4B4A-A849-3D555818D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696"/>
              <a:ext cx="864" cy="0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9586" name="Oval 82">
            <a:extLst>
              <a:ext uri="{FF2B5EF4-FFF2-40B4-BE49-F238E27FC236}">
                <a16:creationId xmlns:a16="http://schemas.microsoft.com/office/drawing/2014/main" id="{A31901A1-CEF2-4BF0-A2E6-03B08BD7F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65405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9587" name="Oval 83">
            <a:extLst>
              <a:ext uri="{FF2B5EF4-FFF2-40B4-BE49-F238E27FC236}">
                <a16:creationId xmlns:a16="http://schemas.microsoft.com/office/drawing/2014/main" id="{07F385FD-66DF-4FF0-955C-01ACAEF77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88265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9588" name="Oval 84">
            <a:extLst>
              <a:ext uri="{FF2B5EF4-FFF2-40B4-BE49-F238E27FC236}">
                <a16:creationId xmlns:a16="http://schemas.microsoft.com/office/drawing/2014/main" id="{15D1CFDF-2C9B-4B76-B4C9-658EA6A30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11125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9589" name="Oval 85">
            <a:extLst>
              <a:ext uri="{FF2B5EF4-FFF2-40B4-BE49-F238E27FC236}">
                <a16:creationId xmlns:a16="http://schemas.microsoft.com/office/drawing/2014/main" id="{AF928E7C-6C6F-4B59-9B06-E9481A971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88265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9590" name="Oval 86">
            <a:extLst>
              <a:ext uri="{FF2B5EF4-FFF2-40B4-BE49-F238E27FC236}">
                <a16:creationId xmlns:a16="http://schemas.microsoft.com/office/drawing/2014/main" id="{587B2D7C-13F1-4867-B89F-7F7EBD8A1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11125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9591" name="Oval 87">
            <a:extLst>
              <a:ext uri="{FF2B5EF4-FFF2-40B4-BE49-F238E27FC236}">
                <a16:creationId xmlns:a16="http://schemas.microsoft.com/office/drawing/2014/main" id="{595A5684-71AE-4800-A064-F7D53C491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33985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9592" name="Oval 88">
            <a:extLst>
              <a:ext uri="{FF2B5EF4-FFF2-40B4-BE49-F238E27FC236}">
                <a16:creationId xmlns:a16="http://schemas.microsoft.com/office/drawing/2014/main" id="{6DFDBAED-967E-4BB0-BDBD-5A8FAE84B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02565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9593" name="Oval 89">
            <a:extLst>
              <a:ext uri="{FF2B5EF4-FFF2-40B4-BE49-F238E27FC236}">
                <a16:creationId xmlns:a16="http://schemas.microsoft.com/office/drawing/2014/main" id="{4EC99F03-33C4-417B-94AA-3449733E1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48285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9594" name="Oval 90">
            <a:extLst>
              <a:ext uri="{FF2B5EF4-FFF2-40B4-BE49-F238E27FC236}">
                <a16:creationId xmlns:a16="http://schemas.microsoft.com/office/drawing/2014/main" id="{0EC7E163-F766-432E-B44C-2176871C2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5425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9595" name="Oval 91">
            <a:extLst>
              <a:ext uri="{FF2B5EF4-FFF2-40B4-BE49-F238E27FC236}">
                <a16:creationId xmlns:a16="http://schemas.microsoft.com/office/drawing/2014/main" id="{75166A63-4CF1-400B-95B4-5F0A8A398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02565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9596" name="Oval 92">
            <a:extLst>
              <a:ext uri="{FF2B5EF4-FFF2-40B4-BE49-F238E27FC236}">
                <a16:creationId xmlns:a16="http://schemas.microsoft.com/office/drawing/2014/main" id="{1086E69A-0394-49AA-BA50-0BB8E61CB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79705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9597" name="Oval 93">
            <a:extLst>
              <a:ext uri="{FF2B5EF4-FFF2-40B4-BE49-F238E27FC236}">
                <a16:creationId xmlns:a16="http://schemas.microsoft.com/office/drawing/2014/main" id="{2DA2F629-6896-4106-8B96-E075716A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56845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9598" name="Oval 94">
            <a:extLst>
              <a:ext uri="{FF2B5EF4-FFF2-40B4-BE49-F238E27FC236}">
                <a16:creationId xmlns:a16="http://schemas.microsoft.com/office/drawing/2014/main" id="{FE3D5C13-27AE-41B0-B115-92C61FCB5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71145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9599" name="Oval 95">
            <a:extLst>
              <a:ext uri="{FF2B5EF4-FFF2-40B4-BE49-F238E27FC236}">
                <a16:creationId xmlns:a16="http://schemas.microsoft.com/office/drawing/2014/main" id="{4483D296-7B94-4792-AE8B-2EA77AA47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79705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9600" name="Oval 96">
            <a:extLst>
              <a:ext uri="{FF2B5EF4-FFF2-40B4-BE49-F238E27FC236}">
                <a16:creationId xmlns:a16="http://schemas.microsoft.com/office/drawing/2014/main" id="{675942C2-9564-4462-91FE-5DEEECA1C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56845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9601" name="Oval 97">
            <a:extLst>
              <a:ext uri="{FF2B5EF4-FFF2-40B4-BE49-F238E27FC236}">
                <a16:creationId xmlns:a16="http://schemas.microsoft.com/office/drawing/2014/main" id="{D53CA90A-27FA-470E-AF5A-24D88320D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33985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9602" name="Oval 98">
            <a:extLst>
              <a:ext uri="{FF2B5EF4-FFF2-40B4-BE49-F238E27FC236}">
                <a16:creationId xmlns:a16="http://schemas.microsoft.com/office/drawing/2014/main" id="{C5BF84A9-57E9-409D-B64B-CA1F94050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1145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9603" name="Oval 99">
            <a:extLst>
              <a:ext uri="{FF2B5EF4-FFF2-40B4-BE49-F238E27FC236}">
                <a16:creationId xmlns:a16="http://schemas.microsoft.com/office/drawing/2014/main" id="{6A98CAF7-4A2A-40A8-B351-9F29E71A7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48285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9604" name="Oval 100">
            <a:extLst>
              <a:ext uri="{FF2B5EF4-FFF2-40B4-BE49-F238E27FC236}">
                <a16:creationId xmlns:a16="http://schemas.microsoft.com/office/drawing/2014/main" id="{183010CC-A65A-4796-ABFB-65EAD532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25425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9605" name="Oval 101">
            <a:extLst>
              <a:ext uri="{FF2B5EF4-FFF2-40B4-BE49-F238E27FC236}">
                <a16:creationId xmlns:a16="http://schemas.microsoft.com/office/drawing/2014/main" id="{E587CD13-798C-4A5C-BE9D-EDDE65CDE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71145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9606" name="Oval 102">
            <a:extLst>
              <a:ext uri="{FF2B5EF4-FFF2-40B4-BE49-F238E27FC236}">
                <a16:creationId xmlns:a16="http://schemas.microsoft.com/office/drawing/2014/main" id="{8F7FF261-B519-4A25-9351-8508C60BD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25425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9607" name="Oval 103">
            <a:extLst>
              <a:ext uri="{FF2B5EF4-FFF2-40B4-BE49-F238E27FC236}">
                <a16:creationId xmlns:a16="http://schemas.microsoft.com/office/drawing/2014/main" id="{6D87B1CC-2662-4044-BFD6-436F5F03F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79705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9608" name="Oval 104">
            <a:extLst>
              <a:ext uri="{FF2B5EF4-FFF2-40B4-BE49-F238E27FC236}">
                <a16:creationId xmlns:a16="http://schemas.microsoft.com/office/drawing/2014/main" id="{BF8C87A7-2487-45E0-AEAA-9552A219D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02565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9609" name="Oval 105">
            <a:extLst>
              <a:ext uri="{FF2B5EF4-FFF2-40B4-BE49-F238E27FC236}">
                <a16:creationId xmlns:a16="http://schemas.microsoft.com/office/drawing/2014/main" id="{2FE2C7D6-193E-48C8-ACFF-B821DBC2D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179705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9610" name="Oval 106">
            <a:extLst>
              <a:ext uri="{FF2B5EF4-FFF2-40B4-BE49-F238E27FC236}">
                <a16:creationId xmlns:a16="http://schemas.microsoft.com/office/drawing/2014/main" id="{34DA9E5D-7534-4833-BB93-C4BCE0494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71145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9611" name="Oval 107">
            <a:extLst>
              <a:ext uri="{FF2B5EF4-FFF2-40B4-BE49-F238E27FC236}">
                <a16:creationId xmlns:a16="http://schemas.microsoft.com/office/drawing/2014/main" id="{D0704DA8-C0D0-46B2-9FB2-CF225C13A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02565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9612" name="Oval 108">
            <a:extLst>
              <a:ext uri="{FF2B5EF4-FFF2-40B4-BE49-F238E27FC236}">
                <a16:creationId xmlns:a16="http://schemas.microsoft.com/office/drawing/2014/main" id="{C29DA312-EA7E-4BEB-936B-A90903083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48285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9613" name="Oval 109">
            <a:extLst>
              <a:ext uri="{FF2B5EF4-FFF2-40B4-BE49-F238E27FC236}">
                <a16:creationId xmlns:a16="http://schemas.microsoft.com/office/drawing/2014/main" id="{A50AF512-5D75-4850-85A5-C64B801B1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48285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9614" name="Oval 110">
            <a:extLst>
              <a:ext uri="{FF2B5EF4-FFF2-40B4-BE49-F238E27FC236}">
                <a16:creationId xmlns:a16="http://schemas.microsoft.com/office/drawing/2014/main" id="{BBD031EC-AC88-4918-8FD8-722CF1276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25425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9615" name="Oval 111">
            <a:extLst>
              <a:ext uri="{FF2B5EF4-FFF2-40B4-BE49-F238E27FC236}">
                <a16:creationId xmlns:a16="http://schemas.microsoft.com/office/drawing/2014/main" id="{DBDE5ACE-EE2F-48B6-BC8B-144FCA025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88265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9616" name="Line 112">
            <a:extLst>
              <a:ext uri="{FF2B5EF4-FFF2-40B4-BE49-F238E27FC236}">
                <a16:creationId xmlns:a16="http://schemas.microsoft.com/office/drawing/2014/main" id="{F218D24E-C017-4D31-AD11-00E6DBBF5D4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48600" y="1035050"/>
            <a:ext cx="533400" cy="990600"/>
          </a:xfrm>
          <a:prstGeom prst="line">
            <a:avLst/>
          </a:prstGeom>
          <a:noFill/>
          <a:ln w="1587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617" name="Rectangle 113">
            <a:extLst>
              <a:ext uri="{FF2B5EF4-FFF2-40B4-BE49-F238E27FC236}">
                <a16:creationId xmlns:a16="http://schemas.microsoft.com/office/drawing/2014/main" id="{48A05100-7FA1-458B-878F-D93639177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50" y="730250"/>
            <a:ext cx="169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满带</a:t>
            </a:r>
          </a:p>
        </p:txBody>
      </p:sp>
      <p:sp>
        <p:nvSpPr>
          <p:cNvPr id="149618" name="Rectangle 114">
            <a:extLst>
              <a:ext uri="{FF2B5EF4-FFF2-40B4-BE49-F238E27FC236}">
                <a16:creationId xmlns:a16="http://schemas.microsoft.com/office/drawing/2014/main" id="{3CA59A6D-89D4-400F-B324-40E0595D5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730250"/>
            <a:ext cx="146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导带</a:t>
            </a:r>
          </a:p>
        </p:txBody>
      </p:sp>
      <p:sp>
        <p:nvSpPr>
          <p:cNvPr id="149619" name="Rectangle 115">
            <a:extLst>
              <a:ext uri="{FF2B5EF4-FFF2-40B4-BE49-F238E27FC236}">
                <a16:creationId xmlns:a16="http://schemas.microsoft.com/office/drawing/2014/main" id="{D98E7E36-C12F-461C-AA9E-9B26B5795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495425"/>
            <a:ext cx="42672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★ </a:t>
            </a: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在满带中，不论有无电场作用，其电子迁移的总效果与没有电子转移一样。</a:t>
            </a:r>
            <a:endParaRPr kumimoji="1" lang="zh-CN" altLang="en-US" sz="240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9620" name="Rectangle 116">
            <a:extLst>
              <a:ext uri="{FF2B5EF4-FFF2-40B4-BE49-F238E27FC236}">
                <a16:creationId xmlns:a16="http://schemas.microsoft.com/office/drawing/2014/main" id="{92928F92-BC84-41F3-88C7-06D5AEE9B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714625"/>
            <a:ext cx="42672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★ </a:t>
            </a: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在导带中，一部分电子在电场作用下，进入高能级，形成电流。</a:t>
            </a:r>
          </a:p>
        </p:txBody>
      </p:sp>
      <p:sp>
        <p:nvSpPr>
          <p:cNvPr id="149621" name="Line 117">
            <a:extLst>
              <a:ext uri="{FF2B5EF4-FFF2-40B4-BE49-F238E27FC236}">
                <a16:creationId xmlns:a16="http://schemas.microsoft.com/office/drawing/2014/main" id="{E883344D-E314-490D-92C7-222D042C8B9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38800" y="1263650"/>
            <a:ext cx="381000" cy="53340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622" name="Line 118">
            <a:extLst>
              <a:ext uri="{FF2B5EF4-FFF2-40B4-BE49-F238E27FC236}">
                <a16:creationId xmlns:a16="http://schemas.microsoft.com/office/drawing/2014/main" id="{384184BD-F8B1-42A8-9973-026A0DD5B4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339850"/>
            <a:ext cx="381000" cy="5334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623" name="Rectangle 119">
            <a:extLst>
              <a:ext uri="{FF2B5EF4-FFF2-40B4-BE49-F238E27FC236}">
                <a16:creationId xmlns:a16="http://schemas.microsoft.com/office/drawing/2014/main" id="{EDB6C27B-A053-49F3-B8D5-2566D3C82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933825"/>
            <a:ext cx="41910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★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若有电子在电场作用下，进入空带，则原空带也就成为导带，也可形成电流。</a:t>
            </a:r>
          </a:p>
        </p:txBody>
      </p:sp>
      <p:sp>
        <p:nvSpPr>
          <p:cNvPr id="149624" name="Rectangle 120">
            <a:extLst>
              <a:ext uri="{FF2B5EF4-FFF2-40B4-BE49-F238E27FC236}">
                <a16:creationId xmlns:a16="http://schemas.microsoft.com/office/drawing/2014/main" id="{559B355D-ED76-45D3-8D8B-969810A92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0705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空带</a:t>
            </a:r>
          </a:p>
        </p:txBody>
      </p:sp>
      <p:sp>
        <p:nvSpPr>
          <p:cNvPr id="149625" name="Oval 121">
            <a:extLst>
              <a:ext uri="{FF2B5EF4-FFF2-40B4-BE49-F238E27FC236}">
                <a16:creationId xmlns:a16="http://schemas.microsoft.com/office/drawing/2014/main" id="{47CA6925-1043-40D7-AC3A-A73F39EC8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69265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9626" name="Line 122">
            <a:extLst>
              <a:ext uri="{FF2B5EF4-FFF2-40B4-BE49-F238E27FC236}">
                <a16:creationId xmlns:a16="http://schemas.microsoft.com/office/drawing/2014/main" id="{1E5E9DD1-A6AB-4AF2-BEE9-297DCDF576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01000" y="5073650"/>
            <a:ext cx="457200" cy="7620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627" name="Oval 123">
            <a:extLst>
              <a:ext uri="{FF2B5EF4-FFF2-40B4-BE49-F238E27FC236}">
                <a16:creationId xmlns:a16="http://schemas.microsoft.com/office/drawing/2014/main" id="{46C82D34-80F3-4701-B553-C6DD66AD4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14985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9628" name="Oval 124">
            <a:extLst>
              <a:ext uri="{FF2B5EF4-FFF2-40B4-BE49-F238E27FC236}">
                <a16:creationId xmlns:a16="http://schemas.microsoft.com/office/drawing/2014/main" id="{8BAD0E05-C72B-4898-A83C-A578763FE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921250"/>
            <a:ext cx="152400" cy="1524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9629" name="Rectangle 125">
            <a:extLst>
              <a:ext uri="{FF2B5EF4-FFF2-40B4-BE49-F238E27FC236}">
                <a16:creationId xmlns:a16="http://schemas.microsoft.com/office/drawing/2014/main" id="{672500D0-1562-4454-98CA-A50CA6A6C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229225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400">
                <a:solidFill>
                  <a:srgbClr val="00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绝缘体   导体</a:t>
            </a:r>
          </a:p>
        </p:txBody>
      </p:sp>
      <p:sp>
        <p:nvSpPr>
          <p:cNvPr id="149630" name="Line 126">
            <a:extLst>
              <a:ext uri="{FF2B5EF4-FFF2-40B4-BE49-F238E27FC236}">
                <a16:creationId xmlns:a16="http://schemas.microsoft.com/office/drawing/2014/main" id="{E4A9B9C0-837D-4DA3-BE59-FF27C85D81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3168650"/>
            <a:ext cx="0" cy="312420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9631" name="Object 127">
            <a:extLst>
              <a:ext uri="{FF2B5EF4-FFF2-40B4-BE49-F238E27FC236}">
                <a16:creationId xmlns:a16="http://schemas.microsoft.com/office/drawing/2014/main" id="{7B58ABD8-7C3E-4EDB-87D7-6AF9014E60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3168650"/>
          <a:ext cx="3460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9" name="Equation" r:id="rId4" imgW="66654" imgH="76323" progId="Equation.3">
                  <p:embed/>
                </p:oleObj>
              </mc:Choice>
              <mc:Fallback>
                <p:oleObj name="Equation" r:id="rId4" imgW="66654" imgH="76323" progId="Equation.3">
                  <p:embed/>
                  <p:pic>
                    <p:nvPicPr>
                      <p:cNvPr id="149631" name="Object 127">
                        <a:extLst>
                          <a:ext uri="{FF2B5EF4-FFF2-40B4-BE49-F238E27FC236}">
                            <a16:creationId xmlns:a16="http://schemas.microsoft.com/office/drawing/2014/main" id="{7B58ABD8-7C3E-4EDB-87D7-6AF9014E60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168650"/>
                        <a:ext cx="34607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632" name="Rectangle 128">
            <a:extLst>
              <a:ext uri="{FF2B5EF4-FFF2-40B4-BE49-F238E27FC236}">
                <a16:creationId xmlns:a16="http://schemas.microsoft.com/office/drawing/2014/main" id="{83D4BED0-018F-4CA8-93F7-B82FF18F1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14045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绝缘体</a:t>
            </a:r>
          </a:p>
        </p:txBody>
      </p:sp>
      <p:grpSp>
        <p:nvGrpSpPr>
          <p:cNvPr id="149633" name="Group 129">
            <a:extLst>
              <a:ext uri="{FF2B5EF4-FFF2-40B4-BE49-F238E27FC236}">
                <a16:creationId xmlns:a16="http://schemas.microsoft.com/office/drawing/2014/main" id="{9FCC221D-FE2E-4AA7-ADD1-640CC690C661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454650"/>
            <a:ext cx="1752600" cy="533400"/>
            <a:chOff x="3264" y="3456"/>
            <a:chExt cx="1104" cy="336"/>
          </a:xfrm>
        </p:grpSpPr>
        <p:sp>
          <p:nvSpPr>
            <p:cNvPr id="26687" name="Rectangle 130">
              <a:extLst>
                <a:ext uri="{FF2B5EF4-FFF2-40B4-BE49-F238E27FC236}">
                  <a16:creationId xmlns:a16="http://schemas.microsoft.com/office/drawing/2014/main" id="{5A763BF5-4AB1-4826-AA45-9C8C40766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456"/>
              <a:ext cx="1056" cy="336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88" name="Rectangle 131">
              <a:extLst>
                <a:ext uri="{FF2B5EF4-FFF2-40B4-BE49-F238E27FC236}">
                  <a16:creationId xmlns:a16="http://schemas.microsoft.com/office/drawing/2014/main" id="{CB9ACE10-5151-4364-A30D-E2BCF4FFD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04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EDFE4A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满带</a:t>
              </a:r>
            </a:p>
          </p:txBody>
        </p:sp>
      </p:grpSp>
      <p:grpSp>
        <p:nvGrpSpPr>
          <p:cNvPr id="149636" name="Group 132">
            <a:extLst>
              <a:ext uri="{FF2B5EF4-FFF2-40B4-BE49-F238E27FC236}">
                <a16:creationId xmlns:a16="http://schemas.microsoft.com/office/drawing/2014/main" id="{CACC0B7B-9032-475E-ABE6-B7FBA9CBB5F8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778250"/>
            <a:ext cx="1676400" cy="533400"/>
            <a:chOff x="3264" y="2400"/>
            <a:chExt cx="1056" cy="336"/>
          </a:xfrm>
        </p:grpSpPr>
        <p:sp>
          <p:nvSpPr>
            <p:cNvPr id="26685" name="Rectangle 133">
              <a:extLst>
                <a:ext uri="{FF2B5EF4-FFF2-40B4-BE49-F238E27FC236}">
                  <a16:creationId xmlns:a16="http://schemas.microsoft.com/office/drawing/2014/main" id="{80642EF3-140D-42D4-88C5-4B480C3D0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400"/>
              <a:ext cx="1056" cy="336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86" name="Rectangle 134">
              <a:extLst>
                <a:ext uri="{FF2B5EF4-FFF2-40B4-BE49-F238E27FC236}">
                  <a16:creationId xmlns:a16="http://schemas.microsoft.com/office/drawing/2014/main" id="{37CA861A-BFC0-444B-8650-2450DE20C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448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EDFE4A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导带</a:t>
              </a:r>
            </a:p>
          </p:txBody>
        </p:sp>
      </p:grpSp>
      <p:sp>
        <p:nvSpPr>
          <p:cNvPr id="149639" name="Line 135">
            <a:extLst>
              <a:ext uri="{FF2B5EF4-FFF2-40B4-BE49-F238E27FC236}">
                <a16:creationId xmlns:a16="http://schemas.microsoft.com/office/drawing/2014/main" id="{A8B54F65-A8AE-41E6-9A63-E31F0BB39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311650"/>
            <a:ext cx="0" cy="114300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9640" name="Object 136">
            <a:extLst>
              <a:ext uri="{FF2B5EF4-FFF2-40B4-BE49-F238E27FC236}">
                <a16:creationId xmlns:a16="http://schemas.microsoft.com/office/drawing/2014/main" id="{0FF65173-E933-4F2D-BDC5-77CB550277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6143625"/>
          <a:ext cx="21336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0" name="Equation" r:id="rId6" imgW="857487" imgH="152647" progId="Equation.3">
                  <p:embed/>
                </p:oleObj>
              </mc:Choice>
              <mc:Fallback>
                <p:oleObj name="Equation" r:id="rId6" imgW="857487" imgH="152647" progId="Equation.3">
                  <p:embed/>
                  <p:pic>
                    <p:nvPicPr>
                      <p:cNvPr id="149640" name="Object 136">
                        <a:extLst>
                          <a:ext uri="{FF2B5EF4-FFF2-40B4-BE49-F238E27FC236}">
                            <a16:creationId xmlns:a16="http://schemas.microsoft.com/office/drawing/2014/main" id="{0FF65173-E933-4F2D-BDC5-77CB550277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143625"/>
                        <a:ext cx="21336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641" name="Object 137">
            <a:extLst>
              <a:ext uri="{FF2B5EF4-FFF2-40B4-BE49-F238E27FC236}">
                <a16:creationId xmlns:a16="http://schemas.microsoft.com/office/drawing/2014/main" id="{FE61CD17-DE24-4A14-9EF7-5E416F9521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4616450"/>
          <a:ext cx="6635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1" name="Equation" r:id="rId8" imgW="209486" imgH="152647" progId="Equation.3">
                  <p:embed/>
                </p:oleObj>
              </mc:Choice>
              <mc:Fallback>
                <p:oleObj name="Equation" r:id="rId8" imgW="209486" imgH="152647" progId="Equation.3">
                  <p:embed/>
                  <p:pic>
                    <p:nvPicPr>
                      <p:cNvPr id="149641" name="Object 137">
                        <a:extLst>
                          <a:ext uri="{FF2B5EF4-FFF2-40B4-BE49-F238E27FC236}">
                            <a16:creationId xmlns:a16="http://schemas.microsoft.com/office/drawing/2014/main" id="{FE61CD17-DE24-4A14-9EF7-5E416F9521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616450"/>
                        <a:ext cx="6635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642" name="Rectangle 138">
            <a:extLst>
              <a:ext uri="{FF2B5EF4-FFF2-40B4-BE49-F238E27FC236}">
                <a16:creationId xmlns:a16="http://schemas.microsoft.com/office/drawing/2014/main" id="{436F6B31-425B-4724-BEDF-915761B11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686425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▲</a:t>
            </a: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绝缘体的禁带宽度较大</a:t>
            </a:r>
          </a:p>
        </p:txBody>
      </p:sp>
    </p:spTree>
    <p:extLst>
      <p:ext uri="{BB962C8B-B14F-4D97-AF65-F5344CB8AC3E}">
        <p14:creationId xmlns:p14="http://schemas.microsoft.com/office/powerpoint/2010/main" val="363368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300"/>
                                        <p:tgtEl>
                                          <p:spTgt spid="14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300"/>
                                        <p:tgtEl>
                                          <p:spTgt spid="149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4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4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4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4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8" dur="300"/>
                                        <p:tgtEl>
                                          <p:spTgt spid="14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3" dur="500"/>
                                        <p:tgtEl>
                                          <p:spTgt spid="14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8" dur="500"/>
                                        <p:tgtEl>
                                          <p:spTgt spid="14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4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49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300"/>
                                        <p:tgtEl>
                                          <p:spTgt spid="14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7" dur="500"/>
                                        <p:tgtEl>
                                          <p:spTgt spid="14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2" dur="500"/>
                                        <p:tgtEl>
                                          <p:spTgt spid="14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4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14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4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6" dur="300"/>
                                        <p:tgtEl>
                                          <p:spTgt spid="14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300"/>
                                        <p:tgtEl>
                                          <p:spTgt spid="14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6" dur="500"/>
                                        <p:tgtEl>
                                          <p:spTgt spid="149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49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4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4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4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4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0" dur="300"/>
                                        <p:tgtEl>
                                          <p:spTgt spid="14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4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50" grpId="0" autoUpdateAnimBg="0"/>
      <p:bldP spid="149551" grpId="0" autoUpdateAnimBg="0"/>
      <p:bldP spid="149574" grpId="0" animBg="1"/>
      <p:bldP spid="149586" grpId="0" animBg="1"/>
      <p:bldP spid="149587" grpId="0" animBg="1"/>
      <p:bldP spid="149588" grpId="0" animBg="1"/>
      <p:bldP spid="149589" grpId="0" animBg="1"/>
      <p:bldP spid="149590" grpId="0" animBg="1"/>
      <p:bldP spid="149591" grpId="0" animBg="1"/>
      <p:bldP spid="149592" grpId="0" animBg="1"/>
      <p:bldP spid="149593" grpId="0" animBg="1"/>
      <p:bldP spid="149594" grpId="0" animBg="1"/>
      <p:bldP spid="149595" grpId="0" animBg="1"/>
      <p:bldP spid="149596" grpId="0" animBg="1"/>
      <p:bldP spid="149597" grpId="0" animBg="1"/>
      <p:bldP spid="149598" grpId="0" animBg="1"/>
      <p:bldP spid="149599" grpId="0" animBg="1"/>
      <p:bldP spid="149600" grpId="0" animBg="1"/>
      <p:bldP spid="149601" grpId="0" animBg="1"/>
      <p:bldP spid="149602" grpId="0" animBg="1"/>
      <p:bldP spid="149603" grpId="0" animBg="1"/>
      <p:bldP spid="149604" grpId="0" animBg="1"/>
      <p:bldP spid="149605" grpId="0" animBg="1"/>
      <p:bldP spid="149606" grpId="0" animBg="1"/>
      <p:bldP spid="149607" grpId="0" animBg="1"/>
      <p:bldP spid="149608" grpId="0" animBg="1"/>
      <p:bldP spid="149609" grpId="0" animBg="1"/>
      <p:bldP spid="149610" grpId="0" animBg="1"/>
      <p:bldP spid="149611" grpId="0" animBg="1"/>
      <p:bldP spid="149612" grpId="0" animBg="1"/>
      <p:bldP spid="149613" grpId="0" animBg="1"/>
      <p:bldP spid="149614" grpId="0" animBg="1"/>
      <p:bldP spid="149615" grpId="0" animBg="1"/>
      <p:bldP spid="149617" grpId="0" autoUpdateAnimBg="0"/>
      <p:bldP spid="149618" grpId="0" autoUpdateAnimBg="0"/>
      <p:bldP spid="149619" grpId="0" autoUpdateAnimBg="0"/>
      <p:bldP spid="149620" grpId="0" autoUpdateAnimBg="0"/>
      <p:bldP spid="149623" grpId="0" autoUpdateAnimBg="0"/>
      <p:bldP spid="149624" grpId="0" autoUpdateAnimBg="0"/>
      <p:bldP spid="149625" grpId="0" animBg="1"/>
      <p:bldP spid="149627" grpId="0" animBg="1"/>
      <p:bldP spid="149628" grpId="0" animBg="1"/>
      <p:bldP spid="149629" grpId="0" autoUpdateAnimBg="0"/>
      <p:bldP spid="149632" grpId="0" autoUpdateAnimBg="0"/>
      <p:bldP spid="14964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44" name="Line 116">
            <a:extLst>
              <a:ext uri="{FF2B5EF4-FFF2-40B4-BE49-F238E27FC236}">
                <a16:creationId xmlns:a16="http://schemas.microsoft.com/office/drawing/2014/main" id="{D9B87B83-C5AF-4D1F-8449-1E592E5089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655638"/>
            <a:ext cx="0" cy="281940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0645" name="Object 117">
            <a:extLst>
              <a:ext uri="{FF2B5EF4-FFF2-40B4-BE49-F238E27FC236}">
                <a16:creationId xmlns:a16="http://schemas.microsoft.com/office/drawing/2014/main" id="{338DDD08-81D0-4B44-B3C1-3F5A923FB7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655638"/>
          <a:ext cx="3460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5" name="Equation" r:id="rId3" imgW="66654" imgH="76323" progId="Equation.3">
                  <p:embed/>
                </p:oleObj>
              </mc:Choice>
              <mc:Fallback>
                <p:oleObj name="Equation" r:id="rId3" imgW="66654" imgH="76323" progId="Equation.3">
                  <p:embed/>
                  <p:pic>
                    <p:nvPicPr>
                      <p:cNvPr id="150645" name="Object 117">
                        <a:extLst>
                          <a:ext uri="{FF2B5EF4-FFF2-40B4-BE49-F238E27FC236}">
                            <a16:creationId xmlns:a16="http://schemas.microsoft.com/office/drawing/2014/main" id="{338DDD08-81D0-4B44-B3C1-3F5A923FB7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655638"/>
                        <a:ext cx="34607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0646" name="Group 118">
            <a:extLst>
              <a:ext uri="{FF2B5EF4-FFF2-40B4-BE49-F238E27FC236}">
                <a16:creationId xmlns:a16="http://schemas.microsoft.com/office/drawing/2014/main" id="{AAB09174-75F0-480B-89DE-74680B67ADE1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1265238"/>
            <a:ext cx="1676400" cy="914400"/>
            <a:chOff x="4464" y="480"/>
            <a:chExt cx="1056" cy="576"/>
          </a:xfrm>
        </p:grpSpPr>
        <p:sp>
          <p:nvSpPr>
            <p:cNvPr id="27688" name="Rectangle 119">
              <a:extLst>
                <a:ext uri="{FF2B5EF4-FFF2-40B4-BE49-F238E27FC236}">
                  <a16:creationId xmlns:a16="http://schemas.microsoft.com/office/drawing/2014/main" id="{18FFF721-E68E-441B-BFF4-E7F04B48A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480"/>
              <a:ext cx="1056" cy="576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89" name="Rectangle 120">
              <a:extLst>
                <a:ext uri="{FF2B5EF4-FFF2-40B4-BE49-F238E27FC236}">
                  <a16:creationId xmlns:a16="http://schemas.microsoft.com/office/drawing/2014/main" id="{F5853BEE-D137-42C1-8C48-DBA216DD1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528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002B56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导带</a:t>
              </a:r>
            </a:p>
          </p:txBody>
        </p:sp>
      </p:grpSp>
      <p:sp>
        <p:nvSpPr>
          <p:cNvPr id="150649" name="Rectangle 121">
            <a:extLst>
              <a:ext uri="{FF2B5EF4-FFF2-40B4-BE49-F238E27FC236}">
                <a16:creationId xmlns:a16="http://schemas.microsoft.com/office/drawing/2014/main" id="{1C6A3ECC-8652-48E5-A96E-C6FC3F153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334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▲ </a:t>
            </a: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导体有</a:t>
            </a: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种能带结构</a:t>
            </a:r>
          </a:p>
        </p:txBody>
      </p:sp>
      <p:sp>
        <p:nvSpPr>
          <p:cNvPr id="150650" name="Line 122">
            <a:extLst>
              <a:ext uri="{FF2B5EF4-FFF2-40B4-BE49-F238E27FC236}">
                <a16:creationId xmlns:a16="http://schemas.microsoft.com/office/drawing/2014/main" id="{5A53681B-D777-4454-BBE2-BE25842894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731838"/>
            <a:ext cx="0" cy="281940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0651" name="Object 123">
            <a:extLst>
              <a:ext uri="{FF2B5EF4-FFF2-40B4-BE49-F238E27FC236}">
                <a16:creationId xmlns:a16="http://schemas.microsoft.com/office/drawing/2014/main" id="{1A22B2E4-BA5C-4D12-8C62-D1FC25E903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655638"/>
          <a:ext cx="3460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6" name="Equation" r:id="rId6" imgW="66654" imgH="76323" progId="Equation.3">
                  <p:embed/>
                </p:oleObj>
              </mc:Choice>
              <mc:Fallback>
                <p:oleObj name="Equation" r:id="rId6" imgW="66654" imgH="76323" progId="Equation.3">
                  <p:embed/>
                  <p:pic>
                    <p:nvPicPr>
                      <p:cNvPr id="150651" name="Object 123">
                        <a:extLst>
                          <a:ext uri="{FF2B5EF4-FFF2-40B4-BE49-F238E27FC236}">
                            <a16:creationId xmlns:a16="http://schemas.microsoft.com/office/drawing/2014/main" id="{1A22B2E4-BA5C-4D12-8C62-D1FC25E903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55638"/>
                        <a:ext cx="34607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652" name="Rectangle 124">
            <a:extLst>
              <a:ext uri="{FF2B5EF4-FFF2-40B4-BE49-F238E27FC236}">
                <a16:creationId xmlns:a16="http://schemas.microsoft.com/office/drawing/2014/main" id="{F47FD0F1-5918-4363-8ED3-786410D38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0" y="3573463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导体</a:t>
            </a:r>
          </a:p>
        </p:txBody>
      </p:sp>
      <p:grpSp>
        <p:nvGrpSpPr>
          <p:cNvPr id="150653" name="Group 125">
            <a:extLst>
              <a:ext uri="{FF2B5EF4-FFF2-40B4-BE49-F238E27FC236}">
                <a16:creationId xmlns:a16="http://schemas.microsoft.com/office/drawing/2014/main" id="{C6F96AF1-D0B2-4C85-831D-CF0946110E3C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265238"/>
            <a:ext cx="1676400" cy="533400"/>
            <a:chOff x="3168" y="480"/>
            <a:chExt cx="1056" cy="336"/>
          </a:xfrm>
        </p:grpSpPr>
        <p:sp>
          <p:nvSpPr>
            <p:cNvPr id="27686" name="Rectangle 126">
              <a:extLst>
                <a:ext uri="{FF2B5EF4-FFF2-40B4-BE49-F238E27FC236}">
                  <a16:creationId xmlns:a16="http://schemas.microsoft.com/office/drawing/2014/main" id="{E5B4A4AE-57BA-49B0-99AC-14CF1FA82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480"/>
              <a:ext cx="1056" cy="33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87" name="Rectangle 127">
              <a:extLst>
                <a:ext uri="{FF2B5EF4-FFF2-40B4-BE49-F238E27FC236}">
                  <a16:creationId xmlns:a16="http://schemas.microsoft.com/office/drawing/2014/main" id="{ACA9ED5C-FB0B-48A0-BE84-A7E30AE6A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528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空带</a:t>
              </a:r>
            </a:p>
          </p:txBody>
        </p:sp>
      </p:grpSp>
      <p:graphicFrame>
        <p:nvGraphicFramePr>
          <p:cNvPr id="150656" name="Object 128">
            <a:extLst>
              <a:ext uri="{FF2B5EF4-FFF2-40B4-BE49-F238E27FC236}">
                <a16:creationId xmlns:a16="http://schemas.microsoft.com/office/drawing/2014/main" id="{EB6E1655-A368-4059-892E-D5CB14C0FD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5334000"/>
          <a:ext cx="17319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7" name="Equation" r:id="rId8" imgW="676067" imgH="95404" progId="Equation.3">
                  <p:embed/>
                </p:oleObj>
              </mc:Choice>
              <mc:Fallback>
                <p:oleObj name="Equation" r:id="rId8" imgW="676067" imgH="95404" progId="Equation.3">
                  <p:embed/>
                  <p:pic>
                    <p:nvPicPr>
                      <p:cNvPr id="150656" name="Object 128">
                        <a:extLst>
                          <a:ext uri="{FF2B5EF4-FFF2-40B4-BE49-F238E27FC236}">
                            <a16:creationId xmlns:a16="http://schemas.microsoft.com/office/drawing/2014/main" id="{EB6E1655-A368-4059-892E-D5CB14C0FD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334000"/>
                        <a:ext cx="1731963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0657" name="Group 129">
            <a:extLst>
              <a:ext uri="{FF2B5EF4-FFF2-40B4-BE49-F238E27FC236}">
                <a16:creationId xmlns:a16="http://schemas.microsoft.com/office/drawing/2014/main" id="{1B4A423A-742A-4035-B208-AE91B78531F9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179638"/>
            <a:ext cx="1752600" cy="914400"/>
            <a:chOff x="3168" y="1056"/>
            <a:chExt cx="1104" cy="576"/>
          </a:xfrm>
        </p:grpSpPr>
        <p:sp>
          <p:nvSpPr>
            <p:cNvPr id="27683" name="Rectangle 130">
              <a:extLst>
                <a:ext uri="{FF2B5EF4-FFF2-40B4-BE49-F238E27FC236}">
                  <a16:creationId xmlns:a16="http://schemas.microsoft.com/office/drawing/2014/main" id="{109709A6-CE45-4FAD-906F-3FC6365ED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296"/>
              <a:ext cx="1056" cy="336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84" name="Rectangle 131">
              <a:extLst>
                <a:ext uri="{FF2B5EF4-FFF2-40B4-BE49-F238E27FC236}">
                  <a16:creationId xmlns:a16="http://schemas.microsoft.com/office/drawing/2014/main" id="{A1FED72C-B256-4AC0-8749-A32C94D99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344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00204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价带</a:t>
              </a:r>
            </a:p>
          </p:txBody>
        </p:sp>
        <p:sp>
          <p:nvSpPr>
            <p:cNvPr id="27685" name="Rectangle 132">
              <a:extLst>
                <a:ext uri="{FF2B5EF4-FFF2-40B4-BE49-F238E27FC236}">
                  <a16:creationId xmlns:a16="http://schemas.microsoft.com/office/drawing/2014/main" id="{EF64A8CC-100C-46EA-B2B7-E5AA8354D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056"/>
              <a:ext cx="1056" cy="24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0661" name="Group 133">
            <a:extLst>
              <a:ext uri="{FF2B5EF4-FFF2-40B4-BE49-F238E27FC236}">
                <a16:creationId xmlns:a16="http://schemas.microsoft.com/office/drawing/2014/main" id="{9A09D8FC-BA7D-41CC-A942-4F494468D409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1798638"/>
            <a:ext cx="1676400" cy="1219200"/>
            <a:chOff x="4464" y="816"/>
            <a:chExt cx="1056" cy="768"/>
          </a:xfrm>
        </p:grpSpPr>
        <p:sp>
          <p:nvSpPr>
            <p:cNvPr id="27681" name="Rectangle 134">
              <a:extLst>
                <a:ext uri="{FF2B5EF4-FFF2-40B4-BE49-F238E27FC236}">
                  <a16:creationId xmlns:a16="http://schemas.microsoft.com/office/drawing/2014/main" id="{DB0A224E-78DD-44BF-8D34-57CE41202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816"/>
              <a:ext cx="1056" cy="768"/>
            </a:xfrm>
            <a:prstGeom prst="rect">
              <a:avLst/>
            </a:prstGeom>
            <a:solidFill>
              <a:srgbClr val="808080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82" name="Rectangle 135">
              <a:extLst>
                <a:ext uri="{FF2B5EF4-FFF2-40B4-BE49-F238E27FC236}">
                  <a16:creationId xmlns:a16="http://schemas.microsoft.com/office/drawing/2014/main" id="{362D149D-0EA5-44CC-BAF3-797D1D766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200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EDFE4A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满带</a:t>
              </a:r>
            </a:p>
          </p:txBody>
        </p:sp>
      </p:grpSp>
      <p:sp>
        <p:nvSpPr>
          <p:cNvPr id="150664" name="Rectangle 136">
            <a:extLst>
              <a:ext uri="{FF2B5EF4-FFF2-40B4-BE49-F238E27FC236}">
                <a16:creationId xmlns:a16="http://schemas.microsoft.com/office/drawing/2014/main" id="{307CA005-5A91-4F97-8AD7-254C0DF25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90600"/>
            <a:ext cx="4287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EDFE4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价带只填入了部分电子</a:t>
            </a:r>
          </a:p>
        </p:txBody>
      </p:sp>
      <p:sp>
        <p:nvSpPr>
          <p:cNvPr id="150665" name="Rectangle 137">
            <a:extLst>
              <a:ext uri="{FF2B5EF4-FFF2-40B4-BE49-F238E27FC236}">
                <a16:creationId xmlns:a16="http://schemas.microsoft.com/office/drawing/2014/main" id="{A5C3B7B1-C1AA-46FD-9DB3-4F89E3335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412875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EDFE4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满带与导带（空带）重叠</a:t>
            </a:r>
          </a:p>
        </p:txBody>
      </p:sp>
      <p:sp>
        <p:nvSpPr>
          <p:cNvPr id="150666" name="AutoShape 138">
            <a:extLst>
              <a:ext uri="{FF2B5EF4-FFF2-40B4-BE49-F238E27FC236}">
                <a16:creationId xmlns:a16="http://schemas.microsoft.com/office/drawing/2014/main" id="{AFB307B0-7152-409D-BFEC-65C33D4BFC34}"/>
              </a:ext>
            </a:extLst>
          </p:cNvPr>
          <p:cNvSpPr>
            <a:spLocks/>
          </p:cNvSpPr>
          <p:nvPr/>
        </p:nvSpPr>
        <p:spPr bwMode="auto">
          <a:xfrm rot="-5400000">
            <a:off x="6743700" y="1549400"/>
            <a:ext cx="304800" cy="3886200"/>
          </a:xfrm>
          <a:prstGeom prst="leftBrace">
            <a:avLst>
              <a:gd name="adj1" fmla="val 106250"/>
              <a:gd name="adj2" fmla="val 50000"/>
            </a:avLst>
          </a:prstGeom>
          <a:noFill/>
          <a:ln w="222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0667" name="Rectangle 139">
            <a:extLst>
              <a:ext uri="{FF2B5EF4-FFF2-40B4-BE49-F238E27FC236}">
                <a16:creationId xmlns:a16="http://schemas.microsoft.com/office/drawing/2014/main" id="{2F0BB992-8674-4DA8-BC59-480807FCE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6055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 sz="2400">
                <a:solidFill>
                  <a:srgbClr val="00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半导体</a:t>
            </a:r>
          </a:p>
        </p:txBody>
      </p:sp>
      <p:sp>
        <p:nvSpPr>
          <p:cNvPr id="150668" name="Line 140">
            <a:extLst>
              <a:ext uri="{FF2B5EF4-FFF2-40B4-BE49-F238E27FC236}">
                <a16:creationId xmlns:a16="http://schemas.microsoft.com/office/drawing/2014/main" id="{0030DD38-B980-4B30-99A4-648EAE29C2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3886200"/>
            <a:ext cx="0" cy="281940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0669" name="Object 141">
            <a:extLst>
              <a:ext uri="{FF2B5EF4-FFF2-40B4-BE49-F238E27FC236}">
                <a16:creationId xmlns:a16="http://schemas.microsoft.com/office/drawing/2014/main" id="{C45C8C46-66C1-4691-888A-C799D932D4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3886200"/>
          <a:ext cx="3460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8" name="Equation" r:id="rId10" imgW="66654" imgH="76323" progId="Equation.3">
                  <p:embed/>
                </p:oleObj>
              </mc:Choice>
              <mc:Fallback>
                <p:oleObj name="Equation" r:id="rId10" imgW="66654" imgH="76323" progId="Equation.3">
                  <p:embed/>
                  <p:pic>
                    <p:nvPicPr>
                      <p:cNvPr id="150669" name="Object 141">
                        <a:extLst>
                          <a:ext uri="{FF2B5EF4-FFF2-40B4-BE49-F238E27FC236}">
                            <a16:creationId xmlns:a16="http://schemas.microsoft.com/office/drawing/2014/main" id="{C45C8C46-66C1-4691-888A-C799D932D4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886200"/>
                        <a:ext cx="34607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0670" name="Group 142">
            <a:extLst>
              <a:ext uri="{FF2B5EF4-FFF2-40B4-BE49-F238E27FC236}">
                <a16:creationId xmlns:a16="http://schemas.microsoft.com/office/drawing/2014/main" id="{35151F6A-AAA3-49F2-9FAE-5C2315771FD4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5867400"/>
            <a:ext cx="1676400" cy="533400"/>
            <a:chOff x="3552" y="3504"/>
            <a:chExt cx="1056" cy="336"/>
          </a:xfrm>
        </p:grpSpPr>
        <p:sp>
          <p:nvSpPr>
            <p:cNvPr id="27679" name="Rectangle 143">
              <a:extLst>
                <a:ext uri="{FF2B5EF4-FFF2-40B4-BE49-F238E27FC236}">
                  <a16:creationId xmlns:a16="http://schemas.microsoft.com/office/drawing/2014/main" id="{0742F9E1-66C2-4693-B4A7-1FDA5D9D8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04"/>
              <a:ext cx="1056" cy="336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80" name="Rectangle 144">
              <a:extLst>
                <a:ext uri="{FF2B5EF4-FFF2-40B4-BE49-F238E27FC236}">
                  <a16:creationId xmlns:a16="http://schemas.microsoft.com/office/drawing/2014/main" id="{3FC9F8BB-B3E9-4CF4-BF2F-48FBB3DC3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52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EDFE4A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满带</a:t>
              </a:r>
            </a:p>
          </p:txBody>
        </p:sp>
      </p:grpSp>
      <p:grpSp>
        <p:nvGrpSpPr>
          <p:cNvPr id="150673" name="Group 145">
            <a:extLst>
              <a:ext uri="{FF2B5EF4-FFF2-40B4-BE49-F238E27FC236}">
                <a16:creationId xmlns:a16="http://schemas.microsoft.com/office/drawing/2014/main" id="{0E626F1A-7A2C-4DC4-AE18-D496FFB444B5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724400"/>
            <a:ext cx="1676400" cy="533400"/>
            <a:chOff x="3552" y="2784"/>
            <a:chExt cx="1056" cy="336"/>
          </a:xfrm>
        </p:grpSpPr>
        <p:sp>
          <p:nvSpPr>
            <p:cNvPr id="27677" name="Rectangle 146">
              <a:extLst>
                <a:ext uri="{FF2B5EF4-FFF2-40B4-BE49-F238E27FC236}">
                  <a16:creationId xmlns:a16="http://schemas.microsoft.com/office/drawing/2014/main" id="{A57ED59A-ECD2-41B5-B614-5B0C6FB24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784"/>
              <a:ext cx="1056" cy="336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78" name="Rectangle 147">
              <a:extLst>
                <a:ext uri="{FF2B5EF4-FFF2-40B4-BE49-F238E27FC236}">
                  <a16:creationId xmlns:a16="http://schemas.microsoft.com/office/drawing/2014/main" id="{FE31AF53-F3F5-40CF-8236-D5E5F8DAD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832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5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EDFE4A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导带</a:t>
              </a:r>
            </a:p>
          </p:txBody>
        </p:sp>
      </p:grpSp>
      <p:sp>
        <p:nvSpPr>
          <p:cNvPr id="150676" name="Line 148">
            <a:extLst>
              <a:ext uri="{FF2B5EF4-FFF2-40B4-BE49-F238E27FC236}">
                <a16:creationId xmlns:a16="http://schemas.microsoft.com/office/drawing/2014/main" id="{3C32E4CC-32D8-4605-BBE5-AD952CCE4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5257800"/>
            <a:ext cx="0" cy="60960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0677" name="Object 149">
            <a:extLst>
              <a:ext uri="{FF2B5EF4-FFF2-40B4-BE49-F238E27FC236}">
                <a16:creationId xmlns:a16="http://schemas.microsoft.com/office/drawing/2014/main" id="{6143A400-0BF7-4030-908E-0AE9A6EF14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5334000"/>
          <a:ext cx="6635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9" name="Equation" r:id="rId12" imgW="209486" imgH="152647" progId="Equation.3">
                  <p:embed/>
                </p:oleObj>
              </mc:Choice>
              <mc:Fallback>
                <p:oleObj name="Equation" r:id="rId12" imgW="209486" imgH="152647" progId="Equation.3">
                  <p:embed/>
                  <p:pic>
                    <p:nvPicPr>
                      <p:cNvPr id="150677" name="Object 149">
                        <a:extLst>
                          <a:ext uri="{FF2B5EF4-FFF2-40B4-BE49-F238E27FC236}">
                            <a16:creationId xmlns:a16="http://schemas.microsoft.com/office/drawing/2014/main" id="{6143A400-0BF7-4030-908E-0AE9A6EF14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334000"/>
                        <a:ext cx="6635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678" name="Rectangle 150">
            <a:extLst>
              <a:ext uri="{FF2B5EF4-FFF2-40B4-BE49-F238E27FC236}">
                <a16:creationId xmlns:a16="http://schemas.microsoft.com/office/drawing/2014/main" id="{31EE6F55-3386-454A-93EE-169B53867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317750"/>
            <a:ext cx="4287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EDFE4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半导体的能带特点：</a:t>
            </a:r>
          </a:p>
        </p:txBody>
      </p:sp>
      <p:sp>
        <p:nvSpPr>
          <p:cNvPr id="150679" name="Rectangle 151">
            <a:extLst>
              <a:ext uri="{FF2B5EF4-FFF2-40B4-BE49-F238E27FC236}">
                <a16:creationId xmlns:a16="http://schemas.microsoft.com/office/drawing/2014/main" id="{586FB873-A3BD-44AD-8E1A-D3C9A8BBB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74950"/>
            <a:ext cx="40386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最高的满带（价带）与最低的空带（激发态）间的禁带宽度较小。</a:t>
            </a:r>
          </a:p>
        </p:txBody>
      </p:sp>
      <p:sp>
        <p:nvSpPr>
          <p:cNvPr id="150680" name="Rectangle 152">
            <a:extLst>
              <a:ext uri="{FF2B5EF4-FFF2-40B4-BE49-F238E27FC236}">
                <a16:creationId xmlns:a16="http://schemas.microsoft.com/office/drawing/2014/main" id="{C6D5E0AA-8959-4557-AA8D-030690B3C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96240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EDFE4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在外界作用下，有两个结果：</a:t>
            </a:r>
          </a:p>
        </p:txBody>
      </p:sp>
      <p:sp>
        <p:nvSpPr>
          <p:cNvPr id="150681" name="Rectangle 153">
            <a:extLst>
              <a:ext uri="{FF2B5EF4-FFF2-40B4-BE49-F238E27FC236}">
                <a16:creationId xmlns:a16="http://schemas.microsoft.com/office/drawing/2014/main" id="{E8F9FF7E-74B5-4653-B378-99071398D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35475"/>
            <a:ext cx="46863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A.  </a:t>
            </a: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进入导带中的电子形成电子导电，与金属中的电子相同。</a:t>
            </a:r>
          </a:p>
        </p:txBody>
      </p:sp>
      <p:sp>
        <p:nvSpPr>
          <p:cNvPr id="150682" name="Rectangle 154">
            <a:extLst>
              <a:ext uri="{FF2B5EF4-FFF2-40B4-BE49-F238E27FC236}">
                <a16:creationId xmlns:a16="http://schemas.microsoft.com/office/drawing/2014/main" id="{648C2E4A-4670-4346-BBEC-F9569DE84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49875"/>
            <a:ext cx="454342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 </a:t>
            </a:r>
            <a:r>
              <a:rPr kumimoji="1"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价带中留下的空态，象正电荷一样，形成空穴导电。</a:t>
            </a:r>
          </a:p>
        </p:txBody>
      </p:sp>
      <p:sp>
        <p:nvSpPr>
          <p:cNvPr id="150683" name="Rectangle 155">
            <a:extLst>
              <a:ext uri="{FF2B5EF4-FFF2-40B4-BE49-F238E27FC236}">
                <a16:creationId xmlns:a16="http://schemas.microsoft.com/office/drawing/2014/main" id="{143F3270-F6F7-4C3F-8457-2AD1715FB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248400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EDFE4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半导体 </a:t>
            </a:r>
            <a:r>
              <a:rPr kumimoji="1" lang="en-US" altLang="zh-CN" sz="2400">
                <a:solidFill>
                  <a:srgbClr val="EDFE4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 </a:t>
            </a:r>
            <a:r>
              <a:rPr kumimoji="1" lang="zh-CN" altLang="en-US" sz="2400">
                <a:solidFill>
                  <a:srgbClr val="EDFE4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电子和空穴导电概念</a:t>
            </a:r>
          </a:p>
        </p:txBody>
      </p:sp>
    </p:spTree>
    <p:extLst>
      <p:ext uri="{BB962C8B-B14F-4D97-AF65-F5344CB8AC3E}">
        <p14:creationId xmlns:p14="http://schemas.microsoft.com/office/powerpoint/2010/main" val="296958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15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0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300"/>
                                        <p:tgtEl>
                                          <p:spTgt spid="15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5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300"/>
                                        <p:tgtEl>
                                          <p:spTgt spid="15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0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0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300"/>
                                        <p:tgtEl>
                                          <p:spTgt spid="15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15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5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5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5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300"/>
                                        <p:tgtEl>
                                          <p:spTgt spid="15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300"/>
                                        <p:tgtEl>
                                          <p:spTgt spid="15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50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300"/>
                                        <p:tgtEl>
                                          <p:spTgt spid="15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300" fill="hold"/>
                                        <p:tgtEl>
                                          <p:spTgt spid="150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300" fill="hold"/>
                                        <p:tgtEl>
                                          <p:spTgt spid="150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300"/>
                                        <p:tgtEl>
                                          <p:spTgt spid="15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6" dur="300"/>
                                        <p:tgtEl>
                                          <p:spTgt spid="15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649" grpId="0" autoUpdateAnimBg="0"/>
      <p:bldP spid="150652" grpId="0" autoUpdateAnimBg="0"/>
      <p:bldP spid="150664" grpId="0" autoUpdateAnimBg="0"/>
      <p:bldP spid="150665" grpId="0" autoUpdateAnimBg="0"/>
      <p:bldP spid="150666" grpId="0" animBg="1"/>
      <p:bldP spid="150667" grpId="0" autoUpdateAnimBg="0"/>
      <p:bldP spid="150678" grpId="0" autoUpdateAnimBg="0"/>
      <p:bldP spid="150679" grpId="0" autoUpdateAnimBg="0"/>
      <p:bldP spid="150680" grpId="0" autoUpdateAnimBg="0"/>
      <p:bldP spid="150681" grpId="0" autoUpdateAnimBg="0"/>
      <p:bldP spid="150682" grpId="0" autoUpdateAnimBg="0"/>
      <p:bldP spid="15068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04" name="Rectangle 52">
            <a:extLst>
              <a:ext uri="{FF2B5EF4-FFF2-40B4-BE49-F238E27FC236}">
                <a16:creationId xmlns:a16="http://schemas.microsoft.com/office/drawing/2014/main" id="{79A4D9A5-ADC6-42EF-AB24-E757F910E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7200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  </a:t>
            </a:r>
            <a:r>
              <a:rPr kumimoji="1" lang="zh-CN" altLang="en-US" sz="2400">
                <a:solidFill>
                  <a:srgbClr val="00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本征半导体    掺杂半导体</a:t>
            </a:r>
          </a:p>
        </p:txBody>
      </p:sp>
      <p:sp>
        <p:nvSpPr>
          <p:cNvPr id="151605" name="Rectangle 53">
            <a:extLst>
              <a:ext uri="{FF2B5EF4-FFF2-40B4-BE49-F238E27FC236}">
                <a16:creationId xmlns:a16="http://schemas.microsoft.com/office/drawing/2014/main" id="{A52FD402-99F3-48E1-96D5-CA09D31AC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4287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EDFE4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>
                <a:solidFill>
                  <a:srgbClr val="EDFE4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>
                <a:solidFill>
                  <a:srgbClr val="EDFE4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）本征半导体：</a:t>
            </a:r>
          </a:p>
        </p:txBody>
      </p:sp>
      <p:sp>
        <p:nvSpPr>
          <p:cNvPr id="151606" name="Rectangle 54">
            <a:extLst>
              <a:ext uri="{FF2B5EF4-FFF2-40B4-BE49-F238E27FC236}">
                <a16:creationId xmlns:a16="http://schemas.microsoft.com/office/drawing/2014/main" id="{3F0AF590-79FF-45FE-B522-DEC4CB8BC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914400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外电场作用下，导带中的电子和满带</a:t>
            </a:r>
          </a:p>
        </p:txBody>
      </p:sp>
      <p:sp>
        <p:nvSpPr>
          <p:cNvPr id="151607" name="Rectangle 55">
            <a:extLst>
              <a:ext uri="{FF2B5EF4-FFF2-40B4-BE49-F238E27FC236}">
                <a16:creationId xmlns:a16="http://schemas.microsoft.com/office/drawing/2014/main" id="{822E7F48-122C-468C-BD04-4D36CBB91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3716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中的空穴都参与导电。</a:t>
            </a:r>
          </a:p>
        </p:txBody>
      </p:sp>
      <p:sp>
        <p:nvSpPr>
          <p:cNvPr id="151608" name="Rectangle 56">
            <a:extLst>
              <a:ext uri="{FF2B5EF4-FFF2-40B4-BE49-F238E27FC236}">
                <a16:creationId xmlns:a16="http://schemas.microsoft.com/office/drawing/2014/main" id="{81211D85-338E-4DB7-8991-02E4A78C3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050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EDFE4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电子，空穴＝本征载流子</a:t>
            </a:r>
          </a:p>
        </p:txBody>
      </p:sp>
      <p:sp>
        <p:nvSpPr>
          <p:cNvPr id="151609" name="Rectangle 57">
            <a:extLst>
              <a:ext uri="{FF2B5EF4-FFF2-40B4-BE49-F238E27FC236}">
                <a16:creationId xmlns:a16="http://schemas.microsoft.com/office/drawing/2014/main" id="{96AF0D89-B62D-4E13-8B69-886E387C5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9050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EDFE4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导电性称为本征导电性</a:t>
            </a:r>
          </a:p>
        </p:txBody>
      </p:sp>
      <p:sp>
        <p:nvSpPr>
          <p:cNvPr id="151610" name="Rectangle 58">
            <a:extLst>
              <a:ext uri="{FF2B5EF4-FFF2-40B4-BE49-F238E27FC236}">
                <a16:creationId xmlns:a16="http://schemas.microsoft.com/office/drawing/2014/main" id="{CB6006EF-85F0-4D81-9A4C-68AFCFD9D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5000"/>
            <a:ext cx="7620000" cy="533400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1611" name="Rectangle 59">
            <a:extLst>
              <a:ext uri="{FF2B5EF4-FFF2-40B4-BE49-F238E27FC236}">
                <a16:creationId xmlns:a16="http://schemas.microsoft.com/office/drawing/2014/main" id="{CDB1D7E7-4455-492D-80EE-8431747F6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514600"/>
            <a:ext cx="4287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EDFE4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>
                <a:solidFill>
                  <a:srgbClr val="EDFE4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>
                <a:solidFill>
                  <a:srgbClr val="EDFE4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）掺杂半导体：</a:t>
            </a:r>
          </a:p>
        </p:txBody>
      </p:sp>
      <p:sp>
        <p:nvSpPr>
          <p:cNvPr id="151612" name="Rectangle 60">
            <a:extLst>
              <a:ext uri="{FF2B5EF4-FFF2-40B4-BE49-F238E27FC236}">
                <a16:creationId xmlns:a16="http://schemas.microsoft.com/office/drawing/2014/main" id="{325F9CCC-3FBA-43CC-BFE2-985BA4260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971800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通过掺入部分杂质，提高半导体的导电能力，改变导电机构。</a:t>
            </a:r>
          </a:p>
        </p:txBody>
      </p:sp>
      <p:sp>
        <p:nvSpPr>
          <p:cNvPr id="151613" name="Rectangle 61">
            <a:extLst>
              <a:ext uri="{FF2B5EF4-FFF2-40B4-BE49-F238E27FC236}">
                <a16:creationId xmlns:a16="http://schemas.microsoft.com/office/drawing/2014/main" id="{9E614239-FBBA-4E92-8199-69B0A1E02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5052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★ n</a:t>
            </a: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型半导体：</a:t>
            </a:r>
          </a:p>
        </p:txBody>
      </p:sp>
      <p:sp>
        <p:nvSpPr>
          <p:cNvPr id="151614" name="Rectangle 62">
            <a:extLst>
              <a:ext uri="{FF2B5EF4-FFF2-40B4-BE49-F238E27FC236}">
                <a16:creationId xmlns:a16="http://schemas.microsoft.com/office/drawing/2014/main" id="{B81479D2-1712-43C6-8CBE-46972B454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05200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在硅半导体中掺入少量五价元素</a:t>
            </a:r>
          </a:p>
        </p:txBody>
      </p:sp>
      <p:sp>
        <p:nvSpPr>
          <p:cNvPr id="151615" name="Oval 63">
            <a:extLst>
              <a:ext uri="{FF2B5EF4-FFF2-40B4-BE49-F238E27FC236}">
                <a16:creationId xmlns:a16="http://schemas.microsoft.com/office/drawing/2014/main" id="{87B5A5F5-1907-45A0-B4BD-A97870119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181600"/>
            <a:ext cx="228600" cy="2286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1616" name="Rectangle 64">
            <a:extLst>
              <a:ext uri="{FF2B5EF4-FFF2-40B4-BE49-F238E27FC236}">
                <a16:creationId xmlns:a16="http://schemas.microsoft.com/office/drawing/2014/main" id="{2BEC9BAB-B0A2-435A-AA05-4855F4E85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953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导电电子</a:t>
            </a:r>
          </a:p>
        </p:txBody>
      </p:sp>
      <p:sp>
        <p:nvSpPr>
          <p:cNvPr id="151617" name="Line 65">
            <a:extLst>
              <a:ext uri="{FF2B5EF4-FFF2-40B4-BE49-F238E27FC236}">
                <a16:creationId xmlns:a16="http://schemas.microsoft.com/office/drawing/2014/main" id="{47CFAEA6-9632-4A58-8FDB-FCAC797E80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4114800"/>
            <a:ext cx="0" cy="259080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1618" name="Object 66">
            <a:extLst>
              <a:ext uri="{FF2B5EF4-FFF2-40B4-BE49-F238E27FC236}">
                <a16:creationId xmlns:a16="http://schemas.microsoft.com/office/drawing/2014/main" id="{1657E2C3-ACCD-493E-9FE6-037493FF81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4038600"/>
          <a:ext cx="3460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2" name="Equation" r:id="rId4" imgW="66654" imgH="76323" progId="Equation.3">
                  <p:embed/>
                </p:oleObj>
              </mc:Choice>
              <mc:Fallback>
                <p:oleObj name="Equation" r:id="rId4" imgW="66654" imgH="76323" progId="Equation.3">
                  <p:embed/>
                  <p:pic>
                    <p:nvPicPr>
                      <p:cNvPr id="151618" name="Object 66">
                        <a:extLst>
                          <a:ext uri="{FF2B5EF4-FFF2-40B4-BE49-F238E27FC236}">
                            <a16:creationId xmlns:a16="http://schemas.microsoft.com/office/drawing/2014/main" id="{1657E2C3-ACCD-493E-9FE6-037493FF81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038600"/>
                        <a:ext cx="34607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1619" name="Group 67">
            <a:extLst>
              <a:ext uri="{FF2B5EF4-FFF2-40B4-BE49-F238E27FC236}">
                <a16:creationId xmlns:a16="http://schemas.microsoft.com/office/drawing/2014/main" id="{66B25C32-B7D3-444E-A290-D49D7B4684BE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867400"/>
            <a:ext cx="1905000" cy="533400"/>
            <a:chOff x="3264" y="3696"/>
            <a:chExt cx="1200" cy="336"/>
          </a:xfrm>
        </p:grpSpPr>
        <p:sp>
          <p:nvSpPr>
            <p:cNvPr id="28727" name="Rectangle 68">
              <a:extLst>
                <a:ext uri="{FF2B5EF4-FFF2-40B4-BE49-F238E27FC236}">
                  <a16:creationId xmlns:a16="http://schemas.microsoft.com/office/drawing/2014/main" id="{94F15B7B-4A06-46D3-90DF-522A63C65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696"/>
              <a:ext cx="1200" cy="336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28" name="Rectangle 69">
              <a:extLst>
                <a:ext uri="{FF2B5EF4-FFF2-40B4-BE49-F238E27FC236}">
                  <a16:creationId xmlns:a16="http://schemas.microsoft.com/office/drawing/2014/main" id="{3B902675-6FEC-4901-826E-0B8CD6DE2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744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EDFE4A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满带</a:t>
              </a:r>
            </a:p>
          </p:txBody>
        </p:sp>
      </p:grpSp>
      <p:grpSp>
        <p:nvGrpSpPr>
          <p:cNvPr id="151622" name="Group 70">
            <a:extLst>
              <a:ext uri="{FF2B5EF4-FFF2-40B4-BE49-F238E27FC236}">
                <a16:creationId xmlns:a16="http://schemas.microsoft.com/office/drawing/2014/main" id="{7E167784-EEF7-49FD-8F48-C87FB432A5D1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4572000"/>
            <a:ext cx="1905000" cy="533400"/>
            <a:chOff x="3264" y="2880"/>
            <a:chExt cx="1200" cy="336"/>
          </a:xfrm>
        </p:grpSpPr>
        <p:sp>
          <p:nvSpPr>
            <p:cNvPr id="28725" name="Rectangle 71">
              <a:extLst>
                <a:ext uri="{FF2B5EF4-FFF2-40B4-BE49-F238E27FC236}">
                  <a16:creationId xmlns:a16="http://schemas.microsoft.com/office/drawing/2014/main" id="{E33F2A2F-0E11-45BC-AEA0-8A5CC6831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80"/>
              <a:ext cx="1200" cy="336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26" name="Rectangle 72">
              <a:extLst>
                <a:ext uri="{FF2B5EF4-FFF2-40B4-BE49-F238E27FC236}">
                  <a16:creationId xmlns:a16="http://schemas.microsoft.com/office/drawing/2014/main" id="{028E35F2-6CEE-427C-8F14-9BBFC3DC8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928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EDFE4A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导带</a:t>
              </a:r>
            </a:p>
          </p:txBody>
        </p:sp>
      </p:grpSp>
      <p:graphicFrame>
        <p:nvGraphicFramePr>
          <p:cNvPr id="151625" name="Object 73">
            <a:extLst>
              <a:ext uri="{FF2B5EF4-FFF2-40B4-BE49-F238E27FC236}">
                <a16:creationId xmlns:a16="http://schemas.microsoft.com/office/drawing/2014/main" id="{3A299300-6D9A-4D0B-9391-4C2302D987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5181600"/>
          <a:ext cx="6635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3" name="Equation" r:id="rId6" imgW="209486" imgH="152647" progId="Equation.3">
                  <p:embed/>
                </p:oleObj>
              </mc:Choice>
              <mc:Fallback>
                <p:oleObj name="Equation" r:id="rId6" imgW="209486" imgH="152647" progId="Equation.3">
                  <p:embed/>
                  <p:pic>
                    <p:nvPicPr>
                      <p:cNvPr id="151625" name="Object 73">
                        <a:extLst>
                          <a:ext uri="{FF2B5EF4-FFF2-40B4-BE49-F238E27FC236}">
                            <a16:creationId xmlns:a16="http://schemas.microsoft.com/office/drawing/2014/main" id="{3A299300-6D9A-4D0B-9391-4C2302D987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181600"/>
                        <a:ext cx="6635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626" name="Line 74">
            <a:extLst>
              <a:ext uri="{FF2B5EF4-FFF2-40B4-BE49-F238E27FC236}">
                <a16:creationId xmlns:a16="http://schemas.microsoft.com/office/drawing/2014/main" id="{0BF18169-19C9-491D-9DEE-D8FDDCB67F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334000"/>
            <a:ext cx="2133600" cy="0"/>
          </a:xfrm>
          <a:prstGeom prst="line">
            <a:avLst/>
          </a:prstGeom>
          <a:noFill/>
          <a:ln w="19050">
            <a:solidFill>
              <a:srgbClr val="FFCC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1627" name="Group 75">
            <a:extLst>
              <a:ext uri="{FF2B5EF4-FFF2-40B4-BE49-F238E27FC236}">
                <a16:creationId xmlns:a16="http://schemas.microsoft.com/office/drawing/2014/main" id="{5DE9D848-19D7-4A03-B1F8-8819B35D5B99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5257800"/>
            <a:ext cx="1295400" cy="152400"/>
            <a:chOff x="3552" y="3312"/>
            <a:chExt cx="816" cy="96"/>
          </a:xfrm>
        </p:grpSpPr>
        <p:sp>
          <p:nvSpPr>
            <p:cNvPr id="28721" name="Oval 76">
              <a:extLst>
                <a:ext uri="{FF2B5EF4-FFF2-40B4-BE49-F238E27FC236}">
                  <a16:creationId xmlns:a16="http://schemas.microsoft.com/office/drawing/2014/main" id="{640CDD85-3318-4D00-A58C-86CBE7452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12"/>
              <a:ext cx="96" cy="96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22" name="Oval 77">
              <a:extLst>
                <a:ext uri="{FF2B5EF4-FFF2-40B4-BE49-F238E27FC236}">
                  <a16:creationId xmlns:a16="http://schemas.microsoft.com/office/drawing/2014/main" id="{CAE82DFF-AC73-4D8E-8904-C6171AEC6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312"/>
              <a:ext cx="96" cy="96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23" name="Oval 78">
              <a:extLst>
                <a:ext uri="{FF2B5EF4-FFF2-40B4-BE49-F238E27FC236}">
                  <a16:creationId xmlns:a16="http://schemas.microsoft.com/office/drawing/2014/main" id="{689575C4-8DB2-4034-9AC5-FEE126D71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312"/>
              <a:ext cx="96" cy="96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724" name="Oval 79">
              <a:extLst>
                <a:ext uri="{FF2B5EF4-FFF2-40B4-BE49-F238E27FC236}">
                  <a16:creationId xmlns:a16="http://schemas.microsoft.com/office/drawing/2014/main" id="{706BECF4-E254-41EB-A519-B4DB5BB1E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312"/>
              <a:ext cx="96" cy="96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1632" name="AutoShape 80">
            <a:extLst>
              <a:ext uri="{FF2B5EF4-FFF2-40B4-BE49-F238E27FC236}">
                <a16:creationId xmlns:a16="http://schemas.microsoft.com/office/drawing/2014/main" id="{3F88C3BD-5562-4E21-A708-11A67AC36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429000"/>
            <a:ext cx="1371600" cy="1752600"/>
          </a:xfrm>
          <a:prstGeom prst="wedgeRectCallout">
            <a:avLst>
              <a:gd name="adj1" fmla="val -82755"/>
              <a:gd name="adj2" fmla="val 57699"/>
            </a:avLst>
          </a:prstGeom>
          <a:noFill/>
          <a:ln w="2222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EDFE4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施主能级</a:t>
            </a:r>
            <a:r>
              <a:rPr kumimoji="1" lang="en-US" altLang="zh-CN" sz="2400">
                <a:solidFill>
                  <a:srgbClr val="EDFE4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kumimoji="1" lang="zh-CN" altLang="en-US" sz="2400">
                <a:solidFill>
                  <a:srgbClr val="EDFE4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局域能级</a:t>
            </a:r>
          </a:p>
        </p:txBody>
      </p:sp>
      <p:sp>
        <p:nvSpPr>
          <p:cNvPr id="151633" name="Line 81">
            <a:extLst>
              <a:ext uri="{FF2B5EF4-FFF2-40B4-BE49-F238E27FC236}">
                <a16:creationId xmlns:a16="http://schemas.microsoft.com/office/drawing/2014/main" id="{BD540CE8-431E-4C10-BC7F-454EC43613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876800"/>
            <a:ext cx="0" cy="3810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1634" name="Object 82">
            <a:extLst>
              <a:ext uri="{FF2B5EF4-FFF2-40B4-BE49-F238E27FC236}">
                <a16:creationId xmlns:a16="http://schemas.microsoft.com/office/drawing/2014/main" id="{A72AF89F-2F61-4041-B304-C6EB07B042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5486400"/>
          <a:ext cx="176053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4" name="Equation" r:id="rId8" imgW="685589" imgH="152647" progId="Equation.3">
                  <p:embed/>
                </p:oleObj>
              </mc:Choice>
              <mc:Fallback>
                <p:oleObj name="Equation" r:id="rId8" imgW="685589" imgH="152647" progId="Equation.3">
                  <p:embed/>
                  <p:pic>
                    <p:nvPicPr>
                      <p:cNvPr id="151634" name="Object 82">
                        <a:extLst>
                          <a:ext uri="{FF2B5EF4-FFF2-40B4-BE49-F238E27FC236}">
                            <a16:creationId xmlns:a16="http://schemas.microsoft.com/office/drawing/2014/main" id="{A72AF89F-2F61-4041-B304-C6EB07B042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486400"/>
                        <a:ext cx="176053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635" name="Rectangle 83">
            <a:extLst>
              <a:ext uri="{FF2B5EF4-FFF2-40B4-BE49-F238E27FC236}">
                <a16:creationId xmlns:a16="http://schemas.microsoft.com/office/drawing/2014/main" id="{A52E2945-3572-4FC5-9DFF-0732B3F89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6019800"/>
            <a:ext cx="3068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EDFE4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电子型半导体</a:t>
            </a:r>
          </a:p>
        </p:txBody>
      </p:sp>
      <p:grpSp>
        <p:nvGrpSpPr>
          <p:cNvPr id="151636" name="Group 84">
            <a:extLst>
              <a:ext uri="{FF2B5EF4-FFF2-40B4-BE49-F238E27FC236}">
                <a16:creationId xmlns:a16="http://schemas.microsoft.com/office/drawing/2014/main" id="{F4D6A36D-E6DD-40B4-983F-72564B3A7E60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267200"/>
            <a:ext cx="1981200" cy="2133600"/>
            <a:chOff x="528" y="2688"/>
            <a:chExt cx="1248" cy="1344"/>
          </a:xfrm>
        </p:grpSpPr>
        <p:sp>
          <p:nvSpPr>
            <p:cNvPr id="28699" name="Oval 85">
              <a:extLst>
                <a:ext uri="{FF2B5EF4-FFF2-40B4-BE49-F238E27FC236}">
                  <a16:creationId xmlns:a16="http://schemas.microsoft.com/office/drawing/2014/main" id="{DBBB5CDB-4B8C-4455-8D89-5D4D90CA1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168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8700" name="Object 86">
              <a:extLst>
                <a:ext uri="{FF2B5EF4-FFF2-40B4-BE49-F238E27FC236}">
                  <a16:creationId xmlns:a16="http://schemas.microsoft.com/office/drawing/2014/main" id="{E1802037-9B63-4457-A819-E6DF32801D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3216"/>
            <a:ext cx="218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85" name="Equation" r:id="rId10" imgW="66654" imgH="76323" progId="Equation.3">
                    <p:embed/>
                  </p:oleObj>
                </mc:Choice>
                <mc:Fallback>
                  <p:oleObj name="Equation" r:id="rId10" imgW="66654" imgH="76323" progId="Equation.3">
                    <p:embed/>
                    <p:pic>
                      <p:nvPicPr>
                        <p:cNvPr id="28700" name="Object 86">
                          <a:extLst>
                            <a:ext uri="{FF2B5EF4-FFF2-40B4-BE49-F238E27FC236}">
                              <a16:creationId xmlns:a16="http://schemas.microsoft.com/office/drawing/2014/main" id="{E1802037-9B63-4457-A819-E6DF32801D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216"/>
                          <a:ext cx="218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80808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701" name="Group 87">
              <a:extLst>
                <a:ext uri="{FF2B5EF4-FFF2-40B4-BE49-F238E27FC236}">
                  <a16:creationId xmlns:a16="http://schemas.microsoft.com/office/drawing/2014/main" id="{5047A90F-22F6-429F-BC59-0B2C04F219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3648"/>
              <a:ext cx="384" cy="384"/>
              <a:chOff x="1152" y="3168"/>
              <a:chExt cx="384" cy="384"/>
            </a:xfrm>
          </p:grpSpPr>
          <p:sp>
            <p:nvSpPr>
              <p:cNvPr id="28719" name="Oval 88">
                <a:extLst>
                  <a:ext uri="{FF2B5EF4-FFF2-40B4-BE49-F238E27FC236}">
                    <a16:creationId xmlns:a16="http://schemas.microsoft.com/office/drawing/2014/main" id="{874B358D-21D4-4D19-8E06-17B8EC26E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384" cy="384"/>
              </a:xfrm>
              <a:prstGeom prst="ellipse">
                <a:avLst/>
              </a:prstGeom>
              <a:noFill/>
              <a:ln w="2222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28720" name="Object 89">
                <a:extLst>
                  <a:ext uri="{FF2B5EF4-FFF2-40B4-BE49-F238E27FC236}">
                    <a16:creationId xmlns:a16="http://schemas.microsoft.com/office/drawing/2014/main" id="{0636C931-E259-4364-8047-E59F09D6D96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00" y="3216"/>
              <a:ext cx="254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886" name="Equation" r:id="rId12" imgW="95221" imgH="95404" progId="Equation.3">
                      <p:embed/>
                    </p:oleObj>
                  </mc:Choice>
                  <mc:Fallback>
                    <p:oleObj name="Equation" r:id="rId12" imgW="95221" imgH="95404" progId="Equation.3">
                      <p:embed/>
                      <p:pic>
                        <p:nvPicPr>
                          <p:cNvPr id="28720" name="Object 89">
                            <a:extLst>
                              <a:ext uri="{FF2B5EF4-FFF2-40B4-BE49-F238E27FC236}">
                                <a16:creationId xmlns:a16="http://schemas.microsoft.com/office/drawing/2014/main" id="{0636C931-E259-4364-8047-E59F09D6D96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3216"/>
                            <a:ext cx="254" cy="2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66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2225">
                                <a:solidFill>
                                  <a:srgbClr val="FF66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8702" name="Group 90">
              <a:extLst>
                <a:ext uri="{FF2B5EF4-FFF2-40B4-BE49-F238E27FC236}">
                  <a16:creationId xmlns:a16="http://schemas.microsoft.com/office/drawing/2014/main" id="{28E7A1EB-3BD2-4353-9D17-4B75FAF549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2688"/>
              <a:ext cx="384" cy="384"/>
              <a:chOff x="1152" y="3168"/>
              <a:chExt cx="384" cy="384"/>
            </a:xfrm>
          </p:grpSpPr>
          <p:sp>
            <p:nvSpPr>
              <p:cNvPr id="28717" name="Oval 91">
                <a:extLst>
                  <a:ext uri="{FF2B5EF4-FFF2-40B4-BE49-F238E27FC236}">
                    <a16:creationId xmlns:a16="http://schemas.microsoft.com/office/drawing/2014/main" id="{B154ECE5-98B8-4ADF-9309-37ADDD75D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384" cy="384"/>
              </a:xfrm>
              <a:prstGeom prst="ellipse">
                <a:avLst/>
              </a:prstGeom>
              <a:noFill/>
              <a:ln w="2222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28718" name="Object 92">
                <a:extLst>
                  <a:ext uri="{FF2B5EF4-FFF2-40B4-BE49-F238E27FC236}">
                    <a16:creationId xmlns:a16="http://schemas.microsoft.com/office/drawing/2014/main" id="{AF4A4A35-245C-4F08-83C4-FACB0D010F6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00" y="3216"/>
              <a:ext cx="254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887" name="Equation" r:id="rId14" imgW="95221" imgH="95404" progId="Equation.3">
                      <p:embed/>
                    </p:oleObj>
                  </mc:Choice>
                  <mc:Fallback>
                    <p:oleObj name="Equation" r:id="rId14" imgW="95221" imgH="95404" progId="Equation.3">
                      <p:embed/>
                      <p:pic>
                        <p:nvPicPr>
                          <p:cNvPr id="28718" name="Object 92">
                            <a:extLst>
                              <a:ext uri="{FF2B5EF4-FFF2-40B4-BE49-F238E27FC236}">
                                <a16:creationId xmlns:a16="http://schemas.microsoft.com/office/drawing/2014/main" id="{AF4A4A35-245C-4F08-83C4-FACB0D010F6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3216"/>
                            <a:ext cx="254" cy="2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66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2225">
                                <a:solidFill>
                                  <a:srgbClr val="FF66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8703" name="Group 93">
              <a:extLst>
                <a:ext uri="{FF2B5EF4-FFF2-40B4-BE49-F238E27FC236}">
                  <a16:creationId xmlns:a16="http://schemas.microsoft.com/office/drawing/2014/main" id="{C7EEE13C-6190-48BE-9A9B-D6D374F07B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3600"/>
              <a:ext cx="384" cy="384"/>
              <a:chOff x="1152" y="3168"/>
              <a:chExt cx="384" cy="384"/>
            </a:xfrm>
          </p:grpSpPr>
          <p:sp>
            <p:nvSpPr>
              <p:cNvPr id="28715" name="Oval 94">
                <a:extLst>
                  <a:ext uri="{FF2B5EF4-FFF2-40B4-BE49-F238E27FC236}">
                    <a16:creationId xmlns:a16="http://schemas.microsoft.com/office/drawing/2014/main" id="{13FA717D-C0EE-4D80-AFB4-816FE97BB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384" cy="384"/>
              </a:xfrm>
              <a:prstGeom prst="ellipse">
                <a:avLst/>
              </a:prstGeom>
              <a:noFill/>
              <a:ln w="2222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28716" name="Object 95">
                <a:extLst>
                  <a:ext uri="{FF2B5EF4-FFF2-40B4-BE49-F238E27FC236}">
                    <a16:creationId xmlns:a16="http://schemas.microsoft.com/office/drawing/2014/main" id="{683F10A9-6237-4D09-B9B3-B01F96474A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00" y="3216"/>
              <a:ext cx="254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888" name="Equation" r:id="rId16" imgW="95221" imgH="95404" progId="Equation.3">
                      <p:embed/>
                    </p:oleObj>
                  </mc:Choice>
                  <mc:Fallback>
                    <p:oleObj name="Equation" r:id="rId16" imgW="95221" imgH="95404" progId="Equation.3">
                      <p:embed/>
                      <p:pic>
                        <p:nvPicPr>
                          <p:cNvPr id="28716" name="Object 95">
                            <a:extLst>
                              <a:ext uri="{FF2B5EF4-FFF2-40B4-BE49-F238E27FC236}">
                                <a16:creationId xmlns:a16="http://schemas.microsoft.com/office/drawing/2014/main" id="{683F10A9-6237-4D09-B9B3-B01F96474A7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3216"/>
                            <a:ext cx="254" cy="2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66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2225">
                                <a:solidFill>
                                  <a:srgbClr val="FF66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704" name="Line 96">
              <a:extLst>
                <a:ext uri="{FF2B5EF4-FFF2-40B4-BE49-F238E27FC236}">
                  <a16:creationId xmlns:a16="http://schemas.microsoft.com/office/drawing/2014/main" id="{6A982EB4-48D4-4280-B5F7-34470F6B27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024"/>
              <a:ext cx="192" cy="19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5" name="Line 97">
              <a:extLst>
                <a:ext uri="{FF2B5EF4-FFF2-40B4-BE49-F238E27FC236}">
                  <a16:creationId xmlns:a16="http://schemas.microsoft.com/office/drawing/2014/main" id="{0D7D43C7-EC6D-4526-A7D3-1B606E0B4B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976"/>
              <a:ext cx="192" cy="19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6" name="Line 98">
              <a:extLst>
                <a:ext uri="{FF2B5EF4-FFF2-40B4-BE49-F238E27FC236}">
                  <a16:creationId xmlns:a16="http://schemas.microsoft.com/office/drawing/2014/main" id="{A4DBE134-8B4A-400A-8092-CCC99E47E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504"/>
              <a:ext cx="192" cy="19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7" name="Line 99">
              <a:extLst>
                <a:ext uri="{FF2B5EF4-FFF2-40B4-BE49-F238E27FC236}">
                  <a16:creationId xmlns:a16="http://schemas.microsoft.com/office/drawing/2014/main" id="{5CC4390B-02B1-44DE-82D0-FBC8EAE271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456"/>
              <a:ext cx="192" cy="19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8" name="Line 100">
              <a:extLst>
                <a:ext uri="{FF2B5EF4-FFF2-40B4-BE49-F238E27FC236}">
                  <a16:creationId xmlns:a16="http://schemas.microsoft.com/office/drawing/2014/main" id="{13C90446-DB2A-459C-9885-CC258E7BE5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3024"/>
              <a:ext cx="144" cy="19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9" name="Line 101">
              <a:extLst>
                <a:ext uri="{FF2B5EF4-FFF2-40B4-BE49-F238E27FC236}">
                  <a16:creationId xmlns:a16="http://schemas.microsoft.com/office/drawing/2014/main" id="{FB132742-CDCE-4A7C-B3A2-E3E6B24D2B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3072"/>
              <a:ext cx="144" cy="19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0" name="Line 102">
              <a:extLst>
                <a:ext uri="{FF2B5EF4-FFF2-40B4-BE49-F238E27FC236}">
                  <a16:creationId xmlns:a16="http://schemas.microsoft.com/office/drawing/2014/main" id="{B654A89B-712C-4250-86DE-B765D9491F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3504"/>
              <a:ext cx="144" cy="19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1" name="Line 103">
              <a:extLst>
                <a:ext uri="{FF2B5EF4-FFF2-40B4-BE49-F238E27FC236}">
                  <a16:creationId xmlns:a16="http://schemas.microsoft.com/office/drawing/2014/main" id="{87A6CD6F-214A-4A44-93F6-8D57B07F1C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3552"/>
              <a:ext cx="144" cy="19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712" name="Group 104">
              <a:extLst>
                <a:ext uri="{FF2B5EF4-FFF2-40B4-BE49-F238E27FC236}">
                  <a16:creationId xmlns:a16="http://schemas.microsoft.com/office/drawing/2014/main" id="{6AD55A5E-929F-48DD-997D-52E36A9CAF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688"/>
              <a:ext cx="384" cy="384"/>
              <a:chOff x="1152" y="3168"/>
              <a:chExt cx="384" cy="384"/>
            </a:xfrm>
          </p:grpSpPr>
          <p:sp>
            <p:nvSpPr>
              <p:cNvPr id="28713" name="Oval 105">
                <a:extLst>
                  <a:ext uri="{FF2B5EF4-FFF2-40B4-BE49-F238E27FC236}">
                    <a16:creationId xmlns:a16="http://schemas.microsoft.com/office/drawing/2014/main" id="{F0725251-527B-4B52-BAAC-66AFC4ED1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384" cy="384"/>
              </a:xfrm>
              <a:prstGeom prst="ellipse">
                <a:avLst/>
              </a:prstGeom>
              <a:noFill/>
              <a:ln w="2222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28714" name="Object 106">
                <a:extLst>
                  <a:ext uri="{FF2B5EF4-FFF2-40B4-BE49-F238E27FC236}">
                    <a16:creationId xmlns:a16="http://schemas.microsoft.com/office/drawing/2014/main" id="{AC92E3AD-5FDD-4E4A-86E8-8C2F279FA99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00" y="3216"/>
              <a:ext cx="254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889" name="Equation" r:id="rId18" imgW="95221" imgH="95404" progId="Equation.3">
                      <p:embed/>
                    </p:oleObj>
                  </mc:Choice>
                  <mc:Fallback>
                    <p:oleObj name="Equation" r:id="rId18" imgW="95221" imgH="95404" progId="Equation.3">
                      <p:embed/>
                      <p:pic>
                        <p:nvPicPr>
                          <p:cNvPr id="28714" name="Object 106">
                            <a:extLst>
                              <a:ext uri="{FF2B5EF4-FFF2-40B4-BE49-F238E27FC236}">
                                <a16:creationId xmlns:a16="http://schemas.microsoft.com/office/drawing/2014/main" id="{AC92E3AD-5FDD-4E4A-86E8-8C2F279FA99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3216"/>
                            <a:ext cx="254" cy="2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66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2225">
                                <a:solidFill>
                                  <a:srgbClr val="FF66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7533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15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51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51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300"/>
                                        <p:tgtEl>
                                          <p:spTgt spid="15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300"/>
                                        <p:tgtEl>
                                          <p:spTgt spid="15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300"/>
                                        <p:tgtEl>
                                          <p:spTgt spid="15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300"/>
                                        <p:tgtEl>
                                          <p:spTgt spid="15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0" fill="hold"/>
                                        <p:tgtEl>
                                          <p:spTgt spid="151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151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300"/>
                                        <p:tgtEl>
                                          <p:spTgt spid="15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300"/>
                                        <p:tgtEl>
                                          <p:spTgt spid="15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300"/>
                                        <p:tgtEl>
                                          <p:spTgt spid="15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300"/>
                                        <p:tgtEl>
                                          <p:spTgt spid="15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1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1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1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1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0" fill="hold"/>
                                        <p:tgtEl>
                                          <p:spTgt spid="151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0" fill="hold"/>
                                        <p:tgtEl>
                                          <p:spTgt spid="151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5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15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5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5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5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5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5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5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300"/>
                                        <p:tgtEl>
                                          <p:spTgt spid="15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5" dur="500"/>
                                        <p:tgtEl>
                                          <p:spTgt spid="15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0" dur="300"/>
                                        <p:tgtEl>
                                          <p:spTgt spid="15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04" grpId="0" autoUpdateAnimBg="0"/>
      <p:bldP spid="151605" grpId="0" autoUpdateAnimBg="0"/>
      <p:bldP spid="151606" grpId="0" autoUpdateAnimBg="0"/>
      <p:bldP spid="151607" grpId="0" autoUpdateAnimBg="0"/>
      <p:bldP spid="151608" grpId="0" autoUpdateAnimBg="0"/>
      <p:bldP spid="151609" grpId="0" autoUpdateAnimBg="0"/>
      <p:bldP spid="151610" grpId="0" animBg="1"/>
      <p:bldP spid="151611" grpId="0" autoUpdateAnimBg="0"/>
      <p:bldP spid="151612" grpId="0" autoUpdateAnimBg="0"/>
      <p:bldP spid="151613" grpId="0" autoUpdateAnimBg="0"/>
      <p:bldP spid="151614" grpId="0" autoUpdateAnimBg="0"/>
      <p:bldP spid="151615" grpId="0" animBg="1"/>
      <p:bldP spid="151616" grpId="0" autoUpdateAnimBg="0"/>
      <p:bldP spid="151632" grpId="0" animBg="1" autoUpdateAnimBg="0"/>
      <p:bldP spid="15163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5" name="Rectangle 9">
            <a:extLst>
              <a:ext uri="{FF2B5EF4-FFF2-40B4-BE49-F238E27FC236}">
                <a16:creationId xmlns:a16="http://schemas.microsoft.com/office/drawing/2014/main" id="{6AA27C78-532D-43F0-9466-16DEBA7DF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096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★ p </a:t>
            </a: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型半导体：</a:t>
            </a:r>
          </a:p>
        </p:txBody>
      </p:sp>
      <p:grpSp>
        <p:nvGrpSpPr>
          <p:cNvPr id="208906" name="Group 10">
            <a:extLst>
              <a:ext uri="{FF2B5EF4-FFF2-40B4-BE49-F238E27FC236}">
                <a16:creationId xmlns:a16="http://schemas.microsoft.com/office/drawing/2014/main" id="{38E25CFF-E19E-485D-BD65-77ED4EB24DB4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422400"/>
            <a:ext cx="1981200" cy="2133600"/>
            <a:chOff x="432" y="576"/>
            <a:chExt cx="1248" cy="1344"/>
          </a:xfrm>
        </p:grpSpPr>
        <p:sp>
          <p:nvSpPr>
            <p:cNvPr id="29722" name="Oval 11">
              <a:extLst>
                <a:ext uri="{FF2B5EF4-FFF2-40B4-BE49-F238E27FC236}">
                  <a16:creationId xmlns:a16="http://schemas.microsoft.com/office/drawing/2014/main" id="{2FBC4206-2AB1-42D3-BF4F-191115E7C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056"/>
              <a:ext cx="384" cy="384"/>
            </a:xfrm>
            <a:prstGeom prst="ellipse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765E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9723" name="Object 12">
              <a:extLst>
                <a:ext uri="{FF2B5EF4-FFF2-40B4-BE49-F238E27FC236}">
                  <a16:creationId xmlns:a16="http://schemas.microsoft.com/office/drawing/2014/main" id="{E83CBF05-870C-4B7A-8D38-FCB2959E76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1104"/>
            <a:ext cx="218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06" name="Equation" r:id="rId4" imgW="66654" imgH="76323" progId="Equation.3">
                    <p:embed/>
                  </p:oleObj>
                </mc:Choice>
                <mc:Fallback>
                  <p:oleObj name="Equation" r:id="rId4" imgW="66654" imgH="76323" progId="Equation.3">
                    <p:embed/>
                    <p:pic>
                      <p:nvPicPr>
                        <p:cNvPr id="29723" name="Object 12">
                          <a:extLst>
                            <a:ext uri="{FF2B5EF4-FFF2-40B4-BE49-F238E27FC236}">
                              <a16:creationId xmlns:a16="http://schemas.microsoft.com/office/drawing/2014/main" id="{E83CBF05-870C-4B7A-8D38-FCB2959E76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104"/>
                          <a:ext cx="218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808000"/>
                                  </a:gs>
                                  <a:gs pos="100000">
                                    <a:srgbClr val="3B3B00"/>
                                  </a:gs>
                                </a:gsLst>
                                <a:path path="shape">
                                  <a:fillToRect l="50000" t="50000" r="50000" b="50000"/>
                                </a:path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724" name="Group 13">
              <a:extLst>
                <a:ext uri="{FF2B5EF4-FFF2-40B4-BE49-F238E27FC236}">
                  <a16:creationId xmlns:a16="http://schemas.microsoft.com/office/drawing/2014/main" id="{CE72FA42-101C-424D-9FA0-5DDDA6D5EE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536"/>
              <a:ext cx="384" cy="384"/>
              <a:chOff x="1152" y="3168"/>
              <a:chExt cx="384" cy="384"/>
            </a:xfrm>
          </p:grpSpPr>
          <p:sp>
            <p:nvSpPr>
              <p:cNvPr id="29742" name="Oval 14">
                <a:extLst>
                  <a:ext uri="{FF2B5EF4-FFF2-40B4-BE49-F238E27FC236}">
                    <a16:creationId xmlns:a16="http://schemas.microsoft.com/office/drawing/2014/main" id="{0A5EA18E-D4A1-490B-8D5F-CA72B252B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384" cy="384"/>
              </a:xfrm>
              <a:prstGeom prst="ellipse">
                <a:avLst/>
              </a:prstGeom>
              <a:noFill/>
              <a:ln w="2222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29743" name="Object 15">
                <a:extLst>
                  <a:ext uri="{FF2B5EF4-FFF2-40B4-BE49-F238E27FC236}">
                    <a16:creationId xmlns:a16="http://schemas.microsoft.com/office/drawing/2014/main" id="{1EC0ACB0-B726-42A9-8EF9-727C77FE608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00" y="3216"/>
              <a:ext cx="254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907" name="Equation" r:id="rId6" imgW="95221" imgH="95404" progId="Equation.3">
                      <p:embed/>
                    </p:oleObj>
                  </mc:Choice>
                  <mc:Fallback>
                    <p:oleObj name="Equation" r:id="rId6" imgW="95221" imgH="95404" progId="Equation.3">
                      <p:embed/>
                      <p:pic>
                        <p:nvPicPr>
                          <p:cNvPr id="29743" name="Object 15">
                            <a:extLst>
                              <a:ext uri="{FF2B5EF4-FFF2-40B4-BE49-F238E27FC236}">
                                <a16:creationId xmlns:a16="http://schemas.microsoft.com/office/drawing/2014/main" id="{1EC0ACB0-B726-42A9-8EF9-727C77FE608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3216"/>
                            <a:ext cx="254" cy="2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66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2225">
                                <a:solidFill>
                                  <a:srgbClr val="FF66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725" name="Group 16">
              <a:extLst>
                <a:ext uri="{FF2B5EF4-FFF2-40B4-BE49-F238E27FC236}">
                  <a16:creationId xmlns:a16="http://schemas.microsoft.com/office/drawing/2014/main" id="{1A65923B-E40C-457C-A3E6-763EEDBBE9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576"/>
              <a:ext cx="384" cy="384"/>
              <a:chOff x="1152" y="3168"/>
              <a:chExt cx="384" cy="384"/>
            </a:xfrm>
          </p:grpSpPr>
          <p:sp>
            <p:nvSpPr>
              <p:cNvPr id="29740" name="Oval 17">
                <a:extLst>
                  <a:ext uri="{FF2B5EF4-FFF2-40B4-BE49-F238E27FC236}">
                    <a16:creationId xmlns:a16="http://schemas.microsoft.com/office/drawing/2014/main" id="{9D9CB3A0-565D-436F-B918-783746D7D2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384" cy="384"/>
              </a:xfrm>
              <a:prstGeom prst="ellipse">
                <a:avLst/>
              </a:prstGeom>
              <a:noFill/>
              <a:ln w="2222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29741" name="Object 18">
                <a:extLst>
                  <a:ext uri="{FF2B5EF4-FFF2-40B4-BE49-F238E27FC236}">
                    <a16:creationId xmlns:a16="http://schemas.microsoft.com/office/drawing/2014/main" id="{CBB22289-0DE6-4A8C-BACC-DB3E37DD1E9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00" y="3216"/>
              <a:ext cx="254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908" name="Equation" r:id="rId8" imgW="95221" imgH="95404" progId="Equation.3">
                      <p:embed/>
                    </p:oleObj>
                  </mc:Choice>
                  <mc:Fallback>
                    <p:oleObj name="Equation" r:id="rId8" imgW="95221" imgH="95404" progId="Equation.3">
                      <p:embed/>
                      <p:pic>
                        <p:nvPicPr>
                          <p:cNvPr id="29741" name="Object 18">
                            <a:extLst>
                              <a:ext uri="{FF2B5EF4-FFF2-40B4-BE49-F238E27FC236}">
                                <a16:creationId xmlns:a16="http://schemas.microsoft.com/office/drawing/2014/main" id="{CBB22289-0DE6-4A8C-BACC-DB3E37DD1E9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3216"/>
                            <a:ext cx="254" cy="2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66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2225">
                                <a:solidFill>
                                  <a:srgbClr val="FF66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726" name="Group 19">
              <a:extLst>
                <a:ext uri="{FF2B5EF4-FFF2-40B4-BE49-F238E27FC236}">
                  <a16:creationId xmlns:a16="http://schemas.microsoft.com/office/drawing/2014/main" id="{104FEAA6-C71A-4D22-A9BF-D5A981B53F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576"/>
              <a:ext cx="384" cy="384"/>
              <a:chOff x="1152" y="3168"/>
              <a:chExt cx="384" cy="384"/>
            </a:xfrm>
          </p:grpSpPr>
          <p:sp>
            <p:nvSpPr>
              <p:cNvPr id="29738" name="Oval 20">
                <a:extLst>
                  <a:ext uri="{FF2B5EF4-FFF2-40B4-BE49-F238E27FC236}">
                    <a16:creationId xmlns:a16="http://schemas.microsoft.com/office/drawing/2014/main" id="{59285DEC-BE65-42FA-BEDD-3629E3683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384" cy="384"/>
              </a:xfrm>
              <a:prstGeom prst="ellipse">
                <a:avLst/>
              </a:prstGeom>
              <a:noFill/>
              <a:ln w="2222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29739" name="Object 21">
                <a:extLst>
                  <a:ext uri="{FF2B5EF4-FFF2-40B4-BE49-F238E27FC236}">
                    <a16:creationId xmlns:a16="http://schemas.microsoft.com/office/drawing/2014/main" id="{0BE1F452-57D9-4F6F-AD2D-640C5E30298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00" y="3216"/>
              <a:ext cx="254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909" name="Equation" r:id="rId10" imgW="95221" imgH="95404" progId="Equation.3">
                      <p:embed/>
                    </p:oleObj>
                  </mc:Choice>
                  <mc:Fallback>
                    <p:oleObj name="Equation" r:id="rId10" imgW="95221" imgH="95404" progId="Equation.3">
                      <p:embed/>
                      <p:pic>
                        <p:nvPicPr>
                          <p:cNvPr id="29739" name="Object 21">
                            <a:extLst>
                              <a:ext uri="{FF2B5EF4-FFF2-40B4-BE49-F238E27FC236}">
                                <a16:creationId xmlns:a16="http://schemas.microsoft.com/office/drawing/2014/main" id="{0BE1F452-57D9-4F6F-AD2D-640C5E30298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3216"/>
                            <a:ext cx="254" cy="2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66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2225">
                                <a:solidFill>
                                  <a:srgbClr val="FF66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727" name="Group 22">
              <a:extLst>
                <a:ext uri="{FF2B5EF4-FFF2-40B4-BE49-F238E27FC236}">
                  <a16:creationId xmlns:a16="http://schemas.microsoft.com/office/drawing/2014/main" id="{D10FE54A-D942-4700-8FF0-37C8E37B98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1488"/>
              <a:ext cx="384" cy="384"/>
              <a:chOff x="1152" y="3168"/>
              <a:chExt cx="384" cy="384"/>
            </a:xfrm>
          </p:grpSpPr>
          <p:sp>
            <p:nvSpPr>
              <p:cNvPr id="29736" name="Oval 23">
                <a:extLst>
                  <a:ext uri="{FF2B5EF4-FFF2-40B4-BE49-F238E27FC236}">
                    <a16:creationId xmlns:a16="http://schemas.microsoft.com/office/drawing/2014/main" id="{D6BCA3F8-8220-4449-9D10-053728A1B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3168"/>
                <a:ext cx="384" cy="384"/>
              </a:xfrm>
              <a:prstGeom prst="ellipse">
                <a:avLst/>
              </a:prstGeom>
              <a:noFill/>
              <a:ln w="2222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29737" name="Object 24">
                <a:extLst>
                  <a:ext uri="{FF2B5EF4-FFF2-40B4-BE49-F238E27FC236}">
                    <a16:creationId xmlns:a16="http://schemas.microsoft.com/office/drawing/2014/main" id="{06659470-BFAB-4EF6-94D3-9EFB3831497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00" y="3216"/>
              <a:ext cx="254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910" name="Equation" r:id="rId12" imgW="95221" imgH="95404" progId="Equation.3">
                      <p:embed/>
                    </p:oleObj>
                  </mc:Choice>
                  <mc:Fallback>
                    <p:oleObj name="Equation" r:id="rId12" imgW="95221" imgH="95404" progId="Equation.3">
                      <p:embed/>
                      <p:pic>
                        <p:nvPicPr>
                          <p:cNvPr id="29737" name="Object 24">
                            <a:extLst>
                              <a:ext uri="{FF2B5EF4-FFF2-40B4-BE49-F238E27FC236}">
                                <a16:creationId xmlns:a16="http://schemas.microsoft.com/office/drawing/2014/main" id="{06659470-BFAB-4EF6-94D3-9EFB3831497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3216"/>
                            <a:ext cx="254" cy="2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66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2225">
                                <a:solidFill>
                                  <a:srgbClr val="FF66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9728" name="Line 25">
              <a:extLst>
                <a:ext uri="{FF2B5EF4-FFF2-40B4-BE49-F238E27FC236}">
                  <a16:creationId xmlns:a16="http://schemas.microsoft.com/office/drawing/2014/main" id="{F0DD178C-9899-499A-A9F0-AB12FE4E8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912"/>
              <a:ext cx="192" cy="19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9" name="Line 26">
              <a:extLst>
                <a:ext uri="{FF2B5EF4-FFF2-40B4-BE49-F238E27FC236}">
                  <a16:creationId xmlns:a16="http://schemas.microsoft.com/office/drawing/2014/main" id="{9624A657-3612-4B9D-BACA-34DA645DB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864"/>
              <a:ext cx="192" cy="19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0" name="Line 27">
              <a:extLst>
                <a:ext uri="{FF2B5EF4-FFF2-40B4-BE49-F238E27FC236}">
                  <a16:creationId xmlns:a16="http://schemas.microsoft.com/office/drawing/2014/main" id="{88C9AC79-1EA6-4C18-A200-C159CD0E0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392"/>
              <a:ext cx="192" cy="19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1" name="Line 28">
              <a:extLst>
                <a:ext uri="{FF2B5EF4-FFF2-40B4-BE49-F238E27FC236}">
                  <a16:creationId xmlns:a16="http://schemas.microsoft.com/office/drawing/2014/main" id="{142CE134-FBFE-46AC-91F3-02CBE5D8E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344"/>
              <a:ext cx="192" cy="19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2" name="Line 29">
              <a:extLst>
                <a:ext uri="{FF2B5EF4-FFF2-40B4-BE49-F238E27FC236}">
                  <a16:creationId xmlns:a16="http://schemas.microsoft.com/office/drawing/2014/main" id="{59475B6C-CDD3-49D2-96AA-36A8D7A669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912"/>
              <a:ext cx="144" cy="19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3" name="Line 30">
              <a:extLst>
                <a:ext uri="{FF2B5EF4-FFF2-40B4-BE49-F238E27FC236}">
                  <a16:creationId xmlns:a16="http://schemas.microsoft.com/office/drawing/2014/main" id="{AC7F5A61-2D5A-406C-BDCF-62AA18B5F7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960"/>
              <a:ext cx="144" cy="19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4" name="Line 31">
              <a:extLst>
                <a:ext uri="{FF2B5EF4-FFF2-40B4-BE49-F238E27FC236}">
                  <a16:creationId xmlns:a16="http://schemas.microsoft.com/office/drawing/2014/main" id="{780C0F3D-C665-48EF-B3B2-F9FC592EFA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1392"/>
              <a:ext cx="144" cy="19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5" name="Line 32">
              <a:extLst>
                <a:ext uri="{FF2B5EF4-FFF2-40B4-BE49-F238E27FC236}">
                  <a16:creationId xmlns:a16="http://schemas.microsoft.com/office/drawing/2014/main" id="{EC3361E7-1848-432A-8973-CA5450BDBB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1440"/>
              <a:ext cx="144" cy="19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8929" name="Rectangle 33">
            <a:extLst>
              <a:ext uri="{FF2B5EF4-FFF2-40B4-BE49-F238E27FC236}">
                <a16:creationId xmlns:a16="http://schemas.microsoft.com/office/drawing/2014/main" id="{A9BBC04E-9BEE-45DA-A78C-739FC397D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09600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在硅半导体中掺入少量三价元素</a:t>
            </a:r>
          </a:p>
        </p:txBody>
      </p:sp>
      <p:sp>
        <p:nvSpPr>
          <p:cNvPr id="208930" name="Oval 34">
            <a:extLst>
              <a:ext uri="{FF2B5EF4-FFF2-40B4-BE49-F238E27FC236}">
                <a16:creationId xmlns:a16="http://schemas.microsoft.com/office/drawing/2014/main" id="{3C50F233-8EB3-4996-AEFA-109AE63F3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336800"/>
            <a:ext cx="228600" cy="228600"/>
          </a:xfrm>
          <a:prstGeom prst="ellips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8931" name="Rectangle 35">
            <a:extLst>
              <a:ext uri="{FF2B5EF4-FFF2-40B4-BE49-F238E27FC236}">
                <a16:creationId xmlns:a16="http://schemas.microsoft.com/office/drawing/2014/main" id="{F428AA9B-37A3-482B-B85B-603835849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879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空穴</a:t>
            </a:r>
          </a:p>
        </p:txBody>
      </p:sp>
      <p:sp>
        <p:nvSpPr>
          <p:cNvPr id="208932" name="Line 36">
            <a:extLst>
              <a:ext uri="{FF2B5EF4-FFF2-40B4-BE49-F238E27FC236}">
                <a16:creationId xmlns:a16="http://schemas.microsoft.com/office/drawing/2014/main" id="{313806CC-8B0C-46FD-A26F-E2B5E98AC5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1270000"/>
            <a:ext cx="0" cy="259080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8933" name="Object 37">
            <a:extLst>
              <a:ext uri="{FF2B5EF4-FFF2-40B4-BE49-F238E27FC236}">
                <a16:creationId xmlns:a16="http://schemas.microsoft.com/office/drawing/2014/main" id="{B68208C8-F9D3-4DA7-BA2F-FBAC13974D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1193800"/>
          <a:ext cx="3460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1" name="Equation" r:id="rId14" imgW="66654" imgH="76323" progId="Equation.3">
                  <p:embed/>
                </p:oleObj>
              </mc:Choice>
              <mc:Fallback>
                <p:oleObj name="Equation" r:id="rId14" imgW="66654" imgH="76323" progId="Equation.3">
                  <p:embed/>
                  <p:pic>
                    <p:nvPicPr>
                      <p:cNvPr id="208933" name="Object 37">
                        <a:extLst>
                          <a:ext uri="{FF2B5EF4-FFF2-40B4-BE49-F238E27FC236}">
                            <a16:creationId xmlns:a16="http://schemas.microsoft.com/office/drawing/2014/main" id="{B68208C8-F9D3-4DA7-BA2F-FBAC13974D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193800"/>
                        <a:ext cx="34607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8934" name="Group 38">
            <a:extLst>
              <a:ext uri="{FF2B5EF4-FFF2-40B4-BE49-F238E27FC236}">
                <a16:creationId xmlns:a16="http://schemas.microsoft.com/office/drawing/2014/main" id="{383BAD7C-138B-405E-BFA6-2D4CB6EE375C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3022600"/>
            <a:ext cx="1905000" cy="533400"/>
            <a:chOff x="3168" y="1584"/>
            <a:chExt cx="1200" cy="336"/>
          </a:xfrm>
        </p:grpSpPr>
        <p:sp>
          <p:nvSpPr>
            <p:cNvPr id="29720" name="Rectangle 39">
              <a:extLst>
                <a:ext uri="{FF2B5EF4-FFF2-40B4-BE49-F238E27FC236}">
                  <a16:creationId xmlns:a16="http://schemas.microsoft.com/office/drawing/2014/main" id="{C24DA777-B933-437F-9E9F-533C44506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84"/>
              <a:ext cx="1200" cy="336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21" name="Rectangle 40">
              <a:extLst>
                <a:ext uri="{FF2B5EF4-FFF2-40B4-BE49-F238E27FC236}">
                  <a16:creationId xmlns:a16="http://schemas.microsoft.com/office/drawing/2014/main" id="{5A3451FD-9507-420C-A818-DD7F2895C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632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EDFE4A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满带</a:t>
              </a:r>
            </a:p>
          </p:txBody>
        </p:sp>
      </p:grpSp>
      <p:grpSp>
        <p:nvGrpSpPr>
          <p:cNvPr id="208937" name="Group 41">
            <a:extLst>
              <a:ext uri="{FF2B5EF4-FFF2-40B4-BE49-F238E27FC236}">
                <a16:creationId xmlns:a16="http://schemas.microsoft.com/office/drawing/2014/main" id="{FCCF6760-3A0F-44C3-8859-E0292B318E8E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727200"/>
            <a:ext cx="1905000" cy="533400"/>
            <a:chOff x="3168" y="768"/>
            <a:chExt cx="1200" cy="336"/>
          </a:xfrm>
        </p:grpSpPr>
        <p:sp>
          <p:nvSpPr>
            <p:cNvPr id="29718" name="Rectangle 42">
              <a:extLst>
                <a:ext uri="{FF2B5EF4-FFF2-40B4-BE49-F238E27FC236}">
                  <a16:creationId xmlns:a16="http://schemas.microsoft.com/office/drawing/2014/main" id="{224AAB4C-C0DC-4107-95F2-43C7A5FCD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768"/>
              <a:ext cx="1200" cy="336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19" name="Rectangle 43">
              <a:extLst>
                <a:ext uri="{FF2B5EF4-FFF2-40B4-BE49-F238E27FC236}">
                  <a16:creationId xmlns:a16="http://schemas.microsoft.com/office/drawing/2014/main" id="{B16904BD-2744-45DE-812A-ECA6E5BD3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816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rgbClr val="EDFE4A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导带</a:t>
              </a:r>
            </a:p>
          </p:txBody>
        </p:sp>
      </p:grpSp>
      <p:graphicFrame>
        <p:nvGraphicFramePr>
          <p:cNvPr id="208940" name="Object 44">
            <a:extLst>
              <a:ext uri="{FF2B5EF4-FFF2-40B4-BE49-F238E27FC236}">
                <a16:creationId xmlns:a16="http://schemas.microsoft.com/office/drawing/2014/main" id="{69F635E7-3C99-4C5F-AA72-04608D51AE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336800"/>
          <a:ext cx="6635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2" name="Equation" r:id="rId16" imgW="209486" imgH="152647" progId="Equation.3">
                  <p:embed/>
                </p:oleObj>
              </mc:Choice>
              <mc:Fallback>
                <p:oleObj name="Equation" r:id="rId16" imgW="209486" imgH="152647" progId="Equation.3">
                  <p:embed/>
                  <p:pic>
                    <p:nvPicPr>
                      <p:cNvPr id="208940" name="Object 44">
                        <a:extLst>
                          <a:ext uri="{FF2B5EF4-FFF2-40B4-BE49-F238E27FC236}">
                            <a16:creationId xmlns:a16="http://schemas.microsoft.com/office/drawing/2014/main" id="{69F635E7-3C99-4C5F-AA72-04608D51AE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336800"/>
                        <a:ext cx="6635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41" name="Line 45">
            <a:extLst>
              <a:ext uri="{FF2B5EF4-FFF2-40B4-BE49-F238E27FC236}">
                <a16:creationId xmlns:a16="http://schemas.microsoft.com/office/drawing/2014/main" id="{57C106EB-4A96-4F4E-BF3D-BA704BFD0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794000"/>
            <a:ext cx="2133600" cy="0"/>
          </a:xfrm>
          <a:prstGeom prst="line">
            <a:avLst/>
          </a:prstGeom>
          <a:noFill/>
          <a:ln w="19050">
            <a:solidFill>
              <a:srgbClr val="FFCC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42" name="AutoShape 46">
            <a:extLst>
              <a:ext uri="{FF2B5EF4-FFF2-40B4-BE49-F238E27FC236}">
                <a16:creationId xmlns:a16="http://schemas.microsoft.com/office/drawing/2014/main" id="{5ACAA4FC-C71F-461E-8F11-DABFCEDC4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762000"/>
            <a:ext cx="1295400" cy="1752600"/>
          </a:xfrm>
          <a:prstGeom prst="wedgeRectCallout">
            <a:avLst>
              <a:gd name="adj1" fmla="val -87620"/>
              <a:gd name="adj2" fmla="val 56250"/>
            </a:avLst>
          </a:prstGeom>
          <a:noFill/>
          <a:ln w="2222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EDFE4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受主能级</a:t>
            </a:r>
            <a:r>
              <a:rPr kumimoji="1" lang="en-US" altLang="zh-CN" sz="2400">
                <a:solidFill>
                  <a:srgbClr val="EDFE4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kumimoji="1" lang="zh-CN" altLang="en-US" sz="2400">
                <a:solidFill>
                  <a:srgbClr val="EDFE4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局域能级</a:t>
            </a:r>
          </a:p>
        </p:txBody>
      </p:sp>
      <p:sp>
        <p:nvSpPr>
          <p:cNvPr id="208943" name="Line 47">
            <a:extLst>
              <a:ext uri="{FF2B5EF4-FFF2-40B4-BE49-F238E27FC236}">
                <a16:creationId xmlns:a16="http://schemas.microsoft.com/office/drawing/2014/main" id="{86AA3D10-523D-4279-A439-A3C5798A76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2794000"/>
            <a:ext cx="0" cy="3810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8944" name="Object 48">
            <a:extLst>
              <a:ext uri="{FF2B5EF4-FFF2-40B4-BE49-F238E27FC236}">
                <a16:creationId xmlns:a16="http://schemas.microsoft.com/office/drawing/2014/main" id="{8B611EA7-6577-4562-8EC3-C14B5DEDA3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2946400"/>
          <a:ext cx="176053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3" name="Equation" r:id="rId18" imgW="685589" imgH="152647" progId="Equation.3">
                  <p:embed/>
                </p:oleObj>
              </mc:Choice>
              <mc:Fallback>
                <p:oleObj name="Equation" r:id="rId18" imgW="685589" imgH="152647" progId="Equation.3">
                  <p:embed/>
                  <p:pic>
                    <p:nvPicPr>
                      <p:cNvPr id="208944" name="Object 48">
                        <a:extLst>
                          <a:ext uri="{FF2B5EF4-FFF2-40B4-BE49-F238E27FC236}">
                            <a16:creationId xmlns:a16="http://schemas.microsoft.com/office/drawing/2014/main" id="{8B611EA7-6577-4562-8EC3-C14B5DEDA3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946400"/>
                        <a:ext cx="176053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45" name="Rectangle 49">
            <a:extLst>
              <a:ext uri="{FF2B5EF4-FFF2-40B4-BE49-F238E27FC236}">
                <a16:creationId xmlns:a16="http://schemas.microsoft.com/office/drawing/2014/main" id="{DCBF870D-E59D-4E9B-9700-FD612CEFD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175000"/>
            <a:ext cx="3068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EDFE4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空穴型半导体</a:t>
            </a:r>
          </a:p>
        </p:txBody>
      </p:sp>
      <p:grpSp>
        <p:nvGrpSpPr>
          <p:cNvPr id="208946" name="Group 50">
            <a:extLst>
              <a:ext uri="{FF2B5EF4-FFF2-40B4-BE49-F238E27FC236}">
                <a16:creationId xmlns:a16="http://schemas.microsoft.com/office/drawing/2014/main" id="{0BAA934C-4CBD-40CD-9538-79DE04F70E0E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717800"/>
            <a:ext cx="1295400" cy="152400"/>
            <a:chOff x="3360" y="1392"/>
            <a:chExt cx="816" cy="96"/>
          </a:xfrm>
        </p:grpSpPr>
        <p:sp>
          <p:nvSpPr>
            <p:cNvPr id="29714" name="Oval 51">
              <a:extLst>
                <a:ext uri="{FF2B5EF4-FFF2-40B4-BE49-F238E27FC236}">
                  <a16:creationId xmlns:a16="http://schemas.microsoft.com/office/drawing/2014/main" id="{D64E6302-4FF9-4E98-93A3-46037A46B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392"/>
              <a:ext cx="96" cy="96"/>
            </a:xfrm>
            <a:prstGeom prst="ellips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15" name="Oval 52">
              <a:extLst>
                <a:ext uri="{FF2B5EF4-FFF2-40B4-BE49-F238E27FC236}">
                  <a16:creationId xmlns:a16="http://schemas.microsoft.com/office/drawing/2014/main" id="{957C796B-00D5-4868-8E0B-A44AB55CD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392"/>
              <a:ext cx="96" cy="96"/>
            </a:xfrm>
            <a:prstGeom prst="ellips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16" name="Oval 53">
              <a:extLst>
                <a:ext uri="{FF2B5EF4-FFF2-40B4-BE49-F238E27FC236}">
                  <a16:creationId xmlns:a16="http://schemas.microsoft.com/office/drawing/2014/main" id="{0677846B-42E5-4141-8059-802A9AD96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392"/>
              <a:ext cx="96" cy="96"/>
            </a:xfrm>
            <a:prstGeom prst="ellips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717" name="Oval 54">
              <a:extLst>
                <a:ext uri="{FF2B5EF4-FFF2-40B4-BE49-F238E27FC236}">
                  <a16:creationId xmlns:a16="http://schemas.microsoft.com/office/drawing/2014/main" id="{B05D9A4F-F3BB-476D-AE97-E339CD3E2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392"/>
              <a:ext cx="96" cy="96"/>
            </a:xfrm>
            <a:prstGeom prst="ellips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302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20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300"/>
                                        <p:tgtEl>
                                          <p:spTgt spid="20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208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208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0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0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500"/>
                                        <p:tgtEl>
                                          <p:spTgt spid="20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0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300"/>
                                        <p:tgtEl>
                                          <p:spTgt spid="20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20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300"/>
                                        <p:tgtEl>
                                          <p:spTgt spid="20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5" grpId="0" autoUpdateAnimBg="0"/>
      <p:bldP spid="208929" grpId="0" autoUpdateAnimBg="0"/>
      <p:bldP spid="208930" grpId="0" animBg="1"/>
      <p:bldP spid="208931" grpId="0" autoUpdateAnimBg="0"/>
      <p:bldP spid="208942" grpId="0" animBg="1" autoUpdateAnimBg="0"/>
      <p:bldP spid="20894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95" name="Group 283">
            <a:extLst>
              <a:ext uri="{FF2B5EF4-FFF2-40B4-BE49-F238E27FC236}">
                <a16:creationId xmlns:a16="http://schemas.microsoft.com/office/drawing/2014/main" id="{27AB0DCF-E9C4-4700-8254-8B8B657F8EBD}"/>
              </a:ext>
            </a:extLst>
          </p:cNvPr>
          <p:cNvGrpSpPr>
            <a:grpSpLocks/>
          </p:cNvGrpSpPr>
          <p:nvPr/>
        </p:nvGrpSpPr>
        <p:grpSpPr bwMode="auto">
          <a:xfrm>
            <a:off x="558800" y="2667000"/>
            <a:ext cx="1676400" cy="1066800"/>
            <a:chOff x="3360" y="1488"/>
            <a:chExt cx="1056" cy="672"/>
          </a:xfrm>
        </p:grpSpPr>
        <p:sp>
          <p:nvSpPr>
            <p:cNvPr id="30877" name="Rectangle 284">
              <a:extLst>
                <a:ext uri="{FF2B5EF4-FFF2-40B4-BE49-F238E27FC236}">
                  <a16:creationId xmlns:a16="http://schemas.microsoft.com/office/drawing/2014/main" id="{BB4B19D9-B832-4CB1-B98A-AD5A41573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488"/>
              <a:ext cx="1056" cy="67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0878" name="Group 285">
              <a:extLst>
                <a:ext uri="{FF2B5EF4-FFF2-40B4-BE49-F238E27FC236}">
                  <a16:creationId xmlns:a16="http://schemas.microsoft.com/office/drawing/2014/main" id="{1C6886FD-4F70-4BBF-A528-AD9D4F6BE2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776"/>
              <a:ext cx="192" cy="192"/>
              <a:chOff x="912" y="3408"/>
              <a:chExt cx="192" cy="192"/>
            </a:xfrm>
          </p:grpSpPr>
          <p:sp>
            <p:nvSpPr>
              <p:cNvPr id="30903" name="Oval 286">
                <a:extLst>
                  <a:ext uri="{FF2B5EF4-FFF2-40B4-BE49-F238E27FC236}">
                    <a16:creationId xmlns:a16="http://schemas.microsoft.com/office/drawing/2014/main" id="{08FAB325-0A1B-4BAD-9760-A5305E0F6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408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04" name="Line 287">
                <a:extLst>
                  <a:ext uri="{FF2B5EF4-FFF2-40B4-BE49-F238E27FC236}">
                    <a16:creationId xmlns:a16="http://schemas.microsoft.com/office/drawing/2014/main" id="{F498783D-04E6-4F13-B746-2F5B7348B6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504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05" name="Line 288">
                <a:extLst>
                  <a:ext uri="{FF2B5EF4-FFF2-40B4-BE49-F238E27FC236}">
                    <a16:creationId xmlns:a16="http://schemas.microsoft.com/office/drawing/2014/main" id="{FB2602EA-A81D-4487-BFCA-350047F47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45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879" name="Group 289">
              <a:extLst>
                <a:ext uri="{FF2B5EF4-FFF2-40B4-BE49-F238E27FC236}">
                  <a16:creationId xmlns:a16="http://schemas.microsoft.com/office/drawing/2014/main" id="{8FC9B25E-6F72-4D9B-BD1C-37F8C93ACF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1584"/>
              <a:ext cx="192" cy="192"/>
              <a:chOff x="912" y="3408"/>
              <a:chExt cx="192" cy="192"/>
            </a:xfrm>
          </p:grpSpPr>
          <p:sp>
            <p:nvSpPr>
              <p:cNvPr id="30900" name="Oval 290">
                <a:extLst>
                  <a:ext uri="{FF2B5EF4-FFF2-40B4-BE49-F238E27FC236}">
                    <a16:creationId xmlns:a16="http://schemas.microsoft.com/office/drawing/2014/main" id="{2D2D49B0-5E96-4082-992E-205EDE9B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408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01" name="Line 291">
                <a:extLst>
                  <a:ext uri="{FF2B5EF4-FFF2-40B4-BE49-F238E27FC236}">
                    <a16:creationId xmlns:a16="http://schemas.microsoft.com/office/drawing/2014/main" id="{F0B78CBE-3FF9-472F-86ED-5CF2228D1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504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02" name="Line 292">
                <a:extLst>
                  <a:ext uri="{FF2B5EF4-FFF2-40B4-BE49-F238E27FC236}">
                    <a16:creationId xmlns:a16="http://schemas.microsoft.com/office/drawing/2014/main" id="{08DF7512-701D-4004-A704-9F086FB687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45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880" name="Group 293">
              <a:extLst>
                <a:ext uri="{FF2B5EF4-FFF2-40B4-BE49-F238E27FC236}">
                  <a16:creationId xmlns:a16="http://schemas.microsoft.com/office/drawing/2014/main" id="{5C8A94C1-D25C-47E0-9F08-41CF6B0EFD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1920"/>
              <a:ext cx="192" cy="192"/>
              <a:chOff x="912" y="3408"/>
              <a:chExt cx="192" cy="192"/>
            </a:xfrm>
          </p:grpSpPr>
          <p:sp>
            <p:nvSpPr>
              <p:cNvPr id="30897" name="Oval 294">
                <a:extLst>
                  <a:ext uri="{FF2B5EF4-FFF2-40B4-BE49-F238E27FC236}">
                    <a16:creationId xmlns:a16="http://schemas.microsoft.com/office/drawing/2014/main" id="{C90F7150-76E3-457C-9AF4-60C7CC79F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408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898" name="Line 295">
                <a:extLst>
                  <a:ext uri="{FF2B5EF4-FFF2-40B4-BE49-F238E27FC236}">
                    <a16:creationId xmlns:a16="http://schemas.microsoft.com/office/drawing/2014/main" id="{75B2FDE4-A9E7-4C64-ADB5-4B82072C9A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504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99" name="Line 296">
                <a:extLst>
                  <a:ext uri="{FF2B5EF4-FFF2-40B4-BE49-F238E27FC236}">
                    <a16:creationId xmlns:a16="http://schemas.microsoft.com/office/drawing/2014/main" id="{EBF6022D-3E37-444D-95ED-F2449527E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45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881" name="Group 297">
              <a:extLst>
                <a:ext uri="{FF2B5EF4-FFF2-40B4-BE49-F238E27FC236}">
                  <a16:creationId xmlns:a16="http://schemas.microsoft.com/office/drawing/2014/main" id="{1941952F-56BB-4101-AB37-65A825960F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1584"/>
              <a:ext cx="192" cy="192"/>
              <a:chOff x="912" y="3408"/>
              <a:chExt cx="192" cy="192"/>
            </a:xfrm>
          </p:grpSpPr>
          <p:sp>
            <p:nvSpPr>
              <p:cNvPr id="30894" name="Oval 298">
                <a:extLst>
                  <a:ext uri="{FF2B5EF4-FFF2-40B4-BE49-F238E27FC236}">
                    <a16:creationId xmlns:a16="http://schemas.microsoft.com/office/drawing/2014/main" id="{07D9861F-2286-4036-869E-A811DA69A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408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895" name="Line 299">
                <a:extLst>
                  <a:ext uri="{FF2B5EF4-FFF2-40B4-BE49-F238E27FC236}">
                    <a16:creationId xmlns:a16="http://schemas.microsoft.com/office/drawing/2014/main" id="{A7E1A7EF-E248-478F-A244-8896CE8F0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504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96" name="Line 300">
                <a:extLst>
                  <a:ext uri="{FF2B5EF4-FFF2-40B4-BE49-F238E27FC236}">
                    <a16:creationId xmlns:a16="http://schemas.microsoft.com/office/drawing/2014/main" id="{C24020C6-E322-44F5-BF1C-1F3033A35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45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882" name="Group 301">
              <a:extLst>
                <a:ext uri="{FF2B5EF4-FFF2-40B4-BE49-F238E27FC236}">
                  <a16:creationId xmlns:a16="http://schemas.microsoft.com/office/drawing/2014/main" id="{E60FDA7B-3E56-46C9-92C5-8EFEE2BA4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1776"/>
              <a:ext cx="192" cy="192"/>
              <a:chOff x="912" y="3408"/>
              <a:chExt cx="192" cy="192"/>
            </a:xfrm>
          </p:grpSpPr>
          <p:sp>
            <p:nvSpPr>
              <p:cNvPr id="30891" name="Oval 302">
                <a:extLst>
                  <a:ext uri="{FF2B5EF4-FFF2-40B4-BE49-F238E27FC236}">
                    <a16:creationId xmlns:a16="http://schemas.microsoft.com/office/drawing/2014/main" id="{C13A5E11-DAB0-412A-B033-ED33B9DB2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408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892" name="Line 303">
                <a:extLst>
                  <a:ext uri="{FF2B5EF4-FFF2-40B4-BE49-F238E27FC236}">
                    <a16:creationId xmlns:a16="http://schemas.microsoft.com/office/drawing/2014/main" id="{C46E4598-31AE-4387-A957-3F2FA91ED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504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93" name="Line 304">
                <a:extLst>
                  <a:ext uri="{FF2B5EF4-FFF2-40B4-BE49-F238E27FC236}">
                    <a16:creationId xmlns:a16="http://schemas.microsoft.com/office/drawing/2014/main" id="{B530E2C4-CCAE-45DC-91E4-92B10A8055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45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883" name="Group 305">
              <a:extLst>
                <a:ext uri="{FF2B5EF4-FFF2-40B4-BE49-F238E27FC236}">
                  <a16:creationId xmlns:a16="http://schemas.microsoft.com/office/drawing/2014/main" id="{754CCE2C-3F65-49E7-8664-4F2703BE1C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1872"/>
              <a:ext cx="192" cy="192"/>
              <a:chOff x="912" y="3408"/>
              <a:chExt cx="192" cy="192"/>
            </a:xfrm>
          </p:grpSpPr>
          <p:sp>
            <p:nvSpPr>
              <p:cNvPr id="30888" name="Oval 306">
                <a:extLst>
                  <a:ext uri="{FF2B5EF4-FFF2-40B4-BE49-F238E27FC236}">
                    <a16:creationId xmlns:a16="http://schemas.microsoft.com/office/drawing/2014/main" id="{63020D5A-8542-40A6-B491-EACC4FEA6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408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889" name="Line 307">
                <a:extLst>
                  <a:ext uri="{FF2B5EF4-FFF2-40B4-BE49-F238E27FC236}">
                    <a16:creationId xmlns:a16="http://schemas.microsoft.com/office/drawing/2014/main" id="{0F519A5A-E4D1-46BC-BA41-77E6B5E46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504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90" name="Line 308">
                <a:extLst>
                  <a:ext uri="{FF2B5EF4-FFF2-40B4-BE49-F238E27FC236}">
                    <a16:creationId xmlns:a16="http://schemas.microsoft.com/office/drawing/2014/main" id="{0443D5D0-10B2-4E41-8D10-661F1A33EC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45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884" name="Group 309">
              <a:extLst>
                <a:ext uri="{FF2B5EF4-FFF2-40B4-BE49-F238E27FC236}">
                  <a16:creationId xmlns:a16="http://schemas.microsoft.com/office/drawing/2014/main" id="{649FC95F-7C82-433C-B5F2-B9057676A4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536"/>
              <a:ext cx="192" cy="192"/>
              <a:chOff x="912" y="3408"/>
              <a:chExt cx="192" cy="192"/>
            </a:xfrm>
          </p:grpSpPr>
          <p:sp>
            <p:nvSpPr>
              <p:cNvPr id="30885" name="Oval 310">
                <a:extLst>
                  <a:ext uri="{FF2B5EF4-FFF2-40B4-BE49-F238E27FC236}">
                    <a16:creationId xmlns:a16="http://schemas.microsoft.com/office/drawing/2014/main" id="{76055380-6C94-41CF-B0A9-5A2AA5165C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408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886" name="Line 311">
                <a:extLst>
                  <a:ext uri="{FF2B5EF4-FFF2-40B4-BE49-F238E27FC236}">
                    <a16:creationId xmlns:a16="http://schemas.microsoft.com/office/drawing/2014/main" id="{50B37EDC-CE33-4066-83BC-8407A7A39E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504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87" name="Line 312">
                <a:extLst>
                  <a:ext uri="{FF2B5EF4-FFF2-40B4-BE49-F238E27FC236}">
                    <a16:creationId xmlns:a16="http://schemas.microsoft.com/office/drawing/2014/main" id="{07F12927-0D25-4DA9-A689-C8157D2235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45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18425" name="Group 313">
            <a:extLst>
              <a:ext uri="{FF2B5EF4-FFF2-40B4-BE49-F238E27FC236}">
                <a16:creationId xmlns:a16="http://schemas.microsoft.com/office/drawing/2014/main" id="{4F7EE2BF-9671-40CE-8244-23B487A6BA63}"/>
              </a:ext>
            </a:extLst>
          </p:cNvPr>
          <p:cNvGrpSpPr>
            <a:grpSpLocks/>
          </p:cNvGrpSpPr>
          <p:nvPr/>
        </p:nvGrpSpPr>
        <p:grpSpPr bwMode="auto">
          <a:xfrm>
            <a:off x="2235200" y="2667000"/>
            <a:ext cx="1676400" cy="1066800"/>
            <a:chOff x="4416" y="1488"/>
            <a:chExt cx="1056" cy="672"/>
          </a:xfrm>
        </p:grpSpPr>
        <p:sp>
          <p:nvSpPr>
            <p:cNvPr id="30862" name="Rectangle 314">
              <a:extLst>
                <a:ext uri="{FF2B5EF4-FFF2-40B4-BE49-F238E27FC236}">
                  <a16:creationId xmlns:a16="http://schemas.microsoft.com/office/drawing/2014/main" id="{63967EA2-4141-41C0-95A8-3D77BC0C2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488"/>
              <a:ext cx="1056" cy="67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863" name="Oval 315">
              <a:extLst>
                <a:ext uri="{FF2B5EF4-FFF2-40B4-BE49-F238E27FC236}">
                  <a16:creationId xmlns:a16="http://schemas.microsoft.com/office/drawing/2014/main" id="{9F0E6E57-F9D6-4DEC-9098-18F170687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584"/>
              <a:ext cx="192" cy="19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864" name="Line 316">
              <a:extLst>
                <a:ext uri="{FF2B5EF4-FFF2-40B4-BE49-F238E27FC236}">
                  <a16:creationId xmlns:a16="http://schemas.microsoft.com/office/drawing/2014/main" id="{2CF1A018-10B2-4D4E-8510-10CAA25BB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680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5" name="Oval 317">
              <a:extLst>
                <a:ext uri="{FF2B5EF4-FFF2-40B4-BE49-F238E27FC236}">
                  <a16:creationId xmlns:a16="http://schemas.microsoft.com/office/drawing/2014/main" id="{14D8DE7F-FD13-4F4F-AF13-882F852EF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536"/>
              <a:ext cx="192" cy="19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866" name="Line 318">
              <a:extLst>
                <a:ext uri="{FF2B5EF4-FFF2-40B4-BE49-F238E27FC236}">
                  <a16:creationId xmlns:a16="http://schemas.microsoft.com/office/drawing/2014/main" id="{50BE1159-EDDF-4791-992F-B2EA2CE73F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632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7" name="Oval 319">
              <a:extLst>
                <a:ext uri="{FF2B5EF4-FFF2-40B4-BE49-F238E27FC236}">
                  <a16:creationId xmlns:a16="http://schemas.microsoft.com/office/drawing/2014/main" id="{FA2147E4-828B-4AB5-8B30-AB6A75593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824"/>
              <a:ext cx="192" cy="19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868" name="Line 320">
              <a:extLst>
                <a:ext uri="{FF2B5EF4-FFF2-40B4-BE49-F238E27FC236}">
                  <a16:creationId xmlns:a16="http://schemas.microsoft.com/office/drawing/2014/main" id="{43E90A30-EC13-4B70-A1EC-460068296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920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9" name="Oval 321">
              <a:extLst>
                <a:ext uri="{FF2B5EF4-FFF2-40B4-BE49-F238E27FC236}">
                  <a16:creationId xmlns:a16="http://schemas.microsoft.com/office/drawing/2014/main" id="{B07395FB-F76A-4F8E-BBF3-56FCE25E6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728"/>
              <a:ext cx="192" cy="19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870" name="Line 322">
              <a:extLst>
                <a:ext uri="{FF2B5EF4-FFF2-40B4-BE49-F238E27FC236}">
                  <a16:creationId xmlns:a16="http://schemas.microsoft.com/office/drawing/2014/main" id="{43446440-620A-45D8-9C14-C69A63A11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824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1" name="Oval 323">
              <a:extLst>
                <a:ext uri="{FF2B5EF4-FFF2-40B4-BE49-F238E27FC236}">
                  <a16:creationId xmlns:a16="http://schemas.microsoft.com/office/drawing/2014/main" id="{C490AD22-2D63-4406-ACF6-CD018B1DE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32"/>
              <a:ext cx="192" cy="19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872" name="Line 324">
              <a:extLst>
                <a:ext uri="{FF2B5EF4-FFF2-40B4-BE49-F238E27FC236}">
                  <a16:creationId xmlns:a16="http://schemas.microsoft.com/office/drawing/2014/main" id="{831E3E0E-0B3D-4C4E-987F-5406CA8FB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1728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3" name="Oval 325">
              <a:extLst>
                <a:ext uri="{FF2B5EF4-FFF2-40B4-BE49-F238E27FC236}">
                  <a16:creationId xmlns:a16="http://schemas.microsoft.com/office/drawing/2014/main" id="{CE64E20D-05BD-449F-9444-06BED8F7D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920"/>
              <a:ext cx="192" cy="19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874" name="Line 326">
              <a:extLst>
                <a:ext uri="{FF2B5EF4-FFF2-40B4-BE49-F238E27FC236}">
                  <a16:creationId xmlns:a16="http://schemas.microsoft.com/office/drawing/2014/main" id="{D681D070-75D9-4E97-A4E5-FFDBBDBEC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016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5" name="Oval 327">
              <a:extLst>
                <a:ext uri="{FF2B5EF4-FFF2-40B4-BE49-F238E27FC236}">
                  <a16:creationId xmlns:a16="http://schemas.microsoft.com/office/drawing/2014/main" id="{C6D4524F-2223-4FE5-BB47-8A89AA91F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872"/>
              <a:ext cx="192" cy="19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876" name="Line 328">
              <a:extLst>
                <a:ext uri="{FF2B5EF4-FFF2-40B4-BE49-F238E27FC236}">
                  <a16:creationId xmlns:a16="http://schemas.microsoft.com/office/drawing/2014/main" id="{AF1A7235-D9C6-4256-8484-A2206093B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968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8118" name="Rectangle 6">
            <a:extLst>
              <a:ext uri="{FF2B5EF4-FFF2-40B4-BE49-F238E27FC236}">
                <a16:creationId xmlns:a16="http://schemas.microsoft.com/office/drawing/2014/main" id="{CBA8357C-052F-4AA1-B1BE-5152F4FA2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5720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5. pn</a:t>
            </a:r>
            <a:r>
              <a:rPr kumimoji="1" lang="en-US" altLang="zh-CN" sz="2400" i="1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</a:t>
            </a:r>
            <a:r>
              <a:rPr kumimoji="1" lang="zh-CN" altLang="en-US" sz="2800">
                <a:solidFill>
                  <a:srgbClr val="FFFF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8121" name="Rectangle 9">
            <a:extLst>
              <a:ext uri="{FF2B5EF4-FFF2-40B4-BE49-F238E27FC236}">
                <a16:creationId xmlns:a16="http://schemas.microsoft.com/office/drawing/2014/main" id="{811BE2DD-D39C-4D92-94B5-E55741D8C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62100"/>
            <a:ext cx="4405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☆ pn</a:t>
            </a:r>
            <a:r>
              <a:rPr kumimoji="1" lang="en-US" altLang="zh-CN" sz="2400" i="1">
                <a:solidFill>
                  <a:srgbClr val="00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结中的电场和势垒</a:t>
            </a:r>
          </a:p>
        </p:txBody>
      </p:sp>
      <p:sp>
        <p:nvSpPr>
          <p:cNvPr id="218122" name="Rectangle 10">
            <a:extLst>
              <a:ext uri="{FF2B5EF4-FFF2-40B4-BE49-F238E27FC236}">
                <a16:creationId xmlns:a16="http://schemas.microsoft.com/office/drawing/2014/main" id="{C11D886D-CB44-42E2-84B6-8A89B370F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90600"/>
            <a:ext cx="83820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型半导体和</a:t>
            </a:r>
            <a:r>
              <a:rPr kumimoji="1" lang="en-US" altLang="zh-CN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型半导体接触，两区域的交界面构成</a:t>
            </a:r>
            <a:r>
              <a:rPr kumimoji="1" lang="en-US" altLang="zh-CN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结。</a:t>
            </a:r>
          </a:p>
        </p:txBody>
      </p:sp>
      <p:sp>
        <p:nvSpPr>
          <p:cNvPr id="218324" name="Line 212">
            <a:extLst>
              <a:ext uri="{FF2B5EF4-FFF2-40B4-BE49-F238E27FC236}">
                <a16:creationId xmlns:a16="http://schemas.microsoft.com/office/drawing/2014/main" id="{4D944E1F-E3DB-4F23-81D9-61F055ECD1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4700" y="2933700"/>
            <a:ext cx="457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325" name="Line 213">
            <a:extLst>
              <a:ext uri="{FF2B5EF4-FFF2-40B4-BE49-F238E27FC236}">
                <a16:creationId xmlns:a16="http://schemas.microsoft.com/office/drawing/2014/main" id="{199A7C32-37BC-4869-A3A6-1DE28C9C4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0100" y="3441700"/>
            <a:ext cx="457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326" name="Line 214">
            <a:extLst>
              <a:ext uri="{FF2B5EF4-FFF2-40B4-BE49-F238E27FC236}">
                <a16:creationId xmlns:a16="http://schemas.microsoft.com/office/drawing/2014/main" id="{3C6DE740-6066-45EF-AB79-E7555A4CD5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19300" y="3009900"/>
            <a:ext cx="457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327" name="Line 215">
            <a:extLst>
              <a:ext uri="{FF2B5EF4-FFF2-40B4-BE49-F238E27FC236}">
                <a16:creationId xmlns:a16="http://schemas.microsoft.com/office/drawing/2014/main" id="{318414C6-F132-4E62-931D-5A0B98CD74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4700" y="3365500"/>
            <a:ext cx="457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8441" name="Group 329">
            <a:extLst>
              <a:ext uri="{FF2B5EF4-FFF2-40B4-BE49-F238E27FC236}">
                <a16:creationId xmlns:a16="http://schemas.microsoft.com/office/drawing/2014/main" id="{9B947751-B4F4-4474-9CAE-C819B8F79DA7}"/>
              </a:ext>
            </a:extLst>
          </p:cNvPr>
          <p:cNvGrpSpPr>
            <a:grpSpLocks/>
          </p:cNvGrpSpPr>
          <p:nvPr/>
        </p:nvGrpSpPr>
        <p:grpSpPr bwMode="auto">
          <a:xfrm>
            <a:off x="2082800" y="2743200"/>
            <a:ext cx="381000" cy="838200"/>
            <a:chOff x="4368" y="288"/>
            <a:chExt cx="240" cy="528"/>
          </a:xfrm>
        </p:grpSpPr>
        <p:grpSp>
          <p:nvGrpSpPr>
            <p:cNvPr id="30845" name="Group 330">
              <a:extLst>
                <a:ext uri="{FF2B5EF4-FFF2-40B4-BE49-F238E27FC236}">
                  <a16:creationId xmlns:a16="http://schemas.microsoft.com/office/drawing/2014/main" id="{152DD92F-8A58-49A1-83C1-A89AD6365E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288"/>
              <a:ext cx="96" cy="528"/>
              <a:chOff x="4512" y="288"/>
              <a:chExt cx="96" cy="528"/>
            </a:xfrm>
          </p:grpSpPr>
          <p:grpSp>
            <p:nvGrpSpPr>
              <p:cNvPr id="30850" name="Group 331">
                <a:extLst>
                  <a:ext uri="{FF2B5EF4-FFF2-40B4-BE49-F238E27FC236}">
                    <a16:creationId xmlns:a16="http://schemas.microsoft.com/office/drawing/2014/main" id="{A06DBB28-379B-42F7-A069-8F905444CF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288"/>
                <a:ext cx="96" cy="96"/>
                <a:chOff x="4464" y="1488"/>
                <a:chExt cx="96" cy="96"/>
              </a:xfrm>
            </p:grpSpPr>
            <p:sp>
              <p:nvSpPr>
                <p:cNvPr id="30860" name="Line 332">
                  <a:extLst>
                    <a:ext uri="{FF2B5EF4-FFF2-40B4-BE49-F238E27FC236}">
                      <a16:creationId xmlns:a16="http://schemas.microsoft.com/office/drawing/2014/main" id="{3ACC1231-0A0C-40F8-A155-A47A2BEE8F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64" y="153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61" name="Line 333">
                  <a:extLst>
                    <a:ext uri="{FF2B5EF4-FFF2-40B4-BE49-F238E27FC236}">
                      <a16:creationId xmlns:a16="http://schemas.microsoft.com/office/drawing/2014/main" id="{64FF2365-5FE3-4321-9E66-B9C055B1AB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148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851" name="Group 334">
                <a:extLst>
                  <a:ext uri="{FF2B5EF4-FFF2-40B4-BE49-F238E27FC236}">
                    <a16:creationId xmlns:a16="http://schemas.microsoft.com/office/drawing/2014/main" id="{37BF6465-F7D4-44A4-BA7A-952ABCAFF4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432"/>
                <a:ext cx="96" cy="96"/>
                <a:chOff x="4464" y="1488"/>
                <a:chExt cx="96" cy="96"/>
              </a:xfrm>
            </p:grpSpPr>
            <p:sp>
              <p:nvSpPr>
                <p:cNvPr id="30858" name="Line 335">
                  <a:extLst>
                    <a:ext uri="{FF2B5EF4-FFF2-40B4-BE49-F238E27FC236}">
                      <a16:creationId xmlns:a16="http://schemas.microsoft.com/office/drawing/2014/main" id="{5B6867FB-3C51-405E-8CA7-24E29686D6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64" y="153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59" name="Line 336">
                  <a:extLst>
                    <a:ext uri="{FF2B5EF4-FFF2-40B4-BE49-F238E27FC236}">
                      <a16:creationId xmlns:a16="http://schemas.microsoft.com/office/drawing/2014/main" id="{65CB9D3E-5BB1-49A6-AACB-2857C4BD8F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148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852" name="Group 337">
                <a:extLst>
                  <a:ext uri="{FF2B5EF4-FFF2-40B4-BE49-F238E27FC236}">
                    <a16:creationId xmlns:a16="http://schemas.microsoft.com/office/drawing/2014/main" id="{52880A77-433B-44E7-AC98-32B59F1AC6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576"/>
                <a:ext cx="96" cy="96"/>
                <a:chOff x="4464" y="1488"/>
                <a:chExt cx="96" cy="96"/>
              </a:xfrm>
            </p:grpSpPr>
            <p:sp>
              <p:nvSpPr>
                <p:cNvPr id="30856" name="Line 338">
                  <a:extLst>
                    <a:ext uri="{FF2B5EF4-FFF2-40B4-BE49-F238E27FC236}">
                      <a16:creationId xmlns:a16="http://schemas.microsoft.com/office/drawing/2014/main" id="{38351B29-71D6-4432-8441-E6797694FF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64" y="153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57" name="Line 339">
                  <a:extLst>
                    <a:ext uri="{FF2B5EF4-FFF2-40B4-BE49-F238E27FC236}">
                      <a16:creationId xmlns:a16="http://schemas.microsoft.com/office/drawing/2014/main" id="{4845B4F2-8E7E-40B4-B0D7-4E66F84B1E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148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853" name="Group 340">
                <a:extLst>
                  <a:ext uri="{FF2B5EF4-FFF2-40B4-BE49-F238E27FC236}">
                    <a16:creationId xmlns:a16="http://schemas.microsoft.com/office/drawing/2014/main" id="{D4D06CF6-E357-4B44-ACDC-DC0CEF6619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720"/>
                <a:ext cx="96" cy="96"/>
                <a:chOff x="4464" y="1488"/>
                <a:chExt cx="96" cy="96"/>
              </a:xfrm>
            </p:grpSpPr>
            <p:sp>
              <p:nvSpPr>
                <p:cNvPr id="30854" name="Line 341">
                  <a:extLst>
                    <a:ext uri="{FF2B5EF4-FFF2-40B4-BE49-F238E27FC236}">
                      <a16:creationId xmlns:a16="http://schemas.microsoft.com/office/drawing/2014/main" id="{A3ABBDFC-E85D-4E9D-AD45-4154C84DA2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64" y="153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55" name="Line 342">
                  <a:extLst>
                    <a:ext uri="{FF2B5EF4-FFF2-40B4-BE49-F238E27FC236}">
                      <a16:creationId xmlns:a16="http://schemas.microsoft.com/office/drawing/2014/main" id="{E01F286B-E5B6-4DE8-A435-1A18FC5F8F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148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0846" name="Line 343">
              <a:extLst>
                <a:ext uri="{FF2B5EF4-FFF2-40B4-BE49-F238E27FC236}">
                  <a16:creationId xmlns:a16="http://schemas.microsoft.com/office/drawing/2014/main" id="{38CDE470-C4CB-4B1A-A70A-84A112033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36"/>
              <a:ext cx="4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7" name="Line 344">
              <a:extLst>
                <a:ext uri="{FF2B5EF4-FFF2-40B4-BE49-F238E27FC236}">
                  <a16:creationId xmlns:a16="http://schemas.microsoft.com/office/drawing/2014/main" id="{D85F3589-F806-4800-BE50-34AA6430E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480"/>
              <a:ext cx="4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8" name="Line 345">
              <a:extLst>
                <a:ext uri="{FF2B5EF4-FFF2-40B4-BE49-F238E27FC236}">
                  <a16:creationId xmlns:a16="http://schemas.microsoft.com/office/drawing/2014/main" id="{972A5603-1950-4203-9221-B08BC6629E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624"/>
              <a:ext cx="4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9" name="Line 346">
              <a:extLst>
                <a:ext uri="{FF2B5EF4-FFF2-40B4-BE49-F238E27FC236}">
                  <a16:creationId xmlns:a16="http://schemas.microsoft.com/office/drawing/2014/main" id="{50317D86-EF4E-4BBA-BA22-7C551A499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768"/>
              <a:ext cx="4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8459" name="Rectangle 347">
            <a:extLst>
              <a:ext uri="{FF2B5EF4-FFF2-40B4-BE49-F238E27FC236}">
                <a16:creationId xmlns:a16="http://schemas.microsoft.com/office/drawing/2014/main" id="{C558B466-9C1E-4B94-869A-D74827EFF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00" y="2667000"/>
            <a:ext cx="533400" cy="106680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8460" name="Rectangle 348">
            <a:extLst>
              <a:ext uri="{FF2B5EF4-FFF2-40B4-BE49-F238E27FC236}">
                <a16:creationId xmlns:a16="http://schemas.microsoft.com/office/drawing/2014/main" id="{CA6B8C31-8364-4E49-9588-A7660D077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700" y="20701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</a:t>
            </a:r>
          </a:p>
        </p:txBody>
      </p:sp>
      <p:graphicFrame>
        <p:nvGraphicFramePr>
          <p:cNvPr id="218461" name="Object 349">
            <a:extLst>
              <a:ext uri="{FF2B5EF4-FFF2-40B4-BE49-F238E27FC236}">
                <a16:creationId xmlns:a16="http://schemas.microsoft.com/office/drawing/2014/main" id="{F80EB4FA-9E79-41EE-80D6-80CD116AB1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4900" y="2070100"/>
          <a:ext cx="9525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5" name="Equation" r:id="rId4" imgW="333272" imgH="114485" progId="Equation.3">
                  <p:embed/>
                </p:oleObj>
              </mc:Choice>
              <mc:Fallback>
                <p:oleObj name="Equation" r:id="rId4" imgW="333272" imgH="114485" progId="Equation.3">
                  <p:embed/>
                  <p:pic>
                    <p:nvPicPr>
                      <p:cNvPr id="218461" name="Object 349">
                        <a:extLst>
                          <a:ext uri="{FF2B5EF4-FFF2-40B4-BE49-F238E27FC236}">
                            <a16:creationId xmlns:a16="http://schemas.microsoft.com/office/drawing/2014/main" id="{F80EB4FA-9E79-41EE-80D6-80CD116AB1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2070100"/>
                        <a:ext cx="9525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462" name="Rectangle 350">
            <a:extLst>
              <a:ext uri="{FF2B5EF4-FFF2-40B4-BE49-F238E27FC236}">
                <a16:creationId xmlns:a16="http://schemas.microsoft.com/office/drawing/2014/main" id="{B41EE1B4-173C-4BE1-AED0-B45ABAD1C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334000"/>
            <a:ext cx="3962400" cy="137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当扩散作用与电偶层电场作用达到平衡时，电偶层的电场形成一稳定的电势差。</a:t>
            </a:r>
          </a:p>
        </p:txBody>
      </p:sp>
      <p:grpSp>
        <p:nvGrpSpPr>
          <p:cNvPr id="218474" name="Group 362">
            <a:extLst>
              <a:ext uri="{FF2B5EF4-FFF2-40B4-BE49-F238E27FC236}">
                <a16:creationId xmlns:a16="http://schemas.microsoft.com/office/drawing/2014/main" id="{8CDF0B9A-91DA-4774-97AA-CF979675BF26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3746500"/>
            <a:ext cx="2374900" cy="1511300"/>
            <a:chOff x="3648" y="3085"/>
            <a:chExt cx="1496" cy="952"/>
          </a:xfrm>
        </p:grpSpPr>
        <p:sp>
          <p:nvSpPr>
            <p:cNvPr id="30835" name="Line 351">
              <a:extLst>
                <a:ext uri="{FF2B5EF4-FFF2-40B4-BE49-F238E27FC236}">
                  <a16:creationId xmlns:a16="http://schemas.microsoft.com/office/drawing/2014/main" id="{3C254E92-7ABA-4B7D-91CA-B3357AC54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3085"/>
              <a:ext cx="0" cy="9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6" name="Line 352">
              <a:extLst>
                <a:ext uri="{FF2B5EF4-FFF2-40B4-BE49-F238E27FC236}">
                  <a16:creationId xmlns:a16="http://schemas.microsoft.com/office/drawing/2014/main" id="{07EB006E-8688-4273-9D7D-7E6E8A2CC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3" y="3085"/>
              <a:ext cx="0" cy="9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7" name="Line 353">
              <a:extLst>
                <a:ext uri="{FF2B5EF4-FFF2-40B4-BE49-F238E27FC236}">
                  <a16:creationId xmlns:a16="http://schemas.microsoft.com/office/drawing/2014/main" id="{91B03DBB-B05F-4F51-BBD5-17886C589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4030"/>
              <a:ext cx="5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8" name="Line 354">
              <a:extLst>
                <a:ext uri="{FF2B5EF4-FFF2-40B4-BE49-F238E27FC236}">
                  <a16:creationId xmlns:a16="http://schemas.microsoft.com/office/drawing/2014/main" id="{F9AADF73-B3BE-4FF7-8E3B-B00DC7EE1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3" y="3676"/>
              <a:ext cx="5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9" name="Freeform 355">
              <a:extLst>
                <a:ext uri="{FF2B5EF4-FFF2-40B4-BE49-F238E27FC236}">
                  <a16:creationId xmlns:a16="http://schemas.microsoft.com/office/drawing/2014/main" id="{B1D3F385-6039-4DFC-99E0-67982C97E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" y="3676"/>
              <a:ext cx="394" cy="361"/>
            </a:xfrm>
            <a:custGeom>
              <a:avLst/>
              <a:gdLst>
                <a:gd name="T0" fmla="*/ 0 w 432"/>
                <a:gd name="T1" fmla="*/ 59 h 440"/>
                <a:gd name="T2" fmla="*/ 19 w 432"/>
                <a:gd name="T3" fmla="*/ 53 h 440"/>
                <a:gd name="T4" fmla="*/ 76 w 432"/>
                <a:gd name="T5" fmla="*/ 13 h 440"/>
                <a:gd name="T6" fmla="*/ 171 w 432"/>
                <a:gd name="T7" fmla="*/ 0 h 4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2" h="440">
                  <a:moveTo>
                    <a:pt x="0" y="432"/>
                  </a:moveTo>
                  <a:cubicBezTo>
                    <a:pt x="8" y="436"/>
                    <a:pt x="16" y="440"/>
                    <a:pt x="48" y="384"/>
                  </a:cubicBezTo>
                  <a:cubicBezTo>
                    <a:pt x="80" y="328"/>
                    <a:pt x="128" y="160"/>
                    <a:pt x="192" y="96"/>
                  </a:cubicBezTo>
                  <a:cubicBezTo>
                    <a:pt x="256" y="32"/>
                    <a:pt x="344" y="16"/>
                    <a:pt x="432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0" name="Line 356">
              <a:extLst>
                <a:ext uri="{FF2B5EF4-FFF2-40B4-BE49-F238E27FC236}">
                  <a16:creationId xmlns:a16="http://schemas.microsoft.com/office/drawing/2014/main" id="{477E8808-A34B-4F18-9F72-E7CB47AFD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4030"/>
              <a:ext cx="9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1" name="Line 357">
              <a:extLst>
                <a:ext uri="{FF2B5EF4-FFF2-40B4-BE49-F238E27FC236}">
                  <a16:creationId xmlns:a16="http://schemas.microsoft.com/office/drawing/2014/main" id="{22242C62-1566-4329-B279-84E0FB22B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9" y="3676"/>
              <a:ext cx="0" cy="3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2" name="Line 358">
              <a:extLst>
                <a:ext uri="{FF2B5EF4-FFF2-40B4-BE49-F238E27FC236}">
                  <a16:creationId xmlns:a16="http://schemas.microsoft.com/office/drawing/2014/main" id="{6DCE08A4-65A8-44F1-B028-5DA472D64D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9" y="3164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843" name="Object 359">
              <a:extLst>
                <a:ext uri="{FF2B5EF4-FFF2-40B4-BE49-F238E27FC236}">
                  <a16:creationId xmlns:a16="http://schemas.microsoft.com/office/drawing/2014/main" id="{A7DA5B1C-0EF7-4BC8-9FE8-0106B6EEE0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88" y="3160"/>
            <a:ext cx="179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26" name="Equation" r:id="rId6" imgW="66654" imgH="104945" progId="Equation.DSMT4">
                    <p:embed/>
                  </p:oleObj>
                </mc:Choice>
                <mc:Fallback>
                  <p:oleObj name="Equation" r:id="rId6" imgW="66654" imgH="104945" progId="Equation.DSMT4">
                    <p:embed/>
                    <p:pic>
                      <p:nvPicPr>
                        <p:cNvPr id="30843" name="Object 359">
                          <a:extLst>
                            <a:ext uri="{FF2B5EF4-FFF2-40B4-BE49-F238E27FC236}">
                              <a16:creationId xmlns:a16="http://schemas.microsoft.com/office/drawing/2014/main" id="{A7DA5B1C-0EF7-4BC8-9FE8-0106B6EEE0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8" y="3160"/>
                          <a:ext cx="179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66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44" name="Object 360">
              <a:extLst>
                <a:ext uri="{FF2B5EF4-FFF2-40B4-BE49-F238E27FC236}">
                  <a16:creationId xmlns:a16="http://schemas.microsoft.com/office/drawing/2014/main" id="{7043F89A-D682-4AE1-BCF4-33C8CB5932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36" y="3715"/>
            <a:ext cx="23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27" name="Equation" r:id="rId8" imgW="114265" imgH="143106" progId="Equation.DSMT4">
                    <p:embed/>
                  </p:oleObj>
                </mc:Choice>
                <mc:Fallback>
                  <p:oleObj name="Equation" r:id="rId8" imgW="114265" imgH="143106" progId="Equation.DSMT4">
                    <p:embed/>
                    <p:pic>
                      <p:nvPicPr>
                        <p:cNvPr id="30844" name="Object 360">
                          <a:extLst>
                            <a:ext uri="{FF2B5EF4-FFF2-40B4-BE49-F238E27FC236}">
                              <a16:creationId xmlns:a16="http://schemas.microsoft.com/office/drawing/2014/main" id="{7043F89A-D682-4AE1-BCF4-33C8CB5932B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6" y="3715"/>
                          <a:ext cx="238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66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8574" name="Group 462">
            <a:extLst>
              <a:ext uri="{FF2B5EF4-FFF2-40B4-BE49-F238E27FC236}">
                <a16:creationId xmlns:a16="http://schemas.microsoft.com/office/drawing/2014/main" id="{F0199F67-1EC8-4A00-AF34-4A11A79336F2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600200"/>
            <a:ext cx="3352800" cy="1066800"/>
            <a:chOff x="3264" y="1824"/>
            <a:chExt cx="2112" cy="672"/>
          </a:xfrm>
        </p:grpSpPr>
        <p:grpSp>
          <p:nvGrpSpPr>
            <p:cNvPr id="30770" name="Group 463">
              <a:extLst>
                <a:ext uri="{FF2B5EF4-FFF2-40B4-BE49-F238E27FC236}">
                  <a16:creationId xmlns:a16="http://schemas.microsoft.com/office/drawing/2014/main" id="{D8908DEE-30F5-499A-B1F9-91AD918452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1824"/>
              <a:ext cx="1056" cy="672"/>
              <a:chOff x="3360" y="1488"/>
              <a:chExt cx="1056" cy="672"/>
            </a:xfrm>
          </p:grpSpPr>
          <p:sp>
            <p:nvSpPr>
              <p:cNvPr id="30806" name="Rectangle 464">
                <a:extLst>
                  <a:ext uri="{FF2B5EF4-FFF2-40B4-BE49-F238E27FC236}">
                    <a16:creationId xmlns:a16="http://schemas.microsoft.com/office/drawing/2014/main" id="{8293DF0F-B5CF-4122-BCC2-CB4985C78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488"/>
                <a:ext cx="1056" cy="67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807" name="Group 465">
                <a:extLst>
                  <a:ext uri="{FF2B5EF4-FFF2-40B4-BE49-F238E27FC236}">
                    <a16:creationId xmlns:a16="http://schemas.microsoft.com/office/drawing/2014/main" id="{84C20318-2F2E-47BC-9EAF-E899079A4E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08" y="1776"/>
                <a:ext cx="192" cy="192"/>
                <a:chOff x="912" y="3408"/>
                <a:chExt cx="192" cy="192"/>
              </a:xfrm>
            </p:grpSpPr>
            <p:sp>
              <p:nvSpPr>
                <p:cNvPr id="30832" name="Oval 466">
                  <a:extLst>
                    <a:ext uri="{FF2B5EF4-FFF2-40B4-BE49-F238E27FC236}">
                      <a16:creationId xmlns:a16="http://schemas.microsoft.com/office/drawing/2014/main" id="{3D1CF0B1-F533-4EDF-A66E-45D161261A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3408"/>
                  <a:ext cx="192" cy="19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833" name="Line 467">
                  <a:extLst>
                    <a:ext uri="{FF2B5EF4-FFF2-40B4-BE49-F238E27FC236}">
                      <a16:creationId xmlns:a16="http://schemas.microsoft.com/office/drawing/2014/main" id="{9462FAE5-5666-45DA-B52E-D13EB36DC1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0" y="35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34" name="Line 468">
                  <a:extLst>
                    <a:ext uri="{FF2B5EF4-FFF2-40B4-BE49-F238E27FC236}">
                      <a16:creationId xmlns:a16="http://schemas.microsoft.com/office/drawing/2014/main" id="{3985F955-0335-4061-BEEC-B1FA98F435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8" y="34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808" name="Group 469">
                <a:extLst>
                  <a:ext uri="{FF2B5EF4-FFF2-40B4-BE49-F238E27FC236}">
                    <a16:creationId xmlns:a16="http://schemas.microsoft.com/office/drawing/2014/main" id="{CA9B916C-84A9-4E14-8D48-9C1A959CED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1584"/>
                <a:ext cx="192" cy="192"/>
                <a:chOff x="912" y="3408"/>
                <a:chExt cx="192" cy="192"/>
              </a:xfrm>
            </p:grpSpPr>
            <p:sp>
              <p:nvSpPr>
                <p:cNvPr id="30829" name="Oval 470">
                  <a:extLst>
                    <a:ext uri="{FF2B5EF4-FFF2-40B4-BE49-F238E27FC236}">
                      <a16:creationId xmlns:a16="http://schemas.microsoft.com/office/drawing/2014/main" id="{BF1AE2D4-8A36-4458-B9D6-7FD49E3EF0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3408"/>
                  <a:ext cx="192" cy="19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830" name="Line 471">
                  <a:extLst>
                    <a:ext uri="{FF2B5EF4-FFF2-40B4-BE49-F238E27FC236}">
                      <a16:creationId xmlns:a16="http://schemas.microsoft.com/office/drawing/2014/main" id="{FA9D3C1D-196A-4898-9F1D-976108CF2B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0" y="35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31" name="Line 472">
                  <a:extLst>
                    <a:ext uri="{FF2B5EF4-FFF2-40B4-BE49-F238E27FC236}">
                      <a16:creationId xmlns:a16="http://schemas.microsoft.com/office/drawing/2014/main" id="{93E47F57-8672-434B-894F-C74B46ED20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8" y="34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809" name="Group 473">
                <a:extLst>
                  <a:ext uri="{FF2B5EF4-FFF2-40B4-BE49-F238E27FC236}">
                    <a16:creationId xmlns:a16="http://schemas.microsoft.com/office/drawing/2014/main" id="{28A561D7-8ADB-4A55-85E9-7236027A2A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1920"/>
                <a:ext cx="192" cy="192"/>
                <a:chOff x="912" y="3408"/>
                <a:chExt cx="192" cy="192"/>
              </a:xfrm>
            </p:grpSpPr>
            <p:sp>
              <p:nvSpPr>
                <p:cNvPr id="30826" name="Oval 474">
                  <a:extLst>
                    <a:ext uri="{FF2B5EF4-FFF2-40B4-BE49-F238E27FC236}">
                      <a16:creationId xmlns:a16="http://schemas.microsoft.com/office/drawing/2014/main" id="{1D8C6D66-F0E3-4915-B7A3-08EBCA3CE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3408"/>
                  <a:ext cx="192" cy="19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827" name="Line 475">
                  <a:extLst>
                    <a:ext uri="{FF2B5EF4-FFF2-40B4-BE49-F238E27FC236}">
                      <a16:creationId xmlns:a16="http://schemas.microsoft.com/office/drawing/2014/main" id="{64849EB1-D656-48FC-956C-2E3DF79608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0" y="35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28" name="Line 476">
                  <a:extLst>
                    <a:ext uri="{FF2B5EF4-FFF2-40B4-BE49-F238E27FC236}">
                      <a16:creationId xmlns:a16="http://schemas.microsoft.com/office/drawing/2014/main" id="{5EC31AC2-6728-421A-AE5B-ED756BA6B7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8" y="34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810" name="Group 477">
                <a:extLst>
                  <a:ext uri="{FF2B5EF4-FFF2-40B4-BE49-F238E27FC236}">
                    <a16:creationId xmlns:a16="http://schemas.microsoft.com/office/drawing/2014/main" id="{49F62FEA-8280-4896-8F01-96ACE9547F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80" y="1584"/>
                <a:ext cx="192" cy="192"/>
                <a:chOff x="912" y="3408"/>
                <a:chExt cx="192" cy="192"/>
              </a:xfrm>
            </p:grpSpPr>
            <p:sp>
              <p:nvSpPr>
                <p:cNvPr id="30823" name="Oval 478">
                  <a:extLst>
                    <a:ext uri="{FF2B5EF4-FFF2-40B4-BE49-F238E27FC236}">
                      <a16:creationId xmlns:a16="http://schemas.microsoft.com/office/drawing/2014/main" id="{E1771D06-FB6E-45BB-804F-C145AABC7E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3408"/>
                  <a:ext cx="192" cy="19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824" name="Line 479">
                  <a:extLst>
                    <a:ext uri="{FF2B5EF4-FFF2-40B4-BE49-F238E27FC236}">
                      <a16:creationId xmlns:a16="http://schemas.microsoft.com/office/drawing/2014/main" id="{C6B57CFD-DB73-477A-B454-C2DDBBF1A2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0" y="35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25" name="Line 480">
                  <a:extLst>
                    <a:ext uri="{FF2B5EF4-FFF2-40B4-BE49-F238E27FC236}">
                      <a16:creationId xmlns:a16="http://schemas.microsoft.com/office/drawing/2014/main" id="{F84CCC6D-CA94-4A5A-A213-0C483FCC25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8" y="34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811" name="Group 481">
                <a:extLst>
                  <a:ext uri="{FF2B5EF4-FFF2-40B4-BE49-F238E27FC236}">
                    <a16:creationId xmlns:a16="http://schemas.microsoft.com/office/drawing/2014/main" id="{D94BB576-C68C-4693-921C-6253C776CB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0" y="1776"/>
                <a:ext cx="192" cy="192"/>
                <a:chOff x="912" y="3408"/>
                <a:chExt cx="192" cy="192"/>
              </a:xfrm>
            </p:grpSpPr>
            <p:sp>
              <p:nvSpPr>
                <p:cNvPr id="30820" name="Oval 482">
                  <a:extLst>
                    <a:ext uri="{FF2B5EF4-FFF2-40B4-BE49-F238E27FC236}">
                      <a16:creationId xmlns:a16="http://schemas.microsoft.com/office/drawing/2014/main" id="{29F937A3-C2A7-4ECC-87DB-032973DFD5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3408"/>
                  <a:ext cx="192" cy="19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821" name="Line 483">
                  <a:extLst>
                    <a:ext uri="{FF2B5EF4-FFF2-40B4-BE49-F238E27FC236}">
                      <a16:creationId xmlns:a16="http://schemas.microsoft.com/office/drawing/2014/main" id="{679E3DA9-363B-4534-A71E-D87E960342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0" y="35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22" name="Line 484">
                  <a:extLst>
                    <a:ext uri="{FF2B5EF4-FFF2-40B4-BE49-F238E27FC236}">
                      <a16:creationId xmlns:a16="http://schemas.microsoft.com/office/drawing/2014/main" id="{82CCD8C7-32B7-42AB-9856-E10757862B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8" y="34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812" name="Group 485">
                <a:extLst>
                  <a:ext uri="{FF2B5EF4-FFF2-40B4-BE49-F238E27FC236}">
                    <a16:creationId xmlns:a16="http://schemas.microsoft.com/office/drawing/2014/main" id="{9924BE5A-A6FB-41E8-A29C-FEA23084F7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80" y="1872"/>
                <a:ext cx="192" cy="192"/>
                <a:chOff x="912" y="3408"/>
                <a:chExt cx="192" cy="192"/>
              </a:xfrm>
            </p:grpSpPr>
            <p:sp>
              <p:nvSpPr>
                <p:cNvPr id="30817" name="Oval 486">
                  <a:extLst>
                    <a:ext uri="{FF2B5EF4-FFF2-40B4-BE49-F238E27FC236}">
                      <a16:creationId xmlns:a16="http://schemas.microsoft.com/office/drawing/2014/main" id="{7D8D74F3-B066-498E-BCF0-35BF2E7989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3408"/>
                  <a:ext cx="192" cy="19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818" name="Line 487">
                  <a:extLst>
                    <a:ext uri="{FF2B5EF4-FFF2-40B4-BE49-F238E27FC236}">
                      <a16:creationId xmlns:a16="http://schemas.microsoft.com/office/drawing/2014/main" id="{C9F24A4E-833B-4BE4-B1D8-5A73A78621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0" y="35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19" name="Line 488">
                  <a:extLst>
                    <a:ext uri="{FF2B5EF4-FFF2-40B4-BE49-F238E27FC236}">
                      <a16:creationId xmlns:a16="http://schemas.microsoft.com/office/drawing/2014/main" id="{80A05F9C-76D5-4D09-A072-7631F8E00C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8" y="34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813" name="Group 489">
                <a:extLst>
                  <a:ext uri="{FF2B5EF4-FFF2-40B4-BE49-F238E27FC236}">
                    <a16:creationId xmlns:a16="http://schemas.microsoft.com/office/drawing/2014/main" id="{2482C8B3-2D21-406C-9A02-BE30EA8EFE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1536"/>
                <a:ext cx="192" cy="192"/>
                <a:chOff x="912" y="3408"/>
                <a:chExt cx="192" cy="192"/>
              </a:xfrm>
            </p:grpSpPr>
            <p:sp>
              <p:nvSpPr>
                <p:cNvPr id="30814" name="Oval 490">
                  <a:extLst>
                    <a:ext uri="{FF2B5EF4-FFF2-40B4-BE49-F238E27FC236}">
                      <a16:creationId xmlns:a16="http://schemas.microsoft.com/office/drawing/2014/main" id="{766A6206-DFC9-40C6-9F15-972C2757FA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3408"/>
                  <a:ext cx="192" cy="192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Font typeface="Wingdings" panose="05000000000000000000" pitchFamily="2" charset="2"/>
                    <a:buBlip>
                      <a:blip r:embed="rId3"/>
                    </a:buBlip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180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815" name="Line 491">
                  <a:extLst>
                    <a:ext uri="{FF2B5EF4-FFF2-40B4-BE49-F238E27FC236}">
                      <a16:creationId xmlns:a16="http://schemas.microsoft.com/office/drawing/2014/main" id="{D1C3BCDE-EFD3-4030-AF76-3025A6D3C0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0" y="35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16" name="Line 492">
                  <a:extLst>
                    <a:ext uri="{FF2B5EF4-FFF2-40B4-BE49-F238E27FC236}">
                      <a16:creationId xmlns:a16="http://schemas.microsoft.com/office/drawing/2014/main" id="{EB771BEE-2385-4EE2-BE10-07C124FEA7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8" y="34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0771" name="Group 493">
              <a:extLst>
                <a:ext uri="{FF2B5EF4-FFF2-40B4-BE49-F238E27FC236}">
                  <a16:creationId xmlns:a16="http://schemas.microsoft.com/office/drawing/2014/main" id="{AAD491E5-D3DE-41AA-ADE6-7CFC6485D8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1824"/>
              <a:ext cx="1056" cy="672"/>
              <a:chOff x="4416" y="1488"/>
              <a:chExt cx="1056" cy="672"/>
            </a:xfrm>
          </p:grpSpPr>
          <p:sp>
            <p:nvSpPr>
              <p:cNvPr id="30791" name="Rectangle 494">
                <a:extLst>
                  <a:ext uri="{FF2B5EF4-FFF2-40B4-BE49-F238E27FC236}">
                    <a16:creationId xmlns:a16="http://schemas.microsoft.com/office/drawing/2014/main" id="{1E196415-842F-419F-8036-15F8973F2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1488"/>
                <a:ext cx="1056" cy="672"/>
              </a:xfrm>
              <a:prstGeom prst="rect">
                <a:avLst/>
              </a:prstGeom>
              <a:solidFill>
                <a:srgbClr val="FFFF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792" name="Oval 495">
                <a:extLst>
                  <a:ext uri="{FF2B5EF4-FFF2-40B4-BE49-F238E27FC236}">
                    <a16:creationId xmlns:a16="http://schemas.microsoft.com/office/drawing/2014/main" id="{8F8E60D8-0C85-4CFE-8793-8DAED79D3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584"/>
                <a:ext cx="192" cy="192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793" name="Line 496">
                <a:extLst>
                  <a:ext uri="{FF2B5EF4-FFF2-40B4-BE49-F238E27FC236}">
                    <a16:creationId xmlns:a16="http://schemas.microsoft.com/office/drawing/2014/main" id="{8198AF60-2B38-426C-BCCF-1997BF3EBA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1680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4" name="Oval 497">
                <a:extLst>
                  <a:ext uri="{FF2B5EF4-FFF2-40B4-BE49-F238E27FC236}">
                    <a16:creationId xmlns:a16="http://schemas.microsoft.com/office/drawing/2014/main" id="{0CA60174-8587-4282-BE5D-E59459DF6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1536"/>
                <a:ext cx="192" cy="192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795" name="Line 498">
                <a:extLst>
                  <a:ext uri="{FF2B5EF4-FFF2-40B4-BE49-F238E27FC236}">
                    <a16:creationId xmlns:a16="http://schemas.microsoft.com/office/drawing/2014/main" id="{E9E8ECB6-7DB4-4773-9ECA-87BD688589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1632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6" name="Oval 499">
                <a:extLst>
                  <a:ext uri="{FF2B5EF4-FFF2-40B4-BE49-F238E27FC236}">
                    <a16:creationId xmlns:a16="http://schemas.microsoft.com/office/drawing/2014/main" id="{CE866382-6873-4809-8B9D-6A869E3BDA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824"/>
                <a:ext cx="192" cy="192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797" name="Line 500">
                <a:extLst>
                  <a:ext uri="{FF2B5EF4-FFF2-40B4-BE49-F238E27FC236}">
                    <a16:creationId xmlns:a16="http://schemas.microsoft.com/office/drawing/2014/main" id="{02500062-0F9C-44FC-B32D-B87AC265F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1920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8" name="Oval 501">
                <a:extLst>
                  <a:ext uri="{FF2B5EF4-FFF2-40B4-BE49-F238E27FC236}">
                    <a16:creationId xmlns:a16="http://schemas.microsoft.com/office/drawing/2014/main" id="{CA72FFDF-C2D9-4CE0-B9C8-BB35F8127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1728"/>
                <a:ext cx="192" cy="192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799" name="Line 502">
                <a:extLst>
                  <a:ext uri="{FF2B5EF4-FFF2-40B4-BE49-F238E27FC236}">
                    <a16:creationId xmlns:a16="http://schemas.microsoft.com/office/drawing/2014/main" id="{6D6B574F-FAED-4F3C-B4BE-BCADFC8E61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2" y="1824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0" name="Oval 503">
                <a:extLst>
                  <a:ext uri="{FF2B5EF4-FFF2-40B4-BE49-F238E27FC236}">
                    <a16:creationId xmlns:a16="http://schemas.microsoft.com/office/drawing/2014/main" id="{35FCA2A2-567D-4506-94D7-ACCE4AEA6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4" y="1632"/>
                <a:ext cx="192" cy="192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801" name="Line 504">
                <a:extLst>
                  <a:ext uri="{FF2B5EF4-FFF2-40B4-BE49-F238E27FC236}">
                    <a16:creationId xmlns:a16="http://schemas.microsoft.com/office/drawing/2014/main" id="{04719006-6A86-46A4-964F-38581DD346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2" y="1728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2" name="Oval 505">
                <a:extLst>
                  <a:ext uri="{FF2B5EF4-FFF2-40B4-BE49-F238E27FC236}">
                    <a16:creationId xmlns:a16="http://schemas.microsoft.com/office/drawing/2014/main" id="{4F95705D-9862-4D54-943B-30ECD9F2F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1920"/>
                <a:ext cx="192" cy="192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803" name="Line 506">
                <a:extLst>
                  <a:ext uri="{FF2B5EF4-FFF2-40B4-BE49-F238E27FC236}">
                    <a16:creationId xmlns:a16="http://schemas.microsoft.com/office/drawing/2014/main" id="{A9B36B3F-E5E3-4D53-9392-A6A258ECD4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2016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4" name="Oval 507">
                <a:extLst>
                  <a:ext uri="{FF2B5EF4-FFF2-40B4-BE49-F238E27FC236}">
                    <a16:creationId xmlns:a16="http://schemas.microsoft.com/office/drawing/2014/main" id="{45330E23-525E-400C-9C8C-38719606E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6" y="1872"/>
                <a:ext cx="192" cy="192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805" name="Line 508">
                <a:extLst>
                  <a:ext uri="{FF2B5EF4-FFF2-40B4-BE49-F238E27FC236}">
                    <a16:creationId xmlns:a16="http://schemas.microsoft.com/office/drawing/2014/main" id="{332CCC32-E871-4F27-879F-7CB0C36B1E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1968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772" name="Group 509">
              <a:extLst>
                <a:ext uri="{FF2B5EF4-FFF2-40B4-BE49-F238E27FC236}">
                  <a16:creationId xmlns:a16="http://schemas.microsoft.com/office/drawing/2014/main" id="{4BAEBFA3-EBE4-4291-97CC-56AD37BFB0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872"/>
              <a:ext cx="240" cy="528"/>
              <a:chOff x="4368" y="288"/>
              <a:chExt cx="240" cy="528"/>
            </a:xfrm>
          </p:grpSpPr>
          <p:grpSp>
            <p:nvGrpSpPr>
              <p:cNvPr id="30774" name="Group 510">
                <a:extLst>
                  <a:ext uri="{FF2B5EF4-FFF2-40B4-BE49-F238E27FC236}">
                    <a16:creationId xmlns:a16="http://schemas.microsoft.com/office/drawing/2014/main" id="{58327D75-F6CD-4153-99EC-C5F76B7D0C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288"/>
                <a:ext cx="96" cy="528"/>
                <a:chOff x="4512" y="288"/>
                <a:chExt cx="96" cy="528"/>
              </a:xfrm>
            </p:grpSpPr>
            <p:grpSp>
              <p:nvGrpSpPr>
                <p:cNvPr id="30779" name="Group 511">
                  <a:extLst>
                    <a:ext uri="{FF2B5EF4-FFF2-40B4-BE49-F238E27FC236}">
                      <a16:creationId xmlns:a16="http://schemas.microsoft.com/office/drawing/2014/main" id="{21FB132B-3408-4FEB-A557-0972E1F0B1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2" y="288"/>
                  <a:ext cx="96" cy="96"/>
                  <a:chOff x="4464" y="1488"/>
                  <a:chExt cx="96" cy="96"/>
                </a:xfrm>
              </p:grpSpPr>
              <p:sp>
                <p:nvSpPr>
                  <p:cNvPr id="30789" name="Line 512">
                    <a:extLst>
                      <a:ext uri="{FF2B5EF4-FFF2-40B4-BE49-F238E27FC236}">
                        <a16:creationId xmlns:a16="http://schemas.microsoft.com/office/drawing/2014/main" id="{A74DA711-7156-4565-9144-47523DEE74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64" y="1536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90" name="Line 513">
                    <a:extLst>
                      <a:ext uri="{FF2B5EF4-FFF2-40B4-BE49-F238E27FC236}">
                        <a16:creationId xmlns:a16="http://schemas.microsoft.com/office/drawing/2014/main" id="{9CBF6694-E2A3-47FD-8747-E1ED22F5E3A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12" y="1488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0780" name="Group 514">
                  <a:extLst>
                    <a:ext uri="{FF2B5EF4-FFF2-40B4-BE49-F238E27FC236}">
                      <a16:creationId xmlns:a16="http://schemas.microsoft.com/office/drawing/2014/main" id="{4B1DDABF-AAF8-451D-9626-A153C7B00EE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2" y="432"/>
                  <a:ext cx="96" cy="96"/>
                  <a:chOff x="4464" y="1488"/>
                  <a:chExt cx="96" cy="96"/>
                </a:xfrm>
              </p:grpSpPr>
              <p:sp>
                <p:nvSpPr>
                  <p:cNvPr id="30787" name="Line 515">
                    <a:extLst>
                      <a:ext uri="{FF2B5EF4-FFF2-40B4-BE49-F238E27FC236}">
                        <a16:creationId xmlns:a16="http://schemas.microsoft.com/office/drawing/2014/main" id="{885B2526-0537-4F8E-8089-7C7818E152E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64" y="1536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88" name="Line 516">
                    <a:extLst>
                      <a:ext uri="{FF2B5EF4-FFF2-40B4-BE49-F238E27FC236}">
                        <a16:creationId xmlns:a16="http://schemas.microsoft.com/office/drawing/2014/main" id="{E8107B52-9F48-4C35-8006-7E924533F9D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12" y="1488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0781" name="Group 517">
                  <a:extLst>
                    <a:ext uri="{FF2B5EF4-FFF2-40B4-BE49-F238E27FC236}">
                      <a16:creationId xmlns:a16="http://schemas.microsoft.com/office/drawing/2014/main" id="{280B7093-C1FD-45A0-841D-FC95387F9A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2" y="576"/>
                  <a:ext cx="96" cy="96"/>
                  <a:chOff x="4464" y="1488"/>
                  <a:chExt cx="96" cy="96"/>
                </a:xfrm>
              </p:grpSpPr>
              <p:sp>
                <p:nvSpPr>
                  <p:cNvPr id="30785" name="Line 518">
                    <a:extLst>
                      <a:ext uri="{FF2B5EF4-FFF2-40B4-BE49-F238E27FC236}">
                        <a16:creationId xmlns:a16="http://schemas.microsoft.com/office/drawing/2014/main" id="{B830720F-FBC0-44CB-B392-A4C92FDBFC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64" y="1536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86" name="Line 519">
                    <a:extLst>
                      <a:ext uri="{FF2B5EF4-FFF2-40B4-BE49-F238E27FC236}">
                        <a16:creationId xmlns:a16="http://schemas.microsoft.com/office/drawing/2014/main" id="{73469E96-B5C4-45EB-A84A-AEDA0AA1E4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12" y="1488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0782" name="Group 520">
                  <a:extLst>
                    <a:ext uri="{FF2B5EF4-FFF2-40B4-BE49-F238E27FC236}">
                      <a16:creationId xmlns:a16="http://schemas.microsoft.com/office/drawing/2014/main" id="{A5DBF1C3-66FD-4B28-BDC8-EA041629CD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2" y="720"/>
                  <a:ext cx="96" cy="96"/>
                  <a:chOff x="4464" y="1488"/>
                  <a:chExt cx="96" cy="96"/>
                </a:xfrm>
              </p:grpSpPr>
              <p:sp>
                <p:nvSpPr>
                  <p:cNvPr id="30783" name="Line 521">
                    <a:extLst>
                      <a:ext uri="{FF2B5EF4-FFF2-40B4-BE49-F238E27FC236}">
                        <a16:creationId xmlns:a16="http://schemas.microsoft.com/office/drawing/2014/main" id="{E2B56C14-9067-4F88-B6E1-B34DA672A1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64" y="1536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84" name="Line 522">
                    <a:extLst>
                      <a:ext uri="{FF2B5EF4-FFF2-40B4-BE49-F238E27FC236}">
                        <a16:creationId xmlns:a16="http://schemas.microsoft.com/office/drawing/2014/main" id="{A4E42AE5-D069-4B09-BEE9-DCA4DE314CC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12" y="1488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0775" name="Line 523">
                <a:extLst>
                  <a:ext uri="{FF2B5EF4-FFF2-40B4-BE49-F238E27FC236}">
                    <a16:creationId xmlns:a16="http://schemas.microsoft.com/office/drawing/2014/main" id="{F538689F-E199-41C7-B369-789C8CBC2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336"/>
                <a:ext cx="4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76" name="Line 524">
                <a:extLst>
                  <a:ext uri="{FF2B5EF4-FFF2-40B4-BE49-F238E27FC236}">
                    <a16:creationId xmlns:a16="http://schemas.microsoft.com/office/drawing/2014/main" id="{BC3D3510-9D5E-406E-88D6-5082B27543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480"/>
                <a:ext cx="4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77" name="Line 525">
                <a:extLst>
                  <a:ext uri="{FF2B5EF4-FFF2-40B4-BE49-F238E27FC236}">
                    <a16:creationId xmlns:a16="http://schemas.microsoft.com/office/drawing/2014/main" id="{A8B6C306-7C87-4995-9070-7C8F1E8D8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624"/>
                <a:ext cx="4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78" name="Line 526">
                <a:extLst>
                  <a:ext uri="{FF2B5EF4-FFF2-40B4-BE49-F238E27FC236}">
                    <a16:creationId xmlns:a16="http://schemas.microsoft.com/office/drawing/2014/main" id="{634C25C9-232C-4EAD-B26A-5A916FBB0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768"/>
                <a:ext cx="4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773" name="Rectangle 527">
              <a:extLst>
                <a:ext uri="{FF2B5EF4-FFF2-40B4-BE49-F238E27FC236}">
                  <a16:creationId xmlns:a16="http://schemas.microsoft.com/office/drawing/2014/main" id="{18BDDF34-B741-4C5C-B47E-8FF982196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824"/>
              <a:ext cx="336" cy="67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640" name="Group 528">
            <a:extLst>
              <a:ext uri="{FF2B5EF4-FFF2-40B4-BE49-F238E27FC236}">
                <a16:creationId xmlns:a16="http://schemas.microsoft.com/office/drawing/2014/main" id="{C49199F6-B420-4BCB-A63E-90B12BF930FB}"/>
              </a:ext>
            </a:extLst>
          </p:cNvPr>
          <p:cNvGrpSpPr>
            <a:grpSpLocks/>
          </p:cNvGrpSpPr>
          <p:nvPr/>
        </p:nvGrpSpPr>
        <p:grpSpPr bwMode="auto">
          <a:xfrm>
            <a:off x="5168900" y="2667000"/>
            <a:ext cx="3657600" cy="2895600"/>
            <a:chOff x="3304" y="2496"/>
            <a:chExt cx="2304" cy="1824"/>
          </a:xfrm>
        </p:grpSpPr>
        <p:sp>
          <p:nvSpPr>
            <p:cNvPr id="30740" name="Oval 529">
              <a:extLst>
                <a:ext uri="{FF2B5EF4-FFF2-40B4-BE49-F238E27FC236}">
                  <a16:creationId xmlns:a16="http://schemas.microsoft.com/office/drawing/2014/main" id="{E69DB0B3-4A4F-48D5-B836-C99D1184D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3264"/>
              <a:ext cx="96" cy="96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41" name="Freeform 530">
              <a:extLst>
                <a:ext uri="{FF2B5EF4-FFF2-40B4-BE49-F238E27FC236}">
                  <a16:creationId xmlns:a16="http://schemas.microsoft.com/office/drawing/2014/main" id="{4B485BD0-AD9F-43DA-876A-E6C6DBFD3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2640"/>
              <a:ext cx="336" cy="384"/>
            </a:xfrm>
            <a:custGeom>
              <a:avLst/>
              <a:gdLst>
                <a:gd name="T0" fmla="*/ 0 w 336"/>
                <a:gd name="T1" fmla="*/ 0 h 384"/>
                <a:gd name="T2" fmla="*/ 96 w 336"/>
                <a:gd name="T3" fmla="*/ 48 h 384"/>
                <a:gd name="T4" fmla="*/ 240 w 336"/>
                <a:gd name="T5" fmla="*/ 288 h 384"/>
                <a:gd name="T6" fmla="*/ 336 w 336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6" h="384">
                  <a:moveTo>
                    <a:pt x="0" y="0"/>
                  </a:moveTo>
                  <a:cubicBezTo>
                    <a:pt x="28" y="0"/>
                    <a:pt x="56" y="0"/>
                    <a:pt x="96" y="48"/>
                  </a:cubicBezTo>
                  <a:cubicBezTo>
                    <a:pt x="136" y="96"/>
                    <a:pt x="200" y="232"/>
                    <a:pt x="240" y="288"/>
                  </a:cubicBezTo>
                  <a:cubicBezTo>
                    <a:pt x="280" y="344"/>
                    <a:pt x="308" y="364"/>
                    <a:pt x="336" y="38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2" name="Freeform 531">
              <a:extLst>
                <a:ext uri="{FF2B5EF4-FFF2-40B4-BE49-F238E27FC236}">
                  <a16:creationId xmlns:a16="http://schemas.microsoft.com/office/drawing/2014/main" id="{4735AE70-9426-446D-A106-1B707256E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2976"/>
              <a:ext cx="336" cy="384"/>
            </a:xfrm>
            <a:custGeom>
              <a:avLst/>
              <a:gdLst>
                <a:gd name="T0" fmla="*/ 0 w 336"/>
                <a:gd name="T1" fmla="*/ 0 h 384"/>
                <a:gd name="T2" fmla="*/ 96 w 336"/>
                <a:gd name="T3" fmla="*/ 48 h 384"/>
                <a:gd name="T4" fmla="*/ 240 w 336"/>
                <a:gd name="T5" fmla="*/ 288 h 384"/>
                <a:gd name="T6" fmla="*/ 336 w 336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6" h="384">
                  <a:moveTo>
                    <a:pt x="0" y="0"/>
                  </a:moveTo>
                  <a:cubicBezTo>
                    <a:pt x="28" y="0"/>
                    <a:pt x="56" y="0"/>
                    <a:pt x="96" y="48"/>
                  </a:cubicBezTo>
                  <a:cubicBezTo>
                    <a:pt x="136" y="96"/>
                    <a:pt x="200" y="232"/>
                    <a:pt x="240" y="288"/>
                  </a:cubicBezTo>
                  <a:cubicBezTo>
                    <a:pt x="280" y="344"/>
                    <a:pt x="308" y="364"/>
                    <a:pt x="336" y="38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3" name="Freeform 532">
              <a:extLst>
                <a:ext uri="{FF2B5EF4-FFF2-40B4-BE49-F238E27FC236}">
                  <a16:creationId xmlns:a16="http://schemas.microsoft.com/office/drawing/2014/main" id="{1D50CB80-F565-4233-A422-2399DB4AF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3504"/>
              <a:ext cx="336" cy="384"/>
            </a:xfrm>
            <a:custGeom>
              <a:avLst/>
              <a:gdLst>
                <a:gd name="T0" fmla="*/ 0 w 336"/>
                <a:gd name="T1" fmla="*/ 0 h 384"/>
                <a:gd name="T2" fmla="*/ 96 w 336"/>
                <a:gd name="T3" fmla="*/ 48 h 384"/>
                <a:gd name="T4" fmla="*/ 240 w 336"/>
                <a:gd name="T5" fmla="*/ 288 h 384"/>
                <a:gd name="T6" fmla="*/ 336 w 336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6" h="384">
                  <a:moveTo>
                    <a:pt x="0" y="0"/>
                  </a:moveTo>
                  <a:cubicBezTo>
                    <a:pt x="28" y="0"/>
                    <a:pt x="56" y="0"/>
                    <a:pt x="96" y="48"/>
                  </a:cubicBezTo>
                  <a:cubicBezTo>
                    <a:pt x="136" y="96"/>
                    <a:pt x="200" y="232"/>
                    <a:pt x="240" y="288"/>
                  </a:cubicBezTo>
                  <a:cubicBezTo>
                    <a:pt x="280" y="344"/>
                    <a:pt x="308" y="364"/>
                    <a:pt x="336" y="38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4" name="Freeform 533">
              <a:extLst>
                <a:ext uri="{FF2B5EF4-FFF2-40B4-BE49-F238E27FC236}">
                  <a16:creationId xmlns:a16="http://schemas.microsoft.com/office/drawing/2014/main" id="{EB6666DB-DEDD-4A22-A898-21B9C5A25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3840"/>
              <a:ext cx="336" cy="384"/>
            </a:xfrm>
            <a:custGeom>
              <a:avLst/>
              <a:gdLst>
                <a:gd name="T0" fmla="*/ 0 w 336"/>
                <a:gd name="T1" fmla="*/ 0 h 384"/>
                <a:gd name="T2" fmla="*/ 96 w 336"/>
                <a:gd name="T3" fmla="*/ 48 h 384"/>
                <a:gd name="T4" fmla="*/ 240 w 336"/>
                <a:gd name="T5" fmla="*/ 288 h 384"/>
                <a:gd name="T6" fmla="*/ 336 w 336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6" h="384">
                  <a:moveTo>
                    <a:pt x="0" y="0"/>
                  </a:moveTo>
                  <a:cubicBezTo>
                    <a:pt x="28" y="0"/>
                    <a:pt x="56" y="0"/>
                    <a:pt x="96" y="48"/>
                  </a:cubicBezTo>
                  <a:cubicBezTo>
                    <a:pt x="136" y="96"/>
                    <a:pt x="200" y="232"/>
                    <a:pt x="240" y="288"/>
                  </a:cubicBezTo>
                  <a:cubicBezTo>
                    <a:pt x="280" y="344"/>
                    <a:pt x="308" y="364"/>
                    <a:pt x="336" y="38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5" name="Line 534">
              <a:extLst>
                <a:ext uri="{FF2B5EF4-FFF2-40B4-BE49-F238E27FC236}">
                  <a16:creationId xmlns:a16="http://schemas.microsoft.com/office/drawing/2014/main" id="{4742849B-0D97-4FE5-9DD0-C2CFDA13A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640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6" name="Line 535">
              <a:extLst>
                <a:ext uri="{FF2B5EF4-FFF2-40B4-BE49-F238E27FC236}">
                  <a16:creationId xmlns:a16="http://schemas.microsoft.com/office/drawing/2014/main" id="{78E9B71C-6458-4694-ABD4-5021FE860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024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7" name="Line 536">
              <a:extLst>
                <a:ext uri="{FF2B5EF4-FFF2-40B4-BE49-F238E27FC236}">
                  <a16:creationId xmlns:a16="http://schemas.microsoft.com/office/drawing/2014/main" id="{BCE71734-5ABE-4F6F-AE44-B2121AF66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976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8" name="Line 537">
              <a:extLst>
                <a:ext uri="{FF2B5EF4-FFF2-40B4-BE49-F238E27FC236}">
                  <a16:creationId xmlns:a16="http://schemas.microsoft.com/office/drawing/2014/main" id="{B5F8DB7B-1F70-41C2-8CFD-671F4CD33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360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9" name="Line 538">
              <a:extLst>
                <a:ext uri="{FF2B5EF4-FFF2-40B4-BE49-F238E27FC236}">
                  <a16:creationId xmlns:a16="http://schemas.microsoft.com/office/drawing/2014/main" id="{DDF8D2AB-616C-44A8-B468-D28291312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456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0" name="Line 539">
              <a:extLst>
                <a:ext uri="{FF2B5EF4-FFF2-40B4-BE49-F238E27FC236}">
                  <a16:creationId xmlns:a16="http://schemas.microsoft.com/office/drawing/2014/main" id="{44B61637-4376-407A-9E5B-8136EB026A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408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1" name="Line 540">
              <a:extLst>
                <a:ext uri="{FF2B5EF4-FFF2-40B4-BE49-F238E27FC236}">
                  <a16:creationId xmlns:a16="http://schemas.microsoft.com/office/drawing/2014/main" id="{B49013B3-032B-4D74-A9EE-9BC0DDD5D4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504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2" name="Line 541">
              <a:extLst>
                <a:ext uri="{FF2B5EF4-FFF2-40B4-BE49-F238E27FC236}">
                  <a16:creationId xmlns:a16="http://schemas.microsoft.com/office/drawing/2014/main" id="{9C58C5DC-3CEE-4BBD-A3C3-8311AA5AF6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888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3" name="Line 542">
              <a:extLst>
                <a:ext uri="{FF2B5EF4-FFF2-40B4-BE49-F238E27FC236}">
                  <a16:creationId xmlns:a16="http://schemas.microsoft.com/office/drawing/2014/main" id="{654AF1CC-A6BA-4A9F-92F5-D525E69EB9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840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4" name="Line 543">
              <a:extLst>
                <a:ext uri="{FF2B5EF4-FFF2-40B4-BE49-F238E27FC236}">
                  <a16:creationId xmlns:a16="http://schemas.microsoft.com/office/drawing/2014/main" id="{B6CD8CD7-B67A-453F-ACF0-7EE43B2E76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4224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5" name="Oval 544">
              <a:extLst>
                <a:ext uri="{FF2B5EF4-FFF2-40B4-BE49-F238E27FC236}">
                  <a16:creationId xmlns:a16="http://schemas.microsoft.com/office/drawing/2014/main" id="{E26A594D-E2C1-4044-9F60-AFCF6E3D0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880"/>
              <a:ext cx="96" cy="96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56" name="Oval 545">
              <a:extLst>
                <a:ext uri="{FF2B5EF4-FFF2-40B4-BE49-F238E27FC236}">
                  <a16:creationId xmlns:a16="http://schemas.microsoft.com/office/drawing/2014/main" id="{29610790-1487-4709-B8FC-D1A98F342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264"/>
              <a:ext cx="96" cy="96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57" name="Oval 546">
              <a:extLst>
                <a:ext uri="{FF2B5EF4-FFF2-40B4-BE49-F238E27FC236}">
                  <a16:creationId xmlns:a16="http://schemas.microsoft.com/office/drawing/2014/main" id="{586FD4FD-6D2B-434E-A74E-A9674FB18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264"/>
              <a:ext cx="96" cy="96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58" name="Oval 547">
              <a:extLst>
                <a:ext uri="{FF2B5EF4-FFF2-40B4-BE49-F238E27FC236}">
                  <a16:creationId xmlns:a16="http://schemas.microsoft.com/office/drawing/2014/main" id="{E0D7766C-E3B0-4F7B-984E-39F72A93A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6" y="3264"/>
              <a:ext cx="96" cy="96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59" name="Oval 548">
              <a:extLst>
                <a:ext uri="{FF2B5EF4-FFF2-40B4-BE49-F238E27FC236}">
                  <a16:creationId xmlns:a16="http://schemas.microsoft.com/office/drawing/2014/main" id="{A28845F7-8517-4194-B3DB-EF46D0F6C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60" name="Oval 549">
              <a:extLst>
                <a:ext uri="{FF2B5EF4-FFF2-40B4-BE49-F238E27FC236}">
                  <a16:creationId xmlns:a16="http://schemas.microsoft.com/office/drawing/2014/main" id="{FC6991D6-4D06-455C-BF74-843DF0B64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504"/>
              <a:ext cx="96" cy="96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61" name="Oval 550">
              <a:extLst>
                <a:ext uri="{FF2B5EF4-FFF2-40B4-BE49-F238E27FC236}">
                  <a16:creationId xmlns:a16="http://schemas.microsoft.com/office/drawing/2014/main" id="{095B66E2-4598-47BE-8D8A-8F439C913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3504"/>
              <a:ext cx="96" cy="96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62" name="Oval 551">
              <a:extLst>
                <a:ext uri="{FF2B5EF4-FFF2-40B4-BE49-F238E27FC236}">
                  <a16:creationId xmlns:a16="http://schemas.microsoft.com/office/drawing/2014/main" id="{CFF0BED5-F465-48AD-BD42-29D3181DB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504"/>
              <a:ext cx="96" cy="96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63" name="Oval 552">
              <a:extLst>
                <a:ext uri="{FF2B5EF4-FFF2-40B4-BE49-F238E27FC236}">
                  <a16:creationId xmlns:a16="http://schemas.microsoft.com/office/drawing/2014/main" id="{9453080E-DBB4-44BA-B48D-128B707DD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3888"/>
              <a:ext cx="96" cy="96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764" name="Line 553">
              <a:extLst>
                <a:ext uri="{FF2B5EF4-FFF2-40B4-BE49-F238E27FC236}">
                  <a16:creationId xmlns:a16="http://schemas.microsoft.com/office/drawing/2014/main" id="{4A9F9ABF-7FA4-42E5-9D0B-9B3C5180B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496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5" name="Line 554">
              <a:extLst>
                <a:ext uri="{FF2B5EF4-FFF2-40B4-BE49-F238E27FC236}">
                  <a16:creationId xmlns:a16="http://schemas.microsoft.com/office/drawing/2014/main" id="{6B02F328-CC63-4FF0-B261-C197A3336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496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6" name="Rectangle 555">
              <a:extLst>
                <a:ext uri="{FF2B5EF4-FFF2-40B4-BE49-F238E27FC236}">
                  <a16:creationId xmlns:a16="http://schemas.microsoft.com/office/drawing/2014/main" id="{BABBC68A-93DD-4D69-94EB-C4C55A416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4" y="3392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施主能级</a:t>
              </a:r>
            </a:p>
          </p:txBody>
        </p:sp>
        <p:sp>
          <p:nvSpPr>
            <p:cNvPr id="30767" name="Rectangle 556">
              <a:extLst>
                <a:ext uri="{FF2B5EF4-FFF2-40B4-BE49-F238E27FC236}">
                  <a16:creationId xmlns:a16="http://schemas.microsoft.com/office/drawing/2014/main" id="{CAC1A92B-A3B0-429D-8B34-AE6E68BC1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4" y="3168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受主能级</a:t>
              </a:r>
            </a:p>
          </p:txBody>
        </p:sp>
        <p:sp>
          <p:nvSpPr>
            <p:cNvPr id="30768" name="Rectangle 557">
              <a:extLst>
                <a:ext uri="{FF2B5EF4-FFF2-40B4-BE49-F238E27FC236}">
                  <a16:creationId xmlns:a16="http://schemas.microsoft.com/office/drawing/2014/main" id="{728C749A-053D-4AF9-8498-B7445D237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840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满带</a:t>
              </a:r>
            </a:p>
          </p:txBody>
        </p:sp>
        <p:sp>
          <p:nvSpPr>
            <p:cNvPr id="30769" name="Rectangle 558">
              <a:extLst>
                <a:ext uri="{FF2B5EF4-FFF2-40B4-BE49-F238E27FC236}">
                  <a16:creationId xmlns:a16="http://schemas.microsoft.com/office/drawing/2014/main" id="{DF966441-028D-4E49-8140-D52F4DD01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688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导带</a:t>
              </a:r>
            </a:p>
          </p:txBody>
        </p:sp>
      </p:grpSp>
      <p:sp>
        <p:nvSpPr>
          <p:cNvPr id="218671" name="Rectangle 559">
            <a:extLst>
              <a:ext uri="{FF2B5EF4-FFF2-40B4-BE49-F238E27FC236}">
                <a16:creationId xmlns:a16="http://schemas.microsoft.com/office/drawing/2014/main" id="{1C30B2DF-6422-4AD9-9C9B-D62858841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715000"/>
            <a:ext cx="33528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区</a:t>
            </a: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能带升高，</a:t>
            </a:r>
            <a:r>
              <a:rPr kumimoji="1" lang="en-US" altLang="zh-CN" sz="2400">
                <a:solidFill>
                  <a:srgbClr val="00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区能带降低，形成势垒。</a:t>
            </a:r>
          </a:p>
        </p:txBody>
      </p:sp>
    </p:spTree>
    <p:extLst>
      <p:ext uri="{BB962C8B-B14F-4D97-AF65-F5344CB8AC3E}">
        <p14:creationId xmlns:p14="http://schemas.microsoft.com/office/powerpoint/2010/main" val="345842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8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8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8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8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1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1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2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300"/>
                                        <p:tgtEl>
                                          <p:spTgt spid="2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300"/>
                                        <p:tgtEl>
                                          <p:spTgt spid="2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8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1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1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8" grpId="0"/>
      <p:bldP spid="218121" grpId="0"/>
      <p:bldP spid="218122" grpId="0" autoUpdateAnimBg="0"/>
      <p:bldP spid="218459" grpId="0" animBg="1"/>
      <p:bldP spid="218460" grpId="0" autoUpdateAnimBg="0"/>
      <p:bldP spid="218462" grpId="0" autoUpdateAnimBg="0"/>
      <p:bldP spid="2186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78" name="Text Box 62">
            <a:extLst>
              <a:ext uri="{FF2B5EF4-FFF2-40B4-BE49-F238E27FC236}">
                <a16:creationId xmlns:a16="http://schemas.microsoft.com/office/drawing/2014/main" id="{E177543B-6FFF-4AE9-8528-0B8A40B49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5334000"/>
            <a:ext cx="4265612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结中电场减弱，势垒降低，电子、空穴扩散容易，形成正向宏观电流，并随电压变化。</a:t>
            </a:r>
          </a:p>
        </p:txBody>
      </p:sp>
      <p:sp>
        <p:nvSpPr>
          <p:cNvPr id="214079" name="Text Box 63">
            <a:extLst>
              <a:ext uri="{FF2B5EF4-FFF2-40B4-BE49-F238E27FC236}">
                <a16:creationId xmlns:a16="http://schemas.microsoft.com/office/drawing/2014/main" id="{77A561E5-6E3D-4A3A-8BCA-EBC2429B4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5375275"/>
            <a:ext cx="397827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结中电场增强，势垒增高，电子、空穴扩散困难，形成很小的反向电流。</a:t>
            </a:r>
          </a:p>
        </p:txBody>
      </p:sp>
      <p:sp>
        <p:nvSpPr>
          <p:cNvPr id="214080" name="Text Box 64">
            <a:extLst>
              <a:ext uri="{FF2B5EF4-FFF2-40B4-BE49-F238E27FC236}">
                <a16:creationId xmlns:a16="http://schemas.microsoft.com/office/drawing/2014/main" id="{9DED680D-7057-470D-B11D-ABE6176AD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533400"/>
            <a:ext cx="5256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☆ pn</a:t>
            </a:r>
            <a:r>
              <a:rPr kumimoji="1" lang="zh-CN" altLang="en-US" sz="2400">
                <a:solidFill>
                  <a:srgbClr val="00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结中电流和外加电压的关系</a:t>
            </a:r>
          </a:p>
        </p:txBody>
      </p:sp>
      <p:sp>
        <p:nvSpPr>
          <p:cNvPr id="214081" name="Text Box 65">
            <a:extLst>
              <a:ext uri="{FF2B5EF4-FFF2-40B4-BE49-F238E27FC236}">
                <a16:creationId xmlns:a16="http://schemas.microsoft.com/office/drawing/2014/main" id="{F6C2F5DD-A40B-459C-B1DB-E3E7F5636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909888"/>
            <a:ext cx="2135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正向电压</a:t>
            </a:r>
          </a:p>
        </p:txBody>
      </p:sp>
      <p:sp>
        <p:nvSpPr>
          <p:cNvPr id="214082" name="Text Box 66">
            <a:extLst>
              <a:ext uri="{FF2B5EF4-FFF2-40B4-BE49-F238E27FC236}">
                <a16:creationId xmlns:a16="http://schemas.microsoft.com/office/drawing/2014/main" id="{8E259FF8-8234-471E-9EE3-DCC8B4E98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895600"/>
            <a:ext cx="1925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反向电压</a:t>
            </a:r>
          </a:p>
        </p:txBody>
      </p:sp>
      <p:grpSp>
        <p:nvGrpSpPr>
          <p:cNvPr id="214149" name="Group 133">
            <a:extLst>
              <a:ext uri="{FF2B5EF4-FFF2-40B4-BE49-F238E27FC236}">
                <a16:creationId xmlns:a16="http://schemas.microsoft.com/office/drawing/2014/main" id="{3AACFDAF-143B-497A-8354-458AA83488D5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43000"/>
            <a:ext cx="1676400" cy="1066800"/>
            <a:chOff x="3360" y="1488"/>
            <a:chExt cx="1056" cy="672"/>
          </a:xfrm>
        </p:grpSpPr>
        <p:sp>
          <p:nvSpPr>
            <p:cNvPr id="31902" name="Rectangle 134">
              <a:extLst>
                <a:ext uri="{FF2B5EF4-FFF2-40B4-BE49-F238E27FC236}">
                  <a16:creationId xmlns:a16="http://schemas.microsoft.com/office/drawing/2014/main" id="{75CFA4B0-6875-4DF2-A795-9041FCA9C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488"/>
              <a:ext cx="1056" cy="67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1903" name="Group 135">
              <a:extLst>
                <a:ext uri="{FF2B5EF4-FFF2-40B4-BE49-F238E27FC236}">
                  <a16:creationId xmlns:a16="http://schemas.microsoft.com/office/drawing/2014/main" id="{44321B66-3202-4779-9D86-93007450C2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776"/>
              <a:ext cx="192" cy="192"/>
              <a:chOff x="912" y="3408"/>
              <a:chExt cx="192" cy="192"/>
            </a:xfrm>
          </p:grpSpPr>
          <p:sp>
            <p:nvSpPr>
              <p:cNvPr id="31928" name="Oval 136">
                <a:extLst>
                  <a:ext uri="{FF2B5EF4-FFF2-40B4-BE49-F238E27FC236}">
                    <a16:creationId xmlns:a16="http://schemas.microsoft.com/office/drawing/2014/main" id="{A1D74248-D244-46AE-BB6F-E55D76C18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408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929" name="Line 137">
                <a:extLst>
                  <a:ext uri="{FF2B5EF4-FFF2-40B4-BE49-F238E27FC236}">
                    <a16:creationId xmlns:a16="http://schemas.microsoft.com/office/drawing/2014/main" id="{EF6995A3-AC15-4433-978C-95F5503D9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504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30" name="Line 138">
                <a:extLst>
                  <a:ext uri="{FF2B5EF4-FFF2-40B4-BE49-F238E27FC236}">
                    <a16:creationId xmlns:a16="http://schemas.microsoft.com/office/drawing/2014/main" id="{433A93CB-3D05-4993-908E-420817C2E9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45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904" name="Group 139">
              <a:extLst>
                <a:ext uri="{FF2B5EF4-FFF2-40B4-BE49-F238E27FC236}">
                  <a16:creationId xmlns:a16="http://schemas.microsoft.com/office/drawing/2014/main" id="{67D5C45C-4B6F-428F-9B2A-9BF36F3356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1584"/>
              <a:ext cx="192" cy="192"/>
              <a:chOff x="912" y="3408"/>
              <a:chExt cx="192" cy="192"/>
            </a:xfrm>
          </p:grpSpPr>
          <p:sp>
            <p:nvSpPr>
              <p:cNvPr id="31925" name="Oval 140">
                <a:extLst>
                  <a:ext uri="{FF2B5EF4-FFF2-40B4-BE49-F238E27FC236}">
                    <a16:creationId xmlns:a16="http://schemas.microsoft.com/office/drawing/2014/main" id="{4DF94872-CE0C-493F-9F58-F100AEF97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408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926" name="Line 141">
                <a:extLst>
                  <a:ext uri="{FF2B5EF4-FFF2-40B4-BE49-F238E27FC236}">
                    <a16:creationId xmlns:a16="http://schemas.microsoft.com/office/drawing/2014/main" id="{57FFBDEF-4867-4719-A499-6554BFF8D9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504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27" name="Line 142">
                <a:extLst>
                  <a:ext uri="{FF2B5EF4-FFF2-40B4-BE49-F238E27FC236}">
                    <a16:creationId xmlns:a16="http://schemas.microsoft.com/office/drawing/2014/main" id="{DDAA5FEA-DA7E-48A4-AC76-25503BDD35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45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905" name="Group 143">
              <a:extLst>
                <a:ext uri="{FF2B5EF4-FFF2-40B4-BE49-F238E27FC236}">
                  <a16:creationId xmlns:a16="http://schemas.microsoft.com/office/drawing/2014/main" id="{20E81271-AD50-472B-82E1-C8164699A0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1920"/>
              <a:ext cx="192" cy="192"/>
              <a:chOff x="912" y="3408"/>
              <a:chExt cx="192" cy="192"/>
            </a:xfrm>
          </p:grpSpPr>
          <p:sp>
            <p:nvSpPr>
              <p:cNvPr id="31922" name="Oval 144">
                <a:extLst>
                  <a:ext uri="{FF2B5EF4-FFF2-40B4-BE49-F238E27FC236}">
                    <a16:creationId xmlns:a16="http://schemas.microsoft.com/office/drawing/2014/main" id="{F3E4BDD1-394B-4F71-BBBD-2F8BEFE16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408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923" name="Line 145">
                <a:extLst>
                  <a:ext uri="{FF2B5EF4-FFF2-40B4-BE49-F238E27FC236}">
                    <a16:creationId xmlns:a16="http://schemas.microsoft.com/office/drawing/2014/main" id="{5A00CFA3-EB65-45FF-8473-D622E9A4D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504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24" name="Line 146">
                <a:extLst>
                  <a:ext uri="{FF2B5EF4-FFF2-40B4-BE49-F238E27FC236}">
                    <a16:creationId xmlns:a16="http://schemas.microsoft.com/office/drawing/2014/main" id="{18BF6DC3-54C7-44A4-A862-E4C7B7E68F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45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906" name="Group 147">
              <a:extLst>
                <a:ext uri="{FF2B5EF4-FFF2-40B4-BE49-F238E27FC236}">
                  <a16:creationId xmlns:a16="http://schemas.microsoft.com/office/drawing/2014/main" id="{9B61B7F0-D3A1-4A58-9BE6-BF5F9CD52C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1584"/>
              <a:ext cx="192" cy="192"/>
              <a:chOff x="912" y="3408"/>
              <a:chExt cx="192" cy="192"/>
            </a:xfrm>
          </p:grpSpPr>
          <p:sp>
            <p:nvSpPr>
              <p:cNvPr id="31919" name="Oval 148">
                <a:extLst>
                  <a:ext uri="{FF2B5EF4-FFF2-40B4-BE49-F238E27FC236}">
                    <a16:creationId xmlns:a16="http://schemas.microsoft.com/office/drawing/2014/main" id="{3E8AAF99-5BA3-4754-BC43-D4B44E436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408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920" name="Line 149">
                <a:extLst>
                  <a:ext uri="{FF2B5EF4-FFF2-40B4-BE49-F238E27FC236}">
                    <a16:creationId xmlns:a16="http://schemas.microsoft.com/office/drawing/2014/main" id="{B6FBCFF5-E1D6-4839-9A7E-B6387DB57D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504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21" name="Line 150">
                <a:extLst>
                  <a:ext uri="{FF2B5EF4-FFF2-40B4-BE49-F238E27FC236}">
                    <a16:creationId xmlns:a16="http://schemas.microsoft.com/office/drawing/2014/main" id="{7555827E-6CAB-48AC-A273-E95AFA118E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45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907" name="Group 151">
              <a:extLst>
                <a:ext uri="{FF2B5EF4-FFF2-40B4-BE49-F238E27FC236}">
                  <a16:creationId xmlns:a16="http://schemas.microsoft.com/office/drawing/2014/main" id="{12BDCA4B-B39A-442B-B6FB-17470C7FA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1776"/>
              <a:ext cx="192" cy="192"/>
              <a:chOff x="912" y="3408"/>
              <a:chExt cx="192" cy="192"/>
            </a:xfrm>
          </p:grpSpPr>
          <p:sp>
            <p:nvSpPr>
              <p:cNvPr id="31916" name="Oval 152">
                <a:extLst>
                  <a:ext uri="{FF2B5EF4-FFF2-40B4-BE49-F238E27FC236}">
                    <a16:creationId xmlns:a16="http://schemas.microsoft.com/office/drawing/2014/main" id="{C5F35981-494D-4190-B220-667FB2729A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408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917" name="Line 153">
                <a:extLst>
                  <a:ext uri="{FF2B5EF4-FFF2-40B4-BE49-F238E27FC236}">
                    <a16:creationId xmlns:a16="http://schemas.microsoft.com/office/drawing/2014/main" id="{55792294-C37E-4196-A592-1E10BA76F9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504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18" name="Line 154">
                <a:extLst>
                  <a:ext uri="{FF2B5EF4-FFF2-40B4-BE49-F238E27FC236}">
                    <a16:creationId xmlns:a16="http://schemas.microsoft.com/office/drawing/2014/main" id="{AA596CD0-DBD8-4CE8-89C3-6CBBBC81EE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45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908" name="Group 155">
              <a:extLst>
                <a:ext uri="{FF2B5EF4-FFF2-40B4-BE49-F238E27FC236}">
                  <a16:creationId xmlns:a16="http://schemas.microsoft.com/office/drawing/2014/main" id="{5614141C-9451-4968-8134-EEB3CD95C2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1872"/>
              <a:ext cx="192" cy="192"/>
              <a:chOff x="912" y="3408"/>
              <a:chExt cx="192" cy="192"/>
            </a:xfrm>
          </p:grpSpPr>
          <p:sp>
            <p:nvSpPr>
              <p:cNvPr id="31913" name="Oval 156">
                <a:extLst>
                  <a:ext uri="{FF2B5EF4-FFF2-40B4-BE49-F238E27FC236}">
                    <a16:creationId xmlns:a16="http://schemas.microsoft.com/office/drawing/2014/main" id="{787C1E97-FDBB-46AE-AEDB-C0B69DE8FE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408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914" name="Line 157">
                <a:extLst>
                  <a:ext uri="{FF2B5EF4-FFF2-40B4-BE49-F238E27FC236}">
                    <a16:creationId xmlns:a16="http://schemas.microsoft.com/office/drawing/2014/main" id="{B940C72F-BE23-4DD5-8012-513D5D614F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504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15" name="Line 158">
                <a:extLst>
                  <a:ext uri="{FF2B5EF4-FFF2-40B4-BE49-F238E27FC236}">
                    <a16:creationId xmlns:a16="http://schemas.microsoft.com/office/drawing/2014/main" id="{9613B879-DCDF-42FD-82B7-4A51F94B8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45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909" name="Group 159">
              <a:extLst>
                <a:ext uri="{FF2B5EF4-FFF2-40B4-BE49-F238E27FC236}">
                  <a16:creationId xmlns:a16="http://schemas.microsoft.com/office/drawing/2014/main" id="{5528C350-C4FA-4F08-A836-049C9C6C7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536"/>
              <a:ext cx="192" cy="192"/>
              <a:chOff x="912" y="3408"/>
              <a:chExt cx="192" cy="192"/>
            </a:xfrm>
          </p:grpSpPr>
          <p:sp>
            <p:nvSpPr>
              <p:cNvPr id="31910" name="Oval 160">
                <a:extLst>
                  <a:ext uri="{FF2B5EF4-FFF2-40B4-BE49-F238E27FC236}">
                    <a16:creationId xmlns:a16="http://schemas.microsoft.com/office/drawing/2014/main" id="{971232D6-E23E-482B-A77A-13C7AEE1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408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911" name="Line 161">
                <a:extLst>
                  <a:ext uri="{FF2B5EF4-FFF2-40B4-BE49-F238E27FC236}">
                    <a16:creationId xmlns:a16="http://schemas.microsoft.com/office/drawing/2014/main" id="{1C57DA61-9199-42A1-8A5B-81FC44BB1B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504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12" name="Line 162">
                <a:extLst>
                  <a:ext uri="{FF2B5EF4-FFF2-40B4-BE49-F238E27FC236}">
                    <a16:creationId xmlns:a16="http://schemas.microsoft.com/office/drawing/2014/main" id="{8E283BB1-C908-43CF-AAA4-99485BA072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45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14179" name="Group 163">
            <a:extLst>
              <a:ext uri="{FF2B5EF4-FFF2-40B4-BE49-F238E27FC236}">
                <a16:creationId xmlns:a16="http://schemas.microsoft.com/office/drawing/2014/main" id="{0B850008-7C34-4F28-B8F4-1D2D30EC6D07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143000"/>
            <a:ext cx="1676400" cy="1066800"/>
            <a:chOff x="4416" y="1488"/>
            <a:chExt cx="1056" cy="672"/>
          </a:xfrm>
        </p:grpSpPr>
        <p:sp>
          <p:nvSpPr>
            <p:cNvPr id="31887" name="Rectangle 164">
              <a:extLst>
                <a:ext uri="{FF2B5EF4-FFF2-40B4-BE49-F238E27FC236}">
                  <a16:creationId xmlns:a16="http://schemas.microsoft.com/office/drawing/2014/main" id="{DB287745-C565-439C-98C6-472697FAD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488"/>
              <a:ext cx="1056" cy="67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888" name="Oval 165">
              <a:extLst>
                <a:ext uri="{FF2B5EF4-FFF2-40B4-BE49-F238E27FC236}">
                  <a16:creationId xmlns:a16="http://schemas.microsoft.com/office/drawing/2014/main" id="{759C4DCD-C1B0-4967-92D9-77F83201F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584"/>
              <a:ext cx="192" cy="19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889" name="Line 166">
              <a:extLst>
                <a:ext uri="{FF2B5EF4-FFF2-40B4-BE49-F238E27FC236}">
                  <a16:creationId xmlns:a16="http://schemas.microsoft.com/office/drawing/2014/main" id="{449F36E0-9CA5-45C2-B0A6-3A4309DF1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680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90" name="Oval 167">
              <a:extLst>
                <a:ext uri="{FF2B5EF4-FFF2-40B4-BE49-F238E27FC236}">
                  <a16:creationId xmlns:a16="http://schemas.microsoft.com/office/drawing/2014/main" id="{462A5618-047D-4875-BC05-541636EEA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536"/>
              <a:ext cx="192" cy="19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891" name="Line 168">
              <a:extLst>
                <a:ext uri="{FF2B5EF4-FFF2-40B4-BE49-F238E27FC236}">
                  <a16:creationId xmlns:a16="http://schemas.microsoft.com/office/drawing/2014/main" id="{88AF4700-628D-4BB7-8B2C-D906369DF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632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92" name="Oval 169">
              <a:extLst>
                <a:ext uri="{FF2B5EF4-FFF2-40B4-BE49-F238E27FC236}">
                  <a16:creationId xmlns:a16="http://schemas.microsoft.com/office/drawing/2014/main" id="{C22F0E8A-2004-4958-B314-BD2035D54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824"/>
              <a:ext cx="192" cy="19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893" name="Line 170">
              <a:extLst>
                <a:ext uri="{FF2B5EF4-FFF2-40B4-BE49-F238E27FC236}">
                  <a16:creationId xmlns:a16="http://schemas.microsoft.com/office/drawing/2014/main" id="{3E645D73-5C51-45AD-8224-7FB2CAA74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920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94" name="Oval 171">
              <a:extLst>
                <a:ext uri="{FF2B5EF4-FFF2-40B4-BE49-F238E27FC236}">
                  <a16:creationId xmlns:a16="http://schemas.microsoft.com/office/drawing/2014/main" id="{5D196A5B-CC7A-4FC6-85BC-776C22C82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728"/>
              <a:ext cx="192" cy="19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895" name="Line 172">
              <a:extLst>
                <a:ext uri="{FF2B5EF4-FFF2-40B4-BE49-F238E27FC236}">
                  <a16:creationId xmlns:a16="http://schemas.microsoft.com/office/drawing/2014/main" id="{3ABCD7AC-AE78-4DD6-873F-2E5A0FBA73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824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96" name="Oval 173">
              <a:extLst>
                <a:ext uri="{FF2B5EF4-FFF2-40B4-BE49-F238E27FC236}">
                  <a16:creationId xmlns:a16="http://schemas.microsoft.com/office/drawing/2014/main" id="{20987EDE-EC84-45D1-8447-CE89D00A6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32"/>
              <a:ext cx="192" cy="19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897" name="Line 174">
              <a:extLst>
                <a:ext uri="{FF2B5EF4-FFF2-40B4-BE49-F238E27FC236}">
                  <a16:creationId xmlns:a16="http://schemas.microsoft.com/office/drawing/2014/main" id="{1F4C3C78-0E7F-403D-8394-D5BAD2449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1728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98" name="Oval 175">
              <a:extLst>
                <a:ext uri="{FF2B5EF4-FFF2-40B4-BE49-F238E27FC236}">
                  <a16:creationId xmlns:a16="http://schemas.microsoft.com/office/drawing/2014/main" id="{ACFBF3DE-3883-450D-9A47-FA8E79015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920"/>
              <a:ext cx="192" cy="19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899" name="Line 176">
              <a:extLst>
                <a:ext uri="{FF2B5EF4-FFF2-40B4-BE49-F238E27FC236}">
                  <a16:creationId xmlns:a16="http://schemas.microsoft.com/office/drawing/2014/main" id="{4CD23581-E413-4D61-824B-CF7943793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016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00" name="Oval 177">
              <a:extLst>
                <a:ext uri="{FF2B5EF4-FFF2-40B4-BE49-F238E27FC236}">
                  <a16:creationId xmlns:a16="http://schemas.microsoft.com/office/drawing/2014/main" id="{35133B16-05F3-4B9D-8672-A91B37B65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872"/>
              <a:ext cx="192" cy="19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901" name="Line 178">
              <a:extLst>
                <a:ext uri="{FF2B5EF4-FFF2-40B4-BE49-F238E27FC236}">
                  <a16:creationId xmlns:a16="http://schemas.microsoft.com/office/drawing/2014/main" id="{984F516A-44FB-4B7D-9502-84405BB7F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968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4195" name="Group 179">
            <a:extLst>
              <a:ext uri="{FF2B5EF4-FFF2-40B4-BE49-F238E27FC236}">
                <a16:creationId xmlns:a16="http://schemas.microsoft.com/office/drawing/2014/main" id="{6B61798D-18C1-44F2-97D2-3F4808FA10D7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600200"/>
            <a:ext cx="3733800" cy="1219200"/>
            <a:chOff x="3264" y="1824"/>
            <a:chExt cx="2352" cy="768"/>
          </a:xfrm>
        </p:grpSpPr>
        <p:sp>
          <p:nvSpPr>
            <p:cNvPr id="31877" name="Line 180">
              <a:extLst>
                <a:ext uri="{FF2B5EF4-FFF2-40B4-BE49-F238E27FC236}">
                  <a16:creationId xmlns:a16="http://schemas.microsoft.com/office/drawing/2014/main" id="{396472A5-0D9A-4BF3-9208-A67E3DAB43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1824"/>
              <a:ext cx="145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78" name="Line 181">
              <a:extLst>
                <a:ext uri="{FF2B5EF4-FFF2-40B4-BE49-F238E27FC236}">
                  <a16:creationId xmlns:a16="http://schemas.microsoft.com/office/drawing/2014/main" id="{45F6DA3D-39BE-4A31-88F6-1A1FC35B4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824"/>
              <a:ext cx="0" cy="62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79" name="Line 182">
              <a:extLst>
                <a:ext uri="{FF2B5EF4-FFF2-40B4-BE49-F238E27FC236}">
                  <a16:creationId xmlns:a16="http://schemas.microsoft.com/office/drawing/2014/main" id="{725810D7-EDAA-4C5E-B844-3AE8146554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0" y="1824"/>
              <a:ext cx="96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80" name="Line 183">
              <a:extLst>
                <a:ext uri="{FF2B5EF4-FFF2-40B4-BE49-F238E27FC236}">
                  <a16:creationId xmlns:a16="http://schemas.microsoft.com/office/drawing/2014/main" id="{818001A9-57D8-40A4-917E-9FB22355C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6" y="1824"/>
              <a:ext cx="0" cy="62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81" name="Line 184">
              <a:extLst>
                <a:ext uri="{FF2B5EF4-FFF2-40B4-BE49-F238E27FC236}">
                  <a16:creationId xmlns:a16="http://schemas.microsoft.com/office/drawing/2014/main" id="{697D9A13-0717-4875-AD39-7CE524199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448"/>
              <a:ext cx="912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82" name="Line 185">
              <a:extLst>
                <a:ext uri="{FF2B5EF4-FFF2-40B4-BE49-F238E27FC236}">
                  <a16:creationId xmlns:a16="http://schemas.microsoft.com/office/drawing/2014/main" id="{186169F6-A4B0-4221-96FB-5591C5514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352"/>
              <a:ext cx="0" cy="2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83" name="Line 186">
              <a:extLst>
                <a:ext uri="{FF2B5EF4-FFF2-40B4-BE49-F238E27FC236}">
                  <a16:creationId xmlns:a16="http://schemas.microsoft.com/office/drawing/2014/main" id="{FA9474D1-00DF-4010-81DF-7B953E3ED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400"/>
              <a:ext cx="0" cy="9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84" name="Line 187">
              <a:extLst>
                <a:ext uri="{FF2B5EF4-FFF2-40B4-BE49-F238E27FC236}">
                  <a16:creationId xmlns:a16="http://schemas.microsoft.com/office/drawing/2014/main" id="{BDDE7B6C-5737-4AE4-8558-8AE5CDA3B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352"/>
              <a:ext cx="0" cy="2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85" name="Line 188">
              <a:extLst>
                <a:ext uri="{FF2B5EF4-FFF2-40B4-BE49-F238E27FC236}">
                  <a16:creationId xmlns:a16="http://schemas.microsoft.com/office/drawing/2014/main" id="{979D5795-BDE5-4FF3-896F-02FC9AA638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400"/>
              <a:ext cx="0" cy="9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86" name="Line 189">
              <a:extLst>
                <a:ext uri="{FF2B5EF4-FFF2-40B4-BE49-F238E27FC236}">
                  <a16:creationId xmlns:a16="http://schemas.microsoft.com/office/drawing/2014/main" id="{DBDC5AF2-2147-41A8-981F-5BEE9DBF5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448"/>
              <a:ext cx="1152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4206" name="Line 190">
            <a:extLst>
              <a:ext uri="{FF2B5EF4-FFF2-40B4-BE49-F238E27FC236}">
                <a16:creationId xmlns:a16="http://schemas.microsoft.com/office/drawing/2014/main" id="{FE04035F-8C06-4573-B960-1C6E84121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4478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207" name="Line 191">
            <a:extLst>
              <a:ext uri="{FF2B5EF4-FFF2-40B4-BE49-F238E27FC236}">
                <a16:creationId xmlns:a16="http://schemas.microsoft.com/office/drawing/2014/main" id="{6E06F782-F86E-437C-89A3-273F3B5AC6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1828800"/>
            <a:ext cx="4572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4283" name="Group 267">
            <a:extLst>
              <a:ext uri="{FF2B5EF4-FFF2-40B4-BE49-F238E27FC236}">
                <a16:creationId xmlns:a16="http://schemas.microsoft.com/office/drawing/2014/main" id="{F653C5D5-D6DB-4511-9B74-3ABFB51CE9A2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1143000"/>
            <a:ext cx="1676400" cy="1066800"/>
            <a:chOff x="3360" y="1488"/>
            <a:chExt cx="1056" cy="672"/>
          </a:xfrm>
        </p:grpSpPr>
        <p:sp>
          <p:nvSpPr>
            <p:cNvPr id="31848" name="Rectangle 268">
              <a:extLst>
                <a:ext uri="{FF2B5EF4-FFF2-40B4-BE49-F238E27FC236}">
                  <a16:creationId xmlns:a16="http://schemas.microsoft.com/office/drawing/2014/main" id="{085F348C-9B49-45DE-B0C6-77D0807F4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488"/>
              <a:ext cx="1056" cy="672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1849" name="Group 269">
              <a:extLst>
                <a:ext uri="{FF2B5EF4-FFF2-40B4-BE49-F238E27FC236}">
                  <a16:creationId xmlns:a16="http://schemas.microsoft.com/office/drawing/2014/main" id="{3BB5313B-3F5A-4D42-A559-852CEE383B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776"/>
              <a:ext cx="192" cy="192"/>
              <a:chOff x="912" y="3408"/>
              <a:chExt cx="192" cy="192"/>
            </a:xfrm>
          </p:grpSpPr>
          <p:sp>
            <p:nvSpPr>
              <p:cNvPr id="31874" name="Oval 270">
                <a:extLst>
                  <a:ext uri="{FF2B5EF4-FFF2-40B4-BE49-F238E27FC236}">
                    <a16:creationId xmlns:a16="http://schemas.microsoft.com/office/drawing/2014/main" id="{89F8127F-604D-44D3-B5A7-7179A8DF8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408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875" name="Line 271">
                <a:extLst>
                  <a:ext uri="{FF2B5EF4-FFF2-40B4-BE49-F238E27FC236}">
                    <a16:creationId xmlns:a16="http://schemas.microsoft.com/office/drawing/2014/main" id="{1334988B-F694-4EE7-B0D8-332FF1302E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504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76" name="Line 272">
                <a:extLst>
                  <a:ext uri="{FF2B5EF4-FFF2-40B4-BE49-F238E27FC236}">
                    <a16:creationId xmlns:a16="http://schemas.microsoft.com/office/drawing/2014/main" id="{BFD57974-9436-452F-A4E3-ECC8940AEC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45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850" name="Group 273">
              <a:extLst>
                <a:ext uri="{FF2B5EF4-FFF2-40B4-BE49-F238E27FC236}">
                  <a16:creationId xmlns:a16="http://schemas.microsoft.com/office/drawing/2014/main" id="{95FF7048-A987-4020-B045-A551830E37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1584"/>
              <a:ext cx="192" cy="192"/>
              <a:chOff x="912" y="3408"/>
              <a:chExt cx="192" cy="192"/>
            </a:xfrm>
          </p:grpSpPr>
          <p:sp>
            <p:nvSpPr>
              <p:cNvPr id="31871" name="Oval 274">
                <a:extLst>
                  <a:ext uri="{FF2B5EF4-FFF2-40B4-BE49-F238E27FC236}">
                    <a16:creationId xmlns:a16="http://schemas.microsoft.com/office/drawing/2014/main" id="{EDE154ED-4715-4584-939B-56E757890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408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872" name="Line 275">
                <a:extLst>
                  <a:ext uri="{FF2B5EF4-FFF2-40B4-BE49-F238E27FC236}">
                    <a16:creationId xmlns:a16="http://schemas.microsoft.com/office/drawing/2014/main" id="{9DC0F26E-4D27-4484-A51E-9D62752441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504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73" name="Line 276">
                <a:extLst>
                  <a:ext uri="{FF2B5EF4-FFF2-40B4-BE49-F238E27FC236}">
                    <a16:creationId xmlns:a16="http://schemas.microsoft.com/office/drawing/2014/main" id="{72CDBB43-8A18-4286-B346-A67EB5652B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45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851" name="Group 277">
              <a:extLst>
                <a:ext uri="{FF2B5EF4-FFF2-40B4-BE49-F238E27FC236}">
                  <a16:creationId xmlns:a16="http://schemas.microsoft.com/office/drawing/2014/main" id="{F2456E5E-32EA-430F-915C-23C2E4CD5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1920"/>
              <a:ext cx="192" cy="192"/>
              <a:chOff x="912" y="3408"/>
              <a:chExt cx="192" cy="192"/>
            </a:xfrm>
          </p:grpSpPr>
          <p:sp>
            <p:nvSpPr>
              <p:cNvPr id="31868" name="Oval 278">
                <a:extLst>
                  <a:ext uri="{FF2B5EF4-FFF2-40B4-BE49-F238E27FC236}">
                    <a16:creationId xmlns:a16="http://schemas.microsoft.com/office/drawing/2014/main" id="{52FC9154-C4C1-4917-BD6C-B6EC4FD40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408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869" name="Line 279">
                <a:extLst>
                  <a:ext uri="{FF2B5EF4-FFF2-40B4-BE49-F238E27FC236}">
                    <a16:creationId xmlns:a16="http://schemas.microsoft.com/office/drawing/2014/main" id="{D09A69BB-8154-4E0B-B00F-FA58C38CA9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504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70" name="Line 280">
                <a:extLst>
                  <a:ext uri="{FF2B5EF4-FFF2-40B4-BE49-F238E27FC236}">
                    <a16:creationId xmlns:a16="http://schemas.microsoft.com/office/drawing/2014/main" id="{38D6E6BE-6887-4269-BE31-AE65D4FE29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45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852" name="Group 281">
              <a:extLst>
                <a:ext uri="{FF2B5EF4-FFF2-40B4-BE49-F238E27FC236}">
                  <a16:creationId xmlns:a16="http://schemas.microsoft.com/office/drawing/2014/main" id="{C6EB7D12-37EB-4D03-AF80-38DDFABBD3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1584"/>
              <a:ext cx="192" cy="192"/>
              <a:chOff x="912" y="3408"/>
              <a:chExt cx="192" cy="192"/>
            </a:xfrm>
          </p:grpSpPr>
          <p:sp>
            <p:nvSpPr>
              <p:cNvPr id="31865" name="Oval 282">
                <a:extLst>
                  <a:ext uri="{FF2B5EF4-FFF2-40B4-BE49-F238E27FC236}">
                    <a16:creationId xmlns:a16="http://schemas.microsoft.com/office/drawing/2014/main" id="{F79183A8-0A22-4EAB-8C84-AFD0CDA828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408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866" name="Line 283">
                <a:extLst>
                  <a:ext uri="{FF2B5EF4-FFF2-40B4-BE49-F238E27FC236}">
                    <a16:creationId xmlns:a16="http://schemas.microsoft.com/office/drawing/2014/main" id="{5940EA06-F91E-46A5-9988-7D1A07753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504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67" name="Line 284">
                <a:extLst>
                  <a:ext uri="{FF2B5EF4-FFF2-40B4-BE49-F238E27FC236}">
                    <a16:creationId xmlns:a16="http://schemas.microsoft.com/office/drawing/2014/main" id="{30821875-2E56-40B9-90AE-16D196265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45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853" name="Group 285">
              <a:extLst>
                <a:ext uri="{FF2B5EF4-FFF2-40B4-BE49-F238E27FC236}">
                  <a16:creationId xmlns:a16="http://schemas.microsoft.com/office/drawing/2014/main" id="{7CF5DD52-3FD6-44F6-BFB6-1B4833EA49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1776"/>
              <a:ext cx="192" cy="192"/>
              <a:chOff x="912" y="3408"/>
              <a:chExt cx="192" cy="192"/>
            </a:xfrm>
          </p:grpSpPr>
          <p:sp>
            <p:nvSpPr>
              <p:cNvPr id="31862" name="Oval 286">
                <a:extLst>
                  <a:ext uri="{FF2B5EF4-FFF2-40B4-BE49-F238E27FC236}">
                    <a16:creationId xmlns:a16="http://schemas.microsoft.com/office/drawing/2014/main" id="{D2F79779-39DF-47B7-BB93-576F45479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408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863" name="Line 287">
                <a:extLst>
                  <a:ext uri="{FF2B5EF4-FFF2-40B4-BE49-F238E27FC236}">
                    <a16:creationId xmlns:a16="http://schemas.microsoft.com/office/drawing/2014/main" id="{61DCD5A1-6414-4620-9155-DB1234F2A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504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64" name="Line 288">
                <a:extLst>
                  <a:ext uri="{FF2B5EF4-FFF2-40B4-BE49-F238E27FC236}">
                    <a16:creationId xmlns:a16="http://schemas.microsoft.com/office/drawing/2014/main" id="{FEB6F408-C476-46AD-A484-C969A69D43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45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854" name="Group 289">
              <a:extLst>
                <a:ext uri="{FF2B5EF4-FFF2-40B4-BE49-F238E27FC236}">
                  <a16:creationId xmlns:a16="http://schemas.microsoft.com/office/drawing/2014/main" id="{06E8D207-AA80-479F-8B41-62FE4B5B66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1872"/>
              <a:ext cx="192" cy="192"/>
              <a:chOff x="912" y="3408"/>
              <a:chExt cx="192" cy="192"/>
            </a:xfrm>
          </p:grpSpPr>
          <p:sp>
            <p:nvSpPr>
              <p:cNvPr id="31859" name="Oval 290">
                <a:extLst>
                  <a:ext uri="{FF2B5EF4-FFF2-40B4-BE49-F238E27FC236}">
                    <a16:creationId xmlns:a16="http://schemas.microsoft.com/office/drawing/2014/main" id="{FC1252A0-E6F0-4728-9DE0-48D7EE611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408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860" name="Line 291">
                <a:extLst>
                  <a:ext uri="{FF2B5EF4-FFF2-40B4-BE49-F238E27FC236}">
                    <a16:creationId xmlns:a16="http://schemas.microsoft.com/office/drawing/2014/main" id="{785CE56A-B53A-4471-98E8-D46B306F66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504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61" name="Line 292">
                <a:extLst>
                  <a:ext uri="{FF2B5EF4-FFF2-40B4-BE49-F238E27FC236}">
                    <a16:creationId xmlns:a16="http://schemas.microsoft.com/office/drawing/2014/main" id="{452C9D48-A90D-4430-A241-949115C9AD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45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855" name="Group 293">
              <a:extLst>
                <a:ext uri="{FF2B5EF4-FFF2-40B4-BE49-F238E27FC236}">
                  <a16:creationId xmlns:a16="http://schemas.microsoft.com/office/drawing/2014/main" id="{1E3BCE7D-9559-4999-8C8E-EA282DAFE5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536"/>
              <a:ext cx="192" cy="192"/>
              <a:chOff x="912" y="3408"/>
              <a:chExt cx="192" cy="192"/>
            </a:xfrm>
          </p:grpSpPr>
          <p:sp>
            <p:nvSpPr>
              <p:cNvPr id="31856" name="Oval 294">
                <a:extLst>
                  <a:ext uri="{FF2B5EF4-FFF2-40B4-BE49-F238E27FC236}">
                    <a16:creationId xmlns:a16="http://schemas.microsoft.com/office/drawing/2014/main" id="{83DB223E-730B-41B5-BD90-4FBDDA4C2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408"/>
                <a:ext cx="192" cy="19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857" name="Line 295">
                <a:extLst>
                  <a:ext uri="{FF2B5EF4-FFF2-40B4-BE49-F238E27FC236}">
                    <a16:creationId xmlns:a16="http://schemas.microsoft.com/office/drawing/2014/main" id="{9B27629D-03EE-431A-94F5-BBB8A993FD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3504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58" name="Line 296">
                <a:extLst>
                  <a:ext uri="{FF2B5EF4-FFF2-40B4-BE49-F238E27FC236}">
                    <a16:creationId xmlns:a16="http://schemas.microsoft.com/office/drawing/2014/main" id="{3E29AD30-BF4A-49D7-96DC-9CF3BFFF71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345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14313" name="Group 297">
            <a:extLst>
              <a:ext uri="{FF2B5EF4-FFF2-40B4-BE49-F238E27FC236}">
                <a16:creationId xmlns:a16="http://schemas.microsoft.com/office/drawing/2014/main" id="{5093C0E0-2609-460B-9F10-6293BBDDC03A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1143000"/>
            <a:ext cx="1676400" cy="1066800"/>
            <a:chOff x="4416" y="1488"/>
            <a:chExt cx="1056" cy="672"/>
          </a:xfrm>
        </p:grpSpPr>
        <p:sp>
          <p:nvSpPr>
            <p:cNvPr id="31833" name="Rectangle 298">
              <a:extLst>
                <a:ext uri="{FF2B5EF4-FFF2-40B4-BE49-F238E27FC236}">
                  <a16:creationId xmlns:a16="http://schemas.microsoft.com/office/drawing/2014/main" id="{D23B7703-7AED-40C9-BFEF-65DFD55FD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488"/>
              <a:ext cx="1056" cy="67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834" name="Oval 299">
              <a:extLst>
                <a:ext uri="{FF2B5EF4-FFF2-40B4-BE49-F238E27FC236}">
                  <a16:creationId xmlns:a16="http://schemas.microsoft.com/office/drawing/2014/main" id="{DE381E03-D940-45A4-899D-F934C0C4E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584"/>
              <a:ext cx="192" cy="19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835" name="Line 300">
              <a:extLst>
                <a:ext uri="{FF2B5EF4-FFF2-40B4-BE49-F238E27FC236}">
                  <a16:creationId xmlns:a16="http://schemas.microsoft.com/office/drawing/2014/main" id="{84B55AF6-0424-4BA3-94DC-88508A9235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680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6" name="Oval 301">
              <a:extLst>
                <a:ext uri="{FF2B5EF4-FFF2-40B4-BE49-F238E27FC236}">
                  <a16:creationId xmlns:a16="http://schemas.microsoft.com/office/drawing/2014/main" id="{8FCCEE77-048C-450A-9D2B-E3C5A0FE9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536"/>
              <a:ext cx="192" cy="19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837" name="Line 302">
              <a:extLst>
                <a:ext uri="{FF2B5EF4-FFF2-40B4-BE49-F238E27FC236}">
                  <a16:creationId xmlns:a16="http://schemas.microsoft.com/office/drawing/2014/main" id="{F8AC9461-0D42-474E-B6FE-9D9DEE889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632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8" name="Oval 303">
              <a:extLst>
                <a:ext uri="{FF2B5EF4-FFF2-40B4-BE49-F238E27FC236}">
                  <a16:creationId xmlns:a16="http://schemas.microsoft.com/office/drawing/2014/main" id="{39E3DCF6-972D-4CDC-92CC-289D8C9BD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824"/>
              <a:ext cx="192" cy="19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839" name="Line 304">
              <a:extLst>
                <a:ext uri="{FF2B5EF4-FFF2-40B4-BE49-F238E27FC236}">
                  <a16:creationId xmlns:a16="http://schemas.microsoft.com/office/drawing/2014/main" id="{D6D12195-FEAC-499D-B86B-0E6FF6E9C0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920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0" name="Oval 305">
              <a:extLst>
                <a:ext uri="{FF2B5EF4-FFF2-40B4-BE49-F238E27FC236}">
                  <a16:creationId xmlns:a16="http://schemas.microsoft.com/office/drawing/2014/main" id="{BD558A89-78F1-4E91-A20D-984958AE8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728"/>
              <a:ext cx="192" cy="19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841" name="Line 306">
              <a:extLst>
                <a:ext uri="{FF2B5EF4-FFF2-40B4-BE49-F238E27FC236}">
                  <a16:creationId xmlns:a16="http://schemas.microsoft.com/office/drawing/2014/main" id="{0775246D-775B-4882-B5F1-F9C00E8F8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824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2" name="Oval 307">
              <a:extLst>
                <a:ext uri="{FF2B5EF4-FFF2-40B4-BE49-F238E27FC236}">
                  <a16:creationId xmlns:a16="http://schemas.microsoft.com/office/drawing/2014/main" id="{D884F458-8EB0-4D94-BE9F-C6E9BDFC7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32"/>
              <a:ext cx="192" cy="19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843" name="Line 308">
              <a:extLst>
                <a:ext uri="{FF2B5EF4-FFF2-40B4-BE49-F238E27FC236}">
                  <a16:creationId xmlns:a16="http://schemas.microsoft.com/office/drawing/2014/main" id="{5BF760A6-B2DA-4C5D-9716-3C8434CB3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1728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4" name="Oval 309">
              <a:extLst>
                <a:ext uri="{FF2B5EF4-FFF2-40B4-BE49-F238E27FC236}">
                  <a16:creationId xmlns:a16="http://schemas.microsoft.com/office/drawing/2014/main" id="{D250397A-530D-4BBD-A66B-19A82FD49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920"/>
              <a:ext cx="192" cy="19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845" name="Line 310">
              <a:extLst>
                <a:ext uri="{FF2B5EF4-FFF2-40B4-BE49-F238E27FC236}">
                  <a16:creationId xmlns:a16="http://schemas.microsoft.com/office/drawing/2014/main" id="{82745670-33FA-47EF-B420-E06E7575D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016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6" name="Oval 311">
              <a:extLst>
                <a:ext uri="{FF2B5EF4-FFF2-40B4-BE49-F238E27FC236}">
                  <a16:creationId xmlns:a16="http://schemas.microsoft.com/office/drawing/2014/main" id="{9FF6B0D7-E1BF-41F7-A5C3-6DB54B6F6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872"/>
              <a:ext cx="192" cy="19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847" name="Line 312">
              <a:extLst>
                <a:ext uri="{FF2B5EF4-FFF2-40B4-BE49-F238E27FC236}">
                  <a16:creationId xmlns:a16="http://schemas.microsoft.com/office/drawing/2014/main" id="{96FB04B6-DEAD-4E8B-8B58-DD8CCB955A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968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4329" name="Group 313">
            <a:extLst>
              <a:ext uri="{FF2B5EF4-FFF2-40B4-BE49-F238E27FC236}">
                <a16:creationId xmlns:a16="http://schemas.microsoft.com/office/drawing/2014/main" id="{8612AFA6-91CB-401C-B395-91321B22FD1E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600200"/>
            <a:ext cx="3733800" cy="1219200"/>
            <a:chOff x="3216" y="3216"/>
            <a:chExt cx="2352" cy="768"/>
          </a:xfrm>
        </p:grpSpPr>
        <p:sp>
          <p:nvSpPr>
            <p:cNvPr id="31823" name="Line 314">
              <a:extLst>
                <a:ext uri="{FF2B5EF4-FFF2-40B4-BE49-F238E27FC236}">
                  <a16:creationId xmlns:a16="http://schemas.microsoft.com/office/drawing/2014/main" id="{D1CC2994-0A1B-494E-BFA8-1479F4EAF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3216"/>
              <a:ext cx="145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4" name="Line 315">
              <a:extLst>
                <a:ext uri="{FF2B5EF4-FFF2-40B4-BE49-F238E27FC236}">
                  <a16:creationId xmlns:a16="http://schemas.microsoft.com/office/drawing/2014/main" id="{5D2E512A-F996-4728-A2F3-7C70FED5B1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216"/>
              <a:ext cx="0" cy="62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5" name="Line 316">
              <a:extLst>
                <a:ext uri="{FF2B5EF4-FFF2-40B4-BE49-F238E27FC236}">
                  <a16:creationId xmlns:a16="http://schemas.microsoft.com/office/drawing/2014/main" id="{0DD88548-0937-481D-BD80-3043B411B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3216"/>
              <a:ext cx="96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6" name="Line 317">
              <a:extLst>
                <a:ext uri="{FF2B5EF4-FFF2-40B4-BE49-F238E27FC236}">
                  <a16:creationId xmlns:a16="http://schemas.microsoft.com/office/drawing/2014/main" id="{902259AC-DC5A-4693-876B-C2DEFDB9C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" y="3216"/>
              <a:ext cx="0" cy="624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7" name="Line 318">
              <a:extLst>
                <a:ext uri="{FF2B5EF4-FFF2-40B4-BE49-F238E27FC236}">
                  <a16:creationId xmlns:a16="http://schemas.microsoft.com/office/drawing/2014/main" id="{6FBA1CE7-5934-42C7-A55F-D540834DE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840"/>
              <a:ext cx="1008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8" name="Line 319">
              <a:extLst>
                <a:ext uri="{FF2B5EF4-FFF2-40B4-BE49-F238E27FC236}">
                  <a16:creationId xmlns:a16="http://schemas.microsoft.com/office/drawing/2014/main" id="{CDA10906-B5AA-47C8-BDC8-D0B5D4EDF6C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512" y="3744"/>
              <a:ext cx="0" cy="2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9" name="Line 320">
              <a:extLst>
                <a:ext uri="{FF2B5EF4-FFF2-40B4-BE49-F238E27FC236}">
                  <a16:creationId xmlns:a16="http://schemas.microsoft.com/office/drawing/2014/main" id="{FD058931-D4EA-4D3A-AF29-19576FD7CB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224" y="3792"/>
              <a:ext cx="0" cy="9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0" name="Line 321">
              <a:extLst>
                <a:ext uri="{FF2B5EF4-FFF2-40B4-BE49-F238E27FC236}">
                  <a16:creationId xmlns:a16="http://schemas.microsoft.com/office/drawing/2014/main" id="{0722D239-FEC2-4442-BA90-678DAC05226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20" y="3744"/>
              <a:ext cx="0" cy="24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1" name="Line 322">
              <a:extLst>
                <a:ext uri="{FF2B5EF4-FFF2-40B4-BE49-F238E27FC236}">
                  <a16:creationId xmlns:a16="http://schemas.microsoft.com/office/drawing/2014/main" id="{3A192EF0-0235-41CA-A08B-1AFCD314AA6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416" y="3792"/>
              <a:ext cx="0" cy="9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2" name="Line 323">
              <a:extLst>
                <a:ext uri="{FF2B5EF4-FFF2-40B4-BE49-F238E27FC236}">
                  <a16:creationId xmlns:a16="http://schemas.microsoft.com/office/drawing/2014/main" id="{2CF72DA2-D2FF-4C19-ADDA-69C899A58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840"/>
              <a:ext cx="1056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4340" name="Group 324">
            <a:extLst>
              <a:ext uri="{FF2B5EF4-FFF2-40B4-BE49-F238E27FC236}">
                <a16:creationId xmlns:a16="http://schemas.microsoft.com/office/drawing/2014/main" id="{01F0C5A3-E4BE-4848-A13F-E85FDBC290AF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1219200"/>
            <a:ext cx="381000" cy="838200"/>
            <a:chOff x="4368" y="288"/>
            <a:chExt cx="240" cy="528"/>
          </a:xfrm>
        </p:grpSpPr>
        <p:grpSp>
          <p:nvGrpSpPr>
            <p:cNvPr id="31806" name="Group 325">
              <a:extLst>
                <a:ext uri="{FF2B5EF4-FFF2-40B4-BE49-F238E27FC236}">
                  <a16:creationId xmlns:a16="http://schemas.microsoft.com/office/drawing/2014/main" id="{270C9E2C-1739-4157-89EA-C9B35B5FEE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288"/>
              <a:ext cx="96" cy="528"/>
              <a:chOff x="4512" y="288"/>
              <a:chExt cx="96" cy="528"/>
            </a:xfrm>
          </p:grpSpPr>
          <p:grpSp>
            <p:nvGrpSpPr>
              <p:cNvPr id="31811" name="Group 326">
                <a:extLst>
                  <a:ext uri="{FF2B5EF4-FFF2-40B4-BE49-F238E27FC236}">
                    <a16:creationId xmlns:a16="http://schemas.microsoft.com/office/drawing/2014/main" id="{A61CC140-E2A6-4B9B-99A3-16E49D8BA2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288"/>
                <a:ext cx="96" cy="96"/>
                <a:chOff x="4464" y="1488"/>
                <a:chExt cx="96" cy="96"/>
              </a:xfrm>
            </p:grpSpPr>
            <p:sp>
              <p:nvSpPr>
                <p:cNvPr id="31821" name="Line 327">
                  <a:extLst>
                    <a:ext uri="{FF2B5EF4-FFF2-40B4-BE49-F238E27FC236}">
                      <a16:creationId xmlns:a16="http://schemas.microsoft.com/office/drawing/2014/main" id="{BE28A77F-2A34-4B33-AD68-490DBF3EBF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64" y="153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22" name="Line 328">
                  <a:extLst>
                    <a:ext uri="{FF2B5EF4-FFF2-40B4-BE49-F238E27FC236}">
                      <a16:creationId xmlns:a16="http://schemas.microsoft.com/office/drawing/2014/main" id="{86EA7114-992F-4656-9A7A-CAC926617A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148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812" name="Group 329">
                <a:extLst>
                  <a:ext uri="{FF2B5EF4-FFF2-40B4-BE49-F238E27FC236}">
                    <a16:creationId xmlns:a16="http://schemas.microsoft.com/office/drawing/2014/main" id="{207BA56F-9243-476C-BCA1-3C03FBA043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432"/>
                <a:ext cx="96" cy="96"/>
                <a:chOff x="4464" y="1488"/>
                <a:chExt cx="96" cy="96"/>
              </a:xfrm>
            </p:grpSpPr>
            <p:sp>
              <p:nvSpPr>
                <p:cNvPr id="31819" name="Line 330">
                  <a:extLst>
                    <a:ext uri="{FF2B5EF4-FFF2-40B4-BE49-F238E27FC236}">
                      <a16:creationId xmlns:a16="http://schemas.microsoft.com/office/drawing/2014/main" id="{4336FAD6-0EF5-4930-AE58-3ECCFB6784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64" y="153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20" name="Line 331">
                  <a:extLst>
                    <a:ext uri="{FF2B5EF4-FFF2-40B4-BE49-F238E27FC236}">
                      <a16:creationId xmlns:a16="http://schemas.microsoft.com/office/drawing/2014/main" id="{0DB2D680-2D1A-47C5-8182-6B53079261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148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813" name="Group 332">
                <a:extLst>
                  <a:ext uri="{FF2B5EF4-FFF2-40B4-BE49-F238E27FC236}">
                    <a16:creationId xmlns:a16="http://schemas.microsoft.com/office/drawing/2014/main" id="{564587E6-0181-468D-91A9-2117227EFD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576"/>
                <a:ext cx="96" cy="96"/>
                <a:chOff x="4464" y="1488"/>
                <a:chExt cx="96" cy="96"/>
              </a:xfrm>
            </p:grpSpPr>
            <p:sp>
              <p:nvSpPr>
                <p:cNvPr id="31817" name="Line 333">
                  <a:extLst>
                    <a:ext uri="{FF2B5EF4-FFF2-40B4-BE49-F238E27FC236}">
                      <a16:creationId xmlns:a16="http://schemas.microsoft.com/office/drawing/2014/main" id="{95A31AB6-32A8-49C8-B75B-09C31AFC99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64" y="153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18" name="Line 334">
                  <a:extLst>
                    <a:ext uri="{FF2B5EF4-FFF2-40B4-BE49-F238E27FC236}">
                      <a16:creationId xmlns:a16="http://schemas.microsoft.com/office/drawing/2014/main" id="{9AF1AA02-E1FB-413C-A8A0-7C5D836AD6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148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814" name="Group 335">
                <a:extLst>
                  <a:ext uri="{FF2B5EF4-FFF2-40B4-BE49-F238E27FC236}">
                    <a16:creationId xmlns:a16="http://schemas.microsoft.com/office/drawing/2014/main" id="{A0B73F93-CB34-4266-82B8-52E17362F3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720"/>
                <a:ext cx="96" cy="96"/>
                <a:chOff x="4464" y="1488"/>
                <a:chExt cx="96" cy="96"/>
              </a:xfrm>
            </p:grpSpPr>
            <p:sp>
              <p:nvSpPr>
                <p:cNvPr id="31815" name="Line 336">
                  <a:extLst>
                    <a:ext uri="{FF2B5EF4-FFF2-40B4-BE49-F238E27FC236}">
                      <a16:creationId xmlns:a16="http://schemas.microsoft.com/office/drawing/2014/main" id="{4B267D42-B5C2-4688-B8E4-1A346BDC8F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64" y="153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816" name="Line 337">
                  <a:extLst>
                    <a:ext uri="{FF2B5EF4-FFF2-40B4-BE49-F238E27FC236}">
                      <a16:creationId xmlns:a16="http://schemas.microsoft.com/office/drawing/2014/main" id="{C9563D40-7347-47EC-8E65-E1E611B767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148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1807" name="Line 338">
              <a:extLst>
                <a:ext uri="{FF2B5EF4-FFF2-40B4-BE49-F238E27FC236}">
                  <a16:creationId xmlns:a16="http://schemas.microsoft.com/office/drawing/2014/main" id="{2E76A54C-52BC-40BF-948E-DD33BC1D4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36"/>
              <a:ext cx="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8" name="Line 339">
              <a:extLst>
                <a:ext uri="{FF2B5EF4-FFF2-40B4-BE49-F238E27FC236}">
                  <a16:creationId xmlns:a16="http://schemas.microsoft.com/office/drawing/2014/main" id="{47903CAF-4468-4F7F-9359-D77D9BF05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480"/>
              <a:ext cx="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9" name="Line 340">
              <a:extLst>
                <a:ext uri="{FF2B5EF4-FFF2-40B4-BE49-F238E27FC236}">
                  <a16:creationId xmlns:a16="http://schemas.microsoft.com/office/drawing/2014/main" id="{E949AF96-816B-4161-BD54-062A2C23C6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624"/>
              <a:ext cx="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0" name="Line 341">
              <a:extLst>
                <a:ext uri="{FF2B5EF4-FFF2-40B4-BE49-F238E27FC236}">
                  <a16:creationId xmlns:a16="http://schemas.microsoft.com/office/drawing/2014/main" id="{7D8AB101-DE07-4BC8-A353-424E3DA11A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768"/>
              <a:ext cx="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4435" name="Group 419">
            <a:extLst>
              <a:ext uri="{FF2B5EF4-FFF2-40B4-BE49-F238E27FC236}">
                <a16:creationId xmlns:a16="http://schemas.microsoft.com/office/drawing/2014/main" id="{E1BA4CF9-CC76-44DB-8B23-A6C0CE498704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378200"/>
            <a:ext cx="3810000" cy="1955800"/>
            <a:chOff x="192" y="2592"/>
            <a:chExt cx="2400" cy="1232"/>
          </a:xfrm>
        </p:grpSpPr>
        <p:sp>
          <p:nvSpPr>
            <p:cNvPr id="31783" name="Oval 420">
              <a:extLst>
                <a:ext uri="{FF2B5EF4-FFF2-40B4-BE49-F238E27FC236}">
                  <a16:creationId xmlns:a16="http://schemas.microsoft.com/office/drawing/2014/main" id="{E6C40065-48BC-4C08-A763-E5814D040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3104"/>
              <a:ext cx="96" cy="96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84" name="Freeform 421">
              <a:extLst>
                <a:ext uri="{FF2B5EF4-FFF2-40B4-BE49-F238E27FC236}">
                  <a16:creationId xmlns:a16="http://schemas.microsoft.com/office/drawing/2014/main" id="{376EA853-F884-4CF8-9C3C-837C5AA75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2912"/>
              <a:ext cx="280" cy="288"/>
            </a:xfrm>
            <a:custGeom>
              <a:avLst/>
              <a:gdLst>
                <a:gd name="T0" fmla="*/ 0 w 336"/>
                <a:gd name="T1" fmla="*/ 0 h 384"/>
                <a:gd name="T2" fmla="*/ 16 w 336"/>
                <a:gd name="T3" fmla="*/ 3 h 384"/>
                <a:gd name="T4" fmla="*/ 40 w 336"/>
                <a:gd name="T5" fmla="*/ 17 h 384"/>
                <a:gd name="T6" fmla="*/ 54 w 336"/>
                <a:gd name="T7" fmla="*/ 22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6" h="384">
                  <a:moveTo>
                    <a:pt x="0" y="0"/>
                  </a:moveTo>
                  <a:cubicBezTo>
                    <a:pt x="28" y="0"/>
                    <a:pt x="56" y="0"/>
                    <a:pt x="96" y="48"/>
                  </a:cubicBezTo>
                  <a:cubicBezTo>
                    <a:pt x="136" y="96"/>
                    <a:pt x="200" y="232"/>
                    <a:pt x="240" y="288"/>
                  </a:cubicBezTo>
                  <a:cubicBezTo>
                    <a:pt x="280" y="344"/>
                    <a:pt x="308" y="364"/>
                    <a:pt x="336" y="38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5" name="Freeform 422">
              <a:extLst>
                <a:ext uri="{FF2B5EF4-FFF2-40B4-BE49-F238E27FC236}">
                  <a16:creationId xmlns:a16="http://schemas.microsoft.com/office/drawing/2014/main" id="{0E077922-C21E-4882-B001-6058D2977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3440"/>
              <a:ext cx="280" cy="288"/>
            </a:xfrm>
            <a:custGeom>
              <a:avLst/>
              <a:gdLst>
                <a:gd name="T0" fmla="*/ 0 w 336"/>
                <a:gd name="T1" fmla="*/ 0 h 384"/>
                <a:gd name="T2" fmla="*/ 16 w 336"/>
                <a:gd name="T3" fmla="*/ 3 h 384"/>
                <a:gd name="T4" fmla="*/ 40 w 336"/>
                <a:gd name="T5" fmla="*/ 17 h 384"/>
                <a:gd name="T6" fmla="*/ 54 w 336"/>
                <a:gd name="T7" fmla="*/ 22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6" h="384">
                  <a:moveTo>
                    <a:pt x="0" y="0"/>
                  </a:moveTo>
                  <a:cubicBezTo>
                    <a:pt x="28" y="0"/>
                    <a:pt x="56" y="0"/>
                    <a:pt x="96" y="48"/>
                  </a:cubicBezTo>
                  <a:cubicBezTo>
                    <a:pt x="136" y="96"/>
                    <a:pt x="200" y="232"/>
                    <a:pt x="240" y="288"/>
                  </a:cubicBezTo>
                  <a:cubicBezTo>
                    <a:pt x="280" y="344"/>
                    <a:pt x="308" y="364"/>
                    <a:pt x="336" y="38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Line 423">
              <a:extLst>
                <a:ext uri="{FF2B5EF4-FFF2-40B4-BE49-F238E27FC236}">
                  <a16:creationId xmlns:a16="http://schemas.microsoft.com/office/drawing/2014/main" id="{81C7D832-ADDB-4689-BB3C-A287FD997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912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7" name="Line 424">
              <a:extLst>
                <a:ext uri="{FF2B5EF4-FFF2-40B4-BE49-F238E27FC236}">
                  <a16:creationId xmlns:a16="http://schemas.microsoft.com/office/drawing/2014/main" id="{D74A4E1A-A05D-41F9-9792-0FEABE457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2" y="3200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8" name="Line 425">
              <a:extLst>
                <a:ext uri="{FF2B5EF4-FFF2-40B4-BE49-F238E27FC236}">
                  <a16:creationId xmlns:a16="http://schemas.microsoft.com/office/drawing/2014/main" id="{ED7F992D-E5F0-4C30-8652-EA57DAA7D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3440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9" name="Line 426">
              <a:extLst>
                <a:ext uri="{FF2B5EF4-FFF2-40B4-BE49-F238E27FC236}">
                  <a16:creationId xmlns:a16="http://schemas.microsoft.com/office/drawing/2014/main" id="{29F79518-36DA-4117-B183-A2BD1E19D6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2" y="3728"/>
              <a:ext cx="8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0" name="Oval 427">
              <a:extLst>
                <a:ext uri="{FF2B5EF4-FFF2-40B4-BE49-F238E27FC236}">
                  <a16:creationId xmlns:a16="http://schemas.microsoft.com/office/drawing/2014/main" id="{BEF2A1A9-C10D-41BE-9CCE-E606E6E8F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" y="2816"/>
              <a:ext cx="96" cy="96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91" name="Oval 428">
              <a:extLst>
                <a:ext uri="{FF2B5EF4-FFF2-40B4-BE49-F238E27FC236}">
                  <a16:creationId xmlns:a16="http://schemas.microsoft.com/office/drawing/2014/main" id="{9D6ACF9C-8761-48CF-8004-F92C98E1C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3104"/>
              <a:ext cx="96" cy="96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92" name="Oval 429">
              <a:extLst>
                <a:ext uri="{FF2B5EF4-FFF2-40B4-BE49-F238E27FC236}">
                  <a16:creationId xmlns:a16="http://schemas.microsoft.com/office/drawing/2014/main" id="{751F16B6-4165-42AF-9E99-BADC2779E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3104"/>
              <a:ext cx="96" cy="96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93" name="Oval 430">
              <a:extLst>
                <a:ext uri="{FF2B5EF4-FFF2-40B4-BE49-F238E27FC236}">
                  <a16:creationId xmlns:a16="http://schemas.microsoft.com/office/drawing/2014/main" id="{4A121AD6-311F-418B-AC9D-9449FBD96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3056"/>
              <a:ext cx="96" cy="96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94" name="Oval 431">
              <a:extLst>
                <a:ext uri="{FF2B5EF4-FFF2-40B4-BE49-F238E27FC236}">
                  <a16:creationId xmlns:a16="http://schemas.microsoft.com/office/drawing/2014/main" id="{B5E73B26-0A7B-4A9D-9685-38ECC9FCD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" y="3440"/>
              <a:ext cx="96" cy="96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95" name="Oval 432">
              <a:extLst>
                <a:ext uri="{FF2B5EF4-FFF2-40B4-BE49-F238E27FC236}">
                  <a16:creationId xmlns:a16="http://schemas.microsoft.com/office/drawing/2014/main" id="{7A6C1CD9-0A28-4E85-BE47-66C5B9E3A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440"/>
              <a:ext cx="96" cy="96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96" name="Oval 433">
              <a:extLst>
                <a:ext uri="{FF2B5EF4-FFF2-40B4-BE49-F238E27FC236}">
                  <a16:creationId xmlns:a16="http://schemas.microsoft.com/office/drawing/2014/main" id="{7D5AFE65-4E10-440F-8AD3-394B58263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" y="3440"/>
              <a:ext cx="96" cy="96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97" name="Oval 434">
              <a:extLst>
                <a:ext uri="{FF2B5EF4-FFF2-40B4-BE49-F238E27FC236}">
                  <a16:creationId xmlns:a16="http://schemas.microsoft.com/office/drawing/2014/main" id="{D2FC235A-CF36-416C-9244-673FCEF58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" y="3584"/>
              <a:ext cx="96" cy="96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98" name="Oval 435">
              <a:extLst>
                <a:ext uri="{FF2B5EF4-FFF2-40B4-BE49-F238E27FC236}">
                  <a16:creationId xmlns:a16="http://schemas.microsoft.com/office/drawing/2014/main" id="{96A851D7-1E67-4BAB-8F2A-01B6D67E5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" y="3728"/>
              <a:ext cx="96" cy="96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99" name="Rectangle 436">
              <a:extLst>
                <a:ext uri="{FF2B5EF4-FFF2-40B4-BE49-F238E27FC236}">
                  <a16:creationId xmlns:a16="http://schemas.microsoft.com/office/drawing/2014/main" id="{75AEE93C-4E76-42A2-AAD0-B738FC1AE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264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满带</a:t>
              </a:r>
            </a:p>
          </p:txBody>
        </p:sp>
        <p:sp>
          <p:nvSpPr>
            <p:cNvPr id="31800" name="Rectangle 437">
              <a:extLst>
                <a:ext uri="{FF2B5EF4-FFF2-40B4-BE49-F238E27FC236}">
                  <a16:creationId xmlns:a16="http://schemas.microsoft.com/office/drawing/2014/main" id="{3A7F506D-8D61-43FB-92BC-51B079FEF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" y="2736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导带</a:t>
              </a:r>
            </a:p>
          </p:txBody>
        </p:sp>
        <p:sp>
          <p:nvSpPr>
            <p:cNvPr id="31801" name="Line 438">
              <a:extLst>
                <a:ext uri="{FF2B5EF4-FFF2-40B4-BE49-F238E27FC236}">
                  <a16:creationId xmlns:a16="http://schemas.microsoft.com/office/drawing/2014/main" id="{FAF7A253-5A04-4157-9F73-A3F01ABD64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00" y="297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2" name="Line 439">
              <a:extLst>
                <a:ext uri="{FF2B5EF4-FFF2-40B4-BE49-F238E27FC236}">
                  <a16:creationId xmlns:a16="http://schemas.microsoft.com/office/drawing/2014/main" id="{7B1ECFAB-B08E-4B84-8432-884BFD4EB7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8" y="3664"/>
              <a:ext cx="64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3" name="Line 440">
              <a:extLst>
                <a:ext uri="{FF2B5EF4-FFF2-40B4-BE49-F238E27FC236}">
                  <a16:creationId xmlns:a16="http://schemas.microsoft.com/office/drawing/2014/main" id="{56880D9E-2D44-49B7-BE7E-5CDA5B02DE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2" y="291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4" name="Line 441">
              <a:extLst>
                <a:ext uri="{FF2B5EF4-FFF2-40B4-BE49-F238E27FC236}">
                  <a16:creationId xmlns:a16="http://schemas.microsoft.com/office/drawing/2014/main" id="{44D33AC6-0F2B-48B6-B878-5018E3F07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29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805" name="Object 442">
              <a:extLst>
                <a:ext uri="{FF2B5EF4-FFF2-40B4-BE49-F238E27FC236}">
                  <a16:creationId xmlns:a16="http://schemas.microsoft.com/office/drawing/2014/main" id="{A22CD20B-63A7-4579-BACC-73BC7672F6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2592"/>
            <a:ext cx="672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48" name="Equation" r:id="rId4" imgW="552280" imgH="143106" progId="Equation.DSMT4">
                    <p:embed/>
                  </p:oleObj>
                </mc:Choice>
                <mc:Fallback>
                  <p:oleObj name="Equation" r:id="rId4" imgW="552280" imgH="143106" progId="Equation.DSMT4">
                    <p:embed/>
                    <p:pic>
                      <p:nvPicPr>
                        <p:cNvPr id="31805" name="Object 442">
                          <a:extLst>
                            <a:ext uri="{FF2B5EF4-FFF2-40B4-BE49-F238E27FC236}">
                              <a16:creationId xmlns:a16="http://schemas.microsoft.com/office/drawing/2014/main" id="{A22CD20B-63A7-4579-BACC-73BC7672F6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592"/>
                          <a:ext cx="672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66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4459" name="Group 443">
            <a:extLst>
              <a:ext uri="{FF2B5EF4-FFF2-40B4-BE49-F238E27FC236}">
                <a16:creationId xmlns:a16="http://schemas.microsoft.com/office/drawing/2014/main" id="{A370A46C-5388-4085-A8E6-10710177422D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200400"/>
            <a:ext cx="2895600" cy="2209800"/>
            <a:chOff x="3024" y="2736"/>
            <a:chExt cx="1824" cy="1392"/>
          </a:xfrm>
        </p:grpSpPr>
        <p:sp>
          <p:nvSpPr>
            <p:cNvPr id="31762" name="Oval 444">
              <a:extLst>
                <a:ext uri="{FF2B5EF4-FFF2-40B4-BE49-F238E27FC236}">
                  <a16:creationId xmlns:a16="http://schemas.microsoft.com/office/drawing/2014/main" id="{9B766AA1-B205-4E5B-98E5-1ACC119F9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408"/>
              <a:ext cx="96" cy="96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63" name="Freeform 445">
              <a:extLst>
                <a:ext uri="{FF2B5EF4-FFF2-40B4-BE49-F238E27FC236}">
                  <a16:creationId xmlns:a16="http://schemas.microsoft.com/office/drawing/2014/main" id="{E75CA643-4F6A-4C5D-8D33-E457E0EE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3008"/>
              <a:ext cx="288" cy="496"/>
            </a:xfrm>
            <a:custGeom>
              <a:avLst/>
              <a:gdLst>
                <a:gd name="T0" fmla="*/ 0 w 336"/>
                <a:gd name="T1" fmla="*/ 0 h 384"/>
                <a:gd name="T2" fmla="*/ 21 w 336"/>
                <a:gd name="T3" fmla="*/ 619 h 384"/>
                <a:gd name="T4" fmla="*/ 51 w 336"/>
                <a:gd name="T5" fmla="*/ 3724 h 384"/>
                <a:gd name="T6" fmla="*/ 73 w 336"/>
                <a:gd name="T7" fmla="*/ 4970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6" h="384">
                  <a:moveTo>
                    <a:pt x="0" y="0"/>
                  </a:moveTo>
                  <a:cubicBezTo>
                    <a:pt x="28" y="0"/>
                    <a:pt x="56" y="0"/>
                    <a:pt x="96" y="48"/>
                  </a:cubicBezTo>
                  <a:cubicBezTo>
                    <a:pt x="136" y="96"/>
                    <a:pt x="200" y="232"/>
                    <a:pt x="240" y="288"/>
                  </a:cubicBezTo>
                  <a:cubicBezTo>
                    <a:pt x="280" y="344"/>
                    <a:pt x="308" y="364"/>
                    <a:pt x="336" y="38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4" name="Freeform 446">
              <a:extLst>
                <a:ext uri="{FF2B5EF4-FFF2-40B4-BE49-F238E27FC236}">
                  <a16:creationId xmlns:a16="http://schemas.microsoft.com/office/drawing/2014/main" id="{8404875D-7E30-4613-B08E-7B33EFA80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3536"/>
              <a:ext cx="288" cy="496"/>
            </a:xfrm>
            <a:custGeom>
              <a:avLst/>
              <a:gdLst>
                <a:gd name="T0" fmla="*/ 0 w 336"/>
                <a:gd name="T1" fmla="*/ 0 h 384"/>
                <a:gd name="T2" fmla="*/ 21 w 336"/>
                <a:gd name="T3" fmla="*/ 619 h 384"/>
                <a:gd name="T4" fmla="*/ 51 w 336"/>
                <a:gd name="T5" fmla="*/ 3724 h 384"/>
                <a:gd name="T6" fmla="*/ 73 w 336"/>
                <a:gd name="T7" fmla="*/ 4970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6" h="384">
                  <a:moveTo>
                    <a:pt x="0" y="0"/>
                  </a:moveTo>
                  <a:cubicBezTo>
                    <a:pt x="28" y="0"/>
                    <a:pt x="56" y="0"/>
                    <a:pt x="96" y="48"/>
                  </a:cubicBezTo>
                  <a:cubicBezTo>
                    <a:pt x="136" y="96"/>
                    <a:pt x="200" y="232"/>
                    <a:pt x="240" y="288"/>
                  </a:cubicBezTo>
                  <a:cubicBezTo>
                    <a:pt x="280" y="344"/>
                    <a:pt x="308" y="364"/>
                    <a:pt x="336" y="38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5" name="Line 447">
              <a:extLst>
                <a:ext uri="{FF2B5EF4-FFF2-40B4-BE49-F238E27FC236}">
                  <a16:creationId xmlns:a16="http://schemas.microsoft.com/office/drawing/2014/main" id="{5D84B656-308C-456A-8ACA-D12EBC902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008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6" name="Line 448">
              <a:extLst>
                <a:ext uri="{FF2B5EF4-FFF2-40B4-BE49-F238E27FC236}">
                  <a16:creationId xmlns:a16="http://schemas.microsoft.com/office/drawing/2014/main" id="{1CFE9A55-B6D7-41B7-B452-AE280E7D3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504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7" name="Line 449">
              <a:extLst>
                <a:ext uri="{FF2B5EF4-FFF2-40B4-BE49-F238E27FC236}">
                  <a16:creationId xmlns:a16="http://schemas.microsoft.com/office/drawing/2014/main" id="{F7D7D565-3BE7-4784-A662-9BFC24EA10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536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8" name="Line 450">
              <a:extLst>
                <a:ext uri="{FF2B5EF4-FFF2-40B4-BE49-F238E27FC236}">
                  <a16:creationId xmlns:a16="http://schemas.microsoft.com/office/drawing/2014/main" id="{43AAE209-2A7C-4DA4-B400-6FA90CB7D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0" y="4032"/>
              <a:ext cx="8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9" name="Oval 451">
              <a:extLst>
                <a:ext uri="{FF2B5EF4-FFF2-40B4-BE49-F238E27FC236}">
                  <a16:creationId xmlns:a16="http://schemas.microsoft.com/office/drawing/2014/main" id="{09CBEB1A-DCA4-4485-A66F-9A5C82D75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" y="2912"/>
              <a:ext cx="96" cy="96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70" name="Oval 452">
              <a:extLst>
                <a:ext uri="{FF2B5EF4-FFF2-40B4-BE49-F238E27FC236}">
                  <a16:creationId xmlns:a16="http://schemas.microsoft.com/office/drawing/2014/main" id="{43EDFFEF-AF54-42AB-A987-1BDA1153F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0" y="3408"/>
              <a:ext cx="96" cy="96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71" name="Oval 453">
              <a:extLst>
                <a:ext uri="{FF2B5EF4-FFF2-40B4-BE49-F238E27FC236}">
                  <a16:creationId xmlns:a16="http://schemas.microsoft.com/office/drawing/2014/main" id="{91F67CE2-0A84-444F-8CF2-E6591963B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8" y="3408"/>
              <a:ext cx="96" cy="96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72" name="Oval 454">
              <a:extLst>
                <a:ext uri="{FF2B5EF4-FFF2-40B4-BE49-F238E27FC236}">
                  <a16:creationId xmlns:a16="http://schemas.microsoft.com/office/drawing/2014/main" id="{E59DCB1B-DAD7-4E3C-9157-51682C9BE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3408"/>
              <a:ext cx="96" cy="96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73" name="Oval 455">
              <a:extLst>
                <a:ext uri="{FF2B5EF4-FFF2-40B4-BE49-F238E27FC236}">
                  <a16:creationId xmlns:a16="http://schemas.microsoft.com/office/drawing/2014/main" id="{AB38702D-612C-48A4-B4D4-99DEEEF54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3536"/>
              <a:ext cx="96" cy="96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74" name="Oval 456">
              <a:extLst>
                <a:ext uri="{FF2B5EF4-FFF2-40B4-BE49-F238E27FC236}">
                  <a16:creationId xmlns:a16="http://schemas.microsoft.com/office/drawing/2014/main" id="{1E86F6D2-C490-4313-A54B-4F8AD1686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536"/>
              <a:ext cx="96" cy="96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75" name="Oval 457">
              <a:extLst>
                <a:ext uri="{FF2B5EF4-FFF2-40B4-BE49-F238E27FC236}">
                  <a16:creationId xmlns:a16="http://schemas.microsoft.com/office/drawing/2014/main" id="{FA1C795C-B8D9-4FEA-B8AD-978E9F9E6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3536"/>
              <a:ext cx="96" cy="96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76" name="Oval 458">
              <a:extLst>
                <a:ext uri="{FF2B5EF4-FFF2-40B4-BE49-F238E27FC236}">
                  <a16:creationId xmlns:a16="http://schemas.microsoft.com/office/drawing/2014/main" id="{67B84FC5-EB90-4EC6-BA52-24FC166AF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4" y="3536"/>
              <a:ext cx="96" cy="96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77" name="Oval 459">
              <a:extLst>
                <a:ext uri="{FF2B5EF4-FFF2-40B4-BE49-F238E27FC236}">
                  <a16:creationId xmlns:a16="http://schemas.microsoft.com/office/drawing/2014/main" id="{07585BD8-68E5-4C75-940E-8008CB97E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4" y="4032"/>
              <a:ext cx="96" cy="96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778" name="Line 460">
              <a:extLst>
                <a:ext uri="{FF2B5EF4-FFF2-40B4-BE49-F238E27FC236}">
                  <a16:creationId xmlns:a16="http://schemas.microsoft.com/office/drawing/2014/main" id="{B833D1C0-F381-4DF8-AD49-CA5E621C2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6" y="300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9" name="Line 461">
              <a:extLst>
                <a:ext uri="{FF2B5EF4-FFF2-40B4-BE49-F238E27FC236}">
                  <a16:creationId xmlns:a16="http://schemas.microsoft.com/office/drawing/2014/main" id="{D39B4340-E54F-418D-AD73-4006237ED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2" y="3008"/>
              <a:ext cx="0" cy="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80" name="Object 462">
              <a:extLst>
                <a:ext uri="{FF2B5EF4-FFF2-40B4-BE49-F238E27FC236}">
                  <a16:creationId xmlns:a16="http://schemas.microsoft.com/office/drawing/2014/main" id="{B29BA897-62CE-47ED-8969-8071A3A932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2736"/>
            <a:ext cx="672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49" name="Equation" r:id="rId6" imgW="552280" imgH="143106" progId="Equation.DSMT4">
                    <p:embed/>
                  </p:oleObj>
                </mc:Choice>
                <mc:Fallback>
                  <p:oleObj name="Equation" r:id="rId6" imgW="552280" imgH="143106" progId="Equation.DSMT4">
                    <p:embed/>
                    <p:pic>
                      <p:nvPicPr>
                        <p:cNvPr id="31780" name="Object 462">
                          <a:extLst>
                            <a:ext uri="{FF2B5EF4-FFF2-40B4-BE49-F238E27FC236}">
                              <a16:creationId xmlns:a16="http://schemas.microsoft.com/office/drawing/2014/main" id="{B29BA897-62CE-47ED-8969-8071A3A932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736"/>
                          <a:ext cx="672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66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1" name="Line 463">
              <a:extLst>
                <a:ext uri="{FF2B5EF4-FFF2-40B4-BE49-F238E27FC236}">
                  <a16:creationId xmlns:a16="http://schemas.microsoft.com/office/drawing/2014/main" id="{E846F83A-AF20-441A-8322-C2DFD4DD3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9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Line 464">
              <a:extLst>
                <a:ext uri="{FF2B5EF4-FFF2-40B4-BE49-F238E27FC236}">
                  <a16:creationId xmlns:a16="http://schemas.microsoft.com/office/drawing/2014/main" id="{55B438D5-4BA9-47DE-A7F4-2B988E3BA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6" y="40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453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21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21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21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21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1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1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78" grpId="0" autoUpdateAnimBg="0"/>
      <p:bldP spid="214079" grpId="0" autoUpdateAnimBg="0"/>
      <p:bldP spid="214080" grpId="0"/>
      <p:bldP spid="214081" grpId="0"/>
      <p:bldP spid="214082" grpId="0"/>
    </p:bldLst>
  </p:timing>
</p:sld>
</file>

<file path=ppt/theme/theme1.xml><?xml version="1.0" encoding="utf-8"?>
<a:theme xmlns:a="http://schemas.openxmlformats.org/drawingml/2006/main" name="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igital Dots">
  <a:themeElements>
    <a:clrScheme name="1_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1_Digital Dot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Dots</Template>
  <TotalTime>3059</TotalTime>
  <Words>1511</Words>
  <Application>Microsoft Office PowerPoint</Application>
  <PresentationFormat>全屏显示(4:3)</PresentationFormat>
  <Paragraphs>247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Monotype Sorts</vt:lpstr>
      <vt:lpstr>华文仿宋</vt:lpstr>
      <vt:lpstr>楷体</vt:lpstr>
      <vt:lpstr>楷体_GB2312</vt:lpstr>
      <vt:lpstr>宋体</vt:lpstr>
      <vt:lpstr>Arial</vt:lpstr>
      <vt:lpstr>Times New Roman</vt:lpstr>
      <vt:lpstr>Wingdings</vt:lpstr>
      <vt:lpstr>Digital Dots</vt:lpstr>
      <vt:lpstr>1_Digital Dots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Performance ASIC Design</dc:title>
  <dc:creator>Dian Zhou</dc:creator>
  <cp:lastModifiedBy>方爱平</cp:lastModifiedBy>
  <cp:revision>155</cp:revision>
  <dcterms:created xsi:type="dcterms:W3CDTF">2003-07-10T08:03:43Z</dcterms:created>
  <dcterms:modified xsi:type="dcterms:W3CDTF">2022-12-22T02:45:19Z</dcterms:modified>
</cp:coreProperties>
</file>