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439" r:id="rId2"/>
    <p:sldId id="643" r:id="rId3"/>
    <p:sldId id="653" r:id="rId4"/>
    <p:sldId id="644" r:id="rId5"/>
    <p:sldId id="645" r:id="rId6"/>
    <p:sldId id="646" r:id="rId7"/>
    <p:sldId id="647" r:id="rId8"/>
    <p:sldId id="654" r:id="rId9"/>
    <p:sldId id="663" r:id="rId10"/>
    <p:sldId id="664" r:id="rId11"/>
    <p:sldId id="665" r:id="rId12"/>
    <p:sldId id="666" r:id="rId13"/>
    <p:sldId id="667" r:id="rId14"/>
    <p:sldId id="668" r:id="rId15"/>
    <p:sldId id="669" r:id="rId16"/>
    <p:sldId id="670" r:id="rId17"/>
  </p:sldIdLst>
  <p:sldSz cx="9144000" cy="6858000" type="screen4x3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23">
          <p15:clr>
            <a:srgbClr val="A4A3A4"/>
          </p15:clr>
        </p15:guide>
        <p15:guide id="2" pos="5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00"/>
    <a:srgbClr val="0000FF"/>
    <a:srgbClr val="800000"/>
    <a:srgbClr val="FFCC99"/>
    <a:srgbClr val="CC6600"/>
    <a:srgbClr val="009999"/>
    <a:srgbClr val="FF00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32" autoAdjust="0"/>
    <p:restoredTop sz="94830" autoAdjust="0"/>
  </p:normalViewPr>
  <p:slideViewPr>
    <p:cSldViewPr>
      <p:cViewPr varScale="1">
        <p:scale>
          <a:sx n="114" d="100"/>
          <a:sy n="114" d="100"/>
        </p:scale>
        <p:origin x="1446" y="84"/>
      </p:cViewPr>
      <p:guideLst>
        <p:guide orient="horz" pos="2523"/>
        <p:guide pos="50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1764" y="-84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image" Target="../media/image2.emf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emf"/><Relationship Id="rId7" Type="http://schemas.openxmlformats.org/officeDocument/2006/relationships/image" Target="../media/image74.emf"/><Relationship Id="rId2" Type="http://schemas.openxmlformats.org/officeDocument/2006/relationships/image" Target="../media/image69.emf"/><Relationship Id="rId1" Type="http://schemas.openxmlformats.org/officeDocument/2006/relationships/image" Target="../media/image68.emf"/><Relationship Id="rId6" Type="http://schemas.openxmlformats.org/officeDocument/2006/relationships/image" Target="../media/image73.emf"/><Relationship Id="rId5" Type="http://schemas.openxmlformats.org/officeDocument/2006/relationships/image" Target="../media/image72.emf"/><Relationship Id="rId4" Type="http://schemas.openxmlformats.org/officeDocument/2006/relationships/image" Target="../media/image71.e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3.emf"/><Relationship Id="rId3" Type="http://schemas.openxmlformats.org/officeDocument/2006/relationships/image" Target="../media/image78.emf"/><Relationship Id="rId7" Type="http://schemas.openxmlformats.org/officeDocument/2006/relationships/image" Target="../media/image82.emf"/><Relationship Id="rId2" Type="http://schemas.openxmlformats.org/officeDocument/2006/relationships/image" Target="../media/image77.emf"/><Relationship Id="rId1" Type="http://schemas.openxmlformats.org/officeDocument/2006/relationships/image" Target="../media/image76.emf"/><Relationship Id="rId6" Type="http://schemas.openxmlformats.org/officeDocument/2006/relationships/image" Target="../media/image81.emf"/><Relationship Id="rId5" Type="http://schemas.openxmlformats.org/officeDocument/2006/relationships/image" Target="../media/image80.emf"/><Relationship Id="rId4" Type="http://schemas.openxmlformats.org/officeDocument/2006/relationships/image" Target="../media/image79.emf"/><Relationship Id="rId9" Type="http://schemas.openxmlformats.org/officeDocument/2006/relationships/image" Target="../media/image84.e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92.emf"/><Relationship Id="rId3" Type="http://schemas.openxmlformats.org/officeDocument/2006/relationships/image" Target="../media/image87.emf"/><Relationship Id="rId7" Type="http://schemas.openxmlformats.org/officeDocument/2006/relationships/image" Target="../media/image91.emf"/><Relationship Id="rId2" Type="http://schemas.openxmlformats.org/officeDocument/2006/relationships/image" Target="../media/image86.emf"/><Relationship Id="rId1" Type="http://schemas.openxmlformats.org/officeDocument/2006/relationships/image" Target="../media/image85.emf"/><Relationship Id="rId6" Type="http://schemas.openxmlformats.org/officeDocument/2006/relationships/image" Target="../media/image90.emf"/><Relationship Id="rId5" Type="http://schemas.openxmlformats.org/officeDocument/2006/relationships/image" Target="../media/image89.emf"/><Relationship Id="rId4" Type="http://schemas.openxmlformats.org/officeDocument/2006/relationships/image" Target="../media/image88.emf"/><Relationship Id="rId9" Type="http://schemas.openxmlformats.org/officeDocument/2006/relationships/image" Target="../media/image93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emf"/><Relationship Id="rId2" Type="http://schemas.openxmlformats.org/officeDocument/2006/relationships/image" Target="../media/image99.emf"/><Relationship Id="rId1" Type="http://schemas.openxmlformats.org/officeDocument/2006/relationships/image" Target="../media/image98.emf"/><Relationship Id="rId4" Type="http://schemas.openxmlformats.org/officeDocument/2006/relationships/image" Target="../media/image101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emf"/><Relationship Id="rId2" Type="http://schemas.openxmlformats.org/officeDocument/2006/relationships/image" Target="../media/image104.emf"/><Relationship Id="rId1" Type="http://schemas.openxmlformats.org/officeDocument/2006/relationships/image" Target="../media/image103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image" Target="../media/image15.emf"/><Relationship Id="rId5" Type="http://schemas.openxmlformats.org/officeDocument/2006/relationships/image" Target="../media/image19.emf"/><Relationship Id="rId4" Type="http://schemas.openxmlformats.org/officeDocument/2006/relationships/image" Target="../media/image18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13" Type="http://schemas.openxmlformats.org/officeDocument/2006/relationships/image" Target="../media/image34.emf"/><Relationship Id="rId3" Type="http://schemas.openxmlformats.org/officeDocument/2006/relationships/image" Target="../media/image24.emf"/><Relationship Id="rId7" Type="http://schemas.openxmlformats.org/officeDocument/2006/relationships/image" Target="../media/image28.emf"/><Relationship Id="rId12" Type="http://schemas.openxmlformats.org/officeDocument/2006/relationships/image" Target="../media/image33.emf"/><Relationship Id="rId2" Type="http://schemas.openxmlformats.org/officeDocument/2006/relationships/image" Target="../media/image23.emf"/><Relationship Id="rId1" Type="http://schemas.openxmlformats.org/officeDocument/2006/relationships/image" Target="../media/image22.emf"/><Relationship Id="rId6" Type="http://schemas.openxmlformats.org/officeDocument/2006/relationships/image" Target="../media/image27.emf"/><Relationship Id="rId11" Type="http://schemas.openxmlformats.org/officeDocument/2006/relationships/image" Target="../media/image32.emf"/><Relationship Id="rId5" Type="http://schemas.openxmlformats.org/officeDocument/2006/relationships/image" Target="../media/image26.emf"/><Relationship Id="rId10" Type="http://schemas.openxmlformats.org/officeDocument/2006/relationships/image" Target="../media/image31.emf"/><Relationship Id="rId4" Type="http://schemas.openxmlformats.org/officeDocument/2006/relationships/image" Target="../media/image25.emf"/><Relationship Id="rId9" Type="http://schemas.openxmlformats.org/officeDocument/2006/relationships/image" Target="../media/image30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emf"/><Relationship Id="rId1" Type="http://schemas.openxmlformats.org/officeDocument/2006/relationships/image" Target="../media/image35.emf"/><Relationship Id="rId4" Type="http://schemas.openxmlformats.org/officeDocument/2006/relationships/image" Target="../media/image3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47.emf"/><Relationship Id="rId3" Type="http://schemas.openxmlformats.org/officeDocument/2006/relationships/image" Target="../media/image42.emf"/><Relationship Id="rId7" Type="http://schemas.openxmlformats.org/officeDocument/2006/relationships/image" Target="../media/image46.emf"/><Relationship Id="rId2" Type="http://schemas.openxmlformats.org/officeDocument/2006/relationships/image" Target="../media/image41.emf"/><Relationship Id="rId1" Type="http://schemas.openxmlformats.org/officeDocument/2006/relationships/image" Target="../media/image18.wmf"/><Relationship Id="rId6" Type="http://schemas.openxmlformats.org/officeDocument/2006/relationships/image" Target="../media/image45.emf"/><Relationship Id="rId11" Type="http://schemas.openxmlformats.org/officeDocument/2006/relationships/image" Target="../media/image50.emf"/><Relationship Id="rId5" Type="http://schemas.openxmlformats.org/officeDocument/2006/relationships/image" Target="../media/image44.emf"/><Relationship Id="rId10" Type="http://schemas.openxmlformats.org/officeDocument/2006/relationships/image" Target="../media/image49.emf"/><Relationship Id="rId4" Type="http://schemas.openxmlformats.org/officeDocument/2006/relationships/image" Target="../media/image43.emf"/><Relationship Id="rId9" Type="http://schemas.openxmlformats.org/officeDocument/2006/relationships/image" Target="../media/image48.e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58.emf"/><Relationship Id="rId3" Type="http://schemas.openxmlformats.org/officeDocument/2006/relationships/image" Target="../media/image53.emf"/><Relationship Id="rId7" Type="http://schemas.openxmlformats.org/officeDocument/2006/relationships/image" Target="../media/image57.emf"/><Relationship Id="rId2" Type="http://schemas.openxmlformats.org/officeDocument/2006/relationships/image" Target="../media/image52.emf"/><Relationship Id="rId1" Type="http://schemas.openxmlformats.org/officeDocument/2006/relationships/image" Target="../media/image51.emf"/><Relationship Id="rId6" Type="http://schemas.openxmlformats.org/officeDocument/2006/relationships/image" Target="../media/image56.emf"/><Relationship Id="rId5" Type="http://schemas.openxmlformats.org/officeDocument/2006/relationships/image" Target="../media/image55.emf"/><Relationship Id="rId4" Type="http://schemas.openxmlformats.org/officeDocument/2006/relationships/image" Target="../media/image54.e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66.emf"/><Relationship Id="rId3" Type="http://schemas.openxmlformats.org/officeDocument/2006/relationships/image" Target="../media/image61.emf"/><Relationship Id="rId7" Type="http://schemas.openxmlformats.org/officeDocument/2006/relationships/image" Target="../media/image65.emf"/><Relationship Id="rId2" Type="http://schemas.openxmlformats.org/officeDocument/2006/relationships/image" Target="../media/image60.emf"/><Relationship Id="rId1" Type="http://schemas.openxmlformats.org/officeDocument/2006/relationships/image" Target="../media/image59.emf"/><Relationship Id="rId6" Type="http://schemas.openxmlformats.org/officeDocument/2006/relationships/image" Target="../media/image64.emf"/><Relationship Id="rId5" Type="http://schemas.openxmlformats.org/officeDocument/2006/relationships/image" Target="../media/image63.emf"/><Relationship Id="rId4" Type="http://schemas.openxmlformats.org/officeDocument/2006/relationships/image" Target="../media/image6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>
            <a:extLst>
              <a:ext uri="{FF2B5EF4-FFF2-40B4-BE49-F238E27FC236}">
                <a16:creationId xmlns:a16="http://schemas.microsoft.com/office/drawing/2014/main" id="{1F2C3936-49E5-4914-8C56-25CAFF0F288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2099" name="Rectangle 3">
            <a:extLst>
              <a:ext uri="{FF2B5EF4-FFF2-40B4-BE49-F238E27FC236}">
                <a16:creationId xmlns:a16="http://schemas.microsoft.com/office/drawing/2014/main" id="{6036887A-7CC7-47F6-A213-955A1EC1A47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2100" name="Rectangle 4">
            <a:extLst>
              <a:ext uri="{FF2B5EF4-FFF2-40B4-BE49-F238E27FC236}">
                <a16:creationId xmlns:a16="http://schemas.microsoft.com/office/drawing/2014/main" id="{F8E448CA-C50C-42EB-BBAA-0345AC54C479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2101" name="Rectangle 5">
            <a:extLst>
              <a:ext uri="{FF2B5EF4-FFF2-40B4-BE49-F238E27FC236}">
                <a16:creationId xmlns:a16="http://schemas.microsoft.com/office/drawing/2014/main" id="{0A753224-E1C2-4828-886E-7F3B43393335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7FF4DE6-1985-490C-B7E0-EDBA30F6E0F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>
            <a:extLst>
              <a:ext uri="{FF2B5EF4-FFF2-40B4-BE49-F238E27FC236}">
                <a16:creationId xmlns:a16="http://schemas.microsoft.com/office/drawing/2014/main" id="{1D2755A0-6D55-4F67-B545-B62413DD5FF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8483" name="Rectangle 3">
            <a:extLst>
              <a:ext uri="{FF2B5EF4-FFF2-40B4-BE49-F238E27FC236}">
                <a16:creationId xmlns:a16="http://schemas.microsoft.com/office/drawing/2014/main" id="{E9721664-3DFA-44CE-828B-F0483C8B216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ECEF8174-0193-4382-9B86-F3528DD52C8F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8485" name="Rectangle 5">
            <a:extLst>
              <a:ext uri="{FF2B5EF4-FFF2-40B4-BE49-F238E27FC236}">
                <a16:creationId xmlns:a16="http://schemas.microsoft.com/office/drawing/2014/main" id="{EA12F50F-18E1-4D54-A6E1-39F9E1C4D6D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48486" name="Rectangle 6">
            <a:extLst>
              <a:ext uri="{FF2B5EF4-FFF2-40B4-BE49-F238E27FC236}">
                <a16:creationId xmlns:a16="http://schemas.microsoft.com/office/drawing/2014/main" id="{92953CE2-A883-4086-B9A6-9B62C600D4F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8487" name="Rectangle 7">
            <a:extLst>
              <a:ext uri="{FF2B5EF4-FFF2-40B4-BE49-F238E27FC236}">
                <a16:creationId xmlns:a16="http://schemas.microsoft.com/office/drawing/2014/main" id="{87F60309-6BAD-4604-8479-C5398081ADB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6216DFA-5E0B-4E3C-A3A7-5CFDC691FED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8582E537-AEEE-4062-B332-084443FA93CB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2B2FBE41-AD71-413A-9C9E-22D877A8A676}" type="slidenum">
              <a:rPr kumimoji="0" lang="en-US" altLang="zh-CN" b="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4</a:t>
            </a:fld>
            <a:endParaRPr kumimoji="0" lang="en-US" altLang="zh-CN" b="0">
              <a:latin typeface="Arial" panose="020B0604020202020204" pitchFamily="34" charset="0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ED77D103-CADE-4F20-A314-8552CA4A98A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081E71E-F68A-4AAB-ABF6-128CE09746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6463"/>
            <a:ext cx="5438775" cy="4467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F0E73AAB-6754-403C-9A24-408BA591C678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964C3740-CB08-4858-BEDD-4EA8F9D3AF07}" type="slidenum">
              <a:rPr kumimoji="0" lang="en-US" altLang="zh-CN" b="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10</a:t>
            </a:fld>
            <a:endParaRPr kumimoji="0" lang="en-US" altLang="zh-CN" b="0">
              <a:latin typeface="Arial" panose="020B0604020202020204" pitchFamily="34" charset="0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9302687D-EEC6-4DF1-80B5-C71203D8996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C415F2F7-2334-41B3-BD76-56F0EBBC64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6463"/>
            <a:ext cx="5438775" cy="4467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B4C7EC1C-6AA3-4F67-B060-2A6664A8BDD5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FAE764BA-E552-4E20-B7FB-7DB4A0DABE4A}" type="slidenum">
              <a:rPr kumimoji="0" lang="en-US" altLang="zh-CN" b="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11</a:t>
            </a:fld>
            <a:endParaRPr kumimoji="0" lang="en-US" altLang="zh-CN" b="0">
              <a:latin typeface="Arial" panose="020B0604020202020204" pitchFamily="34" charset="0"/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27F7C4AC-67B3-4F57-9790-BA20B0193B1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D8CC02C3-6D41-4979-9A27-9B44F0E958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6463"/>
            <a:ext cx="5438775" cy="4467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713CDD56-7D6F-4599-B883-22F3D33A721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C1E59A50-B156-4BE6-A80F-278262138138}" type="slidenum">
              <a:rPr kumimoji="0" lang="en-US" altLang="zh-CN" b="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13</a:t>
            </a:fld>
            <a:endParaRPr kumimoji="0" lang="en-US" altLang="zh-CN" b="0">
              <a:latin typeface="Arial" panose="020B0604020202020204" pitchFamily="34" charset="0"/>
            </a:endParaRP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9E8AA082-ADD1-4973-9554-5D4C96D83F4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BE8D14D5-74DA-4291-8B7F-D12FA49092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6463"/>
            <a:ext cx="5438775" cy="4467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A80A95F6-F186-4C15-AB4E-D597B9433830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F55DFF76-5698-41A2-A103-B3139F394927}" type="slidenum">
              <a:rPr kumimoji="0" lang="en-US" altLang="zh-CN" b="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15</a:t>
            </a:fld>
            <a:endParaRPr kumimoji="0" lang="en-US" altLang="zh-CN" b="0">
              <a:latin typeface="Arial" panose="020B0604020202020204" pitchFamily="34" charset="0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A55DE00F-586E-4949-8F01-8FC9DFBE2F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D7A0C0E4-DE6B-4368-8EF3-43E564A29A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6463"/>
            <a:ext cx="5438775" cy="4467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rgbClr val="00FF00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>
            <a:extLst>
              <a:ext uri="{FF2B5EF4-FFF2-40B4-BE49-F238E27FC236}">
                <a16:creationId xmlns:a16="http://schemas.microsoft.com/office/drawing/2014/main" id="{0FF12179-A18D-4B0E-8DCB-6E82FD6D11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备注占位符 2">
            <a:extLst>
              <a:ext uri="{FF2B5EF4-FFF2-40B4-BE49-F238E27FC236}">
                <a16:creationId xmlns:a16="http://schemas.microsoft.com/office/drawing/2014/main" id="{CFEC7EAC-D23B-4A44-84D5-5D3335F11F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9450" y="4716463"/>
            <a:ext cx="5438775" cy="4467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36" name="灯片编号占位符 3">
            <a:extLst>
              <a:ext uri="{FF2B5EF4-FFF2-40B4-BE49-F238E27FC236}">
                <a16:creationId xmlns:a16="http://schemas.microsoft.com/office/drawing/2014/main" id="{CB214148-91C3-41FB-A590-3CA371701DA5}"/>
              </a:ext>
            </a:extLst>
          </p:cNvPr>
          <p:cNvSpPr txBox="1">
            <a:spLocks noGrp="1"/>
          </p:cNvSpPr>
          <p:nvPr/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318AB511-2C11-4996-9A65-8E0D5BD135B4}" type="slidenum">
              <a:rPr kumimoji="0" lang="en-US" altLang="zh-CN" b="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16</a:t>
            </a:fld>
            <a:endParaRPr kumimoji="0" lang="en-US" altLang="zh-CN" b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043241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3434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672186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3793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518511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76709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478326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42733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261924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5285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088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53399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182F"/>
            </a:gs>
            <a:gs pos="100000">
              <a:srgbClr val="00336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7">
            <a:extLst>
              <a:ext uri="{FF2B5EF4-FFF2-40B4-BE49-F238E27FC236}">
                <a16:creationId xmlns:a16="http://schemas.microsoft.com/office/drawing/2014/main" id="{91FC828C-5B3E-41D2-A86A-4791CCA529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5400" y="0"/>
            <a:ext cx="9204325" cy="6858000"/>
          </a:xfrm>
          <a:prstGeom prst="bevel">
            <a:avLst>
              <a:gd name="adj" fmla="val 1273"/>
            </a:avLst>
          </a:prstGeom>
          <a:solidFill>
            <a:srgbClr val="006699"/>
          </a:solidFill>
          <a:ln w="9525">
            <a:solidFill>
              <a:srgbClr val="006699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27" name="Rectangle 8">
            <a:extLst>
              <a:ext uri="{FF2B5EF4-FFF2-40B4-BE49-F238E27FC236}">
                <a16:creationId xmlns:a16="http://schemas.microsoft.com/office/drawing/2014/main" id="{A38F0412-1556-47C8-B4A2-4AD09CE98C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265113"/>
            <a:ext cx="8626475" cy="6330950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73" r:id="rId1"/>
    <p:sldLayoutId id="2147484274" r:id="rId2"/>
    <p:sldLayoutId id="2147484275" r:id="rId3"/>
    <p:sldLayoutId id="2147484276" r:id="rId4"/>
    <p:sldLayoutId id="2147484277" r:id="rId5"/>
    <p:sldLayoutId id="2147484278" r:id="rId6"/>
    <p:sldLayoutId id="2147484279" r:id="rId7"/>
    <p:sldLayoutId id="2147484280" r:id="rId8"/>
    <p:sldLayoutId id="2147484281" r:id="rId9"/>
    <p:sldLayoutId id="2147484282" r:id="rId10"/>
    <p:sldLayoutId id="2147484283" r:id="rId11"/>
    <p:sldLayoutId id="2147484284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emf"/><Relationship Id="rId13" Type="http://schemas.openxmlformats.org/officeDocument/2006/relationships/oleObject" Target="../embeddings/oleObject59.bin"/><Relationship Id="rId18" Type="http://schemas.openxmlformats.org/officeDocument/2006/relationships/image" Target="../media/image65.emf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56.bin"/><Relationship Id="rId12" Type="http://schemas.openxmlformats.org/officeDocument/2006/relationships/image" Target="../media/image62.emf"/><Relationship Id="rId17" Type="http://schemas.openxmlformats.org/officeDocument/2006/relationships/oleObject" Target="../embeddings/oleObject6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4.emf"/><Relationship Id="rId20" Type="http://schemas.openxmlformats.org/officeDocument/2006/relationships/image" Target="../media/image66.e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59.emf"/><Relationship Id="rId11" Type="http://schemas.openxmlformats.org/officeDocument/2006/relationships/oleObject" Target="../embeddings/oleObject58.bin"/><Relationship Id="rId5" Type="http://schemas.openxmlformats.org/officeDocument/2006/relationships/oleObject" Target="../embeddings/oleObject55.bin"/><Relationship Id="rId15" Type="http://schemas.openxmlformats.org/officeDocument/2006/relationships/oleObject" Target="../embeddings/oleObject60.bin"/><Relationship Id="rId10" Type="http://schemas.openxmlformats.org/officeDocument/2006/relationships/image" Target="../media/image61.emf"/><Relationship Id="rId19" Type="http://schemas.openxmlformats.org/officeDocument/2006/relationships/oleObject" Target="../embeddings/oleObject62.bin"/><Relationship Id="rId4" Type="http://schemas.openxmlformats.org/officeDocument/2006/relationships/image" Target="../media/image67.jpeg"/><Relationship Id="rId9" Type="http://schemas.openxmlformats.org/officeDocument/2006/relationships/oleObject" Target="../embeddings/oleObject57.bin"/><Relationship Id="rId14" Type="http://schemas.openxmlformats.org/officeDocument/2006/relationships/image" Target="../media/image63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emf"/><Relationship Id="rId13" Type="http://schemas.openxmlformats.org/officeDocument/2006/relationships/oleObject" Target="../embeddings/oleObject67.bin"/><Relationship Id="rId18" Type="http://schemas.openxmlformats.org/officeDocument/2006/relationships/image" Target="../media/image74.emf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64.bin"/><Relationship Id="rId12" Type="http://schemas.openxmlformats.org/officeDocument/2006/relationships/image" Target="../media/image71.emf"/><Relationship Id="rId17" Type="http://schemas.openxmlformats.org/officeDocument/2006/relationships/oleObject" Target="../embeddings/oleObject6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3.e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68.emf"/><Relationship Id="rId11" Type="http://schemas.openxmlformats.org/officeDocument/2006/relationships/oleObject" Target="../embeddings/oleObject66.bin"/><Relationship Id="rId5" Type="http://schemas.openxmlformats.org/officeDocument/2006/relationships/oleObject" Target="../embeddings/oleObject63.bin"/><Relationship Id="rId15" Type="http://schemas.openxmlformats.org/officeDocument/2006/relationships/oleObject" Target="../embeddings/oleObject68.bin"/><Relationship Id="rId10" Type="http://schemas.openxmlformats.org/officeDocument/2006/relationships/image" Target="../media/image70.emf"/><Relationship Id="rId4" Type="http://schemas.openxmlformats.org/officeDocument/2006/relationships/image" Target="../media/image75.jpeg"/><Relationship Id="rId9" Type="http://schemas.openxmlformats.org/officeDocument/2006/relationships/oleObject" Target="../embeddings/oleObject65.bin"/><Relationship Id="rId14" Type="http://schemas.openxmlformats.org/officeDocument/2006/relationships/image" Target="../media/image72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emf"/><Relationship Id="rId13" Type="http://schemas.openxmlformats.org/officeDocument/2006/relationships/oleObject" Target="../embeddings/oleObject75.bin"/><Relationship Id="rId18" Type="http://schemas.openxmlformats.org/officeDocument/2006/relationships/image" Target="../media/image83.emf"/><Relationship Id="rId3" Type="http://schemas.openxmlformats.org/officeDocument/2006/relationships/oleObject" Target="../embeddings/oleObject70.bin"/><Relationship Id="rId7" Type="http://schemas.openxmlformats.org/officeDocument/2006/relationships/oleObject" Target="../embeddings/oleObject72.bin"/><Relationship Id="rId12" Type="http://schemas.openxmlformats.org/officeDocument/2006/relationships/image" Target="../media/image80.emf"/><Relationship Id="rId17" Type="http://schemas.openxmlformats.org/officeDocument/2006/relationships/oleObject" Target="../embeddings/oleObject7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2.emf"/><Relationship Id="rId20" Type="http://schemas.openxmlformats.org/officeDocument/2006/relationships/image" Target="../media/image84.e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77.emf"/><Relationship Id="rId11" Type="http://schemas.openxmlformats.org/officeDocument/2006/relationships/oleObject" Target="../embeddings/oleObject74.bin"/><Relationship Id="rId5" Type="http://schemas.openxmlformats.org/officeDocument/2006/relationships/oleObject" Target="../embeddings/oleObject71.bin"/><Relationship Id="rId15" Type="http://schemas.openxmlformats.org/officeDocument/2006/relationships/oleObject" Target="../embeddings/oleObject76.bin"/><Relationship Id="rId10" Type="http://schemas.openxmlformats.org/officeDocument/2006/relationships/image" Target="../media/image79.emf"/><Relationship Id="rId19" Type="http://schemas.openxmlformats.org/officeDocument/2006/relationships/oleObject" Target="../embeddings/oleObject78.bin"/><Relationship Id="rId4" Type="http://schemas.openxmlformats.org/officeDocument/2006/relationships/image" Target="../media/image76.emf"/><Relationship Id="rId9" Type="http://schemas.openxmlformats.org/officeDocument/2006/relationships/oleObject" Target="../embeddings/oleObject73.bin"/><Relationship Id="rId14" Type="http://schemas.openxmlformats.org/officeDocument/2006/relationships/image" Target="../media/image81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0.bin"/><Relationship Id="rId13" Type="http://schemas.openxmlformats.org/officeDocument/2006/relationships/image" Target="../media/image88.emf"/><Relationship Id="rId18" Type="http://schemas.openxmlformats.org/officeDocument/2006/relationships/image" Target="../media/image95.png"/><Relationship Id="rId26" Type="http://schemas.openxmlformats.org/officeDocument/2006/relationships/image" Target="../media/image93.emf"/><Relationship Id="rId3" Type="http://schemas.openxmlformats.org/officeDocument/2006/relationships/notesSlide" Target="../notesSlides/notesSlide4.xml"/><Relationship Id="rId21" Type="http://schemas.openxmlformats.org/officeDocument/2006/relationships/oleObject" Target="../embeddings/oleObject85.bin"/><Relationship Id="rId7" Type="http://schemas.openxmlformats.org/officeDocument/2006/relationships/image" Target="../media/image85.emf"/><Relationship Id="rId12" Type="http://schemas.openxmlformats.org/officeDocument/2006/relationships/oleObject" Target="../embeddings/oleObject82.bin"/><Relationship Id="rId17" Type="http://schemas.openxmlformats.org/officeDocument/2006/relationships/image" Target="../media/image90.emf"/><Relationship Id="rId25" Type="http://schemas.openxmlformats.org/officeDocument/2006/relationships/oleObject" Target="../embeddings/oleObject87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84.bin"/><Relationship Id="rId20" Type="http://schemas.openxmlformats.org/officeDocument/2006/relationships/image" Target="../media/image97.png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79.bin"/><Relationship Id="rId11" Type="http://schemas.openxmlformats.org/officeDocument/2006/relationships/image" Target="../media/image87.emf"/><Relationship Id="rId24" Type="http://schemas.openxmlformats.org/officeDocument/2006/relationships/image" Target="../media/image92.emf"/><Relationship Id="rId5" Type="http://schemas.openxmlformats.org/officeDocument/2006/relationships/image" Target="../media/image94.jpeg"/><Relationship Id="rId15" Type="http://schemas.openxmlformats.org/officeDocument/2006/relationships/image" Target="../media/image89.emf"/><Relationship Id="rId23" Type="http://schemas.openxmlformats.org/officeDocument/2006/relationships/oleObject" Target="../embeddings/oleObject86.bin"/><Relationship Id="rId10" Type="http://schemas.openxmlformats.org/officeDocument/2006/relationships/oleObject" Target="../embeddings/oleObject81.bin"/><Relationship Id="rId19" Type="http://schemas.openxmlformats.org/officeDocument/2006/relationships/image" Target="../media/image96.png"/><Relationship Id="rId4" Type="http://schemas.openxmlformats.org/officeDocument/2006/relationships/audio" Target="../media/audio1.wav"/><Relationship Id="rId9" Type="http://schemas.openxmlformats.org/officeDocument/2006/relationships/image" Target="../media/image86.emf"/><Relationship Id="rId14" Type="http://schemas.openxmlformats.org/officeDocument/2006/relationships/oleObject" Target="../embeddings/oleObject83.bin"/><Relationship Id="rId22" Type="http://schemas.openxmlformats.org/officeDocument/2006/relationships/image" Target="../media/image91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emf"/><Relationship Id="rId13" Type="http://schemas.openxmlformats.org/officeDocument/2006/relationships/hyperlink" Target="../&#26032;&#24314;&#25991;&#20214;&#22841;/&#21160;&#30011;/&#24377;&#31783;&#25391;&#23376;1(&#21147;&#30340;&#21464;&#21270;&#65289;.swf" TargetMode="External"/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89.bin"/><Relationship Id="rId12" Type="http://schemas.openxmlformats.org/officeDocument/2006/relationships/image" Target="../media/image101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98.emf"/><Relationship Id="rId11" Type="http://schemas.openxmlformats.org/officeDocument/2006/relationships/oleObject" Target="../embeddings/oleObject91.bin"/><Relationship Id="rId5" Type="http://schemas.openxmlformats.org/officeDocument/2006/relationships/oleObject" Target="../embeddings/oleObject88.bin"/><Relationship Id="rId10" Type="http://schemas.openxmlformats.org/officeDocument/2006/relationships/image" Target="../media/image100.emf"/><Relationship Id="rId4" Type="http://schemas.openxmlformats.org/officeDocument/2006/relationships/image" Target="../media/image102.png"/><Relationship Id="rId9" Type="http://schemas.openxmlformats.org/officeDocument/2006/relationships/oleObject" Target="../embeddings/oleObject90.bin"/><Relationship Id="rId14" Type="http://schemas.openxmlformats.org/officeDocument/2006/relationships/hyperlink" Target="&#24800;&#26356;&#26031;&#21407;&#29702;.swf" TargetMode="Externa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4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0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93.bin"/><Relationship Id="rId11" Type="http://schemas.openxmlformats.org/officeDocument/2006/relationships/hyperlink" Target="file:///H:\2017&#22823;&#23398;&#29289;&#29702;\&#19979;&#20876;\&#25240;&#23556;.swf" TargetMode="External"/><Relationship Id="rId5" Type="http://schemas.openxmlformats.org/officeDocument/2006/relationships/image" Target="../media/image103.emf"/><Relationship Id="rId10" Type="http://schemas.openxmlformats.org/officeDocument/2006/relationships/hyperlink" Target="file:///H:\2017&#22823;&#23398;&#29289;&#29702;\&#19979;&#20876;\&#21453;&#23556;1.swf" TargetMode="External"/><Relationship Id="rId4" Type="http://schemas.openxmlformats.org/officeDocument/2006/relationships/oleObject" Target="../embeddings/oleObject92.bin"/><Relationship Id="rId9" Type="http://schemas.openxmlformats.org/officeDocument/2006/relationships/image" Target="../media/image105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emf"/><Relationship Id="rId4" Type="http://schemas.openxmlformats.org/officeDocument/2006/relationships/image" Target="../media/image2.e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13" Type="http://schemas.openxmlformats.org/officeDocument/2006/relationships/image" Target="../media/image12.wmf"/><Relationship Id="rId3" Type="http://schemas.openxmlformats.org/officeDocument/2006/relationships/image" Target="../media/image14.png"/><Relationship Id="rId7" Type="http://schemas.openxmlformats.org/officeDocument/2006/relationships/image" Target="../media/image9.wmf"/><Relationship Id="rId12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11.wmf"/><Relationship Id="rId5" Type="http://schemas.openxmlformats.org/officeDocument/2006/relationships/image" Target="../media/image8.wmf"/><Relationship Id="rId15" Type="http://schemas.openxmlformats.org/officeDocument/2006/relationships/image" Target="../media/image13.wmf"/><Relationship Id="rId10" Type="http://schemas.openxmlformats.org/officeDocument/2006/relationships/oleObject" Target="../embeddings/oleObject10.bin"/><Relationship Id="rId4" Type="http://schemas.openxmlformats.org/officeDocument/2006/relationships/oleObject" Target="../embeddings/oleObject7.bin"/><Relationship Id="rId9" Type="http://schemas.openxmlformats.org/officeDocument/2006/relationships/image" Target="../media/image10.wmf"/><Relationship Id="rId14" Type="http://schemas.openxmlformats.org/officeDocument/2006/relationships/oleObject" Target="../embeddings/oleObject12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13" Type="http://schemas.openxmlformats.org/officeDocument/2006/relationships/oleObject" Target="../embeddings/oleObject17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6.emf"/><Relationship Id="rId12" Type="http://schemas.openxmlformats.org/officeDocument/2006/relationships/image" Target="../media/image1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4.bin"/><Relationship Id="rId11" Type="http://schemas.openxmlformats.org/officeDocument/2006/relationships/oleObject" Target="../embeddings/oleObject16.bin"/><Relationship Id="rId5" Type="http://schemas.openxmlformats.org/officeDocument/2006/relationships/image" Target="../media/image15.emf"/><Relationship Id="rId15" Type="http://schemas.openxmlformats.org/officeDocument/2006/relationships/image" Target="../media/image21.png"/><Relationship Id="rId10" Type="http://schemas.openxmlformats.org/officeDocument/2006/relationships/image" Target="../media/image20.jpeg"/><Relationship Id="rId4" Type="http://schemas.openxmlformats.org/officeDocument/2006/relationships/oleObject" Target="../embeddings/oleObject13.bin"/><Relationship Id="rId9" Type="http://schemas.openxmlformats.org/officeDocument/2006/relationships/image" Target="../media/image17.emf"/><Relationship Id="rId14" Type="http://schemas.openxmlformats.org/officeDocument/2006/relationships/image" Target="../media/image19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13" Type="http://schemas.openxmlformats.org/officeDocument/2006/relationships/oleObject" Target="../embeddings/oleObject23.bin"/><Relationship Id="rId18" Type="http://schemas.openxmlformats.org/officeDocument/2006/relationships/image" Target="../media/image29.emf"/><Relationship Id="rId26" Type="http://schemas.openxmlformats.org/officeDocument/2006/relationships/image" Target="../media/image33.emf"/><Relationship Id="rId3" Type="http://schemas.openxmlformats.org/officeDocument/2006/relationships/oleObject" Target="../embeddings/oleObject18.bin"/><Relationship Id="rId21" Type="http://schemas.openxmlformats.org/officeDocument/2006/relationships/oleObject" Target="../embeddings/oleObject27.bin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26.emf"/><Relationship Id="rId17" Type="http://schemas.openxmlformats.org/officeDocument/2006/relationships/oleObject" Target="../embeddings/oleObject25.bin"/><Relationship Id="rId25" Type="http://schemas.openxmlformats.org/officeDocument/2006/relationships/oleObject" Target="../embeddings/oleObject2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8.emf"/><Relationship Id="rId20" Type="http://schemas.openxmlformats.org/officeDocument/2006/relationships/image" Target="../media/image30.e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23.emf"/><Relationship Id="rId11" Type="http://schemas.openxmlformats.org/officeDocument/2006/relationships/oleObject" Target="../embeddings/oleObject22.bin"/><Relationship Id="rId24" Type="http://schemas.openxmlformats.org/officeDocument/2006/relationships/image" Target="../media/image32.emf"/><Relationship Id="rId5" Type="http://schemas.openxmlformats.org/officeDocument/2006/relationships/oleObject" Target="../embeddings/oleObject19.bin"/><Relationship Id="rId15" Type="http://schemas.openxmlformats.org/officeDocument/2006/relationships/oleObject" Target="../embeddings/oleObject24.bin"/><Relationship Id="rId23" Type="http://schemas.openxmlformats.org/officeDocument/2006/relationships/oleObject" Target="../embeddings/oleObject28.bin"/><Relationship Id="rId28" Type="http://schemas.openxmlformats.org/officeDocument/2006/relationships/image" Target="../media/image34.emf"/><Relationship Id="rId10" Type="http://schemas.openxmlformats.org/officeDocument/2006/relationships/image" Target="../media/image25.emf"/><Relationship Id="rId19" Type="http://schemas.openxmlformats.org/officeDocument/2006/relationships/oleObject" Target="../embeddings/oleObject26.bin"/><Relationship Id="rId4" Type="http://schemas.openxmlformats.org/officeDocument/2006/relationships/image" Target="../media/image22.emf"/><Relationship Id="rId9" Type="http://schemas.openxmlformats.org/officeDocument/2006/relationships/oleObject" Target="../embeddings/oleObject21.bin"/><Relationship Id="rId14" Type="http://schemas.openxmlformats.org/officeDocument/2006/relationships/image" Target="../media/image27.emf"/><Relationship Id="rId22" Type="http://schemas.openxmlformats.org/officeDocument/2006/relationships/image" Target="../media/image31.emf"/><Relationship Id="rId27" Type="http://schemas.openxmlformats.org/officeDocument/2006/relationships/oleObject" Target="../embeddings/oleObject30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3" Type="http://schemas.openxmlformats.org/officeDocument/2006/relationships/image" Target="../media/image39.png"/><Relationship Id="rId7" Type="http://schemas.openxmlformats.org/officeDocument/2006/relationships/image" Target="../media/image36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32.bin"/><Relationship Id="rId11" Type="http://schemas.openxmlformats.org/officeDocument/2006/relationships/image" Target="../media/image38.emf"/><Relationship Id="rId5" Type="http://schemas.openxmlformats.org/officeDocument/2006/relationships/image" Target="../media/image35.emf"/><Relationship Id="rId10" Type="http://schemas.openxmlformats.org/officeDocument/2006/relationships/oleObject" Target="../embeddings/oleObject34.bin"/><Relationship Id="rId4" Type="http://schemas.openxmlformats.org/officeDocument/2006/relationships/oleObject" Target="../embeddings/oleObject31.bin"/><Relationship Id="rId9" Type="http://schemas.openxmlformats.org/officeDocument/2006/relationships/image" Target="../media/image3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40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emf"/><Relationship Id="rId13" Type="http://schemas.openxmlformats.org/officeDocument/2006/relationships/oleObject" Target="../embeddings/oleObject41.bin"/><Relationship Id="rId18" Type="http://schemas.openxmlformats.org/officeDocument/2006/relationships/image" Target="../media/image47.emf"/><Relationship Id="rId3" Type="http://schemas.openxmlformats.org/officeDocument/2006/relationships/oleObject" Target="../embeddings/oleObject36.bin"/><Relationship Id="rId21" Type="http://schemas.openxmlformats.org/officeDocument/2006/relationships/oleObject" Target="../embeddings/oleObject45.bin"/><Relationship Id="rId7" Type="http://schemas.openxmlformats.org/officeDocument/2006/relationships/oleObject" Target="../embeddings/oleObject38.bin"/><Relationship Id="rId12" Type="http://schemas.openxmlformats.org/officeDocument/2006/relationships/image" Target="../media/image44.emf"/><Relationship Id="rId17" Type="http://schemas.openxmlformats.org/officeDocument/2006/relationships/oleObject" Target="../embeddings/oleObject4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6.emf"/><Relationship Id="rId20" Type="http://schemas.openxmlformats.org/officeDocument/2006/relationships/image" Target="../media/image48.e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41.emf"/><Relationship Id="rId11" Type="http://schemas.openxmlformats.org/officeDocument/2006/relationships/oleObject" Target="../embeddings/oleObject40.bin"/><Relationship Id="rId24" Type="http://schemas.openxmlformats.org/officeDocument/2006/relationships/image" Target="../media/image50.emf"/><Relationship Id="rId5" Type="http://schemas.openxmlformats.org/officeDocument/2006/relationships/oleObject" Target="../embeddings/oleObject37.bin"/><Relationship Id="rId15" Type="http://schemas.openxmlformats.org/officeDocument/2006/relationships/oleObject" Target="../embeddings/oleObject42.bin"/><Relationship Id="rId23" Type="http://schemas.openxmlformats.org/officeDocument/2006/relationships/oleObject" Target="../embeddings/oleObject46.bin"/><Relationship Id="rId10" Type="http://schemas.openxmlformats.org/officeDocument/2006/relationships/image" Target="../media/image43.emf"/><Relationship Id="rId19" Type="http://schemas.openxmlformats.org/officeDocument/2006/relationships/oleObject" Target="../embeddings/oleObject44.bin"/><Relationship Id="rId4" Type="http://schemas.openxmlformats.org/officeDocument/2006/relationships/image" Target="../media/image18.wmf"/><Relationship Id="rId9" Type="http://schemas.openxmlformats.org/officeDocument/2006/relationships/oleObject" Target="../embeddings/oleObject39.bin"/><Relationship Id="rId14" Type="http://schemas.openxmlformats.org/officeDocument/2006/relationships/image" Target="../media/image45.emf"/><Relationship Id="rId22" Type="http://schemas.openxmlformats.org/officeDocument/2006/relationships/image" Target="../media/image49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emf"/><Relationship Id="rId13" Type="http://schemas.openxmlformats.org/officeDocument/2006/relationships/oleObject" Target="../embeddings/oleObject52.bin"/><Relationship Id="rId18" Type="http://schemas.openxmlformats.org/officeDocument/2006/relationships/oleObject" Target="../embeddings/oleObject54.bin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12" Type="http://schemas.openxmlformats.org/officeDocument/2006/relationships/image" Target="../media/image55.emf"/><Relationship Id="rId17" Type="http://schemas.openxmlformats.org/officeDocument/2006/relationships/image" Target="../media/image21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7.e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52.emf"/><Relationship Id="rId11" Type="http://schemas.openxmlformats.org/officeDocument/2006/relationships/oleObject" Target="../embeddings/oleObject51.bin"/><Relationship Id="rId5" Type="http://schemas.openxmlformats.org/officeDocument/2006/relationships/oleObject" Target="../embeddings/oleObject48.bin"/><Relationship Id="rId15" Type="http://schemas.openxmlformats.org/officeDocument/2006/relationships/oleObject" Target="../embeddings/oleObject53.bin"/><Relationship Id="rId10" Type="http://schemas.openxmlformats.org/officeDocument/2006/relationships/image" Target="../media/image54.emf"/><Relationship Id="rId19" Type="http://schemas.openxmlformats.org/officeDocument/2006/relationships/image" Target="../media/image58.emf"/><Relationship Id="rId4" Type="http://schemas.openxmlformats.org/officeDocument/2006/relationships/image" Target="../media/image51.emf"/><Relationship Id="rId9" Type="http://schemas.openxmlformats.org/officeDocument/2006/relationships/oleObject" Target="../embeddings/oleObject50.bin"/><Relationship Id="rId14" Type="http://schemas.openxmlformats.org/officeDocument/2006/relationships/image" Target="../media/image5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组合 5">
            <a:extLst>
              <a:ext uri="{FF2B5EF4-FFF2-40B4-BE49-F238E27FC236}">
                <a16:creationId xmlns:a16="http://schemas.microsoft.com/office/drawing/2014/main" id="{39AC1C33-7C93-4751-8E4A-D2B679B2F494}"/>
              </a:ext>
            </a:extLst>
          </p:cNvPr>
          <p:cNvGrpSpPr>
            <a:grpSpLocks/>
          </p:cNvGrpSpPr>
          <p:nvPr/>
        </p:nvGrpSpPr>
        <p:grpSpPr bwMode="auto">
          <a:xfrm>
            <a:off x="-571500" y="0"/>
            <a:ext cx="10293350" cy="6858000"/>
            <a:chOff x="-571500" y="0"/>
            <a:chExt cx="10293350" cy="6858024"/>
          </a:xfrm>
        </p:grpSpPr>
        <p:pic>
          <p:nvPicPr>
            <p:cNvPr id="4101" name="Picture 4">
              <a:extLst>
                <a:ext uri="{FF2B5EF4-FFF2-40B4-BE49-F238E27FC236}">
                  <a16:creationId xmlns:a16="http://schemas.microsoft.com/office/drawing/2014/main" id="{09835E99-6BDC-4FA0-8AA1-AC6621D381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71500" y="0"/>
              <a:ext cx="10293350" cy="685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02" name="矩形 4">
              <a:extLst>
                <a:ext uri="{FF2B5EF4-FFF2-40B4-BE49-F238E27FC236}">
                  <a16:creationId xmlns:a16="http://schemas.microsoft.com/office/drawing/2014/main" id="{52213544-6606-472E-9167-8154BFC98A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95909" y="6457914"/>
              <a:ext cx="261962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0">
                  <a:solidFill>
                    <a:srgbClr val="FF0000"/>
                  </a:solidFill>
                </a:rPr>
                <a:t>Yosemite National Park</a:t>
              </a:r>
              <a:endParaRPr lang="zh-CN" altLang="en-US" sz="2000">
                <a:solidFill>
                  <a:srgbClr val="FF0000"/>
                </a:solidFill>
              </a:endParaRPr>
            </a:p>
          </p:txBody>
        </p:sp>
      </p:grpSp>
      <p:sp>
        <p:nvSpPr>
          <p:cNvPr id="7" name="Text Box 1039">
            <a:extLst>
              <a:ext uri="{FF2B5EF4-FFF2-40B4-BE49-F238E27FC236}">
                <a16:creationId xmlns:a16="http://schemas.microsoft.com/office/drawing/2014/main" id="{0053801A-7244-435B-A4A9-6BB7DFF53A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705225"/>
            <a:ext cx="6705600" cy="175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75000"/>
              </a:lnSpc>
              <a:defRPr/>
            </a:pPr>
            <a:r>
              <a:rPr lang="en-US" altLang="zh-CN" sz="4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Xi’an  </a:t>
            </a:r>
            <a:r>
              <a:rPr lang="en-US" altLang="zh-CN" sz="40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Jiaotong</a:t>
            </a:r>
            <a:r>
              <a:rPr lang="en-US" altLang="zh-CN" sz="4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University</a:t>
            </a:r>
          </a:p>
          <a:p>
            <a:pPr algn="ctr" eaLnBrk="1" hangingPunct="1">
              <a:lnSpc>
                <a:spcPct val="75000"/>
              </a:lnSpc>
              <a:defRPr/>
            </a:pPr>
            <a:endParaRPr lang="zh-CN" altLang="en-US" sz="40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楷体_GB2312" pitchFamily="49" charset="-122"/>
            </a:endParaRPr>
          </a:p>
          <a:p>
            <a:pPr algn="ctr" eaLnBrk="1" hangingPunct="1">
              <a:lnSpc>
                <a:spcPct val="75000"/>
              </a:lnSpc>
              <a:defRPr/>
            </a:pPr>
            <a:endParaRPr lang="en-US" altLang="zh-CN" sz="28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华文仿宋" pitchFamily="17" charset="-122"/>
            </a:endParaRPr>
          </a:p>
          <a:p>
            <a:pPr algn="ctr" eaLnBrk="1" hangingPunct="1">
              <a:lnSpc>
                <a:spcPct val="75000"/>
              </a:lnSpc>
              <a:defRPr/>
            </a:pPr>
            <a:r>
              <a:rPr lang="en-US" altLang="zh-CN" sz="36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仿宋" pitchFamily="17" charset="-122"/>
              </a:rPr>
              <a:t>Sep. 22, 2022</a:t>
            </a:r>
          </a:p>
        </p:txBody>
      </p:sp>
      <p:sp>
        <p:nvSpPr>
          <p:cNvPr id="4100" name="WordArt 1044">
            <a:extLst>
              <a:ext uri="{FF2B5EF4-FFF2-40B4-BE49-F238E27FC236}">
                <a16:creationId xmlns:a16="http://schemas.microsoft.com/office/drawing/2014/main" id="{583C432B-27A5-461B-85A5-7C5DABD14031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539750" y="1268413"/>
            <a:ext cx="8077200" cy="1296987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4800" i="1" kern="10">
                <a:solidFill>
                  <a:srgbClr val="FF0000"/>
                </a:solidFill>
                <a:effectLst>
                  <a:outerShdw dist="35921" dir="2700000" algn="ctr" rotWithShape="0">
                    <a:srgbClr val="808080"/>
                  </a:outerShdw>
                </a:effectLst>
                <a:cs typeface="Times New Roman" panose="02020603050405020304" pitchFamily="18" charset="0"/>
              </a:rPr>
              <a:t>University Physics</a:t>
            </a:r>
            <a:endParaRPr lang="zh-CN" altLang="en-US" sz="4800" i="1" kern="10">
              <a:solidFill>
                <a:srgbClr val="FF0000"/>
              </a:solidFill>
              <a:effectLst>
                <a:outerShdw dist="35921" dir="2700000" algn="ctr" rotWithShape="0">
                  <a:srgbClr val="808080"/>
                </a:outerShdw>
              </a:effectLst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1" name="Text Box 7">
            <a:extLst>
              <a:ext uri="{FF2B5EF4-FFF2-40B4-BE49-F238E27FC236}">
                <a16:creationId xmlns:a16="http://schemas.microsoft.com/office/drawing/2014/main" id="{7AECDDD0-A919-4631-8FF2-B8E8783985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75" y="428625"/>
            <a:ext cx="3805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66FFFF"/>
                </a:solidFill>
              </a:rPr>
              <a:t>2. </a:t>
            </a:r>
            <a:r>
              <a:rPr lang="zh-CN" altLang="en-US">
                <a:solidFill>
                  <a:srgbClr val="66FFFF"/>
                </a:solidFill>
                <a:latin typeface="Bookman Old Style" panose="02050604050505020204" pitchFamily="18" charset="0"/>
              </a:rPr>
              <a:t>能流密度</a:t>
            </a:r>
            <a:r>
              <a:rPr lang="zh-CN" altLang="en-US">
                <a:solidFill>
                  <a:srgbClr val="FFFF00"/>
                </a:solidFill>
                <a:latin typeface="Bookman Old Style" panose="02050604050505020204" pitchFamily="18" charset="0"/>
              </a:rPr>
              <a:t>（波强）</a:t>
            </a:r>
            <a:endParaRPr lang="en-US" altLang="zh-CN">
              <a:solidFill>
                <a:srgbClr val="FFFF00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3" name="Group 10">
            <a:extLst>
              <a:ext uri="{FF2B5EF4-FFF2-40B4-BE49-F238E27FC236}">
                <a16:creationId xmlns:a16="http://schemas.microsoft.com/office/drawing/2014/main" id="{0099F820-5ADC-4135-AF6B-A7E8F6D151E8}"/>
              </a:ext>
            </a:extLst>
          </p:cNvPr>
          <p:cNvGrpSpPr>
            <a:grpSpLocks/>
          </p:cNvGrpSpPr>
          <p:nvPr/>
        </p:nvGrpSpPr>
        <p:grpSpPr bwMode="auto">
          <a:xfrm>
            <a:off x="5364163" y="1955800"/>
            <a:ext cx="3422650" cy="2171700"/>
            <a:chOff x="3505" y="1224"/>
            <a:chExt cx="1916" cy="1368"/>
          </a:xfrm>
        </p:grpSpPr>
        <p:pic>
          <p:nvPicPr>
            <p:cNvPr id="7195" name="Picture 11" descr="平行四边形">
              <a:extLst>
                <a:ext uri="{FF2B5EF4-FFF2-40B4-BE49-F238E27FC236}">
                  <a16:creationId xmlns:a16="http://schemas.microsoft.com/office/drawing/2014/main" id="{1322A2A0-CFE5-49D2-A229-C9ABF83685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336598"/>
                </a:clrFrom>
                <a:clrTo>
                  <a:srgbClr val="336598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103" t="16104" r="17853" b="17911"/>
            <a:stretch>
              <a:fillRect/>
            </a:stretch>
          </p:blipFill>
          <p:spPr bwMode="auto">
            <a:xfrm>
              <a:off x="4499" y="1224"/>
              <a:ext cx="922" cy="1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96" name="Line 12">
              <a:extLst>
                <a:ext uri="{FF2B5EF4-FFF2-40B4-BE49-F238E27FC236}">
                  <a16:creationId xmlns:a16="http://schemas.microsoft.com/office/drawing/2014/main" id="{06F27184-477A-4127-A5D1-4CB41D1271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62" y="1331"/>
              <a:ext cx="1187" cy="0"/>
            </a:xfrm>
            <a:prstGeom prst="line">
              <a:avLst/>
            </a:prstGeom>
            <a:noFill/>
            <a:ln w="38100">
              <a:solidFill>
                <a:srgbClr val="FFFF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97" name="Line 13">
              <a:extLst>
                <a:ext uri="{FF2B5EF4-FFF2-40B4-BE49-F238E27FC236}">
                  <a16:creationId xmlns:a16="http://schemas.microsoft.com/office/drawing/2014/main" id="{9A2EE3B2-CE3C-41CB-AF74-B4BFE6BDFA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8" y="1647"/>
              <a:ext cx="1179" cy="0"/>
            </a:xfrm>
            <a:prstGeom prst="line">
              <a:avLst/>
            </a:prstGeom>
            <a:noFill/>
            <a:ln w="38100">
              <a:solidFill>
                <a:srgbClr val="FFFF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98" name="Line 14">
              <a:extLst>
                <a:ext uri="{FF2B5EF4-FFF2-40B4-BE49-F238E27FC236}">
                  <a16:creationId xmlns:a16="http://schemas.microsoft.com/office/drawing/2014/main" id="{8E721473-22C3-4C5B-AAA0-060F7B806C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9" y="1656"/>
              <a:ext cx="0" cy="726"/>
            </a:xfrm>
            <a:prstGeom prst="line">
              <a:avLst/>
            </a:prstGeom>
            <a:noFill/>
            <a:ln w="38100">
              <a:solidFill>
                <a:srgbClr val="FFFF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99" name="Line 15">
              <a:extLst>
                <a:ext uri="{FF2B5EF4-FFF2-40B4-BE49-F238E27FC236}">
                  <a16:creationId xmlns:a16="http://schemas.microsoft.com/office/drawing/2014/main" id="{49C36860-B3B3-466C-AFDA-EECABC94B0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9" y="2363"/>
              <a:ext cx="1179" cy="0"/>
            </a:xfrm>
            <a:prstGeom prst="line">
              <a:avLst/>
            </a:prstGeom>
            <a:noFill/>
            <a:ln w="38100">
              <a:solidFill>
                <a:srgbClr val="FFFF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00" name="Line 16">
              <a:extLst>
                <a:ext uri="{FF2B5EF4-FFF2-40B4-BE49-F238E27FC236}">
                  <a16:creationId xmlns:a16="http://schemas.microsoft.com/office/drawing/2014/main" id="{577015B6-5D5B-4FD6-A3E8-8C1DABCCFA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5" y="1368"/>
              <a:ext cx="0" cy="672"/>
            </a:xfrm>
            <a:prstGeom prst="line">
              <a:avLst/>
            </a:prstGeom>
            <a:noFill/>
            <a:ln w="28575">
              <a:solidFill>
                <a:srgbClr val="FFFF6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01" name="Line 17">
              <a:extLst>
                <a:ext uri="{FF2B5EF4-FFF2-40B4-BE49-F238E27FC236}">
                  <a16:creationId xmlns:a16="http://schemas.microsoft.com/office/drawing/2014/main" id="{C8909CF4-EAE4-4301-9C2D-F233292685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10" y="2040"/>
              <a:ext cx="1117" cy="0"/>
            </a:xfrm>
            <a:prstGeom prst="line">
              <a:avLst/>
            </a:prstGeom>
            <a:noFill/>
            <a:ln w="28575">
              <a:solidFill>
                <a:srgbClr val="FFFF6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02" name="Line 18">
              <a:extLst>
                <a:ext uri="{FF2B5EF4-FFF2-40B4-BE49-F238E27FC236}">
                  <a16:creationId xmlns:a16="http://schemas.microsoft.com/office/drawing/2014/main" id="{4C97261A-B98F-4BC8-BFAD-20B958150BB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1191483" flipH="1">
              <a:off x="3505" y="1345"/>
              <a:ext cx="384" cy="298"/>
            </a:xfrm>
            <a:prstGeom prst="line">
              <a:avLst/>
            </a:prstGeom>
            <a:noFill/>
            <a:ln w="38100">
              <a:solidFill>
                <a:srgbClr val="FFFF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03" name="Line 19">
              <a:extLst>
                <a:ext uri="{FF2B5EF4-FFF2-40B4-BE49-F238E27FC236}">
                  <a16:creationId xmlns:a16="http://schemas.microsoft.com/office/drawing/2014/main" id="{738F5772-45EA-4A22-98F5-6B62290A972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1191483" flipH="1">
              <a:off x="3517" y="2027"/>
              <a:ext cx="384" cy="298"/>
            </a:xfrm>
            <a:prstGeom prst="line">
              <a:avLst/>
            </a:prstGeom>
            <a:noFill/>
            <a:ln w="28575">
              <a:solidFill>
                <a:srgbClr val="FFFF6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6644" name="Line 20">
            <a:extLst>
              <a:ext uri="{FF2B5EF4-FFF2-40B4-BE49-F238E27FC236}">
                <a16:creationId xmlns:a16="http://schemas.microsoft.com/office/drawing/2014/main" id="{6FB08998-9CAE-4750-A86B-E0C621B08471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8563" y="2924175"/>
            <a:ext cx="679450" cy="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6645" name="Object 2">
            <a:extLst>
              <a:ext uri="{FF2B5EF4-FFF2-40B4-BE49-F238E27FC236}">
                <a16:creationId xmlns:a16="http://schemas.microsoft.com/office/drawing/2014/main" id="{0097781F-4E14-40EC-812B-3A777154F0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92938" y="2679700"/>
          <a:ext cx="309562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26" name="Equation" r:id="rId5" imgW="47708" imgH="85725" progId="Equation.3">
                  <p:embed/>
                </p:oleObj>
              </mc:Choice>
              <mc:Fallback>
                <p:oleObj name="Equation" r:id="rId5" imgW="47708" imgH="85725" progId="Equation.3">
                  <p:embed/>
                  <p:pic>
                    <p:nvPicPr>
                      <p:cNvPr id="26645" name="Object 2">
                        <a:extLst>
                          <a:ext uri="{FF2B5EF4-FFF2-40B4-BE49-F238E27FC236}">
                            <a16:creationId xmlns:a16="http://schemas.microsoft.com/office/drawing/2014/main" id="{0097781F-4E14-40EC-812B-3A777154F03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92938" y="2679700"/>
                        <a:ext cx="309562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46" name="Text Box 22">
            <a:extLst>
              <a:ext uri="{FF2B5EF4-FFF2-40B4-BE49-F238E27FC236}">
                <a16:creationId xmlns:a16="http://schemas.microsoft.com/office/drawing/2014/main" id="{B4EF39AF-C47F-4783-A681-132942B95A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6513" y="2451100"/>
            <a:ext cx="3397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4400"/>
              <a:t>s</a:t>
            </a:r>
          </a:p>
        </p:txBody>
      </p:sp>
      <p:grpSp>
        <p:nvGrpSpPr>
          <p:cNvPr id="4" name="Group 23">
            <a:extLst>
              <a:ext uri="{FF2B5EF4-FFF2-40B4-BE49-F238E27FC236}">
                <a16:creationId xmlns:a16="http://schemas.microsoft.com/office/drawing/2014/main" id="{19F8609D-3EB5-482A-9C21-3A702D2D7AE4}"/>
              </a:ext>
            </a:extLst>
          </p:cNvPr>
          <p:cNvGrpSpPr>
            <a:grpSpLocks/>
          </p:cNvGrpSpPr>
          <p:nvPr/>
        </p:nvGrpSpPr>
        <p:grpSpPr bwMode="auto">
          <a:xfrm>
            <a:off x="5414963" y="3760788"/>
            <a:ext cx="2106612" cy="454025"/>
            <a:chOff x="3632" y="1730"/>
            <a:chExt cx="1327" cy="286"/>
          </a:xfrm>
        </p:grpSpPr>
        <p:sp>
          <p:nvSpPr>
            <p:cNvPr id="7191" name="Line 24">
              <a:extLst>
                <a:ext uri="{FF2B5EF4-FFF2-40B4-BE49-F238E27FC236}">
                  <a16:creationId xmlns:a16="http://schemas.microsoft.com/office/drawing/2014/main" id="{9BA24711-9A39-41DD-B3C4-689257E985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32" y="1745"/>
              <a:ext cx="0" cy="271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2" name="Line 25">
              <a:extLst>
                <a:ext uri="{FF2B5EF4-FFF2-40B4-BE49-F238E27FC236}">
                  <a16:creationId xmlns:a16="http://schemas.microsoft.com/office/drawing/2014/main" id="{4B336800-1BF0-430F-858C-D1D01AADBD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1899"/>
              <a:ext cx="447" cy="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3" name="Line 26">
              <a:extLst>
                <a:ext uri="{FF2B5EF4-FFF2-40B4-BE49-F238E27FC236}">
                  <a16:creationId xmlns:a16="http://schemas.microsoft.com/office/drawing/2014/main" id="{A7B9304E-26BF-431B-A0EA-27F1BCF28B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32" y="1880"/>
              <a:ext cx="496" cy="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4" name="Line 27">
              <a:extLst>
                <a:ext uri="{FF2B5EF4-FFF2-40B4-BE49-F238E27FC236}">
                  <a16:creationId xmlns:a16="http://schemas.microsoft.com/office/drawing/2014/main" id="{A9D471A7-3394-4CA2-BC52-016EE28048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59" y="1730"/>
              <a:ext cx="0" cy="271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6652" name="Rectangle 28">
            <a:extLst>
              <a:ext uri="{FF2B5EF4-FFF2-40B4-BE49-F238E27FC236}">
                <a16:creationId xmlns:a16="http://schemas.microsoft.com/office/drawing/2014/main" id="{DC40420C-78A2-473E-A5C9-298C137A35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6163" y="3757613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lang="en-US" altLang="zh-CN" i="1">
                <a:solidFill>
                  <a:srgbClr val="FFFF66"/>
                </a:solidFill>
                <a:ea typeface="仿宋_GB2312" pitchFamily="49" charset="-122"/>
              </a:rPr>
              <a:t>u△t</a:t>
            </a:r>
          </a:p>
        </p:txBody>
      </p:sp>
      <p:graphicFrame>
        <p:nvGraphicFramePr>
          <p:cNvPr id="26653" name="Object 3">
            <a:extLst>
              <a:ext uri="{FF2B5EF4-FFF2-40B4-BE49-F238E27FC236}">
                <a16:creationId xmlns:a16="http://schemas.microsoft.com/office/drawing/2014/main" id="{D6125867-0B82-4911-9A95-C403CD3F3D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2782888"/>
          <a:ext cx="184308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27" name="公式" r:id="rId7" imgW="685953" imgH="104707" progId="Equation.3">
                  <p:embed/>
                </p:oleObj>
              </mc:Choice>
              <mc:Fallback>
                <p:oleObj name="公式" r:id="rId7" imgW="685953" imgH="104707" progId="Equation.3">
                  <p:embed/>
                  <p:pic>
                    <p:nvPicPr>
                      <p:cNvPr id="26653" name="Object 3">
                        <a:extLst>
                          <a:ext uri="{FF2B5EF4-FFF2-40B4-BE49-F238E27FC236}">
                            <a16:creationId xmlns:a16="http://schemas.microsoft.com/office/drawing/2014/main" id="{D6125867-0B82-4911-9A95-C403CD3F3D5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2782888"/>
                        <a:ext cx="1843087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58" name="Object 6">
            <a:extLst>
              <a:ext uri="{FF2B5EF4-FFF2-40B4-BE49-F238E27FC236}">
                <a16:creationId xmlns:a16="http://schemas.microsoft.com/office/drawing/2014/main" id="{08EC413C-2C1D-4451-BDCA-746F24766A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95513" y="4411663"/>
          <a:ext cx="946150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28" name="公式" r:id="rId9" imgW="390531" imgH="104707" progId="Equation.3">
                  <p:embed/>
                </p:oleObj>
              </mc:Choice>
              <mc:Fallback>
                <p:oleObj name="公式" r:id="rId9" imgW="390531" imgH="104707" progId="Equation.3">
                  <p:embed/>
                  <p:pic>
                    <p:nvPicPr>
                      <p:cNvPr id="26658" name="Object 6">
                        <a:extLst>
                          <a:ext uri="{FF2B5EF4-FFF2-40B4-BE49-F238E27FC236}">
                            <a16:creationId xmlns:a16="http://schemas.microsoft.com/office/drawing/2014/main" id="{08EC413C-2C1D-4451-BDCA-746F24766A6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4411663"/>
                        <a:ext cx="946150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59" name="Rectangle 35">
            <a:extLst>
              <a:ext uri="{FF2B5EF4-FFF2-40B4-BE49-F238E27FC236}">
                <a16:creationId xmlns:a16="http://schemas.microsoft.com/office/drawing/2014/main" id="{9940324C-F652-4E82-AC24-F45444FB9D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125" y="4329113"/>
            <a:ext cx="1108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大小：</a:t>
            </a:r>
          </a:p>
        </p:txBody>
      </p:sp>
      <p:sp>
        <p:nvSpPr>
          <p:cNvPr id="26665" name="Text Box 41">
            <a:extLst>
              <a:ext uri="{FF2B5EF4-FFF2-40B4-BE49-F238E27FC236}">
                <a16:creationId xmlns:a16="http://schemas.microsoft.com/office/drawing/2014/main" id="{6A51D545-E783-44B5-9457-8805ABEA14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1075" y="5043488"/>
            <a:ext cx="3733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  <a:latin typeface="Bookman Old Style" panose="02050604050505020204" pitchFamily="18" charset="0"/>
              </a:rPr>
              <a:t>方向：波的传播方向</a:t>
            </a:r>
          </a:p>
        </p:txBody>
      </p:sp>
      <p:graphicFrame>
        <p:nvGraphicFramePr>
          <p:cNvPr id="26666" name="Object 7">
            <a:extLst>
              <a:ext uri="{FF2B5EF4-FFF2-40B4-BE49-F238E27FC236}">
                <a16:creationId xmlns:a16="http://schemas.microsoft.com/office/drawing/2014/main" id="{F83C6FBB-E0B6-4DC7-83CE-C3433DB8EE2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43663" y="4981575"/>
          <a:ext cx="1074737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29" name="公式" r:id="rId11" imgW="418973" imgH="142977" progId="Equation.3">
                  <p:embed/>
                </p:oleObj>
              </mc:Choice>
              <mc:Fallback>
                <p:oleObj name="公式" r:id="rId11" imgW="418973" imgH="142977" progId="Equation.3">
                  <p:embed/>
                  <p:pic>
                    <p:nvPicPr>
                      <p:cNvPr id="26666" name="Object 7">
                        <a:extLst>
                          <a:ext uri="{FF2B5EF4-FFF2-40B4-BE49-F238E27FC236}">
                            <a16:creationId xmlns:a16="http://schemas.microsoft.com/office/drawing/2014/main" id="{F83C6FBB-E0B6-4DC7-83CE-C3433DB8EE2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3663" y="4981575"/>
                        <a:ext cx="1074737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67" name="Text Box 43">
            <a:extLst>
              <a:ext uri="{FF2B5EF4-FFF2-40B4-BE49-F238E27FC236}">
                <a16:creationId xmlns:a16="http://schemas.microsoft.com/office/drawing/2014/main" id="{ED6E357C-D187-4BD2-8123-6938A39B58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3263" y="5014913"/>
            <a:ext cx="228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  <a:latin typeface="Bookman Old Style" panose="02050604050505020204" pitchFamily="18" charset="0"/>
              </a:rPr>
              <a:t>矢量表示式：</a:t>
            </a:r>
          </a:p>
        </p:txBody>
      </p:sp>
      <p:sp>
        <p:nvSpPr>
          <p:cNvPr id="26680" name="Text Box 56">
            <a:extLst>
              <a:ext uri="{FF2B5EF4-FFF2-40B4-BE49-F238E27FC236}">
                <a16:creationId xmlns:a16="http://schemas.microsoft.com/office/drawing/2014/main" id="{3C44E042-BD45-4D16-B23C-103EE197D3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0125" y="928688"/>
            <a:ext cx="7286625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Bookman Old Style" panose="02050604050505020204" pitchFamily="18" charset="0"/>
              </a:rPr>
              <a:t>在单位时间内，通过</a:t>
            </a:r>
            <a:r>
              <a:rPr lang="zh-CN" altLang="en-US">
                <a:solidFill>
                  <a:schemeClr val="bg1"/>
                </a:solidFill>
              </a:rPr>
              <a:t>垂直于波线的单位截面面积上的</a:t>
            </a:r>
            <a:r>
              <a:rPr lang="zh-CN" altLang="en-US">
                <a:solidFill>
                  <a:schemeClr val="bg1"/>
                </a:solidFill>
                <a:latin typeface="Bookman Old Style" panose="02050604050505020204" pitchFamily="18" charset="0"/>
              </a:rPr>
              <a:t>平均能量。</a:t>
            </a:r>
          </a:p>
        </p:txBody>
      </p:sp>
      <p:graphicFrame>
        <p:nvGraphicFramePr>
          <p:cNvPr id="6" name="Object 48">
            <a:extLst>
              <a:ext uri="{FF2B5EF4-FFF2-40B4-BE49-F238E27FC236}">
                <a16:creationId xmlns:a16="http://schemas.microsoft.com/office/drawing/2014/main" id="{432B076B-0071-4B76-BECF-86526D1C7A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6013" y="5822950"/>
          <a:ext cx="1235075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30" name="公式" r:id="rId13" imgW="390531" imgH="104707" progId="Equation.3">
                  <p:embed/>
                </p:oleObj>
              </mc:Choice>
              <mc:Fallback>
                <p:oleObj name="公式" r:id="rId13" imgW="390531" imgH="104707" progId="Equation.3">
                  <p:embed/>
                  <p:pic>
                    <p:nvPicPr>
                      <p:cNvPr id="6" name="Object 48">
                        <a:extLst>
                          <a:ext uri="{FF2B5EF4-FFF2-40B4-BE49-F238E27FC236}">
                            <a16:creationId xmlns:a16="http://schemas.microsoft.com/office/drawing/2014/main" id="{432B076B-0071-4B76-BECF-86526D1C7A2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5822950"/>
                        <a:ext cx="1235075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2" name="Object 49">
            <a:extLst>
              <a:ext uri="{FF2B5EF4-FFF2-40B4-BE49-F238E27FC236}">
                <a16:creationId xmlns:a16="http://schemas.microsoft.com/office/drawing/2014/main" id="{53FCAF75-402E-4EA9-A3A7-CB6EC57F95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93950" y="5673725"/>
          <a:ext cx="1673225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31" name="Equation" r:id="rId15" imgW="1590567" imgH="752543" progId="Equation.3">
                  <p:embed/>
                </p:oleObj>
              </mc:Choice>
              <mc:Fallback>
                <p:oleObj name="Equation" r:id="rId15" imgW="1590567" imgH="752543" progId="Equation.3">
                  <p:embed/>
                  <p:pic>
                    <p:nvPicPr>
                      <p:cNvPr id="27652" name="Object 49">
                        <a:extLst>
                          <a:ext uri="{FF2B5EF4-FFF2-40B4-BE49-F238E27FC236}">
                            <a16:creationId xmlns:a16="http://schemas.microsoft.com/office/drawing/2014/main" id="{53FCAF75-402E-4EA9-A3A7-CB6EC57F951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3950" y="5673725"/>
                        <a:ext cx="1673225" cy="827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3" name="Object 50">
            <a:extLst>
              <a:ext uri="{FF2B5EF4-FFF2-40B4-BE49-F238E27FC236}">
                <a16:creationId xmlns:a16="http://schemas.microsoft.com/office/drawing/2014/main" id="{27B13488-F57C-4AF5-B045-0FCA5FEB19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14813" y="5800725"/>
          <a:ext cx="91757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32" name="公式" r:id="rId17" imgW="838251" imgH="390661" progId="Equation.3">
                  <p:embed/>
                </p:oleObj>
              </mc:Choice>
              <mc:Fallback>
                <p:oleObj name="公式" r:id="rId17" imgW="838251" imgH="390661" progId="Equation.3">
                  <p:embed/>
                  <p:pic>
                    <p:nvPicPr>
                      <p:cNvPr id="27653" name="Object 50">
                        <a:extLst>
                          <a:ext uri="{FF2B5EF4-FFF2-40B4-BE49-F238E27FC236}">
                            <a16:creationId xmlns:a16="http://schemas.microsoft.com/office/drawing/2014/main" id="{27B13488-F57C-4AF5-B045-0FCA5FEB19D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4813" y="5800725"/>
                        <a:ext cx="917575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35">
            <a:extLst>
              <a:ext uri="{FF2B5EF4-FFF2-40B4-BE49-F238E27FC236}">
                <a16:creationId xmlns:a16="http://schemas.microsoft.com/office/drawing/2014/main" id="{32280D63-C2C4-41BD-A4C9-78478CA587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4725" y="2185988"/>
            <a:ext cx="3311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长方体中波的能量：</a:t>
            </a:r>
          </a:p>
        </p:txBody>
      </p:sp>
      <p:graphicFrame>
        <p:nvGraphicFramePr>
          <p:cNvPr id="5" name="Object 9">
            <a:extLst>
              <a:ext uri="{FF2B5EF4-FFF2-40B4-BE49-F238E27FC236}">
                <a16:creationId xmlns:a16="http://schemas.microsoft.com/office/drawing/2014/main" id="{173AB47B-CBC4-4F08-A87C-1490E6E706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68513" y="3351213"/>
          <a:ext cx="2360612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33" name="公式" r:id="rId19" imgW="1000029" imgH="314427" progId="Equation.3">
                  <p:embed/>
                </p:oleObj>
              </mc:Choice>
              <mc:Fallback>
                <p:oleObj name="公式" r:id="rId19" imgW="1000029" imgH="314427" progId="Equation.3">
                  <p:embed/>
                  <p:pic>
                    <p:nvPicPr>
                      <p:cNvPr id="5" name="Object 9">
                        <a:extLst>
                          <a:ext uri="{FF2B5EF4-FFF2-40B4-BE49-F238E27FC236}">
                            <a16:creationId xmlns:a16="http://schemas.microsoft.com/office/drawing/2014/main" id="{173AB47B-CBC4-4F08-A87C-1490E6E7064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8513" y="3351213"/>
                        <a:ext cx="2360612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35">
            <a:extLst>
              <a:ext uri="{FF2B5EF4-FFF2-40B4-BE49-F238E27FC236}">
                <a16:creationId xmlns:a16="http://schemas.microsoft.com/office/drawing/2014/main" id="{2B513598-A529-46A8-B47C-12986F0CCE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4575" y="3494088"/>
            <a:ext cx="12969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波强：</a:t>
            </a:r>
          </a:p>
        </p:txBody>
      </p:sp>
      <p:sp>
        <p:nvSpPr>
          <p:cNvPr id="7190" name="灯片编号占位符 1">
            <a:extLst>
              <a:ext uri="{FF2B5EF4-FFF2-40B4-BE49-F238E27FC236}">
                <a16:creationId xmlns:a16="http://schemas.microsoft.com/office/drawing/2014/main" id="{67D39865-9856-4B57-9773-1B4708F2C90A}"/>
              </a:ext>
            </a:extLst>
          </p:cNvPr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F538CC0-B779-4D2B-9FCF-E8A43B76136F}" type="slidenum">
              <a:rPr lang="en-US" altLang="zh-CN" b="0">
                <a:solidFill>
                  <a:srgbClr val="FF00FF"/>
                </a:solidFill>
              </a:rPr>
              <a:pPr eaLnBrk="1" hangingPunct="1"/>
              <a:t>10</a:t>
            </a:fld>
            <a:r>
              <a:rPr lang="en-US" altLang="zh-CN" b="0">
                <a:solidFill>
                  <a:srgbClr val="FF00FF"/>
                </a:solidFill>
              </a:rPr>
              <a:t>/26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6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6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6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6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6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9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300"/>
                                        <p:tgtEl>
                                          <p:spTgt spid="26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9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6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6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6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6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6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88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1" grpId="0" autoUpdateAnimBg="0"/>
      <p:bldP spid="26646" grpId="0" autoUpdateAnimBg="0"/>
      <p:bldP spid="26652" grpId="0" autoUpdateAnimBg="0"/>
      <p:bldP spid="26659" grpId="0" autoUpdateAnimBg="0"/>
      <p:bldP spid="26665" grpId="0" autoUpdateAnimBg="0"/>
      <p:bldP spid="26667" grpId="0" autoUpdateAnimBg="0"/>
      <p:bldP spid="26680" grpId="0" autoUpdateAnimBg="0"/>
      <p:bldP spid="2" grpId="0" autoUpdateAnimBg="0"/>
      <p:bldP spid="7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4" name="Picture 6" descr="波前2">
            <a:extLst>
              <a:ext uri="{FF2B5EF4-FFF2-40B4-BE49-F238E27FC236}">
                <a16:creationId xmlns:a16="http://schemas.microsoft.com/office/drawing/2014/main" id="{2B605E3F-923E-4285-9E8D-A55F58557F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336598"/>
              </a:clrFrom>
              <a:clrTo>
                <a:srgbClr val="33659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06" t="10088" r="12421" b="12390"/>
          <a:stretch>
            <a:fillRect/>
          </a:stretch>
        </p:blipFill>
        <p:spPr bwMode="auto">
          <a:xfrm>
            <a:off x="5300663" y="1817688"/>
            <a:ext cx="3200400" cy="204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5" name="Rectangle 7">
            <a:extLst>
              <a:ext uri="{FF2B5EF4-FFF2-40B4-BE49-F238E27FC236}">
                <a16:creationId xmlns:a16="http://schemas.microsoft.com/office/drawing/2014/main" id="{D3543499-1BBC-4080-BD8F-ABCB124C52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" y="500063"/>
            <a:ext cx="48371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lang="zh-CN" altLang="en-US">
                <a:solidFill>
                  <a:srgbClr val="FFFF00"/>
                </a:solidFill>
                <a:latin typeface="宋体" panose="02010600030101010101" pitchFamily="2" charset="-122"/>
              </a:rPr>
              <a:t>三</a:t>
            </a:r>
            <a:r>
              <a:rPr lang="en-US" altLang="zh-CN">
                <a:solidFill>
                  <a:srgbClr val="FFFF00"/>
                </a:solidFill>
              </a:rPr>
              <a:t>. </a:t>
            </a:r>
            <a:r>
              <a:rPr lang="zh-CN" altLang="en-US">
                <a:solidFill>
                  <a:srgbClr val="FFFF00"/>
                </a:solidFill>
                <a:latin typeface="宋体" panose="02010600030101010101" pitchFamily="2" charset="-122"/>
              </a:rPr>
              <a:t>平面波和球面波的振幅</a:t>
            </a:r>
            <a:endParaRPr lang="zh-CN" altLang="en-US">
              <a:solidFill>
                <a:srgbClr val="66FFFF"/>
              </a:solidFill>
              <a:latin typeface="宋体" panose="02010600030101010101" pitchFamily="2" charset="-122"/>
            </a:endParaRPr>
          </a:p>
        </p:txBody>
      </p:sp>
      <p:sp>
        <p:nvSpPr>
          <p:cNvPr id="27656" name="Rectangle 8">
            <a:extLst>
              <a:ext uri="{FF2B5EF4-FFF2-40B4-BE49-F238E27FC236}">
                <a16:creationId xmlns:a16="http://schemas.microsoft.com/office/drawing/2014/main" id="{FD7D801B-A42E-496E-9933-583E9E026C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388" y="1143000"/>
            <a:ext cx="2400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66FFFF"/>
                </a:solidFill>
              </a:rPr>
              <a:t>1. </a:t>
            </a:r>
            <a:r>
              <a:rPr lang="zh-CN" altLang="en-US">
                <a:solidFill>
                  <a:srgbClr val="66FFFF"/>
                </a:solidFill>
                <a:latin typeface="宋体" panose="02010600030101010101" pitchFamily="2" charset="-122"/>
              </a:rPr>
              <a:t>平面波</a:t>
            </a:r>
          </a:p>
        </p:txBody>
      </p:sp>
      <p:graphicFrame>
        <p:nvGraphicFramePr>
          <p:cNvPr id="27658" name="Object 5">
            <a:extLst>
              <a:ext uri="{FF2B5EF4-FFF2-40B4-BE49-F238E27FC236}">
                <a16:creationId xmlns:a16="http://schemas.microsoft.com/office/drawing/2014/main" id="{9C12B6F9-6665-4479-A5D0-39622186FB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38863" y="2786063"/>
          <a:ext cx="37465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43" name="Equation" r:id="rId5" imgW="85629" imgH="142977" progId="Equation.3">
                  <p:embed/>
                </p:oleObj>
              </mc:Choice>
              <mc:Fallback>
                <p:oleObj name="Equation" r:id="rId5" imgW="85629" imgH="142977" progId="Equation.3">
                  <p:embed/>
                  <p:pic>
                    <p:nvPicPr>
                      <p:cNvPr id="27658" name="Object 5">
                        <a:extLst>
                          <a:ext uri="{FF2B5EF4-FFF2-40B4-BE49-F238E27FC236}">
                            <a16:creationId xmlns:a16="http://schemas.microsoft.com/office/drawing/2014/main" id="{9C12B6F9-6665-4479-A5D0-39622186FBB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8863" y="2786063"/>
                        <a:ext cx="374650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9" name="Object 6">
            <a:extLst>
              <a:ext uri="{FF2B5EF4-FFF2-40B4-BE49-F238E27FC236}">
                <a16:creationId xmlns:a16="http://schemas.microsoft.com/office/drawing/2014/main" id="{2392E20F-E8E6-4D6F-AFDA-877B12F1BFF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65938" y="2800350"/>
          <a:ext cx="349250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44" name="Equation" r:id="rId7" imgW="104896" imgH="142977" progId="Equation.3">
                  <p:embed/>
                </p:oleObj>
              </mc:Choice>
              <mc:Fallback>
                <p:oleObj name="Equation" r:id="rId7" imgW="104896" imgH="142977" progId="Equation.3">
                  <p:embed/>
                  <p:pic>
                    <p:nvPicPr>
                      <p:cNvPr id="27659" name="Object 6">
                        <a:extLst>
                          <a:ext uri="{FF2B5EF4-FFF2-40B4-BE49-F238E27FC236}">
                            <a16:creationId xmlns:a16="http://schemas.microsoft.com/office/drawing/2014/main" id="{2392E20F-E8E6-4D6F-AFDA-877B12F1BFF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65938" y="2800350"/>
                        <a:ext cx="349250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2">
            <a:extLst>
              <a:ext uri="{FF2B5EF4-FFF2-40B4-BE49-F238E27FC236}">
                <a16:creationId xmlns:a16="http://schemas.microsoft.com/office/drawing/2014/main" id="{4416F7C4-FD07-4993-A933-9B71ED19F9DE}"/>
              </a:ext>
            </a:extLst>
          </p:cNvPr>
          <p:cNvGrpSpPr>
            <a:grpSpLocks/>
          </p:cNvGrpSpPr>
          <p:nvPr/>
        </p:nvGrpSpPr>
        <p:grpSpPr bwMode="auto">
          <a:xfrm>
            <a:off x="6403975" y="1476375"/>
            <a:ext cx="985838" cy="452438"/>
            <a:chOff x="4275" y="1107"/>
            <a:chExt cx="621" cy="285"/>
          </a:xfrm>
        </p:grpSpPr>
        <p:graphicFrame>
          <p:nvGraphicFramePr>
            <p:cNvPr id="9234" name="Object 11">
              <a:extLst>
                <a:ext uri="{FF2B5EF4-FFF2-40B4-BE49-F238E27FC236}">
                  <a16:creationId xmlns:a16="http://schemas.microsoft.com/office/drawing/2014/main" id="{1155061A-A15E-46EA-972F-90A2F98E0B6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08" y="1107"/>
            <a:ext cx="288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045" name="Equation" r:id="rId9" imgW="47708" imgH="85725" progId="Equation.3">
                    <p:embed/>
                  </p:oleObj>
                </mc:Choice>
                <mc:Fallback>
                  <p:oleObj name="Equation" r:id="rId9" imgW="47708" imgH="85725" progId="Equation.3">
                    <p:embed/>
                    <p:pic>
                      <p:nvPicPr>
                        <p:cNvPr id="9234" name="Object 11">
                          <a:extLst>
                            <a:ext uri="{FF2B5EF4-FFF2-40B4-BE49-F238E27FC236}">
                              <a16:creationId xmlns:a16="http://schemas.microsoft.com/office/drawing/2014/main" id="{1155061A-A15E-46EA-972F-90A2F98E0B6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1107"/>
                          <a:ext cx="288" cy="2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35" name="Line 14">
              <a:extLst>
                <a:ext uri="{FF2B5EF4-FFF2-40B4-BE49-F238E27FC236}">
                  <a16:creationId xmlns:a16="http://schemas.microsoft.com/office/drawing/2014/main" id="{7C2B40A6-5575-48C9-AC8E-3C20152462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5" y="1248"/>
              <a:ext cx="333" cy="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7663" name="Rectangle 15">
            <a:extLst>
              <a:ext uri="{FF2B5EF4-FFF2-40B4-BE49-F238E27FC236}">
                <a16:creationId xmlns:a16="http://schemas.microsoft.com/office/drawing/2014/main" id="{9C854658-6945-4CBC-95DA-D0D2C522B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50" y="500063"/>
            <a:ext cx="2900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dirty="0">
                <a:solidFill>
                  <a:schemeClr val="bg1"/>
                </a:solidFill>
              </a:rPr>
              <a:t> (</a:t>
            </a:r>
            <a:r>
              <a:rPr lang="zh-CN" altLang="en-US" dirty="0">
                <a:solidFill>
                  <a:schemeClr val="bg1"/>
                </a:solidFill>
              </a:rPr>
              <a:t>介质</a:t>
            </a:r>
            <a:r>
              <a:rPr lang="zh-CN" altLang="en-US" dirty="0">
                <a:solidFill>
                  <a:schemeClr val="bg1"/>
                </a:solidFill>
                <a:latin typeface="+mn-ea"/>
                <a:ea typeface="+mn-ea"/>
              </a:rPr>
              <a:t>不吸收能量</a:t>
            </a:r>
            <a:r>
              <a:rPr lang="en-US" altLang="zh-CN" dirty="0">
                <a:solidFill>
                  <a:schemeClr val="bg1"/>
                </a:solidFill>
                <a:ea typeface="楷体_GB2312" pitchFamily="49" charset="-122"/>
              </a:rPr>
              <a:t>)</a:t>
            </a:r>
            <a:endParaRPr lang="en-US" altLang="zh-CN" dirty="0">
              <a:solidFill>
                <a:schemeClr val="bg1"/>
              </a:solidFill>
            </a:endParaRPr>
          </a:p>
        </p:txBody>
      </p:sp>
      <p:graphicFrame>
        <p:nvGraphicFramePr>
          <p:cNvPr id="27664" name="Object 7">
            <a:extLst>
              <a:ext uri="{FF2B5EF4-FFF2-40B4-BE49-F238E27FC236}">
                <a16:creationId xmlns:a16="http://schemas.microsoft.com/office/drawing/2014/main" id="{93752D1F-BB54-4F70-A183-EA30D57C99B9}"/>
              </a:ext>
            </a:extLst>
          </p:cNvPr>
          <p:cNvGraphicFramePr>
            <a:graphicFrameLocks/>
          </p:cNvGraphicFramePr>
          <p:nvPr/>
        </p:nvGraphicFramePr>
        <p:xfrm>
          <a:off x="4357688" y="4429125"/>
          <a:ext cx="1104900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46" name="公式" r:id="rId11" imgW="1028776" imgH="342900" progId="Equation.3">
                  <p:embed/>
                </p:oleObj>
              </mc:Choice>
              <mc:Fallback>
                <p:oleObj name="公式" r:id="rId11" imgW="1028776" imgH="342900" progId="Equation.3">
                  <p:embed/>
                  <p:pic>
                    <p:nvPicPr>
                      <p:cNvPr id="27664" name="Object 7">
                        <a:extLst>
                          <a:ext uri="{FF2B5EF4-FFF2-40B4-BE49-F238E27FC236}">
                            <a16:creationId xmlns:a16="http://schemas.microsoft.com/office/drawing/2014/main" id="{93752D1F-BB54-4F70-A183-EA30D57C99B9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7688" y="4429125"/>
                        <a:ext cx="1104900" cy="42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5" name="Object 8">
            <a:extLst>
              <a:ext uri="{FF2B5EF4-FFF2-40B4-BE49-F238E27FC236}">
                <a16:creationId xmlns:a16="http://schemas.microsoft.com/office/drawing/2014/main" id="{3335391A-EE8D-407F-A258-04C2E6FC6AB0}"/>
              </a:ext>
            </a:extLst>
          </p:cNvPr>
          <p:cNvGraphicFramePr>
            <a:graphicFrameLocks/>
          </p:cNvGraphicFramePr>
          <p:nvPr/>
        </p:nvGraphicFramePr>
        <p:xfrm>
          <a:off x="2843213" y="5097463"/>
          <a:ext cx="1036637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47" name="公式" r:id="rId13" imgW="962108" imgH="342900" progId="Equation.3">
                  <p:embed/>
                </p:oleObj>
              </mc:Choice>
              <mc:Fallback>
                <p:oleObj name="公式" r:id="rId13" imgW="962108" imgH="342900" progId="Equation.3">
                  <p:embed/>
                  <p:pic>
                    <p:nvPicPr>
                      <p:cNvPr id="27665" name="Object 8">
                        <a:extLst>
                          <a:ext uri="{FF2B5EF4-FFF2-40B4-BE49-F238E27FC236}">
                            <a16:creationId xmlns:a16="http://schemas.microsoft.com/office/drawing/2014/main" id="{3335391A-EE8D-407F-A258-04C2E6FC6AB0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5097463"/>
                        <a:ext cx="1036637" cy="41751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66FF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66" name="Text Box 18">
            <a:extLst>
              <a:ext uri="{FF2B5EF4-FFF2-40B4-BE49-F238E27FC236}">
                <a16:creationId xmlns:a16="http://schemas.microsoft.com/office/drawing/2014/main" id="{972139F5-259B-41E4-A658-DC61EB7A46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688" y="4394200"/>
            <a:ext cx="3413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  <a:latin typeface="Bookman Old Style" panose="02050604050505020204" pitchFamily="18" charset="0"/>
              </a:rPr>
              <a:t>介质不吸收波的能量</a:t>
            </a:r>
          </a:p>
        </p:txBody>
      </p:sp>
      <p:sp>
        <p:nvSpPr>
          <p:cNvPr id="27667" name="Text Box 19">
            <a:extLst>
              <a:ext uri="{FF2B5EF4-FFF2-40B4-BE49-F238E27FC236}">
                <a16:creationId xmlns:a16="http://schemas.microsoft.com/office/drawing/2014/main" id="{C9B43D5F-BBE8-4C6C-BDA7-34F67BC4DB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1400" y="5072063"/>
            <a:ext cx="1244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  <a:latin typeface="Bookman Old Style" panose="02050604050505020204" pitchFamily="18" charset="0"/>
              </a:rPr>
              <a:t>得</a:t>
            </a:r>
          </a:p>
        </p:txBody>
      </p:sp>
      <p:graphicFrame>
        <p:nvGraphicFramePr>
          <p:cNvPr id="27668" name="Object 9">
            <a:extLst>
              <a:ext uri="{FF2B5EF4-FFF2-40B4-BE49-F238E27FC236}">
                <a16:creationId xmlns:a16="http://schemas.microsoft.com/office/drawing/2014/main" id="{A8D18C7D-1EEB-4454-AE96-FC1C9E71E61E}"/>
              </a:ext>
            </a:extLst>
          </p:cNvPr>
          <p:cNvGraphicFramePr>
            <a:graphicFrameLocks/>
          </p:cNvGraphicFramePr>
          <p:nvPr/>
        </p:nvGraphicFramePr>
        <p:xfrm>
          <a:off x="858838" y="2401888"/>
          <a:ext cx="4249737" cy="741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48" name="Equation" r:id="rId15" imgW="4162508" imgH="752543" progId="Equation.3">
                  <p:embed/>
                </p:oleObj>
              </mc:Choice>
              <mc:Fallback>
                <p:oleObj name="Equation" r:id="rId15" imgW="4162508" imgH="752543" progId="Equation.3">
                  <p:embed/>
                  <p:pic>
                    <p:nvPicPr>
                      <p:cNvPr id="27668" name="Object 9">
                        <a:extLst>
                          <a:ext uri="{FF2B5EF4-FFF2-40B4-BE49-F238E27FC236}">
                            <a16:creationId xmlns:a16="http://schemas.microsoft.com/office/drawing/2014/main" id="{A8D18C7D-1EEB-4454-AE96-FC1C9E71E61E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8838" y="2401888"/>
                        <a:ext cx="4249737" cy="741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9" name="Object 10">
            <a:extLst>
              <a:ext uri="{FF2B5EF4-FFF2-40B4-BE49-F238E27FC236}">
                <a16:creationId xmlns:a16="http://schemas.microsoft.com/office/drawing/2014/main" id="{A3A43677-9286-4408-8FF6-2A1D6AED0781}"/>
              </a:ext>
            </a:extLst>
          </p:cNvPr>
          <p:cNvGraphicFramePr>
            <a:graphicFrameLocks/>
          </p:cNvGraphicFramePr>
          <p:nvPr/>
        </p:nvGraphicFramePr>
        <p:xfrm>
          <a:off x="806450" y="3294063"/>
          <a:ext cx="4408488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49" name="Equation" r:id="rId17" imgW="4333767" imgH="752543" progId="Equation.3">
                  <p:embed/>
                </p:oleObj>
              </mc:Choice>
              <mc:Fallback>
                <p:oleObj name="Equation" r:id="rId17" imgW="4333767" imgH="752543" progId="Equation.3">
                  <p:embed/>
                  <p:pic>
                    <p:nvPicPr>
                      <p:cNvPr id="27669" name="Object 10">
                        <a:extLst>
                          <a:ext uri="{FF2B5EF4-FFF2-40B4-BE49-F238E27FC236}">
                            <a16:creationId xmlns:a16="http://schemas.microsoft.com/office/drawing/2014/main" id="{A3A43677-9286-4408-8FF6-2A1D6AED0781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6450" y="3294063"/>
                        <a:ext cx="4408488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91" name="Rectangle 43">
            <a:extLst>
              <a:ext uri="{FF2B5EF4-FFF2-40B4-BE49-F238E27FC236}">
                <a16:creationId xmlns:a16="http://schemas.microsoft.com/office/drawing/2014/main" id="{234418D3-EE57-4053-BC49-59518D4B76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5689600"/>
            <a:ext cx="8604250" cy="49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平面波在介质不吸收能量的情况下</a:t>
            </a:r>
            <a:r>
              <a:rPr lang="en-US" altLang="zh-CN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, </a:t>
            </a:r>
            <a:r>
              <a:rPr lang="zh-CN" altLang="en-US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振幅不变（波强不变）</a:t>
            </a:r>
          </a:p>
        </p:txBody>
      </p:sp>
      <p:sp>
        <p:nvSpPr>
          <p:cNvPr id="22" name="Rectangle 15">
            <a:extLst>
              <a:ext uri="{FF2B5EF4-FFF2-40B4-BE49-F238E27FC236}">
                <a16:creationId xmlns:a16="http://schemas.microsoft.com/office/drawing/2014/main" id="{171AF10C-0ABE-4F46-80FA-1852D45738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375" y="1757363"/>
            <a:ext cx="457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单位时间通过平面的</a:t>
            </a:r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能量：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9233" name="灯片编号占位符 1">
            <a:extLst>
              <a:ext uri="{FF2B5EF4-FFF2-40B4-BE49-F238E27FC236}">
                <a16:creationId xmlns:a16="http://schemas.microsoft.com/office/drawing/2014/main" id="{C6C634EE-B9ED-40E1-8ED6-9CFC958E95D9}"/>
              </a:ext>
            </a:extLst>
          </p:cNvPr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8357D61-77C9-4C30-A8DE-59ABC936E051}" type="slidenum">
              <a:rPr lang="en-US" altLang="zh-CN" b="0">
                <a:solidFill>
                  <a:srgbClr val="FF00FF"/>
                </a:solidFill>
              </a:rPr>
              <a:pPr eaLnBrk="1" hangingPunct="1"/>
              <a:t>11</a:t>
            </a:fld>
            <a:r>
              <a:rPr lang="en-US" altLang="zh-CN" b="0">
                <a:solidFill>
                  <a:srgbClr val="FF00FF"/>
                </a:solidFill>
              </a:rPr>
              <a:t>/26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7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7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7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7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7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7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7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7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300"/>
                                        <p:tgtEl>
                                          <p:spTgt spid="27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5" grpId="0" autoUpdateAnimBg="0"/>
      <p:bldP spid="27656" grpId="0" autoUpdateAnimBg="0"/>
      <p:bldP spid="27663" grpId="0" autoUpdateAnimBg="0"/>
      <p:bldP spid="27666" grpId="0" autoUpdateAnimBg="0"/>
      <p:bldP spid="27667" grpId="0" autoUpdateAnimBg="0"/>
      <p:bldP spid="27691" grpId="0" autoUpdateAnimBg="0"/>
      <p:bldP spid="22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4">
            <a:extLst>
              <a:ext uri="{FF2B5EF4-FFF2-40B4-BE49-F238E27FC236}">
                <a16:creationId xmlns:a16="http://schemas.microsoft.com/office/drawing/2014/main" id="{6ACC4577-34DA-4256-914F-4EE58A90EA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1563" y="584200"/>
            <a:ext cx="741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35849" name="Rectangle 9">
            <a:extLst>
              <a:ext uri="{FF2B5EF4-FFF2-40B4-BE49-F238E27FC236}">
                <a16:creationId xmlns:a16="http://schemas.microsoft.com/office/drawing/2014/main" id="{CAA4107E-E7D4-40F4-A3B5-CD447D87B6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375" y="400050"/>
            <a:ext cx="1985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66FFFF"/>
                </a:solidFill>
              </a:rPr>
              <a:t>2. </a:t>
            </a:r>
            <a:r>
              <a:rPr lang="zh-CN" altLang="en-US">
                <a:solidFill>
                  <a:srgbClr val="66FFFF"/>
                </a:solidFill>
                <a:latin typeface="宋体" panose="02010600030101010101" pitchFamily="2" charset="-122"/>
              </a:rPr>
              <a:t>球面波</a:t>
            </a:r>
          </a:p>
        </p:txBody>
      </p:sp>
      <p:graphicFrame>
        <p:nvGraphicFramePr>
          <p:cNvPr id="35850" name="Object 2">
            <a:extLst>
              <a:ext uri="{FF2B5EF4-FFF2-40B4-BE49-F238E27FC236}">
                <a16:creationId xmlns:a16="http://schemas.microsoft.com/office/drawing/2014/main" id="{01B49940-6C5A-4FC2-A422-9DD67F470BD0}"/>
              </a:ext>
            </a:extLst>
          </p:cNvPr>
          <p:cNvGraphicFramePr>
            <a:graphicFrameLocks/>
          </p:cNvGraphicFramePr>
          <p:nvPr/>
        </p:nvGraphicFramePr>
        <p:xfrm>
          <a:off x="1500188" y="957263"/>
          <a:ext cx="3663950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81" name="公式" r:id="rId3" imgW="3581451" imgH="752543" progId="Equation.3">
                  <p:embed/>
                </p:oleObj>
              </mc:Choice>
              <mc:Fallback>
                <p:oleObj name="公式" r:id="rId3" imgW="3581451" imgH="752543" progId="Equation.3">
                  <p:embed/>
                  <p:pic>
                    <p:nvPicPr>
                      <p:cNvPr id="35850" name="Object 2">
                        <a:extLst>
                          <a:ext uri="{FF2B5EF4-FFF2-40B4-BE49-F238E27FC236}">
                            <a16:creationId xmlns:a16="http://schemas.microsoft.com/office/drawing/2014/main" id="{01B49940-6C5A-4FC2-A422-9DD67F470BD0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188" y="957263"/>
                        <a:ext cx="3663950" cy="758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1" name="Rectangle 11">
            <a:extLst>
              <a:ext uri="{FF2B5EF4-FFF2-40B4-BE49-F238E27FC236}">
                <a16:creationId xmlns:a16="http://schemas.microsoft.com/office/drawing/2014/main" id="{3A7FC2C1-84EE-46D7-A462-D680F09928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538" y="1103313"/>
            <a:ext cx="612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latin typeface="Bookman Old Style" panose="02050604050505020204" pitchFamily="18" charset="0"/>
              </a:rPr>
              <a:t>由</a:t>
            </a:r>
          </a:p>
        </p:txBody>
      </p:sp>
      <p:graphicFrame>
        <p:nvGraphicFramePr>
          <p:cNvPr id="35852" name="Object 3">
            <a:extLst>
              <a:ext uri="{FF2B5EF4-FFF2-40B4-BE49-F238E27FC236}">
                <a16:creationId xmlns:a16="http://schemas.microsoft.com/office/drawing/2014/main" id="{81F8F08A-87A1-4A89-A297-1BFCDC4D1C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83463" y="1068388"/>
          <a:ext cx="330200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82" name="Equation" r:id="rId5" imgW="85629" imgH="142977" progId="Equation.3">
                  <p:embed/>
                </p:oleObj>
              </mc:Choice>
              <mc:Fallback>
                <p:oleObj name="Equation" r:id="rId5" imgW="85629" imgH="142977" progId="Equation.3">
                  <p:embed/>
                  <p:pic>
                    <p:nvPicPr>
                      <p:cNvPr id="35852" name="Object 3">
                        <a:extLst>
                          <a:ext uri="{FF2B5EF4-FFF2-40B4-BE49-F238E27FC236}">
                            <a16:creationId xmlns:a16="http://schemas.microsoft.com/office/drawing/2014/main" id="{81F8F08A-87A1-4A89-A297-1BFCDC4D1C9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3463" y="1068388"/>
                        <a:ext cx="330200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3" name="Object 4">
            <a:extLst>
              <a:ext uri="{FF2B5EF4-FFF2-40B4-BE49-F238E27FC236}">
                <a16:creationId xmlns:a16="http://schemas.microsoft.com/office/drawing/2014/main" id="{A74B25B8-D186-4018-A24C-D22EB3D017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54925" y="708025"/>
          <a:ext cx="355600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83" name="Equation" r:id="rId7" imgW="104896" imgH="142977" progId="Equation.3">
                  <p:embed/>
                </p:oleObj>
              </mc:Choice>
              <mc:Fallback>
                <p:oleObj name="Equation" r:id="rId7" imgW="104896" imgH="142977" progId="Equation.3">
                  <p:embed/>
                  <p:pic>
                    <p:nvPicPr>
                      <p:cNvPr id="35853" name="Object 4">
                        <a:extLst>
                          <a:ext uri="{FF2B5EF4-FFF2-40B4-BE49-F238E27FC236}">
                            <a16:creationId xmlns:a16="http://schemas.microsoft.com/office/drawing/2014/main" id="{A74B25B8-D186-4018-A24C-D22EB3D017C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4925" y="708025"/>
                        <a:ext cx="355600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4" name="Line 14">
            <a:extLst>
              <a:ext uri="{FF2B5EF4-FFF2-40B4-BE49-F238E27FC236}">
                <a16:creationId xmlns:a16="http://schemas.microsoft.com/office/drawing/2014/main" id="{8FBB2DBF-F6FF-4A71-9F23-E17EAFEBDEB8}"/>
              </a:ext>
            </a:extLst>
          </p:cNvPr>
          <p:cNvSpPr>
            <a:spLocks noChangeShapeType="1"/>
          </p:cNvSpPr>
          <p:nvPr/>
        </p:nvSpPr>
        <p:spPr bwMode="auto">
          <a:xfrm rot="-2790391">
            <a:off x="7403306" y="1766095"/>
            <a:ext cx="111125" cy="436562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55" name="Line 15">
            <a:extLst>
              <a:ext uri="{FF2B5EF4-FFF2-40B4-BE49-F238E27FC236}">
                <a16:creationId xmlns:a16="http://schemas.microsoft.com/office/drawing/2014/main" id="{757AB7FF-A001-446A-9E86-4A6044F3C7F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32613" y="1862138"/>
            <a:ext cx="306387" cy="841375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5856" name="Object 5">
            <a:extLst>
              <a:ext uri="{FF2B5EF4-FFF2-40B4-BE49-F238E27FC236}">
                <a16:creationId xmlns:a16="http://schemas.microsoft.com/office/drawing/2014/main" id="{12F31BC6-7FB0-40B6-8878-4232274D4D0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78738" y="1897063"/>
          <a:ext cx="211137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84" name="Equation" r:id="rId9" imgW="47708" imgH="142977" progId="Equation.3">
                  <p:embed/>
                </p:oleObj>
              </mc:Choice>
              <mc:Fallback>
                <p:oleObj name="Equation" r:id="rId9" imgW="47708" imgH="142977" progId="Equation.3">
                  <p:embed/>
                  <p:pic>
                    <p:nvPicPr>
                      <p:cNvPr id="35856" name="Object 5">
                        <a:extLst>
                          <a:ext uri="{FF2B5EF4-FFF2-40B4-BE49-F238E27FC236}">
                            <a16:creationId xmlns:a16="http://schemas.microsoft.com/office/drawing/2014/main" id="{12F31BC6-7FB0-40B6-8878-4232274D4D0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8738" y="1897063"/>
                        <a:ext cx="211137" cy="36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7" name="Object 6">
            <a:extLst>
              <a:ext uri="{FF2B5EF4-FFF2-40B4-BE49-F238E27FC236}">
                <a16:creationId xmlns:a16="http://schemas.microsoft.com/office/drawing/2014/main" id="{C912BEF0-DBE2-460F-B3CC-F3CC712FF5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83388" y="2200275"/>
          <a:ext cx="231775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85" name="Equation" r:id="rId11" imgW="66669" imgH="142977" progId="Equation.3">
                  <p:embed/>
                </p:oleObj>
              </mc:Choice>
              <mc:Fallback>
                <p:oleObj name="Equation" r:id="rId11" imgW="66669" imgH="142977" progId="Equation.3">
                  <p:embed/>
                  <p:pic>
                    <p:nvPicPr>
                      <p:cNvPr id="35857" name="Object 6">
                        <a:extLst>
                          <a:ext uri="{FF2B5EF4-FFF2-40B4-BE49-F238E27FC236}">
                            <a16:creationId xmlns:a16="http://schemas.microsoft.com/office/drawing/2014/main" id="{C912BEF0-DBE2-460F-B3CC-F3CC712FF5D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3388" y="2200275"/>
                        <a:ext cx="231775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8" name="Oval 18">
            <a:extLst>
              <a:ext uri="{FF2B5EF4-FFF2-40B4-BE49-F238E27FC236}">
                <a16:creationId xmlns:a16="http://schemas.microsoft.com/office/drawing/2014/main" id="{AC6A28BF-BF98-4203-9C43-838F206553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3538" y="1344613"/>
            <a:ext cx="1009650" cy="1009650"/>
          </a:xfrm>
          <a:prstGeom prst="ellipse">
            <a:avLst/>
          </a:prstGeom>
          <a:noFill/>
          <a:ln w="38100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>
              <a:solidFill>
                <a:schemeClr val="bg1"/>
              </a:solidFill>
            </a:endParaRPr>
          </a:p>
        </p:txBody>
      </p:sp>
      <p:sp>
        <p:nvSpPr>
          <p:cNvPr id="35859" name="Oval 19">
            <a:extLst>
              <a:ext uri="{FF2B5EF4-FFF2-40B4-BE49-F238E27FC236}">
                <a16:creationId xmlns:a16="http://schemas.microsoft.com/office/drawing/2014/main" id="{142BA5FD-BDCC-46C2-8FB5-3F9EC8AE6C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3013" y="925513"/>
            <a:ext cx="1800225" cy="1800225"/>
          </a:xfrm>
          <a:prstGeom prst="ellipse">
            <a:avLst/>
          </a:prstGeom>
          <a:noFill/>
          <a:ln w="38100">
            <a:solidFill>
              <a:srgbClr val="FFFF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>
              <a:solidFill>
                <a:schemeClr val="bg1"/>
              </a:solidFill>
            </a:endParaRPr>
          </a:p>
        </p:txBody>
      </p:sp>
      <p:grpSp>
        <p:nvGrpSpPr>
          <p:cNvPr id="2" name="Group 20">
            <a:extLst>
              <a:ext uri="{FF2B5EF4-FFF2-40B4-BE49-F238E27FC236}">
                <a16:creationId xmlns:a16="http://schemas.microsoft.com/office/drawing/2014/main" id="{2096192C-0693-4725-B081-CEF7DF19D4B0}"/>
              </a:ext>
            </a:extLst>
          </p:cNvPr>
          <p:cNvGrpSpPr>
            <a:grpSpLocks/>
          </p:cNvGrpSpPr>
          <p:nvPr/>
        </p:nvGrpSpPr>
        <p:grpSpPr bwMode="auto">
          <a:xfrm>
            <a:off x="5940425" y="528638"/>
            <a:ext cx="2597150" cy="2540000"/>
            <a:chOff x="3768" y="2566"/>
            <a:chExt cx="1636" cy="1600"/>
          </a:xfrm>
        </p:grpSpPr>
        <p:sp>
          <p:nvSpPr>
            <p:cNvPr id="11289" name="Line 21">
              <a:extLst>
                <a:ext uri="{FF2B5EF4-FFF2-40B4-BE49-F238E27FC236}">
                  <a16:creationId xmlns:a16="http://schemas.microsoft.com/office/drawing/2014/main" id="{EF4902A1-C9DC-4290-A614-6FB3C68D97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8" y="3406"/>
              <a:ext cx="1636" cy="0"/>
            </a:xfrm>
            <a:prstGeom prst="line">
              <a:avLst/>
            </a:prstGeom>
            <a:noFill/>
            <a:ln w="19050">
              <a:solidFill>
                <a:srgbClr val="99FF99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0" name="Line 22">
              <a:extLst>
                <a:ext uri="{FF2B5EF4-FFF2-40B4-BE49-F238E27FC236}">
                  <a16:creationId xmlns:a16="http://schemas.microsoft.com/office/drawing/2014/main" id="{0C402552-3028-42CD-9A95-D596303663D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792" y="3359"/>
              <a:ext cx="1587" cy="1"/>
            </a:xfrm>
            <a:prstGeom prst="line">
              <a:avLst/>
            </a:prstGeom>
            <a:noFill/>
            <a:ln w="19050">
              <a:solidFill>
                <a:srgbClr val="99FF99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1" name="Line 23">
              <a:extLst>
                <a:ext uri="{FF2B5EF4-FFF2-40B4-BE49-F238E27FC236}">
                  <a16:creationId xmlns:a16="http://schemas.microsoft.com/office/drawing/2014/main" id="{691ECFE4-4EB0-43F4-B7AE-5A0F3804132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2700000">
              <a:off x="3823" y="3386"/>
              <a:ext cx="1563" cy="1"/>
            </a:xfrm>
            <a:prstGeom prst="line">
              <a:avLst/>
            </a:prstGeom>
            <a:noFill/>
            <a:ln w="19050">
              <a:solidFill>
                <a:srgbClr val="99FF99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2" name="Line 24">
              <a:extLst>
                <a:ext uri="{FF2B5EF4-FFF2-40B4-BE49-F238E27FC236}">
                  <a16:creationId xmlns:a16="http://schemas.microsoft.com/office/drawing/2014/main" id="{17FB25ED-0232-422A-A4A6-B763C38F3F3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700000">
              <a:off x="3792" y="3388"/>
              <a:ext cx="1555" cy="1"/>
            </a:xfrm>
            <a:prstGeom prst="line">
              <a:avLst/>
            </a:prstGeom>
            <a:noFill/>
            <a:ln w="19050">
              <a:solidFill>
                <a:srgbClr val="99FF99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35866" name="Object 7">
            <a:extLst>
              <a:ext uri="{FF2B5EF4-FFF2-40B4-BE49-F238E27FC236}">
                <a16:creationId xmlns:a16="http://schemas.microsoft.com/office/drawing/2014/main" id="{30417214-8512-4EBA-8231-5AC4DA8E5162}"/>
              </a:ext>
            </a:extLst>
          </p:cNvPr>
          <p:cNvGraphicFramePr>
            <a:graphicFrameLocks/>
          </p:cNvGraphicFramePr>
          <p:nvPr/>
        </p:nvGraphicFramePr>
        <p:xfrm>
          <a:off x="1908175" y="1989138"/>
          <a:ext cx="3040063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86" name="公式" r:id="rId13" imgW="1247743" imgH="152468" progId="Equation.3">
                  <p:embed/>
                </p:oleObj>
              </mc:Choice>
              <mc:Fallback>
                <p:oleObj name="公式" r:id="rId13" imgW="1247743" imgH="152468" progId="Equation.3">
                  <p:embed/>
                  <p:pic>
                    <p:nvPicPr>
                      <p:cNvPr id="35866" name="Object 7">
                        <a:extLst>
                          <a:ext uri="{FF2B5EF4-FFF2-40B4-BE49-F238E27FC236}">
                            <a16:creationId xmlns:a16="http://schemas.microsoft.com/office/drawing/2014/main" id="{30417214-8512-4EBA-8231-5AC4DA8E5162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1989138"/>
                        <a:ext cx="3040063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67" name="Object 8">
            <a:extLst>
              <a:ext uri="{FF2B5EF4-FFF2-40B4-BE49-F238E27FC236}">
                <a16:creationId xmlns:a16="http://schemas.microsoft.com/office/drawing/2014/main" id="{A8C3D4BC-651B-4DB4-835C-21DD5166377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9550" y="2722563"/>
          <a:ext cx="1462088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87" name="公式" r:id="rId15" imgW="1381080" imgH="342900" progId="Equation.3">
                  <p:embed/>
                </p:oleObj>
              </mc:Choice>
              <mc:Fallback>
                <p:oleObj name="公式" r:id="rId15" imgW="1381080" imgH="342900" progId="Equation.3">
                  <p:embed/>
                  <p:pic>
                    <p:nvPicPr>
                      <p:cNvPr id="35867" name="Object 8">
                        <a:extLst>
                          <a:ext uri="{FF2B5EF4-FFF2-40B4-BE49-F238E27FC236}">
                            <a16:creationId xmlns:a16="http://schemas.microsoft.com/office/drawing/2014/main" id="{A8C3D4BC-651B-4DB4-835C-21DD516637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9550" y="2722563"/>
                        <a:ext cx="1462088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68" name="Object 9">
            <a:extLst>
              <a:ext uri="{FF2B5EF4-FFF2-40B4-BE49-F238E27FC236}">
                <a16:creationId xmlns:a16="http://schemas.microsoft.com/office/drawing/2014/main" id="{1E0D3D55-B7C9-43A4-A1F2-1B0EC5B42F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71625" y="4676775"/>
          <a:ext cx="5716588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88" name="公式" r:id="rId17" imgW="5638698" imgH="752543" progId="Equation.3">
                  <p:embed/>
                </p:oleObj>
              </mc:Choice>
              <mc:Fallback>
                <p:oleObj name="公式" r:id="rId17" imgW="5638698" imgH="752543" progId="Equation.3">
                  <p:embed/>
                  <p:pic>
                    <p:nvPicPr>
                      <p:cNvPr id="35868" name="Object 9">
                        <a:extLst>
                          <a:ext uri="{FF2B5EF4-FFF2-40B4-BE49-F238E27FC236}">
                            <a16:creationId xmlns:a16="http://schemas.microsoft.com/office/drawing/2014/main" id="{1E0D3D55-B7C9-43A4-A1F2-1B0EC5B42F1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25" y="4676775"/>
                        <a:ext cx="5716588" cy="82391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66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69" name="Text Box 29">
            <a:extLst>
              <a:ext uri="{FF2B5EF4-FFF2-40B4-BE49-F238E27FC236}">
                <a16:creationId xmlns:a16="http://schemas.microsoft.com/office/drawing/2014/main" id="{C63AAC54-AC6A-4E70-BA09-17718985F9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175" y="34036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  <a:latin typeface="Bookman Old Style" panose="02050604050505020204" pitchFamily="18" charset="0"/>
              </a:rPr>
              <a:t>令</a:t>
            </a:r>
          </a:p>
        </p:txBody>
      </p:sp>
      <p:sp>
        <p:nvSpPr>
          <p:cNvPr id="35870" name="Rectangle 30">
            <a:extLst>
              <a:ext uri="{FF2B5EF4-FFF2-40B4-BE49-F238E27FC236}">
                <a16:creationId xmlns:a16="http://schemas.microsoft.com/office/drawing/2014/main" id="{A4AC4D05-515A-4B6D-83E0-B254CD0629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2060575"/>
            <a:ext cx="492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latin typeface="Bookman Old Style" panose="02050604050505020204" pitchFamily="18" charset="0"/>
              </a:rPr>
              <a:t>得</a:t>
            </a:r>
          </a:p>
        </p:txBody>
      </p:sp>
      <p:sp>
        <p:nvSpPr>
          <p:cNvPr id="35871" name="Rectangle 31">
            <a:extLst>
              <a:ext uri="{FF2B5EF4-FFF2-40B4-BE49-F238E27FC236}">
                <a16:creationId xmlns:a16="http://schemas.microsoft.com/office/drawing/2014/main" id="{9DE24762-7F25-4ADF-BB3F-66215BBD93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5759450"/>
            <a:ext cx="8459787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球面波在介质不吸收能量的情况下</a:t>
            </a:r>
            <a:r>
              <a:rPr lang="en-US" altLang="zh-CN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, </a:t>
            </a:r>
            <a:r>
              <a:rPr lang="zh-CN" altLang="en-US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其振幅随 </a:t>
            </a:r>
            <a:r>
              <a:rPr lang="en-US" altLang="zh-CN" i="1">
                <a:solidFill>
                  <a:srgbClr val="00FFFF"/>
                </a:solidFill>
                <a:ea typeface="楷体_GB2312" pitchFamily="49" charset="-122"/>
              </a:rPr>
              <a:t>r</a:t>
            </a:r>
            <a:r>
              <a:rPr lang="en-US" altLang="zh-CN" i="1">
                <a:solidFill>
                  <a:schemeClr val="bg1"/>
                </a:solidFill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增大而减小</a:t>
            </a:r>
            <a:endParaRPr lang="en-US" altLang="zh-CN">
              <a:solidFill>
                <a:schemeClr val="bg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5872" name="Rectangle 32">
            <a:extLst>
              <a:ext uri="{FF2B5EF4-FFF2-40B4-BE49-F238E27FC236}">
                <a16:creationId xmlns:a16="http://schemas.microsoft.com/office/drawing/2014/main" id="{EC180110-BA80-403C-8224-FA024A37D6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175" y="3962400"/>
            <a:ext cx="44497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球面简谐波的波函数为</a:t>
            </a:r>
          </a:p>
        </p:txBody>
      </p:sp>
      <p:graphicFrame>
        <p:nvGraphicFramePr>
          <p:cNvPr id="35873" name="Object 10">
            <a:extLst>
              <a:ext uri="{FF2B5EF4-FFF2-40B4-BE49-F238E27FC236}">
                <a16:creationId xmlns:a16="http://schemas.microsoft.com/office/drawing/2014/main" id="{98A58FB0-7DB7-4386-B41A-408DDB3FC18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99138" y="3497263"/>
          <a:ext cx="1130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89" name="公式" r:id="rId19" imgW="1057218" imgH="352391" progId="Equation.3">
                  <p:embed/>
                </p:oleObj>
              </mc:Choice>
              <mc:Fallback>
                <p:oleObj name="公式" r:id="rId19" imgW="1057218" imgH="352391" progId="Equation.3">
                  <p:embed/>
                  <p:pic>
                    <p:nvPicPr>
                      <p:cNvPr id="35873" name="Object 10">
                        <a:extLst>
                          <a:ext uri="{FF2B5EF4-FFF2-40B4-BE49-F238E27FC236}">
                            <a16:creationId xmlns:a16="http://schemas.microsoft.com/office/drawing/2014/main" id="{98A58FB0-7DB7-4386-B41A-408DDB3FC18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9138" y="3497263"/>
                        <a:ext cx="1130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74" name="Rectangle 34">
            <a:extLst>
              <a:ext uri="{FF2B5EF4-FFF2-40B4-BE49-F238E27FC236}">
                <a16:creationId xmlns:a16="http://schemas.microsoft.com/office/drawing/2014/main" id="{D57D7E46-B7D9-489A-A155-19819C04CC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5850" y="3398838"/>
            <a:ext cx="5843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i="1">
                <a:solidFill>
                  <a:srgbClr val="00FFFF"/>
                </a:solidFill>
                <a:ea typeface="楷体_GB2312" pitchFamily="49" charset="-122"/>
              </a:rPr>
              <a:t>A</a:t>
            </a:r>
            <a:r>
              <a:rPr lang="en-US" altLang="zh-CN" baseline="-25000">
                <a:solidFill>
                  <a:srgbClr val="00FFFF"/>
                </a:solidFill>
                <a:ea typeface="楷体_GB2312" pitchFamily="49" charset="-122"/>
              </a:rPr>
              <a:t>0</a:t>
            </a:r>
            <a:r>
              <a:rPr lang="zh-CN" altLang="en-US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为距波源单位距离处波的振幅</a:t>
            </a:r>
          </a:p>
        </p:txBody>
      </p:sp>
      <p:sp>
        <p:nvSpPr>
          <p:cNvPr id="11288" name="灯片编号占位符 1">
            <a:extLst>
              <a:ext uri="{FF2B5EF4-FFF2-40B4-BE49-F238E27FC236}">
                <a16:creationId xmlns:a16="http://schemas.microsoft.com/office/drawing/2014/main" id="{7A59245A-7688-4FEB-BC03-AE896CD5557D}"/>
              </a:ext>
            </a:extLst>
          </p:cNvPr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16D5162-62DA-4926-8C72-14B08694D697}" type="slidenum">
              <a:rPr lang="en-US" altLang="zh-CN" b="0">
                <a:solidFill>
                  <a:srgbClr val="FF00FF"/>
                </a:solidFill>
              </a:rPr>
              <a:pPr eaLnBrk="1" hangingPunct="1"/>
              <a:t>12</a:t>
            </a:fld>
            <a:r>
              <a:rPr lang="en-US" altLang="zh-CN" b="0">
                <a:solidFill>
                  <a:srgbClr val="FF00FF"/>
                </a:solidFill>
              </a:rPr>
              <a:t>/26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58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58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58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58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5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5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5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5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5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5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5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5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5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5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5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5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300"/>
                                        <p:tgtEl>
                                          <p:spTgt spid="35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35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300"/>
                                        <p:tgtEl>
                                          <p:spTgt spid="35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9" grpId="0" autoUpdateAnimBg="0"/>
      <p:bldP spid="35851" grpId="0" autoUpdateAnimBg="0"/>
      <p:bldP spid="35858" grpId="0" animBg="1"/>
      <p:bldP spid="35859" grpId="0" animBg="1"/>
      <p:bldP spid="35869" grpId="0" autoUpdateAnimBg="0"/>
      <p:bldP spid="35870" grpId="0" autoUpdateAnimBg="0"/>
      <p:bldP spid="35871" grpId="0" autoUpdateAnimBg="0"/>
      <p:bldP spid="35872" grpId="0" autoUpdateAnimBg="0"/>
      <p:bldP spid="35874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53" name="Picture 37" descr="波的吸收4">
            <a:extLst>
              <a:ext uri="{FF2B5EF4-FFF2-40B4-BE49-F238E27FC236}">
                <a16:creationId xmlns:a16="http://schemas.microsoft.com/office/drawing/2014/main" id="{576DF2B1-56C7-48CA-8C63-DFC7DD803B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096598"/>
              </a:clrFrom>
              <a:clrTo>
                <a:srgbClr val="09659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25" y="3949700"/>
            <a:ext cx="2500313" cy="176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0" name="AutoShape 4">
            <a:extLst>
              <a:ext uri="{FF2B5EF4-FFF2-40B4-BE49-F238E27FC236}">
                <a16:creationId xmlns:a16="http://schemas.microsoft.com/office/drawing/2014/main" id="{1E534A8F-FFA0-4051-B431-6CFCBBFB76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0813" y="500063"/>
            <a:ext cx="1512887" cy="1943100"/>
          </a:xfrm>
          <a:prstGeom prst="cube">
            <a:avLst>
              <a:gd name="adj" fmla="val 25588"/>
            </a:avLst>
          </a:prstGeom>
          <a:gradFill rotWithShape="1">
            <a:gsLst>
              <a:gs pos="0">
                <a:srgbClr val="3399FF">
                  <a:alpha val="51999"/>
                </a:srgbClr>
              </a:gs>
              <a:gs pos="100000">
                <a:srgbClr val="184776">
                  <a:alpha val="62000"/>
                </a:srgbClr>
              </a:gs>
            </a:gsLst>
            <a:lin ang="5400000" scaled="1"/>
          </a:gradFill>
          <a:ln w="19050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>
              <a:solidFill>
                <a:schemeClr val="bg1"/>
              </a:solidFill>
            </a:endParaRPr>
          </a:p>
        </p:txBody>
      </p:sp>
      <p:sp>
        <p:nvSpPr>
          <p:cNvPr id="34821" name="Rectangle 5">
            <a:extLst>
              <a:ext uri="{FF2B5EF4-FFF2-40B4-BE49-F238E27FC236}">
                <a16:creationId xmlns:a16="http://schemas.microsoft.com/office/drawing/2014/main" id="{479E9B22-9B17-49DD-A06D-CF889AE09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214313"/>
            <a:ext cx="49545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lang="zh-CN" altLang="en-US">
                <a:solidFill>
                  <a:srgbClr val="FFFF00"/>
                </a:solidFill>
                <a:latin typeface="宋体" panose="02010600030101010101" pitchFamily="2" charset="-122"/>
              </a:rPr>
              <a:t>四</a:t>
            </a:r>
            <a:r>
              <a:rPr lang="en-US" altLang="zh-CN">
                <a:solidFill>
                  <a:srgbClr val="FFFF00"/>
                </a:solidFill>
              </a:rPr>
              <a:t>. </a:t>
            </a:r>
            <a:r>
              <a:rPr lang="zh-CN" altLang="en-US">
                <a:solidFill>
                  <a:srgbClr val="FFFF00"/>
                </a:solidFill>
                <a:latin typeface="宋体" panose="02010600030101010101" pitchFamily="2" charset="-122"/>
              </a:rPr>
              <a:t>波的吸收</a:t>
            </a:r>
          </a:p>
        </p:txBody>
      </p:sp>
      <p:sp>
        <p:nvSpPr>
          <p:cNvPr id="34822" name="Text Box 6">
            <a:extLst>
              <a:ext uri="{FF2B5EF4-FFF2-40B4-BE49-F238E27FC236}">
                <a16:creationId xmlns:a16="http://schemas.microsoft.com/office/drawing/2014/main" id="{F5140331-4085-4C5D-BB6E-6B70A68C8F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714375"/>
            <a:ext cx="5357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rPr>
              <a:t>实验：波在吸收介质中传播时</a:t>
            </a:r>
          </a:p>
        </p:txBody>
      </p:sp>
      <p:graphicFrame>
        <p:nvGraphicFramePr>
          <p:cNvPr id="34823" name="Object 2">
            <a:extLst>
              <a:ext uri="{FF2B5EF4-FFF2-40B4-BE49-F238E27FC236}">
                <a16:creationId xmlns:a16="http://schemas.microsoft.com/office/drawing/2014/main" id="{3E4801C1-DBB0-490B-8ABF-BB0376FE3E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1285875"/>
          <a:ext cx="1579563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05" name="公式" r:id="rId6" imgW="1495457" imgH="238193" progId="Equation.3">
                  <p:embed/>
                </p:oleObj>
              </mc:Choice>
              <mc:Fallback>
                <p:oleObj name="公式" r:id="rId6" imgW="1495457" imgH="238193" progId="Equation.3">
                  <p:embed/>
                  <p:pic>
                    <p:nvPicPr>
                      <p:cNvPr id="34823" name="Object 2">
                        <a:extLst>
                          <a:ext uri="{FF2B5EF4-FFF2-40B4-BE49-F238E27FC236}">
                            <a16:creationId xmlns:a16="http://schemas.microsoft.com/office/drawing/2014/main" id="{3E4801C1-DBB0-490B-8ABF-BB0376FE3E5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285875"/>
                        <a:ext cx="1579563" cy="315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5" name="Object 4">
            <a:extLst>
              <a:ext uri="{FF2B5EF4-FFF2-40B4-BE49-F238E27FC236}">
                <a16:creationId xmlns:a16="http://schemas.microsoft.com/office/drawing/2014/main" id="{99CAF3FA-30D7-4A26-A9D3-CE8B6C9175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68963" y="654050"/>
          <a:ext cx="420687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06" name="Equation" r:id="rId8" imgW="85629" imgH="152468" progId="Equation.3">
                  <p:embed/>
                </p:oleObj>
              </mc:Choice>
              <mc:Fallback>
                <p:oleObj name="Equation" r:id="rId8" imgW="85629" imgH="152468" progId="Equation.3">
                  <p:embed/>
                  <p:pic>
                    <p:nvPicPr>
                      <p:cNvPr id="34825" name="Object 4">
                        <a:extLst>
                          <a:ext uri="{FF2B5EF4-FFF2-40B4-BE49-F238E27FC236}">
                            <a16:creationId xmlns:a16="http://schemas.microsoft.com/office/drawing/2014/main" id="{99CAF3FA-30D7-4A26-A9D3-CE8B6C91757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8963" y="654050"/>
                        <a:ext cx="420687" cy="703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6" name="Object 5">
            <a:extLst>
              <a:ext uri="{FF2B5EF4-FFF2-40B4-BE49-F238E27FC236}">
                <a16:creationId xmlns:a16="http://schemas.microsoft.com/office/drawing/2014/main" id="{E0EC7B7E-A63C-4746-BFAC-DB8B2278B4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34375" y="2293938"/>
          <a:ext cx="306388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07" name="Equation" r:id="rId10" imgW="47708" imgH="66743" progId="Equation.3">
                  <p:embed/>
                </p:oleObj>
              </mc:Choice>
              <mc:Fallback>
                <p:oleObj name="Equation" r:id="rId10" imgW="47708" imgH="66743" progId="Equation.3">
                  <p:embed/>
                  <p:pic>
                    <p:nvPicPr>
                      <p:cNvPr id="34826" name="Object 5">
                        <a:extLst>
                          <a:ext uri="{FF2B5EF4-FFF2-40B4-BE49-F238E27FC236}">
                            <a16:creationId xmlns:a16="http://schemas.microsoft.com/office/drawing/2014/main" id="{E0EC7B7E-A63C-4746-BFAC-DB8B2278B42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4375" y="2293938"/>
                        <a:ext cx="306388" cy="33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7" name="AutoShape 11">
            <a:extLst>
              <a:ext uri="{FF2B5EF4-FFF2-40B4-BE49-F238E27FC236}">
                <a16:creationId xmlns:a16="http://schemas.microsoft.com/office/drawing/2014/main" id="{07BC23E1-889B-4A04-A88C-D3896B04E3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2763" y="1214438"/>
            <a:ext cx="762000" cy="563562"/>
          </a:xfrm>
          <a:prstGeom prst="rightArrow">
            <a:avLst>
              <a:gd name="adj1" fmla="val 50000"/>
              <a:gd name="adj2" fmla="val 38786"/>
            </a:avLst>
          </a:prstGeom>
          <a:solidFill>
            <a:srgbClr val="FFFF99"/>
          </a:solidFill>
          <a:ln w="9525">
            <a:solidFill>
              <a:srgbClr val="FFFF99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>
              <a:solidFill>
                <a:schemeClr val="bg1"/>
              </a:solidFill>
            </a:endParaRPr>
          </a:p>
        </p:txBody>
      </p:sp>
      <p:graphicFrame>
        <p:nvGraphicFramePr>
          <p:cNvPr id="34828" name="Object 6">
            <a:extLst>
              <a:ext uri="{FF2B5EF4-FFF2-40B4-BE49-F238E27FC236}">
                <a16:creationId xmlns:a16="http://schemas.microsoft.com/office/drawing/2014/main" id="{56145113-2D2C-48FB-A041-42EA55C35E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183563" y="846138"/>
          <a:ext cx="322262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08" name="Equation" r:id="rId12" imgW="47708" imgH="85725" progId="Equation.3">
                  <p:embed/>
                </p:oleObj>
              </mc:Choice>
              <mc:Fallback>
                <p:oleObj name="Equation" r:id="rId12" imgW="47708" imgH="85725" progId="Equation.3">
                  <p:embed/>
                  <p:pic>
                    <p:nvPicPr>
                      <p:cNvPr id="34828" name="Object 6">
                        <a:extLst>
                          <a:ext uri="{FF2B5EF4-FFF2-40B4-BE49-F238E27FC236}">
                            <a16:creationId xmlns:a16="http://schemas.microsoft.com/office/drawing/2014/main" id="{56145113-2D2C-48FB-A041-42EA55C35ED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83563" y="846138"/>
                        <a:ext cx="322262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3">
            <a:extLst>
              <a:ext uri="{FF2B5EF4-FFF2-40B4-BE49-F238E27FC236}">
                <a16:creationId xmlns:a16="http://schemas.microsoft.com/office/drawing/2014/main" id="{DF82D7B0-6C9F-4C94-9027-BBC8F60AE135}"/>
              </a:ext>
            </a:extLst>
          </p:cNvPr>
          <p:cNvGrpSpPr>
            <a:grpSpLocks/>
          </p:cNvGrpSpPr>
          <p:nvPr/>
        </p:nvGrpSpPr>
        <p:grpSpPr bwMode="auto">
          <a:xfrm>
            <a:off x="6502400" y="2470150"/>
            <a:ext cx="1128713" cy="469900"/>
            <a:chOff x="3620" y="1497"/>
            <a:chExt cx="711" cy="296"/>
          </a:xfrm>
        </p:grpSpPr>
        <p:sp>
          <p:nvSpPr>
            <p:cNvPr id="12329" name="Line 14">
              <a:extLst>
                <a:ext uri="{FF2B5EF4-FFF2-40B4-BE49-F238E27FC236}">
                  <a16:creationId xmlns:a16="http://schemas.microsoft.com/office/drawing/2014/main" id="{DAC7FFD5-EA9B-43F4-8861-470778B019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0" y="1497"/>
              <a:ext cx="0" cy="212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0" name="Line 15">
              <a:extLst>
                <a:ext uri="{FF2B5EF4-FFF2-40B4-BE49-F238E27FC236}">
                  <a16:creationId xmlns:a16="http://schemas.microsoft.com/office/drawing/2014/main" id="{4F3B7CC4-5C88-4B28-9416-1D83C33E51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1" y="1505"/>
              <a:ext cx="0" cy="214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1" name="Line 16">
              <a:extLst>
                <a:ext uri="{FF2B5EF4-FFF2-40B4-BE49-F238E27FC236}">
                  <a16:creationId xmlns:a16="http://schemas.microsoft.com/office/drawing/2014/main" id="{5365DE71-E25E-47BC-AC00-2FCB7B2833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0" y="1570"/>
              <a:ext cx="711" cy="0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2332" name="Object 9">
              <a:extLst>
                <a:ext uri="{FF2B5EF4-FFF2-40B4-BE49-F238E27FC236}">
                  <a16:creationId xmlns:a16="http://schemas.microsoft.com/office/drawing/2014/main" id="{5D3605B2-F290-4D9D-82AC-E4C4998D08F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45" y="1560"/>
            <a:ext cx="220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109" name="Equation" r:id="rId14" imgW="47708" imgH="66743" progId="Equation.3">
                    <p:embed/>
                  </p:oleObj>
                </mc:Choice>
                <mc:Fallback>
                  <p:oleObj name="Equation" r:id="rId14" imgW="47708" imgH="66743" progId="Equation.3">
                    <p:embed/>
                    <p:pic>
                      <p:nvPicPr>
                        <p:cNvPr id="12332" name="Object 9">
                          <a:extLst>
                            <a:ext uri="{FF2B5EF4-FFF2-40B4-BE49-F238E27FC236}">
                              <a16:creationId xmlns:a16="http://schemas.microsoft.com/office/drawing/2014/main" id="{5D3605B2-F290-4D9D-82AC-E4C4998D08F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5" y="1560"/>
                          <a:ext cx="220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00FF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4834" name="Text Box 18">
            <a:extLst>
              <a:ext uri="{FF2B5EF4-FFF2-40B4-BE49-F238E27FC236}">
                <a16:creationId xmlns:a16="http://schemas.microsoft.com/office/drawing/2014/main" id="{04E21D32-9268-4D23-A044-C09805FCD6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2076450"/>
            <a:ext cx="4714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i="1">
                <a:solidFill>
                  <a:schemeClr val="bg1"/>
                </a:solidFill>
              </a:rPr>
              <a:t>O</a:t>
            </a:r>
          </a:p>
        </p:txBody>
      </p:sp>
      <p:sp>
        <p:nvSpPr>
          <p:cNvPr id="34835" name="AutoShape 19">
            <a:extLst>
              <a:ext uri="{FF2B5EF4-FFF2-40B4-BE49-F238E27FC236}">
                <a16:creationId xmlns:a16="http://schemas.microsoft.com/office/drawing/2014/main" id="{4E5963E5-8406-43CE-B6BD-A3DC60567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5263" y="1395413"/>
            <a:ext cx="657225" cy="247650"/>
          </a:xfrm>
          <a:prstGeom prst="rightArrow">
            <a:avLst>
              <a:gd name="adj1" fmla="val 50000"/>
              <a:gd name="adj2" fmla="val 49993"/>
            </a:avLst>
          </a:prstGeom>
          <a:solidFill>
            <a:srgbClr val="FFFF99"/>
          </a:solidFill>
          <a:ln w="9525">
            <a:solidFill>
              <a:srgbClr val="FFFF99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>
              <a:solidFill>
                <a:schemeClr val="bg1"/>
              </a:solidFill>
            </a:endParaRPr>
          </a:p>
        </p:txBody>
      </p:sp>
      <p:graphicFrame>
        <p:nvGraphicFramePr>
          <p:cNvPr id="34836" name="Object 7">
            <a:extLst>
              <a:ext uri="{FF2B5EF4-FFF2-40B4-BE49-F238E27FC236}">
                <a16:creationId xmlns:a16="http://schemas.microsoft.com/office/drawing/2014/main" id="{094E47CC-15BE-421E-BFB5-D03F1FE51C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86563" y="2011363"/>
          <a:ext cx="396875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10" name="Equation" r:id="rId16" imgW="114376" imgH="104707" progId="Equation.3">
                  <p:embed/>
                </p:oleObj>
              </mc:Choice>
              <mc:Fallback>
                <p:oleObj name="Equation" r:id="rId16" imgW="114376" imgH="104707" progId="Equation.3">
                  <p:embed/>
                  <p:pic>
                    <p:nvPicPr>
                      <p:cNvPr id="34836" name="Object 7">
                        <a:extLst>
                          <a:ext uri="{FF2B5EF4-FFF2-40B4-BE49-F238E27FC236}">
                            <a16:creationId xmlns:a16="http://schemas.microsoft.com/office/drawing/2014/main" id="{094E47CC-15BE-421E-BFB5-D03F1FE51C5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6563" y="2011363"/>
                        <a:ext cx="396875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1">
            <a:extLst>
              <a:ext uri="{FF2B5EF4-FFF2-40B4-BE49-F238E27FC236}">
                <a16:creationId xmlns:a16="http://schemas.microsoft.com/office/drawing/2014/main" id="{DAC08233-F650-4B28-B624-A4F6D94AC4BD}"/>
              </a:ext>
            </a:extLst>
          </p:cNvPr>
          <p:cNvGrpSpPr>
            <a:grpSpLocks/>
          </p:cNvGrpSpPr>
          <p:nvPr/>
        </p:nvGrpSpPr>
        <p:grpSpPr bwMode="auto">
          <a:xfrm>
            <a:off x="6643688" y="219075"/>
            <a:ext cx="927100" cy="2230438"/>
            <a:chOff x="3721" y="2251"/>
            <a:chExt cx="584" cy="1405"/>
          </a:xfrm>
        </p:grpSpPr>
        <p:sp>
          <p:nvSpPr>
            <p:cNvPr id="12326" name="AutoShape 22" descr="深色横线">
              <a:extLst>
                <a:ext uri="{FF2B5EF4-FFF2-40B4-BE49-F238E27FC236}">
                  <a16:creationId xmlns:a16="http://schemas.microsoft.com/office/drawing/2014/main" id="{DD474366-2A31-4860-B180-372B4554D43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2372065">
              <a:off x="3844" y="2329"/>
              <a:ext cx="86" cy="431"/>
            </a:xfrm>
            <a:prstGeom prst="parallelogram">
              <a:avLst>
                <a:gd name="adj" fmla="val 25000"/>
              </a:avLst>
            </a:prstGeom>
            <a:blipFill dpi="0" rotWithShape="0">
              <a:blip r:embed="rId18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0"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2327" name="Rectangle 23" descr="宽上对角线">
              <a:extLst>
                <a:ext uri="{FF2B5EF4-FFF2-40B4-BE49-F238E27FC236}">
                  <a16:creationId xmlns:a16="http://schemas.microsoft.com/office/drawing/2014/main" id="{4EDDBAD6-1A08-4558-B474-B36A0749D8F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-5400000">
              <a:off x="3271" y="3127"/>
              <a:ext cx="979" cy="79"/>
            </a:xfrm>
            <a:prstGeom prst="rect">
              <a:avLst/>
            </a:prstGeom>
            <a:blipFill dpi="0" rotWithShape="0">
              <a:blip r:embed="rId19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0"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2328" name="Rectangle 24">
              <a:extLst>
                <a:ext uri="{FF2B5EF4-FFF2-40B4-BE49-F238E27FC236}">
                  <a16:creationId xmlns:a16="http://schemas.microsoft.com/office/drawing/2014/main" id="{A51F1C3F-D185-4C91-85EE-07178399ED0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930" y="2251"/>
              <a:ext cx="375" cy="169"/>
            </a:xfrm>
            <a:prstGeom prst="rect">
              <a:avLst/>
            </a:prstGeom>
            <a:solidFill>
              <a:srgbClr val="00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0"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34841" name="Line 25">
            <a:extLst>
              <a:ext uri="{FF2B5EF4-FFF2-40B4-BE49-F238E27FC236}">
                <a16:creationId xmlns:a16="http://schemas.microsoft.com/office/drawing/2014/main" id="{370F9755-D645-4457-A689-DA5BB3B55CE6}"/>
              </a:ext>
            </a:extLst>
          </p:cNvPr>
          <p:cNvSpPr>
            <a:spLocks noChangeShapeType="1"/>
          </p:cNvSpPr>
          <p:nvPr/>
        </p:nvSpPr>
        <p:spPr bwMode="auto">
          <a:xfrm>
            <a:off x="6507163" y="2447925"/>
            <a:ext cx="1839912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43" name="Rectangle 27">
            <a:extLst>
              <a:ext uri="{FF2B5EF4-FFF2-40B4-BE49-F238E27FC236}">
                <a16:creationId xmlns:a16="http://schemas.microsoft.com/office/drawing/2014/main" id="{D8FD3134-C577-4686-9D6B-A347FE6E53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063" y="1714500"/>
            <a:ext cx="5072062" cy="10160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buFont typeface="Symbol" panose="05050102010706020507" pitchFamily="18" charset="2"/>
              <a:buChar char="a"/>
            </a:pPr>
            <a:r>
              <a:rPr lang="zh-CN" altLang="en-US">
                <a:solidFill>
                  <a:schemeClr val="bg1"/>
                </a:solidFill>
              </a:rPr>
              <a:t> 为介质吸收系数，与介质的性质、温度、及波的频率有关</a:t>
            </a:r>
          </a:p>
        </p:txBody>
      </p:sp>
      <p:sp>
        <p:nvSpPr>
          <p:cNvPr id="34844" name="Text Box 28">
            <a:extLst>
              <a:ext uri="{FF2B5EF4-FFF2-40B4-BE49-F238E27FC236}">
                <a16:creationId xmlns:a16="http://schemas.microsoft.com/office/drawing/2014/main" id="{FD195EC5-167A-4C48-95A1-733308898D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1125" y="4662488"/>
            <a:ext cx="3159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i="1">
                <a:solidFill>
                  <a:schemeClr val="bg1"/>
                </a:solidFill>
                <a:ea typeface="仿宋_GB2312" pitchFamily="49" charset="-122"/>
              </a:rPr>
              <a:t>I</a:t>
            </a:r>
          </a:p>
        </p:txBody>
      </p:sp>
      <p:sp>
        <p:nvSpPr>
          <p:cNvPr id="34845" name="Text Box 29">
            <a:extLst>
              <a:ext uri="{FF2B5EF4-FFF2-40B4-BE49-F238E27FC236}">
                <a16:creationId xmlns:a16="http://schemas.microsoft.com/office/drawing/2014/main" id="{4632B36B-AF0D-46DB-9199-996626A39C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1125" y="4060825"/>
            <a:ext cx="5794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i="1">
                <a:solidFill>
                  <a:schemeClr val="bg1"/>
                </a:solidFill>
                <a:ea typeface="仿宋_GB2312" pitchFamily="49" charset="-122"/>
              </a:rPr>
              <a:t>x</a:t>
            </a:r>
          </a:p>
        </p:txBody>
      </p:sp>
      <p:sp>
        <p:nvSpPr>
          <p:cNvPr id="34846" name="Text Box 30">
            <a:extLst>
              <a:ext uri="{FF2B5EF4-FFF2-40B4-BE49-F238E27FC236}">
                <a16:creationId xmlns:a16="http://schemas.microsoft.com/office/drawing/2014/main" id="{74ACC4E1-CB7B-46C8-A833-A76E69B544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0663" y="3471863"/>
            <a:ext cx="4143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i="1">
                <a:solidFill>
                  <a:schemeClr val="bg1"/>
                </a:solidFill>
                <a:ea typeface="仿宋_GB2312" pitchFamily="49" charset="-122"/>
              </a:rPr>
              <a:t>I</a:t>
            </a:r>
          </a:p>
        </p:txBody>
      </p:sp>
      <p:sp>
        <p:nvSpPr>
          <p:cNvPr id="34847" name="Rectangle 31">
            <a:extLst>
              <a:ext uri="{FF2B5EF4-FFF2-40B4-BE49-F238E27FC236}">
                <a16:creationId xmlns:a16="http://schemas.microsoft.com/office/drawing/2014/main" id="{D1A36805-E6DA-44B4-A2A5-69626132AC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3263" y="52641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i="1">
                <a:solidFill>
                  <a:schemeClr val="bg1"/>
                </a:solidFill>
                <a:ea typeface="仿宋_GB2312" pitchFamily="49" charset="-122"/>
              </a:rPr>
              <a:t>x</a:t>
            </a:r>
          </a:p>
        </p:txBody>
      </p:sp>
      <p:sp>
        <p:nvSpPr>
          <p:cNvPr id="34848" name="Line 32">
            <a:extLst>
              <a:ext uri="{FF2B5EF4-FFF2-40B4-BE49-F238E27FC236}">
                <a16:creationId xmlns:a16="http://schemas.microsoft.com/office/drawing/2014/main" id="{B36C95A9-62F2-477F-9060-62D6364110BB}"/>
              </a:ext>
            </a:extLst>
          </p:cNvPr>
          <p:cNvSpPr>
            <a:spLocks noChangeShapeType="1"/>
          </p:cNvSpPr>
          <p:nvPr/>
        </p:nvSpPr>
        <p:spPr bwMode="auto">
          <a:xfrm>
            <a:off x="5605463" y="3700463"/>
            <a:ext cx="1587" cy="180022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 type="triangle" w="sm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49" name="Line 33">
            <a:extLst>
              <a:ext uri="{FF2B5EF4-FFF2-40B4-BE49-F238E27FC236}">
                <a16:creationId xmlns:a16="http://schemas.microsoft.com/office/drawing/2014/main" id="{CA4DB7D1-2F17-4DA3-884A-49762037DDB7}"/>
              </a:ext>
            </a:extLst>
          </p:cNvPr>
          <p:cNvSpPr>
            <a:spLocks noChangeShapeType="1"/>
          </p:cNvSpPr>
          <p:nvPr/>
        </p:nvSpPr>
        <p:spPr bwMode="auto">
          <a:xfrm>
            <a:off x="5605463" y="5492750"/>
            <a:ext cx="144780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34850" name="Picture 34" descr="图形5">
            <a:extLst>
              <a:ext uri="{FF2B5EF4-FFF2-40B4-BE49-F238E27FC236}">
                <a16:creationId xmlns:a16="http://schemas.microsoft.com/office/drawing/2014/main" id="{5A2E78E2-2794-4102-9073-ED8BE4227B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4302125"/>
            <a:ext cx="2871788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51" name="Text Box 35">
            <a:extLst>
              <a:ext uri="{FF2B5EF4-FFF2-40B4-BE49-F238E27FC236}">
                <a16:creationId xmlns:a16="http://schemas.microsoft.com/office/drawing/2014/main" id="{523E9DCA-C97A-4497-8637-1760F78839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7463" y="4781550"/>
            <a:ext cx="574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i="1">
                <a:solidFill>
                  <a:schemeClr val="bg1"/>
                </a:solidFill>
                <a:ea typeface="仿宋_GB2312" pitchFamily="49" charset="-122"/>
              </a:rPr>
              <a:t>I</a:t>
            </a:r>
            <a:r>
              <a:rPr lang="en-US" altLang="zh-CN" baseline="-25000">
                <a:solidFill>
                  <a:schemeClr val="bg1"/>
                </a:solidFill>
                <a:ea typeface="仿宋_GB2312" pitchFamily="49" charset="-122"/>
              </a:rPr>
              <a:t>0</a:t>
            </a:r>
          </a:p>
        </p:txBody>
      </p:sp>
      <p:sp>
        <p:nvSpPr>
          <p:cNvPr id="34852" name="Text Box 36">
            <a:extLst>
              <a:ext uri="{FF2B5EF4-FFF2-40B4-BE49-F238E27FC236}">
                <a16:creationId xmlns:a16="http://schemas.microsoft.com/office/drawing/2014/main" id="{D14AB83C-01B0-49C8-A010-553ABEE460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8275" y="4214813"/>
            <a:ext cx="574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i="1">
                <a:solidFill>
                  <a:schemeClr val="bg1"/>
                </a:solidFill>
                <a:ea typeface="仿宋_GB2312" pitchFamily="49" charset="-122"/>
              </a:rPr>
              <a:t>I</a:t>
            </a:r>
            <a:r>
              <a:rPr lang="en-US" altLang="zh-CN" baseline="-25000">
                <a:solidFill>
                  <a:schemeClr val="bg1"/>
                </a:solidFill>
                <a:ea typeface="仿宋_GB2312" pitchFamily="49" charset="-122"/>
              </a:rPr>
              <a:t>0</a:t>
            </a:r>
          </a:p>
        </p:txBody>
      </p:sp>
      <p:graphicFrame>
        <p:nvGraphicFramePr>
          <p:cNvPr id="34854" name="Object 8">
            <a:extLst>
              <a:ext uri="{FF2B5EF4-FFF2-40B4-BE49-F238E27FC236}">
                <a16:creationId xmlns:a16="http://schemas.microsoft.com/office/drawing/2014/main" id="{15E052CC-97DF-4134-95CA-36E4589518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95750" y="4581525"/>
          <a:ext cx="3968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11" name="Equation" r:id="rId21" imgW="47708" imgH="66743" progId="Equation.3">
                  <p:embed/>
                </p:oleObj>
              </mc:Choice>
              <mc:Fallback>
                <p:oleObj name="Equation" r:id="rId21" imgW="47708" imgH="66743" progId="Equation.3">
                  <p:embed/>
                  <p:pic>
                    <p:nvPicPr>
                      <p:cNvPr id="34854" name="Object 8">
                        <a:extLst>
                          <a:ext uri="{FF2B5EF4-FFF2-40B4-BE49-F238E27FC236}">
                            <a16:creationId xmlns:a16="http://schemas.microsoft.com/office/drawing/2014/main" id="{15E052CC-97DF-4134-95CA-36E4589518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5750" y="4581525"/>
                        <a:ext cx="39687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55" name="Text Box 39">
            <a:extLst>
              <a:ext uri="{FF2B5EF4-FFF2-40B4-BE49-F238E27FC236}">
                <a16:creationId xmlns:a16="http://schemas.microsoft.com/office/drawing/2014/main" id="{46E74D10-E5F5-4CAC-AF0B-0786D9817B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4438" y="3898900"/>
            <a:ext cx="4714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i="1">
                <a:solidFill>
                  <a:schemeClr val="bg1"/>
                </a:solidFill>
              </a:rPr>
              <a:t>O</a:t>
            </a:r>
          </a:p>
        </p:txBody>
      </p:sp>
      <p:sp>
        <p:nvSpPr>
          <p:cNvPr id="34856" name="Rectangle 40">
            <a:extLst>
              <a:ext uri="{FF2B5EF4-FFF2-40B4-BE49-F238E27FC236}">
                <a16:creationId xmlns:a16="http://schemas.microsoft.com/office/drawing/2014/main" id="{AC27BA4A-AF29-4309-A0DB-9F6F84366E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3063" y="3714750"/>
            <a:ext cx="1042987" cy="1785938"/>
          </a:xfrm>
          <a:prstGeom prst="rect">
            <a:avLst/>
          </a:prstGeom>
          <a:solidFill>
            <a:srgbClr val="3399FF">
              <a:alpha val="54117"/>
            </a:srgbClr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>
              <a:solidFill>
                <a:schemeClr val="bg1"/>
              </a:solidFill>
            </a:endParaRPr>
          </a:p>
        </p:txBody>
      </p:sp>
      <p:sp>
        <p:nvSpPr>
          <p:cNvPr id="34857" name="Line 41">
            <a:extLst>
              <a:ext uri="{FF2B5EF4-FFF2-40B4-BE49-F238E27FC236}">
                <a16:creationId xmlns:a16="http://schemas.microsoft.com/office/drawing/2014/main" id="{71753081-3B2F-4F0F-9B3C-91E2BA6CAD62}"/>
              </a:ext>
            </a:extLst>
          </p:cNvPr>
          <p:cNvSpPr>
            <a:spLocks noChangeShapeType="1"/>
          </p:cNvSpPr>
          <p:nvPr/>
        </p:nvSpPr>
        <p:spPr bwMode="auto">
          <a:xfrm>
            <a:off x="1646238" y="4595813"/>
            <a:ext cx="2808287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6663" name="Object 39">
            <a:extLst>
              <a:ext uri="{FF2B5EF4-FFF2-40B4-BE49-F238E27FC236}">
                <a16:creationId xmlns:a16="http://schemas.microsoft.com/office/drawing/2014/main" id="{4D168895-6C8B-47AD-ADAA-402D2022A7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72188" y="2946400"/>
          <a:ext cx="1346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12" name="公式" r:id="rId23" imgW="1266704" imgH="409643" progId="Equation.3">
                  <p:embed/>
                </p:oleObj>
              </mc:Choice>
              <mc:Fallback>
                <p:oleObj name="公式" r:id="rId23" imgW="1266704" imgH="409643" progId="Equation.3">
                  <p:embed/>
                  <p:pic>
                    <p:nvPicPr>
                      <p:cNvPr id="26663" name="Object 39">
                        <a:extLst>
                          <a:ext uri="{FF2B5EF4-FFF2-40B4-BE49-F238E27FC236}">
                            <a16:creationId xmlns:a16="http://schemas.microsoft.com/office/drawing/2014/main" id="{4D168895-6C8B-47AD-ADAA-402D2022A7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2188" y="2946400"/>
                        <a:ext cx="13462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64" name="Object 40">
            <a:extLst>
              <a:ext uri="{FF2B5EF4-FFF2-40B4-BE49-F238E27FC236}">
                <a16:creationId xmlns:a16="http://schemas.microsoft.com/office/drawing/2014/main" id="{C725BE30-E328-424A-A364-BC02F5B546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28938" y="2786063"/>
          <a:ext cx="22098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13" name="公式" r:id="rId25" imgW="2133702" imgH="752543" progId="Equation.3">
                  <p:embed/>
                </p:oleObj>
              </mc:Choice>
              <mc:Fallback>
                <p:oleObj name="公式" r:id="rId25" imgW="2133702" imgH="752543" progId="Equation.3">
                  <p:embed/>
                  <p:pic>
                    <p:nvPicPr>
                      <p:cNvPr id="26664" name="Object 40">
                        <a:extLst>
                          <a:ext uri="{FF2B5EF4-FFF2-40B4-BE49-F238E27FC236}">
                            <a16:creationId xmlns:a16="http://schemas.microsoft.com/office/drawing/2014/main" id="{C725BE30-E328-424A-A364-BC02F5B546B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8938" y="2786063"/>
                        <a:ext cx="22098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Text Box 2051">
            <a:extLst>
              <a:ext uri="{FF2B5EF4-FFF2-40B4-BE49-F238E27FC236}">
                <a16:creationId xmlns:a16="http://schemas.microsoft.com/office/drawing/2014/main" id="{D2A6638F-3F9A-42EF-9DEA-25E07C4700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" y="5572125"/>
            <a:ext cx="66436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>
                <a:solidFill>
                  <a:srgbClr val="00FFFF"/>
                </a:solidFill>
                <a:sym typeface="Symbol" panose="05050102010706020507" pitchFamily="18" charset="2"/>
              </a:rPr>
              <a:t> </a:t>
            </a:r>
            <a:r>
              <a:rPr kumimoji="0" lang="en-US" altLang="zh-CN">
                <a:solidFill>
                  <a:srgbClr val="FFFF00"/>
                </a:solidFill>
                <a:sym typeface="Symbol" panose="05050102010706020507" pitchFamily="18" charset="2"/>
              </a:rPr>
              <a:t></a:t>
            </a:r>
            <a:r>
              <a:rPr kumimoji="0" lang="zh-CN" altLang="en-US" baseline="-25000">
                <a:solidFill>
                  <a:srgbClr val="FFFF00"/>
                </a:solidFill>
                <a:sym typeface="Symbol" panose="05050102010706020507" pitchFamily="18" charset="2"/>
              </a:rPr>
              <a:t>固 </a:t>
            </a:r>
            <a:r>
              <a:rPr kumimoji="0" lang="en-US" altLang="zh-CN">
                <a:solidFill>
                  <a:srgbClr val="FFFF00"/>
                </a:solidFill>
                <a:sym typeface="Symbol" panose="05050102010706020507" pitchFamily="18" charset="2"/>
              </a:rPr>
              <a:t>&lt; </a:t>
            </a:r>
            <a:r>
              <a:rPr kumimoji="0" lang="zh-CN" altLang="en-US" baseline="-25000">
                <a:solidFill>
                  <a:srgbClr val="FFFF00"/>
                </a:solidFill>
                <a:sym typeface="Symbol" panose="05050102010706020507" pitchFamily="18" charset="2"/>
              </a:rPr>
              <a:t>液 </a:t>
            </a:r>
            <a:r>
              <a:rPr kumimoji="0" lang="en-US" altLang="zh-CN">
                <a:solidFill>
                  <a:srgbClr val="FFFF00"/>
                </a:solidFill>
                <a:sym typeface="Symbol" panose="05050102010706020507" pitchFamily="18" charset="2"/>
              </a:rPr>
              <a:t>&lt; </a:t>
            </a:r>
            <a:r>
              <a:rPr kumimoji="0" lang="zh-CN" altLang="en-US" baseline="-25000">
                <a:solidFill>
                  <a:srgbClr val="FFFF00"/>
                </a:solidFill>
                <a:sym typeface="Symbol" panose="05050102010706020507" pitchFamily="18" charset="2"/>
              </a:rPr>
              <a:t>气</a:t>
            </a:r>
            <a:r>
              <a:rPr kumimoji="0" lang="zh-CN" altLang="en-US">
                <a:solidFill>
                  <a:schemeClr val="bg1"/>
                </a:solidFill>
                <a:sym typeface="Symbol" panose="05050102010706020507" pitchFamily="18" charset="2"/>
              </a:rPr>
              <a:t>（通过铁轨来听远处火车声）</a:t>
            </a:r>
            <a:endParaRPr kumimoji="0" lang="en-US" altLang="zh-CN">
              <a:solidFill>
                <a:schemeClr val="bg1"/>
              </a:solidFill>
              <a:sym typeface="Symbol" panose="05050102010706020507" pitchFamily="18" charset="2"/>
            </a:endParaRPr>
          </a:p>
        </p:txBody>
      </p:sp>
      <p:sp>
        <p:nvSpPr>
          <p:cNvPr id="41" name="Text Box 2052">
            <a:extLst>
              <a:ext uri="{FF2B5EF4-FFF2-40B4-BE49-F238E27FC236}">
                <a16:creationId xmlns:a16="http://schemas.microsoft.com/office/drawing/2014/main" id="{E47930C2-328D-493B-9ED2-CB8E362494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" y="6072188"/>
            <a:ext cx="17351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>
                <a:solidFill>
                  <a:srgbClr val="00FFFF"/>
                </a:solidFill>
                <a:sym typeface="Symbol" panose="05050102010706020507" pitchFamily="18" charset="2"/>
              </a:rPr>
              <a:t> </a:t>
            </a:r>
            <a:r>
              <a:rPr kumimoji="0" lang="en-US" altLang="zh-CN">
                <a:solidFill>
                  <a:srgbClr val="FFFF00"/>
                </a:solidFill>
                <a:sym typeface="Symbol" panose="05050102010706020507" pitchFamily="18" charset="2"/>
              </a:rPr>
              <a:t> </a:t>
            </a:r>
            <a:r>
              <a:rPr kumimoji="0" lang="zh-CN" altLang="en-US">
                <a:solidFill>
                  <a:srgbClr val="FFFF00"/>
                </a:solidFill>
                <a:sym typeface="Symbol" panose="05050102010706020507" pitchFamily="18" charset="2"/>
              </a:rPr>
              <a:t>则 </a:t>
            </a:r>
          </a:p>
        </p:txBody>
      </p:sp>
      <p:sp>
        <p:nvSpPr>
          <p:cNvPr id="42" name="Text Box 2053">
            <a:extLst>
              <a:ext uri="{FF2B5EF4-FFF2-40B4-BE49-F238E27FC236}">
                <a16:creationId xmlns:a16="http://schemas.microsoft.com/office/drawing/2014/main" id="{0EEC8845-5C98-4213-9D81-F74A29716A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0250" y="6064250"/>
            <a:ext cx="66436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>
                <a:solidFill>
                  <a:schemeClr val="bg1"/>
                </a:solidFill>
              </a:rPr>
              <a:t>（广场上乐队演奏，在远处只听到大鼓声）</a:t>
            </a:r>
            <a:endParaRPr kumimoji="0" lang="en-US" altLang="zh-CN">
              <a:solidFill>
                <a:schemeClr val="bg1"/>
              </a:solidFill>
            </a:endParaRPr>
          </a:p>
        </p:txBody>
      </p:sp>
      <p:sp>
        <p:nvSpPr>
          <p:cNvPr id="43" name="右箭头 42">
            <a:extLst>
              <a:ext uri="{FF2B5EF4-FFF2-40B4-BE49-F238E27FC236}">
                <a16:creationId xmlns:a16="http://schemas.microsoft.com/office/drawing/2014/main" id="{32D7CC47-9B8E-407D-824A-556997ECDF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7813" y="3071813"/>
            <a:ext cx="571500" cy="28575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12325" name="灯片编号占位符 1">
            <a:extLst>
              <a:ext uri="{FF2B5EF4-FFF2-40B4-BE49-F238E27FC236}">
                <a16:creationId xmlns:a16="http://schemas.microsoft.com/office/drawing/2014/main" id="{A6545599-7A3A-45F0-9C1E-D0DA157E6BE9}"/>
              </a:ext>
            </a:extLst>
          </p:cNvPr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02BE3B6-383E-4391-985D-8D3606CED629}" type="slidenum">
              <a:rPr lang="en-US" altLang="zh-CN" b="0">
                <a:solidFill>
                  <a:srgbClr val="FF00FF"/>
                </a:solidFill>
              </a:rPr>
              <a:pPr eaLnBrk="1" hangingPunct="1"/>
              <a:t>13</a:t>
            </a:fld>
            <a:r>
              <a:rPr lang="en-US" altLang="zh-CN" b="0">
                <a:solidFill>
                  <a:srgbClr val="FF00FF"/>
                </a:solidFill>
              </a:rPr>
              <a:t>/26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4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4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4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34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4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5" dur="500"/>
                                        <p:tgtEl>
                                          <p:spTgt spid="34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4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4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4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34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6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34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34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34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34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4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34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34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34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34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34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34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34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34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34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0" grpId="0" animBg="1"/>
      <p:bldP spid="34821" grpId="0" autoUpdateAnimBg="0"/>
      <p:bldP spid="34822" grpId="0" autoUpdateAnimBg="0"/>
      <p:bldP spid="34827" grpId="0" animBg="1"/>
      <p:bldP spid="34834" grpId="0" autoUpdateAnimBg="0"/>
      <p:bldP spid="34835" grpId="0" animBg="1"/>
      <p:bldP spid="34843" grpId="0" animBg="1" autoUpdateAnimBg="0"/>
      <p:bldP spid="34844" grpId="0" autoUpdateAnimBg="0"/>
      <p:bldP spid="34845" grpId="0" autoUpdateAnimBg="0"/>
      <p:bldP spid="34846" grpId="0" autoUpdateAnimBg="0"/>
      <p:bldP spid="34847" grpId="0" autoUpdateAnimBg="0"/>
      <p:bldP spid="34851" grpId="0" autoUpdateAnimBg="0"/>
      <p:bldP spid="34852" grpId="0" autoUpdateAnimBg="0"/>
      <p:bldP spid="34855" grpId="0" autoUpdateAnimBg="0"/>
      <p:bldP spid="34856" grpId="0" animBg="1"/>
      <p:bldP spid="40" grpId="0" autoUpdateAnimBg="0"/>
      <p:bldP spid="41" grpId="0" autoUpdateAnimBg="0"/>
      <p:bldP spid="42" grpId="0" autoUpdateAnimBg="0"/>
      <p:bldP spid="4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>
            <a:extLst>
              <a:ext uri="{FF2B5EF4-FFF2-40B4-BE49-F238E27FC236}">
                <a16:creationId xmlns:a16="http://schemas.microsoft.com/office/drawing/2014/main" id="{F8FDE87F-8168-489B-85B5-8DB73BB119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938" y="279400"/>
            <a:ext cx="80645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</a:rPr>
              <a:t>一平面简谐波在弹性介质中传播，在某一瞬时，介质中某质元正处于平衡位置，此时它的能量是</a:t>
            </a:r>
          </a:p>
        </p:txBody>
      </p:sp>
      <p:sp>
        <p:nvSpPr>
          <p:cNvPr id="14339" name="Text Box 3">
            <a:extLst>
              <a:ext uri="{FF2B5EF4-FFF2-40B4-BE49-F238E27FC236}">
                <a16:creationId xmlns:a16="http://schemas.microsoft.com/office/drawing/2014/main" id="{8F196390-0586-404E-9976-F7875D36C0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038" y="328613"/>
            <a:ext cx="827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EDFE4A"/>
                </a:solidFill>
              </a:rPr>
              <a:t>例</a:t>
            </a:r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BC4B86CE-AEA9-4E1E-8D2D-869C48F913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363" y="1844675"/>
            <a:ext cx="51260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(1)  </a:t>
            </a:r>
            <a:r>
              <a:rPr lang="zh-CN" altLang="en-US">
                <a:solidFill>
                  <a:schemeClr val="bg1"/>
                </a:solidFill>
              </a:rPr>
              <a:t>动能为零，势能最大。</a:t>
            </a:r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09572DCC-EEEF-4ECC-9165-D20D75704D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363" y="2420938"/>
            <a:ext cx="5270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(2)  </a:t>
            </a:r>
            <a:r>
              <a:rPr lang="zh-CN" altLang="en-US">
                <a:solidFill>
                  <a:schemeClr val="bg1"/>
                </a:solidFill>
              </a:rPr>
              <a:t>动能为零，势能为零。</a:t>
            </a:r>
          </a:p>
        </p:txBody>
      </p:sp>
      <p:sp>
        <p:nvSpPr>
          <p:cNvPr id="46086" name="Rectangle 6">
            <a:extLst>
              <a:ext uri="{FF2B5EF4-FFF2-40B4-BE49-F238E27FC236}">
                <a16:creationId xmlns:a16="http://schemas.microsoft.com/office/drawing/2014/main" id="{E9548501-0BCE-489C-ACD7-6C7D0A4D4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363" y="2981325"/>
            <a:ext cx="5054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(3)  </a:t>
            </a:r>
            <a:r>
              <a:rPr lang="zh-CN" altLang="en-US">
                <a:solidFill>
                  <a:schemeClr val="bg1"/>
                </a:solidFill>
              </a:rPr>
              <a:t>动能最大，势能最大。</a:t>
            </a:r>
          </a:p>
        </p:txBody>
      </p:sp>
      <p:sp>
        <p:nvSpPr>
          <p:cNvPr id="46087" name="Rectangle 7">
            <a:extLst>
              <a:ext uri="{FF2B5EF4-FFF2-40B4-BE49-F238E27FC236}">
                <a16:creationId xmlns:a16="http://schemas.microsoft.com/office/drawing/2014/main" id="{78B1212A-5CA3-440A-96C3-6F6969348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363" y="3544888"/>
            <a:ext cx="51260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(4)  </a:t>
            </a:r>
            <a:r>
              <a:rPr lang="zh-CN" altLang="en-US">
                <a:solidFill>
                  <a:schemeClr val="bg1"/>
                </a:solidFill>
              </a:rPr>
              <a:t>动能最大，势能为零。</a:t>
            </a:r>
          </a:p>
        </p:txBody>
      </p:sp>
      <p:sp>
        <p:nvSpPr>
          <p:cNvPr id="46122" name="Rectangle 42">
            <a:extLst>
              <a:ext uri="{FF2B5EF4-FFF2-40B4-BE49-F238E27FC236}">
                <a16:creationId xmlns:a16="http://schemas.microsoft.com/office/drawing/2014/main" id="{091FD7E5-B6E1-42A4-A32C-376685185A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2997200"/>
            <a:ext cx="3960812" cy="503238"/>
          </a:xfrm>
          <a:prstGeom prst="rect">
            <a:avLst/>
          </a:prstGeom>
          <a:solidFill>
            <a:srgbClr val="00CC99">
              <a:alpha val="4392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>
              <a:solidFill>
                <a:schemeClr val="bg1"/>
              </a:solidFill>
            </a:endParaRPr>
          </a:p>
        </p:txBody>
      </p:sp>
      <p:sp>
        <p:nvSpPr>
          <p:cNvPr id="14345" name="灯片编号占位符 1">
            <a:extLst>
              <a:ext uri="{FF2B5EF4-FFF2-40B4-BE49-F238E27FC236}">
                <a16:creationId xmlns:a16="http://schemas.microsoft.com/office/drawing/2014/main" id="{225C2023-C5FC-4099-95EE-746FD1A32365}"/>
              </a:ext>
            </a:extLst>
          </p:cNvPr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151EB53-6586-4DF2-A4EA-B2B619A34CFD}" type="slidenum">
              <a:rPr lang="en-US" altLang="zh-CN" b="0">
                <a:solidFill>
                  <a:srgbClr val="FF00FF"/>
                </a:solidFill>
              </a:rPr>
              <a:pPr eaLnBrk="1" hangingPunct="1"/>
              <a:t>14</a:t>
            </a:fld>
            <a:r>
              <a:rPr lang="en-US" altLang="zh-CN" b="0">
                <a:solidFill>
                  <a:srgbClr val="FF00FF"/>
                </a:solidFill>
              </a:rPr>
              <a:t>/26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6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6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6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6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2" grpId="0" autoUpdateAnimBg="0"/>
      <p:bldP spid="46084" grpId="0"/>
      <p:bldP spid="46085" grpId="0"/>
      <p:bldP spid="46086" grpId="0"/>
      <p:bldP spid="46087" grpId="0"/>
      <p:bldP spid="4612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3">
            <a:extLst>
              <a:ext uri="{FF2B5EF4-FFF2-40B4-BE49-F238E27FC236}">
                <a16:creationId xmlns:a16="http://schemas.microsoft.com/office/drawing/2014/main" id="{9CBC6431-9987-4D5D-9EE5-BA6947566B0A}"/>
              </a:ext>
            </a:extLst>
          </p:cNvPr>
          <p:cNvGrpSpPr>
            <a:grpSpLocks/>
          </p:cNvGrpSpPr>
          <p:nvPr/>
        </p:nvGrpSpPr>
        <p:grpSpPr bwMode="auto">
          <a:xfrm>
            <a:off x="6670675" y="1533525"/>
            <a:ext cx="1725613" cy="1573213"/>
            <a:chOff x="4202" y="966"/>
            <a:chExt cx="1087" cy="991"/>
          </a:xfrm>
        </p:grpSpPr>
        <p:grpSp>
          <p:nvGrpSpPr>
            <p:cNvPr id="15428" name="Group 3">
              <a:extLst>
                <a:ext uri="{FF2B5EF4-FFF2-40B4-BE49-F238E27FC236}">
                  <a16:creationId xmlns:a16="http://schemas.microsoft.com/office/drawing/2014/main" id="{BE531E95-7887-4064-8CFC-9939ADB59B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07" y="966"/>
              <a:ext cx="982" cy="956"/>
              <a:chOff x="3216" y="192"/>
              <a:chExt cx="1344" cy="1296"/>
            </a:xfrm>
          </p:grpSpPr>
          <p:sp>
            <p:nvSpPr>
              <p:cNvPr id="15430" name="Oval 4">
                <a:extLst>
                  <a:ext uri="{FF2B5EF4-FFF2-40B4-BE49-F238E27FC236}">
                    <a16:creationId xmlns:a16="http://schemas.microsoft.com/office/drawing/2014/main" id="{9A325958-DC89-4A2D-B250-B96C2C20F3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8" y="384"/>
                <a:ext cx="960" cy="912"/>
              </a:xfrm>
              <a:prstGeom prst="ellipse">
                <a:avLst/>
              </a:prstGeom>
              <a:noFill/>
              <a:ln w="28575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kumimoji="0"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5431" name="Oval 5">
                <a:extLst>
                  <a:ext uri="{FF2B5EF4-FFF2-40B4-BE49-F238E27FC236}">
                    <a16:creationId xmlns:a16="http://schemas.microsoft.com/office/drawing/2014/main" id="{D57532CD-6C49-45B1-89F7-975A19B44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576"/>
                <a:ext cx="576" cy="528"/>
              </a:xfrm>
              <a:prstGeom prst="ellipse">
                <a:avLst/>
              </a:prstGeom>
              <a:noFill/>
              <a:ln w="28575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kumimoji="0"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5432" name="Oval 6">
                <a:extLst>
                  <a:ext uri="{FF2B5EF4-FFF2-40B4-BE49-F238E27FC236}">
                    <a16:creationId xmlns:a16="http://schemas.microsoft.com/office/drawing/2014/main" id="{43B53824-2CBC-42FC-9E1B-77A1B9A169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192"/>
                <a:ext cx="1344" cy="1296"/>
              </a:xfrm>
              <a:prstGeom prst="ellipse">
                <a:avLst/>
              </a:prstGeom>
              <a:noFill/>
              <a:ln w="28575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kumimoji="0" lang="zh-CN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5429" name="Rectangle 7">
              <a:extLst>
                <a:ext uri="{FF2B5EF4-FFF2-40B4-BE49-F238E27FC236}">
                  <a16:creationId xmlns:a16="http://schemas.microsoft.com/office/drawing/2014/main" id="{7E5D298A-286D-4313-82BC-BCA2E655F2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66"/>
              <a:ext cx="596" cy="991"/>
            </a:xfrm>
            <a:prstGeom prst="rect">
              <a:avLst/>
            </a:prstGeom>
            <a:solidFill>
              <a:srgbClr val="00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0"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36872" name="Rectangle 8" descr="宽下对角线">
            <a:extLst>
              <a:ext uri="{FF2B5EF4-FFF2-40B4-BE49-F238E27FC236}">
                <a16:creationId xmlns:a16="http://schemas.microsoft.com/office/drawing/2014/main" id="{DA7FF162-8886-4FFD-BCA5-E1AB7E1A60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7288" y="1196975"/>
            <a:ext cx="111125" cy="1066800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>
              <a:solidFill>
                <a:schemeClr val="bg1"/>
              </a:solidFill>
            </a:endParaRPr>
          </a:p>
        </p:txBody>
      </p:sp>
      <p:sp>
        <p:nvSpPr>
          <p:cNvPr id="36873" name="Line 9">
            <a:extLst>
              <a:ext uri="{FF2B5EF4-FFF2-40B4-BE49-F238E27FC236}">
                <a16:creationId xmlns:a16="http://schemas.microsoft.com/office/drawing/2014/main" id="{CD4FF5E4-2912-46F6-8D91-A4F244E62937}"/>
              </a:ext>
            </a:extLst>
          </p:cNvPr>
          <p:cNvSpPr>
            <a:spLocks noChangeShapeType="1"/>
          </p:cNvSpPr>
          <p:nvPr/>
        </p:nvSpPr>
        <p:spPr bwMode="auto">
          <a:xfrm>
            <a:off x="7227888" y="1196975"/>
            <a:ext cx="0" cy="219075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74" name="Line 10">
            <a:extLst>
              <a:ext uri="{FF2B5EF4-FFF2-40B4-BE49-F238E27FC236}">
                <a16:creationId xmlns:a16="http://schemas.microsoft.com/office/drawing/2014/main" id="{20C9CBCD-E231-4F12-9E66-89078735AA75}"/>
              </a:ext>
            </a:extLst>
          </p:cNvPr>
          <p:cNvSpPr>
            <a:spLocks noChangeShapeType="1"/>
          </p:cNvSpPr>
          <p:nvPr/>
        </p:nvSpPr>
        <p:spPr bwMode="auto">
          <a:xfrm>
            <a:off x="7005638" y="1196975"/>
            <a:ext cx="0" cy="219075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75" name="Line 11">
            <a:extLst>
              <a:ext uri="{FF2B5EF4-FFF2-40B4-BE49-F238E27FC236}">
                <a16:creationId xmlns:a16="http://schemas.microsoft.com/office/drawing/2014/main" id="{3109C9F6-D921-4988-93A8-92B163D28475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1196975"/>
            <a:ext cx="0" cy="219075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76" name="Line 12">
            <a:extLst>
              <a:ext uri="{FF2B5EF4-FFF2-40B4-BE49-F238E27FC236}">
                <a16:creationId xmlns:a16="http://schemas.microsoft.com/office/drawing/2014/main" id="{99E89460-81B8-48D8-A885-4236E1F932EA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9550" y="1196975"/>
            <a:ext cx="0" cy="219075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" name="Group 13">
            <a:extLst>
              <a:ext uri="{FF2B5EF4-FFF2-40B4-BE49-F238E27FC236}">
                <a16:creationId xmlns:a16="http://schemas.microsoft.com/office/drawing/2014/main" id="{072C9266-FBDC-43F7-8CD4-11D9CE2F9CE8}"/>
              </a:ext>
            </a:extLst>
          </p:cNvPr>
          <p:cNvGrpSpPr>
            <a:grpSpLocks/>
          </p:cNvGrpSpPr>
          <p:nvPr/>
        </p:nvGrpSpPr>
        <p:grpSpPr bwMode="auto">
          <a:xfrm>
            <a:off x="6226175" y="1477963"/>
            <a:ext cx="1225550" cy="1685925"/>
            <a:chOff x="288" y="480"/>
            <a:chExt cx="1056" cy="1440"/>
          </a:xfrm>
        </p:grpSpPr>
        <p:sp>
          <p:nvSpPr>
            <p:cNvPr id="15421" name="Line 14">
              <a:extLst>
                <a:ext uri="{FF2B5EF4-FFF2-40B4-BE49-F238E27FC236}">
                  <a16:creationId xmlns:a16="http://schemas.microsoft.com/office/drawing/2014/main" id="{AB70276A-DFBD-40DB-8FEB-5A46415205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1200"/>
              <a:ext cx="1056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22" name="Line 15">
              <a:extLst>
                <a:ext uri="{FF2B5EF4-FFF2-40B4-BE49-F238E27FC236}">
                  <a16:creationId xmlns:a16="http://schemas.microsoft.com/office/drawing/2014/main" id="{2F06F83F-98AE-498D-9AE0-DCD7D2F0D8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1440"/>
              <a:ext cx="1056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23" name="Line 16">
              <a:extLst>
                <a:ext uri="{FF2B5EF4-FFF2-40B4-BE49-F238E27FC236}">
                  <a16:creationId xmlns:a16="http://schemas.microsoft.com/office/drawing/2014/main" id="{B5204F81-575E-484D-BA7D-E7A34CED12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720"/>
              <a:ext cx="1056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24" name="Line 17">
              <a:extLst>
                <a:ext uri="{FF2B5EF4-FFF2-40B4-BE49-F238E27FC236}">
                  <a16:creationId xmlns:a16="http://schemas.microsoft.com/office/drawing/2014/main" id="{15DCFA49-48ED-457D-A0E5-7B704C0F35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960"/>
              <a:ext cx="1056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25" name="Line 18">
              <a:extLst>
                <a:ext uri="{FF2B5EF4-FFF2-40B4-BE49-F238E27FC236}">
                  <a16:creationId xmlns:a16="http://schemas.microsoft.com/office/drawing/2014/main" id="{89FA7444-4986-4AA8-9DBB-7799AF0D20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1680"/>
              <a:ext cx="1056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26" name="Line 19">
              <a:extLst>
                <a:ext uri="{FF2B5EF4-FFF2-40B4-BE49-F238E27FC236}">
                  <a16:creationId xmlns:a16="http://schemas.microsoft.com/office/drawing/2014/main" id="{174CE533-566A-4A34-AF68-EF88D79DA9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480"/>
              <a:ext cx="1056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27" name="Line 20">
              <a:extLst>
                <a:ext uri="{FF2B5EF4-FFF2-40B4-BE49-F238E27FC236}">
                  <a16:creationId xmlns:a16="http://schemas.microsoft.com/office/drawing/2014/main" id="{4CE9B0A3-89BB-4DE2-A75B-DE701559AB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1920"/>
              <a:ext cx="1056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21">
            <a:extLst>
              <a:ext uri="{FF2B5EF4-FFF2-40B4-BE49-F238E27FC236}">
                <a16:creationId xmlns:a16="http://schemas.microsoft.com/office/drawing/2014/main" id="{45AC60B6-8CD8-403B-90B2-5E19CF734BC4}"/>
              </a:ext>
            </a:extLst>
          </p:cNvPr>
          <p:cNvGrpSpPr>
            <a:grpSpLocks/>
          </p:cNvGrpSpPr>
          <p:nvPr/>
        </p:nvGrpSpPr>
        <p:grpSpPr bwMode="auto">
          <a:xfrm>
            <a:off x="7562850" y="1533525"/>
            <a:ext cx="1112838" cy="1573213"/>
            <a:chOff x="4525" y="852"/>
            <a:chExt cx="851" cy="1191"/>
          </a:xfrm>
        </p:grpSpPr>
        <p:sp>
          <p:nvSpPr>
            <p:cNvPr id="15418" name="Line 22">
              <a:extLst>
                <a:ext uri="{FF2B5EF4-FFF2-40B4-BE49-F238E27FC236}">
                  <a16:creationId xmlns:a16="http://schemas.microsoft.com/office/drawing/2014/main" id="{32EACF89-49EA-4AA5-A3FE-4CD03CFA36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68" y="852"/>
              <a:ext cx="680" cy="596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19" name="Line 23">
              <a:extLst>
                <a:ext uri="{FF2B5EF4-FFF2-40B4-BE49-F238E27FC236}">
                  <a16:creationId xmlns:a16="http://schemas.microsoft.com/office/drawing/2014/main" id="{47182FB2-3F38-4483-AD73-CBEE80721A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8" y="1448"/>
              <a:ext cx="680" cy="59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20" name="Line 24">
              <a:extLst>
                <a:ext uri="{FF2B5EF4-FFF2-40B4-BE49-F238E27FC236}">
                  <a16:creationId xmlns:a16="http://schemas.microsoft.com/office/drawing/2014/main" id="{429AFC50-0B40-45AC-8B6D-D319E48D63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25" y="1448"/>
              <a:ext cx="851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6889" name="Rectangle 25" descr="宽下对角线">
            <a:extLst>
              <a:ext uri="{FF2B5EF4-FFF2-40B4-BE49-F238E27FC236}">
                <a16:creationId xmlns:a16="http://schemas.microsoft.com/office/drawing/2014/main" id="{5D4E9057-F9AC-4817-B496-FE732DFDC9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7288" y="2433638"/>
            <a:ext cx="111125" cy="1066800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>
              <a:solidFill>
                <a:schemeClr val="bg1"/>
              </a:solidFill>
            </a:endParaRPr>
          </a:p>
        </p:txBody>
      </p:sp>
      <p:sp>
        <p:nvSpPr>
          <p:cNvPr id="36890" name="Rectangle 26">
            <a:extLst>
              <a:ext uri="{FF2B5EF4-FFF2-40B4-BE49-F238E27FC236}">
                <a16:creationId xmlns:a16="http://schemas.microsoft.com/office/drawing/2014/main" id="{206817B2-F35B-45AE-B29F-1BFE15072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125" y="5060950"/>
            <a:ext cx="3152775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81000" indent="-381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  <a:ea typeface="仿宋_GB2312" pitchFamily="49" charset="-122"/>
              </a:rPr>
              <a:t>(1) </a:t>
            </a:r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知某一时刻波前，可用几何方法决定下一时刻波前；</a:t>
            </a:r>
          </a:p>
        </p:txBody>
      </p:sp>
      <p:sp>
        <p:nvSpPr>
          <p:cNvPr id="36891" name="Rectangle 27">
            <a:extLst>
              <a:ext uri="{FF2B5EF4-FFF2-40B4-BE49-F238E27FC236}">
                <a16:creationId xmlns:a16="http://schemas.microsoft.com/office/drawing/2014/main" id="{A6559D3B-73A7-4F2A-BA5F-E33D7E18F8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775" y="4648200"/>
            <a:ext cx="16716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00"/>
                </a:solidFill>
              </a:rPr>
              <a:t>说明</a:t>
            </a:r>
          </a:p>
        </p:txBody>
      </p:sp>
      <p:sp>
        <p:nvSpPr>
          <p:cNvPr id="36894" name="Text Box 30">
            <a:extLst>
              <a:ext uri="{FF2B5EF4-FFF2-40B4-BE49-F238E27FC236}">
                <a16:creationId xmlns:a16="http://schemas.microsoft.com/office/drawing/2014/main" id="{EA7BBAF1-0716-46FF-BC4B-D75859D236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3588" y="4767263"/>
            <a:ext cx="5159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i="1">
                <a:solidFill>
                  <a:schemeClr val="bg1"/>
                </a:solidFill>
              </a:rPr>
              <a:t>S</a:t>
            </a:r>
            <a:r>
              <a:rPr lang="en-US" altLang="zh-CN" sz="2000" baseline="-250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6895" name="Text Box 31">
            <a:extLst>
              <a:ext uri="{FF2B5EF4-FFF2-40B4-BE49-F238E27FC236}">
                <a16:creationId xmlns:a16="http://schemas.microsoft.com/office/drawing/2014/main" id="{A6D3603C-D95C-475C-B9CA-A96F973532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6388" y="4143375"/>
            <a:ext cx="6461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i="1">
                <a:solidFill>
                  <a:schemeClr val="bg1"/>
                </a:solidFill>
              </a:rPr>
              <a:t>S</a:t>
            </a:r>
            <a:r>
              <a:rPr lang="en-US" altLang="zh-CN" sz="2000" baseline="-250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6896" name="Text Box 32">
            <a:extLst>
              <a:ext uri="{FF2B5EF4-FFF2-40B4-BE49-F238E27FC236}">
                <a16:creationId xmlns:a16="http://schemas.microsoft.com/office/drawing/2014/main" id="{9DE09763-B068-4104-8518-9F36C3AB74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5286375"/>
            <a:ext cx="561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i="1">
                <a:solidFill>
                  <a:schemeClr val="bg1"/>
                </a:solidFill>
              </a:rPr>
              <a:t>O</a:t>
            </a:r>
            <a:endParaRPr lang="en-US" altLang="zh-CN" baseline="-25000">
              <a:solidFill>
                <a:schemeClr val="bg1"/>
              </a:solidFill>
            </a:endParaRPr>
          </a:p>
        </p:txBody>
      </p:sp>
      <p:graphicFrame>
        <p:nvGraphicFramePr>
          <p:cNvPr id="36897" name="Object 2">
            <a:extLst>
              <a:ext uri="{FF2B5EF4-FFF2-40B4-BE49-F238E27FC236}">
                <a16:creationId xmlns:a16="http://schemas.microsoft.com/office/drawing/2014/main" id="{6EF10512-C2B2-48B7-B31A-85541026A6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08463" y="4216400"/>
          <a:ext cx="357187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82" name="Equation" r:id="rId5" imgW="114376" imgH="171450" progId="Equation.3">
                  <p:embed/>
                </p:oleObj>
              </mc:Choice>
              <mc:Fallback>
                <p:oleObj name="Equation" r:id="rId5" imgW="114376" imgH="171450" progId="Equation.3">
                  <p:embed/>
                  <p:pic>
                    <p:nvPicPr>
                      <p:cNvPr id="36897" name="Object 2">
                        <a:extLst>
                          <a:ext uri="{FF2B5EF4-FFF2-40B4-BE49-F238E27FC236}">
                            <a16:creationId xmlns:a16="http://schemas.microsoft.com/office/drawing/2014/main" id="{6EF10512-C2B2-48B7-B31A-85541026A68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8463" y="4216400"/>
                        <a:ext cx="357187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98" name="Object 3">
            <a:extLst>
              <a:ext uri="{FF2B5EF4-FFF2-40B4-BE49-F238E27FC236}">
                <a16:creationId xmlns:a16="http://schemas.microsoft.com/office/drawing/2014/main" id="{6D98AF77-E38F-4D46-9AC1-991BF355C3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48250" y="4314825"/>
          <a:ext cx="4318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83" name="Equation" r:id="rId7" imgW="133337" imgH="171450" progId="Equation.3">
                  <p:embed/>
                </p:oleObj>
              </mc:Choice>
              <mc:Fallback>
                <p:oleObj name="Equation" r:id="rId7" imgW="133337" imgH="171450" progId="Equation.3">
                  <p:embed/>
                  <p:pic>
                    <p:nvPicPr>
                      <p:cNvPr id="36898" name="Object 3">
                        <a:extLst>
                          <a:ext uri="{FF2B5EF4-FFF2-40B4-BE49-F238E27FC236}">
                            <a16:creationId xmlns:a16="http://schemas.microsoft.com/office/drawing/2014/main" id="{6D98AF77-E38F-4D46-9AC1-991BF355C34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8250" y="4314825"/>
                        <a:ext cx="431800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99" name="Object 4">
            <a:extLst>
              <a:ext uri="{FF2B5EF4-FFF2-40B4-BE49-F238E27FC236}">
                <a16:creationId xmlns:a16="http://schemas.microsoft.com/office/drawing/2014/main" id="{D064C128-37F5-48D0-97DB-A99A6A130D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37050" y="6143625"/>
          <a:ext cx="200025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84" name="Equation" r:id="rId9" imgW="38227" imgH="104707" progId="Equation.3">
                  <p:embed/>
                </p:oleObj>
              </mc:Choice>
              <mc:Fallback>
                <p:oleObj name="Equation" r:id="rId9" imgW="38227" imgH="104707" progId="Equation.3">
                  <p:embed/>
                  <p:pic>
                    <p:nvPicPr>
                      <p:cNvPr id="36899" name="Object 4">
                        <a:extLst>
                          <a:ext uri="{FF2B5EF4-FFF2-40B4-BE49-F238E27FC236}">
                            <a16:creationId xmlns:a16="http://schemas.microsoft.com/office/drawing/2014/main" id="{D064C128-37F5-48D0-97DB-A99A6A130D7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7050" y="6143625"/>
                        <a:ext cx="200025" cy="344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900" name="Object 5">
            <a:extLst>
              <a:ext uri="{FF2B5EF4-FFF2-40B4-BE49-F238E27FC236}">
                <a16:creationId xmlns:a16="http://schemas.microsoft.com/office/drawing/2014/main" id="{68188A25-A8D4-4C5E-ADAC-E07B332649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22850" y="6143625"/>
          <a:ext cx="627063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85" name="Equation" r:id="rId11" imgW="333343" imgH="133486" progId="Equation.3">
                  <p:embed/>
                </p:oleObj>
              </mc:Choice>
              <mc:Fallback>
                <p:oleObj name="Equation" r:id="rId11" imgW="333343" imgH="133486" progId="Equation.3">
                  <p:embed/>
                  <p:pic>
                    <p:nvPicPr>
                      <p:cNvPr id="36900" name="Object 5">
                        <a:extLst>
                          <a:ext uri="{FF2B5EF4-FFF2-40B4-BE49-F238E27FC236}">
                            <a16:creationId xmlns:a16="http://schemas.microsoft.com/office/drawing/2014/main" id="{68188A25-A8D4-4C5E-ADAC-E07B3326492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2850" y="6143625"/>
                        <a:ext cx="627063" cy="29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37">
            <a:extLst>
              <a:ext uri="{FF2B5EF4-FFF2-40B4-BE49-F238E27FC236}">
                <a16:creationId xmlns:a16="http://schemas.microsoft.com/office/drawing/2014/main" id="{5DFA8B0C-E8EB-45D1-B990-B794877B778B}"/>
              </a:ext>
            </a:extLst>
          </p:cNvPr>
          <p:cNvGrpSpPr>
            <a:grpSpLocks/>
          </p:cNvGrpSpPr>
          <p:nvPr/>
        </p:nvGrpSpPr>
        <p:grpSpPr bwMode="auto">
          <a:xfrm>
            <a:off x="4140200" y="4776788"/>
            <a:ext cx="438150" cy="1262062"/>
            <a:chOff x="2900" y="2979"/>
            <a:chExt cx="276" cy="795"/>
          </a:xfrm>
        </p:grpSpPr>
        <p:sp>
          <p:nvSpPr>
            <p:cNvPr id="15413" name="Line 38">
              <a:extLst>
                <a:ext uri="{FF2B5EF4-FFF2-40B4-BE49-F238E27FC236}">
                  <a16:creationId xmlns:a16="http://schemas.microsoft.com/office/drawing/2014/main" id="{9C5D15E3-5AE8-4E77-8F21-29B4FAAC09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00" y="2979"/>
              <a:ext cx="276" cy="0"/>
            </a:xfrm>
            <a:prstGeom prst="line">
              <a:avLst/>
            </a:prstGeom>
            <a:noFill/>
            <a:ln w="19050">
              <a:solidFill>
                <a:srgbClr val="00FF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14" name="Line 39">
              <a:extLst>
                <a:ext uri="{FF2B5EF4-FFF2-40B4-BE49-F238E27FC236}">
                  <a16:creationId xmlns:a16="http://schemas.microsoft.com/office/drawing/2014/main" id="{EC738583-AB4D-43A8-B392-771CF63FB6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00" y="3377"/>
              <a:ext cx="276" cy="0"/>
            </a:xfrm>
            <a:prstGeom prst="line">
              <a:avLst/>
            </a:prstGeom>
            <a:noFill/>
            <a:ln w="19050">
              <a:solidFill>
                <a:srgbClr val="00FF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15" name="Line 40">
              <a:extLst>
                <a:ext uri="{FF2B5EF4-FFF2-40B4-BE49-F238E27FC236}">
                  <a16:creationId xmlns:a16="http://schemas.microsoft.com/office/drawing/2014/main" id="{7D5B1F5C-4915-409E-97C2-94F3392C2D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00" y="3586"/>
              <a:ext cx="276" cy="0"/>
            </a:xfrm>
            <a:prstGeom prst="line">
              <a:avLst/>
            </a:prstGeom>
            <a:noFill/>
            <a:ln w="19050">
              <a:solidFill>
                <a:srgbClr val="00FF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16" name="Line 41">
              <a:extLst>
                <a:ext uri="{FF2B5EF4-FFF2-40B4-BE49-F238E27FC236}">
                  <a16:creationId xmlns:a16="http://schemas.microsoft.com/office/drawing/2014/main" id="{45D7661C-8A80-4BCA-A6DE-138EB2E2DF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00" y="3774"/>
              <a:ext cx="276" cy="0"/>
            </a:xfrm>
            <a:prstGeom prst="line">
              <a:avLst/>
            </a:prstGeom>
            <a:noFill/>
            <a:ln w="19050">
              <a:solidFill>
                <a:srgbClr val="00FF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17" name="Line 42">
              <a:extLst>
                <a:ext uri="{FF2B5EF4-FFF2-40B4-BE49-F238E27FC236}">
                  <a16:creationId xmlns:a16="http://schemas.microsoft.com/office/drawing/2014/main" id="{13426091-1518-4DC0-AB74-DE854E3F1B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00" y="3184"/>
              <a:ext cx="276" cy="0"/>
            </a:xfrm>
            <a:prstGeom prst="line">
              <a:avLst/>
            </a:prstGeom>
            <a:noFill/>
            <a:ln w="19050">
              <a:solidFill>
                <a:srgbClr val="00FF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6908" name="Rectangle 44">
            <a:extLst>
              <a:ext uri="{FF2B5EF4-FFF2-40B4-BE49-F238E27FC236}">
                <a16:creationId xmlns:a16="http://schemas.microsoft.com/office/drawing/2014/main" id="{8650710C-9B33-43AF-83F9-746766039D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0313" y="160338"/>
            <a:ext cx="448627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lang="en-US" altLang="zh-CN" sz="3000">
                <a:solidFill>
                  <a:srgbClr val="00FF00"/>
                </a:solidFill>
                <a:ea typeface="黑体" panose="02010609060101010101" pitchFamily="49" charset="-122"/>
              </a:rPr>
              <a:t>§13.4   </a:t>
            </a:r>
            <a:r>
              <a:rPr lang="zh-CN" altLang="en-US" sz="3000">
                <a:solidFill>
                  <a:srgbClr val="00FF00"/>
                </a:solidFill>
                <a:ea typeface="黑体" panose="02010609060101010101" pitchFamily="49" charset="-122"/>
              </a:rPr>
              <a:t>惠更斯原理</a:t>
            </a:r>
          </a:p>
        </p:txBody>
      </p:sp>
      <p:sp>
        <p:nvSpPr>
          <p:cNvPr id="36909" name="Rectangle 45">
            <a:extLst>
              <a:ext uri="{FF2B5EF4-FFF2-40B4-BE49-F238E27FC236}">
                <a16:creationId xmlns:a16="http://schemas.microsoft.com/office/drawing/2014/main" id="{700BCD6F-F7C0-4BDE-9970-94A8155D5B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" y="714375"/>
            <a:ext cx="5991225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>
                <a:solidFill>
                  <a:schemeClr val="bg1"/>
                </a:solidFill>
              </a:rPr>
              <a:t>1690</a:t>
            </a:r>
            <a:r>
              <a:rPr lang="zh-CN" altLang="en-US">
                <a:solidFill>
                  <a:schemeClr val="bg1"/>
                </a:solidFill>
              </a:rPr>
              <a:t>年，荷兰物理学家惠更斯提出：</a:t>
            </a:r>
          </a:p>
        </p:txBody>
      </p:sp>
      <p:sp>
        <p:nvSpPr>
          <p:cNvPr id="36910" name="Rectangle 46">
            <a:extLst>
              <a:ext uri="{FF2B5EF4-FFF2-40B4-BE49-F238E27FC236}">
                <a16:creationId xmlns:a16="http://schemas.microsoft.com/office/drawing/2014/main" id="{081370E7-4337-4758-AFC1-D58FB66BAD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196975"/>
            <a:ext cx="4818063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41325" indent="-441325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>
                <a:solidFill>
                  <a:srgbClr val="00FFFF"/>
                </a:solidFill>
              </a:rPr>
              <a:t>(1) </a:t>
            </a:r>
            <a:r>
              <a:rPr lang="zh-CN" altLang="en-US">
                <a:solidFill>
                  <a:srgbClr val="00FFFF"/>
                </a:solidFill>
              </a:rPr>
              <a:t>行进中的波面上任意一点都可看作是新的子波源；</a:t>
            </a:r>
          </a:p>
        </p:txBody>
      </p:sp>
      <p:sp>
        <p:nvSpPr>
          <p:cNvPr id="36911" name="Rectangle 47">
            <a:extLst>
              <a:ext uri="{FF2B5EF4-FFF2-40B4-BE49-F238E27FC236}">
                <a16:creationId xmlns:a16="http://schemas.microsoft.com/office/drawing/2014/main" id="{97E4292B-4CAD-48BD-9371-77F76FE587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3086100"/>
            <a:ext cx="4818063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>
                <a:solidFill>
                  <a:srgbClr val="00FFFF"/>
                </a:solidFill>
              </a:rPr>
              <a:t>(3) </a:t>
            </a:r>
            <a:r>
              <a:rPr lang="zh-CN" altLang="en-US">
                <a:solidFill>
                  <a:srgbClr val="00FFFF"/>
                </a:solidFill>
              </a:rPr>
              <a:t>各个子波所形成的包络面，就是原波面在一定时间内所传播到的新波面。</a:t>
            </a:r>
          </a:p>
        </p:txBody>
      </p:sp>
      <p:sp>
        <p:nvSpPr>
          <p:cNvPr id="36912" name="Rectangle 48">
            <a:extLst>
              <a:ext uri="{FF2B5EF4-FFF2-40B4-BE49-F238E27FC236}">
                <a16:creationId xmlns:a16="http://schemas.microsoft.com/office/drawing/2014/main" id="{7F4359AD-66FB-4136-85CD-006A00A34A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2171700"/>
            <a:ext cx="46736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>
                <a:solidFill>
                  <a:srgbClr val="00FFFF"/>
                </a:solidFill>
              </a:rPr>
              <a:t>(2) </a:t>
            </a:r>
            <a:r>
              <a:rPr lang="zh-CN" altLang="en-US">
                <a:solidFill>
                  <a:srgbClr val="00FFFF"/>
                </a:solidFill>
              </a:rPr>
              <a:t>所有子波源各自向外发出许多子波；</a:t>
            </a:r>
          </a:p>
        </p:txBody>
      </p:sp>
      <p:sp>
        <p:nvSpPr>
          <p:cNvPr id="36914" name="AutoShape 50">
            <a:extLst>
              <a:ext uri="{FF2B5EF4-FFF2-40B4-BE49-F238E27FC236}">
                <a16:creationId xmlns:a16="http://schemas.microsoft.com/office/drawing/2014/main" id="{017970A7-B6CC-40A7-B6B5-09A9BE3A9C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488" y="4586288"/>
            <a:ext cx="360362" cy="576262"/>
          </a:xfrm>
          <a:prstGeom prst="star4">
            <a:avLst>
              <a:gd name="adj" fmla="val 18519"/>
            </a:avLst>
          </a:prstGeom>
          <a:gradFill rotWithShape="0">
            <a:gsLst>
              <a:gs pos="0">
                <a:srgbClr val="99FF99"/>
              </a:gs>
              <a:gs pos="100000">
                <a:srgbClr val="477647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>
              <a:solidFill>
                <a:schemeClr val="bg1"/>
              </a:solidFill>
            </a:endParaRPr>
          </a:p>
        </p:txBody>
      </p:sp>
      <p:grpSp>
        <p:nvGrpSpPr>
          <p:cNvPr id="7" name="Group 51">
            <a:extLst>
              <a:ext uri="{FF2B5EF4-FFF2-40B4-BE49-F238E27FC236}">
                <a16:creationId xmlns:a16="http://schemas.microsoft.com/office/drawing/2014/main" id="{1AFC4A4A-35EC-41E5-A45D-D2AF011AF668}"/>
              </a:ext>
            </a:extLst>
          </p:cNvPr>
          <p:cNvGrpSpPr>
            <a:grpSpLocks/>
          </p:cNvGrpSpPr>
          <p:nvPr/>
        </p:nvGrpSpPr>
        <p:grpSpPr bwMode="auto">
          <a:xfrm>
            <a:off x="5608638" y="3832225"/>
            <a:ext cx="431800" cy="292100"/>
            <a:chOff x="5012" y="3612"/>
            <a:chExt cx="272" cy="184"/>
          </a:xfrm>
          <a:solidFill>
            <a:srgbClr val="00FF00">
              <a:alpha val="54000"/>
            </a:srgbClr>
          </a:solidFill>
        </p:grpSpPr>
        <p:grpSp>
          <p:nvGrpSpPr>
            <p:cNvPr id="8" name="Group 52">
              <a:extLst>
                <a:ext uri="{FF2B5EF4-FFF2-40B4-BE49-F238E27FC236}">
                  <a16:creationId xmlns:a16="http://schemas.microsoft.com/office/drawing/2014/main" id="{F3B13AE9-DF55-498A-BC90-2E6A89A6B3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30" y="3621"/>
              <a:ext cx="248" cy="175"/>
              <a:chOff x="4958" y="1120"/>
              <a:chExt cx="248" cy="175"/>
            </a:xfrm>
            <a:grpFill/>
          </p:grpSpPr>
          <p:sp>
            <p:nvSpPr>
              <p:cNvPr id="20539" name="AutoShape 53">
                <a:hlinkClick r:id="rId13" action="ppaction://hlinkfile"/>
                <a:extLst>
                  <a:ext uri="{FF2B5EF4-FFF2-40B4-BE49-F238E27FC236}">
                    <a16:creationId xmlns:a16="http://schemas.microsoft.com/office/drawing/2014/main" id="{5E2C5017-D0E8-4BD2-A3A7-4F840BF457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58" y="1120"/>
                <a:ext cx="248" cy="175"/>
              </a:xfrm>
              <a:prstGeom prst="roundRect">
                <a:avLst>
                  <a:gd name="adj" fmla="val 19116"/>
                </a:avLst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kumimoji="0"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0540" name="AutoShape 54">
                <a:extLst>
                  <a:ext uri="{FF2B5EF4-FFF2-40B4-BE49-F238E27FC236}">
                    <a16:creationId xmlns:a16="http://schemas.microsoft.com/office/drawing/2014/main" id="{C89F1C33-8806-45F4-9069-B308C1081C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1" y="1154"/>
                <a:ext cx="179" cy="104"/>
              </a:xfrm>
              <a:prstGeom prst="roundRect">
                <a:avLst>
                  <a:gd name="adj" fmla="val 22079"/>
                </a:avLst>
              </a:prstGeom>
              <a:grpFill/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kumimoji="0"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0541" name="AutoShape 55">
                <a:extLst>
                  <a:ext uri="{FF2B5EF4-FFF2-40B4-BE49-F238E27FC236}">
                    <a16:creationId xmlns:a16="http://schemas.microsoft.com/office/drawing/2014/main" id="{0C8E4304-2F1A-4809-8689-21D13602BD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5054" y="1174"/>
                <a:ext cx="66" cy="66"/>
              </a:xfrm>
              <a:prstGeom prst="triangle">
                <a:avLst>
                  <a:gd name="adj" fmla="val 50000"/>
                </a:avLst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kumimoji="0"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0542" name="Line 56">
                <a:extLst>
                  <a:ext uri="{FF2B5EF4-FFF2-40B4-BE49-F238E27FC236}">
                    <a16:creationId xmlns:a16="http://schemas.microsoft.com/office/drawing/2014/main" id="{E1D64BEE-AC91-4104-A110-5C5C892F32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85" y="1177"/>
                <a:ext cx="0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20538" name="Rectangle 57">
              <a:hlinkClick r:id="rId14" action="ppaction://hlinkfile" tooltip="点击播放动画"/>
              <a:extLst>
                <a:ext uri="{FF2B5EF4-FFF2-40B4-BE49-F238E27FC236}">
                  <a16:creationId xmlns:a16="http://schemas.microsoft.com/office/drawing/2014/main" id="{6978FF48-4345-41E1-B4BC-E89A5726C0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2" y="3612"/>
              <a:ext cx="272" cy="181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kumimoji="0"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36922" name="Oval 58">
            <a:extLst>
              <a:ext uri="{FF2B5EF4-FFF2-40B4-BE49-F238E27FC236}">
                <a16:creationId xmlns:a16="http://schemas.microsoft.com/office/drawing/2014/main" id="{9B6F7259-C4D2-4E12-8B48-F792C94FA7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4338" y="4778375"/>
            <a:ext cx="1006475" cy="1004888"/>
          </a:xfrm>
          <a:prstGeom prst="ellipse">
            <a:avLst/>
          </a:prstGeom>
          <a:noFill/>
          <a:ln w="38100">
            <a:solidFill>
              <a:srgbClr val="FFC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>
              <a:solidFill>
                <a:schemeClr val="bg1"/>
              </a:solidFill>
            </a:endParaRPr>
          </a:p>
        </p:txBody>
      </p:sp>
      <p:sp>
        <p:nvSpPr>
          <p:cNvPr id="36923" name="Oval 59">
            <a:extLst>
              <a:ext uri="{FF2B5EF4-FFF2-40B4-BE49-F238E27FC236}">
                <a16:creationId xmlns:a16="http://schemas.microsoft.com/office/drawing/2014/main" id="{FE24935A-026C-4ED8-ACA5-4580E6FC60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6325" y="4191000"/>
            <a:ext cx="2190750" cy="2190750"/>
          </a:xfrm>
          <a:prstGeom prst="ellipse">
            <a:avLst/>
          </a:prstGeom>
          <a:noFill/>
          <a:ln w="38100">
            <a:solidFill>
              <a:srgbClr val="FFC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>
              <a:solidFill>
                <a:schemeClr val="bg1"/>
              </a:solidFill>
            </a:endParaRPr>
          </a:p>
        </p:txBody>
      </p:sp>
      <p:sp>
        <p:nvSpPr>
          <p:cNvPr id="36926" name="Line 62">
            <a:extLst>
              <a:ext uri="{FF2B5EF4-FFF2-40B4-BE49-F238E27FC236}">
                <a16:creationId xmlns:a16="http://schemas.microsoft.com/office/drawing/2014/main" id="{E2B00CF2-B8E6-4464-8964-D6F0F56770E5}"/>
              </a:ext>
            </a:extLst>
          </p:cNvPr>
          <p:cNvSpPr>
            <a:spLocks noChangeShapeType="1"/>
          </p:cNvSpPr>
          <p:nvPr/>
        </p:nvSpPr>
        <p:spPr bwMode="auto">
          <a:xfrm>
            <a:off x="4970463" y="4433888"/>
            <a:ext cx="0" cy="2047875"/>
          </a:xfrm>
          <a:prstGeom prst="line">
            <a:avLst/>
          </a:prstGeom>
          <a:noFill/>
          <a:ln w="38100">
            <a:solidFill>
              <a:srgbClr val="FFC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927" name="Line 63">
            <a:extLst>
              <a:ext uri="{FF2B5EF4-FFF2-40B4-BE49-F238E27FC236}">
                <a16:creationId xmlns:a16="http://schemas.microsoft.com/office/drawing/2014/main" id="{24CBC7AD-193D-4362-8663-8386BE94C081}"/>
              </a:ext>
            </a:extLst>
          </p:cNvPr>
          <p:cNvSpPr>
            <a:spLocks noChangeShapeType="1"/>
          </p:cNvSpPr>
          <p:nvPr/>
        </p:nvSpPr>
        <p:spPr bwMode="auto">
          <a:xfrm>
            <a:off x="4614863" y="4433888"/>
            <a:ext cx="0" cy="2047875"/>
          </a:xfrm>
          <a:prstGeom prst="line">
            <a:avLst/>
          </a:prstGeom>
          <a:noFill/>
          <a:ln w="38100">
            <a:solidFill>
              <a:srgbClr val="FFC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" name="Group 64">
            <a:extLst>
              <a:ext uri="{FF2B5EF4-FFF2-40B4-BE49-F238E27FC236}">
                <a16:creationId xmlns:a16="http://schemas.microsoft.com/office/drawing/2014/main" id="{4E55C2E5-F681-4889-B2B4-D217B67104D3}"/>
              </a:ext>
            </a:extLst>
          </p:cNvPr>
          <p:cNvGrpSpPr>
            <a:grpSpLocks/>
          </p:cNvGrpSpPr>
          <p:nvPr/>
        </p:nvGrpSpPr>
        <p:grpSpPr bwMode="auto">
          <a:xfrm>
            <a:off x="6207125" y="4224338"/>
            <a:ext cx="2109788" cy="2103437"/>
            <a:chOff x="3910" y="2589"/>
            <a:chExt cx="1329" cy="1325"/>
          </a:xfrm>
        </p:grpSpPr>
        <p:sp>
          <p:nvSpPr>
            <p:cNvPr id="15404" name="Arc 65">
              <a:extLst>
                <a:ext uri="{FF2B5EF4-FFF2-40B4-BE49-F238E27FC236}">
                  <a16:creationId xmlns:a16="http://schemas.microsoft.com/office/drawing/2014/main" id="{3AC2EC7C-328C-4ACB-B26F-CC9B0882983F}"/>
                </a:ext>
              </a:extLst>
            </p:cNvPr>
            <p:cNvSpPr>
              <a:spLocks/>
            </p:cNvSpPr>
            <p:nvPr/>
          </p:nvSpPr>
          <p:spPr bwMode="auto">
            <a:xfrm rot="7543660" flipH="1">
              <a:off x="4295" y="2557"/>
              <a:ext cx="624" cy="687"/>
            </a:xfrm>
            <a:custGeom>
              <a:avLst/>
              <a:gdLst>
                <a:gd name="T0" fmla="*/ 0 w 41147"/>
                <a:gd name="T1" fmla="*/ 0 h 43200"/>
                <a:gd name="T2" fmla="*/ 0 w 41147"/>
                <a:gd name="T3" fmla="*/ 0 h 43200"/>
                <a:gd name="T4" fmla="*/ 0 w 41147"/>
                <a:gd name="T5" fmla="*/ 0 h 43200"/>
                <a:gd name="T6" fmla="*/ 0 60000 65536"/>
                <a:gd name="T7" fmla="*/ 0 60000 65536"/>
                <a:gd name="T8" fmla="*/ 0 60000 65536"/>
                <a:gd name="T9" fmla="*/ 0 w 41147"/>
                <a:gd name="T10" fmla="*/ 0 h 43200"/>
                <a:gd name="T11" fmla="*/ 41147 w 41147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1147" h="43200" fill="none" extrusionOk="0">
                  <a:moveTo>
                    <a:pt x="19546" y="0"/>
                  </a:moveTo>
                  <a:cubicBezTo>
                    <a:pt x="31476" y="0"/>
                    <a:pt x="41147" y="9670"/>
                    <a:pt x="41147" y="21600"/>
                  </a:cubicBezTo>
                  <a:cubicBezTo>
                    <a:pt x="41147" y="33529"/>
                    <a:pt x="31476" y="43200"/>
                    <a:pt x="19547" y="43200"/>
                  </a:cubicBezTo>
                  <a:cubicBezTo>
                    <a:pt x="11177" y="43200"/>
                    <a:pt x="3561" y="38365"/>
                    <a:pt x="0" y="30791"/>
                  </a:cubicBezTo>
                </a:path>
                <a:path w="41147" h="43200" stroke="0" extrusionOk="0">
                  <a:moveTo>
                    <a:pt x="19546" y="0"/>
                  </a:moveTo>
                  <a:cubicBezTo>
                    <a:pt x="31476" y="0"/>
                    <a:pt x="41147" y="9670"/>
                    <a:pt x="41147" y="21600"/>
                  </a:cubicBezTo>
                  <a:cubicBezTo>
                    <a:pt x="41147" y="33529"/>
                    <a:pt x="31476" y="43200"/>
                    <a:pt x="19547" y="43200"/>
                  </a:cubicBezTo>
                  <a:cubicBezTo>
                    <a:pt x="11177" y="43200"/>
                    <a:pt x="3561" y="38365"/>
                    <a:pt x="0" y="30791"/>
                  </a:cubicBezTo>
                  <a:lnTo>
                    <a:pt x="19547" y="21600"/>
                  </a:lnTo>
                  <a:lnTo>
                    <a:pt x="19546" y="0"/>
                  </a:lnTo>
                  <a:close/>
                </a:path>
              </a:pathLst>
            </a:custGeom>
            <a:noFill/>
            <a:ln w="12700">
              <a:solidFill>
                <a:srgbClr val="FFFF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05" name="Arc 66">
              <a:extLst>
                <a:ext uri="{FF2B5EF4-FFF2-40B4-BE49-F238E27FC236}">
                  <a16:creationId xmlns:a16="http://schemas.microsoft.com/office/drawing/2014/main" id="{18EFB329-8978-47E8-B4F4-05934491236C}"/>
                </a:ext>
              </a:extLst>
            </p:cNvPr>
            <p:cNvSpPr>
              <a:spLocks/>
            </p:cNvSpPr>
            <p:nvPr/>
          </p:nvSpPr>
          <p:spPr bwMode="auto">
            <a:xfrm rot="14961412" flipH="1">
              <a:off x="4542" y="3121"/>
              <a:ext cx="624" cy="687"/>
            </a:xfrm>
            <a:custGeom>
              <a:avLst/>
              <a:gdLst>
                <a:gd name="T0" fmla="*/ 0 w 41147"/>
                <a:gd name="T1" fmla="*/ 0 h 43200"/>
                <a:gd name="T2" fmla="*/ 0 w 41147"/>
                <a:gd name="T3" fmla="*/ 0 h 43200"/>
                <a:gd name="T4" fmla="*/ 0 w 41147"/>
                <a:gd name="T5" fmla="*/ 0 h 43200"/>
                <a:gd name="T6" fmla="*/ 0 60000 65536"/>
                <a:gd name="T7" fmla="*/ 0 60000 65536"/>
                <a:gd name="T8" fmla="*/ 0 60000 65536"/>
                <a:gd name="T9" fmla="*/ 0 w 41147"/>
                <a:gd name="T10" fmla="*/ 0 h 43200"/>
                <a:gd name="T11" fmla="*/ 41147 w 41147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1147" h="43200" fill="none" extrusionOk="0">
                  <a:moveTo>
                    <a:pt x="19546" y="0"/>
                  </a:moveTo>
                  <a:cubicBezTo>
                    <a:pt x="31476" y="0"/>
                    <a:pt x="41147" y="9670"/>
                    <a:pt x="41147" y="21600"/>
                  </a:cubicBezTo>
                  <a:cubicBezTo>
                    <a:pt x="41147" y="33529"/>
                    <a:pt x="31476" y="43200"/>
                    <a:pt x="19547" y="43200"/>
                  </a:cubicBezTo>
                  <a:cubicBezTo>
                    <a:pt x="11177" y="43200"/>
                    <a:pt x="3561" y="38365"/>
                    <a:pt x="0" y="30791"/>
                  </a:cubicBezTo>
                </a:path>
                <a:path w="41147" h="43200" stroke="0" extrusionOk="0">
                  <a:moveTo>
                    <a:pt x="19546" y="0"/>
                  </a:moveTo>
                  <a:cubicBezTo>
                    <a:pt x="31476" y="0"/>
                    <a:pt x="41147" y="9670"/>
                    <a:pt x="41147" y="21600"/>
                  </a:cubicBezTo>
                  <a:cubicBezTo>
                    <a:pt x="41147" y="33529"/>
                    <a:pt x="31476" y="43200"/>
                    <a:pt x="19547" y="43200"/>
                  </a:cubicBezTo>
                  <a:cubicBezTo>
                    <a:pt x="11177" y="43200"/>
                    <a:pt x="3561" y="38365"/>
                    <a:pt x="0" y="30791"/>
                  </a:cubicBezTo>
                  <a:lnTo>
                    <a:pt x="19547" y="21600"/>
                  </a:lnTo>
                  <a:lnTo>
                    <a:pt x="19546" y="0"/>
                  </a:lnTo>
                  <a:close/>
                </a:path>
              </a:pathLst>
            </a:custGeom>
            <a:noFill/>
            <a:ln w="12700">
              <a:solidFill>
                <a:srgbClr val="FFFF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06" name="Arc 67">
              <a:extLst>
                <a:ext uri="{FF2B5EF4-FFF2-40B4-BE49-F238E27FC236}">
                  <a16:creationId xmlns:a16="http://schemas.microsoft.com/office/drawing/2014/main" id="{7A973CE1-0A9B-48B7-8566-BA562AD3A93A}"/>
                </a:ext>
              </a:extLst>
            </p:cNvPr>
            <p:cNvSpPr>
              <a:spLocks/>
            </p:cNvSpPr>
            <p:nvPr/>
          </p:nvSpPr>
          <p:spPr bwMode="auto">
            <a:xfrm rot="561731" flipH="1">
              <a:off x="3923" y="3053"/>
              <a:ext cx="624" cy="686"/>
            </a:xfrm>
            <a:custGeom>
              <a:avLst/>
              <a:gdLst>
                <a:gd name="T0" fmla="*/ 0 w 41147"/>
                <a:gd name="T1" fmla="*/ 0 h 43200"/>
                <a:gd name="T2" fmla="*/ 0 w 41147"/>
                <a:gd name="T3" fmla="*/ 0 h 43200"/>
                <a:gd name="T4" fmla="*/ 0 w 41147"/>
                <a:gd name="T5" fmla="*/ 0 h 43200"/>
                <a:gd name="T6" fmla="*/ 0 60000 65536"/>
                <a:gd name="T7" fmla="*/ 0 60000 65536"/>
                <a:gd name="T8" fmla="*/ 0 60000 65536"/>
                <a:gd name="T9" fmla="*/ 0 w 41147"/>
                <a:gd name="T10" fmla="*/ 0 h 43200"/>
                <a:gd name="T11" fmla="*/ 41147 w 41147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1147" h="43200" fill="none" extrusionOk="0">
                  <a:moveTo>
                    <a:pt x="19546" y="0"/>
                  </a:moveTo>
                  <a:cubicBezTo>
                    <a:pt x="31476" y="0"/>
                    <a:pt x="41147" y="9670"/>
                    <a:pt x="41147" y="21600"/>
                  </a:cubicBezTo>
                  <a:cubicBezTo>
                    <a:pt x="41147" y="33529"/>
                    <a:pt x="31476" y="43200"/>
                    <a:pt x="19547" y="43200"/>
                  </a:cubicBezTo>
                  <a:cubicBezTo>
                    <a:pt x="11177" y="43200"/>
                    <a:pt x="3561" y="38365"/>
                    <a:pt x="0" y="30791"/>
                  </a:cubicBezTo>
                </a:path>
                <a:path w="41147" h="43200" stroke="0" extrusionOk="0">
                  <a:moveTo>
                    <a:pt x="19546" y="0"/>
                  </a:moveTo>
                  <a:cubicBezTo>
                    <a:pt x="31476" y="0"/>
                    <a:pt x="41147" y="9670"/>
                    <a:pt x="41147" y="21600"/>
                  </a:cubicBezTo>
                  <a:cubicBezTo>
                    <a:pt x="41147" y="33529"/>
                    <a:pt x="31476" y="43200"/>
                    <a:pt x="19547" y="43200"/>
                  </a:cubicBezTo>
                  <a:cubicBezTo>
                    <a:pt x="11177" y="43200"/>
                    <a:pt x="3561" y="38365"/>
                    <a:pt x="0" y="30791"/>
                  </a:cubicBezTo>
                  <a:lnTo>
                    <a:pt x="19547" y="21600"/>
                  </a:lnTo>
                  <a:lnTo>
                    <a:pt x="19546" y="0"/>
                  </a:lnTo>
                  <a:close/>
                </a:path>
              </a:pathLst>
            </a:custGeom>
            <a:noFill/>
            <a:ln w="12700">
              <a:solidFill>
                <a:srgbClr val="FFFF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07" name="Arc 68">
              <a:extLst>
                <a:ext uri="{FF2B5EF4-FFF2-40B4-BE49-F238E27FC236}">
                  <a16:creationId xmlns:a16="http://schemas.microsoft.com/office/drawing/2014/main" id="{BAA9E9F8-77C8-44E0-AD93-7CDAD527925F}"/>
                </a:ext>
              </a:extLst>
            </p:cNvPr>
            <p:cNvSpPr>
              <a:spLocks/>
            </p:cNvSpPr>
            <p:nvPr/>
          </p:nvSpPr>
          <p:spPr bwMode="auto">
            <a:xfrm rot="20013391" flipH="1">
              <a:off x="4076" y="3213"/>
              <a:ext cx="624" cy="687"/>
            </a:xfrm>
            <a:custGeom>
              <a:avLst/>
              <a:gdLst>
                <a:gd name="T0" fmla="*/ 0 w 41147"/>
                <a:gd name="T1" fmla="*/ 0 h 43200"/>
                <a:gd name="T2" fmla="*/ 0 w 41147"/>
                <a:gd name="T3" fmla="*/ 0 h 43200"/>
                <a:gd name="T4" fmla="*/ 0 w 41147"/>
                <a:gd name="T5" fmla="*/ 0 h 43200"/>
                <a:gd name="T6" fmla="*/ 0 60000 65536"/>
                <a:gd name="T7" fmla="*/ 0 60000 65536"/>
                <a:gd name="T8" fmla="*/ 0 60000 65536"/>
                <a:gd name="T9" fmla="*/ 0 w 41147"/>
                <a:gd name="T10" fmla="*/ 0 h 43200"/>
                <a:gd name="T11" fmla="*/ 41147 w 41147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1147" h="43200" fill="none" extrusionOk="0">
                  <a:moveTo>
                    <a:pt x="19546" y="0"/>
                  </a:moveTo>
                  <a:cubicBezTo>
                    <a:pt x="31476" y="0"/>
                    <a:pt x="41147" y="9670"/>
                    <a:pt x="41147" y="21600"/>
                  </a:cubicBezTo>
                  <a:cubicBezTo>
                    <a:pt x="41147" y="33529"/>
                    <a:pt x="31476" y="43200"/>
                    <a:pt x="19547" y="43200"/>
                  </a:cubicBezTo>
                  <a:cubicBezTo>
                    <a:pt x="11177" y="43200"/>
                    <a:pt x="3561" y="38365"/>
                    <a:pt x="0" y="30791"/>
                  </a:cubicBezTo>
                </a:path>
                <a:path w="41147" h="43200" stroke="0" extrusionOk="0">
                  <a:moveTo>
                    <a:pt x="19546" y="0"/>
                  </a:moveTo>
                  <a:cubicBezTo>
                    <a:pt x="31476" y="0"/>
                    <a:pt x="41147" y="9670"/>
                    <a:pt x="41147" y="21600"/>
                  </a:cubicBezTo>
                  <a:cubicBezTo>
                    <a:pt x="41147" y="33529"/>
                    <a:pt x="31476" y="43200"/>
                    <a:pt x="19547" y="43200"/>
                  </a:cubicBezTo>
                  <a:cubicBezTo>
                    <a:pt x="11177" y="43200"/>
                    <a:pt x="3561" y="38365"/>
                    <a:pt x="0" y="30791"/>
                  </a:cubicBezTo>
                  <a:lnTo>
                    <a:pt x="19547" y="21600"/>
                  </a:lnTo>
                  <a:lnTo>
                    <a:pt x="19546" y="0"/>
                  </a:lnTo>
                  <a:close/>
                </a:path>
              </a:pathLst>
            </a:custGeom>
            <a:noFill/>
            <a:ln w="12700">
              <a:solidFill>
                <a:srgbClr val="FFFF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08" name="Arc 69">
              <a:extLst>
                <a:ext uri="{FF2B5EF4-FFF2-40B4-BE49-F238E27FC236}">
                  <a16:creationId xmlns:a16="http://schemas.microsoft.com/office/drawing/2014/main" id="{EAD3F9B4-66DC-46C0-AD2C-2C6A2E30AF24}"/>
                </a:ext>
              </a:extLst>
            </p:cNvPr>
            <p:cNvSpPr>
              <a:spLocks/>
            </p:cNvSpPr>
            <p:nvPr/>
          </p:nvSpPr>
          <p:spPr bwMode="auto">
            <a:xfrm rot="2685447" flipH="1">
              <a:off x="3910" y="2836"/>
              <a:ext cx="624" cy="686"/>
            </a:xfrm>
            <a:custGeom>
              <a:avLst/>
              <a:gdLst>
                <a:gd name="T0" fmla="*/ 0 w 41147"/>
                <a:gd name="T1" fmla="*/ 0 h 43200"/>
                <a:gd name="T2" fmla="*/ 0 w 41147"/>
                <a:gd name="T3" fmla="*/ 0 h 43200"/>
                <a:gd name="T4" fmla="*/ 0 w 41147"/>
                <a:gd name="T5" fmla="*/ 0 h 43200"/>
                <a:gd name="T6" fmla="*/ 0 60000 65536"/>
                <a:gd name="T7" fmla="*/ 0 60000 65536"/>
                <a:gd name="T8" fmla="*/ 0 60000 65536"/>
                <a:gd name="T9" fmla="*/ 0 w 41147"/>
                <a:gd name="T10" fmla="*/ 0 h 43200"/>
                <a:gd name="T11" fmla="*/ 41147 w 41147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1147" h="43200" fill="none" extrusionOk="0">
                  <a:moveTo>
                    <a:pt x="19546" y="0"/>
                  </a:moveTo>
                  <a:cubicBezTo>
                    <a:pt x="31476" y="0"/>
                    <a:pt x="41147" y="9670"/>
                    <a:pt x="41147" y="21600"/>
                  </a:cubicBezTo>
                  <a:cubicBezTo>
                    <a:pt x="41147" y="33529"/>
                    <a:pt x="31476" y="43200"/>
                    <a:pt x="19547" y="43200"/>
                  </a:cubicBezTo>
                  <a:cubicBezTo>
                    <a:pt x="11177" y="43200"/>
                    <a:pt x="3561" y="38365"/>
                    <a:pt x="0" y="30791"/>
                  </a:cubicBezTo>
                </a:path>
                <a:path w="41147" h="43200" stroke="0" extrusionOk="0">
                  <a:moveTo>
                    <a:pt x="19546" y="0"/>
                  </a:moveTo>
                  <a:cubicBezTo>
                    <a:pt x="31476" y="0"/>
                    <a:pt x="41147" y="9670"/>
                    <a:pt x="41147" y="21600"/>
                  </a:cubicBezTo>
                  <a:cubicBezTo>
                    <a:pt x="41147" y="33529"/>
                    <a:pt x="31476" y="43200"/>
                    <a:pt x="19547" y="43200"/>
                  </a:cubicBezTo>
                  <a:cubicBezTo>
                    <a:pt x="11177" y="43200"/>
                    <a:pt x="3561" y="38365"/>
                    <a:pt x="0" y="30791"/>
                  </a:cubicBezTo>
                  <a:lnTo>
                    <a:pt x="19547" y="21600"/>
                  </a:lnTo>
                  <a:lnTo>
                    <a:pt x="19546" y="0"/>
                  </a:lnTo>
                  <a:close/>
                </a:path>
              </a:pathLst>
            </a:custGeom>
            <a:noFill/>
            <a:ln w="12700">
              <a:solidFill>
                <a:srgbClr val="FFFF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09" name="Arc 70">
              <a:extLst>
                <a:ext uri="{FF2B5EF4-FFF2-40B4-BE49-F238E27FC236}">
                  <a16:creationId xmlns:a16="http://schemas.microsoft.com/office/drawing/2014/main" id="{45626CCC-CEFF-4BE2-9E65-E63FE0F65BD1}"/>
                </a:ext>
              </a:extLst>
            </p:cNvPr>
            <p:cNvSpPr>
              <a:spLocks/>
            </p:cNvSpPr>
            <p:nvPr/>
          </p:nvSpPr>
          <p:spPr bwMode="auto">
            <a:xfrm rot="9854458" flipH="1">
              <a:off x="4504" y="2654"/>
              <a:ext cx="624" cy="686"/>
            </a:xfrm>
            <a:custGeom>
              <a:avLst/>
              <a:gdLst>
                <a:gd name="T0" fmla="*/ 0 w 41147"/>
                <a:gd name="T1" fmla="*/ 0 h 43200"/>
                <a:gd name="T2" fmla="*/ 0 w 41147"/>
                <a:gd name="T3" fmla="*/ 0 h 43200"/>
                <a:gd name="T4" fmla="*/ 0 w 41147"/>
                <a:gd name="T5" fmla="*/ 0 h 43200"/>
                <a:gd name="T6" fmla="*/ 0 60000 65536"/>
                <a:gd name="T7" fmla="*/ 0 60000 65536"/>
                <a:gd name="T8" fmla="*/ 0 60000 65536"/>
                <a:gd name="T9" fmla="*/ 0 w 41147"/>
                <a:gd name="T10" fmla="*/ 0 h 43200"/>
                <a:gd name="T11" fmla="*/ 41147 w 41147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1147" h="43200" fill="none" extrusionOk="0">
                  <a:moveTo>
                    <a:pt x="19546" y="0"/>
                  </a:moveTo>
                  <a:cubicBezTo>
                    <a:pt x="31476" y="0"/>
                    <a:pt x="41147" y="9670"/>
                    <a:pt x="41147" y="21600"/>
                  </a:cubicBezTo>
                  <a:cubicBezTo>
                    <a:pt x="41147" y="33529"/>
                    <a:pt x="31476" y="43200"/>
                    <a:pt x="19547" y="43200"/>
                  </a:cubicBezTo>
                  <a:cubicBezTo>
                    <a:pt x="11177" y="43200"/>
                    <a:pt x="3561" y="38365"/>
                    <a:pt x="0" y="30791"/>
                  </a:cubicBezTo>
                </a:path>
                <a:path w="41147" h="43200" stroke="0" extrusionOk="0">
                  <a:moveTo>
                    <a:pt x="19546" y="0"/>
                  </a:moveTo>
                  <a:cubicBezTo>
                    <a:pt x="31476" y="0"/>
                    <a:pt x="41147" y="9670"/>
                    <a:pt x="41147" y="21600"/>
                  </a:cubicBezTo>
                  <a:cubicBezTo>
                    <a:pt x="41147" y="33529"/>
                    <a:pt x="31476" y="43200"/>
                    <a:pt x="19547" y="43200"/>
                  </a:cubicBezTo>
                  <a:cubicBezTo>
                    <a:pt x="11177" y="43200"/>
                    <a:pt x="3561" y="38365"/>
                    <a:pt x="0" y="30791"/>
                  </a:cubicBezTo>
                  <a:lnTo>
                    <a:pt x="19547" y="21600"/>
                  </a:lnTo>
                  <a:lnTo>
                    <a:pt x="19546" y="0"/>
                  </a:lnTo>
                  <a:close/>
                </a:path>
              </a:pathLst>
            </a:custGeom>
            <a:noFill/>
            <a:ln w="12700">
              <a:solidFill>
                <a:srgbClr val="FFFF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10" name="Arc 71">
              <a:extLst>
                <a:ext uri="{FF2B5EF4-FFF2-40B4-BE49-F238E27FC236}">
                  <a16:creationId xmlns:a16="http://schemas.microsoft.com/office/drawing/2014/main" id="{3255F155-BF1B-4101-9966-65B1E0DE96FE}"/>
                </a:ext>
              </a:extLst>
            </p:cNvPr>
            <p:cNvSpPr>
              <a:spLocks/>
            </p:cNvSpPr>
            <p:nvPr/>
          </p:nvSpPr>
          <p:spPr bwMode="auto">
            <a:xfrm rot="12831138" flipH="1">
              <a:off x="4615" y="2919"/>
              <a:ext cx="624" cy="686"/>
            </a:xfrm>
            <a:custGeom>
              <a:avLst/>
              <a:gdLst>
                <a:gd name="T0" fmla="*/ 0 w 41147"/>
                <a:gd name="T1" fmla="*/ 0 h 43200"/>
                <a:gd name="T2" fmla="*/ 0 w 41147"/>
                <a:gd name="T3" fmla="*/ 0 h 43200"/>
                <a:gd name="T4" fmla="*/ 0 w 41147"/>
                <a:gd name="T5" fmla="*/ 0 h 43200"/>
                <a:gd name="T6" fmla="*/ 0 60000 65536"/>
                <a:gd name="T7" fmla="*/ 0 60000 65536"/>
                <a:gd name="T8" fmla="*/ 0 60000 65536"/>
                <a:gd name="T9" fmla="*/ 0 w 41147"/>
                <a:gd name="T10" fmla="*/ 0 h 43200"/>
                <a:gd name="T11" fmla="*/ 41147 w 41147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1147" h="43200" fill="none" extrusionOk="0">
                  <a:moveTo>
                    <a:pt x="19546" y="0"/>
                  </a:moveTo>
                  <a:cubicBezTo>
                    <a:pt x="31476" y="0"/>
                    <a:pt x="41147" y="9670"/>
                    <a:pt x="41147" y="21600"/>
                  </a:cubicBezTo>
                  <a:cubicBezTo>
                    <a:pt x="41147" y="33529"/>
                    <a:pt x="31476" y="43200"/>
                    <a:pt x="19547" y="43200"/>
                  </a:cubicBezTo>
                  <a:cubicBezTo>
                    <a:pt x="11177" y="43200"/>
                    <a:pt x="3561" y="38365"/>
                    <a:pt x="0" y="30791"/>
                  </a:cubicBezTo>
                </a:path>
                <a:path w="41147" h="43200" stroke="0" extrusionOk="0">
                  <a:moveTo>
                    <a:pt x="19546" y="0"/>
                  </a:moveTo>
                  <a:cubicBezTo>
                    <a:pt x="31476" y="0"/>
                    <a:pt x="41147" y="9670"/>
                    <a:pt x="41147" y="21600"/>
                  </a:cubicBezTo>
                  <a:cubicBezTo>
                    <a:pt x="41147" y="33529"/>
                    <a:pt x="31476" y="43200"/>
                    <a:pt x="19547" y="43200"/>
                  </a:cubicBezTo>
                  <a:cubicBezTo>
                    <a:pt x="11177" y="43200"/>
                    <a:pt x="3561" y="38365"/>
                    <a:pt x="0" y="30791"/>
                  </a:cubicBezTo>
                  <a:lnTo>
                    <a:pt x="19547" y="21600"/>
                  </a:lnTo>
                  <a:lnTo>
                    <a:pt x="19546" y="0"/>
                  </a:lnTo>
                  <a:close/>
                </a:path>
              </a:pathLst>
            </a:custGeom>
            <a:noFill/>
            <a:ln w="12700">
              <a:solidFill>
                <a:srgbClr val="FFFF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11" name="Arc 72">
              <a:extLst>
                <a:ext uri="{FF2B5EF4-FFF2-40B4-BE49-F238E27FC236}">
                  <a16:creationId xmlns:a16="http://schemas.microsoft.com/office/drawing/2014/main" id="{612CE622-4C19-45D4-A9AD-23073768CF50}"/>
                </a:ext>
              </a:extLst>
            </p:cNvPr>
            <p:cNvSpPr>
              <a:spLocks/>
            </p:cNvSpPr>
            <p:nvPr/>
          </p:nvSpPr>
          <p:spPr bwMode="auto">
            <a:xfrm rot="17147607" flipH="1">
              <a:off x="4360" y="3259"/>
              <a:ext cx="624" cy="686"/>
            </a:xfrm>
            <a:custGeom>
              <a:avLst/>
              <a:gdLst>
                <a:gd name="T0" fmla="*/ 0 w 41147"/>
                <a:gd name="T1" fmla="*/ 0 h 43200"/>
                <a:gd name="T2" fmla="*/ 0 w 41147"/>
                <a:gd name="T3" fmla="*/ 0 h 43200"/>
                <a:gd name="T4" fmla="*/ 0 w 41147"/>
                <a:gd name="T5" fmla="*/ 0 h 43200"/>
                <a:gd name="T6" fmla="*/ 0 60000 65536"/>
                <a:gd name="T7" fmla="*/ 0 60000 65536"/>
                <a:gd name="T8" fmla="*/ 0 60000 65536"/>
                <a:gd name="T9" fmla="*/ 0 w 41147"/>
                <a:gd name="T10" fmla="*/ 0 h 43200"/>
                <a:gd name="T11" fmla="*/ 41147 w 41147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1147" h="43200" fill="none" extrusionOk="0">
                  <a:moveTo>
                    <a:pt x="19546" y="0"/>
                  </a:moveTo>
                  <a:cubicBezTo>
                    <a:pt x="31476" y="0"/>
                    <a:pt x="41147" y="9670"/>
                    <a:pt x="41147" y="21600"/>
                  </a:cubicBezTo>
                  <a:cubicBezTo>
                    <a:pt x="41147" y="33529"/>
                    <a:pt x="31476" y="43200"/>
                    <a:pt x="19547" y="43200"/>
                  </a:cubicBezTo>
                  <a:cubicBezTo>
                    <a:pt x="11177" y="43200"/>
                    <a:pt x="3561" y="38365"/>
                    <a:pt x="0" y="30791"/>
                  </a:cubicBezTo>
                </a:path>
                <a:path w="41147" h="43200" stroke="0" extrusionOk="0">
                  <a:moveTo>
                    <a:pt x="19546" y="0"/>
                  </a:moveTo>
                  <a:cubicBezTo>
                    <a:pt x="31476" y="0"/>
                    <a:pt x="41147" y="9670"/>
                    <a:pt x="41147" y="21600"/>
                  </a:cubicBezTo>
                  <a:cubicBezTo>
                    <a:pt x="41147" y="33529"/>
                    <a:pt x="31476" y="43200"/>
                    <a:pt x="19547" y="43200"/>
                  </a:cubicBezTo>
                  <a:cubicBezTo>
                    <a:pt x="11177" y="43200"/>
                    <a:pt x="3561" y="38365"/>
                    <a:pt x="0" y="30791"/>
                  </a:cubicBezTo>
                  <a:lnTo>
                    <a:pt x="19547" y="21600"/>
                  </a:lnTo>
                  <a:lnTo>
                    <a:pt x="19546" y="0"/>
                  </a:lnTo>
                  <a:close/>
                </a:path>
              </a:pathLst>
            </a:custGeom>
            <a:noFill/>
            <a:ln w="12700">
              <a:solidFill>
                <a:srgbClr val="FFFF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12" name="Arc 73">
              <a:extLst>
                <a:ext uri="{FF2B5EF4-FFF2-40B4-BE49-F238E27FC236}">
                  <a16:creationId xmlns:a16="http://schemas.microsoft.com/office/drawing/2014/main" id="{9B276AAF-6841-4940-9FD4-F4AB4B7FB771}"/>
                </a:ext>
              </a:extLst>
            </p:cNvPr>
            <p:cNvSpPr>
              <a:spLocks/>
            </p:cNvSpPr>
            <p:nvPr/>
          </p:nvSpPr>
          <p:spPr bwMode="auto">
            <a:xfrm rot="5512661" flipH="1">
              <a:off x="4097" y="2598"/>
              <a:ext cx="624" cy="686"/>
            </a:xfrm>
            <a:custGeom>
              <a:avLst/>
              <a:gdLst>
                <a:gd name="T0" fmla="*/ 0 w 41147"/>
                <a:gd name="T1" fmla="*/ 0 h 43200"/>
                <a:gd name="T2" fmla="*/ 0 w 41147"/>
                <a:gd name="T3" fmla="*/ 0 h 43200"/>
                <a:gd name="T4" fmla="*/ 0 w 41147"/>
                <a:gd name="T5" fmla="*/ 0 h 43200"/>
                <a:gd name="T6" fmla="*/ 0 60000 65536"/>
                <a:gd name="T7" fmla="*/ 0 60000 65536"/>
                <a:gd name="T8" fmla="*/ 0 60000 65536"/>
                <a:gd name="T9" fmla="*/ 0 w 41147"/>
                <a:gd name="T10" fmla="*/ 0 h 43200"/>
                <a:gd name="T11" fmla="*/ 41147 w 41147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1147" h="43200" fill="none" extrusionOk="0">
                  <a:moveTo>
                    <a:pt x="19546" y="0"/>
                  </a:moveTo>
                  <a:cubicBezTo>
                    <a:pt x="31476" y="0"/>
                    <a:pt x="41147" y="9670"/>
                    <a:pt x="41147" y="21600"/>
                  </a:cubicBezTo>
                  <a:cubicBezTo>
                    <a:pt x="41147" y="33529"/>
                    <a:pt x="31476" y="43200"/>
                    <a:pt x="19547" y="43200"/>
                  </a:cubicBezTo>
                  <a:cubicBezTo>
                    <a:pt x="11177" y="43200"/>
                    <a:pt x="3561" y="38365"/>
                    <a:pt x="0" y="30791"/>
                  </a:cubicBezTo>
                </a:path>
                <a:path w="41147" h="43200" stroke="0" extrusionOk="0">
                  <a:moveTo>
                    <a:pt x="19546" y="0"/>
                  </a:moveTo>
                  <a:cubicBezTo>
                    <a:pt x="31476" y="0"/>
                    <a:pt x="41147" y="9670"/>
                    <a:pt x="41147" y="21600"/>
                  </a:cubicBezTo>
                  <a:cubicBezTo>
                    <a:pt x="41147" y="33529"/>
                    <a:pt x="31476" y="43200"/>
                    <a:pt x="19547" y="43200"/>
                  </a:cubicBezTo>
                  <a:cubicBezTo>
                    <a:pt x="11177" y="43200"/>
                    <a:pt x="3561" y="38365"/>
                    <a:pt x="0" y="30791"/>
                  </a:cubicBezTo>
                  <a:lnTo>
                    <a:pt x="19547" y="21600"/>
                  </a:lnTo>
                  <a:lnTo>
                    <a:pt x="19546" y="0"/>
                  </a:lnTo>
                  <a:close/>
                </a:path>
              </a:pathLst>
            </a:custGeom>
            <a:noFill/>
            <a:ln w="12700">
              <a:solidFill>
                <a:srgbClr val="FFFF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6938" name="Oval 74">
            <a:extLst>
              <a:ext uri="{FF2B5EF4-FFF2-40B4-BE49-F238E27FC236}">
                <a16:creationId xmlns:a16="http://schemas.microsoft.com/office/drawing/2014/main" id="{BDFF59A4-819F-41A0-ADED-A5827B6D128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231063" y="5253038"/>
            <a:ext cx="71437" cy="71437"/>
          </a:xfrm>
          <a:prstGeom prst="ellipse">
            <a:avLst/>
          </a:prstGeom>
          <a:solidFill>
            <a:srgbClr val="FFFF99"/>
          </a:solidFill>
          <a:ln w="9525">
            <a:solidFill>
              <a:srgbClr val="FFFF99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>
              <a:solidFill>
                <a:schemeClr val="bg1"/>
              </a:solidFill>
            </a:endParaRPr>
          </a:p>
        </p:txBody>
      </p:sp>
      <p:grpSp>
        <p:nvGrpSpPr>
          <p:cNvPr id="10" name="Group 75">
            <a:extLst>
              <a:ext uri="{FF2B5EF4-FFF2-40B4-BE49-F238E27FC236}">
                <a16:creationId xmlns:a16="http://schemas.microsoft.com/office/drawing/2014/main" id="{731D1A5C-4FF8-487B-8168-00CF559EF453}"/>
              </a:ext>
            </a:extLst>
          </p:cNvPr>
          <p:cNvGrpSpPr>
            <a:grpSpLocks/>
          </p:cNvGrpSpPr>
          <p:nvPr/>
        </p:nvGrpSpPr>
        <p:grpSpPr bwMode="auto">
          <a:xfrm>
            <a:off x="4632325" y="4427538"/>
            <a:ext cx="328613" cy="2065337"/>
            <a:chOff x="2360" y="2744"/>
            <a:chExt cx="207" cy="1301"/>
          </a:xfrm>
        </p:grpSpPr>
        <p:sp>
          <p:nvSpPr>
            <p:cNvPr id="15397" name="Arc 76">
              <a:extLst>
                <a:ext uri="{FF2B5EF4-FFF2-40B4-BE49-F238E27FC236}">
                  <a16:creationId xmlns:a16="http://schemas.microsoft.com/office/drawing/2014/main" id="{1DA21DEC-6FA2-4D34-AF3C-9B38E0DD62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2" y="2744"/>
              <a:ext cx="204" cy="266"/>
            </a:xfrm>
            <a:custGeom>
              <a:avLst/>
              <a:gdLst>
                <a:gd name="T0" fmla="*/ 0 w 21987"/>
                <a:gd name="T1" fmla="*/ 0 h 28433"/>
                <a:gd name="T2" fmla="*/ 0 w 21987"/>
                <a:gd name="T3" fmla="*/ 0 h 28433"/>
                <a:gd name="T4" fmla="*/ 0 w 21987"/>
                <a:gd name="T5" fmla="*/ 0 h 28433"/>
                <a:gd name="T6" fmla="*/ 0 60000 65536"/>
                <a:gd name="T7" fmla="*/ 0 60000 65536"/>
                <a:gd name="T8" fmla="*/ 0 60000 65536"/>
                <a:gd name="T9" fmla="*/ 0 w 21987"/>
                <a:gd name="T10" fmla="*/ 0 h 28433"/>
                <a:gd name="T11" fmla="*/ 21987 w 21987"/>
                <a:gd name="T12" fmla="*/ 28433 h 2843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987" h="28433" fill="none" extrusionOk="0">
                  <a:moveTo>
                    <a:pt x="20877" y="0"/>
                  </a:moveTo>
                  <a:cubicBezTo>
                    <a:pt x="21612" y="2203"/>
                    <a:pt x="21987" y="4510"/>
                    <a:pt x="21987" y="6833"/>
                  </a:cubicBezTo>
                  <a:cubicBezTo>
                    <a:pt x="21987" y="18762"/>
                    <a:pt x="12316" y="28433"/>
                    <a:pt x="387" y="28433"/>
                  </a:cubicBezTo>
                  <a:cubicBezTo>
                    <a:pt x="257" y="28433"/>
                    <a:pt x="128" y="28431"/>
                    <a:pt x="0" y="28429"/>
                  </a:cubicBezTo>
                </a:path>
                <a:path w="21987" h="28433" stroke="0" extrusionOk="0">
                  <a:moveTo>
                    <a:pt x="20877" y="0"/>
                  </a:moveTo>
                  <a:cubicBezTo>
                    <a:pt x="21612" y="2203"/>
                    <a:pt x="21987" y="4510"/>
                    <a:pt x="21987" y="6833"/>
                  </a:cubicBezTo>
                  <a:cubicBezTo>
                    <a:pt x="21987" y="18762"/>
                    <a:pt x="12316" y="28433"/>
                    <a:pt x="387" y="28433"/>
                  </a:cubicBezTo>
                  <a:cubicBezTo>
                    <a:pt x="257" y="28433"/>
                    <a:pt x="128" y="28431"/>
                    <a:pt x="0" y="28429"/>
                  </a:cubicBezTo>
                  <a:lnTo>
                    <a:pt x="387" y="6833"/>
                  </a:lnTo>
                  <a:lnTo>
                    <a:pt x="20877" y="0"/>
                  </a:lnTo>
                  <a:close/>
                </a:path>
              </a:pathLst>
            </a:custGeom>
            <a:noFill/>
            <a:ln w="9525">
              <a:solidFill>
                <a:srgbClr val="FFFF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98" name="Arc 77">
              <a:extLst>
                <a:ext uri="{FF2B5EF4-FFF2-40B4-BE49-F238E27FC236}">
                  <a16:creationId xmlns:a16="http://schemas.microsoft.com/office/drawing/2014/main" id="{A41F1669-635A-4DD5-87AA-F3EDFA9B98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3" y="2786"/>
              <a:ext cx="204" cy="404"/>
            </a:xfrm>
            <a:custGeom>
              <a:avLst/>
              <a:gdLst>
                <a:gd name="T0" fmla="*/ 0 w 21987"/>
                <a:gd name="T1" fmla="*/ 0 h 43200"/>
                <a:gd name="T2" fmla="*/ 0 w 21987"/>
                <a:gd name="T3" fmla="*/ 0 h 43200"/>
                <a:gd name="T4" fmla="*/ 0 w 21987"/>
                <a:gd name="T5" fmla="*/ 0 h 43200"/>
                <a:gd name="T6" fmla="*/ 0 60000 65536"/>
                <a:gd name="T7" fmla="*/ 0 60000 65536"/>
                <a:gd name="T8" fmla="*/ 0 60000 65536"/>
                <a:gd name="T9" fmla="*/ 0 w 21987"/>
                <a:gd name="T10" fmla="*/ 0 h 43200"/>
                <a:gd name="T11" fmla="*/ 21987 w 21987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987" h="43200" fill="none" extrusionOk="0">
                  <a:moveTo>
                    <a:pt x="386" y="0"/>
                  </a:moveTo>
                  <a:cubicBezTo>
                    <a:pt x="12316" y="0"/>
                    <a:pt x="21987" y="9670"/>
                    <a:pt x="21987" y="21600"/>
                  </a:cubicBezTo>
                  <a:cubicBezTo>
                    <a:pt x="21987" y="33529"/>
                    <a:pt x="12316" y="43200"/>
                    <a:pt x="387" y="43200"/>
                  </a:cubicBezTo>
                  <a:cubicBezTo>
                    <a:pt x="257" y="43200"/>
                    <a:pt x="128" y="43198"/>
                    <a:pt x="0" y="43196"/>
                  </a:cubicBezTo>
                </a:path>
                <a:path w="21987" h="43200" stroke="0" extrusionOk="0">
                  <a:moveTo>
                    <a:pt x="386" y="0"/>
                  </a:moveTo>
                  <a:cubicBezTo>
                    <a:pt x="12316" y="0"/>
                    <a:pt x="21987" y="9670"/>
                    <a:pt x="21987" y="21600"/>
                  </a:cubicBezTo>
                  <a:cubicBezTo>
                    <a:pt x="21987" y="33529"/>
                    <a:pt x="12316" y="43200"/>
                    <a:pt x="387" y="43200"/>
                  </a:cubicBezTo>
                  <a:cubicBezTo>
                    <a:pt x="257" y="43200"/>
                    <a:pt x="128" y="43198"/>
                    <a:pt x="0" y="43196"/>
                  </a:cubicBezTo>
                  <a:lnTo>
                    <a:pt x="387" y="21600"/>
                  </a:lnTo>
                  <a:lnTo>
                    <a:pt x="386" y="0"/>
                  </a:lnTo>
                  <a:close/>
                </a:path>
              </a:pathLst>
            </a:custGeom>
            <a:noFill/>
            <a:ln w="9525">
              <a:solidFill>
                <a:srgbClr val="FFFF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99" name="Arc 78">
              <a:extLst>
                <a:ext uri="{FF2B5EF4-FFF2-40B4-BE49-F238E27FC236}">
                  <a16:creationId xmlns:a16="http://schemas.microsoft.com/office/drawing/2014/main" id="{69B5850E-4B93-4909-9847-145F66D698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2" y="3012"/>
              <a:ext cx="204" cy="404"/>
            </a:xfrm>
            <a:custGeom>
              <a:avLst/>
              <a:gdLst>
                <a:gd name="T0" fmla="*/ 0 w 21987"/>
                <a:gd name="T1" fmla="*/ 0 h 43200"/>
                <a:gd name="T2" fmla="*/ 0 w 21987"/>
                <a:gd name="T3" fmla="*/ 0 h 43200"/>
                <a:gd name="T4" fmla="*/ 0 w 21987"/>
                <a:gd name="T5" fmla="*/ 0 h 43200"/>
                <a:gd name="T6" fmla="*/ 0 60000 65536"/>
                <a:gd name="T7" fmla="*/ 0 60000 65536"/>
                <a:gd name="T8" fmla="*/ 0 60000 65536"/>
                <a:gd name="T9" fmla="*/ 0 w 21987"/>
                <a:gd name="T10" fmla="*/ 0 h 43200"/>
                <a:gd name="T11" fmla="*/ 21987 w 21987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987" h="43200" fill="none" extrusionOk="0">
                  <a:moveTo>
                    <a:pt x="386" y="0"/>
                  </a:moveTo>
                  <a:cubicBezTo>
                    <a:pt x="12316" y="0"/>
                    <a:pt x="21987" y="9670"/>
                    <a:pt x="21987" y="21600"/>
                  </a:cubicBezTo>
                  <a:cubicBezTo>
                    <a:pt x="21987" y="33529"/>
                    <a:pt x="12316" y="43200"/>
                    <a:pt x="387" y="43200"/>
                  </a:cubicBezTo>
                  <a:cubicBezTo>
                    <a:pt x="257" y="43200"/>
                    <a:pt x="128" y="43198"/>
                    <a:pt x="0" y="43196"/>
                  </a:cubicBezTo>
                </a:path>
                <a:path w="21987" h="43200" stroke="0" extrusionOk="0">
                  <a:moveTo>
                    <a:pt x="386" y="0"/>
                  </a:moveTo>
                  <a:cubicBezTo>
                    <a:pt x="12316" y="0"/>
                    <a:pt x="21987" y="9670"/>
                    <a:pt x="21987" y="21600"/>
                  </a:cubicBezTo>
                  <a:cubicBezTo>
                    <a:pt x="21987" y="33529"/>
                    <a:pt x="12316" y="43200"/>
                    <a:pt x="387" y="43200"/>
                  </a:cubicBezTo>
                  <a:cubicBezTo>
                    <a:pt x="257" y="43200"/>
                    <a:pt x="128" y="43198"/>
                    <a:pt x="0" y="43196"/>
                  </a:cubicBezTo>
                  <a:lnTo>
                    <a:pt x="387" y="21600"/>
                  </a:lnTo>
                  <a:lnTo>
                    <a:pt x="386" y="0"/>
                  </a:lnTo>
                  <a:close/>
                </a:path>
              </a:pathLst>
            </a:custGeom>
            <a:noFill/>
            <a:ln w="9525">
              <a:solidFill>
                <a:srgbClr val="FFFF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00" name="Arc 79">
              <a:extLst>
                <a:ext uri="{FF2B5EF4-FFF2-40B4-BE49-F238E27FC236}">
                  <a16:creationId xmlns:a16="http://schemas.microsoft.com/office/drawing/2014/main" id="{E3D7FFA8-BFBC-4E2E-8024-315F516AF7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2" y="3188"/>
              <a:ext cx="204" cy="404"/>
            </a:xfrm>
            <a:custGeom>
              <a:avLst/>
              <a:gdLst>
                <a:gd name="T0" fmla="*/ 0 w 21987"/>
                <a:gd name="T1" fmla="*/ 0 h 43200"/>
                <a:gd name="T2" fmla="*/ 0 w 21987"/>
                <a:gd name="T3" fmla="*/ 0 h 43200"/>
                <a:gd name="T4" fmla="*/ 0 w 21987"/>
                <a:gd name="T5" fmla="*/ 0 h 43200"/>
                <a:gd name="T6" fmla="*/ 0 60000 65536"/>
                <a:gd name="T7" fmla="*/ 0 60000 65536"/>
                <a:gd name="T8" fmla="*/ 0 60000 65536"/>
                <a:gd name="T9" fmla="*/ 0 w 21987"/>
                <a:gd name="T10" fmla="*/ 0 h 43200"/>
                <a:gd name="T11" fmla="*/ 21987 w 21987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987" h="43200" fill="none" extrusionOk="0">
                  <a:moveTo>
                    <a:pt x="386" y="0"/>
                  </a:moveTo>
                  <a:cubicBezTo>
                    <a:pt x="12316" y="0"/>
                    <a:pt x="21987" y="9670"/>
                    <a:pt x="21987" y="21600"/>
                  </a:cubicBezTo>
                  <a:cubicBezTo>
                    <a:pt x="21987" y="33529"/>
                    <a:pt x="12316" y="43200"/>
                    <a:pt x="387" y="43200"/>
                  </a:cubicBezTo>
                  <a:cubicBezTo>
                    <a:pt x="257" y="43200"/>
                    <a:pt x="128" y="43198"/>
                    <a:pt x="0" y="43196"/>
                  </a:cubicBezTo>
                </a:path>
                <a:path w="21987" h="43200" stroke="0" extrusionOk="0">
                  <a:moveTo>
                    <a:pt x="386" y="0"/>
                  </a:moveTo>
                  <a:cubicBezTo>
                    <a:pt x="12316" y="0"/>
                    <a:pt x="21987" y="9670"/>
                    <a:pt x="21987" y="21600"/>
                  </a:cubicBezTo>
                  <a:cubicBezTo>
                    <a:pt x="21987" y="33529"/>
                    <a:pt x="12316" y="43200"/>
                    <a:pt x="387" y="43200"/>
                  </a:cubicBezTo>
                  <a:cubicBezTo>
                    <a:pt x="257" y="43200"/>
                    <a:pt x="128" y="43198"/>
                    <a:pt x="0" y="43196"/>
                  </a:cubicBezTo>
                  <a:lnTo>
                    <a:pt x="387" y="21600"/>
                  </a:lnTo>
                  <a:lnTo>
                    <a:pt x="386" y="0"/>
                  </a:lnTo>
                  <a:close/>
                </a:path>
              </a:pathLst>
            </a:custGeom>
            <a:noFill/>
            <a:ln w="9525">
              <a:solidFill>
                <a:srgbClr val="FFFF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01" name="Arc 80">
              <a:extLst>
                <a:ext uri="{FF2B5EF4-FFF2-40B4-BE49-F238E27FC236}">
                  <a16:creationId xmlns:a16="http://schemas.microsoft.com/office/drawing/2014/main" id="{2B4AF120-FED3-44AF-B143-9E9E273D10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3" y="3415"/>
              <a:ext cx="204" cy="404"/>
            </a:xfrm>
            <a:custGeom>
              <a:avLst/>
              <a:gdLst>
                <a:gd name="T0" fmla="*/ 0 w 21987"/>
                <a:gd name="T1" fmla="*/ 0 h 43200"/>
                <a:gd name="T2" fmla="*/ 0 w 21987"/>
                <a:gd name="T3" fmla="*/ 0 h 43200"/>
                <a:gd name="T4" fmla="*/ 0 w 21987"/>
                <a:gd name="T5" fmla="*/ 0 h 43200"/>
                <a:gd name="T6" fmla="*/ 0 60000 65536"/>
                <a:gd name="T7" fmla="*/ 0 60000 65536"/>
                <a:gd name="T8" fmla="*/ 0 60000 65536"/>
                <a:gd name="T9" fmla="*/ 0 w 21987"/>
                <a:gd name="T10" fmla="*/ 0 h 43200"/>
                <a:gd name="T11" fmla="*/ 21987 w 21987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987" h="43200" fill="none" extrusionOk="0">
                  <a:moveTo>
                    <a:pt x="386" y="0"/>
                  </a:moveTo>
                  <a:cubicBezTo>
                    <a:pt x="12316" y="0"/>
                    <a:pt x="21987" y="9670"/>
                    <a:pt x="21987" y="21600"/>
                  </a:cubicBezTo>
                  <a:cubicBezTo>
                    <a:pt x="21987" y="33529"/>
                    <a:pt x="12316" y="43200"/>
                    <a:pt x="387" y="43200"/>
                  </a:cubicBezTo>
                  <a:cubicBezTo>
                    <a:pt x="257" y="43200"/>
                    <a:pt x="128" y="43198"/>
                    <a:pt x="0" y="43196"/>
                  </a:cubicBezTo>
                </a:path>
                <a:path w="21987" h="43200" stroke="0" extrusionOk="0">
                  <a:moveTo>
                    <a:pt x="386" y="0"/>
                  </a:moveTo>
                  <a:cubicBezTo>
                    <a:pt x="12316" y="0"/>
                    <a:pt x="21987" y="9670"/>
                    <a:pt x="21987" y="21600"/>
                  </a:cubicBezTo>
                  <a:cubicBezTo>
                    <a:pt x="21987" y="33529"/>
                    <a:pt x="12316" y="43200"/>
                    <a:pt x="387" y="43200"/>
                  </a:cubicBezTo>
                  <a:cubicBezTo>
                    <a:pt x="257" y="43200"/>
                    <a:pt x="128" y="43198"/>
                    <a:pt x="0" y="43196"/>
                  </a:cubicBezTo>
                  <a:lnTo>
                    <a:pt x="387" y="21600"/>
                  </a:lnTo>
                  <a:lnTo>
                    <a:pt x="386" y="0"/>
                  </a:lnTo>
                  <a:close/>
                </a:path>
              </a:pathLst>
            </a:custGeom>
            <a:noFill/>
            <a:ln w="9525">
              <a:solidFill>
                <a:srgbClr val="FFFF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02" name="Arc 81">
              <a:extLst>
                <a:ext uri="{FF2B5EF4-FFF2-40B4-BE49-F238E27FC236}">
                  <a16:creationId xmlns:a16="http://schemas.microsoft.com/office/drawing/2014/main" id="{ECBF0E3C-4BA0-4C1B-A5AD-205173BC6D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0" y="3593"/>
              <a:ext cx="204" cy="404"/>
            </a:xfrm>
            <a:custGeom>
              <a:avLst/>
              <a:gdLst>
                <a:gd name="T0" fmla="*/ 0 w 21987"/>
                <a:gd name="T1" fmla="*/ 0 h 43200"/>
                <a:gd name="T2" fmla="*/ 0 w 21987"/>
                <a:gd name="T3" fmla="*/ 0 h 43200"/>
                <a:gd name="T4" fmla="*/ 0 w 21987"/>
                <a:gd name="T5" fmla="*/ 0 h 43200"/>
                <a:gd name="T6" fmla="*/ 0 60000 65536"/>
                <a:gd name="T7" fmla="*/ 0 60000 65536"/>
                <a:gd name="T8" fmla="*/ 0 60000 65536"/>
                <a:gd name="T9" fmla="*/ 0 w 21987"/>
                <a:gd name="T10" fmla="*/ 0 h 43200"/>
                <a:gd name="T11" fmla="*/ 21987 w 21987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987" h="43200" fill="none" extrusionOk="0">
                  <a:moveTo>
                    <a:pt x="386" y="0"/>
                  </a:moveTo>
                  <a:cubicBezTo>
                    <a:pt x="12316" y="0"/>
                    <a:pt x="21987" y="9670"/>
                    <a:pt x="21987" y="21600"/>
                  </a:cubicBezTo>
                  <a:cubicBezTo>
                    <a:pt x="21987" y="33529"/>
                    <a:pt x="12316" y="43200"/>
                    <a:pt x="387" y="43200"/>
                  </a:cubicBezTo>
                  <a:cubicBezTo>
                    <a:pt x="257" y="43200"/>
                    <a:pt x="128" y="43198"/>
                    <a:pt x="0" y="43196"/>
                  </a:cubicBezTo>
                </a:path>
                <a:path w="21987" h="43200" stroke="0" extrusionOk="0">
                  <a:moveTo>
                    <a:pt x="386" y="0"/>
                  </a:moveTo>
                  <a:cubicBezTo>
                    <a:pt x="12316" y="0"/>
                    <a:pt x="21987" y="9670"/>
                    <a:pt x="21987" y="21600"/>
                  </a:cubicBezTo>
                  <a:cubicBezTo>
                    <a:pt x="21987" y="33529"/>
                    <a:pt x="12316" y="43200"/>
                    <a:pt x="387" y="43200"/>
                  </a:cubicBezTo>
                  <a:cubicBezTo>
                    <a:pt x="257" y="43200"/>
                    <a:pt x="128" y="43198"/>
                    <a:pt x="0" y="43196"/>
                  </a:cubicBezTo>
                  <a:lnTo>
                    <a:pt x="387" y="21600"/>
                  </a:lnTo>
                  <a:lnTo>
                    <a:pt x="386" y="0"/>
                  </a:lnTo>
                  <a:close/>
                </a:path>
              </a:pathLst>
            </a:custGeom>
            <a:noFill/>
            <a:ln w="9525">
              <a:solidFill>
                <a:srgbClr val="FFFF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03" name="Arc 82">
              <a:extLst>
                <a:ext uri="{FF2B5EF4-FFF2-40B4-BE49-F238E27FC236}">
                  <a16:creationId xmlns:a16="http://schemas.microsoft.com/office/drawing/2014/main" id="{B7E8FE54-1781-41FD-B6F2-CC012695C7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4" y="3816"/>
              <a:ext cx="200" cy="229"/>
            </a:xfrm>
            <a:custGeom>
              <a:avLst/>
              <a:gdLst>
                <a:gd name="T0" fmla="*/ 0 w 21600"/>
                <a:gd name="T1" fmla="*/ 0 h 24523"/>
                <a:gd name="T2" fmla="*/ 0 w 21600"/>
                <a:gd name="T3" fmla="*/ 0 h 24523"/>
                <a:gd name="T4" fmla="*/ 0 w 21600"/>
                <a:gd name="T5" fmla="*/ 0 h 24523"/>
                <a:gd name="T6" fmla="*/ 0 60000 65536"/>
                <a:gd name="T7" fmla="*/ 0 60000 65536"/>
                <a:gd name="T8" fmla="*/ 0 60000 65536"/>
                <a:gd name="T9" fmla="*/ 0 w 21600"/>
                <a:gd name="T10" fmla="*/ 0 h 24523"/>
                <a:gd name="T11" fmla="*/ 21600 w 21600"/>
                <a:gd name="T12" fmla="*/ 24523 h 2452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4523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2577"/>
                    <a:pt x="21533" y="23554"/>
                    <a:pt x="21401" y="24523"/>
                  </a:cubicBezTo>
                </a:path>
                <a:path w="21600" h="24523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2577"/>
                    <a:pt x="21533" y="23554"/>
                    <a:pt x="21401" y="24523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rgbClr val="FFFF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3" name="Rectangle 45">
            <a:extLst>
              <a:ext uri="{FF2B5EF4-FFF2-40B4-BE49-F238E27FC236}">
                <a16:creationId xmlns:a16="http://schemas.microsoft.com/office/drawing/2014/main" id="{A271884D-B057-4604-8F06-D4449114D0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0813" y="3500438"/>
            <a:ext cx="1714500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 sz="2000">
                <a:solidFill>
                  <a:schemeClr val="bg1"/>
                </a:solidFill>
              </a:rPr>
              <a:t>衍射现象</a:t>
            </a:r>
          </a:p>
        </p:txBody>
      </p:sp>
      <p:sp>
        <p:nvSpPr>
          <p:cNvPr id="15396" name="灯片编号占位符 1">
            <a:extLst>
              <a:ext uri="{FF2B5EF4-FFF2-40B4-BE49-F238E27FC236}">
                <a16:creationId xmlns:a16="http://schemas.microsoft.com/office/drawing/2014/main" id="{76E3E3EF-1A34-4066-BE1D-7450C6D22B8C}"/>
              </a:ext>
            </a:extLst>
          </p:cNvPr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6E525A3-B1A8-447B-B5F7-E5B919C1BF19}" type="slidenum">
              <a:rPr lang="en-US" altLang="zh-CN" b="0">
                <a:solidFill>
                  <a:srgbClr val="FF00FF"/>
                </a:solidFill>
              </a:rPr>
              <a:pPr eaLnBrk="1" hangingPunct="1"/>
              <a:t>15</a:t>
            </a:fld>
            <a:r>
              <a:rPr lang="en-US" altLang="zh-CN" b="0">
                <a:solidFill>
                  <a:srgbClr val="FF00FF"/>
                </a:solidFill>
              </a:rPr>
              <a:t>/26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6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6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6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6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6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6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6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36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36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36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36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36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36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36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36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36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36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36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36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369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369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36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1" dur="500"/>
                                        <p:tgtEl>
                                          <p:spTgt spid="36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36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72" grpId="0" animBg="1"/>
      <p:bldP spid="36889" grpId="0" animBg="1"/>
      <p:bldP spid="36890" grpId="0" autoUpdateAnimBg="0"/>
      <p:bldP spid="36891" grpId="0" autoUpdateAnimBg="0"/>
      <p:bldP spid="36894" grpId="0" autoUpdateAnimBg="0"/>
      <p:bldP spid="36896" grpId="0" autoUpdateAnimBg="0"/>
      <p:bldP spid="36908" grpId="0" autoUpdateAnimBg="0"/>
      <p:bldP spid="36909" grpId="0" autoUpdateAnimBg="0"/>
      <p:bldP spid="36910" grpId="0" autoUpdateAnimBg="0"/>
      <p:bldP spid="36911" grpId="0" autoUpdateAnimBg="0"/>
      <p:bldP spid="36912" grpId="0" autoUpdateAnimBg="0"/>
      <p:bldP spid="36914" grpId="0" animBg="1"/>
      <p:bldP spid="36922" grpId="0" animBg="1"/>
      <p:bldP spid="36923" grpId="0" animBg="1"/>
      <p:bldP spid="36938" grpId="0" animBg="1"/>
      <p:bldP spid="83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Text Box 3">
            <a:extLst>
              <a:ext uri="{FF2B5EF4-FFF2-40B4-BE49-F238E27FC236}">
                <a16:creationId xmlns:a16="http://schemas.microsoft.com/office/drawing/2014/main" id="{00ABD63B-8D42-4D96-8DAB-E63195F95E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7400" y="4510088"/>
            <a:ext cx="4360863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81000" indent="-381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  <a:ea typeface="仿宋_GB2312" pitchFamily="49" charset="-122"/>
              </a:rPr>
              <a:t>(3) </a:t>
            </a:r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不足之处：未涉及振幅，相位等的分布规律</a:t>
            </a:r>
          </a:p>
        </p:txBody>
      </p:sp>
      <p:sp>
        <p:nvSpPr>
          <p:cNvPr id="37892" name="Rectangle 4">
            <a:extLst>
              <a:ext uri="{FF2B5EF4-FFF2-40B4-BE49-F238E27FC236}">
                <a16:creationId xmlns:a16="http://schemas.microsoft.com/office/drawing/2014/main" id="{51036AF0-6214-4D44-8106-FFD7FE2498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500063"/>
            <a:ext cx="6264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  <a:ea typeface="仿宋_GB2312" pitchFamily="49" charset="-122"/>
              </a:rPr>
              <a:t>(2) </a:t>
            </a:r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解释波的衍射、折射、反射现象</a:t>
            </a:r>
          </a:p>
        </p:txBody>
      </p:sp>
      <p:graphicFrame>
        <p:nvGraphicFramePr>
          <p:cNvPr id="37893" name="Object 2">
            <a:extLst>
              <a:ext uri="{FF2B5EF4-FFF2-40B4-BE49-F238E27FC236}">
                <a16:creationId xmlns:a16="http://schemas.microsoft.com/office/drawing/2014/main" id="{39475F38-BB76-477E-9F01-DA41EAE6D7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6375" y="1785938"/>
          <a:ext cx="244157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02" name="Equation" r:id="rId4" imgW="2390896" imgH="866741" progId="Equation.3">
                  <p:embed/>
                </p:oleObj>
              </mc:Choice>
              <mc:Fallback>
                <p:oleObj name="Equation" r:id="rId4" imgW="2390896" imgH="866741" progId="Equation.3">
                  <p:embed/>
                  <p:pic>
                    <p:nvPicPr>
                      <p:cNvPr id="37893" name="Object 2">
                        <a:extLst>
                          <a:ext uri="{FF2B5EF4-FFF2-40B4-BE49-F238E27FC236}">
                            <a16:creationId xmlns:a16="http://schemas.microsoft.com/office/drawing/2014/main" id="{39475F38-BB76-477E-9F01-DA41EAE6D7F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1785938"/>
                        <a:ext cx="2441575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4" name="Oval 6">
            <a:extLst>
              <a:ext uri="{FF2B5EF4-FFF2-40B4-BE49-F238E27FC236}">
                <a16:creationId xmlns:a16="http://schemas.microsoft.com/office/drawing/2014/main" id="{753131E0-CC00-4133-B48F-32A7C6D9C5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6538" y="1987550"/>
            <a:ext cx="2005012" cy="2239963"/>
          </a:xfrm>
          <a:prstGeom prst="ellipse">
            <a:avLst/>
          </a:prstGeom>
          <a:noFill/>
          <a:ln w="19050">
            <a:solidFill>
              <a:srgbClr val="FFFF66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>
              <a:solidFill>
                <a:schemeClr val="bg1"/>
              </a:solidFill>
            </a:endParaRPr>
          </a:p>
        </p:txBody>
      </p:sp>
      <p:sp>
        <p:nvSpPr>
          <p:cNvPr id="17414" name="Rectangle 7">
            <a:extLst>
              <a:ext uri="{FF2B5EF4-FFF2-40B4-BE49-F238E27FC236}">
                <a16:creationId xmlns:a16="http://schemas.microsoft.com/office/drawing/2014/main" id="{821DA497-F1E3-4FFB-8EC7-273C7D9D9F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8913" y="1643063"/>
            <a:ext cx="2803525" cy="1439862"/>
          </a:xfrm>
          <a:prstGeom prst="rect">
            <a:avLst/>
          </a:prstGeom>
          <a:solidFill>
            <a:srgbClr val="003366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>
              <a:solidFill>
                <a:schemeClr val="bg1"/>
              </a:solidFill>
            </a:endParaRPr>
          </a:p>
        </p:txBody>
      </p:sp>
      <p:sp>
        <p:nvSpPr>
          <p:cNvPr id="37896" name="Oval 8">
            <a:extLst>
              <a:ext uri="{FF2B5EF4-FFF2-40B4-BE49-F238E27FC236}">
                <a16:creationId xmlns:a16="http://schemas.microsoft.com/office/drawing/2014/main" id="{3A58A19F-3E3F-4720-B0D9-B9D81BDDD1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0675" y="2636838"/>
            <a:ext cx="715963" cy="798512"/>
          </a:xfrm>
          <a:prstGeom prst="ellipse">
            <a:avLst/>
          </a:prstGeom>
          <a:noFill/>
          <a:ln w="19050">
            <a:solidFill>
              <a:srgbClr val="FFFF66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>
              <a:solidFill>
                <a:schemeClr val="bg1"/>
              </a:solidFill>
            </a:endParaRPr>
          </a:p>
        </p:txBody>
      </p:sp>
      <p:sp>
        <p:nvSpPr>
          <p:cNvPr id="17416" name="Rectangle 9">
            <a:extLst>
              <a:ext uri="{FF2B5EF4-FFF2-40B4-BE49-F238E27FC236}">
                <a16:creationId xmlns:a16="http://schemas.microsoft.com/office/drawing/2014/main" id="{7BB15603-9216-4FAF-A3E0-F6EB51BCC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1300" y="2536825"/>
            <a:ext cx="811213" cy="585788"/>
          </a:xfrm>
          <a:prstGeom prst="rect">
            <a:avLst/>
          </a:prstGeom>
          <a:solidFill>
            <a:srgbClr val="003366"/>
          </a:solidFill>
          <a:ln w="28575">
            <a:solidFill>
              <a:srgbClr val="006699"/>
            </a:solidFill>
            <a:prstDash val="sysDot"/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>
              <a:solidFill>
                <a:schemeClr val="bg1"/>
              </a:solidFill>
            </a:endParaRPr>
          </a:p>
        </p:txBody>
      </p:sp>
      <p:sp>
        <p:nvSpPr>
          <p:cNvPr id="37898" name="Oval 10">
            <a:extLst>
              <a:ext uri="{FF2B5EF4-FFF2-40B4-BE49-F238E27FC236}">
                <a16:creationId xmlns:a16="http://schemas.microsoft.com/office/drawing/2014/main" id="{7DB7CE9E-D8DC-4C72-AA52-CB170F49BF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0000" y="2325688"/>
            <a:ext cx="1338263" cy="1493837"/>
          </a:xfrm>
          <a:prstGeom prst="ellipse">
            <a:avLst/>
          </a:prstGeom>
          <a:noFill/>
          <a:ln w="19050">
            <a:solidFill>
              <a:srgbClr val="FFFF66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>
              <a:solidFill>
                <a:schemeClr val="bg1"/>
              </a:solidFill>
            </a:endParaRPr>
          </a:p>
        </p:txBody>
      </p:sp>
      <p:sp>
        <p:nvSpPr>
          <p:cNvPr id="17418" name="Rectangle 11">
            <a:extLst>
              <a:ext uri="{FF2B5EF4-FFF2-40B4-BE49-F238E27FC236}">
                <a16:creationId xmlns:a16="http://schemas.microsoft.com/office/drawing/2014/main" id="{638EDE88-7348-48A4-9A6C-6E103F02C5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9500" y="2111375"/>
            <a:ext cx="1624013" cy="960438"/>
          </a:xfrm>
          <a:prstGeom prst="rect">
            <a:avLst/>
          </a:prstGeom>
          <a:solidFill>
            <a:srgbClr val="003366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>
              <a:solidFill>
                <a:schemeClr val="bg1"/>
              </a:solidFill>
            </a:endParaRPr>
          </a:p>
        </p:txBody>
      </p:sp>
      <p:sp>
        <p:nvSpPr>
          <p:cNvPr id="37900" name="Oval 12">
            <a:extLst>
              <a:ext uri="{FF2B5EF4-FFF2-40B4-BE49-F238E27FC236}">
                <a16:creationId xmlns:a16="http://schemas.microsoft.com/office/drawing/2014/main" id="{97FDBEAA-68E4-45B5-BE74-3EE1FFD320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0913" y="2636838"/>
            <a:ext cx="715962" cy="798512"/>
          </a:xfrm>
          <a:prstGeom prst="ellipse">
            <a:avLst/>
          </a:prstGeom>
          <a:noFill/>
          <a:ln w="19050">
            <a:solidFill>
              <a:srgbClr val="FFFF66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>
              <a:solidFill>
                <a:schemeClr val="bg1"/>
              </a:solidFill>
            </a:endParaRPr>
          </a:p>
        </p:txBody>
      </p:sp>
      <p:sp>
        <p:nvSpPr>
          <p:cNvPr id="17420" name="Rectangle 13">
            <a:extLst>
              <a:ext uri="{FF2B5EF4-FFF2-40B4-BE49-F238E27FC236}">
                <a16:creationId xmlns:a16="http://schemas.microsoft.com/office/drawing/2014/main" id="{46008355-6801-4BA4-A38C-F9C793BEB1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4875" y="2560638"/>
            <a:ext cx="811213" cy="585787"/>
          </a:xfrm>
          <a:prstGeom prst="rect">
            <a:avLst/>
          </a:prstGeom>
          <a:solidFill>
            <a:srgbClr val="003366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>
              <a:solidFill>
                <a:schemeClr val="bg1"/>
              </a:solidFill>
            </a:endParaRPr>
          </a:p>
        </p:txBody>
      </p:sp>
      <p:sp>
        <p:nvSpPr>
          <p:cNvPr id="37902" name="Oval 14">
            <a:extLst>
              <a:ext uri="{FF2B5EF4-FFF2-40B4-BE49-F238E27FC236}">
                <a16:creationId xmlns:a16="http://schemas.microsoft.com/office/drawing/2014/main" id="{2FDC3351-5C76-4C0B-91B1-823125BD8C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8013" y="2338388"/>
            <a:ext cx="1338262" cy="1493837"/>
          </a:xfrm>
          <a:prstGeom prst="ellipse">
            <a:avLst/>
          </a:prstGeom>
          <a:noFill/>
          <a:ln w="19050">
            <a:solidFill>
              <a:srgbClr val="FFFF66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>
              <a:solidFill>
                <a:schemeClr val="bg1"/>
              </a:solidFill>
            </a:endParaRPr>
          </a:p>
        </p:txBody>
      </p:sp>
      <p:sp>
        <p:nvSpPr>
          <p:cNvPr id="17422" name="Rectangle 15">
            <a:extLst>
              <a:ext uri="{FF2B5EF4-FFF2-40B4-BE49-F238E27FC236}">
                <a16:creationId xmlns:a16="http://schemas.microsoft.com/office/drawing/2014/main" id="{EEF94E28-04F5-4CCA-B10A-BBEBBA1611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7513" y="2124075"/>
            <a:ext cx="1624012" cy="960438"/>
          </a:xfrm>
          <a:prstGeom prst="rect">
            <a:avLst/>
          </a:prstGeom>
          <a:solidFill>
            <a:srgbClr val="003366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>
              <a:solidFill>
                <a:schemeClr val="bg1"/>
              </a:solidFill>
            </a:endParaRPr>
          </a:p>
        </p:txBody>
      </p:sp>
      <p:sp>
        <p:nvSpPr>
          <p:cNvPr id="37904" name="Oval 16">
            <a:extLst>
              <a:ext uri="{FF2B5EF4-FFF2-40B4-BE49-F238E27FC236}">
                <a16:creationId xmlns:a16="http://schemas.microsoft.com/office/drawing/2014/main" id="{ADD1BE86-1ECA-45DD-8D32-F85673397A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5350" y="2679700"/>
            <a:ext cx="715963" cy="798513"/>
          </a:xfrm>
          <a:prstGeom prst="ellipse">
            <a:avLst/>
          </a:prstGeom>
          <a:solidFill>
            <a:srgbClr val="003366"/>
          </a:solidFill>
          <a:ln w="19050">
            <a:solidFill>
              <a:srgbClr val="FFFF66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>
              <a:solidFill>
                <a:schemeClr val="bg1"/>
              </a:solidFill>
            </a:endParaRPr>
          </a:p>
        </p:txBody>
      </p:sp>
      <p:sp>
        <p:nvSpPr>
          <p:cNvPr id="17424" name="Rectangle 17">
            <a:extLst>
              <a:ext uri="{FF2B5EF4-FFF2-40B4-BE49-F238E27FC236}">
                <a16:creationId xmlns:a16="http://schemas.microsoft.com/office/drawing/2014/main" id="{6E863A00-DEAA-4221-A7C4-FF4C2E9BDB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9950" y="2497138"/>
            <a:ext cx="811213" cy="585787"/>
          </a:xfrm>
          <a:prstGeom prst="rect">
            <a:avLst/>
          </a:prstGeom>
          <a:solidFill>
            <a:srgbClr val="003366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>
              <a:solidFill>
                <a:schemeClr val="bg1"/>
              </a:solidFill>
            </a:endParaRPr>
          </a:p>
        </p:txBody>
      </p:sp>
      <p:sp>
        <p:nvSpPr>
          <p:cNvPr id="37906" name="Line 18">
            <a:extLst>
              <a:ext uri="{FF2B5EF4-FFF2-40B4-BE49-F238E27FC236}">
                <a16:creationId xmlns:a16="http://schemas.microsoft.com/office/drawing/2014/main" id="{6ABB084A-5EDC-4916-AF19-5C88E3D19D8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37300" y="2205038"/>
            <a:ext cx="755650" cy="901700"/>
          </a:xfrm>
          <a:prstGeom prst="line">
            <a:avLst/>
          </a:prstGeom>
          <a:noFill/>
          <a:ln w="19050">
            <a:solidFill>
              <a:srgbClr val="FFC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07" name="Text Box 19">
            <a:extLst>
              <a:ext uri="{FF2B5EF4-FFF2-40B4-BE49-F238E27FC236}">
                <a16:creationId xmlns:a16="http://schemas.microsoft.com/office/drawing/2014/main" id="{6C0A7968-DB38-40AA-8586-8BB42E0D80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3088" y="1722438"/>
            <a:ext cx="649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i="1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37908" name="Text Box 20">
            <a:extLst>
              <a:ext uri="{FF2B5EF4-FFF2-40B4-BE49-F238E27FC236}">
                <a16:creationId xmlns:a16="http://schemas.microsoft.com/office/drawing/2014/main" id="{F55C2D87-DFA6-4666-BB19-A3B9337A55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1513" y="2865438"/>
            <a:ext cx="360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i="1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37909" name="Line 21">
            <a:extLst>
              <a:ext uri="{FF2B5EF4-FFF2-40B4-BE49-F238E27FC236}">
                <a16:creationId xmlns:a16="http://schemas.microsoft.com/office/drawing/2014/main" id="{108E2F3C-D0E6-4A3C-874E-9F0BE4335BA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46825" y="2322513"/>
            <a:ext cx="0" cy="1744662"/>
          </a:xfrm>
          <a:prstGeom prst="line">
            <a:avLst/>
          </a:prstGeom>
          <a:noFill/>
          <a:ln w="19050">
            <a:solidFill>
              <a:schemeClr val="bg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7910" name="Object 3">
            <a:extLst>
              <a:ext uri="{FF2B5EF4-FFF2-40B4-BE49-F238E27FC236}">
                <a16:creationId xmlns:a16="http://schemas.microsoft.com/office/drawing/2014/main" id="{F3A9AFA5-78F5-4E09-95F3-001AD8B6C1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08700" y="2489200"/>
          <a:ext cx="192088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03" name="Equation" r:id="rId6" imgW="38227" imgH="114198" progId="Equation.3">
                  <p:embed/>
                </p:oleObj>
              </mc:Choice>
              <mc:Fallback>
                <p:oleObj name="Equation" r:id="rId6" imgW="38227" imgH="114198" progId="Equation.3">
                  <p:embed/>
                  <p:pic>
                    <p:nvPicPr>
                      <p:cNvPr id="37910" name="Object 3">
                        <a:extLst>
                          <a:ext uri="{FF2B5EF4-FFF2-40B4-BE49-F238E27FC236}">
                            <a16:creationId xmlns:a16="http://schemas.microsoft.com/office/drawing/2014/main" id="{F3A9AFA5-78F5-4E09-95F3-001AD8B6C18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8700" y="2489200"/>
                        <a:ext cx="192088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11" name="Object 4">
            <a:extLst>
              <a:ext uri="{FF2B5EF4-FFF2-40B4-BE49-F238E27FC236}">
                <a16:creationId xmlns:a16="http://schemas.microsoft.com/office/drawing/2014/main" id="{7F740077-DCF5-46DA-A8F1-36116564C3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24600" y="3502025"/>
          <a:ext cx="334963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04" name="公式" r:id="rId8" imgW="76149" imgH="114198" progId="Equation.3">
                  <p:embed/>
                </p:oleObj>
              </mc:Choice>
              <mc:Fallback>
                <p:oleObj name="公式" r:id="rId8" imgW="76149" imgH="114198" progId="Equation.3">
                  <p:embed/>
                  <p:pic>
                    <p:nvPicPr>
                      <p:cNvPr id="37911" name="Object 4">
                        <a:extLst>
                          <a:ext uri="{FF2B5EF4-FFF2-40B4-BE49-F238E27FC236}">
                            <a16:creationId xmlns:a16="http://schemas.microsoft.com/office/drawing/2014/main" id="{7F740077-DCF5-46DA-A8F1-36116564C3B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3502025"/>
                        <a:ext cx="334963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4">
            <a:extLst>
              <a:ext uri="{FF2B5EF4-FFF2-40B4-BE49-F238E27FC236}">
                <a16:creationId xmlns:a16="http://schemas.microsoft.com/office/drawing/2014/main" id="{79FBE577-680E-469D-ACF1-29BD576915AF}"/>
              </a:ext>
            </a:extLst>
          </p:cNvPr>
          <p:cNvGrpSpPr>
            <a:grpSpLocks/>
          </p:cNvGrpSpPr>
          <p:nvPr/>
        </p:nvGrpSpPr>
        <p:grpSpPr bwMode="auto">
          <a:xfrm>
            <a:off x="5632450" y="2062163"/>
            <a:ext cx="2592388" cy="1038225"/>
            <a:chOff x="3379" y="2187"/>
            <a:chExt cx="1633" cy="654"/>
          </a:xfrm>
        </p:grpSpPr>
        <p:grpSp>
          <p:nvGrpSpPr>
            <p:cNvPr id="17464" name="Group 25">
              <a:extLst>
                <a:ext uri="{FF2B5EF4-FFF2-40B4-BE49-F238E27FC236}">
                  <a16:creationId xmlns:a16="http://schemas.microsoft.com/office/drawing/2014/main" id="{C23CD8EB-E4F0-44BF-8A64-C201AE2C2F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79" y="2478"/>
              <a:ext cx="454" cy="363"/>
              <a:chOff x="748" y="3022"/>
              <a:chExt cx="454" cy="363"/>
            </a:xfrm>
          </p:grpSpPr>
          <p:sp>
            <p:nvSpPr>
              <p:cNvPr id="17474" name="Line 26">
                <a:extLst>
                  <a:ext uri="{FF2B5EF4-FFF2-40B4-BE49-F238E27FC236}">
                    <a16:creationId xmlns:a16="http://schemas.microsoft.com/office/drawing/2014/main" id="{0F43D5AE-7918-46CE-AA20-BEB931B90D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8" y="3022"/>
                <a:ext cx="454" cy="363"/>
              </a:xfrm>
              <a:prstGeom prst="line">
                <a:avLst/>
              </a:prstGeom>
              <a:noFill/>
              <a:ln w="38100">
                <a:solidFill>
                  <a:srgbClr val="99FF66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75" name="Line 27">
                <a:extLst>
                  <a:ext uri="{FF2B5EF4-FFF2-40B4-BE49-F238E27FC236}">
                    <a16:creationId xmlns:a16="http://schemas.microsoft.com/office/drawing/2014/main" id="{644DE92E-270D-45B6-AE2A-6724FBA205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86" y="3210"/>
                <a:ext cx="136" cy="109"/>
              </a:xfrm>
              <a:prstGeom prst="line">
                <a:avLst/>
              </a:prstGeom>
              <a:noFill/>
              <a:ln w="38100">
                <a:solidFill>
                  <a:srgbClr val="99FF66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7465" name="Group 28">
              <a:extLst>
                <a:ext uri="{FF2B5EF4-FFF2-40B4-BE49-F238E27FC236}">
                  <a16:creationId xmlns:a16="http://schemas.microsoft.com/office/drawing/2014/main" id="{76E38C26-3A65-4E0C-8643-6317D0A482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51" y="2369"/>
              <a:ext cx="566" cy="453"/>
              <a:chOff x="748" y="3022"/>
              <a:chExt cx="454" cy="363"/>
            </a:xfrm>
          </p:grpSpPr>
          <p:sp>
            <p:nvSpPr>
              <p:cNvPr id="17472" name="Line 29">
                <a:extLst>
                  <a:ext uri="{FF2B5EF4-FFF2-40B4-BE49-F238E27FC236}">
                    <a16:creationId xmlns:a16="http://schemas.microsoft.com/office/drawing/2014/main" id="{B4391872-FBA9-492A-8DCF-5C871CECAB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8" y="3022"/>
                <a:ext cx="454" cy="363"/>
              </a:xfrm>
              <a:prstGeom prst="line">
                <a:avLst/>
              </a:prstGeom>
              <a:noFill/>
              <a:ln w="38100">
                <a:solidFill>
                  <a:srgbClr val="99FF66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73" name="Line 30">
                <a:extLst>
                  <a:ext uri="{FF2B5EF4-FFF2-40B4-BE49-F238E27FC236}">
                    <a16:creationId xmlns:a16="http://schemas.microsoft.com/office/drawing/2014/main" id="{8A35ED64-32BD-485C-A027-27832F793A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86" y="3210"/>
                <a:ext cx="136" cy="109"/>
              </a:xfrm>
              <a:prstGeom prst="line">
                <a:avLst/>
              </a:prstGeom>
              <a:noFill/>
              <a:ln w="38100">
                <a:solidFill>
                  <a:srgbClr val="99FF66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7466" name="Group 31">
              <a:extLst>
                <a:ext uri="{FF2B5EF4-FFF2-40B4-BE49-F238E27FC236}">
                  <a16:creationId xmlns:a16="http://schemas.microsoft.com/office/drawing/2014/main" id="{35933AA0-3D95-4B27-B154-F81F37729B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95" y="2187"/>
              <a:ext cx="817" cy="653"/>
              <a:chOff x="748" y="3022"/>
              <a:chExt cx="454" cy="363"/>
            </a:xfrm>
          </p:grpSpPr>
          <p:sp>
            <p:nvSpPr>
              <p:cNvPr id="17470" name="Line 32">
                <a:extLst>
                  <a:ext uri="{FF2B5EF4-FFF2-40B4-BE49-F238E27FC236}">
                    <a16:creationId xmlns:a16="http://schemas.microsoft.com/office/drawing/2014/main" id="{80E13099-4E1D-4F89-A6A3-15EF41E836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8" y="3022"/>
                <a:ext cx="454" cy="363"/>
              </a:xfrm>
              <a:prstGeom prst="line">
                <a:avLst/>
              </a:prstGeom>
              <a:noFill/>
              <a:ln w="38100">
                <a:solidFill>
                  <a:srgbClr val="99FF66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71" name="Line 33">
                <a:extLst>
                  <a:ext uri="{FF2B5EF4-FFF2-40B4-BE49-F238E27FC236}">
                    <a16:creationId xmlns:a16="http://schemas.microsoft.com/office/drawing/2014/main" id="{BFF5335C-2A33-4A0C-9E23-0C22E17C8A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86" y="3210"/>
                <a:ext cx="136" cy="109"/>
              </a:xfrm>
              <a:prstGeom prst="line">
                <a:avLst/>
              </a:prstGeom>
              <a:noFill/>
              <a:ln w="38100">
                <a:solidFill>
                  <a:srgbClr val="99FF66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7467" name="Group 34">
              <a:extLst>
                <a:ext uri="{FF2B5EF4-FFF2-40B4-BE49-F238E27FC236}">
                  <a16:creationId xmlns:a16="http://schemas.microsoft.com/office/drawing/2014/main" id="{8298F3CD-C3B8-4521-9BAD-A7BF481C46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78" y="2251"/>
              <a:ext cx="726" cy="575"/>
              <a:chOff x="748" y="3022"/>
              <a:chExt cx="454" cy="363"/>
            </a:xfrm>
          </p:grpSpPr>
          <p:sp>
            <p:nvSpPr>
              <p:cNvPr id="17468" name="Line 35">
                <a:extLst>
                  <a:ext uri="{FF2B5EF4-FFF2-40B4-BE49-F238E27FC236}">
                    <a16:creationId xmlns:a16="http://schemas.microsoft.com/office/drawing/2014/main" id="{EE93C5A0-3EE2-4B44-B739-65964A7C71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8" y="3022"/>
                <a:ext cx="454" cy="363"/>
              </a:xfrm>
              <a:prstGeom prst="line">
                <a:avLst/>
              </a:prstGeom>
              <a:noFill/>
              <a:ln w="38100">
                <a:solidFill>
                  <a:srgbClr val="99FF66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69" name="Line 36">
                <a:extLst>
                  <a:ext uri="{FF2B5EF4-FFF2-40B4-BE49-F238E27FC236}">
                    <a16:creationId xmlns:a16="http://schemas.microsoft.com/office/drawing/2014/main" id="{96952FD6-C481-46E5-8628-1AC9B88DAF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86" y="3210"/>
                <a:ext cx="136" cy="109"/>
              </a:xfrm>
              <a:prstGeom prst="line">
                <a:avLst/>
              </a:prstGeom>
              <a:noFill/>
              <a:ln w="38100">
                <a:solidFill>
                  <a:srgbClr val="99FF66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37925" name="Text Box 37">
            <a:extLst>
              <a:ext uri="{FF2B5EF4-FFF2-40B4-BE49-F238E27FC236}">
                <a16:creationId xmlns:a16="http://schemas.microsoft.com/office/drawing/2014/main" id="{6CEB5412-4060-4234-9A2D-D7AC9919DF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6275" y="2713038"/>
            <a:ext cx="360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i="1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37926" name="Line 38">
            <a:extLst>
              <a:ext uri="{FF2B5EF4-FFF2-40B4-BE49-F238E27FC236}">
                <a16:creationId xmlns:a16="http://schemas.microsoft.com/office/drawing/2014/main" id="{61813A1E-F85C-4C4F-B008-652471A8C26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50238" y="2781300"/>
            <a:ext cx="260350" cy="323850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27" name="Line 39">
            <a:extLst>
              <a:ext uri="{FF2B5EF4-FFF2-40B4-BE49-F238E27FC236}">
                <a16:creationId xmlns:a16="http://schemas.microsoft.com/office/drawing/2014/main" id="{594D9F6A-2C1D-4E71-A0D7-E7BBAA60D7A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12000" y="1917700"/>
            <a:ext cx="250825" cy="300038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28" name="Line 40">
            <a:extLst>
              <a:ext uri="{FF2B5EF4-FFF2-40B4-BE49-F238E27FC236}">
                <a16:creationId xmlns:a16="http://schemas.microsoft.com/office/drawing/2014/main" id="{2FA58A4D-FE24-49DC-99B0-ED9FDBA2662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235825" y="2071688"/>
            <a:ext cx="1103313" cy="920750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  <a:headEnd type="triangle" w="sm" len="lg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29" name="Line 41">
            <a:extLst>
              <a:ext uri="{FF2B5EF4-FFF2-40B4-BE49-F238E27FC236}">
                <a16:creationId xmlns:a16="http://schemas.microsoft.com/office/drawing/2014/main" id="{8FB53ADD-BD27-40CD-8606-C030EC98891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92725" y="3111500"/>
            <a:ext cx="1060450" cy="706438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30" name="Line 42">
            <a:extLst>
              <a:ext uri="{FF2B5EF4-FFF2-40B4-BE49-F238E27FC236}">
                <a16:creationId xmlns:a16="http://schemas.microsoft.com/office/drawing/2014/main" id="{196A4481-5E47-498C-A394-0ADFFEAFFDE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449888" y="3730625"/>
            <a:ext cx="274637" cy="457200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31" name="Line 43">
            <a:extLst>
              <a:ext uri="{FF2B5EF4-FFF2-40B4-BE49-F238E27FC236}">
                <a16:creationId xmlns:a16="http://schemas.microsoft.com/office/drawing/2014/main" id="{17C78999-B4F3-4226-92EA-1C4F8E5354D5}"/>
              </a:ext>
            </a:extLst>
          </p:cNvPr>
          <p:cNvSpPr>
            <a:spLocks noChangeShapeType="1"/>
          </p:cNvSpPr>
          <p:nvPr/>
        </p:nvSpPr>
        <p:spPr bwMode="auto">
          <a:xfrm rot="-230762">
            <a:off x="5867400" y="4381500"/>
            <a:ext cx="134938" cy="271463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32" name="Text Box 44">
            <a:extLst>
              <a:ext uri="{FF2B5EF4-FFF2-40B4-BE49-F238E27FC236}">
                <a16:creationId xmlns:a16="http://schemas.microsoft.com/office/drawing/2014/main" id="{03B1233E-D5E1-4036-9808-BA69142F56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1071563"/>
            <a:ext cx="376237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81000" indent="-381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50000"/>
              </a:spcBef>
            </a:pPr>
            <a:r>
              <a:rPr lang="zh-CN" altLang="en-US">
                <a:solidFill>
                  <a:srgbClr val="00FFFF"/>
                </a:solidFill>
                <a:ea typeface="仿宋_GB2312" pitchFamily="49" charset="-122"/>
              </a:rPr>
              <a:t>由几何关系知：</a:t>
            </a:r>
          </a:p>
        </p:txBody>
      </p:sp>
      <p:grpSp>
        <p:nvGrpSpPr>
          <p:cNvPr id="7" name="Group 45">
            <a:extLst>
              <a:ext uri="{FF2B5EF4-FFF2-40B4-BE49-F238E27FC236}">
                <a16:creationId xmlns:a16="http://schemas.microsoft.com/office/drawing/2014/main" id="{BAC51AC4-6297-44BF-81B5-7A5E28CB6D82}"/>
              </a:ext>
            </a:extLst>
          </p:cNvPr>
          <p:cNvGrpSpPr>
            <a:grpSpLocks/>
          </p:cNvGrpSpPr>
          <p:nvPr/>
        </p:nvGrpSpPr>
        <p:grpSpPr bwMode="auto">
          <a:xfrm>
            <a:off x="6781800" y="3267075"/>
            <a:ext cx="1573213" cy="1108075"/>
            <a:chOff x="4272" y="1535"/>
            <a:chExt cx="991" cy="698"/>
          </a:xfrm>
        </p:grpSpPr>
        <p:sp>
          <p:nvSpPr>
            <p:cNvPr id="17461" name="Text Box 46">
              <a:extLst>
                <a:ext uri="{FF2B5EF4-FFF2-40B4-BE49-F238E27FC236}">
                  <a16:creationId xmlns:a16="http://schemas.microsoft.com/office/drawing/2014/main" id="{53C284EE-8237-4E1F-8690-C9A67F022C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2" y="1945"/>
              <a:ext cx="31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i="1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17462" name="Text Box 47">
              <a:extLst>
                <a:ext uri="{FF2B5EF4-FFF2-40B4-BE49-F238E27FC236}">
                  <a16:creationId xmlns:a16="http://schemas.microsoft.com/office/drawing/2014/main" id="{4766E110-3542-454B-8CC2-F9FAFDA60F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5" y="1727"/>
              <a:ext cx="31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i="1">
                  <a:solidFill>
                    <a:schemeClr val="bg1"/>
                  </a:solidFill>
                </a:rPr>
                <a:t>E</a:t>
              </a:r>
            </a:p>
          </p:txBody>
        </p:sp>
        <p:sp>
          <p:nvSpPr>
            <p:cNvPr id="17463" name="Text Box 48">
              <a:extLst>
                <a:ext uri="{FF2B5EF4-FFF2-40B4-BE49-F238E27FC236}">
                  <a16:creationId xmlns:a16="http://schemas.microsoft.com/office/drawing/2014/main" id="{571FB1E3-A699-4245-8C8E-002F29811B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" y="1535"/>
              <a:ext cx="31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i="1">
                  <a:solidFill>
                    <a:schemeClr val="bg1"/>
                  </a:solidFill>
                </a:rPr>
                <a:t>F</a:t>
              </a:r>
            </a:p>
          </p:txBody>
        </p:sp>
      </p:grpSp>
      <p:sp>
        <p:nvSpPr>
          <p:cNvPr id="37937" name="Rectangle 49">
            <a:extLst>
              <a:ext uri="{FF2B5EF4-FFF2-40B4-BE49-F238E27FC236}">
                <a16:creationId xmlns:a16="http://schemas.microsoft.com/office/drawing/2014/main" id="{589DD2FB-E118-4DAB-8045-A696C0B9B0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2352675"/>
            <a:ext cx="455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i="1">
                <a:solidFill>
                  <a:schemeClr val="bg1"/>
                </a:solidFill>
              </a:rPr>
              <a:t>u</a:t>
            </a:r>
            <a:r>
              <a:rPr lang="en-US" altLang="zh-CN" baseline="-250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7938" name="Rectangle 50">
            <a:extLst>
              <a:ext uri="{FF2B5EF4-FFF2-40B4-BE49-F238E27FC236}">
                <a16:creationId xmlns:a16="http://schemas.microsoft.com/office/drawing/2014/main" id="{20830CE4-49BA-4757-B684-02C9E5463F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267075"/>
            <a:ext cx="455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i="1">
                <a:solidFill>
                  <a:schemeClr val="bg1"/>
                </a:solidFill>
              </a:rPr>
              <a:t>u</a:t>
            </a:r>
            <a:r>
              <a:rPr lang="en-US" altLang="zh-CN" baseline="-250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7939" name="Rectangle 51">
            <a:extLst>
              <a:ext uri="{FF2B5EF4-FFF2-40B4-BE49-F238E27FC236}">
                <a16:creationId xmlns:a16="http://schemas.microsoft.com/office/drawing/2014/main" id="{8EDF9E2A-C7F9-41D3-B196-880BB4277F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6500" y="4076700"/>
            <a:ext cx="1500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i="1">
                <a:solidFill>
                  <a:schemeClr val="bg1"/>
                </a:solidFill>
              </a:rPr>
              <a:t>u</a:t>
            </a:r>
            <a:r>
              <a:rPr lang="en-US" altLang="zh-CN" baseline="-25000">
                <a:solidFill>
                  <a:schemeClr val="bg1"/>
                </a:solidFill>
              </a:rPr>
              <a:t>2</a:t>
            </a:r>
            <a:r>
              <a:rPr lang="en-US" altLang="zh-CN" sz="2000">
                <a:solidFill>
                  <a:schemeClr val="bg1"/>
                </a:solidFill>
              </a:rPr>
              <a:t>△</a:t>
            </a:r>
            <a:r>
              <a:rPr lang="en-US" altLang="zh-CN" i="1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37940" name="Rectangle 52">
            <a:extLst>
              <a:ext uri="{FF2B5EF4-FFF2-40B4-BE49-F238E27FC236}">
                <a16:creationId xmlns:a16="http://schemas.microsoft.com/office/drawing/2014/main" id="{87DE6F69-F603-4350-BBC4-AB620B99A1B5}"/>
              </a:ext>
            </a:extLst>
          </p:cNvPr>
          <p:cNvSpPr>
            <a:spLocks noChangeArrowheads="1"/>
          </p:cNvSpPr>
          <p:nvPr/>
        </p:nvSpPr>
        <p:spPr bwMode="auto">
          <a:xfrm rot="2212148">
            <a:off x="7308850" y="2205038"/>
            <a:ext cx="1500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i="1">
                <a:solidFill>
                  <a:schemeClr val="bg1"/>
                </a:solidFill>
              </a:rPr>
              <a:t>d </a:t>
            </a:r>
            <a:r>
              <a:rPr lang="en-US" altLang="zh-CN" sz="2000" i="1">
                <a:solidFill>
                  <a:schemeClr val="bg1"/>
                </a:solidFill>
              </a:rPr>
              <a:t>= </a:t>
            </a:r>
            <a:r>
              <a:rPr lang="en-US" altLang="zh-CN" i="1">
                <a:solidFill>
                  <a:schemeClr val="bg1"/>
                </a:solidFill>
              </a:rPr>
              <a:t>u</a:t>
            </a:r>
            <a:r>
              <a:rPr lang="en-US" altLang="zh-CN" baseline="-25000">
                <a:solidFill>
                  <a:schemeClr val="bg1"/>
                </a:solidFill>
              </a:rPr>
              <a:t>1</a:t>
            </a:r>
            <a:r>
              <a:rPr lang="en-US" altLang="zh-CN" sz="2000">
                <a:solidFill>
                  <a:schemeClr val="bg1"/>
                </a:solidFill>
              </a:rPr>
              <a:t>△</a:t>
            </a:r>
            <a:r>
              <a:rPr lang="en-US" altLang="zh-CN" i="1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37948" name="Arc 60">
            <a:extLst>
              <a:ext uri="{FF2B5EF4-FFF2-40B4-BE49-F238E27FC236}">
                <a16:creationId xmlns:a16="http://schemas.microsoft.com/office/drawing/2014/main" id="{330B672E-37F9-4758-A914-FF74D997812B}"/>
              </a:ext>
            </a:extLst>
          </p:cNvPr>
          <p:cNvSpPr>
            <a:spLocks/>
          </p:cNvSpPr>
          <p:nvPr/>
        </p:nvSpPr>
        <p:spPr bwMode="auto">
          <a:xfrm flipH="1">
            <a:off x="6162675" y="2857500"/>
            <a:ext cx="195263" cy="323850"/>
          </a:xfrm>
          <a:custGeom>
            <a:avLst/>
            <a:gdLst>
              <a:gd name="T0" fmla="*/ 0 w 13673"/>
              <a:gd name="T1" fmla="*/ 0 h 21600"/>
              <a:gd name="T2" fmla="*/ 2147483646 w 13673"/>
              <a:gd name="T3" fmla="*/ 2147483646 h 21600"/>
              <a:gd name="T4" fmla="*/ 2147483646 w 13673"/>
              <a:gd name="T5" fmla="*/ 2147483646 h 21600"/>
              <a:gd name="T6" fmla="*/ 0 60000 65536"/>
              <a:gd name="T7" fmla="*/ 0 60000 65536"/>
              <a:gd name="T8" fmla="*/ 0 60000 65536"/>
              <a:gd name="T9" fmla="*/ 0 w 13673"/>
              <a:gd name="T10" fmla="*/ 0 h 21600"/>
              <a:gd name="T11" fmla="*/ 13673 w 13673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673" h="21600" fill="none" extrusionOk="0">
                <a:moveTo>
                  <a:pt x="0" y="0"/>
                </a:moveTo>
                <a:cubicBezTo>
                  <a:pt x="12" y="0"/>
                  <a:pt x="24" y="-1"/>
                  <a:pt x="37" y="0"/>
                </a:cubicBezTo>
                <a:cubicBezTo>
                  <a:pt x="5004" y="0"/>
                  <a:pt x="9820" y="1712"/>
                  <a:pt x="13672" y="4848"/>
                </a:cubicBezTo>
              </a:path>
              <a:path w="13673" h="21600" stroke="0" extrusionOk="0">
                <a:moveTo>
                  <a:pt x="0" y="0"/>
                </a:moveTo>
                <a:cubicBezTo>
                  <a:pt x="12" y="0"/>
                  <a:pt x="24" y="-1"/>
                  <a:pt x="37" y="0"/>
                </a:cubicBezTo>
                <a:cubicBezTo>
                  <a:pt x="5004" y="0"/>
                  <a:pt x="9820" y="1712"/>
                  <a:pt x="13672" y="4848"/>
                </a:cubicBezTo>
                <a:lnTo>
                  <a:pt x="37" y="21600"/>
                </a:lnTo>
                <a:lnTo>
                  <a:pt x="0" y="0"/>
                </a:lnTo>
                <a:close/>
              </a:path>
            </a:pathLst>
          </a:custGeom>
          <a:noFill/>
          <a:ln w="22225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49" name="Arc 61">
            <a:extLst>
              <a:ext uri="{FF2B5EF4-FFF2-40B4-BE49-F238E27FC236}">
                <a16:creationId xmlns:a16="http://schemas.microsoft.com/office/drawing/2014/main" id="{39687030-3FBF-4B18-A4E3-AC1E0E8C00D2}"/>
              </a:ext>
            </a:extLst>
          </p:cNvPr>
          <p:cNvSpPr>
            <a:spLocks/>
          </p:cNvSpPr>
          <p:nvPr/>
        </p:nvSpPr>
        <p:spPr bwMode="auto">
          <a:xfrm rot="10460764" flipH="1">
            <a:off x="6313488" y="3197225"/>
            <a:ext cx="195262" cy="323850"/>
          </a:xfrm>
          <a:custGeom>
            <a:avLst/>
            <a:gdLst>
              <a:gd name="T0" fmla="*/ 0 w 13673"/>
              <a:gd name="T1" fmla="*/ 0 h 21600"/>
              <a:gd name="T2" fmla="*/ 2147483646 w 13673"/>
              <a:gd name="T3" fmla="*/ 2147483646 h 21600"/>
              <a:gd name="T4" fmla="*/ 2147483646 w 13673"/>
              <a:gd name="T5" fmla="*/ 2147483646 h 21600"/>
              <a:gd name="T6" fmla="*/ 0 60000 65536"/>
              <a:gd name="T7" fmla="*/ 0 60000 65536"/>
              <a:gd name="T8" fmla="*/ 0 60000 65536"/>
              <a:gd name="T9" fmla="*/ 0 w 13673"/>
              <a:gd name="T10" fmla="*/ 0 h 21600"/>
              <a:gd name="T11" fmla="*/ 13673 w 13673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673" h="21600" fill="none" extrusionOk="0">
                <a:moveTo>
                  <a:pt x="0" y="0"/>
                </a:moveTo>
                <a:cubicBezTo>
                  <a:pt x="12" y="0"/>
                  <a:pt x="24" y="-1"/>
                  <a:pt x="37" y="0"/>
                </a:cubicBezTo>
                <a:cubicBezTo>
                  <a:pt x="5004" y="0"/>
                  <a:pt x="9820" y="1712"/>
                  <a:pt x="13672" y="4848"/>
                </a:cubicBezTo>
              </a:path>
              <a:path w="13673" h="21600" stroke="0" extrusionOk="0">
                <a:moveTo>
                  <a:pt x="0" y="0"/>
                </a:moveTo>
                <a:cubicBezTo>
                  <a:pt x="12" y="0"/>
                  <a:pt x="24" y="-1"/>
                  <a:pt x="37" y="0"/>
                </a:cubicBezTo>
                <a:cubicBezTo>
                  <a:pt x="5004" y="0"/>
                  <a:pt x="9820" y="1712"/>
                  <a:pt x="13672" y="4848"/>
                </a:cubicBezTo>
                <a:lnTo>
                  <a:pt x="37" y="21600"/>
                </a:lnTo>
                <a:lnTo>
                  <a:pt x="0" y="0"/>
                </a:lnTo>
                <a:close/>
              </a:path>
            </a:pathLst>
          </a:custGeom>
          <a:noFill/>
          <a:ln w="22225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50" name="Line 62">
            <a:extLst>
              <a:ext uri="{FF2B5EF4-FFF2-40B4-BE49-F238E27FC236}">
                <a16:creationId xmlns:a16="http://schemas.microsoft.com/office/drawing/2014/main" id="{68C9EA4B-DE8F-4FF0-9405-F59D5ABAF22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21375" y="3103563"/>
            <a:ext cx="2330450" cy="1608137"/>
          </a:xfrm>
          <a:prstGeom prst="line">
            <a:avLst/>
          </a:prstGeom>
          <a:noFill/>
          <a:ln w="19050">
            <a:solidFill>
              <a:srgbClr val="FFC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8" name="Group 63">
            <a:extLst>
              <a:ext uri="{FF2B5EF4-FFF2-40B4-BE49-F238E27FC236}">
                <a16:creationId xmlns:a16="http://schemas.microsoft.com/office/drawing/2014/main" id="{D53C8FD4-C27F-4EF4-BF47-0215092B6DE2}"/>
              </a:ext>
            </a:extLst>
          </p:cNvPr>
          <p:cNvGrpSpPr>
            <a:grpSpLocks/>
          </p:cNvGrpSpPr>
          <p:nvPr/>
        </p:nvGrpSpPr>
        <p:grpSpPr bwMode="auto">
          <a:xfrm>
            <a:off x="6459538" y="3009900"/>
            <a:ext cx="1800225" cy="1544638"/>
            <a:chOff x="4059" y="1349"/>
            <a:chExt cx="1134" cy="973"/>
          </a:xfrm>
        </p:grpSpPr>
        <p:sp>
          <p:nvSpPr>
            <p:cNvPr id="17458" name="Line 64">
              <a:extLst>
                <a:ext uri="{FF2B5EF4-FFF2-40B4-BE49-F238E27FC236}">
                  <a16:creationId xmlns:a16="http://schemas.microsoft.com/office/drawing/2014/main" id="{5931A938-47C6-451A-B33E-4096BEFFE7B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799496">
              <a:off x="4868" y="1349"/>
              <a:ext cx="325" cy="932"/>
            </a:xfrm>
            <a:prstGeom prst="line">
              <a:avLst/>
            </a:prstGeom>
            <a:noFill/>
            <a:ln w="38100">
              <a:solidFill>
                <a:srgbClr val="99FF66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59" name="Line 65">
              <a:extLst>
                <a:ext uri="{FF2B5EF4-FFF2-40B4-BE49-F238E27FC236}">
                  <a16:creationId xmlns:a16="http://schemas.microsoft.com/office/drawing/2014/main" id="{84DB8850-96CA-4407-BC89-43B407BDA3C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73902">
              <a:off x="4479" y="1375"/>
              <a:ext cx="351" cy="938"/>
            </a:xfrm>
            <a:prstGeom prst="line">
              <a:avLst/>
            </a:prstGeom>
            <a:noFill/>
            <a:ln w="38100">
              <a:solidFill>
                <a:srgbClr val="99FF66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60" name="Line 66">
              <a:extLst>
                <a:ext uri="{FF2B5EF4-FFF2-40B4-BE49-F238E27FC236}">
                  <a16:creationId xmlns:a16="http://schemas.microsoft.com/office/drawing/2014/main" id="{2484FD98-DC42-4A80-B610-A68C31B0FB7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36819">
              <a:off x="4059" y="1389"/>
              <a:ext cx="372" cy="933"/>
            </a:xfrm>
            <a:prstGeom prst="line">
              <a:avLst/>
            </a:prstGeom>
            <a:noFill/>
            <a:ln w="38100">
              <a:solidFill>
                <a:srgbClr val="99FF66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7955" name="Line 67">
            <a:extLst>
              <a:ext uri="{FF2B5EF4-FFF2-40B4-BE49-F238E27FC236}">
                <a16:creationId xmlns:a16="http://schemas.microsoft.com/office/drawing/2014/main" id="{2F988931-EF18-427E-ADC5-C8C6002B9557}"/>
              </a:ext>
            </a:extLst>
          </p:cNvPr>
          <p:cNvSpPr>
            <a:spLocks noChangeShapeType="1"/>
          </p:cNvSpPr>
          <p:nvPr/>
        </p:nvSpPr>
        <p:spPr bwMode="auto">
          <a:xfrm>
            <a:off x="4932363" y="3097213"/>
            <a:ext cx="3470275" cy="0"/>
          </a:xfrm>
          <a:prstGeom prst="line">
            <a:avLst/>
          </a:prstGeom>
          <a:noFill/>
          <a:ln w="38100">
            <a:solidFill>
              <a:srgbClr val="CC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63" name="Rectangle 75">
            <a:extLst>
              <a:ext uri="{FF2B5EF4-FFF2-40B4-BE49-F238E27FC236}">
                <a16:creationId xmlns:a16="http://schemas.microsoft.com/office/drawing/2014/main" id="{074162DB-C622-4004-BFD3-597CDB7DDB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3303588"/>
            <a:ext cx="13112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反射</a:t>
            </a:r>
            <a:r>
              <a:rPr kumimoji="0" lang="en-US" altLang="zh-CN">
                <a:solidFill>
                  <a:schemeClr val="bg1"/>
                </a:solidFill>
                <a:ea typeface="楷体_GB2312" pitchFamily="49" charset="-122"/>
              </a:rPr>
              <a:t>:</a:t>
            </a:r>
            <a:endParaRPr kumimoji="0" lang="en-US" altLang="zh-CN">
              <a:solidFill>
                <a:schemeClr val="bg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7964" name="AutoShape 76">
            <a:hlinkClick r:id="rId10" action="ppaction://hlinkfile" highlightClick="1"/>
            <a:extLst>
              <a:ext uri="{FF2B5EF4-FFF2-40B4-BE49-F238E27FC236}">
                <a16:creationId xmlns:a16="http://schemas.microsoft.com/office/drawing/2014/main" id="{06C10544-6714-42F2-B27C-8B0EF65E5D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1750" y="3354388"/>
            <a:ext cx="431800" cy="360362"/>
          </a:xfrm>
          <a:prstGeom prst="actionButtonForwardNex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>
              <a:solidFill>
                <a:schemeClr val="bg1"/>
              </a:solidFill>
            </a:endParaRPr>
          </a:p>
        </p:txBody>
      </p:sp>
      <p:sp>
        <p:nvSpPr>
          <p:cNvPr id="37965" name="AutoShape 77">
            <a:hlinkClick r:id="rId11" action="ppaction://hlinkfile" highlightClick="1"/>
            <a:extLst>
              <a:ext uri="{FF2B5EF4-FFF2-40B4-BE49-F238E27FC236}">
                <a16:creationId xmlns:a16="http://schemas.microsoft.com/office/drawing/2014/main" id="{FA92199C-AE03-4C75-9109-4FC8426C5C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1013" y="4581525"/>
            <a:ext cx="431800" cy="360363"/>
          </a:xfrm>
          <a:prstGeom prst="actionButtonForwardNex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>
              <a:solidFill>
                <a:schemeClr val="bg1"/>
              </a:solidFill>
            </a:endParaRPr>
          </a:p>
        </p:txBody>
      </p:sp>
      <p:sp>
        <p:nvSpPr>
          <p:cNvPr id="64" name="Rectangle 14">
            <a:extLst>
              <a:ext uri="{FF2B5EF4-FFF2-40B4-BE49-F238E27FC236}">
                <a16:creationId xmlns:a16="http://schemas.microsoft.com/office/drawing/2014/main" id="{D891981B-8013-468F-ACC4-4E06AA4B8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2188" y="1714500"/>
            <a:ext cx="492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③</a:t>
            </a:r>
          </a:p>
        </p:txBody>
      </p:sp>
      <p:sp>
        <p:nvSpPr>
          <p:cNvPr id="65" name="Rectangle 21">
            <a:extLst>
              <a:ext uri="{FF2B5EF4-FFF2-40B4-BE49-F238E27FC236}">
                <a16:creationId xmlns:a16="http://schemas.microsoft.com/office/drawing/2014/main" id="{3AD088E4-5290-4916-8CD2-4774DB7DF5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3563" y="1928813"/>
            <a:ext cx="492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②</a:t>
            </a:r>
          </a:p>
        </p:txBody>
      </p:sp>
      <p:sp>
        <p:nvSpPr>
          <p:cNvPr id="66" name="Rectangle 14">
            <a:extLst>
              <a:ext uri="{FF2B5EF4-FFF2-40B4-BE49-F238E27FC236}">
                <a16:creationId xmlns:a16="http://schemas.microsoft.com/office/drawing/2014/main" id="{51815019-3BD8-43A1-94D7-2A09C43F34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4938" y="2143125"/>
            <a:ext cx="492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①</a:t>
            </a:r>
          </a:p>
        </p:txBody>
      </p:sp>
      <p:sp>
        <p:nvSpPr>
          <p:cNvPr id="67" name="Rectangle 14">
            <a:extLst>
              <a:ext uri="{FF2B5EF4-FFF2-40B4-BE49-F238E27FC236}">
                <a16:creationId xmlns:a16="http://schemas.microsoft.com/office/drawing/2014/main" id="{3100857C-D97C-4882-A946-F9B62D6986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0813" y="1543050"/>
            <a:ext cx="492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④</a:t>
            </a:r>
          </a:p>
        </p:txBody>
      </p:sp>
      <p:sp>
        <p:nvSpPr>
          <p:cNvPr id="17457" name="灯片编号占位符 1">
            <a:extLst>
              <a:ext uri="{FF2B5EF4-FFF2-40B4-BE49-F238E27FC236}">
                <a16:creationId xmlns:a16="http://schemas.microsoft.com/office/drawing/2014/main" id="{074E73F2-F636-4FC0-919E-6FC967D53CA9}"/>
              </a:ext>
            </a:extLst>
          </p:cNvPr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C4F9A08-84BB-4DAC-B2C4-E6195C4B550F}" type="slidenum">
              <a:rPr lang="en-US" altLang="zh-CN" b="0">
                <a:solidFill>
                  <a:srgbClr val="FF00FF"/>
                </a:solidFill>
              </a:rPr>
              <a:pPr eaLnBrk="1" hangingPunct="1"/>
              <a:t>16</a:t>
            </a:fld>
            <a:r>
              <a:rPr lang="en-US" altLang="zh-CN" b="0">
                <a:solidFill>
                  <a:srgbClr val="FF00FF"/>
                </a:solidFill>
              </a:rPr>
              <a:t>/26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7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7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7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7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7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7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7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7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37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37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79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79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79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79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78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78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78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78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78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78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79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79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37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37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37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37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37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37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37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37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37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37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37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37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37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37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37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500"/>
                                        <p:tgtEl>
                                          <p:spTgt spid="37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37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autoUpdateAnimBg="0"/>
      <p:bldP spid="37892" grpId="0" autoUpdateAnimBg="0"/>
      <p:bldP spid="37894" grpId="0" animBg="1"/>
      <p:bldP spid="37896" grpId="0" animBg="1"/>
      <p:bldP spid="37898" grpId="0" animBg="1"/>
      <p:bldP spid="37900" grpId="0" animBg="1"/>
      <p:bldP spid="37902" grpId="0" animBg="1"/>
      <p:bldP spid="37904" grpId="0" animBg="1"/>
      <p:bldP spid="37907" grpId="0" autoUpdateAnimBg="0"/>
      <p:bldP spid="37908" grpId="0" autoUpdateAnimBg="0"/>
      <p:bldP spid="37925" grpId="0" autoUpdateAnimBg="0"/>
      <p:bldP spid="37932" grpId="0" autoUpdateAnimBg="0"/>
      <p:bldP spid="37937" grpId="0" autoUpdateAnimBg="0"/>
      <p:bldP spid="37938" grpId="0" autoUpdateAnimBg="0"/>
      <p:bldP spid="37939" grpId="0" autoUpdateAnimBg="0"/>
      <p:bldP spid="37940" grpId="0" autoUpdateAnimBg="0"/>
      <p:bldP spid="37963" grpId="0"/>
      <p:bldP spid="37964" grpId="0" animBg="1"/>
      <p:bldP spid="37965" grpId="0" animBg="1"/>
      <p:bldP spid="64" grpId="0" autoUpdateAnimBg="0"/>
      <p:bldP spid="65" grpId="0" autoUpdateAnimBg="0"/>
      <p:bldP spid="66" grpId="0" autoUpdateAnimBg="0"/>
      <p:bldP spid="67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 descr="绿色大理石">
            <a:extLst>
              <a:ext uri="{FF2B5EF4-FFF2-40B4-BE49-F238E27FC236}">
                <a16:creationId xmlns:a16="http://schemas.microsoft.com/office/drawing/2014/main" id="{8B92ACA9-4466-45B4-BBCA-06C7D7874E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" y="260350"/>
            <a:ext cx="47482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>
                <a:solidFill>
                  <a:srgbClr val="FFFF00"/>
                </a:solidFill>
              </a:rPr>
              <a:t>五</a:t>
            </a:r>
            <a:r>
              <a:rPr lang="en-US" altLang="zh-CN">
                <a:solidFill>
                  <a:srgbClr val="FFFF00"/>
                </a:solidFill>
              </a:rPr>
              <a:t>. </a:t>
            </a:r>
            <a:r>
              <a:rPr lang="zh-CN" altLang="en-US">
                <a:solidFill>
                  <a:srgbClr val="FFFF00"/>
                </a:solidFill>
              </a:rPr>
              <a:t>平面波的波动微分方程</a:t>
            </a:r>
          </a:p>
        </p:txBody>
      </p:sp>
      <p:graphicFrame>
        <p:nvGraphicFramePr>
          <p:cNvPr id="180227" name="Object 2" descr="绿色大理石">
            <a:extLst>
              <a:ext uri="{FF2B5EF4-FFF2-40B4-BE49-F238E27FC236}">
                <a16:creationId xmlns:a16="http://schemas.microsoft.com/office/drawing/2014/main" id="{8F3421F7-6196-4A01-99FC-6111FA04178D}"/>
              </a:ext>
            </a:extLst>
          </p:cNvPr>
          <p:cNvGraphicFramePr>
            <a:graphicFrameLocks/>
          </p:cNvGraphicFramePr>
          <p:nvPr/>
        </p:nvGraphicFramePr>
        <p:xfrm>
          <a:off x="2071688" y="642938"/>
          <a:ext cx="4071937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20" name="公式" r:id="rId3" imgW="1733690" imgH="342900" progId="Equation.3">
                  <p:embed/>
                </p:oleObj>
              </mc:Choice>
              <mc:Fallback>
                <p:oleObj name="公式" r:id="rId3" imgW="1733690" imgH="342900" progId="Equation.3">
                  <p:embed/>
                  <p:pic>
                    <p:nvPicPr>
                      <p:cNvPr id="180227" name="Object 2" descr="绿色大理石">
                        <a:extLst>
                          <a:ext uri="{FF2B5EF4-FFF2-40B4-BE49-F238E27FC236}">
                            <a16:creationId xmlns:a16="http://schemas.microsoft.com/office/drawing/2014/main" id="{8F3421F7-6196-4A01-99FC-6111FA04178D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88" y="642938"/>
                        <a:ext cx="4071937" cy="785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68686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0228" name="Object 3" descr="绿色大理石">
            <a:extLst>
              <a:ext uri="{FF2B5EF4-FFF2-40B4-BE49-F238E27FC236}">
                <a16:creationId xmlns:a16="http://schemas.microsoft.com/office/drawing/2014/main" id="{2EF71CCA-A36A-41D8-A007-BDD0E6241F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63713" y="1341438"/>
          <a:ext cx="4008437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21" name="公式" r:id="rId5" imgW="4305325" imgH="905011" progId="Equation.3">
                  <p:embed/>
                </p:oleObj>
              </mc:Choice>
              <mc:Fallback>
                <p:oleObj name="公式" r:id="rId5" imgW="4305325" imgH="905011" progId="Equation.3">
                  <p:embed/>
                  <p:pic>
                    <p:nvPicPr>
                      <p:cNvPr id="180228" name="Object 3" descr="绿色大理石">
                        <a:extLst>
                          <a:ext uri="{FF2B5EF4-FFF2-40B4-BE49-F238E27FC236}">
                            <a16:creationId xmlns:a16="http://schemas.microsoft.com/office/drawing/2014/main" id="{2EF71CCA-A36A-41D8-A007-BDD0E6241FD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1341438"/>
                        <a:ext cx="4008437" cy="900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68686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0229" name="Object 4" descr="绿色大理石">
            <a:extLst>
              <a:ext uri="{FF2B5EF4-FFF2-40B4-BE49-F238E27FC236}">
                <a16:creationId xmlns:a16="http://schemas.microsoft.com/office/drawing/2014/main" id="{F61B5BC0-379E-4E6E-9945-9A74EED0A3F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63713" y="2314575"/>
          <a:ext cx="4022725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22" name="公式" r:id="rId7" imgW="4371994" imgH="905011" progId="Equation.3">
                  <p:embed/>
                </p:oleObj>
              </mc:Choice>
              <mc:Fallback>
                <p:oleObj name="公式" r:id="rId7" imgW="4371994" imgH="905011" progId="Equation.3">
                  <p:embed/>
                  <p:pic>
                    <p:nvPicPr>
                      <p:cNvPr id="180229" name="Object 4" descr="绿色大理石">
                        <a:extLst>
                          <a:ext uri="{FF2B5EF4-FFF2-40B4-BE49-F238E27FC236}">
                            <a16:creationId xmlns:a16="http://schemas.microsoft.com/office/drawing/2014/main" id="{F61B5BC0-379E-4E6E-9945-9A74EED0A3F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2314575"/>
                        <a:ext cx="4022725" cy="900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68686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0230" name="Object 5" descr="绿色大理石">
            <a:extLst>
              <a:ext uri="{FF2B5EF4-FFF2-40B4-BE49-F238E27FC236}">
                <a16:creationId xmlns:a16="http://schemas.microsoft.com/office/drawing/2014/main" id="{86EE1B5A-98BC-4FA1-8C41-8A37149F49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29388" y="1763713"/>
          <a:ext cx="1900237" cy="950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23" name="公式" r:id="rId9" imgW="1857241" imgH="905011" progId="Equation.3">
                  <p:embed/>
                </p:oleObj>
              </mc:Choice>
              <mc:Fallback>
                <p:oleObj name="公式" r:id="rId9" imgW="1857241" imgH="905011" progId="Equation.3">
                  <p:embed/>
                  <p:pic>
                    <p:nvPicPr>
                      <p:cNvPr id="180230" name="Object 5" descr="绿色大理石">
                        <a:extLst>
                          <a:ext uri="{FF2B5EF4-FFF2-40B4-BE49-F238E27FC236}">
                            <a16:creationId xmlns:a16="http://schemas.microsoft.com/office/drawing/2014/main" id="{86EE1B5A-98BC-4FA1-8C41-8A37149F494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9388" y="1763713"/>
                        <a:ext cx="1900237" cy="95091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66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68686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0231" name="Text Box 7" descr="绿色大理石">
            <a:extLst>
              <a:ext uri="{FF2B5EF4-FFF2-40B4-BE49-F238E27FC236}">
                <a16:creationId xmlns:a16="http://schemas.microsoft.com/office/drawing/2014/main" id="{6A0EE060-35BA-4BA7-8988-D50F0B0891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700" y="828675"/>
            <a:ext cx="1511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dirty="0">
                <a:solidFill>
                  <a:schemeClr val="bg1"/>
                </a:solidFill>
                <a:latin typeface="+mn-ea"/>
                <a:ea typeface="+mn-ea"/>
              </a:rPr>
              <a:t>波函数</a:t>
            </a:r>
          </a:p>
        </p:txBody>
      </p:sp>
      <p:sp>
        <p:nvSpPr>
          <p:cNvPr id="180233" name="AutoShape 9">
            <a:extLst>
              <a:ext uri="{FF2B5EF4-FFF2-40B4-BE49-F238E27FC236}">
                <a16:creationId xmlns:a16="http://schemas.microsoft.com/office/drawing/2014/main" id="{6A14BCEE-8E6E-4A31-AE77-F035193605B7}"/>
              </a:ext>
            </a:extLst>
          </p:cNvPr>
          <p:cNvSpPr>
            <a:spLocks/>
          </p:cNvSpPr>
          <p:nvPr/>
        </p:nvSpPr>
        <p:spPr bwMode="auto">
          <a:xfrm>
            <a:off x="6000750" y="1714500"/>
            <a:ext cx="287338" cy="1079500"/>
          </a:xfrm>
          <a:prstGeom prst="rightBrace">
            <a:avLst>
              <a:gd name="adj1" fmla="val 42978"/>
              <a:gd name="adj2" fmla="val 50000"/>
            </a:avLst>
          </a:prstGeom>
          <a:noFill/>
          <a:ln w="38100">
            <a:solidFill>
              <a:srgbClr val="FF99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>
              <a:solidFill>
                <a:schemeClr val="bg1"/>
              </a:solidFill>
            </a:endParaRPr>
          </a:p>
        </p:txBody>
      </p:sp>
      <p:sp>
        <p:nvSpPr>
          <p:cNvPr id="180234" name="Rectangle 10">
            <a:extLst>
              <a:ext uri="{FF2B5EF4-FFF2-40B4-BE49-F238E27FC236}">
                <a16:creationId xmlns:a16="http://schemas.microsoft.com/office/drawing/2014/main" id="{74DF43CF-0BBF-470D-BAE8-FBE63FE3C1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938" y="4084638"/>
            <a:ext cx="8207375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36575" indent="-536575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ea typeface="楷体_GB2312" pitchFamily="49" charset="-122"/>
              </a:rPr>
              <a:t> (2) </a:t>
            </a:r>
            <a:r>
              <a:rPr lang="zh-CN" altLang="en-US">
                <a:solidFill>
                  <a:schemeClr val="bg1"/>
                </a:solidFill>
              </a:rPr>
              <a:t>不仅适用于机械波，也广泛地适用于电磁波、热传导、化学中的扩散等过程；（具有普遍性）</a:t>
            </a:r>
            <a:endParaRPr lang="zh-CN" altLang="en-US">
              <a:solidFill>
                <a:srgbClr val="66FFFF"/>
              </a:solidFill>
              <a:ea typeface="楷体_GB2312" pitchFamily="49" charset="-122"/>
            </a:endParaRPr>
          </a:p>
        </p:txBody>
      </p:sp>
      <p:sp>
        <p:nvSpPr>
          <p:cNvPr id="180235" name="Rectangle 11">
            <a:extLst>
              <a:ext uri="{FF2B5EF4-FFF2-40B4-BE49-F238E27FC236}">
                <a16:creationId xmlns:a16="http://schemas.microsoft.com/office/drawing/2014/main" id="{E68A1738-8403-4637-AF6F-55934068CA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200" y="3552825"/>
            <a:ext cx="80756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  <a:ea typeface="楷体_GB2312" pitchFamily="49" charset="-122"/>
              </a:rPr>
              <a:t>(1) </a:t>
            </a:r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一切平面波所满足的微分方程</a:t>
            </a:r>
            <a:r>
              <a:rPr lang="zh-CN" altLang="en-US">
                <a:solidFill>
                  <a:srgbClr val="66FFFF"/>
                </a:solidFill>
                <a:ea typeface="楷体_GB2312" pitchFamily="49" charset="-122"/>
              </a:rPr>
              <a:t>（正、反传播）</a:t>
            </a:r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；</a:t>
            </a:r>
          </a:p>
        </p:txBody>
      </p:sp>
      <p:sp>
        <p:nvSpPr>
          <p:cNvPr id="180236" name="Rectangle 12" descr="绿色大理石">
            <a:extLst>
              <a:ext uri="{FF2B5EF4-FFF2-40B4-BE49-F238E27FC236}">
                <a16:creationId xmlns:a16="http://schemas.microsoft.com/office/drawing/2014/main" id="{0FF4E14D-5976-46D7-911A-56862FD168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375" y="5143500"/>
            <a:ext cx="78581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ea typeface="楷体_GB2312" pitchFamily="49" charset="-122"/>
              </a:rPr>
              <a:t>(3) </a:t>
            </a:r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若物理量是在</a:t>
            </a:r>
            <a:r>
              <a:rPr lang="zh-CN" altLang="en-US">
                <a:solidFill>
                  <a:srgbClr val="66FFFF"/>
                </a:solidFill>
                <a:ea typeface="楷体_GB2312" pitchFamily="49" charset="-122"/>
              </a:rPr>
              <a:t>三维</a:t>
            </a:r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空间中以波的形式传播，波动方程</a:t>
            </a:r>
            <a:r>
              <a:rPr lang="en-US" altLang="zh-CN">
                <a:solidFill>
                  <a:schemeClr val="bg1"/>
                </a:solidFill>
                <a:ea typeface="楷体_GB2312" pitchFamily="49" charset="-122"/>
              </a:rPr>
              <a:t>:</a:t>
            </a:r>
            <a:endParaRPr lang="zh-CN" altLang="en-US">
              <a:solidFill>
                <a:schemeClr val="bg1"/>
              </a:solidFill>
              <a:ea typeface="楷体_GB2312" pitchFamily="49" charset="-122"/>
            </a:endParaRPr>
          </a:p>
        </p:txBody>
      </p:sp>
      <p:graphicFrame>
        <p:nvGraphicFramePr>
          <p:cNvPr id="180237" name="Object 6" descr="绿色大理石">
            <a:extLst>
              <a:ext uri="{FF2B5EF4-FFF2-40B4-BE49-F238E27FC236}">
                <a16:creationId xmlns:a16="http://schemas.microsoft.com/office/drawing/2014/main" id="{F226CB54-A9BD-4A6E-AF67-149BCF5265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43063" y="5834063"/>
          <a:ext cx="3243262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24" name="公式" r:id="rId11" imgW="3657600" imgH="905011" progId="Equation.3">
                  <p:embed/>
                </p:oleObj>
              </mc:Choice>
              <mc:Fallback>
                <p:oleObj name="公式" r:id="rId11" imgW="3657600" imgH="905011" progId="Equation.3">
                  <p:embed/>
                  <p:pic>
                    <p:nvPicPr>
                      <p:cNvPr id="180237" name="Object 6" descr="绿色大理石">
                        <a:extLst>
                          <a:ext uri="{FF2B5EF4-FFF2-40B4-BE49-F238E27FC236}">
                            <a16:creationId xmlns:a16="http://schemas.microsoft.com/office/drawing/2014/main" id="{F226CB54-A9BD-4A6E-AF67-149BCF5265C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63" y="5834063"/>
                        <a:ext cx="3243262" cy="79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68686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0238" name="Text Box 14">
            <a:extLst>
              <a:ext uri="{FF2B5EF4-FFF2-40B4-BE49-F238E27FC236}">
                <a16:creationId xmlns:a16="http://schemas.microsoft.com/office/drawing/2014/main" id="{C19BA458-E923-4A3B-B74B-286DEFD660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263" y="3076575"/>
            <a:ext cx="143986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>
                <a:solidFill>
                  <a:srgbClr val="FFFF00"/>
                </a:solidFill>
              </a:rPr>
              <a:t>说明</a:t>
            </a:r>
          </a:p>
        </p:txBody>
      </p:sp>
      <p:sp>
        <p:nvSpPr>
          <p:cNvPr id="180239" name="AutoShape 15">
            <a:extLst>
              <a:ext uri="{FF2B5EF4-FFF2-40B4-BE49-F238E27FC236}">
                <a16:creationId xmlns:a16="http://schemas.microsoft.com/office/drawing/2014/main" id="{8224B647-72A7-497E-A9FD-FE7DDE58DF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013" y="3143250"/>
            <a:ext cx="360362" cy="576263"/>
          </a:xfrm>
          <a:prstGeom prst="star4">
            <a:avLst>
              <a:gd name="adj" fmla="val 18519"/>
            </a:avLst>
          </a:prstGeom>
          <a:gradFill rotWithShape="0">
            <a:gsLst>
              <a:gs pos="0">
                <a:srgbClr val="99FF99"/>
              </a:gs>
              <a:gs pos="100000">
                <a:srgbClr val="477647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>
              <a:solidFill>
                <a:schemeClr val="bg1"/>
              </a:solidFill>
            </a:endParaRPr>
          </a:p>
        </p:txBody>
      </p:sp>
      <p:graphicFrame>
        <p:nvGraphicFramePr>
          <p:cNvPr id="2" name="Object 16" descr="绿色大理石">
            <a:extLst>
              <a:ext uri="{FF2B5EF4-FFF2-40B4-BE49-F238E27FC236}">
                <a16:creationId xmlns:a16="http://schemas.microsoft.com/office/drawing/2014/main" id="{F682CB67-6C6D-4B24-ABE6-B2291851CD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84863" y="5851525"/>
          <a:ext cx="1616075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25" name="公式" r:id="rId13" imgW="838251" imgH="409643" progId="Equation.3">
                  <p:embed/>
                </p:oleObj>
              </mc:Choice>
              <mc:Fallback>
                <p:oleObj name="公式" r:id="rId13" imgW="838251" imgH="409643" progId="Equation.3">
                  <p:embed/>
                  <p:pic>
                    <p:nvPicPr>
                      <p:cNvPr id="2" name="Object 16" descr="绿色大理石">
                        <a:extLst>
                          <a:ext uri="{FF2B5EF4-FFF2-40B4-BE49-F238E27FC236}">
                            <a16:creationId xmlns:a16="http://schemas.microsoft.com/office/drawing/2014/main" id="{F682CB67-6C6D-4B24-ABE6-B2291851CD4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4863" y="5851525"/>
                        <a:ext cx="1616075" cy="79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68686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右箭头 16">
            <a:extLst>
              <a:ext uri="{FF2B5EF4-FFF2-40B4-BE49-F238E27FC236}">
                <a16:creationId xmlns:a16="http://schemas.microsoft.com/office/drawing/2014/main" id="{6EB12165-6BAB-45C1-8971-0E46215FD1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2063" y="6072188"/>
            <a:ext cx="714375" cy="28575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15377" name="灯片编号占位符 1">
            <a:extLst>
              <a:ext uri="{FF2B5EF4-FFF2-40B4-BE49-F238E27FC236}">
                <a16:creationId xmlns:a16="http://schemas.microsoft.com/office/drawing/2014/main" id="{A0A6FE42-811F-4E78-910B-5AC6EDFF924A}"/>
              </a:ext>
            </a:extLst>
          </p:cNvPr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1B2A531-29EE-4028-86EF-E5631BC9B690}" type="slidenum">
              <a:rPr lang="en-US" altLang="zh-CN" b="0">
                <a:solidFill>
                  <a:srgbClr val="FF00FF"/>
                </a:solidFill>
              </a:rPr>
              <a:pPr eaLnBrk="1" hangingPunct="1"/>
              <a:t>2</a:t>
            </a:fld>
            <a:r>
              <a:rPr lang="en-US" altLang="zh-CN" b="0">
                <a:solidFill>
                  <a:srgbClr val="FF00FF"/>
                </a:solidFill>
              </a:rPr>
              <a:t>/26</a:t>
            </a:r>
          </a:p>
        </p:txBody>
      </p:sp>
      <p:sp>
        <p:nvSpPr>
          <p:cNvPr id="19" name="Text Box 7" descr="绿色大理石">
            <a:extLst>
              <a:ext uri="{FF2B5EF4-FFF2-40B4-BE49-F238E27FC236}">
                <a16:creationId xmlns:a16="http://schemas.microsoft.com/office/drawing/2014/main" id="{77C0EDE0-1588-4094-9016-D89886BC5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3688" y="2743200"/>
            <a:ext cx="22145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000" dirty="0">
                <a:solidFill>
                  <a:schemeClr val="bg1"/>
                </a:solidFill>
                <a:latin typeface="+mn-ea"/>
                <a:ea typeface="+mn-ea"/>
              </a:rPr>
              <a:t>波动微分方程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0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0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0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80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80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80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80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80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80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80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80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80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80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26" grpId="0" autoUpdateAnimBg="0"/>
      <p:bldP spid="180231" grpId="0" autoUpdateAnimBg="0"/>
      <p:bldP spid="180233" grpId="0" animBg="1"/>
      <p:bldP spid="180234" grpId="0"/>
      <p:bldP spid="180235" grpId="0"/>
      <p:bldP spid="180236" grpId="0" build="p" autoUpdateAnimBg="0"/>
      <p:bldP spid="180238" grpId="0"/>
      <p:bldP spid="180239" grpId="0" animBg="1"/>
      <p:bldP spid="17" grpId="0" animBg="1"/>
      <p:bldP spid="19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 descr="绿色大理石">
            <a:extLst>
              <a:ext uri="{FF2B5EF4-FFF2-40B4-BE49-F238E27FC236}">
                <a16:creationId xmlns:a16="http://schemas.microsoft.com/office/drawing/2014/main" id="{5534A7B6-F435-4130-A04B-67CE2CA502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323850"/>
            <a:ext cx="77485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FFFF00"/>
                </a:solidFill>
                <a:latin typeface="+mj-ea"/>
              </a:rPr>
              <a:t>* </a:t>
            </a:r>
            <a:r>
              <a:rPr lang="zh-CN" altLang="en-US" dirty="0">
                <a:solidFill>
                  <a:srgbClr val="FFFF00"/>
                </a:solidFill>
                <a:latin typeface="+mj-ea"/>
                <a:ea typeface="+mj-ea"/>
              </a:rPr>
              <a:t>动力学微分方程的推导</a:t>
            </a:r>
            <a:endParaRPr lang="zh-CN" altLang="en-US" dirty="0">
              <a:solidFill>
                <a:srgbClr val="66FFFF"/>
              </a:solidFill>
              <a:latin typeface="+mj-ea"/>
              <a:ea typeface="+mj-ea"/>
            </a:endParaRPr>
          </a:p>
        </p:txBody>
      </p:sp>
      <p:grpSp>
        <p:nvGrpSpPr>
          <p:cNvPr id="3" name="组合 38">
            <a:extLst>
              <a:ext uri="{FF2B5EF4-FFF2-40B4-BE49-F238E27FC236}">
                <a16:creationId xmlns:a16="http://schemas.microsoft.com/office/drawing/2014/main" id="{638EEE00-3193-4BCD-AE9E-C95002E7C619}"/>
              </a:ext>
            </a:extLst>
          </p:cNvPr>
          <p:cNvGrpSpPr>
            <a:grpSpLocks/>
          </p:cNvGrpSpPr>
          <p:nvPr/>
        </p:nvGrpSpPr>
        <p:grpSpPr bwMode="auto">
          <a:xfrm>
            <a:off x="5924724" y="2395191"/>
            <a:ext cx="2374900" cy="360362"/>
            <a:chOff x="6084168" y="2276872"/>
            <a:chExt cx="2376264" cy="360040"/>
          </a:xfrm>
        </p:grpSpPr>
        <p:cxnSp>
          <p:nvCxnSpPr>
            <p:cNvPr id="16427" name="直接连接符 7">
              <a:extLst>
                <a:ext uri="{FF2B5EF4-FFF2-40B4-BE49-F238E27FC236}">
                  <a16:creationId xmlns:a16="http://schemas.microsoft.com/office/drawing/2014/main" id="{531ED499-F61B-41F1-AAB8-CE3FFDC0C66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084168" y="2276872"/>
              <a:ext cx="2376264" cy="0"/>
            </a:xfrm>
            <a:prstGeom prst="line">
              <a:avLst/>
            </a:prstGeom>
            <a:noFill/>
            <a:ln w="19050" algn="ctr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28" name="直接连接符 8">
              <a:extLst>
                <a:ext uri="{FF2B5EF4-FFF2-40B4-BE49-F238E27FC236}">
                  <a16:creationId xmlns:a16="http://schemas.microsoft.com/office/drawing/2014/main" id="{1ED87F79-4B6E-485F-910D-295BF8903BB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084168" y="2636912"/>
              <a:ext cx="2376264" cy="0"/>
            </a:xfrm>
            <a:prstGeom prst="line">
              <a:avLst/>
            </a:prstGeom>
            <a:noFill/>
            <a:ln w="19050" algn="ctr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429" name="矩形 9">
              <a:extLst>
                <a:ext uri="{FF2B5EF4-FFF2-40B4-BE49-F238E27FC236}">
                  <a16:creationId xmlns:a16="http://schemas.microsoft.com/office/drawing/2014/main" id="{9763953E-3CFC-43D1-AB08-9F40FB17AB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04248" y="2276872"/>
              <a:ext cx="1008112" cy="36004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19050">
              <a:solidFill>
                <a:srgbClr val="FFFF00"/>
              </a:solidFill>
              <a:round/>
              <a:headEnd/>
              <a:tailEnd type="stealth" w="lg" len="lg"/>
            </a:ln>
          </p:spPr>
          <p:txBody>
            <a:bodyPr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</p:grpSp>
      <p:grpSp>
        <p:nvGrpSpPr>
          <p:cNvPr id="4" name="组合 37">
            <a:extLst>
              <a:ext uri="{FF2B5EF4-FFF2-40B4-BE49-F238E27FC236}">
                <a16:creationId xmlns:a16="http://schemas.microsoft.com/office/drawing/2014/main" id="{9EFE6732-EA90-4231-BBEE-90EDD2DF2530}"/>
              </a:ext>
            </a:extLst>
          </p:cNvPr>
          <p:cNvGrpSpPr>
            <a:grpSpLocks/>
          </p:cNvGrpSpPr>
          <p:nvPr/>
        </p:nvGrpSpPr>
        <p:grpSpPr bwMode="auto">
          <a:xfrm>
            <a:off x="5924724" y="980728"/>
            <a:ext cx="2374900" cy="766763"/>
            <a:chOff x="6084168" y="861650"/>
            <a:chExt cx="2376264" cy="767150"/>
          </a:xfrm>
        </p:grpSpPr>
        <p:cxnSp>
          <p:nvCxnSpPr>
            <p:cNvPr id="16422" name="直接连接符 4">
              <a:extLst>
                <a:ext uri="{FF2B5EF4-FFF2-40B4-BE49-F238E27FC236}">
                  <a16:creationId xmlns:a16="http://schemas.microsoft.com/office/drawing/2014/main" id="{5977063B-C6FF-47DE-9419-372A3CECCE6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084168" y="1268760"/>
              <a:ext cx="2376264" cy="0"/>
            </a:xfrm>
            <a:prstGeom prst="line">
              <a:avLst/>
            </a:prstGeom>
            <a:noFill/>
            <a:ln w="19050" algn="ctr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23" name="直接连接符 5">
              <a:extLst>
                <a:ext uri="{FF2B5EF4-FFF2-40B4-BE49-F238E27FC236}">
                  <a16:creationId xmlns:a16="http://schemas.microsoft.com/office/drawing/2014/main" id="{88625D07-FB83-4B99-8B9D-BD7BFE4EC58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084168" y="1628800"/>
              <a:ext cx="2376264" cy="0"/>
            </a:xfrm>
            <a:prstGeom prst="line">
              <a:avLst/>
            </a:prstGeom>
            <a:noFill/>
            <a:ln w="19050" algn="ctr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424" name="矩形 6">
              <a:extLst>
                <a:ext uri="{FF2B5EF4-FFF2-40B4-BE49-F238E27FC236}">
                  <a16:creationId xmlns:a16="http://schemas.microsoft.com/office/drawing/2014/main" id="{8C05E3AA-5F54-4B98-A2E0-605E94988E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88224" y="1268760"/>
              <a:ext cx="864096" cy="36004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19050">
              <a:solidFill>
                <a:srgbClr val="FFFF00"/>
              </a:solidFill>
              <a:round/>
              <a:headEnd/>
              <a:tailEnd type="stealth" w="lg" len="lg"/>
            </a:ln>
          </p:spPr>
          <p:txBody>
            <a:bodyPr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16425" name="Text Box 33">
              <a:extLst>
                <a:ext uri="{FF2B5EF4-FFF2-40B4-BE49-F238E27FC236}">
                  <a16:creationId xmlns:a16="http://schemas.microsoft.com/office/drawing/2014/main" id="{7990FB47-19D6-4256-A747-05DF776923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86769" y="870220"/>
              <a:ext cx="36004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i="1">
                  <a:solidFill>
                    <a:srgbClr val="66FFFF"/>
                  </a:solidFill>
                </a:rPr>
                <a:t>x</a:t>
              </a:r>
              <a:endParaRPr lang="en-US" altLang="zh-CN" sz="2000" baseline="-25000">
                <a:solidFill>
                  <a:srgbClr val="66FFFF"/>
                </a:solidFill>
              </a:endParaRPr>
            </a:p>
          </p:txBody>
        </p:sp>
        <p:sp>
          <p:nvSpPr>
            <p:cNvPr id="16426" name="Text Box 33">
              <a:extLst>
                <a:ext uri="{FF2B5EF4-FFF2-40B4-BE49-F238E27FC236}">
                  <a16:creationId xmlns:a16="http://schemas.microsoft.com/office/drawing/2014/main" id="{2226C90F-61AF-436E-B32B-55EF2F90E1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64288" y="861650"/>
              <a:ext cx="77146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i="1">
                  <a:solidFill>
                    <a:srgbClr val="66FFFF"/>
                  </a:solidFill>
                </a:rPr>
                <a:t>x+∆x</a:t>
              </a:r>
              <a:endParaRPr lang="en-US" altLang="zh-CN" sz="2000" baseline="-25000">
                <a:solidFill>
                  <a:srgbClr val="66FFFF"/>
                </a:solidFill>
              </a:endParaRPr>
            </a:p>
          </p:txBody>
        </p:sp>
      </p:grpSp>
      <p:grpSp>
        <p:nvGrpSpPr>
          <p:cNvPr id="5" name="组合 39">
            <a:extLst>
              <a:ext uri="{FF2B5EF4-FFF2-40B4-BE49-F238E27FC236}">
                <a16:creationId xmlns:a16="http://schemas.microsoft.com/office/drawing/2014/main" id="{77103D5B-2F27-4C46-A83C-EF73CD992D01}"/>
              </a:ext>
            </a:extLst>
          </p:cNvPr>
          <p:cNvGrpSpPr>
            <a:grpSpLocks/>
          </p:cNvGrpSpPr>
          <p:nvPr/>
        </p:nvGrpSpPr>
        <p:grpSpPr bwMode="auto">
          <a:xfrm>
            <a:off x="6385099" y="1747491"/>
            <a:ext cx="1635125" cy="647700"/>
            <a:chOff x="6544724" y="1628800"/>
            <a:chExt cx="1635559" cy="648072"/>
          </a:xfrm>
        </p:grpSpPr>
        <p:cxnSp>
          <p:nvCxnSpPr>
            <p:cNvPr id="16414" name="直接连接符 13">
              <a:extLst>
                <a:ext uri="{FF2B5EF4-FFF2-40B4-BE49-F238E27FC236}">
                  <a16:creationId xmlns:a16="http://schemas.microsoft.com/office/drawing/2014/main" id="{B95947F5-5B82-4B32-93AA-9B36F17EDFC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588224" y="1628800"/>
              <a:ext cx="0" cy="648072"/>
            </a:xfrm>
            <a:prstGeom prst="line">
              <a:avLst/>
            </a:prstGeom>
            <a:noFill/>
            <a:ln w="19050" algn="ctr">
              <a:solidFill>
                <a:srgbClr val="66FFFF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15" name="直接连接符 14">
              <a:extLst>
                <a:ext uri="{FF2B5EF4-FFF2-40B4-BE49-F238E27FC236}">
                  <a16:creationId xmlns:a16="http://schemas.microsoft.com/office/drawing/2014/main" id="{0BCC66C8-0D90-4918-AB82-386D9993F9E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804248" y="2024872"/>
              <a:ext cx="0" cy="252000"/>
            </a:xfrm>
            <a:prstGeom prst="line">
              <a:avLst/>
            </a:prstGeom>
            <a:noFill/>
            <a:ln w="19050" algn="ctr">
              <a:solidFill>
                <a:srgbClr val="66FFFF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16" name="直接连接符 15">
              <a:extLst>
                <a:ext uri="{FF2B5EF4-FFF2-40B4-BE49-F238E27FC236}">
                  <a16:creationId xmlns:a16="http://schemas.microsoft.com/office/drawing/2014/main" id="{DD9669A1-C3F4-4590-A0CF-78E43666DDB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452320" y="1628800"/>
              <a:ext cx="0" cy="648072"/>
            </a:xfrm>
            <a:prstGeom prst="line">
              <a:avLst/>
            </a:prstGeom>
            <a:noFill/>
            <a:ln w="19050" algn="ctr">
              <a:solidFill>
                <a:srgbClr val="66FFFF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17" name="直接连接符 16">
              <a:extLst>
                <a:ext uri="{FF2B5EF4-FFF2-40B4-BE49-F238E27FC236}">
                  <a16:creationId xmlns:a16="http://schemas.microsoft.com/office/drawing/2014/main" id="{D617CB2E-B202-4B4E-986E-A71F790447D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812360" y="2024872"/>
              <a:ext cx="0" cy="252000"/>
            </a:xfrm>
            <a:prstGeom prst="line">
              <a:avLst/>
            </a:prstGeom>
            <a:noFill/>
            <a:ln w="19050" algn="ctr">
              <a:solidFill>
                <a:srgbClr val="66FFFF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418" name="Text Box 33">
              <a:extLst>
                <a:ext uri="{FF2B5EF4-FFF2-40B4-BE49-F238E27FC236}">
                  <a16:creationId xmlns:a16="http://schemas.microsoft.com/office/drawing/2014/main" id="{560759AF-EDF1-405C-96DF-E1EDF4ABEA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4724" y="1716777"/>
              <a:ext cx="36004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i="1">
                  <a:solidFill>
                    <a:srgbClr val="66FFFF"/>
                  </a:solidFill>
                </a:rPr>
                <a:t>y</a:t>
              </a:r>
              <a:endParaRPr lang="en-US" altLang="zh-CN" sz="2000" baseline="-25000">
                <a:solidFill>
                  <a:srgbClr val="66FFFF"/>
                </a:solidFill>
              </a:endParaRPr>
            </a:p>
          </p:txBody>
        </p:sp>
        <p:sp>
          <p:nvSpPr>
            <p:cNvPr id="16419" name="Text Box 33">
              <a:extLst>
                <a:ext uri="{FF2B5EF4-FFF2-40B4-BE49-F238E27FC236}">
                  <a16:creationId xmlns:a16="http://schemas.microsoft.com/office/drawing/2014/main" id="{239309D8-B0A3-4573-8304-A619CEE3C4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08820" y="1696743"/>
              <a:ext cx="77146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i="1">
                  <a:solidFill>
                    <a:srgbClr val="66FFFF"/>
                  </a:solidFill>
                </a:rPr>
                <a:t>y+∆y</a:t>
              </a:r>
              <a:endParaRPr lang="en-US" altLang="zh-CN" sz="2000" baseline="-25000">
                <a:solidFill>
                  <a:srgbClr val="66FFFF"/>
                </a:solidFill>
              </a:endParaRPr>
            </a:p>
          </p:txBody>
        </p:sp>
        <p:cxnSp>
          <p:nvCxnSpPr>
            <p:cNvPr id="16420" name="直接箭头连接符 24">
              <a:extLst>
                <a:ext uri="{FF2B5EF4-FFF2-40B4-BE49-F238E27FC236}">
                  <a16:creationId xmlns:a16="http://schemas.microsoft.com/office/drawing/2014/main" id="{DFCACF07-DF57-4A0C-AAC2-56186B26C6F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452320" y="2150872"/>
              <a:ext cx="360040" cy="0"/>
            </a:xfrm>
            <a:prstGeom prst="straightConnector1">
              <a:avLst/>
            </a:prstGeom>
            <a:noFill/>
            <a:ln w="19050" algn="ctr">
              <a:solidFill>
                <a:srgbClr val="66FFFF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21" name="直接箭头连接符 25">
              <a:extLst>
                <a:ext uri="{FF2B5EF4-FFF2-40B4-BE49-F238E27FC236}">
                  <a16:creationId xmlns:a16="http://schemas.microsoft.com/office/drawing/2014/main" id="{B22EF9B5-8AA5-463C-AE6E-1DE2CE7B60D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588224" y="2163617"/>
              <a:ext cx="216000" cy="9215"/>
            </a:xfrm>
            <a:prstGeom prst="straightConnector1">
              <a:avLst/>
            </a:prstGeom>
            <a:noFill/>
            <a:ln w="19050" algn="ctr">
              <a:solidFill>
                <a:srgbClr val="66FFFF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6" name="组合 40">
            <a:extLst>
              <a:ext uri="{FF2B5EF4-FFF2-40B4-BE49-F238E27FC236}">
                <a16:creationId xmlns:a16="http://schemas.microsoft.com/office/drawing/2014/main" id="{05C36F2B-960F-4585-ACFE-596FE653E458}"/>
              </a:ext>
            </a:extLst>
          </p:cNvPr>
          <p:cNvGrpSpPr>
            <a:grpSpLocks/>
          </p:cNvGrpSpPr>
          <p:nvPr/>
        </p:nvGrpSpPr>
        <p:grpSpPr bwMode="auto">
          <a:xfrm>
            <a:off x="6096174" y="2322166"/>
            <a:ext cx="547687" cy="400050"/>
            <a:chOff x="6256306" y="2204004"/>
            <a:chExt cx="547942" cy="400110"/>
          </a:xfrm>
        </p:grpSpPr>
        <p:cxnSp>
          <p:nvCxnSpPr>
            <p:cNvPr id="16412" name="直接箭头连接符 30">
              <a:extLst>
                <a:ext uri="{FF2B5EF4-FFF2-40B4-BE49-F238E27FC236}">
                  <a16:creationId xmlns:a16="http://schemas.microsoft.com/office/drawing/2014/main" id="{815C4532-FA73-4747-8956-71215535186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6536602" y="2456315"/>
              <a:ext cx="267646" cy="3403"/>
            </a:xfrm>
            <a:prstGeom prst="straightConnector1">
              <a:avLst/>
            </a:prstGeom>
            <a:noFill/>
            <a:ln w="19050" algn="ctr">
              <a:solidFill>
                <a:srgbClr val="00FF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413" name="Text Box 33">
              <a:extLst>
                <a:ext uri="{FF2B5EF4-FFF2-40B4-BE49-F238E27FC236}">
                  <a16:creationId xmlns:a16="http://schemas.microsoft.com/office/drawing/2014/main" id="{750508CC-517D-4020-B767-D13CBD5ACD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56306" y="2204004"/>
              <a:ext cx="36004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i="1">
                  <a:solidFill>
                    <a:srgbClr val="00FF00"/>
                  </a:solidFill>
                </a:rPr>
                <a:t>f</a:t>
              </a:r>
              <a:r>
                <a:rPr lang="en-US" altLang="zh-CN" sz="2000" baseline="-25000">
                  <a:solidFill>
                    <a:srgbClr val="00FF00"/>
                  </a:solidFill>
                </a:rPr>
                <a:t>1</a:t>
              </a:r>
            </a:p>
          </p:txBody>
        </p:sp>
      </p:grpSp>
      <p:grpSp>
        <p:nvGrpSpPr>
          <p:cNvPr id="7" name="组合 41">
            <a:extLst>
              <a:ext uri="{FF2B5EF4-FFF2-40B4-BE49-F238E27FC236}">
                <a16:creationId xmlns:a16="http://schemas.microsoft.com/office/drawing/2014/main" id="{72002624-1832-4D60-9A58-5C0270831EAE}"/>
              </a:ext>
            </a:extLst>
          </p:cNvPr>
          <p:cNvGrpSpPr>
            <a:grpSpLocks/>
          </p:cNvGrpSpPr>
          <p:nvPr/>
        </p:nvGrpSpPr>
        <p:grpSpPr bwMode="auto">
          <a:xfrm>
            <a:off x="7661449" y="2339628"/>
            <a:ext cx="674687" cy="400050"/>
            <a:chOff x="7821413" y="2220403"/>
            <a:chExt cx="675022" cy="400110"/>
          </a:xfrm>
        </p:grpSpPr>
        <p:cxnSp>
          <p:nvCxnSpPr>
            <p:cNvPr id="16410" name="直接箭头连接符 32">
              <a:extLst>
                <a:ext uri="{FF2B5EF4-FFF2-40B4-BE49-F238E27FC236}">
                  <a16:creationId xmlns:a16="http://schemas.microsoft.com/office/drawing/2014/main" id="{E77A7672-AB65-427C-A14F-68F915FB21D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821413" y="2455404"/>
              <a:ext cx="364022" cy="5224"/>
            </a:xfrm>
            <a:prstGeom prst="straightConnector1">
              <a:avLst/>
            </a:prstGeom>
            <a:noFill/>
            <a:ln w="19050" algn="ctr">
              <a:solidFill>
                <a:srgbClr val="00FF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411" name="Text Box 33">
              <a:extLst>
                <a:ext uri="{FF2B5EF4-FFF2-40B4-BE49-F238E27FC236}">
                  <a16:creationId xmlns:a16="http://schemas.microsoft.com/office/drawing/2014/main" id="{98C9F5C3-BB0E-4615-9456-0B64925E1C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36395" y="2220403"/>
              <a:ext cx="36004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i="1">
                  <a:solidFill>
                    <a:srgbClr val="00FF00"/>
                  </a:solidFill>
                </a:rPr>
                <a:t>f</a:t>
              </a:r>
              <a:r>
                <a:rPr lang="en-US" altLang="zh-CN" sz="2000" baseline="-25000">
                  <a:solidFill>
                    <a:srgbClr val="00FF00"/>
                  </a:solidFill>
                </a:rPr>
                <a:t>2</a:t>
              </a:r>
            </a:p>
          </p:txBody>
        </p:sp>
      </p:grpSp>
      <p:sp>
        <p:nvSpPr>
          <p:cNvPr id="28" name="Text Box 14">
            <a:extLst>
              <a:ext uri="{FF2B5EF4-FFF2-40B4-BE49-F238E27FC236}">
                <a16:creationId xmlns:a16="http://schemas.microsoft.com/office/drawing/2014/main" id="{B0294A7A-2CE0-4E33-8362-D10779B606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3338" y="317500"/>
            <a:ext cx="4760912" cy="4603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hlink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400" b="1">
                <a:solidFill>
                  <a:schemeClr val="hlink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400" b="1">
                <a:solidFill>
                  <a:schemeClr val="hlink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400" b="1">
                <a:solidFill>
                  <a:schemeClr val="hlink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400" b="1">
                <a:solidFill>
                  <a:schemeClr val="hlink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hlink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hlink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hlink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hlink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defRPr/>
            </a:pPr>
            <a:r>
              <a:rPr kumimoji="0" lang="en-US" altLang="zh-CN" b="0" dirty="0">
                <a:solidFill>
                  <a:schemeClr val="bg1"/>
                </a:solidFill>
                <a:latin typeface="+mn-lt"/>
              </a:rPr>
              <a:t>——</a:t>
            </a:r>
            <a:r>
              <a:rPr kumimoji="0" lang="zh-CN" altLang="en-US" b="0" dirty="0">
                <a:solidFill>
                  <a:schemeClr val="bg1"/>
                </a:solidFill>
                <a:latin typeface="+mn-lt"/>
              </a:rPr>
              <a:t>以细棒上传递的纵波为例</a:t>
            </a:r>
          </a:p>
        </p:txBody>
      </p:sp>
      <p:graphicFrame>
        <p:nvGraphicFramePr>
          <p:cNvPr id="29" name="Object 2">
            <a:extLst>
              <a:ext uri="{FF2B5EF4-FFF2-40B4-BE49-F238E27FC236}">
                <a16:creationId xmlns:a16="http://schemas.microsoft.com/office/drawing/2014/main" id="{2C5D6F9F-9A28-45A7-AA24-5D0D30121C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1688" y="2636838"/>
          <a:ext cx="1927225" cy="976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44" name="Equation" r:id="rId4" imgW="875920" imgH="444307" progId="">
                  <p:embed/>
                </p:oleObj>
              </mc:Choice>
              <mc:Fallback>
                <p:oleObj name="Equation" r:id="rId4" imgW="875920" imgH="444307" progId="">
                  <p:embed/>
                  <p:pic>
                    <p:nvPicPr>
                      <p:cNvPr id="29" name="Object 2">
                        <a:extLst>
                          <a:ext uri="{FF2B5EF4-FFF2-40B4-BE49-F238E27FC236}">
                            <a16:creationId xmlns:a16="http://schemas.microsoft.com/office/drawing/2014/main" id="{2C5D6F9F-9A28-45A7-AA24-5D0D30121C5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1688" y="2636838"/>
                        <a:ext cx="1927225" cy="976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3">
            <a:extLst>
              <a:ext uri="{FF2B5EF4-FFF2-40B4-BE49-F238E27FC236}">
                <a16:creationId xmlns:a16="http://schemas.microsoft.com/office/drawing/2014/main" id="{F5CDC4FF-61F5-473E-82BE-5A9A1F11AA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3575" y="2636838"/>
          <a:ext cx="2290763" cy="976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45" name="Equation" r:id="rId6" imgW="1040948" imgH="444307" progId="">
                  <p:embed/>
                </p:oleObj>
              </mc:Choice>
              <mc:Fallback>
                <p:oleObj name="Equation" r:id="rId6" imgW="1040948" imgH="444307" progId="">
                  <p:embed/>
                  <p:pic>
                    <p:nvPicPr>
                      <p:cNvPr id="30" name="Object 3">
                        <a:extLst>
                          <a:ext uri="{FF2B5EF4-FFF2-40B4-BE49-F238E27FC236}">
                            <a16:creationId xmlns:a16="http://schemas.microsoft.com/office/drawing/2014/main" id="{F5CDC4FF-61F5-473E-82BE-5A9A1F11AA1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2636838"/>
                        <a:ext cx="2290763" cy="976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矩形 30">
            <a:extLst>
              <a:ext uri="{FF2B5EF4-FFF2-40B4-BE49-F238E27FC236}">
                <a16:creationId xmlns:a16="http://schemas.microsoft.com/office/drawing/2014/main" id="{8F4F4A92-19EE-4A72-9FE7-98DA5A10E91C}"/>
              </a:ext>
            </a:extLst>
          </p:cNvPr>
          <p:cNvSpPr/>
          <p:nvPr/>
        </p:nvSpPr>
        <p:spPr>
          <a:xfrm>
            <a:off x="587375" y="946150"/>
            <a:ext cx="4586288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zh-CN" altLang="en-US" dirty="0">
                <a:solidFill>
                  <a:schemeClr val="bg1"/>
                </a:solidFill>
                <a:latin typeface="+mn-lt"/>
              </a:rPr>
              <a:t>取线元</a:t>
            </a:r>
            <a:r>
              <a:rPr lang="en-US" altLang="zh-CN" i="1" dirty="0">
                <a:solidFill>
                  <a:srgbClr val="FFFF00"/>
                </a:solidFill>
              </a:rPr>
              <a:t>∆x</a:t>
            </a:r>
            <a:r>
              <a:rPr lang="en-US" altLang="zh-CN" dirty="0">
                <a:solidFill>
                  <a:schemeClr val="bg1"/>
                </a:solidFill>
              </a:rPr>
              <a:t>, </a:t>
            </a:r>
            <a:r>
              <a:rPr kumimoji="0" lang="zh-CN" altLang="en-US" dirty="0">
                <a:solidFill>
                  <a:schemeClr val="bg1"/>
                </a:solidFill>
                <a:latin typeface="+mn-lt"/>
              </a:rPr>
              <a:t>设运动方程为 </a:t>
            </a:r>
            <a:r>
              <a:rPr kumimoji="0" lang="en-US" altLang="zh-CN" i="1" dirty="0">
                <a:solidFill>
                  <a:srgbClr val="FFFF00"/>
                </a:solidFill>
                <a:latin typeface="+mn-lt"/>
              </a:rPr>
              <a:t>y</a:t>
            </a:r>
            <a:r>
              <a:rPr kumimoji="0" lang="en-US" altLang="zh-CN" dirty="0">
                <a:solidFill>
                  <a:srgbClr val="FFFF00"/>
                </a:solidFill>
                <a:latin typeface="+mn-lt"/>
              </a:rPr>
              <a:t>=</a:t>
            </a:r>
            <a:r>
              <a:rPr kumimoji="0" lang="en-US" altLang="zh-CN" i="1" dirty="0">
                <a:solidFill>
                  <a:srgbClr val="FFFF00"/>
                </a:solidFill>
                <a:latin typeface="+mn-lt"/>
              </a:rPr>
              <a:t>y</a:t>
            </a:r>
            <a:r>
              <a:rPr kumimoji="0" lang="en-US" altLang="zh-CN" dirty="0">
                <a:solidFill>
                  <a:srgbClr val="FFFF00"/>
                </a:solidFill>
                <a:latin typeface="+mn-lt"/>
              </a:rPr>
              <a:t>(</a:t>
            </a:r>
            <a:r>
              <a:rPr kumimoji="0" lang="en-US" altLang="zh-CN" i="1" dirty="0">
                <a:solidFill>
                  <a:srgbClr val="FFFF00"/>
                </a:solidFill>
                <a:latin typeface="+mn-lt"/>
              </a:rPr>
              <a:t>x</a:t>
            </a:r>
            <a:r>
              <a:rPr kumimoji="0" lang="en-US" altLang="zh-CN" dirty="0">
                <a:solidFill>
                  <a:srgbClr val="FFFF00"/>
                </a:solidFill>
                <a:latin typeface="+mn-lt"/>
              </a:rPr>
              <a:t>, </a:t>
            </a:r>
            <a:r>
              <a:rPr kumimoji="0" lang="en-US" altLang="zh-CN" i="1" dirty="0">
                <a:solidFill>
                  <a:srgbClr val="FFFF00"/>
                </a:solidFill>
                <a:latin typeface="+mn-lt"/>
              </a:rPr>
              <a:t>t</a:t>
            </a:r>
            <a:r>
              <a:rPr kumimoji="0" lang="en-US" altLang="zh-CN" dirty="0">
                <a:solidFill>
                  <a:srgbClr val="FFFF00"/>
                </a:solidFill>
                <a:latin typeface="+mn-lt"/>
              </a:rPr>
              <a:t>)</a:t>
            </a:r>
            <a:endParaRPr kumimoji="0" lang="zh-CN" altLang="en-US" dirty="0">
              <a:solidFill>
                <a:srgbClr val="FFFF00"/>
              </a:solidFill>
              <a:latin typeface="+mn-lt"/>
            </a:endParaRPr>
          </a:p>
        </p:txBody>
      </p:sp>
      <p:graphicFrame>
        <p:nvGraphicFramePr>
          <p:cNvPr id="32" name="Object 4">
            <a:extLst>
              <a:ext uri="{FF2B5EF4-FFF2-40B4-BE49-F238E27FC236}">
                <a16:creationId xmlns:a16="http://schemas.microsoft.com/office/drawing/2014/main" id="{61BBCC86-E410-421C-B740-73CBFB00319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9331882"/>
              </p:ext>
            </p:extLst>
          </p:nvPr>
        </p:nvGraphicFramePr>
        <p:xfrm>
          <a:off x="739155" y="1484313"/>
          <a:ext cx="4106862" cy="91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46" name="Equation" r:id="rId8" imgW="1866900" imgH="419100" progId="">
                  <p:embed/>
                </p:oleObj>
              </mc:Choice>
              <mc:Fallback>
                <p:oleObj name="Equation" r:id="rId8" imgW="1866900" imgH="419100" progId="">
                  <p:embed/>
                  <p:pic>
                    <p:nvPicPr>
                      <p:cNvPr id="32" name="Object 4">
                        <a:extLst>
                          <a:ext uri="{FF2B5EF4-FFF2-40B4-BE49-F238E27FC236}">
                            <a16:creationId xmlns:a16="http://schemas.microsoft.com/office/drawing/2014/main" id="{61BBCC86-E410-421C-B740-73CBFB00319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55" y="1484313"/>
                        <a:ext cx="4106862" cy="919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3" name="肘形连接符 48">
            <a:extLst>
              <a:ext uri="{FF2B5EF4-FFF2-40B4-BE49-F238E27FC236}">
                <a16:creationId xmlns:a16="http://schemas.microsoft.com/office/drawing/2014/main" id="{22164A98-576A-4101-8E6D-88730A417DCC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-516558" y="3170238"/>
            <a:ext cx="2546350" cy="114300"/>
          </a:xfrm>
          <a:prstGeom prst="bentConnector4">
            <a:avLst>
              <a:gd name="adj1" fmla="val -231"/>
              <a:gd name="adj2" fmla="val 498755"/>
            </a:avLst>
          </a:prstGeom>
          <a:noFill/>
          <a:ln w="25400" algn="ctr">
            <a:solidFill>
              <a:srgbClr val="FF99FF"/>
            </a:solidFill>
            <a:round/>
            <a:headEnd type="stealth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34" name="Object 6">
            <a:extLst>
              <a:ext uri="{FF2B5EF4-FFF2-40B4-BE49-F238E27FC236}">
                <a16:creationId xmlns:a16="http://schemas.microsoft.com/office/drawing/2014/main" id="{6CB7605E-5A7C-45A8-B877-8B391C1505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675" y="5324475"/>
          <a:ext cx="8629650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47" name="Equation" r:id="rId10" imgW="3924300" imgH="419100" progId="">
                  <p:embed/>
                </p:oleObj>
              </mc:Choice>
              <mc:Fallback>
                <p:oleObj name="Equation" r:id="rId10" imgW="3924300" imgH="419100" progId="">
                  <p:embed/>
                  <p:pic>
                    <p:nvPicPr>
                      <p:cNvPr id="34" name="Object 6">
                        <a:extLst>
                          <a:ext uri="{FF2B5EF4-FFF2-40B4-BE49-F238E27FC236}">
                            <a16:creationId xmlns:a16="http://schemas.microsoft.com/office/drawing/2014/main" id="{6CB7605E-5A7C-45A8-B877-8B391C15058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675" y="5324475"/>
                        <a:ext cx="8629650" cy="920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矩形 34">
            <a:extLst>
              <a:ext uri="{FF2B5EF4-FFF2-40B4-BE49-F238E27FC236}">
                <a16:creationId xmlns:a16="http://schemas.microsoft.com/office/drawing/2014/main" id="{451617D6-0DEF-4E53-AF62-56472DCC0372}"/>
              </a:ext>
            </a:extLst>
          </p:cNvPr>
          <p:cNvSpPr/>
          <p:nvPr/>
        </p:nvSpPr>
        <p:spPr>
          <a:xfrm>
            <a:off x="4790455" y="1741488"/>
            <a:ext cx="1357312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zh-CN" dirty="0">
                <a:solidFill>
                  <a:schemeClr val="bg1"/>
                </a:solidFill>
                <a:latin typeface="+mn-ea"/>
                <a:ea typeface="+mn-ea"/>
              </a:rPr>
              <a:t>… ①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D94EB16D-B672-4142-B75F-51D9D12E09F8}"/>
              </a:ext>
            </a:extLst>
          </p:cNvPr>
          <p:cNvSpPr/>
          <p:nvPr/>
        </p:nvSpPr>
        <p:spPr>
          <a:xfrm>
            <a:off x="6743080" y="4233863"/>
            <a:ext cx="1357312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zh-CN" dirty="0">
                <a:solidFill>
                  <a:schemeClr val="bg1"/>
                </a:solidFill>
                <a:latin typeface="+mn-ea"/>
                <a:ea typeface="+mn-ea"/>
              </a:rPr>
              <a:t>… ②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8" name="组合 49">
            <a:extLst>
              <a:ext uri="{FF2B5EF4-FFF2-40B4-BE49-F238E27FC236}">
                <a16:creationId xmlns:a16="http://schemas.microsoft.com/office/drawing/2014/main" id="{01E4F5FE-B848-4163-B8EF-B2E41E03AA1C}"/>
              </a:ext>
            </a:extLst>
          </p:cNvPr>
          <p:cNvGrpSpPr>
            <a:grpSpLocks/>
          </p:cNvGrpSpPr>
          <p:nvPr/>
        </p:nvGrpSpPr>
        <p:grpSpPr bwMode="auto">
          <a:xfrm>
            <a:off x="5796136" y="3068291"/>
            <a:ext cx="2503488" cy="461962"/>
            <a:chOff x="5970968" y="3287711"/>
            <a:chExt cx="2504132" cy="461665"/>
          </a:xfrm>
        </p:grpSpPr>
        <p:graphicFrame>
          <p:nvGraphicFramePr>
            <p:cNvPr id="16408" name="Object 7">
              <a:extLst>
                <a:ext uri="{FF2B5EF4-FFF2-40B4-BE49-F238E27FC236}">
                  <a16:creationId xmlns:a16="http://schemas.microsoft.com/office/drawing/2014/main" id="{5167E401-F1B7-4D75-958D-614DD6FE18B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970968" y="3335445"/>
            <a:ext cx="306388" cy="3635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848" name="Equation" r:id="rId12" imgW="139579" imgH="164957" progId="">
                    <p:embed/>
                  </p:oleObj>
                </mc:Choice>
                <mc:Fallback>
                  <p:oleObj name="Equation" r:id="rId12" imgW="139579" imgH="164957" progId="">
                    <p:embed/>
                    <p:pic>
                      <p:nvPicPr>
                        <p:cNvPr id="16408" name="Object 7">
                          <a:extLst>
                            <a:ext uri="{FF2B5EF4-FFF2-40B4-BE49-F238E27FC236}">
                              <a16:creationId xmlns:a16="http://schemas.microsoft.com/office/drawing/2014/main" id="{5167E401-F1B7-4D75-958D-614DD6FE18B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70968" y="3335445"/>
                          <a:ext cx="306388" cy="3635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bg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" name="Text Box 14">
              <a:extLst>
                <a:ext uri="{FF2B5EF4-FFF2-40B4-BE49-F238E27FC236}">
                  <a16:creationId xmlns:a16="http://schemas.microsoft.com/office/drawing/2014/main" id="{61998B3D-449A-4D28-98D2-F8331A07AD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37737" y="3287711"/>
              <a:ext cx="2237363" cy="46166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hlink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hlink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hlink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hlink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hlink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hlink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hlink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hlink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hlink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>
                <a:defRPr/>
              </a:pPr>
              <a:r>
                <a:rPr kumimoji="0" lang="en-US" altLang="zh-CN" dirty="0">
                  <a:solidFill>
                    <a:schemeClr val="bg1"/>
                  </a:solidFill>
                  <a:latin typeface="+mj-ea"/>
                  <a:ea typeface="+mj-ea"/>
                </a:rPr>
                <a:t>—</a:t>
              </a:r>
              <a:r>
                <a:rPr kumimoji="0" lang="zh-CN" altLang="en-US" dirty="0">
                  <a:solidFill>
                    <a:schemeClr val="bg1"/>
                  </a:solidFill>
                  <a:latin typeface="+mj-ea"/>
                  <a:ea typeface="+mj-ea"/>
                </a:rPr>
                <a:t>杨氏模量</a:t>
              </a:r>
            </a:p>
          </p:txBody>
        </p:sp>
      </p:grpSp>
      <p:graphicFrame>
        <p:nvGraphicFramePr>
          <p:cNvPr id="40" name="Object 42">
            <a:extLst>
              <a:ext uri="{FF2B5EF4-FFF2-40B4-BE49-F238E27FC236}">
                <a16:creationId xmlns:a16="http://schemas.microsoft.com/office/drawing/2014/main" id="{530CEBE6-6F8E-4E89-8E9A-FBCF7D00F29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5932185"/>
              </p:ext>
            </p:extLst>
          </p:nvPr>
        </p:nvGraphicFramePr>
        <p:xfrm>
          <a:off x="802655" y="4000500"/>
          <a:ext cx="5911850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49" name="Equation" r:id="rId14" imgW="2730500" imgH="482600" progId="Equation.DSMT4">
                  <p:embed/>
                </p:oleObj>
              </mc:Choice>
              <mc:Fallback>
                <p:oleObj name="Equation" r:id="rId14" imgW="2730500" imgH="482600" progId="Equation.DSMT4">
                  <p:embed/>
                  <p:pic>
                    <p:nvPicPr>
                      <p:cNvPr id="40" name="Object 42">
                        <a:extLst>
                          <a:ext uri="{FF2B5EF4-FFF2-40B4-BE49-F238E27FC236}">
                            <a16:creationId xmlns:a16="http://schemas.microsoft.com/office/drawing/2014/main" id="{530CEBE6-6F8E-4E89-8E9A-FBCF7D00F29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2655" y="4000500"/>
                        <a:ext cx="5911850" cy="104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CC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03" name="灯片编号占位符 1">
            <a:extLst>
              <a:ext uri="{FF2B5EF4-FFF2-40B4-BE49-F238E27FC236}">
                <a16:creationId xmlns:a16="http://schemas.microsoft.com/office/drawing/2014/main" id="{3E2AE8CF-C857-4252-B9CE-B1B23DE806FC}"/>
              </a:ext>
            </a:extLst>
          </p:cNvPr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EB294E5-640A-421C-974E-742BE27F33C8}" type="slidenum">
              <a:rPr lang="en-US" altLang="zh-CN" b="0">
                <a:solidFill>
                  <a:srgbClr val="FF00FF"/>
                </a:solidFill>
              </a:rPr>
              <a:pPr eaLnBrk="1" hangingPunct="1"/>
              <a:t>3</a:t>
            </a:fld>
            <a:r>
              <a:rPr lang="en-US" altLang="zh-CN" b="0">
                <a:solidFill>
                  <a:srgbClr val="FF00FF"/>
                </a:solidFill>
              </a:rPr>
              <a:t>/26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A7C9AB93-AA63-4312-A766-3C50BD528EDD}"/>
              </a:ext>
            </a:extLst>
          </p:cNvPr>
          <p:cNvGrpSpPr>
            <a:grpSpLocks/>
          </p:cNvGrpSpPr>
          <p:nvPr/>
        </p:nvGrpSpPr>
        <p:grpSpPr bwMode="auto">
          <a:xfrm>
            <a:off x="5364163" y="549275"/>
            <a:ext cx="3325812" cy="792163"/>
            <a:chOff x="5364088" y="548680"/>
            <a:chExt cx="3326134" cy="792088"/>
          </a:xfrm>
        </p:grpSpPr>
        <p:cxnSp>
          <p:nvCxnSpPr>
            <p:cNvPr id="16405" name="直接箭头连接符 9">
              <a:extLst>
                <a:ext uri="{FF2B5EF4-FFF2-40B4-BE49-F238E27FC236}">
                  <a16:creationId xmlns:a16="http://schemas.microsoft.com/office/drawing/2014/main" id="{8F741676-1B6E-4A5C-A908-1344C096047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364088" y="980728"/>
              <a:ext cx="3326134" cy="0"/>
            </a:xfrm>
            <a:prstGeom prst="straightConnector1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406" name="Text Box 33">
              <a:extLst>
                <a:ext uri="{FF2B5EF4-FFF2-40B4-BE49-F238E27FC236}">
                  <a16:creationId xmlns:a16="http://schemas.microsoft.com/office/drawing/2014/main" id="{0DFA0A97-4606-48C6-A83A-C0388F8FF1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16416" y="548680"/>
              <a:ext cx="359833" cy="3999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i="1">
                  <a:solidFill>
                    <a:srgbClr val="FF0000"/>
                  </a:solidFill>
                </a:rPr>
                <a:t>x</a:t>
              </a:r>
              <a:endParaRPr lang="en-US" altLang="zh-CN" sz="2000" baseline="-25000">
                <a:solidFill>
                  <a:srgbClr val="FF0000"/>
                </a:solidFill>
              </a:endParaRPr>
            </a:p>
          </p:txBody>
        </p:sp>
        <p:sp>
          <p:nvSpPr>
            <p:cNvPr id="16407" name="Text Box 33">
              <a:extLst>
                <a:ext uri="{FF2B5EF4-FFF2-40B4-BE49-F238E27FC236}">
                  <a16:creationId xmlns:a16="http://schemas.microsoft.com/office/drawing/2014/main" id="{D2992030-A6E9-4E75-B7C1-E2234E8713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80112" y="940860"/>
              <a:ext cx="359833" cy="3999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i="1">
                  <a:solidFill>
                    <a:srgbClr val="FF0000"/>
                  </a:solidFill>
                </a:rPr>
                <a:t>O</a:t>
              </a:r>
              <a:endParaRPr lang="en-US" altLang="zh-CN" sz="2000" baseline="-25000">
                <a:solidFill>
                  <a:srgbClr val="FF0000"/>
                </a:solidFill>
              </a:endParaRPr>
            </a:p>
          </p:txBody>
        </p:sp>
      </p:grpSp>
      <p:grpSp>
        <p:nvGrpSpPr>
          <p:cNvPr id="46" name="Group 62">
            <a:extLst>
              <a:ext uri="{FF2B5EF4-FFF2-40B4-BE49-F238E27FC236}">
                <a16:creationId xmlns:a16="http://schemas.microsoft.com/office/drawing/2014/main" id="{D3289D62-D178-4BA3-8674-537827563990}"/>
              </a:ext>
            </a:extLst>
          </p:cNvPr>
          <p:cNvGrpSpPr>
            <a:grpSpLocks/>
          </p:cNvGrpSpPr>
          <p:nvPr/>
        </p:nvGrpSpPr>
        <p:grpSpPr bwMode="auto">
          <a:xfrm>
            <a:off x="8343112" y="1412348"/>
            <a:ext cx="722313" cy="819149"/>
            <a:chOff x="4922" y="1326"/>
            <a:chExt cx="455" cy="516"/>
          </a:xfrm>
        </p:grpSpPr>
        <p:sp>
          <p:nvSpPr>
            <p:cNvPr id="47" name="Oval 63">
              <a:extLst>
                <a:ext uri="{FF2B5EF4-FFF2-40B4-BE49-F238E27FC236}">
                  <a16:creationId xmlns:a16="http://schemas.microsoft.com/office/drawing/2014/main" id="{B6949A06-C75E-4B06-BE2C-C60AAC8635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2" y="1326"/>
              <a:ext cx="227" cy="227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48" name="Rectangle 64">
              <a:extLst>
                <a:ext uri="{FF2B5EF4-FFF2-40B4-BE49-F238E27FC236}">
                  <a16:creationId xmlns:a16="http://schemas.microsoft.com/office/drawing/2014/main" id="{4B289B90-3C28-4011-86E8-AFB95814A3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2" y="1628"/>
              <a:ext cx="455" cy="214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lIns="12700" tIns="12700" rIns="12700" bIns="127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defRPr/>
              </a:pPr>
              <a:r>
                <a:rPr lang="zh-CN" altLang="en-US" sz="1600" dirty="0">
                  <a:solidFill>
                    <a:srgbClr val="FF9900"/>
                  </a:solidFill>
                  <a:latin typeface="+mn-lt"/>
                  <a:ea typeface="+mn-ea"/>
                </a:rPr>
                <a:t>截面 </a:t>
              </a:r>
              <a:r>
                <a:rPr lang="en-US" altLang="zh-CN" sz="1600" i="1" dirty="0">
                  <a:solidFill>
                    <a:schemeClr val="bg1"/>
                  </a:solidFill>
                  <a:latin typeface="+mn-lt"/>
                  <a:ea typeface="+mn-ea"/>
                </a:rPr>
                <a:t>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28" grpId="0"/>
      <p:bldP spid="31" grpId="0"/>
      <p:bldP spid="35" grpId="0"/>
      <p:bldP spid="3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600602E7-8CED-4A61-99FD-0CC6144D72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2913" y="333375"/>
            <a:ext cx="43751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lang="en-US" altLang="zh-CN" sz="2800">
                <a:solidFill>
                  <a:srgbClr val="00FF00"/>
                </a:solidFill>
                <a:ea typeface="黑体" panose="02010609060101010101" pitchFamily="49" charset="-122"/>
              </a:rPr>
              <a:t>§13.3  </a:t>
            </a:r>
            <a:r>
              <a:rPr lang="zh-CN" altLang="en-US" sz="2800">
                <a:solidFill>
                  <a:srgbClr val="00FF00"/>
                </a:solidFill>
                <a:ea typeface="黑体" panose="02010609060101010101" pitchFamily="49" charset="-122"/>
              </a:rPr>
              <a:t>波的能量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F46B3A00-A353-445F-B335-D42C8F99FE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1928813"/>
            <a:ext cx="46434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rgbClr val="FFFF00"/>
                </a:solidFill>
              </a:rPr>
              <a:t>一</a:t>
            </a:r>
            <a:r>
              <a:rPr lang="en-US" altLang="zh-CN">
                <a:solidFill>
                  <a:srgbClr val="FFFF00"/>
                </a:solidFill>
              </a:rPr>
              <a:t>. </a:t>
            </a:r>
            <a:r>
              <a:rPr lang="zh-CN" altLang="en-US">
                <a:solidFill>
                  <a:srgbClr val="FFFF00"/>
                </a:solidFill>
              </a:rPr>
              <a:t>波的能量和能量密度</a:t>
            </a:r>
          </a:p>
        </p:txBody>
      </p:sp>
      <p:graphicFrame>
        <p:nvGraphicFramePr>
          <p:cNvPr id="22532" name="Object 2">
            <a:extLst>
              <a:ext uri="{FF2B5EF4-FFF2-40B4-BE49-F238E27FC236}">
                <a16:creationId xmlns:a16="http://schemas.microsoft.com/office/drawing/2014/main" id="{9117AF5F-71FD-426C-9663-B643E97629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7500" y="3143250"/>
          <a:ext cx="14605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61" name="公式" r:id="rId4" imgW="1419308" imgH="342900" progId="Equation.3">
                  <p:embed/>
                </p:oleObj>
              </mc:Choice>
              <mc:Fallback>
                <p:oleObj name="公式" r:id="rId4" imgW="1419308" imgH="342900" progId="Equation.3">
                  <p:embed/>
                  <p:pic>
                    <p:nvPicPr>
                      <p:cNvPr id="22532" name="Object 2">
                        <a:extLst>
                          <a:ext uri="{FF2B5EF4-FFF2-40B4-BE49-F238E27FC236}">
                            <a16:creationId xmlns:a16="http://schemas.microsoft.com/office/drawing/2014/main" id="{9117AF5F-71FD-426C-9663-B643E976294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0" y="3143250"/>
                        <a:ext cx="14605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3" name="Object 3">
            <a:extLst>
              <a:ext uri="{FF2B5EF4-FFF2-40B4-BE49-F238E27FC236}">
                <a16:creationId xmlns:a16="http://schemas.microsoft.com/office/drawing/2014/main" id="{A188830B-05D0-4431-80B8-F715928FA493}"/>
              </a:ext>
            </a:extLst>
          </p:cNvPr>
          <p:cNvGraphicFramePr>
            <a:graphicFrameLocks/>
          </p:cNvGraphicFramePr>
          <p:nvPr/>
        </p:nvGraphicFramePr>
        <p:xfrm>
          <a:off x="1808163" y="5981700"/>
          <a:ext cx="2332037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62" name="公式" r:id="rId6" imgW="2286000" imgH="428625" progId="Equation.3">
                  <p:embed/>
                </p:oleObj>
              </mc:Choice>
              <mc:Fallback>
                <p:oleObj name="公式" r:id="rId6" imgW="2286000" imgH="428625" progId="Equation.3">
                  <p:embed/>
                  <p:pic>
                    <p:nvPicPr>
                      <p:cNvPr id="22533" name="Object 3">
                        <a:extLst>
                          <a:ext uri="{FF2B5EF4-FFF2-40B4-BE49-F238E27FC236}">
                            <a16:creationId xmlns:a16="http://schemas.microsoft.com/office/drawing/2014/main" id="{A188830B-05D0-4431-80B8-F715928FA493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8163" y="5981700"/>
                        <a:ext cx="2332037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4" name="Line 6">
            <a:extLst>
              <a:ext uri="{FF2B5EF4-FFF2-40B4-BE49-F238E27FC236}">
                <a16:creationId xmlns:a16="http://schemas.microsoft.com/office/drawing/2014/main" id="{7BEF5FB1-1ADA-4A87-8CA6-BA22D1E5CCB0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1863" y="5302250"/>
            <a:ext cx="2668587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35" name="Line 7">
            <a:extLst>
              <a:ext uri="{FF2B5EF4-FFF2-40B4-BE49-F238E27FC236}">
                <a16:creationId xmlns:a16="http://schemas.microsoft.com/office/drawing/2014/main" id="{776D7156-272E-4A4F-B5E0-96F252E76CC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11863" y="3917950"/>
            <a:ext cx="0" cy="13843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36" name="Line 8">
            <a:extLst>
              <a:ext uri="{FF2B5EF4-FFF2-40B4-BE49-F238E27FC236}">
                <a16:creationId xmlns:a16="http://schemas.microsoft.com/office/drawing/2014/main" id="{7EAFAEB1-2E9B-4A57-AA55-C64349576C3C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0813" y="4459288"/>
            <a:ext cx="0" cy="1323975"/>
          </a:xfrm>
          <a:prstGeom prst="line">
            <a:avLst/>
          </a:prstGeom>
          <a:noFill/>
          <a:ln w="28575">
            <a:solidFill>
              <a:srgbClr val="00FF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37" name="Line 9">
            <a:extLst>
              <a:ext uri="{FF2B5EF4-FFF2-40B4-BE49-F238E27FC236}">
                <a16:creationId xmlns:a16="http://schemas.microsoft.com/office/drawing/2014/main" id="{F5AEB92F-5FE7-477E-BDE2-F45DA213DF18}"/>
              </a:ext>
            </a:extLst>
          </p:cNvPr>
          <p:cNvSpPr>
            <a:spLocks noChangeShapeType="1"/>
          </p:cNvSpPr>
          <p:nvPr/>
        </p:nvSpPr>
        <p:spPr bwMode="auto">
          <a:xfrm>
            <a:off x="6862763" y="4700588"/>
            <a:ext cx="0" cy="962025"/>
          </a:xfrm>
          <a:prstGeom prst="line">
            <a:avLst/>
          </a:prstGeom>
          <a:noFill/>
          <a:ln w="28575">
            <a:solidFill>
              <a:srgbClr val="00FF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56">
            <a:extLst>
              <a:ext uri="{FF2B5EF4-FFF2-40B4-BE49-F238E27FC236}">
                <a16:creationId xmlns:a16="http://schemas.microsoft.com/office/drawing/2014/main" id="{7A7EEEA1-F53C-41E2-8592-C026FDD05081}"/>
              </a:ext>
            </a:extLst>
          </p:cNvPr>
          <p:cNvGrpSpPr>
            <a:grpSpLocks/>
          </p:cNvGrpSpPr>
          <p:nvPr/>
        </p:nvGrpSpPr>
        <p:grpSpPr bwMode="auto">
          <a:xfrm>
            <a:off x="6899275" y="4459288"/>
            <a:ext cx="1477963" cy="301625"/>
            <a:chOff x="4358" y="2809"/>
            <a:chExt cx="931" cy="190"/>
          </a:xfrm>
        </p:grpSpPr>
        <p:sp>
          <p:nvSpPr>
            <p:cNvPr id="17456" name="Line 11">
              <a:extLst>
                <a:ext uri="{FF2B5EF4-FFF2-40B4-BE49-F238E27FC236}">
                  <a16:creationId xmlns:a16="http://schemas.microsoft.com/office/drawing/2014/main" id="{903D2664-77D8-4078-93C1-0FE1B40AD0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5" y="2809"/>
              <a:ext cx="358" cy="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57" name="Line 12">
              <a:extLst>
                <a:ext uri="{FF2B5EF4-FFF2-40B4-BE49-F238E27FC236}">
                  <a16:creationId xmlns:a16="http://schemas.microsoft.com/office/drawing/2014/main" id="{91E70679-C384-4874-A6BE-78995B3185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58" y="2999"/>
              <a:ext cx="931" cy="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58" name="Line 13">
              <a:extLst>
                <a:ext uri="{FF2B5EF4-FFF2-40B4-BE49-F238E27FC236}">
                  <a16:creationId xmlns:a16="http://schemas.microsoft.com/office/drawing/2014/main" id="{3BAD843C-81A8-466A-9CEF-9EDE307C7F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77" y="2815"/>
              <a:ext cx="3" cy="175"/>
            </a:xfrm>
            <a:prstGeom prst="line">
              <a:avLst/>
            </a:prstGeom>
            <a:noFill/>
            <a:ln w="3175">
              <a:solidFill>
                <a:srgbClr val="00FF00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2542" name="Line 14">
            <a:extLst>
              <a:ext uri="{FF2B5EF4-FFF2-40B4-BE49-F238E27FC236}">
                <a16:creationId xmlns:a16="http://schemas.microsoft.com/office/drawing/2014/main" id="{6C87C720-25C2-4C9F-8567-CBC2AA657A0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40650" y="4318000"/>
            <a:ext cx="511175" cy="119063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43" name="Line 15">
            <a:extLst>
              <a:ext uri="{FF2B5EF4-FFF2-40B4-BE49-F238E27FC236}">
                <a16:creationId xmlns:a16="http://schemas.microsoft.com/office/drawing/2014/main" id="{672589FB-BC25-4390-B76A-17269DB7287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50000" y="4700588"/>
            <a:ext cx="512763" cy="180975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44" name="Text Box 16">
            <a:extLst>
              <a:ext uri="{FF2B5EF4-FFF2-40B4-BE49-F238E27FC236}">
                <a16:creationId xmlns:a16="http://schemas.microsoft.com/office/drawing/2014/main" id="{6A15B287-A981-4280-9D0B-59CC41F7F8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9300" y="5207000"/>
            <a:ext cx="4714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i="1">
                <a:solidFill>
                  <a:schemeClr val="bg1"/>
                </a:solidFill>
              </a:rPr>
              <a:t>O</a:t>
            </a:r>
          </a:p>
        </p:txBody>
      </p:sp>
      <p:sp>
        <p:nvSpPr>
          <p:cNvPr id="22545" name="Text Box 17">
            <a:extLst>
              <a:ext uri="{FF2B5EF4-FFF2-40B4-BE49-F238E27FC236}">
                <a16:creationId xmlns:a16="http://schemas.microsoft.com/office/drawing/2014/main" id="{7A16DD1D-DF9B-4C77-8DF5-352E6301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24888" y="5121275"/>
            <a:ext cx="339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i="1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2546" name="Text Box 18">
            <a:extLst>
              <a:ext uri="{FF2B5EF4-FFF2-40B4-BE49-F238E27FC236}">
                <a16:creationId xmlns:a16="http://schemas.microsoft.com/office/drawing/2014/main" id="{D340CA74-D97A-40AB-9C79-A7504D5D8B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013" y="3573463"/>
            <a:ext cx="3413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i="1">
                <a:solidFill>
                  <a:schemeClr val="bg1"/>
                </a:solidFill>
              </a:rPr>
              <a:t>y</a:t>
            </a:r>
          </a:p>
        </p:txBody>
      </p:sp>
      <p:graphicFrame>
        <p:nvGraphicFramePr>
          <p:cNvPr id="22547" name="Object 4">
            <a:extLst>
              <a:ext uri="{FF2B5EF4-FFF2-40B4-BE49-F238E27FC236}">
                <a16:creationId xmlns:a16="http://schemas.microsoft.com/office/drawing/2014/main" id="{E4E1A003-E2EF-4025-8BF1-1895228644B9}"/>
              </a:ext>
            </a:extLst>
          </p:cNvPr>
          <p:cNvGraphicFramePr>
            <a:graphicFrameLocks/>
          </p:cNvGraphicFramePr>
          <p:nvPr/>
        </p:nvGraphicFramePr>
        <p:xfrm>
          <a:off x="827088" y="4267200"/>
          <a:ext cx="3678237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63" name="公式" r:id="rId8" imgW="3657600" imgH="790507" progId="Equation.3">
                  <p:embed/>
                </p:oleObj>
              </mc:Choice>
              <mc:Fallback>
                <p:oleObj name="公式" r:id="rId8" imgW="3657600" imgH="790507" progId="Equation.3">
                  <p:embed/>
                  <p:pic>
                    <p:nvPicPr>
                      <p:cNvPr id="22547" name="Object 4">
                        <a:extLst>
                          <a:ext uri="{FF2B5EF4-FFF2-40B4-BE49-F238E27FC236}">
                            <a16:creationId xmlns:a16="http://schemas.microsoft.com/office/drawing/2014/main" id="{E4E1A003-E2EF-4025-8BF1-1895228644B9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267200"/>
                        <a:ext cx="3678237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8" name="Text Box 20">
            <a:extLst>
              <a:ext uri="{FF2B5EF4-FFF2-40B4-BE49-F238E27FC236}">
                <a16:creationId xmlns:a16="http://schemas.microsoft.com/office/drawing/2014/main" id="{5269D461-E72F-46C8-B45A-09B7CACF72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692525"/>
            <a:ext cx="266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FFFF00"/>
                </a:solidFill>
                <a:latin typeface="宋体" panose="02010600030101010101" pitchFamily="2" charset="-122"/>
              </a:rPr>
              <a:t>线元的动能</a:t>
            </a:r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22549" name="Rectangle 21">
            <a:extLst>
              <a:ext uri="{FF2B5EF4-FFF2-40B4-BE49-F238E27FC236}">
                <a16:creationId xmlns:a16="http://schemas.microsoft.com/office/drawing/2014/main" id="{4E0C86C4-3959-4D96-847E-BDC01DCF83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5276850"/>
            <a:ext cx="50307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rgbClr val="FFFF00"/>
                </a:solidFill>
                <a:latin typeface="宋体" panose="02010600030101010101" pitchFamily="2" charset="-122"/>
              </a:rPr>
              <a:t>线元的</a:t>
            </a:r>
            <a:r>
              <a:rPr lang="zh-CN" altLang="en-US">
                <a:solidFill>
                  <a:srgbClr val="FFFF00"/>
                </a:solidFill>
              </a:rPr>
              <a:t>势能</a:t>
            </a:r>
            <a:r>
              <a:rPr lang="zh-CN" altLang="en-US">
                <a:solidFill>
                  <a:schemeClr val="bg1"/>
                </a:solidFill>
              </a:rPr>
              <a:t>（</a:t>
            </a:r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原长为势能零点）</a:t>
            </a:r>
          </a:p>
        </p:txBody>
      </p:sp>
      <p:sp>
        <p:nvSpPr>
          <p:cNvPr id="22550" name="Rectangle 22">
            <a:extLst>
              <a:ext uri="{FF2B5EF4-FFF2-40B4-BE49-F238E27FC236}">
                <a16:creationId xmlns:a16="http://schemas.microsoft.com/office/drawing/2014/main" id="{8E069A3C-DA1D-4EFF-95E9-57243919B4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4471988"/>
            <a:ext cx="485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①</a:t>
            </a:r>
          </a:p>
        </p:txBody>
      </p:sp>
      <p:pic>
        <p:nvPicPr>
          <p:cNvPr id="22551" name="Picture 23" descr="enegy">
            <a:extLst>
              <a:ext uri="{FF2B5EF4-FFF2-40B4-BE49-F238E27FC236}">
                <a16:creationId xmlns:a16="http://schemas.microsoft.com/office/drawing/2014/main" id="{432EA243-62C1-4638-A6A4-E072DBA6D2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336598"/>
              </a:clrFrom>
              <a:clrTo>
                <a:srgbClr val="33659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65" t="12688" r="20845" b="20804"/>
          <a:stretch>
            <a:fillRect/>
          </a:stretch>
        </p:blipFill>
        <p:spPr bwMode="auto">
          <a:xfrm>
            <a:off x="6332538" y="4183063"/>
            <a:ext cx="16764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52" name="Rectangle 24">
            <a:extLst>
              <a:ext uri="{FF2B5EF4-FFF2-40B4-BE49-F238E27FC236}">
                <a16:creationId xmlns:a16="http://schemas.microsoft.com/office/drawing/2014/main" id="{FCA6EDC6-BBE8-450F-A31C-870AD59532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575" y="857250"/>
            <a:ext cx="10287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波动过程</a:t>
            </a:r>
          </a:p>
        </p:txBody>
      </p:sp>
      <p:sp>
        <p:nvSpPr>
          <p:cNvPr id="22553" name="Rectangle 25">
            <a:extLst>
              <a:ext uri="{FF2B5EF4-FFF2-40B4-BE49-F238E27FC236}">
                <a16:creationId xmlns:a16="http://schemas.microsoft.com/office/drawing/2014/main" id="{D7703A68-FC78-41A8-B6BD-7D7B6CEC2F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1750" y="930275"/>
            <a:ext cx="38163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质元在各自平衡位置振动</a:t>
            </a:r>
          </a:p>
        </p:txBody>
      </p:sp>
      <p:sp>
        <p:nvSpPr>
          <p:cNvPr id="22554" name="Rectangle 26">
            <a:extLst>
              <a:ext uri="{FF2B5EF4-FFF2-40B4-BE49-F238E27FC236}">
                <a16:creationId xmlns:a16="http://schemas.microsoft.com/office/drawing/2014/main" id="{55A6D510-9B04-403E-99E2-B33F49BE25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1750" y="1384300"/>
            <a:ext cx="2813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质元也发生形变</a:t>
            </a:r>
          </a:p>
        </p:txBody>
      </p:sp>
      <p:sp>
        <p:nvSpPr>
          <p:cNvPr id="22555" name="Rectangle 27">
            <a:extLst>
              <a:ext uri="{FF2B5EF4-FFF2-40B4-BE49-F238E27FC236}">
                <a16:creationId xmlns:a16="http://schemas.microsoft.com/office/drawing/2014/main" id="{702E42EC-D822-47F0-B49C-B5B1770751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3213" y="928688"/>
            <a:ext cx="2205037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波动过程是能量的传播过程</a:t>
            </a:r>
          </a:p>
        </p:txBody>
      </p:sp>
      <p:sp>
        <p:nvSpPr>
          <p:cNvPr id="22556" name="AutoShape 28">
            <a:extLst>
              <a:ext uri="{FF2B5EF4-FFF2-40B4-BE49-F238E27FC236}">
                <a16:creationId xmlns:a16="http://schemas.microsoft.com/office/drawing/2014/main" id="{278D8602-C331-41EF-9187-585ABCE3C4DA}"/>
              </a:ext>
            </a:extLst>
          </p:cNvPr>
          <p:cNvSpPr>
            <a:spLocks/>
          </p:cNvSpPr>
          <p:nvPr/>
        </p:nvSpPr>
        <p:spPr bwMode="auto">
          <a:xfrm>
            <a:off x="2357438" y="1054100"/>
            <a:ext cx="228600" cy="685800"/>
          </a:xfrm>
          <a:prstGeom prst="leftBrace">
            <a:avLst>
              <a:gd name="adj1" fmla="val 25000"/>
              <a:gd name="adj2" fmla="val 50000"/>
            </a:avLst>
          </a:prstGeom>
          <a:noFill/>
          <a:ln w="38100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>
              <a:solidFill>
                <a:schemeClr val="bg1"/>
              </a:solidFill>
            </a:endParaRPr>
          </a:p>
        </p:txBody>
      </p:sp>
      <p:sp>
        <p:nvSpPr>
          <p:cNvPr id="22558" name="Rectangle 30">
            <a:extLst>
              <a:ext uri="{FF2B5EF4-FFF2-40B4-BE49-F238E27FC236}">
                <a16:creationId xmlns:a16="http://schemas.microsoft.com/office/drawing/2014/main" id="{0889FD91-19AD-40A0-9CD7-E2AC563796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813" y="2500313"/>
            <a:ext cx="480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绳子上传播的横波为例：</a:t>
            </a:r>
          </a:p>
        </p:txBody>
      </p:sp>
      <p:sp>
        <p:nvSpPr>
          <p:cNvPr id="22559" name="Rectangle 31">
            <a:extLst>
              <a:ext uri="{FF2B5EF4-FFF2-40B4-BE49-F238E27FC236}">
                <a16:creationId xmlns:a16="http://schemas.microsoft.com/office/drawing/2014/main" id="{5B3DC127-9A32-46A6-B806-16E77DB74B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1563" y="3071813"/>
            <a:ext cx="457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设波沿</a:t>
            </a:r>
            <a:r>
              <a:rPr lang="en-US" altLang="zh-CN" i="1">
                <a:solidFill>
                  <a:srgbClr val="00FFFF"/>
                </a:solidFill>
              </a:rPr>
              <a:t>x </a:t>
            </a:r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方向传播，取线元</a:t>
            </a:r>
          </a:p>
        </p:txBody>
      </p:sp>
      <p:graphicFrame>
        <p:nvGraphicFramePr>
          <p:cNvPr id="17436" name="Object 5">
            <a:extLst>
              <a:ext uri="{FF2B5EF4-FFF2-40B4-BE49-F238E27FC236}">
                <a16:creationId xmlns:a16="http://schemas.microsoft.com/office/drawing/2014/main" id="{6104772F-96E7-4A8E-9116-F6FF2A5000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97375" y="3441700"/>
          <a:ext cx="190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64" name="Equation" r:id="rId11" imgW="190500" imgH="419100" progId="Equation.3">
                  <p:embed/>
                </p:oleObj>
              </mc:Choice>
              <mc:Fallback>
                <p:oleObj name="Equation" r:id="rId11" imgW="190500" imgH="419100" progId="Equation.3">
                  <p:embed/>
                  <p:pic>
                    <p:nvPicPr>
                      <p:cNvPr id="17436" name="Object 5">
                        <a:extLst>
                          <a:ext uri="{FF2B5EF4-FFF2-40B4-BE49-F238E27FC236}">
                            <a16:creationId xmlns:a16="http://schemas.microsoft.com/office/drawing/2014/main" id="{6104772F-96E7-4A8E-9116-F6FF2A50006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7375" y="3441700"/>
                        <a:ext cx="190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64" name="Text Box 36">
            <a:extLst>
              <a:ext uri="{FF2B5EF4-FFF2-40B4-BE49-F238E27FC236}">
                <a16:creationId xmlns:a16="http://schemas.microsoft.com/office/drawing/2014/main" id="{3E9E4EBC-C74F-4848-B803-3E9D2451B0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0900" y="4640263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i="1">
                <a:solidFill>
                  <a:srgbClr val="FFFF66"/>
                </a:solidFill>
              </a:rPr>
              <a:t>T</a:t>
            </a:r>
            <a:r>
              <a:rPr lang="en-US" altLang="zh-CN" baseline="-25000">
                <a:solidFill>
                  <a:srgbClr val="FFFF66"/>
                </a:solidFill>
              </a:rPr>
              <a:t>2</a:t>
            </a:r>
          </a:p>
        </p:txBody>
      </p:sp>
      <p:sp>
        <p:nvSpPr>
          <p:cNvPr id="22565" name="Text Box 37">
            <a:extLst>
              <a:ext uri="{FF2B5EF4-FFF2-40B4-BE49-F238E27FC236}">
                <a16:creationId xmlns:a16="http://schemas.microsoft.com/office/drawing/2014/main" id="{20FB6090-87A2-4F78-BB1B-40F338FBCE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0700" y="3954463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i="1">
                <a:solidFill>
                  <a:srgbClr val="FFFF66"/>
                </a:solidFill>
              </a:rPr>
              <a:t>T</a:t>
            </a:r>
            <a:r>
              <a:rPr lang="en-US" altLang="zh-CN" baseline="-25000">
                <a:solidFill>
                  <a:srgbClr val="FFFF66"/>
                </a:solidFill>
              </a:rPr>
              <a:t>1</a:t>
            </a:r>
          </a:p>
        </p:txBody>
      </p:sp>
      <p:grpSp>
        <p:nvGrpSpPr>
          <p:cNvPr id="3" name="Group 38">
            <a:extLst>
              <a:ext uri="{FF2B5EF4-FFF2-40B4-BE49-F238E27FC236}">
                <a16:creationId xmlns:a16="http://schemas.microsoft.com/office/drawing/2014/main" id="{7FF0EF78-C2AC-49C9-BBBC-3CF6A1CDC0F2}"/>
              </a:ext>
            </a:extLst>
          </p:cNvPr>
          <p:cNvGrpSpPr>
            <a:grpSpLocks/>
          </p:cNvGrpSpPr>
          <p:nvPr/>
        </p:nvGrpSpPr>
        <p:grpSpPr bwMode="auto">
          <a:xfrm>
            <a:off x="6748463" y="3998913"/>
            <a:ext cx="965200" cy="641350"/>
            <a:chOff x="4115" y="2092"/>
            <a:chExt cx="608" cy="404"/>
          </a:xfrm>
        </p:grpSpPr>
        <p:sp>
          <p:nvSpPr>
            <p:cNvPr id="17452" name="Line 39">
              <a:extLst>
                <a:ext uri="{FF2B5EF4-FFF2-40B4-BE49-F238E27FC236}">
                  <a16:creationId xmlns:a16="http://schemas.microsoft.com/office/drawing/2014/main" id="{AEAB3E50-D0C2-4CEA-86BD-C82582669D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652" y="2155"/>
              <a:ext cx="71" cy="189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53" name="Line 40">
              <a:extLst>
                <a:ext uri="{FF2B5EF4-FFF2-40B4-BE49-F238E27FC236}">
                  <a16:creationId xmlns:a16="http://schemas.microsoft.com/office/drawing/2014/main" id="{9933F923-B50C-4CA8-A762-5A4E2416030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90356" flipH="1" flipV="1">
              <a:off x="4115" y="2344"/>
              <a:ext cx="72" cy="152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54" name="Line 41">
              <a:extLst>
                <a:ext uri="{FF2B5EF4-FFF2-40B4-BE49-F238E27FC236}">
                  <a16:creationId xmlns:a16="http://schemas.microsoft.com/office/drawing/2014/main" id="{D45122EA-AC1D-4491-9885-04D7A3DFA4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51" y="2231"/>
              <a:ext cx="537" cy="189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55" name="Text Box 42">
              <a:extLst>
                <a:ext uri="{FF2B5EF4-FFF2-40B4-BE49-F238E27FC236}">
                  <a16:creationId xmlns:a16="http://schemas.microsoft.com/office/drawing/2014/main" id="{E97274CF-5A28-4A63-96BD-714BA380D3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4" y="2092"/>
              <a:ext cx="28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aseline="-25000">
                  <a:solidFill>
                    <a:srgbClr val="FFFF66"/>
                  </a:solidFill>
                </a:rPr>
                <a:t>△</a:t>
              </a:r>
              <a:r>
                <a:rPr lang="en-US" altLang="zh-CN" i="1" baseline="-25000">
                  <a:solidFill>
                    <a:srgbClr val="FFFF66"/>
                  </a:solidFill>
                </a:rPr>
                <a:t>l</a:t>
              </a:r>
            </a:p>
          </p:txBody>
        </p:sp>
      </p:grpSp>
      <p:sp>
        <p:nvSpPr>
          <p:cNvPr id="22571" name="Text Box 43">
            <a:extLst>
              <a:ext uri="{FF2B5EF4-FFF2-40B4-BE49-F238E27FC236}">
                <a16:creationId xmlns:a16="http://schemas.microsoft.com/office/drawing/2014/main" id="{4D7D1CEA-AA30-4BD0-BAD4-176902CB47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5288" y="4378325"/>
            <a:ext cx="91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aseline="-25000">
                <a:solidFill>
                  <a:srgbClr val="FFFF66"/>
                </a:solidFill>
              </a:rPr>
              <a:t>△</a:t>
            </a:r>
            <a:r>
              <a:rPr lang="en-US" altLang="zh-CN" i="1" baseline="-25000">
                <a:solidFill>
                  <a:srgbClr val="FFFF66"/>
                </a:solidFill>
              </a:rPr>
              <a:t>y</a:t>
            </a:r>
          </a:p>
        </p:txBody>
      </p:sp>
      <p:grpSp>
        <p:nvGrpSpPr>
          <p:cNvPr id="4" name="Group 44">
            <a:extLst>
              <a:ext uri="{FF2B5EF4-FFF2-40B4-BE49-F238E27FC236}">
                <a16:creationId xmlns:a16="http://schemas.microsoft.com/office/drawing/2014/main" id="{BC93E841-2EA5-47D5-A5E7-F15C43AE68FA}"/>
              </a:ext>
            </a:extLst>
          </p:cNvPr>
          <p:cNvGrpSpPr>
            <a:grpSpLocks/>
          </p:cNvGrpSpPr>
          <p:nvPr/>
        </p:nvGrpSpPr>
        <p:grpSpPr bwMode="auto">
          <a:xfrm>
            <a:off x="6862763" y="5302250"/>
            <a:ext cx="911225" cy="360363"/>
            <a:chOff x="4187" y="2913"/>
            <a:chExt cx="574" cy="227"/>
          </a:xfrm>
        </p:grpSpPr>
        <p:sp>
          <p:nvSpPr>
            <p:cNvPr id="17449" name="Line 45">
              <a:extLst>
                <a:ext uri="{FF2B5EF4-FFF2-40B4-BE49-F238E27FC236}">
                  <a16:creationId xmlns:a16="http://schemas.microsoft.com/office/drawing/2014/main" id="{25F24E29-696B-4C8E-8828-4D1B3665C4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2" y="2913"/>
              <a:ext cx="0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50" name="Line 46">
              <a:extLst>
                <a:ext uri="{FF2B5EF4-FFF2-40B4-BE49-F238E27FC236}">
                  <a16:creationId xmlns:a16="http://schemas.microsoft.com/office/drawing/2014/main" id="{388A4937-96DF-4460-A271-F2A979C3E5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87" y="2989"/>
              <a:ext cx="574" cy="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51" name="Text Box 47">
              <a:extLst>
                <a:ext uri="{FF2B5EF4-FFF2-40B4-BE49-F238E27FC236}">
                  <a16:creationId xmlns:a16="http://schemas.microsoft.com/office/drawing/2014/main" id="{FF165AD9-BDA2-4B24-95A3-9ABF19516E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2" y="2928"/>
              <a:ext cx="43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aseline="-25000">
                  <a:solidFill>
                    <a:srgbClr val="FFFF66"/>
                  </a:solidFill>
                </a:rPr>
                <a:t>△</a:t>
              </a:r>
              <a:r>
                <a:rPr lang="en-US" altLang="zh-CN" i="1" baseline="-25000">
                  <a:solidFill>
                    <a:srgbClr val="FFFF66"/>
                  </a:solidFill>
                </a:rPr>
                <a:t>x</a:t>
              </a:r>
            </a:p>
          </p:txBody>
        </p:sp>
      </p:grpSp>
      <p:graphicFrame>
        <p:nvGraphicFramePr>
          <p:cNvPr id="22576" name="Object 6">
            <a:extLst>
              <a:ext uri="{FF2B5EF4-FFF2-40B4-BE49-F238E27FC236}">
                <a16:creationId xmlns:a16="http://schemas.microsoft.com/office/drawing/2014/main" id="{EE8B3901-E4C0-4B43-8136-331BA0F7C53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96113" y="3649663"/>
          <a:ext cx="457200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65" name="Equation" r:id="rId13" imgW="85629" imgH="123689" progId="Equation.3">
                  <p:embed/>
                </p:oleObj>
              </mc:Choice>
              <mc:Fallback>
                <p:oleObj name="Equation" r:id="rId13" imgW="85629" imgH="123689" progId="Equation.3">
                  <p:embed/>
                  <p:pic>
                    <p:nvPicPr>
                      <p:cNvPr id="22576" name="Object 6">
                        <a:extLst>
                          <a:ext uri="{FF2B5EF4-FFF2-40B4-BE49-F238E27FC236}">
                            <a16:creationId xmlns:a16="http://schemas.microsoft.com/office/drawing/2014/main" id="{EE8B3901-E4C0-4B43-8136-331BA0F7C53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96113" y="3649663"/>
                        <a:ext cx="457200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77" name="Line 49">
            <a:extLst>
              <a:ext uri="{FF2B5EF4-FFF2-40B4-BE49-F238E27FC236}">
                <a16:creationId xmlns:a16="http://schemas.microsoft.com/office/drawing/2014/main" id="{9481F5A3-F5C7-4CF6-B1A4-19DA594FC4C0}"/>
              </a:ext>
            </a:extLst>
          </p:cNvPr>
          <p:cNvSpPr>
            <a:spLocks noChangeShapeType="1"/>
          </p:cNvSpPr>
          <p:nvPr/>
        </p:nvSpPr>
        <p:spPr bwMode="auto">
          <a:xfrm>
            <a:off x="6467475" y="3873500"/>
            <a:ext cx="528638" cy="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85" name="AutoShape 57">
            <a:extLst>
              <a:ext uri="{FF2B5EF4-FFF2-40B4-BE49-F238E27FC236}">
                <a16:creationId xmlns:a16="http://schemas.microsoft.com/office/drawing/2014/main" id="{C7C042E0-C46A-43C9-99C8-9CD9ED3CC8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0188" y="1228725"/>
            <a:ext cx="819150" cy="342900"/>
          </a:xfrm>
          <a:prstGeom prst="rightArrow">
            <a:avLst>
              <a:gd name="adj1" fmla="val 50000"/>
              <a:gd name="adj2" fmla="val 6467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>
              <a:solidFill>
                <a:schemeClr val="bg1"/>
              </a:solidFill>
            </a:endParaRPr>
          </a:p>
        </p:txBody>
      </p:sp>
      <p:sp>
        <p:nvSpPr>
          <p:cNvPr id="22586" name="AutoShape 58">
            <a:extLst>
              <a:ext uri="{FF2B5EF4-FFF2-40B4-BE49-F238E27FC236}">
                <a16:creationId xmlns:a16="http://schemas.microsoft.com/office/drawing/2014/main" id="{42E0997C-BA94-4E1D-95A4-F9FCC50B27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6438" y="1246188"/>
            <a:ext cx="847725" cy="396875"/>
          </a:xfrm>
          <a:prstGeom prst="rightArrow">
            <a:avLst>
              <a:gd name="adj1" fmla="val 50000"/>
              <a:gd name="adj2" fmla="val 49998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>
              <a:solidFill>
                <a:schemeClr val="bg1"/>
              </a:solidFill>
            </a:endParaRPr>
          </a:p>
        </p:txBody>
      </p:sp>
      <p:sp>
        <p:nvSpPr>
          <p:cNvPr id="48" name="Rectangle 21">
            <a:extLst>
              <a:ext uri="{FF2B5EF4-FFF2-40B4-BE49-F238E27FC236}">
                <a16:creationId xmlns:a16="http://schemas.microsoft.com/office/drawing/2014/main" id="{69D3516A-915A-4550-AE50-5828EA2223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7588" y="5900738"/>
            <a:ext cx="40306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solidFill>
                  <a:schemeClr val="bg1"/>
                </a:solidFill>
                <a:latin typeface="宋体" pitchFamily="2" charset="-122"/>
              </a:rPr>
              <a:t>{</a:t>
            </a:r>
            <a:r>
              <a:rPr lang="en-US" altLang="zh-CN" dirty="0">
                <a:solidFill>
                  <a:schemeClr val="bg1"/>
                </a:solidFill>
                <a:latin typeface="+mn-lt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宋体" pitchFamily="2" charset="-122"/>
              </a:rPr>
              <a:t>形变很小时，</a:t>
            </a:r>
            <a:r>
              <a:rPr lang="en-US" altLang="zh-CN" dirty="0">
                <a:solidFill>
                  <a:srgbClr val="FFFF00"/>
                </a:solidFill>
                <a:latin typeface="+mn-lt"/>
              </a:rPr>
              <a:t>T</a:t>
            </a:r>
            <a:r>
              <a:rPr lang="en-US" altLang="zh-CN" baseline="-25000" dirty="0">
                <a:solidFill>
                  <a:srgbClr val="FFFF00"/>
                </a:solidFill>
                <a:latin typeface="+mn-lt"/>
              </a:rPr>
              <a:t>1</a:t>
            </a:r>
            <a:r>
              <a:rPr lang="en-US" altLang="zh-CN" dirty="0">
                <a:solidFill>
                  <a:srgbClr val="FFFF00"/>
                </a:solidFill>
                <a:latin typeface="+mn-lt"/>
              </a:rPr>
              <a:t>=T</a:t>
            </a:r>
            <a:r>
              <a:rPr lang="en-US" altLang="zh-CN" baseline="-25000" dirty="0">
                <a:solidFill>
                  <a:srgbClr val="FFFF00"/>
                </a:solidFill>
                <a:latin typeface="+mn-lt"/>
              </a:rPr>
              <a:t>2</a:t>
            </a:r>
            <a:r>
              <a:rPr lang="en-US" altLang="zh-CN" dirty="0">
                <a:solidFill>
                  <a:srgbClr val="FFFF00"/>
                </a:solidFill>
                <a:latin typeface="+mn-lt"/>
              </a:rPr>
              <a:t>=T </a:t>
            </a:r>
            <a:r>
              <a:rPr lang="en-US" altLang="zh-CN" dirty="0">
                <a:solidFill>
                  <a:schemeClr val="bg1"/>
                </a:solidFill>
                <a:latin typeface="+mn-ea"/>
                <a:ea typeface="+mn-ea"/>
              </a:rPr>
              <a:t>}</a:t>
            </a:r>
            <a:endParaRPr lang="zh-CN" altLang="en-US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7447" name="灯片编号占位符 1">
            <a:extLst>
              <a:ext uri="{FF2B5EF4-FFF2-40B4-BE49-F238E27FC236}">
                <a16:creationId xmlns:a16="http://schemas.microsoft.com/office/drawing/2014/main" id="{8130C380-14C1-4065-BCDD-2EE9D8F30189}"/>
              </a:ext>
            </a:extLst>
          </p:cNvPr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1F2292B-30E7-44D6-B600-80928177FA2A}" type="slidenum">
              <a:rPr lang="en-US" altLang="zh-CN" b="0">
                <a:solidFill>
                  <a:srgbClr val="FF00FF"/>
                </a:solidFill>
              </a:rPr>
              <a:pPr eaLnBrk="1" hangingPunct="1"/>
              <a:t>4</a:t>
            </a:fld>
            <a:r>
              <a:rPr lang="en-US" altLang="zh-CN" b="0">
                <a:solidFill>
                  <a:srgbClr val="FF00FF"/>
                </a:solidFill>
              </a:rPr>
              <a:t>/26</a:t>
            </a:r>
          </a:p>
        </p:txBody>
      </p:sp>
      <p:pic>
        <p:nvPicPr>
          <p:cNvPr id="10293" name="Picture 53" descr="H:\下册\2013年\素材\绳波.gif">
            <a:extLst>
              <a:ext uri="{FF2B5EF4-FFF2-40B4-BE49-F238E27FC236}">
                <a16:creationId xmlns:a16="http://schemas.microsoft.com/office/drawing/2014/main" id="{2B70F52B-7C7B-40A3-B974-9A1E48FFF7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71688"/>
            <a:ext cx="371475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2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2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2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2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2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0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2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2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2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2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22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22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2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2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3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22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22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22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22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18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22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26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8" dur="500"/>
                                        <p:tgtEl>
                                          <p:spTgt spid="22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22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22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22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7" dur="500"/>
                                        <p:tgtEl>
                                          <p:spTgt spid="22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 autoUpdateAnimBg="0"/>
      <p:bldP spid="22531" grpId="0" autoUpdateAnimBg="0"/>
      <p:bldP spid="22544" grpId="0" autoUpdateAnimBg="0"/>
      <p:bldP spid="22545" grpId="0" autoUpdateAnimBg="0"/>
      <p:bldP spid="22546" grpId="0" autoUpdateAnimBg="0"/>
      <p:bldP spid="22548" grpId="0" autoUpdateAnimBg="0"/>
      <p:bldP spid="22549" grpId="0" autoUpdateAnimBg="0"/>
      <p:bldP spid="22550" grpId="0" autoUpdateAnimBg="0"/>
      <p:bldP spid="22552" grpId="0" autoUpdateAnimBg="0"/>
      <p:bldP spid="22553" grpId="0" autoUpdateAnimBg="0"/>
      <p:bldP spid="22554" grpId="0" autoUpdateAnimBg="0"/>
      <p:bldP spid="22556" grpId="0" animBg="1"/>
      <p:bldP spid="22558" grpId="0" autoUpdateAnimBg="0"/>
      <p:bldP spid="22559" grpId="0" autoUpdateAnimBg="0"/>
      <p:bldP spid="22564" grpId="0" autoUpdateAnimBg="0"/>
      <p:bldP spid="22565" grpId="0" autoUpdateAnimBg="0"/>
      <p:bldP spid="22571" grpId="0" autoUpdateAnimBg="0"/>
      <p:bldP spid="22585" grpId="0" animBg="1"/>
      <p:bldP spid="22586" grpId="0" animBg="1"/>
      <p:bldP spid="48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4" name="Object 2">
            <a:extLst>
              <a:ext uri="{FF2B5EF4-FFF2-40B4-BE49-F238E27FC236}">
                <a16:creationId xmlns:a16="http://schemas.microsoft.com/office/drawing/2014/main" id="{7FD56B5D-CDB7-481E-8D02-591A28A42BC7}"/>
              </a:ext>
            </a:extLst>
          </p:cNvPr>
          <p:cNvGraphicFramePr>
            <a:graphicFrameLocks/>
          </p:cNvGraphicFramePr>
          <p:nvPr/>
        </p:nvGraphicFramePr>
        <p:xfrm>
          <a:off x="3746500" y="4786313"/>
          <a:ext cx="4502150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41" name="公式" r:id="rId3" imgW="4467104" imgH="790507" progId="Equation.3">
                  <p:embed/>
                </p:oleObj>
              </mc:Choice>
              <mc:Fallback>
                <p:oleObj name="公式" r:id="rId3" imgW="4467104" imgH="790507" progId="Equation.3">
                  <p:embed/>
                  <p:pic>
                    <p:nvPicPr>
                      <p:cNvPr id="23554" name="Object 2">
                        <a:extLst>
                          <a:ext uri="{FF2B5EF4-FFF2-40B4-BE49-F238E27FC236}">
                            <a16:creationId xmlns:a16="http://schemas.microsoft.com/office/drawing/2014/main" id="{7FD56B5D-CDB7-481E-8D02-591A28A42BC7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6500" y="4786313"/>
                        <a:ext cx="4502150" cy="79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5" name="Object 3">
            <a:extLst>
              <a:ext uri="{FF2B5EF4-FFF2-40B4-BE49-F238E27FC236}">
                <a16:creationId xmlns:a16="http://schemas.microsoft.com/office/drawing/2014/main" id="{D68EF119-C3B6-4B0A-B725-E5789226C15E}"/>
              </a:ext>
            </a:extLst>
          </p:cNvPr>
          <p:cNvGraphicFramePr>
            <a:graphicFrameLocks/>
          </p:cNvGraphicFramePr>
          <p:nvPr/>
        </p:nvGraphicFramePr>
        <p:xfrm>
          <a:off x="3744913" y="5689600"/>
          <a:ext cx="4498975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42" name="公式" r:id="rId5" imgW="4467104" imgH="790507" progId="Equation.3">
                  <p:embed/>
                </p:oleObj>
              </mc:Choice>
              <mc:Fallback>
                <p:oleObj name="公式" r:id="rId5" imgW="4467104" imgH="790507" progId="Equation.3">
                  <p:embed/>
                  <p:pic>
                    <p:nvPicPr>
                      <p:cNvPr id="23555" name="Object 3">
                        <a:extLst>
                          <a:ext uri="{FF2B5EF4-FFF2-40B4-BE49-F238E27FC236}">
                            <a16:creationId xmlns:a16="http://schemas.microsoft.com/office/drawing/2014/main" id="{D68EF119-C3B6-4B0A-B725-E5789226C15E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4913" y="5689600"/>
                        <a:ext cx="4498975" cy="823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6" name="Object 4">
            <a:extLst>
              <a:ext uri="{FF2B5EF4-FFF2-40B4-BE49-F238E27FC236}">
                <a16:creationId xmlns:a16="http://schemas.microsoft.com/office/drawing/2014/main" id="{6A10389C-700D-4071-BE89-2D87D31CBA79}"/>
              </a:ext>
            </a:extLst>
          </p:cNvPr>
          <p:cNvGraphicFramePr>
            <a:graphicFrameLocks/>
          </p:cNvGraphicFramePr>
          <p:nvPr/>
        </p:nvGraphicFramePr>
        <p:xfrm>
          <a:off x="1295400" y="4813300"/>
          <a:ext cx="2360613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43" name="公式" r:id="rId7" imgW="2324227" imgH="790507" progId="Equation.3">
                  <p:embed/>
                </p:oleObj>
              </mc:Choice>
              <mc:Fallback>
                <p:oleObj name="公式" r:id="rId7" imgW="2324227" imgH="790507" progId="Equation.3">
                  <p:embed/>
                  <p:pic>
                    <p:nvPicPr>
                      <p:cNvPr id="23556" name="Object 4">
                        <a:extLst>
                          <a:ext uri="{FF2B5EF4-FFF2-40B4-BE49-F238E27FC236}">
                            <a16:creationId xmlns:a16="http://schemas.microsoft.com/office/drawing/2014/main" id="{6A10389C-700D-4071-BE89-2D87D31CBA79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813300"/>
                        <a:ext cx="2360613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7" name="Object 5">
            <a:extLst>
              <a:ext uri="{FF2B5EF4-FFF2-40B4-BE49-F238E27FC236}">
                <a16:creationId xmlns:a16="http://schemas.microsoft.com/office/drawing/2014/main" id="{0A3998DE-6C69-444B-849E-7C0358D388C5}"/>
              </a:ext>
            </a:extLst>
          </p:cNvPr>
          <p:cNvGraphicFramePr>
            <a:graphicFrameLocks/>
          </p:cNvGraphicFramePr>
          <p:nvPr/>
        </p:nvGraphicFramePr>
        <p:xfrm>
          <a:off x="1258888" y="5721350"/>
          <a:ext cx="2354262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44" name="公式" r:id="rId9" imgW="2314441" imgH="790507" progId="Equation.3">
                  <p:embed/>
                </p:oleObj>
              </mc:Choice>
              <mc:Fallback>
                <p:oleObj name="公式" r:id="rId9" imgW="2314441" imgH="790507" progId="Equation.3">
                  <p:embed/>
                  <p:pic>
                    <p:nvPicPr>
                      <p:cNvPr id="23557" name="Object 5">
                        <a:extLst>
                          <a:ext uri="{FF2B5EF4-FFF2-40B4-BE49-F238E27FC236}">
                            <a16:creationId xmlns:a16="http://schemas.microsoft.com/office/drawing/2014/main" id="{0A3998DE-6C69-444B-849E-7C0358D388C5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5721350"/>
                        <a:ext cx="2354262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8" name="Object 6">
            <a:extLst>
              <a:ext uri="{FF2B5EF4-FFF2-40B4-BE49-F238E27FC236}">
                <a16:creationId xmlns:a16="http://schemas.microsoft.com/office/drawing/2014/main" id="{4C883DAC-D36A-4648-B90D-482957DC4A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71775" y="3887788"/>
          <a:ext cx="3490913" cy="827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45" name="公式" r:id="rId11" imgW="3343218" imgH="790507" progId="Equation.3">
                  <p:embed/>
                </p:oleObj>
              </mc:Choice>
              <mc:Fallback>
                <p:oleObj name="公式" r:id="rId11" imgW="3343218" imgH="790507" progId="Equation.3">
                  <p:embed/>
                  <p:pic>
                    <p:nvPicPr>
                      <p:cNvPr id="23558" name="Object 6">
                        <a:extLst>
                          <a:ext uri="{FF2B5EF4-FFF2-40B4-BE49-F238E27FC236}">
                            <a16:creationId xmlns:a16="http://schemas.microsoft.com/office/drawing/2014/main" id="{4C883DAC-D36A-4648-B90D-482957DC4A4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3887788"/>
                        <a:ext cx="3490913" cy="827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9" name="Text Box 7">
            <a:extLst>
              <a:ext uri="{FF2B5EF4-FFF2-40B4-BE49-F238E27FC236}">
                <a16:creationId xmlns:a16="http://schemas.microsoft.com/office/drawing/2014/main" id="{FE62712F-DF05-44D0-A2AD-72F2A4DE74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75" y="4075113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</a:rPr>
              <a:t>将</a:t>
            </a:r>
          </a:p>
        </p:txBody>
      </p:sp>
      <p:sp>
        <p:nvSpPr>
          <p:cNvPr id="23560" name="Text Box 8">
            <a:extLst>
              <a:ext uri="{FF2B5EF4-FFF2-40B4-BE49-F238E27FC236}">
                <a16:creationId xmlns:a16="http://schemas.microsoft.com/office/drawing/2014/main" id="{501FFD22-3452-4DA7-AD7E-56B95FA757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6975" y="4110038"/>
            <a:ext cx="272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</a:rPr>
              <a:t>代入①、②、③</a:t>
            </a:r>
          </a:p>
        </p:txBody>
      </p:sp>
      <p:graphicFrame>
        <p:nvGraphicFramePr>
          <p:cNvPr id="23561" name="Object 7">
            <a:extLst>
              <a:ext uri="{FF2B5EF4-FFF2-40B4-BE49-F238E27FC236}">
                <a16:creationId xmlns:a16="http://schemas.microsoft.com/office/drawing/2014/main" id="{E76C6F02-05FA-45B2-A50D-8F2B89C248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71575" y="4075113"/>
          <a:ext cx="1173163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46" name="公式" r:id="rId13" imgW="1133367" imgH="428625" progId="Equation.3">
                  <p:embed/>
                </p:oleObj>
              </mc:Choice>
              <mc:Fallback>
                <p:oleObj name="公式" r:id="rId13" imgW="1133367" imgH="428625" progId="Equation.3">
                  <p:embed/>
                  <p:pic>
                    <p:nvPicPr>
                      <p:cNvPr id="23561" name="Object 7">
                        <a:extLst>
                          <a:ext uri="{FF2B5EF4-FFF2-40B4-BE49-F238E27FC236}">
                            <a16:creationId xmlns:a16="http://schemas.microsoft.com/office/drawing/2014/main" id="{E76C6F02-05FA-45B2-A50D-8F2B89C2480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1575" y="4075113"/>
                        <a:ext cx="1173163" cy="47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2" name="Object 8">
            <a:extLst>
              <a:ext uri="{FF2B5EF4-FFF2-40B4-BE49-F238E27FC236}">
                <a16:creationId xmlns:a16="http://schemas.microsoft.com/office/drawing/2014/main" id="{887CFD56-6AAE-482A-9E28-4D74C9287FE9}"/>
              </a:ext>
            </a:extLst>
          </p:cNvPr>
          <p:cNvGraphicFramePr>
            <a:graphicFrameLocks/>
          </p:cNvGraphicFramePr>
          <p:nvPr/>
        </p:nvGraphicFramePr>
        <p:xfrm>
          <a:off x="1785938" y="404813"/>
          <a:ext cx="347345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47" name="公式" r:id="rId15" imgW="2857576" imgH="485877" progId="Equation.3">
                  <p:embed/>
                </p:oleObj>
              </mc:Choice>
              <mc:Fallback>
                <p:oleObj name="公式" r:id="rId15" imgW="2857576" imgH="485877" progId="Equation.3">
                  <p:embed/>
                  <p:pic>
                    <p:nvPicPr>
                      <p:cNvPr id="23562" name="Object 8">
                        <a:extLst>
                          <a:ext uri="{FF2B5EF4-FFF2-40B4-BE49-F238E27FC236}">
                            <a16:creationId xmlns:a16="http://schemas.microsoft.com/office/drawing/2014/main" id="{887CFD56-6AAE-482A-9E28-4D74C9287FE9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938" y="404813"/>
                        <a:ext cx="347345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3" name="Rectangle 11">
            <a:extLst>
              <a:ext uri="{FF2B5EF4-FFF2-40B4-BE49-F238E27FC236}">
                <a16:creationId xmlns:a16="http://schemas.microsoft.com/office/drawing/2014/main" id="{BEF17BA2-B118-4884-BB05-32AD07BA1A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428625"/>
            <a:ext cx="480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其中</a:t>
            </a:r>
          </a:p>
        </p:txBody>
      </p:sp>
      <p:sp>
        <p:nvSpPr>
          <p:cNvPr id="23564" name="Rectangle 12">
            <a:extLst>
              <a:ext uri="{FF2B5EF4-FFF2-40B4-BE49-F238E27FC236}">
                <a16:creationId xmlns:a16="http://schemas.microsoft.com/office/drawing/2014/main" id="{B48F0F8B-3EF8-483E-8A70-E5A0CCA6BC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3200400"/>
            <a:ext cx="27447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线元的机械能：</a:t>
            </a:r>
          </a:p>
        </p:txBody>
      </p:sp>
      <p:sp>
        <p:nvSpPr>
          <p:cNvPr id="23565" name="Text Box 13">
            <a:extLst>
              <a:ext uri="{FF2B5EF4-FFF2-40B4-BE49-F238E27FC236}">
                <a16:creationId xmlns:a16="http://schemas.microsoft.com/office/drawing/2014/main" id="{A5D724EE-8C22-474C-B41A-ADC8B71A61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4575" y="4075113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</a:rPr>
              <a:t>和</a:t>
            </a:r>
          </a:p>
        </p:txBody>
      </p:sp>
      <p:sp>
        <p:nvSpPr>
          <p:cNvPr id="23566" name="Rectangle 14">
            <a:extLst>
              <a:ext uri="{FF2B5EF4-FFF2-40B4-BE49-F238E27FC236}">
                <a16:creationId xmlns:a16="http://schemas.microsoft.com/office/drawing/2014/main" id="{F915098C-9388-4370-8654-7FBE54756C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4563" y="3238500"/>
            <a:ext cx="492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③</a:t>
            </a:r>
          </a:p>
        </p:txBody>
      </p:sp>
      <p:graphicFrame>
        <p:nvGraphicFramePr>
          <p:cNvPr id="23567" name="Object 9">
            <a:extLst>
              <a:ext uri="{FF2B5EF4-FFF2-40B4-BE49-F238E27FC236}">
                <a16:creationId xmlns:a16="http://schemas.microsoft.com/office/drawing/2014/main" id="{CFBA7B5D-F432-4EC5-9D8D-A349B5AFC685}"/>
              </a:ext>
            </a:extLst>
          </p:cNvPr>
          <p:cNvGraphicFramePr>
            <a:graphicFrameLocks/>
          </p:cNvGraphicFramePr>
          <p:nvPr/>
        </p:nvGraphicFramePr>
        <p:xfrm>
          <a:off x="3736975" y="3279775"/>
          <a:ext cx="197802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48" name="公式" r:id="rId17" imgW="1800359" imgH="428625" progId="Equation.3">
                  <p:embed/>
                </p:oleObj>
              </mc:Choice>
              <mc:Fallback>
                <p:oleObj name="公式" r:id="rId17" imgW="1800359" imgH="428625" progId="Equation.3">
                  <p:embed/>
                  <p:pic>
                    <p:nvPicPr>
                      <p:cNvPr id="23567" name="Object 9">
                        <a:extLst>
                          <a:ext uri="{FF2B5EF4-FFF2-40B4-BE49-F238E27FC236}">
                            <a16:creationId xmlns:a16="http://schemas.microsoft.com/office/drawing/2014/main" id="{CFBA7B5D-F432-4EC5-9D8D-A349B5AFC685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6975" y="3279775"/>
                        <a:ext cx="1978025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72" name="Object 10">
            <a:extLst>
              <a:ext uri="{FF2B5EF4-FFF2-40B4-BE49-F238E27FC236}">
                <a16:creationId xmlns:a16="http://schemas.microsoft.com/office/drawing/2014/main" id="{AA5E11CE-B7E7-45A2-9E0F-4A975D3A7F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71750" y="2214563"/>
          <a:ext cx="4318000" cy="827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49" name="公式" r:id="rId19" imgW="1838280" imgH="352391" progId="Equation.3">
                  <p:embed/>
                </p:oleObj>
              </mc:Choice>
              <mc:Fallback>
                <p:oleObj name="公式" r:id="rId19" imgW="1838280" imgH="352391" progId="Equation.3">
                  <p:embed/>
                  <p:pic>
                    <p:nvPicPr>
                      <p:cNvPr id="23572" name="Object 10">
                        <a:extLst>
                          <a:ext uri="{FF2B5EF4-FFF2-40B4-BE49-F238E27FC236}">
                            <a16:creationId xmlns:a16="http://schemas.microsoft.com/office/drawing/2014/main" id="{AA5E11CE-B7E7-45A2-9E0F-4A975D3A7F9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50" y="2214563"/>
                        <a:ext cx="4318000" cy="827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73" name="Rectangle 21">
            <a:extLst>
              <a:ext uri="{FF2B5EF4-FFF2-40B4-BE49-F238E27FC236}">
                <a16:creationId xmlns:a16="http://schemas.microsoft.com/office/drawing/2014/main" id="{75FD0052-1387-49C6-9471-240FC404E0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4563" y="2395538"/>
            <a:ext cx="492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②</a:t>
            </a:r>
          </a:p>
        </p:txBody>
      </p:sp>
      <p:graphicFrame>
        <p:nvGraphicFramePr>
          <p:cNvPr id="23575" name="Object 11">
            <a:extLst>
              <a:ext uri="{FF2B5EF4-FFF2-40B4-BE49-F238E27FC236}">
                <a16:creationId xmlns:a16="http://schemas.microsoft.com/office/drawing/2014/main" id="{B906C3CB-63A8-420F-B90F-B8202B8CF67E}"/>
              </a:ext>
            </a:extLst>
          </p:cNvPr>
          <p:cNvGraphicFramePr>
            <a:graphicFrameLocks/>
          </p:cNvGraphicFramePr>
          <p:nvPr/>
        </p:nvGraphicFramePr>
        <p:xfrm>
          <a:off x="5292725" y="260350"/>
          <a:ext cx="2922588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50" name="公式" r:id="rId21" imgW="2438298" imgH="790507" progId="Equation.3">
                  <p:embed/>
                </p:oleObj>
              </mc:Choice>
              <mc:Fallback>
                <p:oleObj name="公式" r:id="rId21" imgW="2438298" imgH="790507" progId="Equation.3">
                  <p:embed/>
                  <p:pic>
                    <p:nvPicPr>
                      <p:cNvPr id="23575" name="Object 11">
                        <a:extLst>
                          <a:ext uri="{FF2B5EF4-FFF2-40B4-BE49-F238E27FC236}">
                            <a16:creationId xmlns:a16="http://schemas.microsoft.com/office/drawing/2014/main" id="{B906C3CB-63A8-420F-B90F-B8202B8CF67E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260350"/>
                        <a:ext cx="2922588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76" name="Object 12">
            <a:extLst>
              <a:ext uri="{FF2B5EF4-FFF2-40B4-BE49-F238E27FC236}">
                <a16:creationId xmlns:a16="http://schemas.microsoft.com/office/drawing/2014/main" id="{EA642167-7902-424B-BD84-7937DB9483D8}"/>
              </a:ext>
            </a:extLst>
          </p:cNvPr>
          <p:cNvGraphicFramePr>
            <a:graphicFrameLocks/>
          </p:cNvGraphicFramePr>
          <p:nvPr/>
        </p:nvGraphicFramePr>
        <p:xfrm>
          <a:off x="2214563" y="1312863"/>
          <a:ext cx="3144837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51" name="公式" r:id="rId23" imgW="2476525" imgH="866741" progId="Equation.3">
                  <p:embed/>
                </p:oleObj>
              </mc:Choice>
              <mc:Fallback>
                <p:oleObj name="公式" r:id="rId23" imgW="2476525" imgH="866741" progId="Equation.3">
                  <p:embed/>
                  <p:pic>
                    <p:nvPicPr>
                      <p:cNvPr id="23576" name="Object 12">
                        <a:extLst>
                          <a:ext uri="{FF2B5EF4-FFF2-40B4-BE49-F238E27FC236}">
                            <a16:creationId xmlns:a16="http://schemas.microsoft.com/office/drawing/2014/main" id="{EA642167-7902-424B-BD84-7937DB9483D8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4563" y="1312863"/>
                        <a:ext cx="3144837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77" name="Object 13">
            <a:extLst>
              <a:ext uri="{FF2B5EF4-FFF2-40B4-BE49-F238E27FC236}">
                <a16:creationId xmlns:a16="http://schemas.microsoft.com/office/drawing/2014/main" id="{C3F9C0A7-BF3F-41AE-B86B-12834453D4B8}"/>
              </a:ext>
            </a:extLst>
          </p:cNvPr>
          <p:cNvGraphicFramePr>
            <a:graphicFrameLocks/>
          </p:cNvGraphicFramePr>
          <p:nvPr/>
        </p:nvGraphicFramePr>
        <p:xfrm>
          <a:off x="5367338" y="1279525"/>
          <a:ext cx="3049587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52" name="公式" r:id="rId25" imgW="2400376" imgH="866741" progId="Equation.3">
                  <p:embed/>
                </p:oleObj>
              </mc:Choice>
              <mc:Fallback>
                <p:oleObj name="公式" r:id="rId25" imgW="2400376" imgH="866741" progId="Equation.3">
                  <p:embed/>
                  <p:pic>
                    <p:nvPicPr>
                      <p:cNvPr id="23577" name="Object 13">
                        <a:extLst>
                          <a:ext uri="{FF2B5EF4-FFF2-40B4-BE49-F238E27FC236}">
                            <a16:creationId xmlns:a16="http://schemas.microsoft.com/office/drawing/2014/main" id="{C3F9C0A7-BF3F-41AE-B86B-12834453D4B8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7338" y="1279525"/>
                        <a:ext cx="3049587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等于号 20">
            <a:extLst>
              <a:ext uri="{FF2B5EF4-FFF2-40B4-BE49-F238E27FC236}">
                <a16:creationId xmlns:a16="http://schemas.microsoft.com/office/drawing/2014/main" id="{F36A3406-3328-4703-AA2C-7AF9F23D1569}"/>
              </a:ext>
            </a:extLst>
          </p:cNvPr>
          <p:cNvSpPr/>
          <p:nvPr/>
        </p:nvSpPr>
        <p:spPr bwMode="auto">
          <a:xfrm rot="5400000">
            <a:off x="1268413" y="5554663"/>
            <a:ext cx="463550" cy="285750"/>
          </a:xfrm>
          <a:prstGeom prst="mathEqual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9478" name="灯片编号占位符 1">
            <a:extLst>
              <a:ext uri="{FF2B5EF4-FFF2-40B4-BE49-F238E27FC236}">
                <a16:creationId xmlns:a16="http://schemas.microsoft.com/office/drawing/2014/main" id="{A52DAA84-5002-41EE-9CC2-03DB62FD3B28}"/>
              </a:ext>
            </a:extLst>
          </p:cNvPr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DF3C081-3533-41B8-9A2D-CE73A0B93BDA}" type="slidenum">
              <a:rPr lang="en-US" altLang="zh-CN" b="0">
                <a:solidFill>
                  <a:srgbClr val="FF00FF"/>
                </a:solidFill>
              </a:rPr>
              <a:pPr eaLnBrk="1" hangingPunct="1"/>
              <a:t>5</a:t>
            </a:fld>
            <a:r>
              <a:rPr lang="en-US" altLang="zh-CN" b="0">
                <a:solidFill>
                  <a:srgbClr val="FF00FF"/>
                </a:solidFill>
              </a:rPr>
              <a:t>/26</a:t>
            </a:r>
          </a:p>
        </p:txBody>
      </p:sp>
      <p:graphicFrame>
        <p:nvGraphicFramePr>
          <p:cNvPr id="2" name="Object 24">
            <a:extLst>
              <a:ext uri="{FF2B5EF4-FFF2-40B4-BE49-F238E27FC236}">
                <a16:creationId xmlns:a16="http://schemas.microsoft.com/office/drawing/2014/main" id="{ED45AC72-522B-4ADA-AC6D-240DA3B35E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1033463"/>
          <a:ext cx="1090613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53" name="公式" r:id="rId27" imgW="495427" imgH="161959" progId="Equation.3">
                  <p:embed/>
                </p:oleObj>
              </mc:Choice>
              <mc:Fallback>
                <p:oleObj name="公式" r:id="rId27" imgW="495427" imgH="161959" progId="Equation.3">
                  <p:embed/>
                  <p:pic>
                    <p:nvPicPr>
                      <p:cNvPr id="2" name="Object 24">
                        <a:extLst>
                          <a:ext uri="{FF2B5EF4-FFF2-40B4-BE49-F238E27FC236}">
                            <a16:creationId xmlns:a16="http://schemas.microsoft.com/office/drawing/2014/main" id="{ED45AC72-522B-4ADA-AC6D-240DA3B35EF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033463"/>
                        <a:ext cx="1090613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3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3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3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6" dur="500"/>
                                        <p:tgtEl>
                                          <p:spTgt spid="23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3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3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9" grpId="0" autoUpdateAnimBg="0"/>
      <p:bldP spid="23560" grpId="0" autoUpdateAnimBg="0"/>
      <p:bldP spid="23563" grpId="0" autoUpdateAnimBg="0"/>
      <p:bldP spid="23564" grpId="0" autoUpdateAnimBg="0"/>
      <p:bldP spid="23565" grpId="0" autoUpdateAnimBg="0"/>
      <p:bldP spid="23566" grpId="0" autoUpdateAnimBg="0"/>
      <p:bldP spid="23573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1">
            <a:extLst>
              <a:ext uri="{FF2B5EF4-FFF2-40B4-BE49-F238E27FC236}">
                <a16:creationId xmlns:a16="http://schemas.microsoft.com/office/drawing/2014/main" id="{F412A6AC-DD99-43D9-89D5-A06A41DA98C8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4495800"/>
            <a:ext cx="4343400" cy="1350963"/>
            <a:chOff x="288" y="2832"/>
            <a:chExt cx="2736" cy="851"/>
          </a:xfrm>
        </p:grpSpPr>
        <p:pic>
          <p:nvPicPr>
            <p:cNvPr id="20505" name="Picture 3" descr="图形3">
              <a:extLst>
                <a:ext uri="{FF2B5EF4-FFF2-40B4-BE49-F238E27FC236}">
                  <a16:creationId xmlns:a16="http://schemas.microsoft.com/office/drawing/2014/main" id="{009147D2-BAB9-4992-B2AF-14C66BBB5B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" y="2832"/>
              <a:ext cx="2684" cy="8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506" name="Rectangle 4">
              <a:extLst>
                <a:ext uri="{FF2B5EF4-FFF2-40B4-BE49-F238E27FC236}">
                  <a16:creationId xmlns:a16="http://schemas.microsoft.com/office/drawing/2014/main" id="{46471992-46E3-4B70-8275-7981CA7DE2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3172"/>
              <a:ext cx="878" cy="511"/>
            </a:xfrm>
            <a:prstGeom prst="rect">
              <a:avLst/>
            </a:prstGeom>
            <a:solidFill>
              <a:srgbClr val="00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0" lang="zh-CN" altLang="en-US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24581" name="Object 2">
            <a:extLst>
              <a:ext uri="{FF2B5EF4-FFF2-40B4-BE49-F238E27FC236}">
                <a16:creationId xmlns:a16="http://schemas.microsoft.com/office/drawing/2014/main" id="{D614F8A7-48D4-48F0-B7A3-11B0D4CCF9E3}"/>
              </a:ext>
            </a:extLst>
          </p:cNvPr>
          <p:cNvGraphicFramePr>
            <a:graphicFrameLocks/>
          </p:cNvGraphicFramePr>
          <p:nvPr/>
        </p:nvGraphicFramePr>
        <p:xfrm>
          <a:off x="2173288" y="242888"/>
          <a:ext cx="6215062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02" name="Equation" r:id="rId4" imgW="6172353" imgH="790507" progId="Equation.3">
                  <p:embed/>
                </p:oleObj>
              </mc:Choice>
              <mc:Fallback>
                <p:oleObj name="Equation" r:id="rId4" imgW="6172353" imgH="790507" progId="Equation.3">
                  <p:embed/>
                  <p:pic>
                    <p:nvPicPr>
                      <p:cNvPr id="24581" name="Object 2">
                        <a:extLst>
                          <a:ext uri="{FF2B5EF4-FFF2-40B4-BE49-F238E27FC236}">
                            <a16:creationId xmlns:a16="http://schemas.microsoft.com/office/drawing/2014/main" id="{D614F8A7-48D4-48F0-B7A3-11B0D4CCF9E3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3288" y="242888"/>
                        <a:ext cx="6215062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2" name="Text Box 6">
            <a:extLst>
              <a:ext uri="{FF2B5EF4-FFF2-40B4-BE49-F238E27FC236}">
                <a16:creationId xmlns:a16="http://schemas.microsoft.com/office/drawing/2014/main" id="{94C66514-FD33-4B65-BE33-C17D89DBA0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763" y="1447800"/>
            <a:ext cx="8012112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81000" indent="-381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  <a:ea typeface="楷体_GB2312" pitchFamily="49" charset="-122"/>
              </a:rPr>
              <a:t>(1) </a:t>
            </a:r>
            <a:r>
              <a:rPr lang="zh-CN" altLang="en-US">
                <a:solidFill>
                  <a:schemeClr val="bg1"/>
                </a:solidFill>
                <a:latin typeface="Bookman Old Style" panose="02050604050505020204" pitchFamily="18" charset="0"/>
                <a:ea typeface="楷体_GB2312" pitchFamily="49" charset="-122"/>
              </a:rPr>
              <a:t>在波的传播过程中，</a:t>
            </a:r>
            <a:r>
              <a:rPr lang="zh-CN" altLang="en-US">
                <a:solidFill>
                  <a:srgbClr val="FFFF00"/>
                </a:solidFill>
                <a:latin typeface="Bookman Old Style" panose="02050604050505020204" pitchFamily="18" charset="0"/>
                <a:ea typeface="楷体_GB2312" pitchFamily="49" charset="-122"/>
              </a:rPr>
              <a:t>介质中任一质元的动能和势能是同步变化的</a:t>
            </a:r>
            <a:r>
              <a:rPr lang="zh-CN" altLang="en-US">
                <a:solidFill>
                  <a:schemeClr val="bg1"/>
                </a:solidFill>
                <a:latin typeface="Bookman Old Style" panose="02050604050505020204" pitchFamily="18" charset="0"/>
                <a:ea typeface="楷体_GB2312" pitchFamily="49" charset="-122"/>
              </a:rPr>
              <a:t>，即</a:t>
            </a:r>
            <a:r>
              <a:rPr lang="en-US" altLang="zh-CN" b="0" i="1">
                <a:solidFill>
                  <a:srgbClr val="66FFFF"/>
                </a:solidFill>
                <a:ea typeface="仿宋_GB2312" pitchFamily="49" charset="-122"/>
              </a:rPr>
              <a:t>W</a:t>
            </a:r>
            <a:r>
              <a:rPr lang="en-US" altLang="zh-CN" b="0" i="1" baseline="-25000">
                <a:solidFill>
                  <a:srgbClr val="66FFFF"/>
                </a:solidFill>
                <a:latin typeface="Bookman Old Style" panose="02050604050505020204" pitchFamily="18" charset="0"/>
                <a:ea typeface="仿宋_GB2312" pitchFamily="49" charset="-122"/>
              </a:rPr>
              <a:t>k</a:t>
            </a:r>
            <a:r>
              <a:rPr lang="en-US" altLang="zh-CN" b="0" i="1">
                <a:solidFill>
                  <a:srgbClr val="66FFFF"/>
                </a:solidFill>
                <a:latin typeface="Bookman Old Style" panose="02050604050505020204" pitchFamily="18" charset="0"/>
                <a:ea typeface="仿宋_GB2312" pitchFamily="49" charset="-122"/>
              </a:rPr>
              <a:t>=</a:t>
            </a:r>
            <a:r>
              <a:rPr lang="en-US" altLang="zh-CN" b="0" i="1">
                <a:solidFill>
                  <a:srgbClr val="66FFFF"/>
                </a:solidFill>
                <a:ea typeface="仿宋_GB2312" pitchFamily="49" charset="-122"/>
              </a:rPr>
              <a:t>W</a:t>
            </a:r>
            <a:r>
              <a:rPr lang="en-US" altLang="zh-CN" b="0" i="1" baseline="-25000">
                <a:solidFill>
                  <a:srgbClr val="66FFFF"/>
                </a:solidFill>
                <a:latin typeface="Bookman Old Style" panose="02050604050505020204" pitchFamily="18" charset="0"/>
                <a:ea typeface="仿宋_GB2312" pitchFamily="49" charset="-122"/>
              </a:rPr>
              <a:t>p</a:t>
            </a:r>
            <a:r>
              <a:rPr lang="zh-CN" altLang="en-US">
                <a:solidFill>
                  <a:schemeClr val="bg1"/>
                </a:solidFill>
                <a:latin typeface="Bookman Old Style" panose="02050604050505020204" pitchFamily="18" charset="0"/>
                <a:ea typeface="仿宋_GB2312" pitchFamily="49" charset="-122"/>
              </a:rPr>
              <a:t>，</a:t>
            </a:r>
            <a:r>
              <a:rPr lang="zh-CN" altLang="en-US">
                <a:solidFill>
                  <a:schemeClr val="bg1"/>
                </a:solidFill>
                <a:latin typeface="Bookman Old Style" panose="02050604050505020204" pitchFamily="18" charset="0"/>
                <a:ea typeface="楷体_GB2312" pitchFamily="49" charset="-122"/>
              </a:rPr>
              <a:t>与简谐弹簧振子的振动能量变化规律是不同的；如图所示</a:t>
            </a:r>
          </a:p>
        </p:txBody>
      </p:sp>
      <p:sp>
        <p:nvSpPr>
          <p:cNvPr id="24583" name="Text Box 7">
            <a:extLst>
              <a:ext uri="{FF2B5EF4-FFF2-40B4-BE49-F238E27FC236}">
                <a16:creationId xmlns:a16="http://schemas.microsoft.com/office/drawing/2014/main" id="{C15B366B-FAB0-4DDC-A95A-214D33B66D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413" y="1027113"/>
            <a:ext cx="1152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00"/>
                </a:solidFill>
                <a:latin typeface="宋体" panose="02010600030101010101" pitchFamily="2" charset="-122"/>
              </a:rPr>
              <a:t>讨论</a:t>
            </a:r>
          </a:p>
        </p:txBody>
      </p:sp>
      <p:sp>
        <p:nvSpPr>
          <p:cNvPr id="24584" name="Line 8">
            <a:extLst>
              <a:ext uri="{FF2B5EF4-FFF2-40B4-BE49-F238E27FC236}">
                <a16:creationId xmlns:a16="http://schemas.microsoft.com/office/drawing/2014/main" id="{E3000231-CA32-44A4-BC2C-4912F371AAB5}"/>
              </a:ext>
            </a:extLst>
          </p:cNvPr>
          <p:cNvSpPr>
            <a:spLocks noChangeShapeType="1"/>
          </p:cNvSpPr>
          <p:nvPr/>
        </p:nvSpPr>
        <p:spPr bwMode="auto">
          <a:xfrm>
            <a:off x="1304925" y="5181600"/>
            <a:ext cx="4029075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85" name="Line 9">
            <a:extLst>
              <a:ext uri="{FF2B5EF4-FFF2-40B4-BE49-F238E27FC236}">
                <a16:creationId xmlns:a16="http://schemas.microsoft.com/office/drawing/2014/main" id="{196DE0EB-4854-4D79-B4C9-3B974EC29CD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38325" y="3733800"/>
            <a:ext cx="0" cy="25908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86" name="Line 10">
            <a:extLst>
              <a:ext uri="{FF2B5EF4-FFF2-40B4-BE49-F238E27FC236}">
                <a16:creationId xmlns:a16="http://schemas.microsoft.com/office/drawing/2014/main" id="{CB22741C-2DBE-4514-BC21-2925925EC962}"/>
              </a:ext>
            </a:extLst>
          </p:cNvPr>
          <p:cNvSpPr>
            <a:spLocks noChangeShapeType="1"/>
          </p:cNvSpPr>
          <p:nvPr/>
        </p:nvSpPr>
        <p:spPr bwMode="auto">
          <a:xfrm>
            <a:off x="2535238" y="3810000"/>
            <a:ext cx="882650" cy="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87" name="Oval 11">
            <a:extLst>
              <a:ext uri="{FF2B5EF4-FFF2-40B4-BE49-F238E27FC236}">
                <a16:creationId xmlns:a16="http://schemas.microsoft.com/office/drawing/2014/main" id="{91283226-AC96-4A10-B088-9B8B8E1DCB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0313" y="4419600"/>
            <a:ext cx="152400" cy="1524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>
              <a:solidFill>
                <a:schemeClr val="bg1"/>
              </a:solidFill>
            </a:endParaRPr>
          </a:p>
        </p:txBody>
      </p:sp>
      <p:sp>
        <p:nvSpPr>
          <p:cNvPr id="24588" name="Oval 12">
            <a:extLst>
              <a:ext uri="{FF2B5EF4-FFF2-40B4-BE49-F238E27FC236}">
                <a16:creationId xmlns:a16="http://schemas.microsoft.com/office/drawing/2014/main" id="{AF67A056-826C-4E7C-8D4A-84258268E2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1038" y="5126038"/>
            <a:ext cx="152400" cy="1524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>
              <a:solidFill>
                <a:schemeClr val="bg1"/>
              </a:solidFill>
            </a:endParaRPr>
          </a:p>
        </p:txBody>
      </p:sp>
      <p:sp>
        <p:nvSpPr>
          <p:cNvPr id="24589" name="Text Box 13">
            <a:extLst>
              <a:ext uri="{FF2B5EF4-FFF2-40B4-BE49-F238E27FC236}">
                <a16:creationId xmlns:a16="http://schemas.microsoft.com/office/drawing/2014/main" id="{04520A43-C3D3-4BFE-B9EA-3D2B5E9F6D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2725" y="4916488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i="1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4590" name="Text Box 14">
            <a:extLst>
              <a:ext uri="{FF2B5EF4-FFF2-40B4-BE49-F238E27FC236}">
                <a16:creationId xmlns:a16="http://schemas.microsoft.com/office/drawing/2014/main" id="{77A27FA2-98C3-4EBF-9843-9C1CB8D1AA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6088" y="3276600"/>
            <a:ext cx="3413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i="1">
                <a:solidFill>
                  <a:schemeClr val="bg1"/>
                </a:solidFill>
              </a:rPr>
              <a:t>y</a:t>
            </a:r>
          </a:p>
        </p:txBody>
      </p:sp>
      <p:graphicFrame>
        <p:nvGraphicFramePr>
          <p:cNvPr id="24591" name="Object 3">
            <a:extLst>
              <a:ext uri="{FF2B5EF4-FFF2-40B4-BE49-F238E27FC236}">
                <a16:creationId xmlns:a16="http://schemas.microsoft.com/office/drawing/2014/main" id="{0143EDA4-E5C4-482C-8AB3-CF814C78CF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02038" y="3581400"/>
          <a:ext cx="512762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03" name="Equation" r:id="rId6" imgW="85629" imgH="123689" progId="Equation.3">
                  <p:embed/>
                </p:oleObj>
              </mc:Choice>
              <mc:Fallback>
                <p:oleObj name="Equation" r:id="rId6" imgW="85629" imgH="123689" progId="Equation.3">
                  <p:embed/>
                  <p:pic>
                    <p:nvPicPr>
                      <p:cNvPr id="24591" name="Object 3">
                        <a:extLst>
                          <a:ext uri="{FF2B5EF4-FFF2-40B4-BE49-F238E27FC236}">
                            <a16:creationId xmlns:a16="http://schemas.microsoft.com/office/drawing/2014/main" id="{0143EDA4-E5C4-482C-8AB3-CF814C78CF0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2038" y="3581400"/>
                        <a:ext cx="512762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66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92" name="Text Box 16">
            <a:extLst>
              <a:ext uri="{FF2B5EF4-FFF2-40B4-BE49-F238E27FC236}">
                <a16:creationId xmlns:a16="http://schemas.microsoft.com/office/drawing/2014/main" id="{8D317F32-439E-4964-821A-2FF3E9FADD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9075" y="4957763"/>
            <a:ext cx="492125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en-US" altLang="zh-CN" i="1">
                <a:solidFill>
                  <a:schemeClr val="bg1"/>
                </a:solidFill>
              </a:rPr>
              <a:t>O</a:t>
            </a:r>
          </a:p>
        </p:txBody>
      </p:sp>
      <p:sp>
        <p:nvSpPr>
          <p:cNvPr id="24594" name="AutoShape 18">
            <a:extLst>
              <a:ext uri="{FF2B5EF4-FFF2-40B4-BE49-F238E27FC236}">
                <a16:creationId xmlns:a16="http://schemas.microsoft.com/office/drawing/2014/main" id="{4CDACB89-2736-438B-995A-293B3B9A2B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263" y="3886200"/>
            <a:ext cx="2495550" cy="685800"/>
          </a:xfrm>
          <a:prstGeom prst="wedgeRectCallout">
            <a:avLst>
              <a:gd name="adj1" fmla="val -147880"/>
              <a:gd name="adj2" fmla="val 33435"/>
            </a:avLst>
          </a:prstGeom>
          <a:solidFill>
            <a:srgbClr val="666699">
              <a:alpha val="72940"/>
            </a:srgbClr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b="0">
              <a:solidFill>
                <a:srgbClr val="FFFF00"/>
              </a:solidFill>
              <a:latin typeface="Bookman Old Style" panose="02050604050505020204" pitchFamily="18" charset="0"/>
              <a:ea typeface="黑体" panose="02010609060101010101" pitchFamily="49" charset="-122"/>
            </a:endParaRPr>
          </a:p>
        </p:txBody>
      </p:sp>
      <p:sp>
        <p:nvSpPr>
          <p:cNvPr id="24596" name="AutoShape 20">
            <a:extLst>
              <a:ext uri="{FF2B5EF4-FFF2-40B4-BE49-F238E27FC236}">
                <a16:creationId xmlns:a16="http://schemas.microsoft.com/office/drawing/2014/main" id="{6E089D83-3821-4BE5-82C9-12580C224D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8450" y="5480050"/>
            <a:ext cx="2336800" cy="685800"/>
          </a:xfrm>
          <a:prstGeom prst="wedgeRectCallout">
            <a:avLst>
              <a:gd name="adj1" fmla="val -133792"/>
              <a:gd name="adj2" fmla="val -84028"/>
            </a:avLst>
          </a:prstGeom>
          <a:solidFill>
            <a:srgbClr val="666699">
              <a:alpha val="69019"/>
            </a:srgbClr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b="0">
              <a:solidFill>
                <a:srgbClr val="FFFF00"/>
              </a:solidFill>
              <a:latin typeface="Bookman Old Style" panose="02050604050505020204" pitchFamily="18" charset="0"/>
              <a:ea typeface="黑体" panose="02010609060101010101" pitchFamily="49" charset="-122"/>
            </a:endParaRPr>
          </a:p>
        </p:txBody>
      </p:sp>
      <p:sp>
        <p:nvSpPr>
          <p:cNvPr id="24597" name="Text Box 21">
            <a:extLst>
              <a:ext uri="{FF2B5EF4-FFF2-40B4-BE49-F238E27FC236}">
                <a16:creationId xmlns:a16="http://schemas.microsoft.com/office/drawing/2014/main" id="{AFA443E2-142A-4BD3-BC03-9D1A9B73A1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40386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i="1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24598" name="Text Box 22">
            <a:extLst>
              <a:ext uri="{FF2B5EF4-FFF2-40B4-BE49-F238E27FC236}">
                <a16:creationId xmlns:a16="http://schemas.microsoft.com/office/drawing/2014/main" id="{10429C7C-29B5-46FD-B0B7-39F4734D70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47244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i="1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24599" name="Rectangle 23">
            <a:extLst>
              <a:ext uri="{FF2B5EF4-FFF2-40B4-BE49-F238E27FC236}">
                <a16:creationId xmlns:a16="http://schemas.microsoft.com/office/drawing/2014/main" id="{CCFA9126-EFF6-42BC-9946-5078B716AD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" y="2349500"/>
            <a:ext cx="799147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96863" indent="-296863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i="1">
                <a:solidFill>
                  <a:srgbClr val="66FFFF"/>
                </a:solidFill>
                <a:ea typeface="仿宋_GB2312" pitchFamily="49" charset="-122"/>
              </a:rPr>
              <a:t>                                                  , A </a:t>
            </a:r>
            <a:r>
              <a:rPr lang="zh-CN" altLang="en-US">
                <a:solidFill>
                  <a:srgbClr val="66FFFF"/>
                </a:solidFill>
                <a:latin typeface="楷体_GB2312" pitchFamily="49" charset="-122"/>
                <a:ea typeface="楷体_GB2312" pitchFamily="49" charset="-122"/>
              </a:rPr>
              <a:t>点质元</a:t>
            </a:r>
            <a:r>
              <a:rPr lang="zh-CN" altLang="en-US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的动能、势能同时 达到最小；</a:t>
            </a:r>
            <a:r>
              <a:rPr lang="en-US" altLang="zh-CN" i="1">
                <a:solidFill>
                  <a:srgbClr val="66FFFF"/>
                </a:solidFill>
                <a:ea typeface="楷体_GB2312" pitchFamily="49" charset="-122"/>
              </a:rPr>
              <a:t>B </a:t>
            </a:r>
            <a:r>
              <a:rPr lang="zh-CN" altLang="en-US">
                <a:solidFill>
                  <a:srgbClr val="66FFFF"/>
                </a:solidFill>
                <a:latin typeface="楷体_GB2312" pitchFamily="49" charset="-122"/>
                <a:ea typeface="楷体_GB2312" pitchFamily="49" charset="-122"/>
              </a:rPr>
              <a:t>点质元</a:t>
            </a:r>
            <a:r>
              <a:rPr lang="zh-CN" altLang="en-US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的动能、势能同时达到最大；</a:t>
            </a:r>
          </a:p>
        </p:txBody>
      </p:sp>
      <p:sp>
        <p:nvSpPr>
          <p:cNvPr id="24604" name="Rectangle 28">
            <a:extLst>
              <a:ext uri="{FF2B5EF4-FFF2-40B4-BE49-F238E27FC236}">
                <a16:creationId xmlns:a16="http://schemas.microsoft.com/office/drawing/2014/main" id="{8A1D3E74-4EDF-4A81-ADA7-3EA426F942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238" y="377825"/>
            <a:ext cx="172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66FFFF"/>
                </a:solidFill>
                <a:latin typeface="宋体" panose="02010600030101010101" pitchFamily="2" charset="-122"/>
              </a:rPr>
              <a:t>机械能</a:t>
            </a:r>
          </a:p>
        </p:txBody>
      </p:sp>
      <p:sp>
        <p:nvSpPr>
          <p:cNvPr id="24605" name="AutoShape 29">
            <a:extLst>
              <a:ext uri="{FF2B5EF4-FFF2-40B4-BE49-F238E27FC236}">
                <a16:creationId xmlns:a16="http://schemas.microsoft.com/office/drawing/2014/main" id="{A685CF39-7ABC-416E-9B9E-CD04D6D237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981075"/>
            <a:ext cx="360363" cy="576263"/>
          </a:xfrm>
          <a:prstGeom prst="star4">
            <a:avLst>
              <a:gd name="adj" fmla="val 18519"/>
            </a:avLst>
          </a:prstGeom>
          <a:gradFill rotWithShape="0">
            <a:gsLst>
              <a:gs pos="0">
                <a:srgbClr val="99FF99"/>
              </a:gs>
              <a:gs pos="100000">
                <a:srgbClr val="477647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>
              <a:solidFill>
                <a:schemeClr val="bg1"/>
              </a:solidFill>
            </a:endParaRPr>
          </a:p>
        </p:txBody>
      </p:sp>
      <p:graphicFrame>
        <p:nvGraphicFramePr>
          <p:cNvPr id="24593" name="Object 4">
            <a:extLst>
              <a:ext uri="{FF2B5EF4-FFF2-40B4-BE49-F238E27FC236}">
                <a16:creationId xmlns:a16="http://schemas.microsoft.com/office/drawing/2014/main" id="{D72E89A1-8D0F-4A8C-BA5F-A72E433882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43525" y="3929063"/>
          <a:ext cx="2300288" cy="68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04" name="公式" r:id="rId8" imgW="1219302" imgH="352391" progId="Equation.3">
                  <p:embed/>
                </p:oleObj>
              </mc:Choice>
              <mc:Fallback>
                <p:oleObj name="公式" r:id="rId8" imgW="1219302" imgH="352391" progId="Equation.3">
                  <p:embed/>
                  <p:pic>
                    <p:nvPicPr>
                      <p:cNvPr id="24593" name="Object 4">
                        <a:extLst>
                          <a:ext uri="{FF2B5EF4-FFF2-40B4-BE49-F238E27FC236}">
                            <a16:creationId xmlns:a16="http://schemas.microsoft.com/office/drawing/2014/main" id="{D72E89A1-8D0F-4A8C-BA5F-A72E4338826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3525" y="3929063"/>
                        <a:ext cx="2300288" cy="684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5" name="Object 5">
            <a:extLst>
              <a:ext uri="{FF2B5EF4-FFF2-40B4-BE49-F238E27FC236}">
                <a16:creationId xmlns:a16="http://schemas.microsoft.com/office/drawing/2014/main" id="{92283806-D365-406E-9AFE-AC1D50994E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29250" y="5500688"/>
          <a:ext cx="2224088" cy="68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05" name="公式" r:id="rId10" imgW="1228782" imgH="352391" progId="Equation.3">
                  <p:embed/>
                </p:oleObj>
              </mc:Choice>
              <mc:Fallback>
                <p:oleObj name="公式" r:id="rId10" imgW="1228782" imgH="352391" progId="Equation.3">
                  <p:embed/>
                  <p:pic>
                    <p:nvPicPr>
                      <p:cNvPr id="24595" name="Object 5">
                        <a:extLst>
                          <a:ext uri="{FF2B5EF4-FFF2-40B4-BE49-F238E27FC236}">
                            <a16:creationId xmlns:a16="http://schemas.microsoft.com/office/drawing/2014/main" id="{92283806-D365-406E-9AFE-AC1D50994E7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9250" y="5500688"/>
                        <a:ext cx="2224088" cy="684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04" name="灯片编号占位符 1">
            <a:extLst>
              <a:ext uri="{FF2B5EF4-FFF2-40B4-BE49-F238E27FC236}">
                <a16:creationId xmlns:a16="http://schemas.microsoft.com/office/drawing/2014/main" id="{BD183AA5-80AB-44D6-BEFF-83F44F7C9F93}"/>
              </a:ext>
            </a:extLst>
          </p:cNvPr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308FC81-21C6-4072-AE84-D03FF71D6859}" type="slidenum">
              <a:rPr lang="en-US" altLang="zh-CN" b="0">
                <a:solidFill>
                  <a:srgbClr val="FF00FF"/>
                </a:solidFill>
              </a:rPr>
              <a:pPr eaLnBrk="1" hangingPunct="1"/>
              <a:t>6</a:t>
            </a:fld>
            <a:r>
              <a:rPr lang="en-US" altLang="zh-CN" b="0">
                <a:solidFill>
                  <a:srgbClr val="FF00FF"/>
                </a:solidFill>
              </a:rPr>
              <a:t>/26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4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4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4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4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4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4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1" dur="500"/>
                                        <p:tgtEl>
                                          <p:spTgt spid="24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66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8" dur="500"/>
                                        <p:tgtEl>
                                          <p:spTgt spid="24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4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4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4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4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24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2" grpId="0" autoUpdateAnimBg="0"/>
      <p:bldP spid="24583" grpId="0" autoUpdateAnimBg="0"/>
      <p:bldP spid="24587" grpId="0" animBg="1"/>
      <p:bldP spid="24588" grpId="0" animBg="1"/>
      <p:bldP spid="24589" grpId="0" autoUpdateAnimBg="0"/>
      <p:bldP spid="24590" grpId="0" autoUpdateAnimBg="0"/>
      <p:bldP spid="24592" grpId="0" autoUpdateAnimBg="0"/>
      <p:bldP spid="24594" grpId="0" animBg="1" autoUpdateAnimBg="0"/>
      <p:bldP spid="24596" grpId="0" animBg="1" autoUpdateAnimBg="0"/>
      <p:bldP spid="24597" grpId="0" autoUpdateAnimBg="0"/>
      <p:bldP spid="24598" grpId="0" autoUpdateAnimBg="0"/>
      <p:bldP spid="24599" grpId="0" autoUpdateAnimBg="0"/>
      <p:bldP spid="24604" grpId="0" autoUpdateAnimBg="0"/>
      <p:bldP spid="2460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DF6D3CF7-BF81-4569-9E85-D0C0F38772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677988"/>
            <a:ext cx="8280400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81000" indent="-381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  <a:ea typeface="楷体_GB2312" pitchFamily="49" charset="-122"/>
              </a:rPr>
              <a:t>(2) </a:t>
            </a:r>
            <a:r>
              <a:rPr lang="zh-CN" altLang="en-US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质元机械能随</a:t>
            </a:r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  <a:ea typeface="楷体_GB2312" pitchFamily="49" charset="-122"/>
              </a:rPr>
              <a:t>时空</a:t>
            </a:r>
            <a:r>
              <a:rPr lang="zh-CN" altLang="en-US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周期性变化，表明任一质元在波传播过程中都在不断吸收和放出能量；</a:t>
            </a:r>
            <a:r>
              <a:rPr lang="zh-CN" altLang="en-US">
                <a:solidFill>
                  <a:schemeClr val="bg1"/>
                </a:solidFill>
                <a:latin typeface="仿宋_GB2312" pitchFamily="49" charset="-122"/>
                <a:ea typeface="楷体_GB2312" pitchFamily="49" charset="-122"/>
              </a:rPr>
              <a:t>因此，</a:t>
            </a:r>
            <a:r>
              <a:rPr lang="zh-CN" altLang="en-US">
                <a:solidFill>
                  <a:srgbClr val="FFFF00"/>
                </a:solidFill>
                <a:latin typeface="仿宋_GB2312" pitchFamily="49" charset="-122"/>
                <a:ea typeface="楷体_GB2312" pitchFamily="49" charset="-122"/>
              </a:rPr>
              <a:t>波动过程是能量的传播过程</a:t>
            </a:r>
            <a:r>
              <a:rPr lang="zh-CN" altLang="en-US">
                <a:solidFill>
                  <a:schemeClr val="bg1"/>
                </a:solidFill>
                <a:latin typeface="仿宋_GB2312" pitchFamily="49" charset="-122"/>
                <a:ea typeface="楷体_GB2312" pitchFamily="49" charset="-122"/>
              </a:rPr>
              <a:t>。</a:t>
            </a:r>
          </a:p>
        </p:txBody>
      </p:sp>
      <p:sp>
        <p:nvSpPr>
          <p:cNvPr id="21507" name="灯片编号占位符 1">
            <a:extLst>
              <a:ext uri="{FF2B5EF4-FFF2-40B4-BE49-F238E27FC236}">
                <a16:creationId xmlns:a16="http://schemas.microsoft.com/office/drawing/2014/main" id="{4844358A-F1D7-433F-8123-14A3126EB026}"/>
              </a:ext>
            </a:extLst>
          </p:cNvPr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C3E8086-B15D-4506-BB65-6758C00EEB6E}" type="slidenum">
              <a:rPr lang="en-US" altLang="zh-CN" b="0">
                <a:solidFill>
                  <a:srgbClr val="FF00FF"/>
                </a:solidFill>
              </a:rPr>
              <a:pPr eaLnBrk="1" hangingPunct="1"/>
              <a:t>7</a:t>
            </a:fld>
            <a:r>
              <a:rPr lang="en-US" altLang="zh-CN" b="0">
                <a:solidFill>
                  <a:srgbClr val="FF00FF"/>
                </a:solidFill>
              </a:rPr>
              <a:t>/26</a:t>
            </a:r>
          </a:p>
        </p:txBody>
      </p:sp>
      <p:graphicFrame>
        <p:nvGraphicFramePr>
          <p:cNvPr id="5" name="Object 2">
            <a:extLst>
              <a:ext uri="{FF2B5EF4-FFF2-40B4-BE49-F238E27FC236}">
                <a16:creationId xmlns:a16="http://schemas.microsoft.com/office/drawing/2014/main" id="{FCDBDF27-B3BB-4D6D-BD65-4AC35118B40A}"/>
              </a:ext>
            </a:extLst>
          </p:cNvPr>
          <p:cNvGraphicFramePr>
            <a:graphicFrameLocks/>
          </p:cNvGraphicFramePr>
          <p:nvPr/>
        </p:nvGraphicFramePr>
        <p:xfrm>
          <a:off x="2195513" y="692150"/>
          <a:ext cx="6215062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05" name="Equation" r:id="rId3" imgW="6172353" imgH="790507" progId="Equation.3">
                  <p:embed/>
                </p:oleObj>
              </mc:Choice>
              <mc:Fallback>
                <p:oleObj name="Equation" r:id="rId3" imgW="6172353" imgH="790507" progId="Equation.3">
                  <p:embed/>
                  <p:pic>
                    <p:nvPicPr>
                      <p:cNvPr id="5" name="Object 2">
                        <a:extLst>
                          <a:ext uri="{FF2B5EF4-FFF2-40B4-BE49-F238E27FC236}">
                            <a16:creationId xmlns:a16="http://schemas.microsoft.com/office/drawing/2014/main" id="{FCDBDF27-B3BB-4D6D-BD65-4AC35118B40A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692150"/>
                        <a:ext cx="6215062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28">
            <a:extLst>
              <a:ext uri="{FF2B5EF4-FFF2-40B4-BE49-F238E27FC236}">
                <a16:creationId xmlns:a16="http://schemas.microsoft.com/office/drawing/2014/main" id="{E90815B6-84AD-4F72-9AAF-9499BB7398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238" y="827088"/>
            <a:ext cx="172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66FFFF"/>
                </a:solidFill>
                <a:latin typeface="宋体" panose="02010600030101010101" pitchFamily="2" charset="-122"/>
              </a:rPr>
              <a:t>机械能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 autoUpdateAnimBg="0"/>
      <p:bldP spid="6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>
            <a:extLst>
              <a:ext uri="{FF2B5EF4-FFF2-40B4-BE49-F238E27FC236}">
                <a16:creationId xmlns:a16="http://schemas.microsoft.com/office/drawing/2014/main" id="{9CD56EFA-99A2-462F-8508-CAA8D7506E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333375"/>
            <a:ext cx="8528050" cy="4619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dirty="0">
                <a:solidFill>
                  <a:srgbClr val="FFFF00"/>
                </a:solidFill>
                <a:latin typeface="+mj-ea"/>
                <a:ea typeface="+mj-ea"/>
              </a:rPr>
              <a:t>* </a:t>
            </a:r>
            <a:r>
              <a:rPr lang="zh-CN" altLang="en-US" dirty="0">
                <a:solidFill>
                  <a:srgbClr val="FFFF00"/>
                </a:solidFill>
                <a:latin typeface="+mj-ea"/>
                <a:ea typeface="+mj-ea"/>
              </a:rPr>
              <a:t>以匀质细杆中简谐纵波为例</a:t>
            </a:r>
          </a:p>
        </p:txBody>
      </p:sp>
      <p:graphicFrame>
        <p:nvGraphicFramePr>
          <p:cNvPr id="22531" name="Object 2">
            <a:extLst>
              <a:ext uri="{FF2B5EF4-FFF2-40B4-BE49-F238E27FC236}">
                <a16:creationId xmlns:a16="http://schemas.microsoft.com/office/drawing/2014/main" id="{56F258EA-E8EA-40D3-A305-9CC31B6991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97375" y="989013"/>
          <a:ext cx="190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9" name="Equation" r:id="rId3" imgW="190500" imgH="419100" progId="Equation.3">
                  <p:embed/>
                </p:oleObj>
              </mc:Choice>
              <mc:Fallback>
                <p:oleObj name="Equation" r:id="rId3" imgW="190500" imgH="419100" progId="Equation.3">
                  <p:embed/>
                  <p:pic>
                    <p:nvPicPr>
                      <p:cNvPr id="22531" name="Object 2">
                        <a:extLst>
                          <a:ext uri="{FF2B5EF4-FFF2-40B4-BE49-F238E27FC236}">
                            <a16:creationId xmlns:a16="http://schemas.microsoft.com/office/drawing/2014/main" id="{56F258EA-E8EA-40D3-A305-9CC31B69912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7375" y="989013"/>
                        <a:ext cx="190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2" name="Line 4">
            <a:extLst>
              <a:ext uri="{FF2B5EF4-FFF2-40B4-BE49-F238E27FC236}">
                <a16:creationId xmlns:a16="http://schemas.microsoft.com/office/drawing/2014/main" id="{B51A2B64-FCEC-438A-9751-323B803E692A}"/>
              </a:ext>
            </a:extLst>
          </p:cNvPr>
          <p:cNvSpPr>
            <a:spLocks noChangeShapeType="1"/>
          </p:cNvSpPr>
          <p:nvPr/>
        </p:nvSpPr>
        <p:spPr bwMode="auto">
          <a:xfrm>
            <a:off x="3930650" y="1346200"/>
            <a:ext cx="1211263" cy="1588"/>
          </a:xfrm>
          <a:prstGeom prst="line">
            <a:avLst/>
          </a:prstGeom>
          <a:noFill/>
          <a:ln w="9525">
            <a:solidFill>
              <a:srgbClr val="FFFF66"/>
            </a:solidFill>
            <a:round/>
            <a:headEnd type="triangle" w="med" len="sm"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33" name="Line 5">
            <a:extLst>
              <a:ext uri="{FF2B5EF4-FFF2-40B4-BE49-F238E27FC236}">
                <a16:creationId xmlns:a16="http://schemas.microsoft.com/office/drawing/2014/main" id="{8C9AC835-E96E-4A8E-8F0B-8DF2ED6388C8}"/>
              </a:ext>
            </a:extLst>
          </p:cNvPr>
          <p:cNvSpPr>
            <a:spLocks noChangeShapeType="1"/>
          </p:cNvSpPr>
          <p:nvPr/>
        </p:nvSpPr>
        <p:spPr bwMode="auto">
          <a:xfrm>
            <a:off x="1800225" y="1157288"/>
            <a:ext cx="6372225" cy="1587"/>
          </a:xfrm>
          <a:prstGeom prst="line">
            <a:avLst/>
          </a:prstGeom>
          <a:noFill/>
          <a:ln w="25400">
            <a:solidFill>
              <a:srgbClr val="FF9900"/>
            </a:solidFill>
            <a:round/>
            <a:headEnd type="none" w="med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2534" name="Group 6">
            <a:extLst>
              <a:ext uri="{FF2B5EF4-FFF2-40B4-BE49-F238E27FC236}">
                <a16:creationId xmlns:a16="http://schemas.microsoft.com/office/drawing/2014/main" id="{C87221F5-DC29-4C7E-87AC-AE66B804C989}"/>
              </a:ext>
            </a:extLst>
          </p:cNvPr>
          <p:cNvGrpSpPr>
            <a:grpSpLocks/>
          </p:cNvGrpSpPr>
          <p:nvPr/>
        </p:nvGrpSpPr>
        <p:grpSpPr bwMode="auto">
          <a:xfrm>
            <a:off x="2236788" y="1481138"/>
            <a:ext cx="5472112" cy="268287"/>
            <a:chOff x="1450" y="1401"/>
            <a:chExt cx="3447" cy="169"/>
          </a:xfrm>
        </p:grpSpPr>
        <p:sp>
          <p:nvSpPr>
            <p:cNvPr id="22594" name="Line 7">
              <a:extLst>
                <a:ext uri="{FF2B5EF4-FFF2-40B4-BE49-F238E27FC236}">
                  <a16:creationId xmlns:a16="http://schemas.microsoft.com/office/drawing/2014/main" id="{48C82AB4-D574-4F28-AE04-3368DCD4D7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95" y="1401"/>
              <a:ext cx="3326" cy="1"/>
            </a:xfrm>
            <a:prstGeom prst="line">
              <a:avLst/>
            </a:prstGeom>
            <a:noFill/>
            <a:ln w="25400">
              <a:solidFill>
                <a:srgbClr val="FFFFFF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95" name="Line 8">
              <a:extLst>
                <a:ext uri="{FF2B5EF4-FFF2-40B4-BE49-F238E27FC236}">
                  <a16:creationId xmlns:a16="http://schemas.microsoft.com/office/drawing/2014/main" id="{DD68BF4A-F1F1-46FC-BA7E-BF0C978BC6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11" y="1569"/>
              <a:ext cx="3325" cy="0"/>
            </a:xfrm>
            <a:prstGeom prst="line">
              <a:avLst/>
            </a:prstGeom>
            <a:noFill/>
            <a:ln w="25400">
              <a:solidFill>
                <a:srgbClr val="FFFFFF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96" name="Arc 9">
              <a:extLst>
                <a:ext uri="{FF2B5EF4-FFF2-40B4-BE49-F238E27FC236}">
                  <a16:creationId xmlns:a16="http://schemas.microsoft.com/office/drawing/2014/main" id="{CE4530DD-A511-447F-AD31-6FEDD099776F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486" y="1524"/>
              <a:ext cx="66" cy="4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540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97" name="Arc 10">
              <a:extLst>
                <a:ext uri="{FF2B5EF4-FFF2-40B4-BE49-F238E27FC236}">
                  <a16:creationId xmlns:a16="http://schemas.microsoft.com/office/drawing/2014/main" id="{D604FDD7-215E-4CCC-9F6B-3DF43C7B2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0" y="1483"/>
              <a:ext cx="66" cy="4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540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98" name="Arc 11">
              <a:extLst>
                <a:ext uri="{FF2B5EF4-FFF2-40B4-BE49-F238E27FC236}">
                  <a16:creationId xmlns:a16="http://schemas.microsoft.com/office/drawing/2014/main" id="{BEB51F51-7AAF-4FEB-8F4C-1E9A29169BAA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1453" y="1524"/>
              <a:ext cx="67" cy="4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540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99" name="Arc 12">
              <a:extLst>
                <a:ext uri="{FF2B5EF4-FFF2-40B4-BE49-F238E27FC236}">
                  <a16:creationId xmlns:a16="http://schemas.microsoft.com/office/drawing/2014/main" id="{9A041BFC-91C2-41E6-8DB7-ECDBB611754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450" y="1483"/>
              <a:ext cx="66" cy="4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540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00" name="Arc 13">
              <a:extLst>
                <a:ext uri="{FF2B5EF4-FFF2-40B4-BE49-F238E27FC236}">
                  <a16:creationId xmlns:a16="http://schemas.microsoft.com/office/drawing/2014/main" id="{B3EB065D-0A84-4751-83F1-14F2E9B16032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1453" y="1442"/>
              <a:ext cx="67" cy="4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540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01" name="Arc 14">
              <a:extLst>
                <a:ext uri="{FF2B5EF4-FFF2-40B4-BE49-F238E27FC236}">
                  <a16:creationId xmlns:a16="http://schemas.microsoft.com/office/drawing/2014/main" id="{4DABABB7-AFBA-48A6-82F5-779A92E222C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450" y="1401"/>
              <a:ext cx="66" cy="4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540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02" name="Arc 15">
              <a:extLst>
                <a:ext uri="{FF2B5EF4-FFF2-40B4-BE49-F238E27FC236}">
                  <a16:creationId xmlns:a16="http://schemas.microsoft.com/office/drawing/2014/main" id="{5D4E7A15-EDFA-4CFB-8376-F90DA6770DE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92" y="1401"/>
              <a:ext cx="67" cy="4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540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03" name="Arc 16">
              <a:extLst>
                <a:ext uri="{FF2B5EF4-FFF2-40B4-BE49-F238E27FC236}">
                  <a16:creationId xmlns:a16="http://schemas.microsoft.com/office/drawing/2014/main" id="{DFC861D2-F7F9-4439-8254-72456CC17534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4788" y="1442"/>
              <a:ext cx="67" cy="4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540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04" name="Arc 17">
              <a:extLst>
                <a:ext uri="{FF2B5EF4-FFF2-40B4-BE49-F238E27FC236}">
                  <a16:creationId xmlns:a16="http://schemas.microsoft.com/office/drawing/2014/main" id="{C46444D0-8046-4CA8-8F21-1E8792DA74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6" y="1401"/>
              <a:ext cx="67" cy="4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540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05" name="Arc 18">
              <a:extLst>
                <a:ext uri="{FF2B5EF4-FFF2-40B4-BE49-F238E27FC236}">
                  <a16:creationId xmlns:a16="http://schemas.microsoft.com/office/drawing/2014/main" id="{616E8E5C-686C-4C73-B393-601F95C0C150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4830" y="1442"/>
              <a:ext cx="67" cy="4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540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06" name="Arc 19">
              <a:extLst>
                <a:ext uri="{FF2B5EF4-FFF2-40B4-BE49-F238E27FC236}">
                  <a16:creationId xmlns:a16="http://schemas.microsoft.com/office/drawing/2014/main" id="{95B324EB-D825-4955-8DA7-5B0CCE089816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6" y="1483"/>
              <a:ext cx="67" cy="4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540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07" name="Arc 20">
              <a:extLst>
                <a:ext uri="{FF2B5EF4-FFF2-40B4-BE49-F238E27FC236}">
                  <a16:creationId xmlns:a16="http://schemas.microsoft.com/office/drawing/2014/main" id="{023D8097-A607-42C6-83C8-00E0D99EF341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4830" y="1524"/>
              <a:ext cx="67" cy="4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540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2535" name="Rectangle 21">
            <a:extLst>
              <a:ext uri="{FF2B5EF4-FFF2-40B4-BE49-F238E27FC236}">
                <a16:creationId xmlns:a16="http://schemas.microsoft.com/office/drawing/2014/main" id="{12FA6050-65CD-4301-B913-6D0F634F18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2550" y="1487488"/>
            <a:ext cx="1235075" cy="241300"/>
          </a:xfrm>
          <a:prstGeom prst="rect">
            <a:avLst/>
          </a:prstGeom>
          <a:solidFill>
            <a:srgbClr val="FFFF00"/>
          </a:solidFill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grpSp>
        <p:nvGrpSpPr>
          <p:cNvPr id="22536" name="Group 22">
            <a:extLst>
              <a:ext uri="{FF2B5EF4-FFF2-40B4-BE49-F238E27FC236}">
                <a16:creationId xmlns:a16="http://schemas.microsoft.com/office/drawing/2014/main" id="{15A4621D-8870-45D3-801A-AFC29A752A24}"/>
              </a:ext>
            </a:extLst>
          </p:cNvPr>
          <p:cNvGrpSpPr>
            <a:grpSpLocks/>
          </p:cNvGrpSpPr>
          <p:nvPr/>
        </p:nvGrpSpPr>
        <p:grpSpPr bwMode="auto">
          <a:xfrm>
            <a:off x="2233613" y="2112963"/>
            <a:ext cx="5499100" cy="273050"/>
            <a:chOff x="1448" y="1799"/>
            <a:chExt cx="3464" cy="172"/>
          </a:xfrm>
        </p:grpSpPr>
        <p:sp>
          <p:nvSpPr>
            <p:cNvPr id="22580" name="Line 23">
              <a:extLst>
                <a:ext uri="{FF2B5EF4-FFF2-40B4-BE49-F238E27FC236}">
                  <a16:creationId xmlns:a16="http://schemas.microsoft.com/office/drawing/2014/main" id="{4E63D575-C981-4DDD-818D-B19D493E34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11" y="1801"/>
              <a:ext cx="3325" cy="1"/>
            </a:xfrm>
            <a:prstGeom prst="line">
              <a:avLst/>
            </a:prstGeom>
            <a:noFill/>
            <a:ln w="25400">
              <a:solidFill>
                <a:srgbClr val="FFFFFF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81" name="Line 24">
              <a:extLst>
                <a:ext uri="{FF2B5EF4-FFF2-40B4-BE49-F238E27FC236}">
                  <a16:creationId xmlns:a16="http://schemas.microsoft.com/office/drawing/2014/main" id="{B301C4FC-BE72-439F-886B-2954F793D8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6" y="1970"/>
              <a:ext cx="3325" cy="0"/>
            </a:xfrm>
            <a:prstGeom prst="line">
              <a:avLst/>
            </a:prstGeom>
            <a:noFill/>
            <a:ln w="25400">
              <a:solidFill>
                <a:srgbClr val="FFFFFF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82" name="Arc 25">
              <a:extLst>
                <a:ext uri="{FF2B5EF4-FFF2-40B4-BE49-F238E27FC236}">
                  <a16:creationId xmlns:a16="http://schemas.microsoft.com/office/drawing/2014/main" id="{FE7E8FBC-F026-4BAA-BAD2-BD1C1761C030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501" y="1925"/>
              <a:ext cx="65" cy="4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540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83" name="Arc 26">
              <a:extLst>
                <a:ext uri="{FF2B5EF4-FFF2-40B4-BE49-F238E27FC236}">
                  <a16:creationId xmlns:a16="http://schemas.microsoft.com/office/drawing/2014/main" id="{995B7183-DF42-40CE-97F0-8035F066E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5" y="1883"/>
              <a:ext cx="67" cy="4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540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84" name="Arc 27">
              <a:extLst>
                <a:ext uri="{FF2B5EF4-FFF2-40B4-BE49-F238E27FC236}">
                  <a16:creationId xmlns:a16="http://schemas.microsoft.com/office/drawing/2014/main" id="{DDAAB5CE-D99C-4E6A-8143-E95B151E0E21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1469" y="1925"/>
              <a:ext cx="66" cy="4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540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85" name="Arc 28">
              <a:extLst>
                <a:ext uri="{FF2B5EF4-FFF2-40B4-BE49-F238E27FC236}">
                  <a16:creationId xmlns:a16="http://schemas.microsoft.com/office/drawing/2014/main" id="{3D6089B0-8C61-45E8-A894-05A6FFE3A8C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465" y="1883"/>
              <a:ext cx="67" cy="4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540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86" name="Arc 29">
              <a:extLst>
                <a:ext uri="{FF2B5EF4-FFF2-40B4-BE49-F238E27FC236}">
                  <a16:creationId xmlns:a16="http://schemas.microsoft.com/office/drawing/2014/main" id="{87AF24D5-7B0C-424E-A48E-BB5F9C44A82A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1448" y="1856"/>
              <a:ext cx="67" cy="4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540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87" name="Arc 30">
              <a:extLst>
                <a:ext uri="{FF2B5EF4-FFF2-40B4-BE49-F238E27FC236}">
                  <a16:creationId xmlns:a16="http://schemas.microsoft.com/office/drawing/2014/main" id="{F9F92B10-A455-4C02-B8EB-A1AF8D7ABAB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465" y="1801"/>
              <a:ext cx="67" cy="4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540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88" name="Arc 31">
              <a:extLst>
                <a:ext uri="{FF2B5EF4-FFF2-40B4-BE49-F238E27FC236}">
                  <a16:creationId xmlns:a16="http://schemas.microsoft.com/office/drawing/2014/main" id="{116D6296-BC56-4EC5-9098-2FC5578399E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809" y="1801"/>
              <a:ext cx="67" cy="4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89" name="Arc 32">
              <a:extLst>
                <a:ext uri="{FF2B5EF4-FFF2-40B4-BE49-F238E27FC236}">
                  <a16:creationId xmlns:a16="http://schemas.microsoft.com/office/drawing/2014/main" id="{DDC26225-5EB3-42D5-9C2A-BE1B87D3BA6F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4821" y="1847"/>
              <a:ext cx="66" cy="4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540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90" name="Arc 33">
              <a:extLst>
                <a:ext uri="{FF2B5EF4-FFF2-40B4-BE49-F238E27FC236}">
                  <a16:creationId xmlns:a16="http://schemas.microsoft.com/office/drawing/2014/main" id="{4D023C30-9B5C-4979-BD71-108945A76331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1" y="1799"/>
              <a:ext cx="66" cy="4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540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91" name="Arc 34">
              <a:extLst>
                <a:ext uri="{FF2B5EF4-FFF2-40B4-BE49-F238E27FC236}">
                  <a16:creationId xmlns:a16="http://schemas.microsoft.com/office/drawing/2014/main" id="{DA89F49C-8360-44E2-91AC-412781702000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4845" y="1843"/>
              <a:ext cx="67" cy="4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540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92" name="Arc 35">
              <a:extLst>
                <a:ext uri="{FF2B5EF4-FFF2-40B4-BE49-F238E27FC236}">
                  <a16:creationId xmlns:a16="http://schemas.microsoft.com/office/drawing/2014/main" id="{8322CC85-6584-468B-A60E-757D2F1778D0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2" y="1883"/>
              <a:ext cx="66" cy="4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540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93" name="Arc 36">
              <a:extLst>
                <a:ext uri="{FF2B5EF4-FFF2-40B4-BE49-F238E27FC236}">
                  <a16:creationId xmlns:a16="http://schemas.microsoft.com/office/drawing/2014/main" id="{E8B46156-CDEF-44CD-8B64-0EE8401B89F4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4826" y="1902"/>
              <a:ext cx="66" cy="4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540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2537" name="Rectangle 37">
            <a:extLst>
              <a:ext uri="{FF2B5EF4-FFF2-40B4-BE49-F238E27FC236}">
                <a16:creationId xmlns:a16="http://schemas.microsoft.com/office/drawing/2014/main" id="{7D3352C9-E50A-4632-AA55-977E86B27C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7350" y="2138363"/>
            <a:ext cx="1452563" cy="242887"/>
          </a:xfrm>
          <a:prstGeom prst="rect">
            <a:avLst/>
          </a:prstGeom>
          <a:solidFill>
            <a:srgbClr val="FFFF00"/>
          </a:solidFill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2538" name="Line 38">
            <a:extLst>
              <a:ext uri="{FF2B5EF4-FFF2-40B4-BE49-F238E27FC236}">
                <a16:creationId xmlns:a16="http://schemas.microsoft.com/office/drawing/2014/main" id="{B55FA005-8579-4BDC-ABEB-E5F8A3219B20}"/>
              </a:ext>
            </a:extLst>
          </p:cNvPr>
          <p:cNvSpPr>
            <a:spLocks noChangeShapeType="1"/>
          </p:cNvSpPr>
          <p:nvPr/>
        </p:nvSpPr>
        <p:spPr bwMode="auto">
          <a:xfrm>
            <a:off x="3906838" y="1174750"/>
            <a:ext cx="0" cy="293688"/>
          </a:xfrm>
          <a:prstGeom prst="line">
            <a:avLst/>
          </a:prstGeom>
          <a:noFill/>
          <a:ln w="12700">
            <a:solidFill>
              <a:srgbClr val="FFFF66"/>
            </a:solidFill>
            <a:round/>
            <a:headEnd type="none" w="med" len="sm"/>
            <a:tailEnd type="non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39" name="Line 39">
            <a:extLst>
              <a:ext uri="{FF2B5EF4-FFF2-40B4-BE49-F238E27FC236}">
                <a16:creationId xmlns:a16="http://schemas.microsoft.com/office/drawing/2014/main" id="{3BFFD5BD-281C-424E-9B1B-BD6203BA31C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1913" y="1174750"/>
            <a:ext cx="0" cy="293688"/>
          </a:xfrm>
          <a:prstGeom prst="line">
            <a:avLst/>
          </a:prstGeom>
          <a:noFill/>
          <a:ln w="12700">
            <a:solidFill>
              <a:srgbClr val="FFFF66"/>
            </a:solidFill>
            <a:round/>
            <a:headEnd type="none" w="med" len="sm"/>
            <a:tailEnd type="non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40" name="Line 40">
            <a:extLst>
              <a:ext uri="{FF2B5EF4-FFF2-40B4-BE49-F238E27FC236}">
                <a16:creationId xmlns:a16="http://schemas.microsoft.com/office/drawing/2014/main" id="{5D763B37-29B4-4F18-84CF-58D3FC08DF61}"/>
              </a:ext>
            </a:extLst>
          </p:cNvPr>
          <p:cNvSpPr>
            <a:spLocks noChangeShapeType="1"/>
          </p:cNvSpPr>
          <p:nvPr/>
        </p:nvSpPr>
        <p:spPr bwMode="auto">
          <a:xfrm>
            <a:off x="3906838" y="1722438"/>
            <a:ext cx="0" cy="915987"/>
          </a:xfrm>
          <a:prstGeom prst="line">
            <a:avLst/>
          </a:prstGeom>
          <a:noFill/>
          <a:ln w="12700">
            <a:solidFill>
              <a:srgbClr val="FFFF66"/>
            </a:solidFill>
            <a:round/>
            <a:headEnd type="none" w="med" len="sm"/>
            <a:tailEnd type="non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41" name="Line 41">
            <a:extLst>
              <a:ext uri="{FF2B5EF4-FFF2-40B4-BE49-F238E27FC236}">
                <a16:creationId xmlns:a16="http://schemas.microsoft.com/office/drawing/2014/main" id="{A767E350-56EC-4C59-9451-F4098B778449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1913" y="1722438"/>
            <a:ext cx="0" cy="915987"/>
          </a:xfrm>
          <a:prstGeom prst="line">
            <a:avLst/>
          </a:prstGeom>
          <a:noFill/>
          <a:ln w="12700">
            <a:solidFill>
              <a:srgbClr val="FFFF66"/>
            </a:solidFill>
            <a:round/>
            <a:headEnd type="none" w="med" len="sm"/>
            <a:tailEnd type="non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42" name="Line 42">
            <a:extLst>
              <a:ext uri="{FF2B5EF4-FFF2-40B4-BE49-F238E27FC236}">
                <a16:creationId xmlns:a16="http://schemas.microsoft.com/office/drawing/2014/main" id="{E05E6068-59EA-440E-A027-3A1B709D82D3}"/>
              </a:ext>
            </a:extLst>
          </p:cNvPr>
          <p:cNvSpPr>
            <a:spLocks noChangeShapeType="1"/>
          </p:cNvSpPr>
          <p:nvPr/>
        </p:nvSpPr>
        <p:spPr bwMode="auto">
          <a:xfrm>
            <a:off x="4173538" y="2357438"/>
            <a:ext cx="0" cy="268287"/>
          </a:xfrm>
          <a:prstGeom prst="line">
            <a:avLst/>
          </a:prstGeom>
          <a:noFill/>
          <a:ln w="12700">
            <a:solidFill>
              <a:srgbClr val="FFFF66"/>
            </a:solidFill>
            <a:round/>
            <a:headEnd type="none" w="med" len="sm"/>
            <a:tailEnd type="non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43" name="Line 43">
            <a:extLst>
              <a:ext uri="{FF2B5EF4-FFF2-40B4-BE49-F238E27FC236}">
                <a16:creationId xmlns:a16="http://schemas.microsoft.com/office/drawing/2014/main" id="{46FB2041-580D-4A15-870A-50FB4BC868E4}"/>
              </a:ext>
            </a:extLst>
          </p:cNvPr>
          <p:cNvSpPr>
            <a:spLocks noChangeShapeType="1"/>
          </p:cNvSpPr>
          <p:nvPr/>
        </p:nvSpPr>
        <p:spPr bwMode="auto">
          <a:xfrm>
            <a:off x="5649913" y="2357438"/>
            <a:ext cx="0" cy="280987"/>
          </a:xfrm>
          <a:prstGeom prst="line">
            <a:avLst/>
          </a:prstGeom>
          <a:noFill/>
          <a:ln w="12700">
            <a:solidFill>
              <a:srgbClr val="FFFF66"/>
            </a:solidFill>
            <a:round/>
            <a:headEnd type="none" w="med" len="sm"/>
            <a:tailEnd type="non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44" name="Rectangle 44">
            <a:extLst>
              <a:ext uri="{FF2B5EF4-FFF2-40B4-BE49-F238E27FC236}">
                <a16:creationId xmlns:a16="http://schemas.microsoft.com/office/drawing/2014/main" id="{2D6F1C21-F200-468F-B4DF-40D0ABBC8D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7200" y="1073150"/>
            <a:ext cx="38735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i="1">
                <a:solidFill>
                  <a:srgbClr val="FF9900"/>
                </a:solidFill>
                <a:ea typeface="仿宋_GB2312" pitchFamily="49" charset="-122"/>
              </a:rPr>
              <a:t>o</a:t>
            </a:r>
            <a:endParaRPr lang="en-US" altLang="zh-CN" i="1">
              <a:ea typeface="仿宋_GB2312" pitchFamily="49" charset="-122"/>
            </a:endParaRPr>
          </a:p>
        </p:txBody>
      </p:sp>
      <p:sp>
        <p:nvSpPr>
          <p:cNvPr id="22545" name="Rectangle 45">
            <a:extLst>
              <a:ext uri="{FF2B5EF4-FFF2-40B4-BE49-F238E27FC236}">
                <a16:creationId xmlns:a16="http://schemas.microsoft.com/office/drawing/2014/main" id="{5B8E1183-A138-4A58-9889-0C9FE50DE2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2863" y="774700"/>
            <a:ext cx="557212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2000" i="1">
                <a:solidFill>
                  <a:srgbClr val="FF9900"/>
                </a:solidFill>
                <a:ea typeface="仿宋_GB2312" pitchFamily="49" charset="-122"/>
              </a:rPr>
              <a:t>x</a:t>
            </a:r>
          </a:p>
        </p:txBody>
      </p:sp>
      <p:sp>
        <p:nvSpPr>
          <p:cNvPr id="22546" name="Rectangle 46">
            <a:extLst>
              <a:ext uri="{FF2B5EF4-FFF2-40B4-BE49-F238E27FC236}">
                <a16:creationId xmlns:a16="http://schemas.microsoft.com/office/drawing/2014/main" id="{80B60F2A-3F7C-42D9-AA45-B1687EED4B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0450" y="765175"/>
            <a:ext cx="157480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2000" i="1">
                <a:solidFill>
                  <a:srgbClr val="FF9900"/>
                </a:solidFill>
                <a:ea typeface="仿宋_GB2312" pitchFamily="49" charset="-122"/>
              </a:rPr>
              <a:t>x + </a:t>
            </a:r>
            <a:r>
              <a:rPr lang="en-US" altLang="zh-CN" sz="2000">
                <a:solidFill>
                  <a:srgbClr val="FF9900"/>
                </a:solidFill>
                <a:ea typeface="仿宋_GB2312" pitchFamily="49" charset="-122"/>
                <a:sym typeface="Symbol" panose="05050102010706020507" pitchFamily="18" charset="2"/>
              </a:rPr>
              <a:t></a:t>
            </a:r>
            <a:r>
              <a:rPr lang="en-US" altLang="zh-CN" sz="2000" i="1">
                <a:solidFill>
                  <a:srgbClr val="FF9900"/>
                </a:solidFill>
                <a:ea typeface="仿宋_GB2312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000" i="1">
                <a:solidFill>
                  <a:srgbClr val="FF9900"/>
                </a:solidFill>
                <a:ea typeface="仿宋_GB2312" pitchFamily="49" charset="-122"/>
              </a:rPr>
              <a:t>x</a:t>
            </a:r>
          </a:p>
        </p:txBody>
      </p:sp>
      <p:sp>
        <p:nvSpPr>
          <p:cNvPr id="22547" name="Rectangle 47">
            <a:extLst>
              <a:ext uri="{FF2B5EF4-FFF2-40B4-BE49-F238E27FC236}">
                <a16:creationId xmlns:a16="http://schemas.microsoft.com/office/drawing/2014/main" id="{8FEDDD9E-CAD4-4AD8-B548-6BC4AF2978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3388" y="1098550"/>
            <a:ext cx="51752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i="1">
                <a:solidFill>
                  <a:srgbClr val="FF9900"/>
                </a:solidFill>
                <a:ea typeface="仿宋_GB2312" pitchFamily="49" charset="-122"/>
              </a:rPr>
              <a:t>x</a:t>
            </a:r>
            <a:endParaRPr lang="en-US" altLang="zh-CN" i="1">
              <a:ea typeface="仿宋_GB2312" pitchFamily="49" charset="-122"/>
            </a:endParaRPr>
          </a:p>
        </p:txBody>
      </p:sp>
      <p:sp>
        <p:nvSpPr>
          <p:cNvPr id="22548" name="Rectangle 48">
            <a:extLst>
              <a:ext uri="{FF2B5EF4-FFF2-40B4-BE49-F238E27FC236}">
                <a16:creationId xmlns:a16="http://schemas.microsoft.com/office/drawing/2014/main" id="{BD25E9FC-3399-4A17-8A43-E1920E15A8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7588" y="1458913"/>
            <a:ext cx="164623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sz="2000">
                <a:solidFill>
                  <a:srgbClr val="66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自由状态</a:t>
            </a:r>
            <a:endParaRPr lang="zh-CN" altLang="en-US" sz="2000" i="1">
              <a:solidFill>
                <a:srgbClr val="66FFF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2549" name="Rectangle 49">
            <a:extLst>
              <a:ext uri="{FF2B5EF4-FFF2-40B4-BE49-F238E27FC236}">
                <a16:creationId xmlns:a16="http://schemas.microsoft.com/office/drawing/2014/main" id="{2F4EEBF8-3777-4D58-88FA-6235808E07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0" y="2081213"/>
            <a:ext cx="126047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2000" i="1">
                <a:solidFill>
                  <a:srgbClr val="66FFFF"/>
                </a:solidFill>
                <a:ea typeface="仿宋_GB2312" pitchFamily="49" charset="-122"/>
              </a:rPr>
              <a:t>t  </a:t>
            </a:r>
            <a:r>
              <a:rPr lang="zh-CN" altLang="en-US" sz="2000">
                <a:solidFill>
                  <a:srgbClr val="66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时刻</a:t>
            </a:r>
          </a:p>
        </p:txBody>
      </p:sp>
      <p:sp>
        <p:nvSpPr>
          <p:cNvPr id="22550" name="Line 50">
            <a:extLst>
              <a:ext uri="{FF2B5EF4-FFF2-40B4-BE49-F238E27FC236}">
                <a16:creationId xmlns:a16="http://schemas.microsoft.com/office/drawing/2014/main" id="{1D1A6C5F-8ED7-4417-88E2-DCD0A2E66A0D}"/>
              </a:ext>
            </a:extLst>
          </p:cNvPr>
          <p:cNvSpPr>
            <a:spLocks noChangeShapeType="1"/>
          </p:cNvSpPr>
          <p:nvPr/>
        </p:nvSpPr>
        <p:spPr bwMode="auto">
          <a:xfrm>
            <a:off x="3930650" y="2530475"/>
            <a:ext cx="242888" cy="0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 type="none" w="med" len="sm"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51" name="Line 51">
            <a:extLst>
              <a:ext uri="{FF2B5EF4-FFF2-40B4-BE49-F238E27FC236}">
                <a16:creationId xmlns:a16="http://schemas.microsoft.com/office/drawing/2014/main" id="{76E82FF8-73A8-44B1-8F51-1A0FC1D787FD}"/>
              </a:ext>
            </a:extLst>
          </p:cNvPr>
          <p:cNvSpPr>
            <a:spLocks noChangeShapeType="1"/>
          </p:cNvSpPr>
          <p:nvPr/>
        </p:nvSpPr>
        <p:spPr bwMode="auto">
          <a:xfrm>
            <a:off x="5165725" y="2530475"/>
            <a:ext cx="484188" cy="0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 type="none" w="med" len="sm"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5636" name="Rectangle 52">
            <a:extLst>
              <a:ext uri="{FF2B5EF4-FFF2-40B4-BE49-F238E27FC236}">
                <a16:creationId xmlns:a16="http://schemas.microsoft.com/office/drawing/2014/main" id="{01007DFB-A33E-4838-B691-9A4E0B8E8F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4138" y="1771650"/>
            <a:ext cx="942975" cy="254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12700" tIns="12700" rIns="12700" bIns="127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defRPr/>
            </a:pPr>
            <a:r>
              <a:rPr lang="en-US" altLang="zh-CN" sz="2000" i="1" dirty="0">
                <a:solidFill>
                  <a:srgbClr val="FFFF99"/>
                </a:solidFill>
                <a:latin typeface="+mn-lt"/>
                <a:ea typeface="+mn-ea"/>
              </a:rPr>
              <a:t>x </a:t>
            </a:r>
            <a:r>
              <a:rPr lang="zh-CN" altLang="en-US" sz="2000" dirty="0">
                <a:solidFill>
                  <a:srgbClr val="FFFF99"/>
                </a:solidFill>
                <a:latin typeface="+mn-lt"/>
                <a:ea typeface="+mn-ea"/>
              </a:rPr>
              <a:t>截面</a:t>
            </a:r>
            <a:endParaRPr lang="zh-CN" altLang="en-US" sz="2000" dirty="0">
              <a:latin typeface="+mn-lt"/>
              <a:ea typeface="+mn-ea"/>
            </a:endParaRPr>
          </a:p>
        </p:txBody>
      </p:sp>
      <p:sp>
        <p:nvSpPr>
          <p:cNvPr id="22553" name="Line 53">
            <a:extLst>
              <a:ext uri="{FF2B5EF4-FFF2-40B4-BE49-F238E27FC236}">
                <a16:creationId xmlns:a16="http://schemas.microsoft.com/office/drawing/2014/main" id="{23B1AE61-1D24-46F9-9518-7DB967B0F3A6}"/>
              </a:ext>
            </a:extLst>
          </p:cNvPr>
          <p:cNvSpPr>
            <a:spLocks noChangeShapeType="1"/>
          </p:cNvSpPr>
          <p:nvPr/>
        </p:nvSpPr>
        <p:spPr bwMode="auto">
          <a:xfrm rot="-5400000" flipH="1" flipV="1">
            <a:off x="3567906" y="1629569"/>
            <a:ext cx="242888" cy="190500"/>
          </a:xfrm>
          <a:prstGeom prst="line">
            <a:avLst/>
          </a:prstGeom>
          <a:noFill/>
          <a:ln w="9525">
            <a:solidFill>
              <a:srgbClr val="FFFF66"/>
            </a:solidFill>
            <a:round/>
            <a:headEnd type="none" w="med" len="sm"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54" name="Line 54">
            <a:extLst>
              <a:ext uri="{FF2B5EF4-FFF2-40B4-BE49-F238E27FC236}">
                <a16:creationId xmlns:a16="http://schemas.microsoft.com/office/drawing/2014/main" id="{51BAC591-3A5A-4505-8AFB-57EA18C1D669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3567113" y="1960563"/>
            <a:ext cx="485775" cy="254000"/>
          </a:xfrm>
          <a:prstGeom prst="line">
            <a:avLst/>
          </a:prstGeom>
          <a:noFill/>
          <a:ln w="9525">
            <a:solidFill>
              <a:srgbClr val="FFFF66"/>
            </a:solidFill>
            <a:round/>
            <a:headEnd type="none" w="med" len="sm"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5639" name="Rectangle 55">
            <a:extLst>
              <a:ext uri="{FF2B5EF4-FFF2-40B4-BE49-F238E27FC236}">
                <a16:creationId xmlns:a16="http://schemas.microsoft.com/office/drawing/2014/main" id="{A62B2EB7-F5BC-4F1F-96FF-9EEFD5272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8988" y="1771650"/>
            <a:ext cx="1666875" cy="2413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12700" tIns="12700" rIns="12700" bIns="127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defRPr/>
            </a:pPr>
            <a:r>
              <a:rPr lang="en-US" altLang="zh-CN" sz="2000" i="1" dirty="0">
                <a:solidFill>
                  <a:srgbClr val="FFFF99"/>
                </a:solidFill>
                <a:latin typeface="+mn-lt"/>
                <a:ea typeface="+mn-ea"/>
              </a:rPr>
              <a:t> x+</a:t>
            </a:r>
            <a:r>
              <a:rPr lang="en-US" altLang="zh-CN" sz="2000" dirty="0">
                <a:solidFill>
                  <a:srgbClr val="FFFF99"/>
                </a:solidFill>
                <a:latin typeface="+mn-lt"/>
                <a:ea typeface="+mn-ea"/>
                <a:sym typeface="Symbol" panose="05050102010706020507" pitchFamily="18" charset="2"/>
              </a:rPr>
              <a:t></a:t>
            </a:r>
            <a:r>
              <a:rPr lang="en-US" altLang="zh-CN" sz="2000" i="1" dirty="0">
                <a:solidFill>
                  <a:srgbClr val="FFFF99"/>
                </a:solidFill>
                <a:latin typeface="+mn-lt"/>
                <a:ea typeface="+mn-ea"/>
              </a:rPr>
              <a:t>x </a:t>
            </a:r>
            <a:r>
              <a:rPr lang="zh-CN" altLang="en-US" sz="2000" dirty="0">
                <a:solidFill>
                  <a:srgbClr val="FFFF99"/>
                </a:solidFill>
                <a:latin typeface="+mn-lt"/>
                <a:ea typeface="+mn-ea"/>
              </a:rPr>
              <a:t>截面</a:t>
            </a:r>
            <a:endParaRPr lang="zh-CN" altLang="en-US" sz="2000" dirty="0">
              <a:latin typeface="+mn-lt"/>
              <a:ea typeface="+mn-ea"/>
            </a:endParaRPr>
          </a:p>
        </p:txBody>
      </p:sp>
      <p:sp>
        <p:nvSpPr>
          <p:cNvPr id="22556" name="Line 56">
            <a:extLst>
              <a:ext uri="{FF2B5EF4-FFF2-40B4-BE49-F238E27FC236}">
                <a16:creationId xmlns:a16="http://schemas.microsoft.com/office/drawing/2014/main" id="{346D24F2-DC57-498C-9F16-C79804FC5073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5311775" y="1616075"/>
            <a:ext cx="484188" cy="242888"/>
          </a:xfrm>
          <a:prstGeom prst="line">
            <a:avLst/>
          </a:prstGeom>
          <a:noFill/>
          <a:ln w="9525">
            <a:solidFill>
              <a:srgbClr val="FFFF66"/>
            </a:solidFill>
            <a:round/>
            <a:headEnd type="triangle" w="med" len="sm"/>
            <a:tailEnd type="non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57" name="Line 57">
            <a:extLst>
              <a:ext uri="{FF2B5EF4-FFF2-40B4-BE49-F238E27FC236}">
                <a16:creationId xmlns:a16="http://schemas.microsoft.com/office/drawing/2014/main" id="{D7DD85D6-1232-47AD-813F-FA151AE8225D}"/>
              </a:ext>
            </a:extLst>
          </p:cNvPr>
          <p:cNvSpPr>
            <a:spLocks noChangeShapeType="1"/>
          </p:cNvSpPr>
          <p:nvPr/>
        </p:nvSpPr>
        <p:spPr bwMode="auto">
          <a:xfrm rot="10800000" flipV="1">
            <a:off x="5726113" y="2009775"/>
            <a:ext cx="193675" cy="204788"/>
          </a:xfrm>
          <a:prstGeom prst="line">
            <a:avLst/>
          </a:prstGeom>
          <a:noFill/>
          <a:ln w="9525">
            <a:solidFill>
              <a:srgbClr val="FFFF66"/>
            </a:solidFill>
            <a:round/>
            <a:headEnd type="triangle" w="med" len="sm"/>
            <a:tailEnd type="non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58" name="Rectangle 58">
            <a:extLst>
              <a:ext uri="{FF2B5EF4-FFF2-40B4-BE49-F238E27FC236}">
                <a16:creationId xmlns:a16="http://schemas.microsoft.com/office/drawing/2014/main" id="{5F87E98D-2020-4977-875F-D12A0C615F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9425" y="1239838"/>
            <a:ext cx="504825" cy="2159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2559" name="Rectangle 59">
            <a:extLst>
              <a:ext uri="{FF2B5EF4-FFF2-40B4-BE49-F238E27FC236}">
                <a16:creationId xmlns:a16="http://schemas.microsoft.com/office/drawing/2014/main" id="{683A0994-6120-4F5F-A6E3-607FE859B1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5150" y="1143000"/>
            <a:ext cx="557213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2000">
                <a:solidFill>
                  <a:srgbClr val="FF9900"/>
                </a:solidFill>
                <a:ea typeface="仿宋_GB2312" pitchFamily="49" charset="-122"/>
                <a:sym typeface="Symbol" panose="05050102010706020507" pitchFamily="18" charset="2"/>
              </a:rPr>
              <a:t></a:t>
            </a:r>
            <a:r>
              <a:rPr lang="en-US" altLang="zh-CN" sz="2000" i="1">
                <a:solidFill>
                  <a:srgbClr val="FF9900"/>
                </a:solidFill>
                <a:ea typeface="仿宋_GB2312" pitchFamily="49" charset="-122"/>
              </a:rPr>
              <a:t>x</a:t>
            </a:r>
            <a:endParaRPr lang="en-US" altLang="zh-CN" sz="2000" i="1">
              <a:ea typeface="仿宋_GB2312" pitchFamily="49" charset="-122"/>
            </a:endParaRPr>
          </a:p>
        </p:txBody>
      </p:sp>
      <p:graphicFrame>
        <p:nvGraphicFramePr>
          <p:cNvPr id="22560" name="Object 3">
            <a:extLst>
              <a:ext uri="{FF2B5EF4-FFF2-40B4-BE49-F238E27FC236}">
                <a16:creationId xmlns:a16="http://schemas.microsoft.com/office/drawing/2014/main" id="{785BDCB7-7D52-44DC-9375-E00ED46839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21288" y="2708275"/>
          <a:ext cx="1117600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0" name="公式" r:id="rId5" imgW="1614600" imgH="369720" progId="Equation.3">
                  <p:embed/>
                </p:oleObj>
              </mc:Choice>
              <mc:Fallback>
                <p:oleObj name="公式" r:id="rId5" imgW="1614600" imgH="369720" progId="Equation.3">
                  <p:embed/>
                  <p:pic>
                    <p:nvPicPr>
                      <p:cNvPr id="22560" name="Object 3">
                        <a:extLst>
                          <a:ext uri="{FF2B5EF4-FFF2-40B4-BE49-F238E27FC236}">
                            <a16:creationId xmlns:a16="http://schemas.microsoft.com/office/drawing/2014/main" id="{785BDCB7-7D52-44DC-9375-E00ED46839F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1288" y="2708275"/>
                        <a:ext cx="1117600" cy="273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61" name="Object 4">
            <a:extLst>
              <a:ext uri="{FF2B5EF4-FFF2-40B4-BE49-F238E27FC236}">
                <a16:creationId xmlns:a16="http://schemas.microsoft.com/office/drawing/2014/main" id="{4C528AC5-A2FF-4022-AF06-06863576D5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24300" y="2708275"/>
          <a:ext cx="630238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1" name="公式" r:id="rId7" imgW="897120" imgH="369720" progId="Equation.3">
                  <p:embed/>
                </p:oleObj>
              </mc:Choice>
              <mc:Fallback>
                <p:oleObj name="公式" r:id="rId7" imgW="897120" imgH="369720" progId="Equation.3">
                  <p:embed/>
                  <p:pic>
                    <p:nvPicPr>
                      <p:cNvPr id="22561" name="Object 4">
                        <a:extLst>
                          <a:ext uri="{FF2B5EF4-FFF2-40B4-BE49-F238E27FC236}">
                            <a16:creationId xmlns:a16="http://schemas.microsoft.com/office/drawing/2014/main" id="{4C528AC5-A2FF-4022-AF06-06863576D58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2708275"/>
                        <a:ext cx="630238" cy="273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562" name="Group 62">
            <a:extLst>
              <a:ext uri="{FF2B5EF4-FFF2-40B4-BE49-F238E27FC236}">
                <a16:creationId xmlns:a16="http://schemas.microsoft.com/office/drawing/2014/main" id="{EA2EEAE3-6937-420C-9686-E7AF5E5A8C18}"/>
              </a:ext>
            </a:extLst>
          </p:cNvPr>
          <p:cNvGrpSpPr>
            <a:grpSpLocks/>
          </p:cNvGrpSpPr>
          <p:nvPr/>
        </p:nvGrpSpPr>
        <p:grpSpPr bwMode="auto">
          <a:xfrm>
            <a:off x="7813675" y="2132013"/>
            <a:ext cx="722313" cy="792162"/>
            <a:chOff x="4922" y="1343"/>
            <a:chExt cx="455" cy="499"/>
          </a:xfrm>
        </p:grpSpPr>
        <p:sp>
          <p:nvSpPr>
            <p:cNvPr id="22578" name="Oval 63">
              <a:extLst>
                <a:ext uri="{FF2B5EF4-FFF2-40B4-BE49-F238E27FC236}">
                  <a16:creationId xmlns:a16="http://schemas.microsoft.com/office/drawing/2014/main" id="{7F8C2704-A16F-4760-AA59-C9C768BE7D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2" y="1343"/>
              <a:ext cx="179" cy="178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7703" name="Rectangle 64">
              <a:extLst>
                <a:ext uri="{FF2B5EF4-FFF2-40B4-BE49-F238E27FC236}">
                  <a16:creationId xmlns:a16="http://schemas.microsoft.com/office/drawing/2014/main" id="{A3A22F1F-C276-4042-9FF9-EDF430AC46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2" y="1628"/>
              <a:ext cx="455" cy="214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lIns="12700" tIns="12700" rIns="12700" bIns="127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defRPr/>
              </a:pPr>
              <a:r>
                <a:rPr lang="zh-CN" altLang="en-US" sz="1600" dirty="0">
                  <a:solidFill>
                    <a:srgbClr val="FF9900"/>
                  </a:solidFill>
                  <a:latin typeface="+mn-lt"/>
                  <a:ea typeface="+mn-ea"/>
                </a:rPr>
                <a:t>截面 </a:t>
              </a:r>
              <a:r>
                <a:rPr lang="en-US" altLang="zh-CN" sz="1600" i="1" dirty="0">
                  <a:solidFill>
                    <a:schemeClr val="bg1"/>
                  </a:solidFill>
                  <a:latin typeface="+mn-lt"/>
                  <a:ea typeface="+mn-ea"/>
                </a:rPr>
                <a:t>S</a:t>
              </a:r>
            </a:p>
          </p:txBody>
        </p:sp>
      </p:grpSp>
      <p:graphicFrame>
        <p:nvGraphicFramePr>
          <p:cNvPr id="22563" name="Object 5">
            <a:extLst>
              <a:ext uri="{FF2B5EF4-FFF2-40B4-BE49-F238E27FC236}">
                <a16:creationId xmlns:a16="http://schemas.microsoft.com/office/drawing/2014/main" id="{0D8F1509-69F3-4A11-9418-7F4497814F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05650" y="3144838"/>
          <a:ext cx="14224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2" name="公式" r:id="rId9" imgW="1636920" imgH="358560" progId="Equation.3">
                  <p:embed/>
                </p:oleObj>
              </mc:Choice>
              <mc:Fallback>
                <p:oleObj name="公式" r:id="rId9" imgW="1636920" imgH="358560" progId="Equation.3">
                  <p:embed/>
                  <p:pic>
                    <p:nvPicPr>
                      <p:cNvPr id="22563" name="Object 5">
                        <a:extLst>
                          <a:ext uri="{FF2B5EF4-FFF2-40B4-BE49-F238E27FC236}">
                            <a16:creationId xmlns:a16="http://schemas.microsoft.com/office/drawing/2014/main" id="{0D8F1509-69F3-4A11-9418-7F4497814F7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05650" y="3144838"/>
                        <a:ext cx="14224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64" name="Text Box 67">
            <a:extLst>
              <a:ext uri="{FF2B5EF4-FFF2-40B4-BE49-F238E27FC236}">
                <a16:creationId xmlns:a16="http://schemas.microsoft.com/office/drawing/2014/main" id="{9BB237CC-AA83-465B-81E6-F3872F9792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875" y="3606800"/>
            <a:ext cx="266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00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则微元的动能</a:t>
            </a:r>
          </a:p>
        </p:txBody>
      </p:sp>
      <p:sp>
        <p:nvSpPr>
          <p:cNvPr id="195652" name="Rectangle 68">
            <a:extLst>
              <a:ext uri="{FF2B5EF4-FFF2-40B4-BE49-F238E27FC236}">
                <a16:creationId xmlns:a16="http://schemas.microsoft.com/office/drawing/2014/main" id="{BDACFE6D-B74E-4604-BFD9-78E78E897A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713" y="3043238"/>
            <a:ext cx="6540500" cy="461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</a:rPr>
              <a:t>设纵波                              沿 </a:t>
            </a:r>
            <a:r>
              <a:rPr lang="en-US" altLang="zh-CN" i="1" dirty="0">
                <a:solidFill>
                  <a:srgbClr val="00FFFF"/>
                </a:solidFill>
                <a:latin typeface="+mn-lt"/>
                <a:ea typeface="+mn-ea"/>
              </a:rPr>
              <a:t>x </a:t>
            </a:r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</a:rPr>
              <a:t>方向传播，取微元</a:t>
            </a:r>
          </a:p>
        </p:txBody>
      </p:sp>
      <p:sp>
        <p:nvSpPr>
          <p:cNvPr id="22566" name="Text Box 70">
            <a:extLst>
              <a:ext uri="{FF2B5EF4-FFF2-40B4-BE49-F238E27FC236}">
                <a16:creationId xmlns:a16="http://schemas.microsoft.com/office/drawing/2014/main" id="{D1391898-786D-45E5-88D1-E42DB548C0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350" y="4302125"/>
            <a:ext cx="741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由杨氏模量的定义和胡克定律</a:t>
            </a:r>
          </a:p>
        </p:txBody>
      </p:sp>
      <p:graphicFrame>
        <p:nvGraphicFramePr>
          <p:cNvPr id="22567" name="Object 8">
            <a:extLst>
              <a:ext uri="{FF2B5EF4-FFF2-40B4-BE49-F238E27FC236}">
                <a16:creationId xmlns:a16="http://schemas.microsoft.com/office/drawing/2014/main" id="{61B45ACE-6829-4137-A57D-B5FAE6F50A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46638" y="4230688"/>
          <a:ext cx="1676400" cy="63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3" name="公式" r:id="rId11" imgW="2433240" imgH="896040" progId="Equation.3">
                  <p:embed/>
                </p:oleObj>
              </mc:Choice>
              <mc:Fallback>
                <p:oleObj name="公式" r:id="rId11" imgW="2433240" imgH="896040" progId="Equation.3">
                  <p:embed/>
                  <p:pic>
                    <p:nvPicPr>
                      <p:cNvPr id="22567" name="Object 8">
                        <a:extLst>
                          <a:ext uri="{FF2B5EF4-FFF2-40B4-BE49-F238E27FC236}">
                            <a16:creationId xmlns:a16="http://schemas.microsoft.com/office/drawing/2014/main" id="{61B45ACE-6829-4137-A57D-B5FAE6F50A5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6638" y="4230688"/>
                        <a:ext cx="1676400" cy="630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68" name="Text Box 72">
            <a:extLst>
              <a:ext uri="{FF2B5EF4-FFF2-40B4-BE49-F238E27FC236}">
                <a16:creationId xmlns:a16="http://schemas.microsoft.com/office/drawing/2014/main" id="{916D88C1-CA5A-4128-B66B-3EE6E04734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050" y="4941888"/>
            <a:ext cx="266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00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微元的势能</a:t>
            </a:r>
          </a:p>
        </p:txBody>
      </p:sp>
      <p:grpSp>
        <p:nvGrpSpPr>
          <p:cNvPr id="22569" name="Group 79">
            <a:extLst>
              <a:ext uri="{FF2B5EF4-FFF2-40B4-BE49-F238E27FC236}">
                <a16:creationId xmlns:a16="http://schemas.microsoft.com/office/drawing/2014/main" id="{414F1079-EBD2-40B5-9AFB-05E17C8DD184}"/>
              </a:ext>
            </a:extLst>
          </p:cNvPr>
          <p:cNvGrpSpPr>
            <a:grpSpLocks/>
          </p:cNvGrpSpPr>
          <p:nvPr/>
        </p:nvGrpSpPr>
        <p:grpSpPr bwMode="auto">
          <a:xfrm>
            <a:off x="642938" y="5567363"/>
            <a:ext cx="1944687" cy="792162"/>
            <a:chOff x="476" y="3507"/>
            <a:chExt cx="1225" cy="499"/>
          </a:xfrm>
        </p:grpSpPr>
        <p:sp>
          <p:nvSpPr>
            <p:cNvPr id="22576" name="Rectangle 80">
              <a:extLst>
                <a:ext uri="{FF2B5EF4-FFF2-40B4-BE49-F238E27FC236}">
                  <a16:creationId xmlns:a16="http://schemas.microsoft.com/office/drawing/2014/main" id="{629AE7BB-82EE-4C37-B76E-4373DB1AD5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" y="3507"/>
              <a:ext cx="1225" cy="499"/>
            </a:xfrm>
            <a:prstGeom prst="rect">
              <a:avLst/>
            </a:prstGeom>
            <a:solidFill>
              <a:srgbClr val="3399FF">
                <a:alpha val="20000"/>
              </a:srgbClr>
            </a:solidFill>
            <a:ln w="9525">
              <a:solidFill>
                <a:srgbClr val="00FFFF">
                  <a:alpha val="50195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</a:endParaRPr>
            </a:p>
          </p:txBody>
        </p:sp>
        <p:graphicFrame>
          <p:nvGraphicFramePr>
            <p:cNvPr id="22577" name="Object 15">
              <a:extLst>
                <a:ext uri="{FF2B5EF4-FFF2-40B4-BE49-F238E27FC236}">
                  <a16:creationId xmlns:a16="http://schemas.microsoft.com/office/drawing/2014/main" id="{E3C9903A-6E22-4488-A46C-7677D21ACA7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21" y="3566"/>
            <a:ext cx="483" cy="4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04" name="公式" r:id="rId13" imgW="1087560" imgH="940680" progId="Equation.3">
                    <p:embed/>
                  </p:oleObj>
                </mc:Choice>
                <mc:Fallback>
                  <p:oleObj name="公式" r:id="rId13" imgW="1087560" imgH="940680" progId="Equation.3">
                    <p:embed/>
                    <p:pic>
                      <p:nvPicPr>
                        <p:cNvPr id="22577" name="Object 15">
                          <a:extLst>
                            <a:ext uri="{FF2B5EF4-FFF2-40B4-BE49-F238E27FC236}">
                              <a16:creationId xmlns:a16="http://schemas.microsoft.com/office/drawing/2014/main" id="{E3C9903A-6E22-4488-A46C-7677D21ACA7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1" y="3566"/>
                          <a:ext cx="483" cy="4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570" name="灯片编号占位符 1">
            <a:extLst>
              <a:ext uri="{FF2B5EF4-FFF2-40B4-BE49-F238E27FC236}">
                <a16:creationId xmlns:a16="http://schemas.microsoft.com/office/drawing/2014/main" id="{66966C46-9ED1-4CA4-AF1C-A3C2B95F5678}"/>
              </a:ext>
            </a:extLst>
          </p:cNvPr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3BF63FF-9288-4D82-9D54-B37BE3072A06}" type="slidenum">
              <a:rPr lang="en-US" altLang="zh-CN" b="0">
                <a:solidFill>
                  <a:srgbClr val="FF00FF"/>
                </a:solidFill>
              </a:rPr>
              <a:pPr eaLnBrk="1" hangingPunct="1"/>
              <a:t>8</a:t>
            </a:fld>
            <a:r>
              <a:rPr lang="en-US" altLang="zh-CN" b="0">
                <a:solidFill>
                  <a:srgbClr val="FF00FF"/>
                </a:solidFill>
              </a:rPr>
              <a:t>/26</a:t>
            </a:r>
          </a:p>
        </p:txBody>
      </p:sp>
      <p:graphicFrame>
        <p:nvGraphicFramePr>
          <p:cNvPr id="22571" name="Object 85">
            <a:extLst>
              <a:ext uri="{FF2B5EF4-FFF2-40B4-BE49-F238E27FC236}">
                <a16:creationId xmlns:a16="http://schemas.microsoft.com/office/drawing/2014/main" id="{0FE7C1AA-01F5-480D-9826-1109AEB815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43063" y="3105150"/>
          <a:ext cx="2235200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5" name="公式" r:id="rId15" imgW="1104925" imgH="161959" progId="Equation.3">
                  <p:embed/>
                </p:oleObj>
              </mc:Choice>
              <mc:Fallback>
                <p:oleObj name="公式" r:id="rId15" imgW="1104925" imgH="161959" progId="Equation.3">
                  <p:embed/>
                  <p:pic>
                    <p:nvPicPr>
                      <p:cNvPr id="22571" name="Object 85">
                        <a:extLst>
                          <a:ext uri="{FF2B5EF4-FFF2-40B4-BE49-F238E27FC236}">
                            <a16:creationId xmlns:a16="http://schemas.microsoft.com/office/drawing/2014/main" id="{0FE7C1AA-01F5-480D-9826-1109AEB815E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63" y="3105150"/>
                        <a:ext cx="2235200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72" name="Object 87">
            <a:extLst>
              <a:ext uri="{FF2B5EF4-FFF2-40B4-BE49-F238E27FC236}">
                <a16:creationId xmlns:a16="http://schemas.microsoft.com/office/drawing/2014/main" id="{4037675B-2958-4901-A91D-E6BF506ADE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86063" y="3571875"/>
          <a:ext cx="585787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6" name="公式" r:id="rId17" imgW="3324257" imgH="352391" progId="Equation.3">
                  <p:embed/>
                </p:oleObj>
              </mc:Choice>
              <mc:Fallback>
                <p:oleObj name="公式" r:id="rId17" imgW="3324257" imgH="352391" progId="Equation.3">
                  <p:embed/>
                  <p:pic>
                    <p:nvPicPr>
                      <p:cNvPr id="22572" name="Object 87">
                        <a:extLst>
                          <a:ext uri="{FF2B5EF4-FFF2-40B4-BE49-F238E27FC236}">
                            <a16:creationId xmlns:a16="http://schemas.microsoft.com/office/drawing/2014/main" id="{4037675B-2958-4901-A91D-E6BF506ADEB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6063" y="3571875"/>
                        <a:ext cx="5857875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73" name="Object 88">
            <a:extLst>
              <a:ext uri="{FF2B5EF4-FFF2-40B4-BE49-F238E27FC236}">
                <a16:creationId xmlns:a16="http://schemas.microsoft.com/office/drawing/2014/main" id="{A4438355-D904-474E-9798-4627B9E9957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57438" y="4941888"/>
          <a:ext cx="6626225" cy="63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7" name="公式" r:id="rId19" imgW="3876567" imgH="352391" progId="Equation.3">
                  <p:embed/>
                </p:oleObj>
              </mc:Choice>
              <mc:Fallback>
                <p:oleObj name="公式" r:id="rId19" imgW="3876567" imgH="352391" progId="Equation.3">
                  <p:embed/>
                  <p:pic>
                    <p:nvPicPr>
                      <p:cNvPr id="22573" name="Object 88">
                        <a:extLst>
                          <a:ext uri="{FF2B5EF4-FFF2-40B4-BE49-F238E27FC236}">
                            <a16:creationId xmlns:a16="http://schemas.microsoft.com/office/drawing/2014/main" id="{A4438355-D904-474E-9798-4627B9E995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7438" y="4941888"/>
                        <a:ext cx="6626225" cy="630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74" name="Object 89">
            <a:extLst>
              <a:ext uri="{FF2B5EF4-FFF2-40B4-BE49-F238E27FC236}">
                <a16:creationId xmlns:a16="http://schemas.microsoft.com/office/drawing/2014/main" id="{801E9600-F2EA-451F-9368-6D346A38EF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71625" y="5634038"/>
          <a:ext cx="863600" cy="665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8" name="公式" r:id="rId21" imgW="466680" imgH="352391" progId="Equation.3">
                  <p:embed/>
                </p:oleObj>
              </mc:Choice>
              <mc:Fallback>
                <p:oleObj name="公式" r:id="rId21" imgW="466680" imgH="352391" progId="Equation.3">
                  <p:embed/>
                  <p:pic>
                    <p:nvPicPr>
                      <p:cNvPr id="22574" name="Object 89">
                        <a:extLst>
                          <a:ext uri="{FF2B5EF4-FFF2-40B4-BE49-F238E27FC236}">
                            <a16:creationId xmlns:a16="http://schemas.microsoft.com/office/drawing/2014/main" id="{801E9600-F2EA-451F-9368-6D346A38EF5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25" y="5634038"/>
                        <a:ext cx="863600" cy="665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75" name="Object 91">
            <a:extLst>
              <a:ext uri="{FF2B5EF4-FFF2-40B4-BE49-F238E27FC236}">
                <a16:creationId xmlns:a16="http://schemas.microsoft.com/office/drawing/2014/main" id="{7667712F-0E1B-4616-9EC5-BF01318816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14625" y="5715000"/>
          <a:ext cx="6035675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9" name="公式" r:id="rId23" imgW="3686041" imgH="352391" progId="Equation.3">
                  <p:embed/>
                </p:oleObj>
              </mc:Choice>
              <mc:Fallback>
                <p:oleObj name="公式" r:id="rId23" imgW="3686041" imgH="352391" progId="Equation.3">
                  <p:embed/>
                  <p:pic>
                    <p:nvPicPr>
                      <p:cNvPr id="22575" name="Object 91">
                        <a:extLst>
                          <a:ext uri="{FF2B5EF4-FFF2-40B4-BE49-F238E27FC236}">
                            <a16:creationId xmlns:a16="http://schemas.microsoft.com/office/drawing/2014/main" id="{7667712F-0E1B-4616-9EC5-BF013188166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4625" y="5715000"/>
                        <a:ext cx="6035675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>
            <a:extLst>
              <a:ext uri="{FF2B5EF4-FFF2-40B4-BE49-F238E27FC236}">
                <a16:creationId xmlns:a16="http://schemas.microsoft.com/office/drawing/2014/main" id="{E7DB8D29-29F2-4FC0-A797-BDFC8099C8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" y="285750"/>
            <a:ext cx="5357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rgbClr val="FFFF00"/>
                </a:solidFill>
              </a:rPr>
              <a:t>二</a:t>
            </a:r>
            <a:r>
              <a:rPr lang="en-US" altLang="zh-CN">
                <a:solidFill>
                  <a:srgbClr val="FFFF00"/>
                </a:solidFill>
              </a:rPr>
              <a:t>. </a:t>
            </a:r>
            <a:r>
              <a:rPr lang="zh-CN" altLang="en-US">
                <a:solidFill>
                  <a:srgbClr val="FFFF00"/>
                </a:solidFill>
              </a:rPr>
              <a:t>能流密度</a:t>
            </a:r>
            <a:r>
              <a:rPr lang="zh-CN" altLang="en-US">
                <a:solidFill>
                  <a:schemeClr val="bg1"/>
                </a:solidFill>
              </a:rPr>
              <a:t>（波的能量传播）</a:t>
            </a:r>
          </a:p>
        </p:txBody>
      </p:sp>
      <p:sp>
        <p:nvSpPr>
          <p:cNvPr id="25605" name="Text Box 5">
            <a:extLst>
              <a:ext uri="{FF2B5EF4-FFF2-40B4-BE49-F238E27FC236}">
                <a16:creationId xmlns:a16="http://schemas.microsoft.com/office/drawing/2014/main" id="{4FD3C92F-316F-4DAD-9937-AB689700CF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" y="857250"/>
            <a:ext cx="40719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66FFFF"/>
                </a:solidFill>
              </a:rPr>
              <a:t>1. </a:t>
            </a:r>
            <a:r>
              <a:rPr lang="zh-CN" altLang="en-US">
                <a:solidFill>
                  <a:srgbClr val="66FFFF"/>
                </a:solidFill>
                <a:latin typeface="Bookman Old Style" panose="02050604050505020204" pitchFamily="18" charset="0"/>
              </a:rPr>
              <a:t>能量密度</a:t>
            </a:r>
          </a:p>
        </p:txBody>
      </p:sp>
      <p:graphicFrame>
        <p:nvGraphicFramePr>
          <p:cNvPr id="25613" name="Object 2">
            <a:extLst>
              <a:ext uri="{FF2B5EF4-FFF2-40B4-BE49-F238E27FC236}">
                <a16:creationId xmlns:a16="http://schemas.microsoft.com/office/drawing/2014/main" id="{E095ADE2-38D1-489E-A025-3E39A2CA9559}"/>
              </a:ext>
            </a:extLst>
          </p:cNvPr>
          <p:cNvGraphicFramePr>
            <a:graphicFrameLocks/>
          </p:cNvGraphicFramePr>
          <p:nvPr/>
        </p:nvGraphicFramePr>
        <p:xfrm>
          <a:off x="3000375" y="5842000"/>
          <a:ext cx="3394075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02" name="公式" r:id="rId3" imgW="3324257" imgH="752543" progId="Equation.3">
                  <p:embed/>
                </p:oleObj>
              </mc:Choice>
              <mc:Fallback>
                <p:oleObj name="公式" r:id="rId3" imgW="3324257" imgH="752543" progId="Equation.3">
                  <p:embed/>
                  <p:pic>
                    <p:nvPicPr>
                      <p:cNvPr id="25613" name="Object 2">
                        <a:extLst>
                          <a:ext uri="{FF2B5EF4-FFF2-40B4-BE49-F238E27FC236}">
                            <a16:creationId xmlns:a16="http://schemas.microsoft.com/office/drawing/2014/main" id="{E095ADE2-38D1-489E-A025-3E39A2CA9559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5" y="5842000"/>
                        <a:ext cx="3394075" cy="827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8" name="Text Box 18">
            <a:extLst>
              <a:ext uri="{FF2B5EF4-FFF2-40B4-BE49-F238E27FC236}">
                <a16:creationId xmlns:a16="http://schemas.microsoft.com/office/drawing/2014/main" id="{25C54F9C-B724-4AB9-BDB9-FD32D3658D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738" y="2428875"/>
            <a:ext cx="518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设绳子的横截面为 </a:t>
            </a:r>
            <a:r>
              <a:rPr lang="en-US" altLang="zh-CN" i="1">
                <a:solidFill>
                  <a:srgbClr val="66FFFF"/>
                </a:solidFill>
              </a:rPr>
              <a:t>S</a:t>
            </a:r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，体密度为</a:t>
            </a:r>
          </a:p>
        </p:txBody>
      </p:sp>
      <p:graphicFrame>
        <p:nvGraphicFramePr>
          <p:cNvPr id="25619" name="Object 3">
            <a:extLst>
              <a:ext uri="{FF2B5EF4-FFF2-40B4-BE49-F238E27FC236}">
                <a16:creationId xmlns:a16="http://schemas.microsoft.com/office/drawing/2014/main" id="{F1F59F59-1B3C-4F4F-925E-6ADCF7E92A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3889375"/>
          <a:ext cx="1154112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03" name="公式" r:id="rId5" imgW="1076178" imgH="752543" progId="Equation.3">
                  <p:embed/>
                </p:oleObj>
              </mc:Choice>
              <mc:Fallback>
                <p:oleObj name="公式" r:id="rId5" imgW="1076178" imgH="752543" progId="Equation.3">
                  <p:embed/>
                  <p:pic>
                    <p:nvPicPr>
                      <p:cNvPr id="25619" name="Object 3">
                        <a:extLst>
                          <a:ext uri="{FF2B5EF4-FFF2-40B4-BE49-F238E27FC236}">
                            <a16:creationId xmlns:a16="http://schemas.microsoft.com/office/drawing/2014/main" id="{F1F59F59-1B3C-4F4F-925E-6ADCF7E92A1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3889375"/>
                        <a:ext cx="1154112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21" name="Object 4">
            <a:extLst>
              <a:ext uri="{FF2B5EF4-FFF2-40B4-BE49-F238E27FC236}">
                <a16:creationId xmlns:a16="http://schemas.microsoft.com/office/drawing/2014/main" id="{68DC3D81-6272-4401-878B-3CF5C4D527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72063" y="2527300"/>
          <a:ext cx="32067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04" name="Equation" r:id="rId7" imgW="76149" imgH="85725" progId="Equation.3">
                  <p:embed/>
                </p:oleObj>
              </mc:Choice>
              <mc:Fallback>
                <p:oleObj name="Equation" r:id="rId7" imgW="76149" imgH="85725" progId="Equation.3">
                  <p:embed/>
                  <p:pic>
                    <p:nvPicPr>
                      <p:cNvPr id="25621" name="Object 4">
                        <a:extLst>
                          <a:ext uri="{FF2B5EF4-FFF2-40B4-BE49-F238E27FC236}">
                            <a16:creationId xmlns:a16="http://schemas.microsoft.com/office/drawing/2014/main" id="{68DC3D81-6272-4401-878B-3CF5C4D5274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2063" y="2527300"/>
                        <a:ext cx="320675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22" name="Text Box 22">
            <a:extLst>
              <a:ext uri="{FF2B5EF4-FFF2-40B4-BE49-F238E27FC236}">
                <a16:creationId xmlns:a16="http://schemas.microsoft.com/office/drawing/2014/main" id="{C3214BFF-84F5-4F25-85F8-FCCE91DB1A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9850" y="2428875"/>
            <a:ext cx="37798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 </a:t>
            </a:r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，则线元单位体积</a:t>
            </a:r>
            <a:r>
              <a:rPr lang="zh-CN" altLang="en-US">
                <a:solidFill>
                  <a:schemeClr val="bg1"/>
                </a:solidFill>
              </a:rPr>
              <a:t>中的</a:t>
            </a:r>
          </a:p>
        </p:txBody>
      </p:sp>
      <p:sp>
        <p:nvSpPr>
          <p:cNvPr id="25623" name="Rectangle 23">
            <a:extLst>
              <a:ext uri="{FF2B5EF4-FFF2-40B4-BE49-F238E27FC236}">
                <a16:creationId xmlns:a16="http://schemas.microsoft.com/office/drawing/2014/main" id="{C8BA64DB-A50D-4FD7-BB65-002450589C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375" y="3114675"/>
            <a:ext cx="4473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机械能（</a:t>
            </a:r>
            <a:r>
              <a:rPr lang="zh-CN" altLang="en-US">
                <a:solidFill>
                  <a:srgbClr val="FFFF00"/>
                </a:solidFill>
              </a:rPr>
              <a:t>能量密度</a:t>
            </a:r>
            <a:r>
              <a:rPr lang="zh-CN" altLang="en-US">
                <a:solidFill>
                  <a:schemeClr val="bg1"/>
                </a:solidFill>
              </a:rPr>
              <a:t>）：</a:t>
            </a:r>
            <a:endParaRPr lang="zh-CN" altLang="en-US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25625" name="Rectangle 25">
            <a:extLst>
              <a:ext uri="{FF2B5EF4-FFF2-40B4-BE49-F238E27FC236}">
                <a16:creationId xmlns:a16="http://schemas.microsoft.com/office/drawing/2014/main" id="{7FB090A4-CA49-4BD2-89DD-72D16235BC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088" y="5472113"/>
            <a:ext cx="30083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rgbClr val="66FFFF"/>
                </a:solidFill>
                <a:latin typeface="宋体" panose="02010600030101010101" pitchFamily="2" charset="-122"/>
              </a:rPr>
              <a:t>平均能量密度</a:t>
            </a:r>
          </a:p>
        </p:txBody>
      </p:sp>
      <p:graphicFrame>
        <p:nvGraphicFramePr>
          <p:cNvPr id="25627" name="Object 5">
            <a:extLst>
              <a:ext uri="{FF2B5EF4-FFF2-40B4-BE49-F238E27FC236}">
                <a16:creationId xmlns:a16="http://schemas.microsoft.com/office/drawing/2014/main" id="{027043B7-17DE-438C-B69F-A2702D9F67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19925" y="5067300"/>
          <a:ext cx="12176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05" name="公式" r:id="rId9" imgW="1143153" imgH="314427" progId="Equation.3">
                  <p:embed/>
                </p:oleObj>
              </mc:Choice>
              <mc:Fallback>
                <p:oleObj name="公式" r:id="rId9" imgW="1143153" imgH="314427" progId="Equation.3">
                  <p:embed/>
                  <p:pic>
                    <p:nvPicPr>
                      <p:cNvPr id="25627" name="Object 5">
                        <a:extLst>
                          <a:ext uri="{FF2B5EF4-FFF2-40B4-BE49-F238E27FC236}">
                            <a16:creationId xmlns:a16="http://schemas.microsoft.com/office/drawing/2014/main" id="{027043B7-17DE-438C-B69F-A2702D9F67C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9925" y="5067300"/>
                        <a:ext cx="12176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28" name="Object 6">
            <a:extLst>
              <a:ext uri="{FF2B5EF4-FFF2-40B4-BE49-F238E27FC236}">
                <a16:creationId xmlns:a16="http://schemas.microsoft.com/office/drawing/2014/main" id="{367D12A3-3EF0-429B-AC46-573751C04B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1050" y="3889375"/>
          <a:ext cx="912813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06" name="公式" r:id="rId11" imgW="838251" imgH="752543" progId="Equation.3">
                  <p:embed/>
                </p:oleObj>
              </mc:Choice>
              <mc:Fallback>
                <p:oleObj name="公式" r:id="rId11" imgW="838251" imgH="752543" progId="Equation.3">
                  <p:embed/>
                  <p:pic>
                    <p:nvPicPr>
                      <p:cNvPr id="25628" name="Object 6">
                        <a:extLst>
                          <a:ext uri="{FF2B5EF4-FFF2-40B4-BE49-F238E27FC236}">
                            <a16:creationId xmlns:a16="http://schemas.microsoft.com/office/drawing/2014/main" id="{367D12A3-3EF0-429B-AC46-573751C04BF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3889375"/>
                        <a:ext cx="912813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29" name="Object 7">
            <a:extLst>
              <a:ext uri="{FF2B5EF4-FFF2-40B4-BE49-F238E27FC236}">
                <a16:creationId xmlns:a16="http://schemas.microsoft.com/office/drawing/2014/main" id="{2AD79FF5-2B74-44EB-B2F0-5AE445E0EE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67050" y="4818063"/>
          <a:ext cx="3903663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07" name="公式" r:id="rId13" imgW="3838645" imgH="752543" progId="Equation.3">
                  <p:embed/>
                </p:oleObj>
              </mc:Choice>
              <mc:Fallback>
                <p:oleObj name="公式" r:id="rId13" imgW="3838645" imgH="752543" progId="Equation.3">
                  <p:embed/>
                  <p:pic>
                    <p:nvPicPr>
                      <p:cNvPr id="25629" name="Object 7">
                        <a:extLst>
                          <a:ext uri="{FF2B5EF4-FFF2-40B4-BE49-F238E27FC236}">
                            <a16:creationId xmlns:a16="http://schemas.microsoft.com/office/drawing/2014/main" id="{2AD79FF5-2B74-44EB-B2F0-5AE445E0EEE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7050" y="4818063"/>
                        <a:ext cx="3903663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30" name="Object 8">
            <a:extLst>
              <a:ext uri="{FF2B5EF4-FFF2-40B4-BE49-F238E27FC236}">
                <a16:creationId xmlns:a16="http://schemas.microsoft.com/office/drawing/2014/main" id="{786195EF-2F8C-4F1D-8356-B2AE05BED2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59113" y="3562350"/>
          <a:ext cx="4170362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08" name="公式" r:id="rId15" imgW="4238657" imgH="1152389" progId="Equation.3">
                  <p:embed/>
                </p:oleObj>
              </mc:Choice>
              <mc:Fallback>
                <p:oleObj name="公式" r:id="rId15" imgW="4238657" imgH="1152389" progId="Equation.3">
                  <p:embed/>
                  <p:pic>
                    <p:nvPicPr>
                      <p:cNvPr id="25630" name="Object 8">
                        <a:extLst>
                          <a:ext uri="{FF2B5EF4-FFF2-40B4-BE49-F238E27FC236}">
                            <a16:creationId xmlns:a16="http://schemas.microsoft.com/office/drawing/2014/main" id="{786195EF-2F8C-4F1D-8356-B2AE05BED23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3562350"/>
                        <a:ext cx="4170362" cy="115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9" name="灯片编号占位符 1">
            <a:extLst>
              <a:ext uri="{FF2B5EF4-FFF2-40B4-BE49-F238E27FC236}">
                <a16:creationId xmlns:a16="http://schemas.microsoft.com/office/drawing/2014/main" id="{3D56C10F-5174-4FB9-8F91-A944037C70D7}"/>
              </a:ext>
            </a:extLst>
          </p:cNvPr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44AF7F1-A9AB-4F35-88AF-94F279B65909}" type="slidenum">
              <a:rPr lang="en-US" altLang="zh-CN" b="0">
                <a:solidFill>
                  <a:srgbClr val="FF00FF"/>
                </a:solidFill>
              </a:rPr>
              <a:pPr eaLnBrk="1" hangingPunct="1"/>
              <a:t>9</a:t>
            </a:fld>
            <a:r>
              <a:rPr lang="en-US" altLang="zh-CN" b="0">
                <a:solidFill>
                  <a:srgbClr val="FF00FF"/>
                </a:solidFill>
              </a:rPr>
              <a:t>/26</a:t>
            </a:r>
          </a:p>
        </p:txBody>
      </p:sp>
      <p:pic>
        <p:nvPicPr>
          <p:cNvPr id="16" name="Picture 53" descr="H:\下册\2013年\素材\绳波.gif">
            <a:extLst>
              <a:ext uri="{FF2B5EF4-FFF2-40B4-BE49-F238E27FC236}">
                <a16:creationId xmlns:a16="http://schemas.microsoft.com/office/drawing/2014/main" id="{4614D20E-8709-4DBE-B71C-F307C83FF9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75" y="428625"/>
            <a:ext cx="371475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7" name="Object 9">
            <a:extLst>
              <a:ext uri="{FF2B5EF4-FFF2-40B4-BE49-F238E27FC236}">
                <a16:creationId xmlns:a16="http://schemas.microsoft.com/office/drawing/2014/main" id="{17BF3BC6-666A-487F-BC40-9CF68E4724C6}"/>
              </a:ext>
            </a:extLst>
          </p:cNvPr>
          <p:cNvGraphicFramePr>
            <a:graphicFrameLocks/>
          </p:cNvGraphicFramePr>
          <p:nvPr/>
        </p:nvGraphicFramePr>
        <p:xfrm>
          <a:off x="2500313" y="1500188"/>
          <a:ext cx="6215062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09" name="Equation" r:id="rId18" imgW="6134125" imgH="752543" progId="Equation.3">
                  <p:embed/>
                </p:oleObj>
              </mc:Choice>
              <mc:Fallback>
                <p:oleObj name="Equation" r:id="rId18" imgW="6134125" imgH="752543" progId="Equation.3">
                  <p:embed/>
                  <p:pic>
                    <p:nvPicPr>
                      <p:cNvPr id="17" name="Object 9">
                        <a:extLst>
                          <a:ext uri="{FF2B5EF4-FFF2-40B4-BE49-F238E27FC236}">
                            <a16:creationId xmlns:a16="http://schemas.microsoft.com/office/drawing/2014/main" id="{17BF3BC6-666A-487F-BC40-9CF68E4724C6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0313" y="1500188"/>
                        <a:ext cx="6215062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28">
            <a:extLst>
              <a:ext uri="{FF2B5EF4-FFF2-40B4-BE49-F238E27FC236}">
                <a16:creationId xmlns:a16="http://schemas.microsoft.com/office/drawing/2014/main" id="{7BE19AC9-6952-40F1-B813-004A4665D4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238" y="1635125"/>
            <a:ext cx="21002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线元能量：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5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5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5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5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5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5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5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5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5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5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5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autoUpdateAnimBg="0"/>
      <p:bldP spid="25605" grpId="0" autoUpdateAnimBg="0"/>
      <p:bldP spid="25618" grpId="0" autoUpdateAnimBg="0"/>
      <p:bldP spid="25622" grpId="0" autoUpdateAnimBg="0"/>
      <p:bldP spid="25623" grpId="0" autoUpdateAnimBg="0"/>
      <p:bldP spid="25625" grpId="0" autoUpdateAnimBg="0"/>
      <p:bldP spid="18" grpId="0" autoUpdateAnimBg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16528</TotalTime>
  <Words>899</Words>
  <Application>Microsoft Office PowerPoint</Application>
  <PresentationFormat>全屏显示(4:3)</PresentationFormat>
  <Paragraphs>181</Paragraphs>
  <Slides>16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9" baseType="lpstr">
      <vt:lpstr>仿宋_GB2312</vt:lpstr>
      <vt:lpstr>黑体</vt:lpstr>
      <vt:lpstr>华文仿宋</vt:lpstr>
      <vt:lpstr>华文中宋</vt:lpstr>
      <vt:lpstr>楷体_GB2312</vt:lpstr>
      <vt:lpstr>宋体</vt:lpstr>
      <vt:lpstr>Arial</vt:lpstr>
      <vt:lpstr>Bookman Old Style</vt:lpstr>
      <vt:lpstr>Symbol</vt:lpstr>
      <vt:lpstr>Times New Roman</vt:lpstr>
      <vt:lpstr>默认设计模板</vt:lpstr>
      <vt:lpstr>公式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xian jiaotong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下册-大学物理</dc:title>
  <dc:creator>yzhang</dc:creator>
  <cp:lastModifiedBy>yzhang</cp:lastModifiedBy>
  <cp:revision>1265</cp:revision>
  <cp:lastPrinted>2022-09-19T01:23:46Z</cp:lastPrinted>
  <dcterms:created xsi:type="dcterms:W3CDTF">1998-11-21T01:35:42Z</dcterms:created>
  <dcterms:modified xsi:type="dcterms:W3CDTF">2022-09-22T09:09:24Z</dcterms:modified>
</cp:coreProperties>
</file>