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61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7DE19-1AF7-4FDA-944B-18E53D408F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FEE4-AF15-471B-A89B-95AB179330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96821-DA9B-4089-8BC6-C5664DF11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11A2-364C-472B-A98F-99EC86553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08573-5BCF-4423-9428-9F6066AE9C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11A2-364C-472B-A98F-99EC86553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08573-5BCF-4423-9428-9F6066AE9C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11A2-364C-472B-A98F-99EC86553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08573-5BCF-4423-9428-9F6066AE9C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11A2-364C-472B-A98F-99EC86553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08573-5BCF-4423-9428-9F6066AE9C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11A2-364C-472B-A98F-99EC86553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08573-5BCF-4423-9428-9F6066AE9C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11A2-364C-472B-A98F-99EC86553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08573-5BCF-4423-9428-9F6066AE9C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11A2-364C-472B-A98F-99EC86553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08573-5BCF-4423-9428-9F6066AE9C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11A2-364C-472B-A98F-99EC86553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08573-5BCF-4423-9428-9F6066AE9C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11A2-364C-472B-A98F-99EC86553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08573-5BCF-4423-9428-9F6066AE9C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11A2-364C-472B-A98F-99EC86553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08573-5BCF-4423-9428-9F6066AE9C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11A2-364C-472B-A98F-99EC86553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08573-5BCF-4423-9428-9F6066AE9C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11A2-364C-472B-A98F-99EC865532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08573-5BCF-4423-9428-9F6066AE9C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50988" y="69850"/>
            <a:ext cx="907256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习题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524000" y="-1841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1" y="1109486"/>
            <a:ext cx="105721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直接力控制方法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间接力控制方法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的区别？</a:t>
            </a:r>
            <a:r>
              <a:rPr lang="zh-CN" altLang="en-US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常见的间接力控制方法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有哪些？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画出</a:t>
            </a:r>
            <a:r>
              <a:rPr lang="zh-CN" altLang="en-US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阻抗控制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的原理图，并说明设计步骤。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阻抗参数选取原则？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7.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下图场景使用力位混合控制方法，回答哪些方向力控制，哪些方向位置控制，对应的位控模式矩阵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和力控模式矩阵如何选择？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998663" y="3792538"/>
            <a:ext cx="3025775" cy="2995612"/>
            <a:chOff x="255373" y="3719055"/>
            <a:chExt cx="3025628" cy="2996937"/>
          </a:xfrm>
        </p:grpSpPr>
        <p:pic>
          <p:nvPicPr>
            <p:cNvPr id="3" name="图片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373" y="3719055"/>
              <a:ext cx="3025628" cy="2950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1939207" y="5873549"/>
              <a:ext cx="1080120" cy="6607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组合 20"/>
            <p:cNvGrpSpPr/>
            <p:nvPr/>
          </p:nvGrpSpPr>
          <p:grpSpPr bwMode="auto">
            <a:xfrm>
              <a:off x="2435376" y="5746823"/>
              <a:ext cx="683697" cy="969169"/>
              <a:chOff x="9567555" y="3652944"/>
              <a:chExt cx="892383" cy="1321166"/>
            </a:xfrm>
          </p:grpSpPr>
          <p:cxnSp>
            <p:nvCxnSpPr>
              <p:cNvPr id="8" name="直接连接符 25"/>
              <p:cNvCxnSpPr>
                <a:cxnSpLocks noChangeShapeType="1"/>
              </p:cNvCxnSpPr>
              <p:nvPr/>
            </p:nvCxnSpPr>
            <p:spPr bwMode="auto">
              <a:xfrm flipH="1">
                <a:off x="9567555" y="4399586"/>
                <a:ext cx="329073" cy="3585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直接连接符 26"/>
              <p:cNvCxnSpPr>
                <a:cxnSpLocks noChangeShapeType="1"/>
              </p:cNvCxnSpPr>
              <p:nvPr/>
            </p:nvCxnSpPr>
            <p:spPr bwMode="auto">
              <a:xfrm flipH="1" flipV="1">
                <a:off x="9896628" y="3769516"/>
                <a:ext cx="2695" cy="6300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" name="文本框 27"/>
              <p:cNvSpPr txBox="1">
                <a:spLocks noChangeArrowheads="1"/>
              </p:cNvSpPr>
              <p:nvPr/>
            </p:nvSpPr>
            <p:spPr bwMode="auto">
              <a:xfrm>
                <a:off x="10150238" y="4327253"/>
                <a:ext cx="309700" cy="502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</a:rPr>
                  <a:t>y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文本框 28"/>
              <p:cNvSpPr txBox="1">
                <a:spLocks noChangeArrowheads="1"/>
              </p:cNvSpPr>
              <p:nvPr/>
            </p:nvSpPr>
            <p:spPr bwMode="auto">
              <a:xfrm>
                <a:off x="9567555" y="3652944"/>
                <a:ext cx="309700" cy="502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</a:rPr>
                  <a:t>z</a:t>
                </a: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" name="直接连接符 29"/>
              <p:cNvCxnSpPr>
                <a:cxnSpLocks noChangeShapeType="1"/>
              </p:cNvCxnSpPr>
              <p:nvPr/>
            </p:nvCxnSpPr>
            <p:spPr bwMode="auto">
              <a:xfrm>
                <a:off x="9896628" y="4399586"/>
                <a:ext cx="5633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文本框 30"/>
              <p:cNvSpPr txBox="1">
                <a:spLocks noChangeArrowheads="1"/>
              </p:cNvSpPr>
              <p:nvPr/>
            </p:nvSpPr>
            <p:spPr bwMode="auto">
              <a:xfrm flipH="1">
                <a:off x="9657565" y="4471921"/>
                <a:ext cx="645073" cy="502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</a:rPr>
                  <a:t>x</a:t>
                </a: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GQzNzI3ODYxZGU5ZmExN2U4ZTQ2ZWZjMTViYzEzOT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华文中宋</vt:lpstr>
      <vt:lpstr>黑体</vt:lpstr>
      <vt:lpstr>微软雅黑</vt:lpstr>
      <vt:lpstr>Arial Unicode MS</vt:lpstr>
      <vt:lpstr>等线 Light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晔</dc:creator>
  <cp:lastModifiedBy>pc</cp:lastModifiedBy>
  <cp:revision>2</cp:revision>
  <dcterms:created xsi:type="dcterms:W3CDTF">2024-04-18T03:32:00Z</dcterms:created>
  <dcterms:modified xsi:type="dcterms:W3CDTF">2024-04-18T06:46:04Z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B150BBD03B534336BE6638CF021706DF_12</vt:lpwstr>
  </property>
  <property fmtid="{D5CDD505-2E9C-101B-9397-08002B2CF9AE}" pid="3" name="KSOProductBuildVer">
    <vt:lpwstr>2052-11.1.0.14650</vt:lpwstr>
  </property>
</Properties>
</file>