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61" autoAdjust="0"/>
    <p:restoredTop sz="94660"/>
  </p:normalViewPr>
  <p:slideViewPr>
    <p:cSldViewPr>
      <p:cViewPr varScale="1">
        <p:scale>
          <a:sx n="86" d="100"/>
          <a:sy n="86" d="100"/>
        </p:scale>
        <p:origin x="1375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7T12:12:14.1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5898 2234 2168 0,'0'-3'67'0,"0"-5"84"15,0 0 41-15,0-1 47 16,0-3 26-16,0 5 14 15,-4 1 0-15,4 4 32 0,0 4 56 16,-7 14 31-16,-5 7-12 16,-5 17-51-16,-11 12-18 15,-10 12-41 1,2-1-40-16,-2 6-108 16,8-10-75-16,8-2-132 15,7-10-163-15,9-5-312 16,7-32-560-16,7 6 0 15,1-14 0-15,4-5 0 16</inkml:trace>
  <inkml:trace contextRef="#ctx0" brushRef="#br0" timeOffset="243.33">5792 2604 3964 0,'5'-3'22'16,"-5"-1"14"-16,0 2 68 15,3 0 62-15,0 6 45 16,-2 12 64-16,1 13 54 15,-5 8 35-15,-3 15 4 16,-8 5 12-16,2 7-25 16,-3-4-13-16,3-3-97 15,4-9-142-15,3-6-118 16,2-13-115-16,3-5-103 16,0-9-87-16,3-8-131 15,7-7-252-15,-1-14-379 16,2-9 0-16,-1-11 0 15,2-12 0-15</inkml:trace>
  <inkml:trace contextRef="#ctx0" brushRef="#br0" timeOffset="721.61">5830 2608 3832 0,'3'-4'8'16,"3"-3"22"-16,5-6 39 15,8 0 20-15,3-8 14 16,3 0 15-1,2 0 14-15,0 3 18 16,-3-2 16-16,0 4 10 16,-4 2 3-16,-1 3-18 15,1 4-26-15,-2 3-2 16,0 7 25-16,-3 9 62 16,1 7 27-16,-3 14 10 15,-7 9 13-15,-1 9-10 16,-3 6-12-16,-2 3-3 15,-3-3-12-15,-1-6-19 16,-1-2-40-16,1-7-76 16,-3-9-42-16,6-6-43 15,-4-4-112-15,4-8-70 16,-2-5-102-16,-3 0-166 16,6-6-364-16,-9-10-478 15,-5-10 0-15,-8-13 0 16,-4-13 0-16</inkml:trace>
  <inkml:trace contextRef="#ctx0" brushRef="#br0" timeOffset="1081.45">5869 2652 5488 0,'0'-3'57'16,"0"-3"50"-16,0 1 0 15,0 2-20-15,0-3-5 16,5 4 12-16,4 2 4 15,9 0 2-15,-2 0 1 16,4 2 4-16,1 0-62 16,-9 2-56-16,-7-1 18 15,-5 5 52-15,-10 5 34 16,-7 5 17-16,-5 4 36 16,-3 2 16-16,-4 2 8 15,8-5-6 1,9-3-16-16,6-7-28 15,3-4-66-15,3-4-66 16,6 0-107-16,8-6-44 16,5-2-74-16,10-3-112 0,-6-4-117 15,11-7-295 1,-18-4-346-16,-5-3 0 16,-15-1 0-16,-6-3 0 15</inkml:trace>
  <inkml:trace contextRef="#ctx0" brushRef="#br0" timeOffset="1496.98">5266 2556 4844 0,'0'0'89'16,"0"-3"38"-16,0 0 36 15,0-2 46-15,7-1 33 16,10-4 36-16,17-5 55 16,16-3 2-16,18-8 0 15,7-3-1-15,8 0-88 16,-1-1-39-16,-8 0-35 15,-9 3-47-15,-12 1-31 16,-17 8-38-16,-12 3-54 16,-15 8-2-16,-4 2 0 15,-5 2 0-15,0 1 0 16,0 2 0-16,0 0 0 16,0-2 0-16,-2 4-242 15,2 3-155-15,32 4-1113 16,-32 0 0-16,0 2 0 15,7-8 0-15</inkml:trace>
  <inkml:trace contextRef="#ctx0" brushRef="#br0" timeOffset="2150.44">6363 2319 4336 0,'0'0'85'16,"0"-3"55"-16,0 0 23 16,3-2 39-16,6-6 60 15,4 0 48-15,6-6 34 16,8 2 8-16,0 2-1 16,-2 5 0-1,1 3-85-15,-10 4-63 16,-2 5-17-16,-8 2-57 15,-3 6-74-15,-12 2-67 16,-6 11-104-16,-7 2-68 16,-1 3-32-16,-5 1-17 15,1-5 1-15,5-6 19 16,5-4 20-16,4-10 53 16,4-4 55-16,3-5 37 15,4-7 87-15,2-2 62 16,2 0 54-16,1-2 16 15,3 3-10-15,0 6-14 16,3 3-8-16,1 9 11 16,-4 13 1-16,-3 9-15 15,-4 18-19-15,-4 12 1 16,-7 8-24-16,2 3 3 16,-2-4 8-16,4-8 4 15,1-6-105-15,4-10-170 16,1-10-98-16,2-7-71 15,0-7-105-15,12-15-313 16,-4-9-466-16,1-11 0 16,4-17 0-16,2-15 0 15</inkml:trace>
  <inkml:trace contextRef="#ctx0" brushRef="#br0" timeOffset="2385.35">6584 2358 5664 0,'3'-11'66'0,"3"-2"90"15,6-6 53-15,5-2 20 16,4-4 8-16,3 8 6 16,0 3-1-16,-3 7-1 15,-2 4 11-15,2 6 1 16,-5 7-67 0,-4 5-88-16,-3 3-100 15,-6 3-105-15,-3 6-117 16,-10 1-100-16,-7 1-109 15,-1-9-210-15,-5-8-625 0,-6 10 0 16,5-9 0 0,5-8 0-16</inkml:trace>
  <inkml:trace contextRef="#ctx0" brushRef="#br0" timeOffset="3131.09">6613 2433 4596 0,'0'0'70'15,"0"-6"48"-15,0 1 26 0,0 1 44 16,6-3 61-1,7 3 16-15,4 1 3 16,2 1-5-16,4 1-104 16,-11 2-43-16,-4 5-98 15,-5 4-83-15,-6 8-50 16,-13 3-53-16,-2 7-64 16,-7-2-16-16,-2 0 1 15,2-3 15-15,4-8 119 16,9-7 55-16,2-3 37 15,7-5 28-15,0-5 15 16,3-7 7-16,3-8 8 16,3-5-1-16,4-8 16 15,-2 1 13-15,-2 4 6 16,-1 3-5-16,-2 8-15 16,-6 12 10-16,-5 10 13 15,-4 9 7-15,-6 14 9 16,-8 5 18-16,1 14 0 15,2 2-20-15,0 8-17 16,9-5 0-16,5 0 8 16,5-6-5-16,8-6 2 15,2-7-3-15,4-5-6 16,2-6-18 0,7-5-12-16,4-4 3 15,4-8 4-15,4-2 1 16,5-7-2-16,4-12 7 15,2-6 0-15,-2-7-17 16,-5-8-24-16,-10-1-8 16,-13-3-23-16,-12 4-7 15,-9 2-5-15,-8 6 0 16,-4 7 10-16,-4 9 15 16,-1 7 33-16,0 2 44 15,4 8 47-15,1 5 28 16,9 1 21-16,4-1 0 15,6 4-2-15,5 1-10 16,10 1-7-16,9 2-23 16,7 1-36-16,13 3-32 15,7-2-29-15,9-3-20 16,-5-3-4-16,-2-3-61 16,-11-3-169-16,-11 0-93 15,-8 3-170-15,-20-2-925 16,-20 2 0-16,-14 1 0 15,-20-4 0-15</inkml:trace>
  <inkml:trace contextRef="#ctx0" brushRef="#br0" timeOffset="4153.29">5630 3724 3528 0,'0'3'42'15,"-2"2"49"-15,2-2 30 16,0 1 24-16,0-1 14 16,0-5 9-16,0 1 15 15,0 1 22-15,2 0 34 16,-2-3 64-16,3-1 61 16,3-2 11-16,6-5-29 15,3-4-25-15,4-2-13 16,4-9-11-1,4-3-13-15,-4-8-23 16,4 0-33-16,-5-4-65 16,-2 7-103-16,-5-1-60 15,-3 7 0-15,-6 4 0 16,-3 6 0-16,-2 2 0 16,-1 6 0-16,0 3 0 15,0 3 0-15,2 2 0 16,-2 2 0-16,0 0 0 15,0 0 0-15,0 0 0 16,0 0 0-16,0 0 0 16,0 0 0-16,0 0 0 15,0 0 0-15,0 0 0 16,0 0 0-16,0 0 0 16,0 0 0-16,3 2 0 15,3 5 0-15,5 8 0 16,10 7 0-16,4 9 0 15,2 4 0-15,3 4 0 16,-1-5 0-16,-4 2 0 16,-3-5 0-16,-1 0 0 15,-8-8 0-15,1 0 0 16,-8-8 0-16,-2-2 0 16,0-5 0-16,-4-5 0 15,0-1 0 1,0-1 0-16,0-1-3 15,-5 0-347-15,-1-6-1217 16,-9 6 0-16,-6-4 0 16,-11 0 0-16</inkml:trace>
  <inkml:trace contextRef="#ctx0" brushRef="#br0" timeOffset="13422.08">14826 3083 5320 0,'0'-6'72'16,"0"-2"104"-16,-4-1 75 16,1-2 36-16,2 2 0 15,-5 3 0-15,-7 5 0 16,-3 5 0-16,-9 6 0 16,-9 16 0-16,-3 10-71 15,-3 15-106-15,4 11-73 16,0 7-37-16,9 3 0 15,6 3 0-15,6-7 0 16,11-2-187-16,8-10-117 16,33-9-163-1,-7-14-256-15,8-17-579 0,6-14 0 16,-1-18 0 0</inkml:trace>
  <inkml:trace contextRef="#ctx0" brushRef="#br0" timeOffset="13707.21">15001 3103 5840 0,'3'-4'28'16,"-3"0"-8"-1,0 1 6-15,-3 3 8 16,-3 7 10-16,-5 16 0 16,-8 10 4-16,-9 11-20 15,-4 9-34-15,-1 3-56 16,3-4-112-16,25-15-153 16,0 4-781-16,-1-12 0 15,9-20 0-15,4-16 0 16</inkml:trace>
  <inkml:trace contextRef="#ctx0" brushRef="#br0" timeOffset="14112.49">15068 2990 4764 0,'0'-6'42'16,"0"-1"2"-16,0 2 24 16,0 5 47-16,0 6 47 15,0 22 53-15,-2 18 18 16,-2 11 14-16,-3 12 7 15,3 4 7-15,1-1-35 16,0-10-3-16,6-7-15 16,1-14-48-16,2-13-29 15,2-11-3-15,5-10-18 16,9-15-15-16,6-16-6 16,8-14-8-16,3-17-6 15,4-12 1 1,-2-8-9-16,-4 4 0 15,-3 0-17-15,-7 12-50 16,-10 13 0-16,-5 15 0 16,-7 6 0-16,-4 13 0 0,2 5 0 15,-4 4 0-15,2 0 0 16,-1 3 0-16,0-1-168 16,0 1-144-16,-36 1-301 15,37-20-806 1,-2 23 0-16,-1 2 0 15,-2 0 0-15</inkml:trace>
  <inkml:trace contextRef="#ctx0" brushRef="#br0" timeOffset="15328.14">15775 3447 5072 0,'0'0'48'0,"0"0"30"15,0 0 7-15,0 0 2 16,0 0-4-1,0 0 2-15,0 2 1 16,-3 3 9-16,-2 3 5 16,-2 2 3-16,1 1-47 15,-5 0-74-15,4 1-82 16,4 1-146-16,21-5-876 16,-24 2 0-16,0-5 0 15,-2-7 0-15</inkml:trace>
  <inkml:trace contextRef="#ctx0" brushRef="#br0" timeOffset="17041.09">16296 3270 6004 0,'0'-1'160'0,"0"-2"58"15,0 2 1-15,0-2 0 16,0 1-1-16,1 0 1 15,10-1 0-15,8 1-1 16,15-2 1-16,10-1 0 16,11-1-160-16,4-1-59 15,-4 0 0-15,-4-2 0 16,-4 0 0-16,-6 2 0 16,-10-1 0-16,-7 2 0 15,-9-1 0-15,-5 3 0 16,-3 2 0-16,-6 0-84 15,-1 1-217-15,-11-1-193 16,15 2-968-16,-18 0 0 16,-7 0 0-16,-7-2 0 15</inkml:trace>
  <inkml:trace contextRef="#ctx0" brushRef="#br0" timeOffset="17425.23">16451 3005 5408 0,'0'-7'130'16,"-2"-1"62"-16,2 1 18 15,-1 0-7-15,-1-2-19 16,1 9 56-1,1 9 38-15,0 9 0 16,-2 8 1-16,2 14-1 16,-3 9-130-16,2 5-61 15,-2-2-19-15,-1-1 7 16,4-4 19-16,-3-7-55 16,-1-6-39-16,4-6 0 15,0-7 0-15,0-8 0 16,0-4 0-16,0-5 0 15,0-1-102-15,0-1-241 16,4-20-320-16,-1-26-753 16,-3 34 0-16,4-6 0 15,-1-5 0-15</inkml:trace>
  <inkml:trace contextRef="#ctx0" brushRef="#br0" timeOffset="17867.82">16842 2851 5828 0,'2'-7'29'16,"-1"2"47"-16,5 0 17 15,11-2 32-15,7 4 18 16,10 10 20-16,-1 13 32 15,2 10 28-15,-11 19 13 16,-15 11 0-16,-12 9-29 16,-10 0-46-16,-10 5-18 15,-6-10-32-15,-4 5-110 16,2-10-198-16,8 5-239 16,-15-14-1031-16,16 10 0 15,4-11 0-15,10-14 0 16</inkml:trace>
  <inkml:trace contextRef="#ctx0" brushRef="#br0" timeOffset="18005.77">17375 3619 8191 0,'0'-1'0'0,"0"0"0"15,0 1 0-15,0 0 0 16,0-4-126-16,0 9-261 15,0-6-1148-15,-5 2 0 16,-7-1 0 0,-4-5 0-16</inkml:trace>
  <inkml:trace contextRef="#ctx0" brushRef="#br0" timeOffset="19217.18">18305 3348 5620 0,'0'0'14'0,"0"0"8"16,0 0 18-16,4 0 86 16,6 0 48-16,8-3 24 15,11-1-2-15,9-2 1 16,3-6 3-16,-2-5 8 15,-4-1-3-15,-8 0-11 16,-11-3-10-16,-9-1-93 16,-10-2-50-16,-11 0-29 15,-7 0-2-15,-8 0-3 16,-2 8-7 0,-6 4 1-16,0 10-8 15,3 9 16-15,0 9 11 0,0 9 21 16,4 7 1-16,4 6 5 15,6 5 4 1,5-1 2-16,9-2 4 0,6-1-9 16,3-6-3-16,10 0-102 15,3-8-154 1,5-4-103-16,10-3-138 16,22-9-970-16,-11-6 0 15,2-12 0-15,6-9 0 16</inkml:trace>
  <inkml:trace contextRef="#ctx0" brushRef="#br0" timeOffset="19456.27">18716 3233 5940 0,'2'-3'26'0,"-1"0"1"0,4 0-7 15,2 1 10 1,3 0 33-16,10 2 35 15,6 0 42-15,5 0 27 16,7 0 22-16,3-1 3 16,-2 1-25-16,-5-3-17 15,-5 2-77-15,-7-1-117 16,-8 2-120-16,-9 0-161 16,-7-4-1024-16,-15 10 0 15,-10-2 0-15,-16 3 0 16</inkml:trace>
  <inkml:trace contextRef="#ctx0" brushRef="#br0" timeOffset="19636.23">18588 3335 5380 0,'0'0'44'15,"0"0"27"-15,1 0-4 16,6 0 22-16,15 0 46 16,17 0 12-16,18-2-3 15,17 0 0-15,7-1-86 16,-3 1-66-16,-11-2-149 15,-13 8-261-15,-10-24-721 16,-11 13 0-16,-9-2 0 16,-6-7 0-16</inkml:trace>
  <inkml:trace contextRef="#ctx0" brushRef="#br0" timeOffset="20079.18">19375 3117 5896 0,'0'-4'76'16,"0"-1"82"-16,0-1-2 15,0 2-1-15,-3 0 10 16,-6 9 12-16,-6 8 2 16,0 9 23-16,-7 4 27 15,6 9 1-15,2 3-77 16,7-1-82-16,4-2 3 15,10-3 1-15,-1-7-11 16,8-4-11-16,2-6-3 16,6-5-22-16,7-6-28 15,2-8 0-15,-2-5 0 16,-1-9 0-16,-2-5 0 16,-8-8 0-16,-7-2 0 15,-1-3 0-15,-10 2 0 16,-6 0 0-16,-9 4 0 15,-3 5 0-15,-4 3 0 16,-1 3 0-16,2 4 0 16,6 3 0-1,2 5-23-15,7 6-215 0,2 1-116 16,4-3-203-16,0 7-846 16,7 8 0-1,3-3 0-15,0 0 0 16</inkml:trace>
  <inkml:trace contextRef="#ctx0" brushRef="#br0" timeOffset="20281.99">20108 3462 8191 0,'0'3'0'0,"0"0"0"15,0-1 0-15,3 1-141 16,-1 3-196-16,76 1-1205 16,-61-7 0-16,-4 1 0 15,-4-5 0-15</inkml:trace>
  <inkml:trace contextRef="#ctx0" brushRef="#br0" timeOffset="43861.23">191 3274 4656 0,'0'0'38'0,"0"0"38"16,0 0 23-16,0 0 25 15,0 0 12-15,0-1 5 16,0 1 6-16,0-3 9 16,0 3 30-16,3-4 89 15,8 0 8-15,10 0-8 16,12-6-21-16,12-3-24 15,8-3-12-15,6-4-6 16,-4-1-6 0,-3-2-8-16,-6-1-31 0,-11 2-89 15,-8 3-107-15,-12 5-63 16,-6 5-73-16,-6 5-73 16,-6 4-77-1,-6 0-67-15,-2 6-60 16,-5 4-66-16,-11 2-78 15,-2 1 0-15,-1 3 67 16,0-5 74-16,3 0 134 16,12-6 127-16,3-3 128 15,4 0 100-15,2-2 85 16,6-2 71-16,-4 2 93 16,4 5 34-16,0 8 10 15,-3 8-29-15,-3 10-44 16,1 15-37-16,-1 6-19 15,0 5-16-15,-1 9-17 16,1-2-4-16,1 5-15 16,0-5-33-16,4-1-14 15,-1-12-25-15,4-5-77 16,-2-8-62-16,1-7-86 16,2-8-69-16,-1-4-66 15,1-4-58-15,3-7-221 16,3-44-461-16,-2 23 0 15,0-13 0-15</inkml:trace>
  <inkml:trace contextRef="#ctx0" brushRef="#br0" timeOffset="44188.58">438 3591 4984 0,'0'-2'25'15,"3"-3"14"-15,-3 3-1 16,3-3 13-16,6-1 46 16,9 0 68-16,11-1 63 15,4-1 56-15,8-4 31 16,-2 1 5 0,0-1-25-16,-5 3-13 15,-5-3 1-15,-8 4-14 16,-4-1-45-16,-5 4-68 15,-6 1-63-15,0-1-57 16,-3 4-29-16,-3-2-7 16,0 2-10-16,0-3-217 15,3 2-160-15,6 1-413 16,-12-1-553-16,-3-2 0 16,-7 0 0-16,-6-1 0 15</inkml:trace>
  <inkml:trace contextRef="#ctx0" brushRef="#br0" timeOffset="62722.25">8878 5832 4452 0,'0'-2'63'0,"0"2"21"0,0-2 27 16,0 0 16-16,0-1 4 15,0 3 0-15,0 0-2 16,0-4-3-16,0 4 0 15,0 0 0-15,0-1-64 16,0 1-18-16,0 0-19 16,0 0-8-16,0 0 5 15,0 0 9-15,-3 0 8 16,-1 1 35-16,-4 6 4 16,-4 1 26-1,-6 8 28-15,-5 3 28 0,-5 5 16 16,-8 0 5-1,-7 9 40-15,-9-1-9 16,-7 5-6-16,3-2-32 16,6 0-5-16,6-7-25 15,12-3-28-15,11-7-50 16,6-3-107-16,7-5-139 16,5-2-216-16,5-3-229 15,19-14-738-15,-9 0 0 16,-2-4 0-16,8-8 0 15</inkml:trace>
  <inkml:trace contextRef="#ctx0" brushRef="#br0" timeOffset="63138.09">8807 5857 4620 0,'2'-5'54'16,"-2"0"15"-16,1-1 18 16,7 2 16-16,5-1 16 15,13 3 12-15,12 4 11 16,14 4 6-16,10 6 12 15,7 7 25-15,4 5-39 16,0 6 3-16,-4 0-6 16,-2-1-1-16,-10-2-1 15,-6-5-3-15,-12-4-7 16,-7-1 3-16,-10-7-5 16,-10-2-6-16,-4-4-9 15,-6-3 0-15,-1-1-4 16,-2 1-129-16,-1-3-160 15,-10-5-215-15,0-13-994 16,-12 13 0-16,-14-3 0 16</inkml:trace>
  <inkml:trace contextRef="#ctx0" brushRef="#br0" timeOffset="64288.43">8700 6180 4532 0,'0'0'61'0,"0"0"28"15,0 0 27-15,3-2 20 16,3 2 10-16,12-4 6 16,7-3 3-16,12-3 2 15,10-2 0-15,2-4 1 16,0 0-63-16,-4 3-27 16,-8-2-27-16,-11 8-24 15,-11 0-10-15,-8 3-7 16,-7 4 7-16,-4 5 17 15,-5 7 3-15,-3 7-5 16,-1 5-12 0,-3 9-11-16,5 3-8 0,8-2-5 15,-1 5-9 1,11-3-9-16,0 0-21 16,7-4-26-16,-1 0-8 15,5-7 2-15,2-4 7 16,-5-5 13-16,0-2 11 15,-3-3 3-15,-5-2-3 16,1-4 4-16,-5 1 10 16,-2-1 10-16,-2 1 8 15,-5 1 6-15,-6 3 5 16,-7-2 0-16,-8 3 3 16,-4 0 9-16,-6-3 25 15,-1-4 19-15,8-1 23 16,0-6 19-16,10-1 30 15,5-2 7-15,9-3-4 16,3-3-4-16,6 1 3 16,5-3-8-16,6-2-9 15,8-3-11-15,9-3-16 16,10 1-18-16,4-3-34 16,5 1-7-16,-1 2 7 15,-1 3 3-15,-5-2-13 16,-12 6-55-16,-8 3-50 15,-12 7-109-15,8 11-427 16,-19-7-512 0,-3 3 0-16,-6 0 0 15,-3-3 0-15</inkml:trace>
  <inkml:trace contextRef="#ctx0" brushRef="#br0" timeOffset="75026.78">12540 5313 5744 0,'-3'-1'28'0,"-7"-1"36"16,-3 1 11-16,-5 0 13 16,-1 1 3-16,2 1 1 15,6 5-1-15,-2 9 4 16,3 6 2-16,-4 12 5 16,5 4-33-16,0 7-33 15,2-1-17-15,1 1-65 16,6-4-44-16,-3-2-104 15,3-8-120-15,13-6-284 16,1-11-491-16,4-14 0 16,4-15 0-16,9-15 0 15</inkml:trace>
  <inkml:trace contextRef="#ctx0" brushRef="#br0" timeOffset="75244.64">12743 5183 5908 0,'0'-3'16'16,"-3"3"3"-16,-4 3 3 15,-5 12 0-15,-5 6 1 16,-4 18 1-16,-4 6-3 16,-1 10-11-16,3-1-43 15,1 6-66-15,4-4-114 16,6-7-135-16,19-16-726 15,-7-3 0-15,5-19 0 16,2-14 0-16</inkml:trace>
  <inkml:trace contextRef="#ctx0" brushRef="#br0" timeOffset="75580.89">12707 5263 4912 0,'0'-5'42'0,"0"2"-12"16,0 0 16-16,0 3 27 15,0 11 14-15,0 13 7 16,0 15 2-16,0 11 4 16,0 9 0-16,2 1 1 15,-1-2-40-15,4-8 13 16,1-12-7-16,6-15 30 16,0-9 39-16,6-11 25 15,5-11 13-15,4-16 8 16,4-10 3-16,4-12 6 15,1-17-4-15,-7-1-3 16,-1-2-10-16,-5 9-75 16,-5 8-98-16,-12 19-133 15,-2 12-137-15,-4 12-112 16,5 13-353-16,-8 8-493 16,3 10 0-16,-5 9 0 15,5 6 0-15</inkml:trace>
  <inkml:trace contextRef="#ctx0" brushRef="#br0" timeOffset="75747.81">13246 5672 6784 0,'0'1'34'0,"0"2"-7"16,2-1-6-16,-1 0-87 15,2 2-59-15,1-7-137 16,15 6-363-16,-13-3-532 15,3-8 0-15,-3-4 0 16,-2-7 0-16</inkml:trace>
  <inkml:trace contextRef="#ctx0" brushRef="#br0" timeOffset="76050.58">13678 5376 5780 0,'0'-3'43'0,"0"-1"31"15,0 1-21-15,0 0-24 16,7-1 8-16,6 3 12 16,12 1 8-16,14-2 1 15,9 1 2-15,8 1-4 16,5-4-52-16,-6 1-57 15,-7-3-4-15,-12 1-1 16,-12 1-88-16,-13-2-126 16,-6 2-269-16,-11-17-493 15,-15 13 0-15,-2-2 0 16,-11-3 0-16</inkml:trace>
  <inkml:trace contextRef="#ctx0" brushRef="#br0" timeOffset="76262.62">13789 5187 4880 0,'0'-7'76'0,"0"0"2"0,4 1-4 16,-1 3 8-16,0 1 13 16,1 13 8-16,5 8 2 15,-3 11 2-15,-1 6-1 16,-2 14-1-16,-6-2-94 16,-5 6-41-16,-4 1-74 15,-2-7-109-15,7-2-211 16,-2-24-586-16,5 6 0 15,0-18 0-15,4-8 0 16</inkml:trace>
  <inkml:trace contextRef="#ctx0" brushRef="#br0" timeOffset="76455.12">14157 4992 4968 0,'0'-4'42'16,"6"0"38"-16,6 4 9 15,4 10 4-15,8 10 7 16,-2 19 3-16,-6 14 0 16,-10 17-5-16,-7 5-18 15,-10 11-17-15,-8-4-116 16,-19 7-177 0,36-8-877-16,-20-8 0 15,7-13 0-15,4-16 0 16</inkml:trace>
  <inkml:trace contextRef="#ctx0" brushRef="#br0" timeOffset="76622.53">14670 5766 6140 0,'3'0'38'0,"-2"-3"21"16,-1 3-21-16,0-2-25 15,2 0-61-15,52 4-284 16,-49-12-849-16,-4 10 0 15,-7-3 0-15,0-5 0 16</inkml:trace>
  <inkml:trace contextRef="#ctx0" brushRef="#br0" timeOffset="77926.59">15615 5201 5528 0,'-1'-6'52'0,"-4"-2"14"16,-2 1 16-16,-10 0 8 16,-5 5-1-16,-6 12-2 15,-3 15 0-15,-3 13 5 16,0 10-4-16,1 11-7 15,6 6-82-15,7-3-56 16,6 4-109-16,7-15-134 16,15-1-316-16,-1-8-424 15,-1-12 0-15,7-17 0 16,1-8 0-16</inkml:trace>
  <inkml:trace contextRef="#ctx0" brushRef="#br0" timeOffset="78322.39">15639 5169 5264 0,'0'-10'74'16,"0"0"8"-16,0-1-5 16,0 1-16-1,0 2-1-15,0 12 1 16,0 10 1-16,0 12 0 15,-3 11-1-15,0 10 0 16,-5 8-85-16,-3 4-49 16,-1-2-74-16,-2 2-84 15,10-9-241-15,-2-34-523 16,3 14 0-16,0-12 0 16,3-16 0-16</inkml:trace>
  <inkml:trace contextRef="#ctx0" brushRef="#br0" timeOffset="79057.95">15713 5201 5632 0,'0'-7'42'16,"0"0"-5"-16,0 1-14 15,3 2-1-15,5 3 6 16,2 12-1-16,7 8 2 16,6 10 1-16,0 9 1 15,1 6 4-15,-5 2-39 16,-3-4 10-16,-4-5 27 15,-1-10 20-15,-4-6 53 16,-1-9 64-16,-3-8 56 16,4-2 1-16,1-11-3 15,4-6-3-15,3-10-3 16,4-11-5-16,5-14-13 16,0-4-20-16,-6 1-58 15,0 6-62-15,-4 8-60 16,-6 12 0-16,-2 8-45 15,-3 9-167-15,-3 6-101 16,0 4-161-16,47 0-955 16,-36 3 0-16,-4-1 0 15,5-1 0-15</inkml:trace>
  <inkml:trace contextRef="#ctx0" brushRef="#br0" timeOffset="79229.67">16216 5066 5936 0,'0'-3'23'0,"3"0"-12"0,4-1 10 16,11 1 12-1,12-1 9-15,14 0 10 16,10 0-36-16,3-2-30 16,-2-2-68-16,-9 2-114 15,-11 0-295-15,-20-2-579 16,-7 0 0-16,-19-3 0 15,-7-3 0-15</inkml:trace>
  <inkml:trace contextRef="#ctx0" brushRef="#br0" timeOffset="79401.85">16361 4851 5320 0,'0'-3'27'16,"0"-1"29"-16,0 4 23 15,0 13 18-15,3 9 8 16,2 20 10-16,-2 11-16 15,0 11-33-15,-4 4-81 16,-9 6-200-16,0-14-931 16,-3 12 0-16,-4-7 0 15,8-11 0-15</inkml:trace>
  <inkml:trace contextRef="#ctx0" brushRef="#br0" timeOffset="79565.89">16741 5472 7168 0,'0'0'6'0,"0"0"-10"16,0 0-58-16,0 1-61 15,0 4-138-15,8 1-390 16,-5-1-563-16,-2-3 0 16,1-4 0-16,-4-6 0 15</inkml:trace>
  <inkml:trace contextRef="#ctx0" brushRef="#br0" timeOffset="79847.95">17084 5258 5936 0,'0'-3'26'15,"0"-1"0"-15,2 1-14 16,9-1 3-16,9-2 1 16,21 2 1-16,16-3-3 15,13 2-12-15,2-1-13 16,-4 0-48-16,-13 4-97 16,-13 2-76-16,-18-13-96 15,-10-2-727-15,-14 12 0 16,-9-4 0-16,-13 0 0 15</inkml:trace>
  <inkml:trace contextRef="#ctx0" brushRef="#br0" timeOffset="80094.03">17212 5071 5556 0,'0'-8'37'16,"-6"1"26"-16,6 0-5 15,-3 0-6-15,0-2 0 16,6 14 5-16,3 3 8 15,2 13 5-15,0 10-2 16,0 9 4-16,-6 9-38 16,-1 5-40-16,-5-3-10 15,-2 2-20-15,2-6-49 16,-1-5-99-16,-3-37-121 16,17 21-315-16,-9-8-366 15,2-10 0-15,3-10 0 16,6 15 0-16</inkml:trace>
  <inkml:trace contextRef="#ctx0" brushRef="#br0" timeOffset="80311.53">17638 4821 5764 0,'0'-3'-1'0,"3"0"17"15,6 5 14-15,9 2 27 16,9 11 27-16,5 14 2 15,0 12-1-15,-7 16-1 16,-11 7-27-16,-11 9-30 16,-14 7-28-16,-11-2-80 15,-13 5-170-15,3-8-940 16,-4-1 0-16,6-11 0 16,6-13 0-16</inkml:trace>
  <inkml:trace contextRef="#ctx0" brushRef="#br0" timeOffset="80474.61">18347 5691 7016 0,'0'1'37'0,"0"3"0"0,0-2 9 16,0 1 20-16,0-1-12 16,0 0-148-16,0 3-189 15,-3-55-1092 1,-6 50 0-16,-7-4 0 0,-10-7 0 15</inkml:trace>
  <inkml:trace contextRef="#ctx0" brushRef="#br0" timeOffset="86162.66">19379 4910 5796 0,'0'-7'50'0,"0"0"44"16,-4 1 49-16,1-3 34 16,-1-1 3-16,-5 8 1 15,-8 4 10-15,-4 12 12 16,-5 9 7-16,-11 19 9 16,-2 11-53-1,3 15-41-15,1 5-68 0,8 2-104 16,9-5-116-16,10-1-125 15,12 4-350 1,7-51-693-16,6 14 0 16,4-15 0-16,0-19 0 0</inkml:trace>
  <inkml:trace contextRef="#ctx0" brushRef="#br0" timeOffset="86350.98">19558 5074 5724 0,'0'-6'9'0,"-4"1"6"16,3 1 0-16,-8 6 2 15,-4 11-1-15,-6 18-2 16,-3 8-10-16,-4 18-22 16,1 4-59-1,-1 7-97-15,6-10-121 0,16-4-755 16,-6-11 0-16,10-12 0 15</inkml:trace>
  <inkml:trace contextRef="#ctx0" brushRef="#br0" timeOffset="86639.77">19592 5085 4804 0,'0'-11'56'0,"0"1"-6"15,3 2 14 1,-3 7 26-16,2 2 4 15,1 27 4-15,1 9 2 16,-1 11 2-16,5 2 1 16,2 0 6-16,4-7-51 15,1-11 15-15,1-10 19 0,0-8 39 16,-2-10 28 0,8-10 13-16,3-9-3 15,8-10 2-15,6-11-15 16,2-15-26-16,-2-4-54 15,-2 1-77-15,-9 4-119 16,-19 14-231-16,32 15-966 16,-32 13 0-16,-3 12 0 15</inkml:trace>
  <inkml:trace contextRef="#ctx0" brushRef="#br0" timeOffset="86823.47">20179 5417 6996 0,'2'0'32'0,"-1"3"1"16,1-3-6-16,2 3-54 15,-3-2-92-15,1 1-159 16,1 5-263-16,2-5-683 0,-2-3 0 16,-2-3 0-16,-2-7 0 15</inkml:trace>
  <inkml:trace contextRef="#ctx0" brushRef="#br0" timeOffset="87160.13">20852 5071 5420 0,'2'-10'32'0,"-1"-2"21"15,2-2 2-15,0-4 5 0,0 3-2 16,1 7-10-16,-4 6 3 16,0 9 9-1,-11 11 4-15,-11 11 1 16,-13 14-32-16,-12 12-24 15,-11 2-26-15,1 4-78 16,7-4-130-16,13-4-295 16,7-13-510-16,10-11 0 15,16-17 0-15,-1-17 0 16</inkml:trace>
  <inkml:trace contextRef="#ctx0" brushRef="#br0" timeOffset="87385.1">20516 5087 5976 0,'4'-3'5'0,"-4"0"-4"16,3 2 21-16,7 8 31 15,8 6 22-15,9 12 7 16,11 13 4-16,5 5-1 16,4-1-9-16,1 2-35 15,-6-6-40-15,-7-4-20 16,-8-6-74-16,-11-5-107 15,-6-5-123-15,18-10-850 16,-25-8 0-16,0-10 0 16,-6-13 0-16</inkml:trace>
  <inkml:trace contextRef="#ctx0" brushRef="#br0" timeOffset="87609.37">21028 4853 5528 0,'3'-4'25'15,"9"3"14"-15,12 4 11 16,11 6 10-16,7 13 15 16,0 14 13-16,-7 13 11 15,-13 9-2-15,-14 9-36 16,-16 5-32-16,-14 5-96 16,-28 1-158-16,40 4-946 15,-36-7 0-15,7-5 0 16,6-17 0-16</inkml:trace>
  <inkml:trace contextRef="#ctx0" brushRef="#br0" timeOffset="87757.8">21657 5669 7040 0,'0'1'0'16,"0"2"-11"-16,0 2-16 15,0-3-43-15,0 2-147 16,5 4-422-16,-7 1-576 15,-4-7 0 1,-4-2 0-16,-4-6 0 16</inkml:trace>
  <inkml:trace contextRef="#ctx0" brushRef="#br0" timeOffset="89346.68">22223 4962 5008 0,'0'-6'66'15,"0"-3"24"-15,0 1 15 16,0 0 3 0,0 0-8-16,-4 4-1 0,-5 6 1 15,-7 10 6-15,-3 11 4 16,-8 11 16 0,0 13-26-16,-2 8 7 15,8 9 3-15,0 3 2 16,6-1 9-16,8 3 2 15,4-10-2-15,7-3-4 16,6-7-12-16,3-7-22 16,-1-12-59-16,4-3-76 15,-7-9-60-15,-1-5-73 16,-4-5-148-16,21-4-958 16,-18-8 0-16,-4-8 0 15,-3-9 0-15</inkml:trace>
  <inkml:trace contextRef="#ctx0" brushRef="#br0" timeOffset="90239.71">22506 5085 5424 0,'0'-4'51'15,"0"0"10"-15,0 1-2 16,0 2 0-16,-3 2 7 0,-3 12 1 16,-7 12 4-16,-7 7-1 15,-10 16 2 1,-3 7-2-16,-2 1-57 16,-1-4-46-16,9 1-103 15,9-13-127-15,9-7-269 16,6-18-491-16,8-6 0 15,6-15 0-15,3-15 0 16</inkml:trace>
  <inkml:trace contextRef="#ctx0" brushRef="#br0" timeOffset="90589.35">22503 5100 3984 0,'3'-10'90'0,"-3"0"42"16,3-3 8-16,2 1 26 15,1 3 28-15,2 19 13 16,0 11 20-16,-2 14 18 15,0 11 4-15,-2 8 7 16,-1 0-79-16,1-1-25 16,5-10-3-16,-3-8-15 15,2-16 2-15,2-7 48 16,5-9 10-16,6-14-18 16,8-8-5-16,7-15-6 15,6-10-11-15,1-16-18 16,-2-2-4-16,-6-5-11 15,-3 7-31-15,-11 13-60 16,-8 10-30-16,-7 14-26 16,-4 10-125-16,-2 8-121 15,12 3-148-15,-11 9-251 16,2-7-659-16,-1 16 0 16,-1-2 0-16,-10 4 0 15</inkml:trace>
  <inkml:trace contextRef="#ctx0" brushRef="#br0" timeOffset="91022.96">22950 5069 6236 0,'0'-2'118'16,"0"-1"32"-16,2 0-22 15,-1 2 0-15,8 1 6 16,6 11 21-16,6 14 9 16,2 7 11-16,4 13 4 15,-3 6 14-15,-3 1-119 16,-9-2-29-16,-4-7 23 16,-2-4-1-16,-3-12-5 15,-3-7-22-15,0-8-8 16,0-6-84-16,0-5-157 15,-3-6-165-15,3-4-352 16,-3-9-631-16,0-10 0 16,0-3 0-16,3-6 0 15</inkml:trace>
  <inkml:trace contextRef="#ctx0" brushRef="#br0" timeOffset="91717.5">23686 4974 5456 0,'5'-9'52'0,"3"-4"14"15,3-7 43-15,3-4 38 16,-1 1 28-1,-5 3 19-15,-5 6 11 0,0 6-7 16,-9 5-30-16,-10 6-16 16,-7 8-78-16,-6 9-56 15,-7 6-63 1,-3 6-49-16,6 7-41 16,9-3-37-16,7-1-33 15,7-6-22-15,2-4-7 16,8-5-36-16,0-10 7 15,0 1 36-15,2-6 20 16,-1-1 19-16,-1-2 10 16,0-1 45-16,-1-1 68 15,-4 0 57-15,-1-1 51 16,0 1 89-16,-3 4 39 16,2 6 28-16,1 5 27 15,3 11 48-15,1 9 40 16,4 5-4-16,2 4-23 15,4 3-10-15,-4-1-11 16,2-2-29-16,-3-7-21 16,0 1-23-16,-3-12-54 15,0-1-94-15,0-11-78 16,-3-4-134-16,0-4-189 16,2-6-280-16,-3-12-664 15,0-11 0-15,10-10 0 16</inkml:trace>
  <inkml:trace contextRef="#ctx0" brushRef="#br0" timeOffset="91953.59">23766 5139 6840 0,'0'-4'63'0,"0"0"21"16,0 1-7-16,0 0 13 15,-3 9 18-15,-3 11 5 16,-9 11 4-16,-3 8-3 15,-3 10 7-15,-2 4-8 16,4-2-91-16,5-6-55 16,1-6-56-16,7-10-73 15,3-8-48-15,0-5-162 16,13-9-358-16,5-10-523 16,0-16 0-16,9-14 0 15,6-17 0-15</inkml:trace>
  <inkml:trace contextRef="#ctx0" brushRef="#br0" timeOffset="92350.72">23978 4780 5692 0,'2'-2'16'0,"1"-2"5"16,3 3 15-16,3 2 4 15,3 7 4-15,3 8 6 16,-3 7-6-16,2 7 6 16,-7 7-13-16,-5 4-9 15,-7 4-26-15,-4 1 0 16,-6 1-19-16,-2-1-2 16,-4 1-3-16,-1-2-6 15,4 1 6-15,1 0-5 16,5-1 12-1,6-2 9-15,3 0 6 16,6 1-1-16,3-2 9 16,3 0-1-16,0 1-2 15,5-7 2-15,-7 2-2 0,-2-8-5 16,-2-2-39 0,-6-3-124-16,-6 3-224 15,-6-1-682-15,1-5 0 16,2-4 0-16,3-10 0 15</inkml:trace>
  <inkml:trace contextRef="#ctx0" brushRef="#br0" timeOffset="92480.72">23983 5808 8191 0,'0'0'0'0,"1"0"0"16,2-2 0-16,-3 1-85 15,3 1-301-15,5 0-1158 16,-3-4 0-1,-4-4 0-15</inkml:trace>
  <inkml:trace contextRef="#ctx0" brushRef="#br0" timeOffset="92859.18">24764 5060 6156 0,'0'-4'23'0,"0"3"8"16,0-1-1-16,-3 2 3 16,-5 8 8-16,-13 12 1 15,-9 12 2-15,-12 8-4 16,-10 10-45-16,-3 2-52 16,1 3-129-1,4-2-187-15,9-35-790 0,13 16 0 16,10-15 0-16,12-16 0 15</inkml:trace>
  <inkml:trace contextRef="#ctx0" brushRef="#br0" timeOffset="93083.18">24454 5089 8191 0,'0'-4'0'0,"0"0"0"15,6 3 0-15,3 3 0 16,9 12 0-1,6 11 0-15,6 17 0 16,6 5 0-16,-1 6 0 16,-2-1 0-16,-6-5 0 15,-3-8-17-15,-10-5-119 16,-4-9-86-16,-7-5-123 16,27-6-1149-16,-30-13 0 15,0-12 0-15,0-14 0 16</inkml:trace>
  <inkml:trace contextRef="#ctx0" brushRef="#br0" timeOffset="93313.97">24972 4815 7012 0,'3'-3'8'0,"4"3"64"16,11 3 45-16,4 10 1 15,9 12 0-15,2 21 0 16,-6 8 0-16,-10 17 0 16,-13 5-7-16,-16 11-110 15,-15-1-119-15,-11 5-212 16,66 0-1162-16,-73-8 0 16,2-15 0-16,9-12 0 15</inkml:trace>
  <inkml:trace contextRef="#ctx0" brushRef="#br0" timeOffset="93484.16">25332 5841 8191 0,'2'1'0'16,"-2"3"0"-16,0-2 0 16,2 1 0-16,-2-2-100 15,0 4-317-15,0-69-1117 16,-4 61 0-16,-2-6 0 15,-8-6 0-15</inkml:trace>
  <inkml:trace contextRef="#ctx0" brushRef="#br0" timeOffset="94180.23">24171 5678 6380 0,'0'-5'26'16,"-2"4"20"-16,2-4 0 15,-1 2 11-15,-1 5 3 16,2 8-3-16,0 6-59 16,-1 11-102-16,-6 5-151 15,47 7-1007-15,-52-1 0 16,-3-8 0-16,-3-7 0 16</inkml:trace>
  <inkml:trace contextRef="#ctx0" brushRef="#br0" timeOffset="130766.81">9280 6998 5660 0,'0'-4'47'16,"0"-1"37"-16,0 0 34 16,0 0 32-16,0-1 9 15,0 2 2 1,0-2 7-16,0-1 2 0,0-1 19 15,0-7 17 1,0 1-40-16,-4-1-33 16,0-2-19-16,-3 3-31 15,-4 0-1-15,-2 1-4 16,-4 1 0-16,-2 4 0 16,-5 1-23-16,-8 4-14 15,-4 8-5-15,-2 5-1 16,-4 11-15-16,1 4 0 15,5 12-8-15,5 4 2 16,1 6-7-16,6-2-2 16,7 9 5-16,3-2-5 15,10 0 0-15,4-4-4 16,8-3 0-16,5-8-1 16,9-5 0-16,6-8 0 15,7-8-82-15,6-6-172 16,-12-6-215-16,23-2-300 15,-18-11-554-15,-7 0 0 16,-12-4 0-16,9-4 0 16</inkml:trace>
  <inkml:trace contextRef="#ctx0" brushRef="#br0" timeOffset="131669.4">9624 6821 4976 0,'0'-8'77'0,"0"4"17"15,0-3 17-15,0-1 29 16,0 1 39-16,-3 7 54 15,-10 11 45 1,-7 8 43-16,-10 17 1 0,-10 15-1 16,-6 18-76-1,2 8-18-15,6 8-16 0,11-2-30 16,7-1-39 0,10-10-53-16,8-12-45 15,11-14-44-15,5-11 0 16,1-13 0-16,9-10 0 15,4-12 0-15,6-14 0 16,-1-10 0-16,-5-9 0 16,-4-5 0-16,-6-8 0 15,-10 4 0-15,-5 6 0 16,-3 7 0-16,-6 5 0 16,-3 10 0-16,-5 6 0 15,-4 5 0-15,0 2 0 16,-3 5 0-16,-1 4-83 15,5 3-185-15,2 6-184 16,7-3-1025-16,5 0 0 16,3-3 0-16,6-1 0 15</inkml:trace>
  <inkml:trace contextRef="#ctx0" brushRef="#br0" timeOffset="131795.65">9718 7322 8191 0,'0'-1'0'15,"0"1"0"-15,0-2 0 16,0 4 0-16,0 2-213 16,0 5-187-16,41 5-1115 15,-40 1 0-15,-1-3 0 16,0-5 0-16</inkml:trace>
  <inkml:trace contextRef="#ctx0" brushRef="#br0" timeOffset="132210.09">10083 6948 6356 0,'0'-4'36'16,"2"1"-24"-16,0 2-21 15,-1-1 6-15,2 2 0 16,-1 5-22-16,-1 3-11 16,-4 7-2-16,-8 6-1 15,-3 5 4-15,-6 5-28 16,-1 3 38-16,-2-7 40 16,10 3-4-16,2-4 5 15,7-5 23-15,2-4 15 16,7-3 9-16,7-6 2 15,3-1 0-15,12-3-4 16,14-4-12-16,5 0-39 16,10-9-30-16,-2 0-52 15,2-4-100-15,-14 1-112 16,45-5-921-16,-63 6 0 16,-13-4 0-16,-14-2 0 15</inkml:trace>
  <inkml:trace contextRef="#ctx0" brushRef="#br0" timeOffset="132415.96">10252 6923 6348 0,'0'-4'112'0,"0"0"29"0,0-1-6 16,0 4 47-16,0 1 2 16,0 18 1-16,-1 11-1 15,-8 22 0-15,-5 11 0 16,-1 15 1-16,-6 2-236 15,-1 3-145-15,6-8-137 16,4 22-162-16,18-42-894 16,-6-13 0-16,8-21 0 15,3-17 0-15</inkml:trace>
  <inkml:trace contextRef="#ctx0" brushRef="#br0" timeOffset="132777.29">10544 6941 5084 0,'0'-7'82'0,"0"0"14"0,0 0 3 16,-2 2-1-16,-5 0-2 15,0 12-10-15,-4 8-21 16,-1 4-25-16,2 2-15 16,3 7-10-16,1-5-83 15,6 5-16 1,0-1-9-16,3-4-6 15,3 1-3-15,7 1 7 16,2-3 15-16,3 0 26 16,7-2 13-16,-1-2 16 15,3-3 24-15,2-2 8 16,-4-3 25-16,-8-3 21 16,-3-2 24-16,-8-3 23 15,-3-1 18-15,-9-1 1 16,-11 7 0-16,-10 1-4 15,-7 6-31-15,-15 3-46 16,-6 6-159-16,2 1-344 16,-3-2-599-16,3-5 0 15,12-11 0-15</inkml:trace>
  <inkml:trace contextRef="#ctx0" brushRef="#br0" timeOffset="132933.56">10522 6930 7860 0,'0'-6'33'16,"0"2"0"0,6 0 0-16,6 0 0 0,10 1-165 15,18 6-259-15,-2-17-1102 16,-1 25 0-16,-4 0 0 16,-11 6 0-16</inkml:trace>
  <inkml:trace contextRef="#ctx0" brushRef="#br0" timeOffset="133105.94">11216 7324 8191 0,'0'1'0'16,"1"1"0"-16,-1 0 0 16,4 4 0-16,-1 0 0 15,-1-1-257-15,64-1-1329 16,-61 6 0-16,-11-6 0 15,-9-1 0-15</inkml:trace>
  <inkml:trace contextRef="#ctx0" brushRef="#br0" timeOffset="137147.87">88 6749 5020 0,'0'0'30'0,"1"0"26"15,1 0 28-15,6-2 82 16,6-3 86-16,5-3 29 15,4-3 36-15,6-2 0 16,3 1 0-16,-2-2 0 16,5 2-31-1,-1 0-24-15,-1 1-29 0,-2-1-82 16,1 1-85-16,-2 0-30 16,-6 1-36-1,-4 4 0-15,-5-1 0 16,-8 5-89-16,-4 0-147 15,-1 4-138-15,-1 5-355 16,-8 1-623-16,-6 1 0 16,-6 1 0-16,-5 0 0 15</inkml:trace>
  <inkml:trace contextRef="#ctx0" brushRef="#br0" timeOffset="137452.5">321 6708 4692 0,'0'0'48'0,"0"0"27"16,0 0 14-16,0 1 47 16,0 7 37-16,0 6 53 15,0 13 68-15,0 9 51 16,0 11 4-16,-3 6 1 16,-2 8-48-16,-2-3-27 15,1 2-15-15,1-10-46 16,2-5-37-16,3-13-52 15,0-9-70-15,0-7-49 16,2-8-6-16,-4-4 0 16,2 1-74-16,0-3-182 15,-6 1-211-15,4-15-1011 16,1 10 0-16,-1-2 0 16,-2-4 0-16</inkml:trace>
  <inkml:trace contextRef="#ctx0" brushRef="#br0" timeOffset="138800.65">152 5235 4868 0,'0'-4'56'0,"0"0"32"15,0-4 9-15,0 2 19 16,3-1 26-16,6-3 44 16,5 1 11-16,16-5 19 15,5-3 10 1,11-5 8-16,3 1-55 0,-2-4-27 15,-10 3-47-15,-9 5-107 16,-10 6-97-16,-10 6-166 16,-8 9-255-16,-8-10-675 15,-11 21 0 1,-8 3 0-16,-6 6 0 16</inkml:trace>
  <inkml:trace contextRef="#ctx0" brushRef="#br0" timeOffset="139054.54">216 5273 3856 0,'0'0'40'0,"0"0"39"0,0 0 19 16,0 0 63-1,4 3 35-15,-1 4 25 16,1 9 61-16,1 7 73 16,0 11 49-16,-2 8 29 15,-3 11-40-15,-2 1-38 16,-3 7-20-16,2-1-62 15,0-2-35-15,0-5-56 16,2-7-194-16,1-6-175 16,0-9-168-16,3-8-141 15,4-14-874-15,6-5 0 16,0-17 0-16,4-14 0 16</inkml:trace>
  <inkml:trace contextRef="#ctx0" brushRef="#br0" timeOffset="139289.06">357 5496 7184 0,'3'-2'69'15,"-3"-1"13"-15,3 2-27 16,6-4 45-16,8 1 1 16,10 0 0-16,7-4-1 15,9-1 1-15,0-3 0 16,-8-1-1-16,-8 2-68 15,-12 2-14-15,-5 2 10 16,-7 7-234-16,-25-3-221 16,19-18-1080-16,-6 21 0 15,-9-3 0-15,-5-1 0 16</inkml:trace>
  <inkml:trace contextRef="#ctx0" brushRef="#br0" timeOffset="148967.06">11501 8763 5568 0,'0'-43'46'0,"0"1"5"16,0-1 10-16,0-2 14 16,0-3-7-16,0 40-4 15,0 4 14-15,0-2 75 16,-1 6 91-16,-9 4 19 16,-7 13-48-16,-10 9-3 15,-12 16-11-15,-8 14-14 16,-2 11 8-16,3 7 3 15,4 4-13-15,12-6-77 16,10-8-89-16,14-10-19 16,8-12 0-16,10-13 0 15,7-12 0-15,4-6 0 16,5-14 0-16,3-9 0 16,-2-7 0-16,-5-11 0 15,-8-5 0-15,-8-2 0 16,-4-4 0-16,-5 4 0 15,-5-1 0 1,1 11 0-16,0 2 0 16,0 10 0-16,0 5-10 15,2 6-218-15,0 4-140 16,6 4-377-16,-3 3-623 16,0 0 0-16,2-2 0 15</inkml:trace>
  <inkml:trace contextRef="#ctx0" brushRef="#br0" timeOffset="149097.06">11602 8877 7756 0,'0'0'43'0,"0"0"1"16,0 0-1-16,0 3-154 16,0 0-176-16,2 6-217 15,-2-13-892-15,1 14 0 16,1-5 0-16,-1-2 0 15</inkml:trace>
  <inkml:trace contextRef="#ctx0" brushRef="#br0" timeOffset="149470.54">11895 8653 5568 0,'1'-7'95'15,"-1"3"20"-15,0-1-22 16,0-2-13-16,3 2 1 15,-3 8 13-15,-6 7-12 16,-2 4-17-16,-1 8-3 16,-9 6 1-16,-1 5-93 15,-4-1-13-15,4-1 32 16,2-3 12-16,4-4 0 16,2-4-13-16,6-4 11 15,2 0 8-15,3-3 3 16,3-7-2-16,5 3 1 15,6-2 4-15,7-6 11 16,13-1 5-16,8-4 32 16,7-5-8-1,2-3-61-15,-8-1-45 0,-6-4-49 16,-13 4-75-16,-17 1-83 16,-3 3-94-16,-12 3-214 15,-6-18-431-15,-8 13 0 16,2-2 0-16</inkml:trace>
  <inkml:trace contextRef="#ctx0" brushRef="#br0" timeOffset="149657.78">11938 8760 3332 0,'0'-4'92'0,"0"-1"68"16,0-2 57-16,0-2 24 15,0 2 14-15,0 2 100 16,0 9 71 0,0 5 28-16,0 12 18 15,-2 10 5-15,-2 11-96 16,-2 6-117-16,2 4-167 15,-2-1-114-15,2-5-97 16,1-5-216-16,3-7-236 16,21-16-673-16,-13-10 0 15,3-10 0-15,5-14 0 0</inkml:trace>
  <inkml:trace contextRef="#ctx0" brushRef="#br0" timeOffset="150011.07">12247 8733 5328 0,'0'-2'50'16,"0"-2"-2"-16,0 4 5 16,-4 0-1-16,0 1-5 15,-3 11-26-15,-2 3-23 16,-1 4-26-16,7 3-21 16,0 3-18-16,5-2-54 15,-1 0-7-15,9 0-6 16,0 0 2-16,2-3 7 15,6-2 32-15,5-4 39 16,-2 2 39-16,-1-6 31 16,0-1 29-16,-2-1 11 15,-8-1 17-15,-4-4 9 16,0 0 7-16,-6 0 10 16,-6-1-9-16,-7 0-31 15,-8 6-37-15,-10 7-75 16,-5 2-128-16,-8 3-828 15,-6 0 0-15,-2-7 0 16,1-7 0-16</inkml:trace>
  <inkml:trace contextRef="#ctx0" brushRef="#br0" timeOffset="150173.5">12212 8723 8191 0,'0'-6'0'0,"4"2"0"15,9-6 0-15,8-2 0 16,9-3 0-16,3 4-65 16,5 2-259-16,-5-10-253 15,-8 16-868-15,-10 4 0 16,-7-1 0-16</inkml:trace>
  <inkml:trace contextRef="#ctx0" brushRef="#br0" timeOffset="160469.06">13154 7782 5768 0,'-3'0'158'16,"0"-1"84"-16,0-2 0 16,2 2 0-16,-1 0 1 15,2 0-1-15,0-1 0 16,2 2 1-16,2 0-1 15,6-1 0-15,12 1-157 16,10 0-85-16,12 0 0 16,13-2 0-16,11 1 0 15,9-1 0-15,11-1 0 16,10 1 0-16,7-2 0 16,6 3 0-1,7-1 0-15,2 0 0 16,3 0 0-16,-1-1 0 15,6-4 0-15,2 0 0 16,4-2 0-16,0-1 0 16,1-2 0-16,-7 1 0 15,-2-3 0-15,-8 3 0 16,-4 3 0-16,-7 4 0 16,-11-1 0-16,-8 4 0 15,-13 1 0-15,-5-1 0 16,-7 1 0-16,-9 0 0 15,-5 0 0-15,-12-1 0 16,-10-1 0-16,-11 2 0 16,-5 0 0-16,-8 0 0 15,-3 0 0-15,0 0 0 16,0 0 0-16,-7 0-121 16,-6-1-295-16,36 1-1114 15,-61-1 0-15,-15-5 0 16,-17-7 0-16</inkml:trace>
  <inkml:trace contextRef="#ctx0" brushRef="#br0" timeOffset="161318.67">13941 7023 4384 0,'0'-8'98'16,"-3"1"56"-16,3-3 20 15,0 1 33-15,-3-1 0 16,3 7-8-16,0 3 48 15,0 11 35-15,0 13 11 16,0 17 20-16,-3 21-85 16,1 21-19-16,-3 12-3 15,-1 12-32-15,-2 3-1 16,1 9 9-16,-3-2-49 16,2 6-33-16,2-8-13 15,3 4-19-15,3-6-14 16,0 4-35-16,0-9-19 15,3 5 0-15,-3-10 0 16,0 0 0-16,1-12 0 16,1-4 0-16,2-12 0 15,-1-4 0-15,1-9 0 16,-1-6 0-16,2-12 0 16,-5-8 0-16,2-8 0 15,-1-8 0-15,2-9 0 16,-1-3 0-16,-1-5 0 15,-1-2 0-15,2-1 0 16,-4 0-223-16,-1-4-179 16,9-7-385-16,-12-15-568 15,-4-19 0-15,-5-19 0 16,3-17 0-16</inkml:trace>
  <inkml:trace contextRef="#ctx0" brushRef="#br0" timeOffset="162022.67">14282 7447 4892 0,'0'0'26'15,"0"0"0"-15,0 0 14 16,4 0 26-16,5-2 15 16,11-1 10-16,4-2 5 15,6-5 4-15,1-5 4 16,1-3 3-16,-8-3-25 16,-6 1 7-16,-7-4-13 15,-5-2-26 1,-6 2-11-16,-9-5-12 0,-2 4-6 15,-4 0-7-15,-3 7-5 16,-3 8-6-16,-2 7 1 16,-2 10 2-16,-1 9 35 15,1 10 61 1,-1 3 37-16,11 9 33 16,2-1 25-16,8 1 9 0,4-2 11 15,2-2 1 1,7-4-1-16,2-1-58 15,5-2-189-15,5-5-146 16,5-1-210-16,11-21-1039 16,5 7 0-16,3-7 0 15</inkml:trace>
  <inkml:trace contextRef="#ctx0" brushRef="#br0" timeOffset="162815.12">15079 7270 3752 0,'0'-4'85'0,"0"-4"43"0,0 0 29 16,0-2 27 0,0-2 20-16,0 5 19 15,0 0 22-15,-3 2 31 16,0-4 30-16,-5 1 16 15,0 1-64-15,-4 3-40 16,-3 1-34-16,-3 3-21 16,-5 7-28-16,-4 5-14 15,-2 8-25-15,4 6-38 16,5 5-62-16,5-2-76 16,11 4-62-16,1-3-44 15,6-8-26-15,3-3-21 16,7-9-1-16,2-3-9 15,9-14 2-15,0-4 16 16,-4-9 46-16,0 0 87 16,-10-5 61-16,-4-2 69 15,2 5 51-15,-8 4 24 16,1 4 4-16,-1 5-3 16,0 7 23-16,2 4 29 15,1 9 0-15,3 5-23 16,3 6-17-16,4 0-34 15,3 2-76-15,0-3-47 16,2-6-64-16,2-3-95 16,-1-3-236-16,1-49-691 15,2 31 0-15,2-6 0 16,-1-10 0-16</inkml:trace>
  <inkml:trace contextRef="#ctx0" brushRef="#br0" timeOffset="163411.56">15581 6866 4372 0,'0'-6'78'0,"1"1"25"16,-1-2 15-16,0 0 3 15,2 0 3-15,2 4 25 16,4 7 20-16,-1 6 58 16,-1 12 57-16,-1 8 27 15,-4 11-65-15,-4 8-30 16,-6 6-143-16,2 1-88 15,-8 3-114-15,-3-3-78 16,4-9-15-16,6-10-24 16,-2-15-42-16,10-14-4 15,0-17 10-15,10-9 15 16,0-15 144-16,6-2 95 16,5-6 128-1,5 3 73-15,2 7 12 0,-2 7-1 16,3 15 52-16,-2 4 50 15,-3 11 34-15,-5 8 10 16,-4 11-16-16,-9 6-10 16,-9 1-18-16,-8 4-18 15,-6-2-19-15,-4-1-32 16,-5-7-67-16,-2 2-73 16,-2-5-57-16,-4-6-20 15,4-3 0 1,0-3 0-16,0-4 0 15,7-3-23-15,5-1-199 16,8 1-120-16,3 2-250 16,3-48-810-16,4 39 0 15,4-4 0-15,-4-4 0 16</inkml:trace>
  <inkml:trace contextRef="#ctx0" brushRef="#br0" timeOffset="164379.22">13185 8104 3624 0,'1'0'30'0,"2"0"43"15,6 0 46-15,2 0 39 16,6-2 36-16,8-1 17 15,5-1 10-15,0-4 3 16,2-2 4-16,-1-4-2 16,-4-2-25-16,-7-1-40 15,-7 3-43-15,-2-2-35 16,-11 0-37-16,0 1-24 16,-6 1-17-16,-6 2-13 15,-2 0-10-15,-5 8-6 16,-5 4-3-16,-2 8 1 15,3 10 5-15,-1 7 13 16,2 3 20-16,7 6 38 16,1-3 32-16,5 0 31 15,6 1 12-15,1-4 11 16,2-1-2-16,0-7-52 16,4-2-90-16,-1-2-99 15,6 0-166-15,37-7-958 16,-27-4 0-16,1-6 0 15,1-5 0-15</inkml:trace>
  <inkml:trace contextRef="#ctx0" brushRef="#br0" timeOffset="165026.56">13350 8371 4348 0,'0'-3'70'16,"-2"-4"15"-16,-2-2 17 16,0-6 15-16,1-3 20 15,-4 3 29-15,1 4 12 16,3 3 14-16,-5 1 0 15,-8 9 9-15,0 8-69 16,-5 11-17-16,-10 10-5 16,6 6-17-16,9 5-28 15,0 0-33-15,12-7-36 16,4-5-35-16,4-9-2 16,2-8-6-16,11-9-3 15,3-10 7-15,4-8-14 16,3-7 5-16,-3-2 11 15,-9-7 4-15,-2 4 41 16,-7 8 51-16,0 7 11 16,-6 1-17-16,0 7 32 15,0 6 52-15,3 5 33 16,1 5 4-16,-1 5 7 16,0 6 2-16,-2 1-10 15,5 0-67-15,-2-3-111 16,-1 0-85-16,2-5-152 15,-2-2-212-15,2-9-835 16,-4-1 0-16,1-3 0 16,-1-2 0-16</inkml:trace>
  <inkml:trace contextRef="#ctx0" brushRef="#br0" timeOffset="165743.14">13297 8682 4964 0,'0'-5'72'0,"0"-2"9"0,0 2 5 16,0-2-5-16,0 1-9 15,0 2-3-15,0 9 11 16,0 5 6 0,0 9 7-16,0 12 0 15,-1 11-72-15,-4 6-47 16,1 11-118-16,-2-2-95 16,0 0-26-16,1-10 14 15,4-7 50-15,-2-20 8 0,3-13 2 16,0-14 9-1,0-13 10-15,3-8 44 16,3-8 134-16,6-3 132 16,1-1 75-16,10 4 12 15,-3 7-47-15,2 5 0 16,-1 6 0-16,-3 11 0 16,0 4-2-16,-7 10 5 15,-5 9-18-15,-3 6-16 16,-11 6-12-16,-1 5-13 15,-5 1 15-15,-3 1 9 16,-6-4 4-16,6-4 0 16,0-4-2-16,1-8-16 15,-2 1 5-15,6-7-7 16,-1-2-52-16,1-1-101 16,2-3-123-16,3-2-171 15,6-1-241-15,1-46-679 16,3 27 0-16,1-9 0 15,-3-8 0-15</inkml:trace>
  <inkml:trace contextRef="#ctx0" brushRef="#br0" timeOffset="166312.49">13555 7258 3924 0,'0'-4'40'16,"0"0"14"-16,0 0 9 15,0 1 43-15,-2 3 38 16,-2 8 25-16,-5 11 21 15,-9 8 12-15,-5 4 6 16,-4 13 1-16,-3-4-44 16,-1 3-62-16,6-2-81 15,1-6-162-15,29-4-951 16,-18-9 0-16,7-11 0 16,2-14 0-16</inkml:trace>
  <inkml:trace contextRef="#ctx0" brushRef="#br0" timeOffset="166544.04">13401 7258 5100 0,'0'-5'42'15,"0"-1"-2"-15,0 2-5 16,3 0 30-16,6 4 26 16,2 17 57-16,-1 4 61 15,4 12 22 1,-4 9 4-16,0 4 6 0,-2-3-52 15,0-2-63 1,0-6-83-16,-4-4-99 16,-1-4-137-16,-3-4-163 15,24-5-882-15,-28-6 0 16,-6-6 0-16</inkml:trace>
  <inkml:trace contextRef="#ctx0" brushRef="#br0" timeOffset="166772.97">13207 7464 5032 0,'0'-4'64'16,"0"-3"22"-16,0 2 5 15,3-1 123-15,10 2 62 16,10 4 21-16,12 0 18 16,11 4 1-16,5-1 0 15,1-3 0-15,-6 0-126 16,-6 0-179-16,-7 0-102 15,-9 2-241-15,-6-1-326 16,-8-1-630-16,-7-1 0 16,-6-1 0-16,-7-5 0 15</inkml:trace>
  <inkml:trace contextRef="#ctx0" brushRef="#br0" timeOffset="170545.79">14298 7995 5448 0,'0'-4'44'0,"0"3"5"15,0-2 11-15,5-1 49 16,-1-1 23-16,10 4 21 15,5 1 12-15,8-3 17 16,0 2 16-16,5-2 16 16,-2-1-38-16,-2-4 6 15,-1-4-8-15,-5 1-47 16,-3-4-12-16,-5-2-21 16,-8-1-15-16,-3 1-16 15,1-1-22-15,-11-2-26 16,-3 0-29-16,-7 3-18 15,-1 4-10 1,-8 3-13-16,-1 6-2 16,0 8 18-16,0 10 44 15,1 5 24-15,2 5 7 16,7 8 9-16,4 1 23 16,6 0 6-16,3 0 9 15,8-4 10-15,2-3-13 16,4-2-121-16,5-3-173 15,8-6-141-15,9 0-291 16,3-43-721-16,5 28 0 16,-6-7 0-16,0-5 0 15</inkml:trace>
  <inkml:trace contextRef="#ctx0" brushRef="#br0" timeOffset="171259.42">15098 7868 3280 0,'0'0'62'15,"0"0"38"-15,0 0 42 16,0-3 39-16,0 1 38 15,0-1 36-15,0-2 30 16,0 0 37-16,0-1 36 16,0 3 16-1,-2-4-51-15,-1 3-30 16,-1-2-27-16,-6-2-44 16,-1 1-34-16,-3 1-25 0,-2 3-44 15,-3 3-29-15,-5 3-38 16,2 6-6-16,-1 6-14 15,-3 6-6 1,8 5-16-16,6 3-11 16,8-4-78-16,2-1-67 15,7-2-13-15,2-8-14 16,3-6 2-16,4-4-8 16,6-9 8-16,3-10-2 15,-4-5 16-15,-1-2 32 16,-3-3 103-16,-4 2 89 15,-7 5 37-15,0 2 11 16,0 8-2-16,-1 7 27 16,3 4 6-16,3 3-12 15,4 8-9-15,6-1-16 16,-2 2-69-16,3-1-93 16,-2-5-57-16,5-3-99 15,-3-5-127-15,18-2-365 16,-8-6-406-16,-4-11 0 15,3-6 0-15,-4-4 0 16</inkml:trace>
  <inkml:trace contextRef="#ctx0" brushRef="#br0" timeOffset="171821.1">15646 7601 4136 0,'0'-6'76'0,"0"-1"56"16,0 2 8-16,0-4 8 15,0 1-6-15,0 4-2 16,3 4 13-16,0 10 13 15,-3 5 17-15,1 14 9 16,-2 10-76-16,-2 8-56 16,-7 6-36-16,0 6-110 15,-4 1-82-15,2-3-23 16,5-10 17-16,-1-12 55 16,7-14-5-16,1-18 14 15,1-13 14-15,4-11 8 16,5-7 29-16,2-4 116 15,5 2 100-15,3 1 39 16,-3 10-12-16,3 7-51 16,-5 8 8-16,1 7 35 15,-8 7 25-15,-2 6 17 16,-6 8 9-16,-7 2-14 16,-7 1-2-16,1-1-8 15,-5-1-10-15,-1-7-12 16,-2-3-22-16,-3-2-65 15,-1-6-51-15,-1-2-54 16,0-1-99-16,1 1-74 16,6-1-123-16,6 2-205 15,3-19-779-15,2 20 0 16,5-7 0 0,-3-3 0-16</inkml:trace>
  <inkml:trace contextRef="#ctx0" brushRef="#br0" timeOffset="172756.79">14565 8443 3372 0,'0'0'80'0,"0"0"62"16,0-3 51-16,0-1 35 15,0-1 35-15,0-3 34 16,0-1 27-16,0-2 24 16,0 0 17-16,-3 1 14 15,-2-1-73-15,-1 1-46 16,-3 2-41-16,0 2-29 15,-5 2-36-15,-4 4-36 16,-2 7-24-16,-3 8-26 16,-3 6-12-16,1 8-23 15,5 5-6-15,5-3-62 16,7 0-78-16,8-6-53 16,0-4-9-16,9-11-7 15,8-6-23-15,4-9-9 16,5-12-4-16,2-5 9 15,-2-5 4-15,-6-2 59 16,-7 1 94-16,-4 6 88 16,-6 6 45-16,0 6 8 15,-3 3 65-15,0 7 50 16,3 7 11-16,3 3-2 16,0 8-5-16,2 2-56 15,-1 1-108-15,7-1-104 16,-1-4-135-1,5-5-179-15,4-30-898 0,2 15 0 16,6-10 0-16,-2-10 0 16</inkml:trace>
  <inkml:trace contextRef="#ctx0" brushRef="#br0" timeOffset="173322.69">15069 8130 4880 0,'0'-7'60'16,"0"0"30"-16,0 0 1 15,0-1 4-15,0 2-3 16,3 4 11-16,-2 4 18 15,2 8 29-15,-3 12 37 16,0 6 8-16,-3 15-57 16,-8 7-41-16,-5 6-89 15,0 1-100-15,-2 5-87 16,1-6-21-16,5-10 35 16,3-12 45-16,5-15-31 15,2-19 7-15,4-14 14 16,-1-9 16-16,8-8 97 15,5-2 107-15,4-4 105 16,-2 10 25-16,2 2-17 16,1 8-53-16,-5 11 26 15,0 2 9-15,-4 8 15 16,-4 7 6-16,-2 9 3 16,-8 2-10-16,-6 6-11 15,-5 3-14-15,-1-1-32 16,-6-3-17-16,3-2-35 15,-1-6-49-15,2-6-91 16,0-4-105-16,8-4-86 16,-1-3-119-16,5-2-148 15,27-8-786-15,-16 0 0 16,6-5 0 0,3-6 0-16</inkml:trace>
  <inkml:trace contextRef="#ctx0" brushRef="#br0" timeOffset="173837.24">15484 8467 4992 0,'0'0'30'16,"0"0"-5"0,5 0 24-16,6 1 27 0,6-1 19 15,14 0 4 1,6-4 2-16,10-1 4 15,0-8 3-15,-2-1-3 16,-12-4-33-16,-8-3 5 16,-11 2-33-16,-9 1-34 15,-10-1-32-15,-6 1-7 16,-11 3-4-16,-5 4-1 16,-8 4 8-16,-3 11 22 15,0 2 60-15,1 11 91 16,4 5 80-16,6 8 8 15,4 1 10-15,10 1 6 16,7 4 1-16,3-4-3 16,12 2-11-16,9-4-30 15,10-4-171-15,9-3-233 16,13-2-259-16,4-13-1011 16,-5-4 0-16,-13-5 0 15,-9-16 0-15</inkml:trace>
  <inkml:trace contextRef="#ctx0" brushRef="#br0" timeOffset="176436.08">14416 8925 4728 0,'0'-6'94'0,"0"-1"36"16,0-2 52-16,0 0 35 15,0-1 28-15,0 7 29 16,0 0 20-16,0 1 19 0,0 2 6 16,0 0 26-1,0 1-93-15,0 10-36 16,0 10-51-16,-2 8-36 15,-1 14-28-15,-1 7-29 16,-3-3-19-16,-3 3-20 16,3-8-8-16,2-10-36 15,2-8 6-15,1-9 5 16,2-9-7-16,0-11-9 16,0-6 2-16,4-11-4 15,2-6-3-15,5-8 3 16,5 1-2-16,3 3 13 15,1 6-2-15,-1 7-4 16,2 7 20-16,-2 7 9 16,-5 6-2-16,-3 8 4 15,-5 5 2-15,-3 6-1 16,-6 1 3-16,-6 7-3 16,0-2-5-16,-1-3 0 15,-3-4-14-15,0-6 0 16,-1-3 0-16,4-5 0 15,-5-4-43-15,4-1-69 16,-1 0-103 0,6 0-107-16,3 0-132 0,11-4-313 15,4-6-488 1,4-5 0-16,5-4 0 16,6-4 0-16</inkml:trace>
  <inkml:trace contextRef="#ctx0" brushRef="#br0" timeOffset="181382.46">15012 9095 5008 0,'0'0'69'16,"0"0"34"-16,0 0 15 15,0 0 41-15,4-1 63 16,5-1 45-16,12 0 20 15,9-4 13-15,7-3 6 16,6-3 3-16,2-1-60 16,-5-6-34-16,-7 1-15 15,-8 1-40-15,-10 2-64 16,-4 1-47-16,-10 0-47 16,-4 3-61-16,-10-1-46 15,-5 1-23-15,-6 1-17 16,-5 3 2-16,0 5 2 15,2 3 26-15,3 7 33 16,3 7 45-16,2 4 59 16,-2 9 54-16,4 4 41 15,4 3 20-15,2-2 9 16,6 1-3-16,4-5-2 16,4-5-80-16,5-3-141 15,3-4-161-15,5-4-196 16,11-13-1012-16,0 4 0 15,0-12 0-15,1-7 0 16</inkml:trace>
  <inkml:trace contextRef="#ctx0" brushRef="#br0" timeOffset="182228.42">15797 9003 3580 0,'0'0'56'0,"0"-3"60"16,0-1 11-16,0 1 22 0,0-5 18 16,0 0 16-16,0 1 15 15,-1-2 14 1,-1 1 14-16,-4 0 11 15,0 0-40-15,-2-4-19 16,-2 5 21-16,0-2-5 16,-1 3-18-16,-1 4-12 15,-3 2-3-15,-1 8-3 16,-4 4 6-16,2 10 8 16,2 5-13-16,3 6-40 15,3-1-9-15,5 4-24 16,5-5-11-16,2-2-27 15,3-8-33-15,5-6-25 16,1-5-21-16,6-7-37 16,2-6-29-16,3-9-18 15,1-4-34-15,-2-6 1 16,-3-3 10-16,-3 1 35 16,-8 2 53-16,-2 7 53 15,-2 4 33-15,-3 4 32 16,0 4 39-16,1 3 55 15,4 3 13-15,0 5 5 16,3 3 1 0,5 3-13-16,-3 4-30 15,4-1-59-15,-4-3-127 16,5-3-155-16,0-2-203 16,3-53-1065-16,4 34 0 15,-1-5 0-15,1-6 0 0</inkml:trace>
  <inkml:trace contextRef="#ctx0" brushRef="#br0" timeOffset="182372.56">16407 9027 7760 0,'2'0'43'16,"-2"0"0"-16,0 0 0 16,1 0 0-16,1 0-29 15,-1 1-172 1,-1 4-219-16,3-3-1105 15,0-1 0-15,-6-2 0 16,-8-6 0-16</inkml:trace>
  <inkml:trace contextRef="#ctx0" brushRef="#br0" timeOffset="-195830.61">16868 7438 6188 0,'0'0'54'0,"0"0"10"16,0 0 17-16,0 0 7 15,4 3 8-15,5-3 1 16,11 0 7-16,5 0 2 15,5-3 3-15,5 2 13 16,-2-6-46-16,2-2-6 16,-2-6-10-16,-3-5 1 15,-3 0-7-15,-4-7 14 16,-8-2 6-16,-9-1 2 16,-3 0-2-1,-9 1-7-15,-6 2 3 16,-8 5-4-16,-7 3-7 15,-6 10-7-15,-8 5-1 16,-7 14-17-16,1 9-11 16,-4 16-4-16,5 7-3 0,4 12-4 15,9 1-12-15,10 4 0 16,6-6 0 0,11-4 0-16,3-6 0 15,9-10 0-15,3-5 0 16,9-7 0-16,2-7-60 15,7-7-99-15,3-6-118 16,-1-1-216-16,-1-49-947 16,-5 36 0-16,-5-4 0 15,-5-7 0-15</inkml:trace>
  <inkml:trace contextRef="#ctx0" brushRef="#br0" timeOffset="-194589.29">17429 6971 5476 0,'0'-5'51'0,"0"0"14"16,0 0-3-16,0 1 15 15,0 3 34-15,0 9 18 16,0 8 28 0,-1 9 24-16,-6 5 18 15,-6 9 14-15,-1 0-47 16,-2-1-15-16,5-8-9 15,2-2-89-15,2-7-123 16,6-3-149-16,2-4-340 16,5-1-718-16,3-8 0 15,3-2 0-15</inkml:trace>
  <inkml:trace contextRef="#ctx0" brushRef="#br0" timeOffset="-194292.66">17545 7385 5068 0,'0'0'62'15,"0"0"12"-15,0 0 1 16,3 0 12-16,3 0 8 15,10 0 6-15,3 0 2 16,8 0 2-16,4 0 2 16,4 0 2-16,-2 0-75 15,0 0-43-15,-6-3-64 16,-7 3-125-16,-8 3-276 16,-9-39-579-16,-12 36 0 15,-13 3 0-15,-9 2 0 16</inkml:trace>
  <inkml:trace contextRef="#ctx0" brushRef="#br0" timeOffset="-194107.12">17399 7508 5708 0,'0'0'42'15,"0"0"8"-15,2 0 14 16,2 1 32-16,16-1 35 16,11 0 10-16,20 3-4 15,12-3-17-15,5-3-82 16,-5 2-63-16,-8-2-175 15,-13 3-178-15,-7-11-806 16,-7 8 0-16,-5-3 0 16,-5-5 0-16</inkml:trace>
  <inkml:trace contextRef="#ctx0" brushRef="#br0" timeOffset="-193672.39">18048 7421 5600 0,'1'-4'33'16,"1"3"8"-16,-2-1-2 15,4 0 6-15,5 2 2 16,6 2 5-16,12 1 9 16,8 1 14-16,7-1 16 15,9-2 15-15,4-2-33 16,0-6-6-16,-8 0 5 15,-4-4-10-15,-12-3-12 16,-13-4-14-16,-14 1-14 16,-4-8-7-16,-13 0-20 15,-10 0-9-15,-5 1 13 16,-5 8 9-16,-7 9 11 16,-1 7 29-16,-2 8 48 15,5 10 42-15,1 7 28 16,2 7 4-16,8 6 3 15,4 1-6-15,11 3-13 16,5 2-11-16,14-5-14 16,5 0-148-16,16-4-172 15,9-3-256-15,19-43-1017 16,12 30 0 0,11-11 0-16,7-8 0 0</inkml:trace>
  <inkml:trace contextRef="#ctx0" brushRef="#br0" timeOffset="-193556.63">18994 7695 6236 0,'0'0'95'0,"-3"0"57"16,-4 2-21-16,-3-1-161 15,-1 2-366-15,-1-3-841 16,1-4 0-16,1-8 0 16,-1-6 0-16</inkml:trace>
  <inkml:trace contextRef="#ctx0" brushRef="#br0" timeOffset="-188870.36">17060 8468 4728 0,'0'0'54'0,"0"-3"56"16,0 1 25-16,0-4 54 16,0 1 35-16,0-4 18 15,3 1 19-15,-3 0 40 16,3-1 29-16,-3 1 17 16,0-1-56-16,4-2-54 15,-4-1-26-15,0-1-54 16,0-4-35-16,-4-2-17 15,-3 1-20 1,-2 0-40-16,-5 2-28 16,1-1-17-16,-7 10 0 15,2 2-4-15,-11 10 3 16,-4 13 0-16,-6 9 1 16,0 19-2-16,4 7 2 15,5 7 0-15,13-1 0 16,7-4 0-16,7-6 0 15,8-9 3-15,4-6-2 16,7-12 0-16,5-5-1 16,5-9-3-16,8-8-28 15,3-10-16-15,0-8-21 16,1-11-7-16,-2-7 0 16,-7-3 5-16,-7 0 5 15,-7 1 42-15,-6 9 23 16,-4 8 5-16,-4 7 27 15,1 9 15-15,-2 6 21 16,0 10 7-16,-3 6-1 16,1 12-4-16,-2 5-5 15,-1 2-41-15,2 1-24 16,3-4 0-16,-2-4 0 16,2-6 0-16,2-5 0 15,-2-4-120-15,2-2-152 16,2-2-176-16,9-6-1022 15,1-4 0-15,0-8 0 16,-2-7 0-16</inkml:trace>
  <inkml:trace contextRef="#ctx0" brushRef="#br0" timeOffset="-187830.69">17367 7945 5308 0,'0'-7'79'16,"0"0"68"-16,0 1 27 15,5-2 24-15,4 0 4 16,6 7 4-16,7 2 3 15,3 2-2-15,-3 5-2 16,-4-1-11-16,-6 4-93 16,-5 0-66-16,-10 0-22 15,-4 3-21-15,-9 2-4 16,-7-1-6-16,-2 0 4 16,-4-1-4-16,7-1-9 15,8-2 2-15,6-3-9 16,7 2-20-16,2-2-9 15,8 1 4-15,5 0-3 16,6-1 8-16,3-2-6 16,6 0 8-16,-3-1 11 15,-3-2 8-15,-7 0 30 16,-5 1 18-16,-7-3 19 16,-2 6 12-1,-5-4 11-15,-8 8 5 16,-5 3 2-16,-6 6 1 15,-6 2-8-15,-3 1-59 16,6-1-103-16,6 3-113 16,5-5-161-16,25-6-888 15,-10-1 0-15,5-5 0 16,7-5 0-16</inkml:trace>
  <inkml:trace contextRef="#ctx0" brushRef="#br0" timeOffset="-187516.16">17600 8436 5456 0,'0'0'73'0,"0"0"30"16,0 0 11-16,4 0 31 16,5 0 32-16,10 0 10 15,7 0-4-15,13 0-30 16,0 0-73-16,4 0-59 16,-9 0-151-16,-7 0-129 15,-1 4-207-15,-17-33-701 16,-11 29 0-16,-11 2 0 15,-14 0 0-15</inkml:trace>
  <inkml:trace contextRef="#ctx0" brushRef="#br0" timeOffset="-187346.15">17536 8581 4964 0,'-1'1'86'16,"-1"2"39"-16,2-3 0 16,-1 0 14-16,8 1 46 15,14-1 16-15,15 0-31 16,11 0-65-16,11-1-75 15,3-3-118-15,-10 1-208 16,17-5-853 0,-31 1 0-16,-4-1 0 15,-6-1 0-15</inkml:trace>
  <inkml:trace contextRef="#ctx0" brushRef="#br0" timeOffset="-186773.54">18287 8503 4392 0,'0'-1'56'0,"0"-1"25"16,0 0 32-16,6 0 48 16,6-2 29-16,11 0 25 15,10-2 27-15,10-2 22 16,4-3 13-16,-2-2 16 15,-6-1-43-15,-8-1-18 16,-9 1-29-16,-10-3-37 16,-7-2-49-16,-11 1-35 15,-5-5-39-15,-8 1-25 16,-12 4-19-16,-6 6-13 16,-4 7-10-16,-1 10 10 15,-2 7 26-15,2 12 11 16,6 6 48-1,6 7 11-15,8 5 13 0,9 3 3 16,9-2 6 0,7 1-3-16,8-3-4 0,8-3-19 15,11-6-182 1,12-3-214-16,59-4-1218 0,-36-5 0 16,-1-12 0-16,1-7 0 15</inkml:trace>
  <inkml:trace contextRef="#ctx0" brushRef="#br0" timeOffset="-186665.18">19103 8770 7996 0,'0'0'19'0,"0"0"1"16,0 0-1-16,0 0-230 16,40 4-1357-16,-33-1 0 15,-4-6 0-15,-2-8 0 16</inkml:trace>
  <inkml:trace contextRef="#ctx0" brushRef="#br0" timeOffset="-180048.14">20251 8042 6012 0,'0'-7'159'15,"0"0"52"-15,0 1 6 16,0 0 1-16,2-4 0 16,-2 9 0-16,0-2 0 15,0 3 0-15,1-1 0 16,-1 1 0-16,0 0-160 15,2 0-50-15,1 5-8 16,0 5 0-16,-2 13 0 16,3 11 0-16,-4 12 0 15,-7 8 0-15,-2 11 0 16,-3 0 0-16,0 3 0 16,-4-3 0-16,7-5 0 15,1-6 0-15,3-8 0 16,1-12 0-16,1-8 0 15,2-9 0-15,1-8 0 16,0-4 0-16,0-8 0 16,1-12 0-16,1-12 0 15,8-10 0-15,4-13 0 16,5-2 0 0,10 1 0-16,4 6 0 0,0 6 0 15,5 11 0-15,1 5 0 16,0 9 0-16,-3 7 0 15,0 6 0-15,-3 7 0 16,-4 3 0-16,-7 5 0 16,-6 4 0-16,-10 5 0 15,-6-2 0 1,-12 7 0-16,-11 1 0 16,-7 7 0-16,-11 0 0 15,-7 1 0-15,5-4 0 16,0-4 0-16,7-6 0 15,10-7 0-15,4-6 0 16,7-4 0-16,6-2 0 16,6-1-208-16,1-2-155 15,12 0-249-15,7-27-789 16,9 12 0-16,9-8 0 16,9-16 0-16</inkml:trace>
  <inkml:trace contextRef="#ctx0" brushRef="#br0" timeOffset="-179680.97">20855 8024 4416 0,'3'-4'60'15,"3"-7"52"-15,9 0 31 16,8-4 26-16,2-2 45 16,4 4 37-16,-2 5 32 15,-3 6 65-15,-5 2 30 16,-6 3-1-16,-9 4-59 15,-1 5-53-15,0 1-30 16,-6 7-27-16,-4-2-45 16,-6 3-122-16,-6 2-236 15,-6 8-263-15,-1-18-1007 16,-3 20 0-16,-1-2 0 16,4-1 0-16</inkml:trace>
  <inkml:trace contextRef="#ctx0" brushRef="#br0" timeOffset="-179530.33">20849 8301 7880 0,'0'0'31'0,"0"0"0"15,0 0 0-15,2 0-52 16,5 0-180-16,3 0-149 16,10 4-369-16,-5-1-617 15,-3 0 0-15,-4-1 0 16,-2-1 0-16</inkml:trace>
  <inkml:trace contextRef="#ctx0" brushRef="#br0" timeOffset="-179165.8">21170 8465 6316 0,'0'0'124'16,"0"0"40"-16,4 0 23 15,2 0 1-15,12 0-1 16,9-1 1-16,15 0-1 15,4-2 1-15,3 0-1 16,-4-1 1-16,-8 1-125 16,-9-1-194-16,-7 1-140 15,-12 3-168-15,-6 0-1026 16,-10 2 0-16,-13 2 0 16,-14 1 0-16</inkml:trace>
  <inkml:trace contextRef="#ctx0" brushRef="#br0" timeOffset="-179025.15">21110 8596 6428 0,'0'0'113'0,"0"0"19"16,2 0 26-16,13-1 18 15,17 1 0-15,16-4 1 16,12-1-44-16,7 0-179 16,-6-3-127-16,-9 2-376 15,-12-4-796 1,-13-2 0-16,-7-3 0 15</inkml:trace>
  <inkml:trace contextRef="#ctx0" brushRef="#br0" timeOffset="-178580.69">21791 8432 6720 0,'0'0'86'0,"0"0"32"16,0 0-11-16,11 0 40 16,14 0 0-16,15 0 0 15,20 0 1-15,11-4-1 16,5-3 0-16,-2 1 0 16,-9-5-87-1,-16-3-30-15,-11 2 10 16,-14-1-40-16,-15-5 0 0,-9 0 0 15,-9-6-10-15,-15 1-32 16,-11-2-7-16,-7 1 6 16,-10 6 13-16,-1 6 21 15,3 9 9 1,4 10 0-16,5 7 0 16,5 13 0-16,9 8 9 15,4 7 34-15,12 7 6 16,6 2-6-16,9-1-14 15,5-1-19-15,13-3-10 16,10-7-227-16,9-2-204 16,13-7-1075-16,6-10 0 15,-4-11 0-15,1-14 0 16</inkml:trace>
  <inkml:trace contextRef="#ctx0" brushRef="#br0" timeOffset="-178453.75">22633 8721 8100 0,'0'0'9'0,"1"2"0"16,-1-2 0-16,0 4-200 16,-1 0-498-16,1-1-760 15,-2-6 0-15,1-5 0 16,1-6 0-16</inkml:trace>
  <inkml:trace contextRef="#ctx0" brushRef="#br0" timeOffset="-162719.78">20736 7938 3968 0,'0'-4'54'0,"2"-2"33"0,-2 1 32 16,0-1 15-16,0-1 4 16,1 4 8-1,-1 1 12-15,0-1 22 16,0 0 14-16,0 2 12 15,0 0-34-15,0-3 6 16,0 3 6-16,0 0 20 0,0-1 28 16,0 0 16-16,0-1 11 15,0 2-18 1,0-1-12-16,0 2-13 16,0-1-20-16,0 1-38 15,0 0-39-15,0-2-35 16,0 2-32-16,0 0-23 15,0 0-23-15,0 0-6 16,0 0 0-16,0 0 0 16,0 0 0-16,0 0 0 15,0 0 0-15,2 0 0 16,-2-3 0-16,0 2 0 16,2 1 0-16,1 0 0 15,-1 0 0-15,0-2 0 16,1 2 0-16,1 0 0 15,5-4 0-15,6 1 0 16,2-2 0-16,4 0 0 16,1-2 0-16,-2 3 0 15,1-2 0-15,0 1 0 16,0 0 0-16,3 1 0 16,-1-2 0-16,-2 3 0 15,0-2 0-15,-3 4 0 16,-3 0 0-16,-3 1 0 15,-3 0 0-15,-1 1 0 16,-5 0 0-16,4 4 0 16,-4 2 0-16,-1 1 0 15,-4 3 0 1,-1 3 0-16,-13 1 0 0,-4 0 0 16,-7 3 0-16,-6 2 0 15,-4-5 0-15,2 2 0 16,0-2 0-16,4-3 0 15,3-3 0-15,5 0 0 16,4-4 0-16,4-1 0 16,6-3 0-16,6 2 0 15,3-3 0 1,0 3 0-16,0-3 0 16,9 2 0-16,5 0 0 15,7 0 0-15,6 0 0 16,8 1 0-16,-2-2 0 15,-2 5 0-15,-3-5 0 16,-9 4 0-16,-5-1 0 16,-1 4 0-16,-7-2 0 15,0 2 0-15,0-1 0 16,-2 4 0-16,-4-2 0 16,0 2 0-16,-7 1 0 15,1 2 0-15,-8 1 0 16,-4-3 0-16,-5 3 0 15,0 0 0-15,-3 0 0 16,4-2 0-16,1-1 0 16,2 1 0-16,6-2 0 15,1-2 0-15,3-1 0 16,2-3 0-16,5 0 0 16,0-3 0-16,1 0 0 15,1-2 0-15,0 0 0 16,0 0 0-16,0 0 0 15,-2 0-228-15,4 1-495 16,-2-1-725-16,1-5 0 16,-1-8 0-16</inkml:trace>
  <inkml:trace contextRef="#ctx0" brushRef="#br0" timeOffset="-151791.58">22789 7442 5252 0,'0'-5'100'0,"-6"-8"192"16,3-5 1-16,-3-3 1 16,3-4 0-16,3 1 0 15,9 2 0-15,9-2 0 16,9 1 0-16,8 0 0 16,15 7-101-1,5 5-190-15,10 7-3 0,1 10 0 16,5 15 0-16,-5 13 0 15,-5 13 0-15,-4 10 0 16,-8 7 0 0,-8-1 0-16,-6-1 0 0,-4-10 0 15,-8-5-164 1,-8-6-154-16,-2-7-123 16,34-6-1012-16,-50-13 0 15,-6-15 0-15,-9-17 0 16</inkml:trace>
  <inkml:trace contextRef="#ctx0" brushRef="#br0" timeOffset="-151576.47">23504 7201 5248 0,'0'-9'41'0,"0"-7"162"16,-3 4 32-16,0-2 2 16,-3 1-20-16,0 11 66 15,-12 17 11-15,-14 17 1 16,-17 14-1-16,-10 15 0 15,-12 14-41-15,1 3-162 16,9-4-31-16,13-3-188 16,15-13-105-16,18-6-221 15,30-12-992-15,2-19 0 16,11-15 0-16</inkml:trace>
  <inkml:trace contextRef="#ctx0" brushRef="#br0" timeOffset="-151203.08">23794 6919 5504 0,'2'-4'26'0,"-2"-2"21"16,2 1-10-16,-2 0-1 15,1 2 5-15,-1 5 5 16,0 5 7-16,-1 5 16 15,-7 4 33-15,-4 3 23 16,-9 2-18-16,-2 6 3 16,-5-1 19-16,-1 0 0 15,7 0-10-15,6-3-41 16,6-1-48-16,7-3-45 16,8-4-43-16,8-4-31 15,7 0-31-15,8-8-50 16,14-2-45-16,4-3-68 15,0-5-73-15,-2-2-216 16,-9-16-410 0,-13 13 0-16,-8-4 0 0</inkml:trace>
  <inkml:trace contextRef="#ctx0" brushRef="#br0" timeOffset="-151058.31">23826 6997 4152 0,'0'-4'42'0,"-4"1"50"15,1 2 41-15,-2 3 13 0,-1 10 3 16,-3 15 6-16,-3 9-3 16,-1 12-15-1,-2 10-68-15,1-2-93 16,2 4-239-16,6-14-725 16,3 0 0-16,5-10 0 15</inkml:trace>
  <inkml:trace contextRef="#ctx0" brushRef="#br0" timeOffset="-150846.28">23903 7353 5620 0,'0'-3'34'16,"0"1"29"-16,0-1-24 15,2 0-1-15,4 0 5 16,7 1 0-16,11 4-1 15,6-2-18-15,11 0-69 16,-2-2-111-16,-3 4-239 16,-7-23-675-16,-10 22 0 15,-16-1 0-15</inkml:trace>
  <inkml:trace contextRef="#ctx0" brushRef="#br0" timeOffset="-150662.29">23727 7500 7332 0,'0'2'46'16,"0"-1"10"-16,7 1-2 16,13-2 6-16,19 3 9 15,20-6-19-15,22 1-87 16,6-1-135-16,-1 1-112 16,-12 0-240-16,-17-38-806 15,-19 35 0-15,-17-1 0 16</inkml:trace>
  <inkml:trace contextRef="#ctx0" brushRef="#br0" timeOffset="-150360.9">24510 7077 6372 0,'1'-12'176'0,"1"2"5"15,-1 1 1-15,1-3 0 16,4 4 0-16,0 12 0 16,4 7 0-16,2 12 0 15,-4 18 0-15,-5 11 0 16,1 16-176-16,-11 4-66 16,2 6-148-16,4-1-111 15,-1 5-135-15,7-8-334 16,-3-5-484-16,2-16 0 15,3-10 0-15,7-23 0 16</inkml:trace>
  <inkml:trace contextRef="#ctx0" brushRef="#br0" timeOffset="-150184.15">24859 7741 8191 0,'1'0'0'0,"-1"0"0"16,2 0 0-16,1 0 0 16,0 2-159-16,3 6-200 15,3 3-395-15,-9-1-629 16,-11-5 0-16,-10-2 0 16,-6-13 0-16</inkml:trace>
  <inkml:trace contextRef="#ctx0" brushRef="#br0" timeOffset="-148465.65">25157 6672 5612 0,'0'-9'128'0,"-3"-2"102"15,-2-3 28-15,-2-3 0 16,1-1 0-16,0 7 0 15,0 1-1-15,-5 0 1 16,-1 0 0-16,-9-1 0 16,-2 2-128-16,-12 0-102 15,-9 2-28-15,-9 3 0 16,-10-3 0-16,-6 4 0 16,-5 0 0-16,-3 0 0 15,0 0 0-15,5-1 0 16,7 2 0-16,7-1 0 15,6 0 0-15,4 0 0 16,3 0 0-16,-6 1 0 16,-2-1 0-16,-2-1 0 15,-10 4 0-15,0 0 0 16,-4-2 0-16,1 2 0 16,-2 0 0-16,5 0 0 15,3 0 0-15,9 2 0 16,5-2 0-16,4 2 0 15,1 4 0-15,-1-1 0 16,-4 3 0 0,-3 2 0-16,-8 2 0 0,-3 2 0 15,-1 2 0-15,0 1 0 16,-3 2 0-16,11-1 0 16,4 0 0-16,6 2 0 15,6-1 0-15,5 1 0 16,2 2 0-16,3 0 0 15,1 1 0-15,-4 1 0 16,-1 4 0-16,-2 0 0 16,-4 3 0-1,-1-1 0-15,-1 2 0 16,5-1 0-16,1-1 0 16,2 2 0-16,7-4 0 15,-1 3 0-15,5 1 0 16,1-1 0-16,0 2 0 15,-2 0 0-15,5 1 0 0,0-5 0 16,3-1 0 0,1-2 0-16,4-2 0 0,-2 1 0 15,4 0 0 1,5 0 0-16,0 0 0 16,3 2 0-16,0 2 0 15,3-1 0-15,0 1 0 16,0 0 0-16,8-1 0 15,2 1 0-15,5 0 0 16,5 1 0-16,7 0 0 16,11 0 0-16,2 5 0 15,10-2 0-15,3 4 0 16,1-3 0-16,2 2 0 16,1-2 0-16,0 2 0 15,2-2 0-15,3 0 0 16,0-2 0-16,6 1 0 15,0-3 0-15,3 2 0 16,3-6 0-16,0 3 0 16,-4-2 0-16,-2-2 0 15,-5 0 0-15,-2-1 0 16,-6-2 0-16,-2 3 0 16,1-3 0-16,0-1 0 15,2 3 0-15,-1-5 0 16,4-1 0-16,-4-2 0 15,-3-1 0-15,-2 2 0 16,-6-2 0-16,-7 0 0 16,-4-1 0-16,-1 0 0 15,-2 1 0-15,3-1 0 16,3 2 0 0,4 2 0-16,3 0 0 15,1 0 0-15,-2-2 0 0,2 2 0 16,-6-1 0-16,-7 0 0 15,-5-5 0-15,-7 1 0 16,-2-3 0 0,-4-2 0-16,1 2 0 15,1-2 0-15,5 1 0 16,2 3 0-16,1-1 0 16,2 1 0-16,-8 1 0 15,-4-3 0-15,-5-3 0 16,-5-2 0-16,-4-1-247 15,36 5-1341-15,-42-5 0 16,-8-11 0-16,-10-10 0 16</inkml:trace>
  <inkml:trace contextRef="#ctx0" brushRef="#br0" timeOffset="-128384.64">3911 8784 5268 0,'0'-4'76'16,"0"-1"44"-16,0-1 40 15,0-1 58-15,0 0 47 16,3 1 26-16,-3 3 2 16,0 1-1-16,0 2 0 15,0-3 1-15,0 3-78 16,0 0-42-16,-3 0-41 16,-5 0-58-16,-11 5-47 15,-16 8-25-15,-10 5-2 16,-9 7 0-16,0 1 0 15,2 4 0 1,9-7 0-16,13-1 0 16,11-5 0-16,6-4 0 15,10-1 0-15,3-1 0 16,5 0 0-16,8 3 0 16,5 1 0-16,9-2 0 15,11-1 0-15,4 0 0 16,2-4 0-16,-1-4 0 15,-5-3 0-15,-4 1 0 16,-8-2 0-16,-9-2 0 16,-7 2 0-16,-4 0 0 15,-4 0 0-15,-2 0-42 16,1 0-181-16,-1 0-147 16,3 10-367-16,-3-13-626 15,2-2 0-15,-1-5 0 16,1-2 0-16</inkml:trace>
  <inkml:trace contextRef="#ctx0" brushRef="#br0" timeOffset="-128020.46">4189 8791 3992 0,'2'-3'67'0,"-2"-2"32"16,9-3 27-16,1-2 38 15,13-7 26-15,8-4 10 16,9 3 6-16,-4-3 9 16,-1 2 20-16,-8 2 26 15,-5 7-53-15,-8 0-21 16,-4 3-28-16,-5 6-17 15,1 0 4-15,-3 6 27 16,0 8 28-16,1 6 4 16,0 11-20-1,-4 8-26-15,-5 4-15 16,-3 4-32-16,1 0-146 16,-8 2-141-16,-1 1-227 15,3-5-1031-15,-2-1 0 16,0-8 0-16</inkml:trace>
  <inkml:trace contextRef="#ctx0" brushRef="#br0" timeOffset="-127852.64">4275 9121 6280 0,'0'0'92'0,"0"2"-5"15,0-2-18-15,5 0 18 16,9 0-4-16,12 0-101 15,7-3-112-15,6 0-187 16,4-6-929-16,-5-1 0 16,-15-4 0-16,-6 1 0 15</inkml:trace>
  <inkml:trace contextRef="#ctx0" brushRef="#br0" timeOffset="-127683.45">4642 9056 6736 0,'0'-1'19'0,"2"-1"-22"16,2 1 11-16,4-1-32 16,5-3-89-16,5 5-160 15,8-1-339-15,-5-3-535 16,0 0 0-16,-4-1 0 16,1-5 0-16</inkml:trace>
  <inkml:trace contextRef="#ctx0" brushRef="#br0" timeOffset="-127433.77">5198 8933 4968 0,'0'-8'68'16,"0"4"26"-16,3-1 16 16,1-3 26-16,8-2 24 15,2 6 19-15,11-2 4 16,7 3 13-16,4-1-6 15,5 1 3-15,1-1-102 16,-4 1-71-16,-5 2-77 16,-8-1-122-16,-11 4-109 15,1 1-308-15,-14-27-497 16,-7 21 0-16,-7 1 0 16,-7-2 0-16</inkml:trace>
  <inkml:trace contextRef="#ctx0" brushRef="#br0" timeOffset="-127221.03">5329 8767 4852 0,'-2'-5'111'0,"1"-4"61"0,-2 1 43 16,0-1 9-1,1 1-18-15,2 7-1 16,2 1 18-16,1 7 16 16,1 8 3-16,-2 9 10 15,1 8-111-15,-5 11-103 16,-2 0-127-16,-5 0-66 15,1-1-73-15,2-3-132 16,15-6-897-16,-9-10 0 16,2-11 0-16,4-11 0 15</inkml:trace>
  <inkml:trace contextRef="#ctx0" brushRef="#br0" timeOffset="-126907.73">5497 8674 5804 0,'2'-1'1'0,"2"2"4"15,7 3 0-15,40 18 28 16,-5-5-7 0,9 2 3-16,7 0 1 15,2-1 2-15,-6-3 5 16,-10 3 3-16,-12-1 6 15,-17-2 52-15,-11 2 52 16,-14-2 23-16,-9 3 3 16,-9 3 1-16,-9 3 8 15,-5 2-8-15,-1 6-31 16,-2 0-165-16,1 5-208 16,6 2-1197-16,6 5 0 15,5-10 0-15,13-2 0 16</inkml:trace>
  <inkml:trace contextRef="#ctx0" brushRef="#br0" timeOffset="-126753.56">6437 9209 6084 0,'0'0'69'16,"0"0"10"-16,0 0 12 15,0 0-22-15,0 0-102 16,0 7-207-16,0-27-983 15,-3 25 0-15,-4-4 0 16,-2-3 0-16</inkml:trace>
  <inkml:trace contextRef="#ctx0" brushRef="#br0" timeOffset="-122874.41">7162 8977 5708 0,'-2'-2'94'15,"1"-3"29"-15,1 2 38 16,-3 1 29-16,3-3 6 16,0 5 0-16,-3 0-11 15,3 0 18-15,-4 9 45 16,-6 9 0-16,-3 7-94 16,-2 13-29-16,0 4-37 15,3 4-30-15,6-11-5 16,3-2-1-16,6-6 11 15,3-6-17-15,7-9-46 16,6-5 0-16,11-9 0 16,7-10 0-16,4-7 0 15,-2-5 0-15,-6-8 0 16,-4-3 0-16,-7 2 0 16,-10-2 0-16,-7 2 0 15,-4 1 0-15,-5 6 0 16,-8-1 0-16,-6 7 0 15,-1 2-2-15,-6 6-7 16,-2 1 5-16,-2 3-1 16,5 0-1-16,3 5 1 15,2 0-1-15,5 1-10 16,7 2-32 0,0 0-74-16,4 0-107 15,3 2-95-15,0 1-247 16,23-3-797-16,-15 1 0 15,4-1 0-15,6-6 0 16</inkml:trace>
  <inkml:trace contextRef="#ctx0" brushRef="#br0" timeOffset="-122631.22">7412 8638 4208 0,'0'-3'102'15,"0"-4"36"-15,0-1 1 16,0 1-5-16,0 1 1 16,1 5 16-16,1 7 9 15,-2 7 2-15,0 8 4 16,1 4-1-16,-2 7-120 16,-1 0-91-16,1-1-92 15,-2-6-81-15,1 1-241 16,1-30-508-16,1 17 0 15,3-6 0-15,7-10 0 16</inkml:trace>
  <inkml:trace contextRef="#ctx0" brushRef="#br0" timeOffset="-122346.08">7615 8970 3848 0,'0'0'46'15,"0"0"20"-15,0 0 38 16,3 0 56-16,3-1 36 16,6-2 11-16,8 0 3 15,4 0 3-15,3-1 1 16,-3 1 0-16,5-1-53 15,-5 0-62-15,-3 1-113 16,16 2-193-16,-21 0-260 16,-6-2-543-16,-6 3 0 15,-8 0 0-15</inkml:trace>
  <inkml:trace contextRef="#ctx0" brushRef="#br0" timeOffset="-122149.88">7548 9102 4880 0,'0'0'94'0,"0"0"22"16,0 0-2-16,0 0-2 16,7 0 46-16,13 0 27 15,10 0 11-15,18-4-59 16,9 0-65-16,-3 0-102 16,-4 0-237-16,16-7-886 15,-42 7 0-15,-9-2 0 16,-4-4 0-16</inkml:trace>
  <inkml:trace contextRef="#ctx0" brushRef="#br0" timeOffset="-120378.95">8320 8925 4516 0,'0'-4'63'16,"0"2"16"-16,0-2 9 15,0-1 8-15,0 3-3 16,-5 2 5-16,-6 4 10 15,2 3 13-15,-6 7 13 16,-1 1 18-16,4 8-26 16,1 0 26-16,-2 1-2 15,7 2-1-15,-3 1-2 16,6 0-1-16,3 0-15 16,0-6-10-16,3-1-13 15,3-5-21-15,1-1-36 16,10-7-39-16,2 0-10 15,6-3-6 1,5-8-1-16,4-3-18 16,1-7-4-16,-4-3 0 15,-1-5-7-15,-5 0 6 16,-6-2-14-16,-4 2-9 16,0-3 4-16,-6 2-7 15,-6-1 12-15,0 3 14 16,-3-1 9-16,0 2-4 15,-6 4 5-15,0-1-4 16,-3 2 18-16,-4 2 3 16,1 1-4-16,-3 2 9 15,3 2-9-15,1 2-4 16,-2 1-1-16,2 4-18 16,2-1-16-16,-3 2-39 15,3 0-77-15,0 5-104 16,1 2-288-16,2-1-503 15,0 2 0-15,3-2 0 16</inkml:trace>
  <inkml:trace contextRef="#ctx0" brushRef="#br0" timeOffset="-120178.02">9053 9056 8076 0,'1'0'11'0,"1"4"1"16,-2-1-1-16,1-1 1 16,1-1-1-16,-2 1-205 15,-3-2-251-15,10-42-1053 16,-6 40 0-16,-2-2 0 16,-9-4 0-16</inkml:trace>
  <inkml:trace contextRef="#ctx0" brushRef="#br0" timeOffset="-111435.97">98 7995 6148 0,'1'0'81'0,"-1"0"40"16,3 0 59-16,2-3 24 15,-2 1 0-15,5-4 0 16,8-1 1-16,4-4-1 16,7 0 0-16,5-4 1 15,5 1-82-15,7-2-41 16,4-1-56-16,5-1-26 16,2-1 0-16,-2-2 0 15,-3 0 0-15,-8 0 0 16,-11 3 0-16,-11 3 0 15,-7 6-12-15,-8 5-224 16,9 5-194-16,-27 4-320 16,-9-3-602-16,-8 12 0 15,-12 5 0 1,-26 1 0-16</inkml:trace>
  <inkml:trace contextRef="#ctx0" brushRef="#br0" timeOffset="-111206.35">286 7931 2988 0,'0'0'60'0,"0"0"35"16,0 0 24-16,0-4 5 15,3 3 20-15,-3 1 47 16,0 5 40 0,0 7 39-16,0 10 34 15,3 8 45-15,-6 10-22 16,3 11-13-16,-5 11-6 16,-3 8 1-16,-1 2-13 15,-2-1-59-15,5-1-33 16,-4-9-58-16,3-7-105 15,6-10-128-15,1-6-159 16,-8-13-130-16,17-2-266 16,-1-17-499-16,-3-10 0 15,5-16 0-15,7-11 0 16</inkml:trace>
  <inkml:trace contextRef="#ctx0" brushRef="#br0" timeOffset="-111039.61">298 8334 5952 0,'0'-4'20'0,"0"0"14"16,2 0-17-16,1 0-10 16,5 1 19-16,5 2 30 15,11 0-15-15,6-2-35 16,6-2-45-16,3 1-148 16,32-1-999-16,-38-1 0 15,-12-1 0-15,-4-5 0 16</inkml:trace>
  <inkml:trace contextRef="#ctx0" brushRef="#br0" timeOffset="-110885.58">578 8311 8191 0,'0'0'0'0,"0"0"0"15,0 2-212-15,2-1-155 16,4 4-170-16,9-52-878 15,-3 50 0-15,-3-5 0 16</inkml:trace>
  <inkml:trace contextRef="#ctx0" brushRef="#br0" timeOffset="-80287.01">7170 10488 6600 0,'0'-8'159'0,"0"4"0"15,0-2 0-15,0-1 0 16,0 2 0-16,0 3 0 16,0 2 0-16,0-1 0 15,0 8 0-15,-2 7 1 16,-1 8-160 0,-2 13 0-16,1 8 0 0,-3 4 0 15,-3 8 0 1,6-6 0-16,-1 3 0 15,2-7 0-15,2-6 0 16,1-4 0-16,0-10-4 16,1-3-205-16,4-5-82 15,-1-5-110-15,13-5-253 16,3-25-672-16,4 6 0 16,0-11 0-16,3-10 0 15</inkml:trace>
  <inkml:trace contextRef="#ctx0" brushRef="#br0" timeOffset="-79644.55">7602 10520 4816 0,'0'-5'62'0,"-2"-1"46"16,1-1 2-16,-1 2 8 15,-1-1 5-15,-3 6 21 16,-4 6 31-16,-3 12 18 15,-11 11 24-15,0 13 9 16,1 10-47-16,1 3-37 16,7-1 4-16,11 0-7 15,2-9-12-15,7-4-14 16,6-9-35 0,2-7-11-16,5-10-27 0,10-9-29 15,2-2-15 1,3-13-48-16,2-5-59 15,-2-8-26-15,-7-2-17 16,-9-8-31-16,-9 0-6 16,-8-2-16-16,-13 4 5 15,-10 5 18-15,-7 5 6 16,-1 10 53-16,-5 6 67 16,2 5 43-16,9 0 23 15,7 4 19-15,7-4 6 16,8 4 10-16,6-4 1 15,8 5 3-15,8 0-8 16,7 0-13-16,6-6-12 16,1 2-18-16,1-2 1 15,-4-2 6-15,-2 2 6 16,-9 0 2-16,-4 4 3 16,-2 0 8-16,-6 4 28 15,-1 3 44-15,-3 7 39 16,0 3 38-16,-3 3 49 15,0 4 16-15,-5 1-3 16,1 2-2-16,-2 1-7 16,-2-2-8-16,-1-2-62 15,3-4-194-15,3-5-107 16,1-6-83-16,2-4-136 16,0 19-251-16,4-42-668 15,-1 9 0-15,1-9 0 16,6-10 0-1</inkml:trace>
  <inkml:trace contextRef="#ctx0" brushRef="#br0" timeOffset="-79378.86">7988 10413 5432 0,'0'-5'104'0,"0"-2"21"16,0 0-53-1,0 1 9-15,0 5 63 16,0 12 28-16,0 14 8 16,0 11 13-16,0 17-1 0,0 11 1 15,0 4-98 1,-1-1-39-16,1-3-1 0,0-10-91 16,0-9-141-1,0-9-137-15,0 16-137 16,6-36-772-16,1-6 0 15,3-13 0-15,4-12 0 16</inkml:trace>
  <inkml:trace contextRef="#ctx0" brushRef="#br0" timeOffset="-79190.29">8070 10717 5412 0,'1'-3'41'16,"1"0"-18"-16,-1 0-18 15,10-1 4-15,4 1-2 16,7-1-26-16,10 4-40 16,4-3-71-16,-4 2-69 15,-5 1-164-15,-2-10-582 16,-22 10 0-16,-15 10 0 16,-10 1 0-16</inkml:trace>
  <inkml:trace contextRef="#ctx0" brushRef="#br0" timeOffset="-79017.18">7966 10884 3820 0,'-3'3'108'0,"0"-3"64"16,-2 0 28-16,1 1 1 16,1-1 14-16,13-1 14 15,5 1 10-15,15 0 9 16,10-2-3-16,11-1-1 16,6-2-167-16,-5 4-193 15,-6-4-130-15,14 4-881 16,-36 1 0-16,-12-3 0 15,-12-3 0-15</inkml:trace>
  <inkml:trace contextRef="#ctx0" brushRef="#br0" timeOffset="-78509.51">8783 10363 6664 0,'0'-4'77'16,"0"1"-6"-16,0-1 9 15,-4 8 44-15,-8 9 12 16,-12 20 14-16,-10 15 3 16,-8 22-1-16,-1 15 1 15,3 11 0-15,13-5-78 16,9-6 7-16,12-17-10 16,6-14-42-16,8-18-14 15,2-11-13-15,6-13-3 16,8-11 0-16,4-13 0 15,4-9 0-15,-5-11 0 16,-2-14 0 0,-8-6 0-16,-8 1 0 0,-5 6 0 15,-4 6 0 1,-3 18-88-16,-5 11-162 16,-2 5-120-16,0 13-208 15,-4-47-803-15,4 51 0 16,4 1 0-16</inkml:trace>
  <inkml:trace contextRef="#ctx0" brushRef="#br0" timeOffset="-78402.02">8872 10898 8191 0,'0'0'0'16,"2"0"0"-16,-2 0 0 15,0 1-281-15,28-12-1301 16,-21 17 0-16,-1-8 0 15</inkml:trace>
  <inkml:trace contextRef="#ctx0" brushRef="#br0" timeOffset="-76710.42">9683 10548 6128 0,'2'0'131'15,"-1"0"40"-15,1 0 25 16,4-1 11-16,8-2-1 16,11 3 0-16,8 0 1 15,7 7-1-15,4 8 0 16,-1 8 0-16,-1 3-131 16,-6 10-39-16,-6-1-26 15,-5 1-10-15,-6-4 0 16,-5-2 0-16,-4-3-110 15,-4-2-137-15,-3-3-109 16,-1-3-136-16,-2-1-905 16,-2-6 0-16,-4-6 0 15,-3-12 0-15</inkml:trace>
  <inkml:trace contextRef="#ctx0" brushRef="#br0" timeOffset="-76473.7">10091 10488 4940 0,'0'-11'106'0,"0"2"42"16,0-3 12-16,0 5-9 16,-4-2 65-16,-7 13 51 15,-9 13 40-15,-7 6 18 16,-7 15 0-16,-7 6 0 16,-1 5-106-16,4-2-42 15,8-1-12-15,5-7-22 16,11-7-237-16,5-7-109 15,6-4-122-15,2-10-186 16,19-9-857-16,-5-4 0 16,7-14 0-16,2-9 0 15</inkml:trace>
  <inkml:trace contextRef="#ctx0" brushRef="#br0" timeOffset="-75733.99">10278 10242 5128 0,'0'-7'83'0,"0"1"17"16,0-2 1-16,1 0-4 16,1 3 5-1,5 3 2-15,10 2 7 16,4 0 3-16,2 2 7 16,7 1-9-16,-6 2-103 15,-6 0-24-15,-8 1-13 16,-5 0-1-16,-7-1-9 15,-8 2-10-15,-10 3-10 16,-5 3-8-16,-5 0-12 16,-3 2 5-16,4 2 10 15,11-2-13-15,3-2-9 16,9-2-5-16,6 3 2 16,3-4 5-16,6-1 6 15,9 0 4-15,0-1 7 16,6-2 3-16,2-1 11 15,1 0 21-15,-3 0 21 16,-4 1 10-16,-4-1 1 16,-5 1 6-16,-7 1 12 15,0 0 13-15,-9 4 6 16,-6 3 4-16,-4 2 5 16,-6 1-1-16,-5 5 1 15,1-1-35-15,2 0-103 16,9-2-293-16,2-4-557 15,5-7 0-15,6-4 0 16,2-11 0-16</inkml:trace>
  <inkml:trace contextRef="#ctx0" brushRef="#br0" timeOffset="-75435.84">10562 10676 5716 0,'0'0'74'0,"0"0"-8"15,0 0-14-15,3-1 42 16,12 0 39-16,11-3 1 15,8 1-9-15,15-2-57 16,3 0-43-16,1 0-53 16,-8 4-165-16,-8-6-113 15,-6 6-238-15,-15 0-539 16,-9 1 0-16,-15-2 0 16,-11 8 0-16</inkml:trace>
  <inkml:trace contextRef="#ctx0" brushRef="#br0" timeOffset="-75263.43">10491 10832 5940 0,'0'0'134'16,"0"0"-14"-16,0 0-9 15,8 4 12-15,18-4 15 16,16 0-33-16,23 0-101 16,14 0-75-16,4-1-123 15,-14-2-179-15,-12-4-834 16,-23 2 0-16,-12-1 0 15,-13-1 0-15</inkml:trace>
  <inkml:trace contextRef="#ctx0" brushRef="#br0" timeOffset="-74784.95">11164 10726 4008 0,'2'1'56'0,"1"-1"50"16,11 0 40-16,7 0 33 15,9-1 27-15,7-8 50 16,10 0 26-16,-5-5 26 15,3-1 15-15,-10-4 34 16,-8-1-32-16,-14 2-37 16,-9-3-28-1,-11 1-26-15,-17-3-34 16,-7 1-51-16,-5 0-26 16,-7 6-14-16,1 6-14 15,8 5-34-15,1 10-24 16,6 8-12-16,4 6-13 15,5 12-7-15,3 8 7 16,9 4 2-16,4 7-1 16,10-1-11-16,8 0-2 15,8-5 0-15,9-2-172 16,8-3-153-16,15-3-373 16,2-8-701-16,6-13 0 15,-7-9 0-15,-3-11 0 16</inkml:trace>
  <inkml:trace contextRef="#ctx0" brushRef="#br0" timeOffset="-74655">11791 10927 8191 0,'0'-2'0'16,"0"0"0"-16,0 0 0 16,0 1-300-16,54 5-1278 15,-48 0 0-15,-5-3 0 16,-2-3 0-16</inkml:trace>
  <inkml:trace contextRef="#ctx0" brushRef="#br0" timeOffset="-73573.72">13008 10537 5600 0,'0'-7'198'0,"0"-1"61"0,0 1 1 16,0-1-1-16,5 2 0 16,8 3 0-1,18 9 0-15,15 9 0 16,13 10 0-16,11 14 0 15,0 8-198-15,-2 5-61 16,-7-3-32-16,-10-1-198 16,-11-7-122-16,-13-3-130 15,-11-12-937-15,-10-11 0 16,-10-15 0-16</inkml:trace>
  <inkml:trace contextRef="#ctx0" brushRef="#br0" timeOffset="-73342.22">13546 10362 7076 0,'-2'-6'111'16,"-1"-1"1"-16,-2 1-1 15,1 1 1-15,-9 5-1 16,-3 13 1-16,-8 12-1 16,-10 12 1-16,-13 13-1 15,-4 6 1-15,-3 6-112 16,1-5 0-16,9-5-26 15,13-9-187-15,10-6-95 16,13-11-168-16,40-9-957 16,-14-10 0-16,11-20 0 15,4-11 0-15</inkml:trace>
  <inkml:trace contextRef="#ctx0" brushRef="#br0" timeOffset="-73049.61">13796 10174 6244 0,'0'-4'156'15,"0"0"-8"-15,0-1-34 0,0 3 4 16,0 1 8-16,0 10 8 15,0 5 8 1,0 11 6-16,-7 2-1 16,3 6-56-16,-6 0-275 15,0-2-60-15,4-3-68 16,3-2-313-16,0-29-615 16,6 10 0-16,6-8 0 15,5-14 0-15</inkml:trace>
  <inkml:trace contextRef="#ctx0" brushRef="#br0" timeOffset="-72695.5">14024 10159 4980 0,'0'-3'26'0,"2"1"1"15,-1-1 2-15,8 1 21 16,7-1 12-16,6 6 4 15,2-3-3 1,6 0-2-16,-7 0-1 16,-10 0-4-16,-3 0-31 15,-7 3 7-15,-8 3 15 16,-6 3-14-16,-7 5-4 16,-5 4 5-16,-5 3 16 15,1 1 21-15,4-1 19 16,10-3-3-16,4-3-1 15,7-1-8-15,8-2-48 16,9-4-34-16,11-3-86 16,7-2-159-16,12 2-916 15,6-7 0-15,-7-1 0 16,-10-7 0-16</inkml:trace>
  <inkml:trace contextRef="#ctx0" brushRef="#br0" timeOffset="-72439.78">14307 10495 5780 0,'0'0'39'0,"0"0"-17"15,2 0 7-15,7-2 22 16,10 0 6-16,13-1-4 15,12-5 2 1,8-2-27-16,5 1-38 16,0-1-77-16,-8 3-160 15,-7 3-190-15,-8-55-629 16,-20 55 0-16,-17 3 0 16,-13 1 0-16</inkml:trace>
  <inkml:trace contextRef="#ctx0" brushRef="#br0" timeOffset="-72282.48">14304 10642 4832 0,'-1'1'51'16,"1"2"-2"-16,1 2 5 15,13 0 1-15,11-1-21 16,22-3-55-16,13 0-65 16,11-3-94-16,4-4-208 15,-8-4-492-15,-15-1 0 16,-13-3 0-16</inkml:trace>
  <inkml:trace contextRef="#ctx0" brushRef="#br0" timeOffset="-71873.4">14923 10548 5960 0,'1'0'76'0,"-1"0"-29"15,3 0-12-15,7 0 21 16,9 0 25-16,13 0-2 16,14 0-7-16,12-5 0 15,2-6-9-15,-3-2 0 16,-15-5-60-16,-13 0 44 16,-17-3 23-16,-12 0-18 15,-11-2-31-15,-10 0-4 16,-11 0 16-16,-5 3 10 15,-2 6 20-15,-4 11 12 16,6 9 17-16,1 9-4 16,1 14 18-16,5 6 3 15,6 13 12-15,10 4 4 16,5 5-9-16,12-1-66 16,10 1-161-16,14-11-106 15,13-3-269-15,18-75-918 16,15 50 0-16,6-15 0 15,5-18 0-15</inkml:trace>
  <inkml:trace contextRef="#ctx0" brushRef="#br0" timeOffset="-71742.36">15993 10708 8191 0,'0'1'0'15,"0"-1"0"-15,0 0 0 16,0 2-204-16,-3 5-255 15,6-35-1046-15,1 32 0 16,-8-5 0-16,-3-6 0 16</inkml:trace>
  <inkml:trace contextRef="#ctx0" brushRef="#br0" timeOffset="-49848.93">53 9788 5492 0,'0'0'50'0,"0"0"40"15,0-2 32-15,0 1 16 16,0 1 11-16,0 0 6 16,0 0 13-16,0 0 24 15,0 0 38-15,0 0 26 16,0 0-37-16,0-3-38 15,0 2-33-15,0 1-16 16,3-3-11-16,9-1-7 16,6-2-11-16,9-3-26 15,8-5-37-15,5-2-26 16,-4 2-14-16,2-3 0 16,-3 0 0-16,-2 0-17 15,-6 3-67-15,-8 4-91 16,-8 2-74-16,-6 7-117 15,-5 2-398-15,-14 3-543 16,-13 6 0-16,-6 3 0 16,-9 4 0-1</inkml:trace>
  <inkml:trace contextRef="#ctx0" brushRef="#br0" timeOffset="-49584.78">95 9827 3584 0,'0'3'9'16,"0"0"45"-16,0 6 60 16,0 7 36-16,0 10 40 15,0 10 26-15,-3 15 27 16,2 6 16-16,-5 9 23 16,1 1-1-16,2 2-3 15,0-7-44-15,-3-5-64 16,6-9-67-16,0-8-77 15,0-5-89-15,0-6-133 16,0-6-123-16,6-4-271 16,-6-11-415-16,0-11 0 15,0-8 0-15</inkml:trace>
  <inkml:trace contextRef="#ctx0" brushRef="#br0" timeOffset="-49320.06">119 10203 6684 0,'2'-2'32'15,"-1"0"0"-15,3-1 1 16,6 2 44-16,6-3 31 16,13 3 6-16,6-8 3 15,11 1 8-15,-2-4 2 16,-1 3 4-16,-13-2-32 15,-10 4 10-15,-8 3 3 16,-6 0-75-16,-6-1-110 16,0 5-210-16,0-1-371 15,-6-3-731-15,-10 0 0 16,-6-4 0-16,-3 1 0 16</inkml:trace>
  <inkml:trace contextRef="#ctx0" brushRef="#br0" timeOffset="-20627.05">27 11785 4912 0,'0'-2'67'16,"0"-1"32"-16,0 0 11 15,0-1 17-15,0 2 26 16,0-1 9-16,0 2 9 16,0-2 10-16,0 1 22 15,2 2 42-15,2-2-27 16,2-3 11-16,3 4-12 16,8-3-16-16,3 0-26 15,5-4-9-15,5 2-9 16,5-4-10-16,1-1-23 15,3-2-40-15,0 2-43 16,-1-1-39-16,-5 0-2 16,-1 1 0-16,-7 3 0 15,-4-2 0-15,-4 3 0 16,-4 0 0-16,-5 3 0 16,-4 0 0-16,-1 0-82 15,-3 1-202-15,0 6-166 16,14 1-1025-16,-25 4 0 15,-2 4 0-15</inkml:trace>
  <inkml:trace contextRef="#ctx0" brushRef="#br0" timeOffset="-20220.07">230 11829 4524 0,'0'0'44'0,"0"0"9"16,0 0 3-16,0 2 27 16,-3 9 20-1,-1 4 18-15,2 15 20 16,-3 5 12-16,-3 15 19 15,-1 3 32-15,1 7-18 16,-5-1 10-16,4 0 10 16,1-6-8-16,2-6-3 15,2-8-5 1,1-4-17-16,0-10-5 0,3-7-19 16,0-3-25-16,0-8-37 15,0-4-83-15,0 1-122 16,0-2-116-16,-3-2-262 15,3-61-840-15,0 51 0 16,3-4 0-16,-3-4 0 16</inkml:trace>
  <inkml:trace contextRef="#ctx0" brushRef="#br0" timeOffset="-14664.41">4565 14482 6696 0,'0'-1'122'15,"-1"-3"27"-15,1 3 1 16,-3-4-1-16,3 3 1 16,0-1-1-16,0 3 1 15,0-2-1-15,0 1 1 16,0 1-1-16,6 0-121 16,5 0-28-16,5 3 0 15,7 0 0-15,8 5 0 16,8-1 0-16,4-1 0 15,6-1-10-15,6-2-66 16,3-2-56-16,7-1-59 16,1 2-20-16,3-4-10 15,-4 4-1-15,-5 0-2 16,-11 3 2-16,-6 0 0 16,-8-1 12-16,-2 0 67 15,0 1 52-15,3-1 58 16,6-3 20-16,-1-1 9 15,3 0 2-15,0 0 0 16,-1 2 0-16,-4-2 0 16,-2 2-4-16,-4 1 1 15,-2 0 2-15,-1-2 6 16,0 1 4-16,1-2 1 16,6 0 0-16,2 0 3 15,2 0-3-15,4-2 0 16,1-1 1-16,2 2 0 15,3-3 0-15,-1 0-5 16,3 0-5 0,1-1-1-16,-2 1 1 15,0 0-2-15,1-1-1 16,-8 2 4-16,1 0-3 16,-6 0 3-16,-3 2 3 15,-5 1 7-15,-3 0 14 16,-1 0 20-16,1 0 14 15,-2 0 5-15,4-2 6 16,4 2 7-16,1-2 4 16,5 0 3-16,1-3 3 15,-1 2 0-15,1 0 2 16,-3-1 1-16,-1 3-4 16,-2-2 1-16,-2 1 7 15,4 0 2-15,-1 0 2 16,4-2 2-16,-1 1 1 15,3-2 2-15,-4 1-10 16,-1-1-6-16,-10 3-11 16,-4-3-6-16,-10 5-12 15,-4 0-11-15,-5 0-4 16,-2-1-8-16,2 1-7 16,-2 0-8-16,4 0-5 15,-1-1-14 1,2 1 0-16,-5 0 0 15,1 0 0-15,-4-2 0 16,3 2 0-16,-3 0 0 16,0 0 0-16,0 0 0 15,0 0-60-15,0 2-277 16,0 17-1221-16,-4-15 0 16,-2-1 0-16,-5-2 0 15</inkml:trace>
  <inkml:trace contextRef="#ctx0" brushRef="#br0" timeOffset="-3894.36">12749 13365 6864 0,'2'-2'55'16,"-2"-1"14"-16,0 2 21 16,0-2 10-16,2 2-16 15,-2 1-11-15,0 0 8 16,0 1 19-16,-5 6 25 16,-4 3 8-16,-11 5-56 15,-10 6-13-15,-12 4-22 16,-11 6-8-16,-5 0 14 15,-4 4 12-15,2-2-9 16,14-3-18-16,13-8-25 16,12-5-8-16,14-8 0 15,4-2 0-15,6-3 0 16,6 1 0-16,10 2 0 16,8-1 0-16,11 4 0 15,4 1 0-15,9-2 0 16,-2 0 0-16,-3 1 0 15,-6-2 0-15,-10-3 0 16,-11-1 0-16,-7 0 0 16,-9-1 0-1,-3-3-45-15,0 0-213 0,3-3-154 16,6-3-320-16,-6-8-616 16,5-5 0-16,-1-7 0 15,7-6 0-15</inkml:trace>
  <inkml:trace contextRef="#ctx0" brushRef="#br0" timeOffset="-3246.97">13087 13264 3896 0,'0'-1'63'16,"0"0"27"-16,3-5 40 15,0 1 31-15,5 0 25 16,6-3 21-16,4-2 12 16,3-1 31-16,6 1 38 15,1-1 18-15,0 0-44 16,1-1-11-16,-4 1-15 16,-2-1-21-16,-4 4-5 15,-5 0-1-15,-5 2-2 16,-5 2-28-16,3 3-37 15,-3 1-19-15,-1 4-18 16,3 7-17-16,0 9-24 16,-6 10-11-16,-3 13-19 15,-2 4-21 1,-6 9-9-16,-3 2-4 0,-2 2 0 16,2-3-144-16,0 3-224 15,28-3-447-15,-17-6-557 16,0-12 0-16,0-11 0 15,0-17 0-15</inkml:trace>
  <inkml:trace contextRef="#ctx0" brushRef="#br0" timeOffset="-3088.69">13172 13692 8004 0,'0'-1'18'16,"0"0"1"-16,6 1 0 15,11 0-1-15,11 1-92 0,15 2-202 16,2-1-200 0,14-2-974-16,-7 0 0 15,-13-5 0-15,-15-3 0 16</inkml:trace>
  <inkml:trace contextRef="#ctx0" brushRef="#br0" timeOffset="-2921.57">13485 13708 8191 0,'2'0'0'16,"-2"0"0"-16,2 0 0 15,2 0-80-15,6 0-183 16,-4 2-199-16,10-2-1015 16,0 0 0-16,-7-2 0 15,-1-5 0-15</inkml:trace>
  <inkml:trace contextRef="#ctx0" brushRef="#br0" timeOffset="-2300.68">14333 13406 7160 0,'0'-3'103'16,"3"1"0"-16,3-1 0 15,12-1 0-15,16-2 0 16,15 3 0-16,19-4 0 15,10 2 0-15,2 1 0 16,2 0 1-16,-7-2-104 16,-13 5-88-16,-13-2-118 15,-18 3-52-15,-13-2-132 16,-16-5-279-16,-6 5-647 16,-10-1 0-16,-6-4 0 15</inkml:trace>
  <inkml:trace contextRef="#ctx0" brushRef="#br0" timeOffset="-2040.65">14663 13160 6092 0,'0'-6'173'16,"0"2"5"-16,0-1-19 16,0 2 32-16,3 3 19 15,4 16 0-15,0 7 0 16,3 13 0-16,-3 7 0 15,2 10 0-15,-6-1-174 16,-4 2-4-16,-3-2 19 16,-1-2-119-16,-3-9-142 15,4-5-97-15,1-8-123 16,6-6-310-16,1-8-543 16,4-11 0-16,4-15 0 15,6-14 0-15</inkml:trace>
  <inkml:trace contextRef="#ctx0" brushRef="#br0" timeOffset="-1710.17">15076 13101 7532 0,'0'-1'36'15,"6"1"30"-15,7 5 0 16,11 1 0-16,12 11 0 16,15 4 0-16,6 5 0 15,9 6 0-15,1 3 0 16,-6-1-1-16,-11 3-35 16,-16-2-30-16,-20 0 0 15,-15 1 0-15,-22 1 0 16,-10 1 0-16,-14 1 0 15,-5-1 0-15,-5 0 0 16,3 1-234-16,11-2-331 16,7 2-913-16,7-7 0 15,11-5 0-15,14-14 0 16</inkml:trace>
  <inkml:trace contextRef="#ctx0" brushRef="#br0" timeOffset="-1538.98">15828 13808 8191 0,'0'0'0'0,"0"0"0"16,3 2 0-16,-3-2 0 15,0 6 0-15,0-1-236 16,9 1-518-16,-8 8-686 16,-1-4 0-16,-6-5 0 15,2-5 0-15</inkml:trace>
  <inkml:trace contextRef="#ctx0" brushRef="#br0" timeOffset="3835.06">1674 14394 4536 0,'0'0'88'0,"0"-2"38"16,0-2 78-16,0-2 115 15,0 0 47-15,0 3-1 16,0-2 1-16,0 5-1 16,0 0 1-16,0 0-1 15,6 7-88-15,3 7-38 16,6 7-77-16,3 6-115 15,8 0-47-15,4 1-34 16,3-5-127-16,5-5-61 16,8-9-19-16,5-7-42 15,1-8-27-15,0-9-25 16,-6-5-19-16,-9-3-12 16,-10 1 3-16,-13 6 39 15,-8 4 127-15,-5 9 50 16,1 2 20-16,-1 1 47 15,8 1 30-15,5 0 40 16,13 1 19 0,11-2 15-16,16 0-14 15,12-9-19-15,6-3-12 16,11-5 7-16,0 1-2 16,-3 6-8-16,-8 1-2 15,-9 7-16-15,-6 3 3 16,-10 3-3-16,-6 2 11 15,1-1 14-15,-5-1 14 16,3 2 3-16,1-3 3 16,-1-2 2-16,2 1 2 15,0-4 0-15,0 1-2 16,1-1 0-16,-2 1 1 16,-3 0-1-16,-2 1 0 15,-1 0-1-15,-6 0 4 16,-1 0 1-16,-2 0 0 15,-2 1 2-15,0 0 2 16,2-1 2-16,1 2 2 16,3-2-2-16,3 0 3 15,0-2-1-15,0 2 0 16,1 0 4-16,-2 0 3 16,-6-1-1-16,-4 2-2 15,-5 1 3-15,-5-2 18 16,-4 0 34-16,-5 1 28 15,-1-1 27-15,0-1 20 16,-2-1 34-16,0 0 18 16,0 2 1-1,0-4-28-15,0 4-84 16,0-1-179-16,24 1-1100 16,-28 0 0-16,-7-2 0 15,-12-4 0-15</inkml:trace>
  <inkml:trace contextRef="#ctx0" brushRef="#br0" timeOffset="10718.61">13981 13723 5348 0,'0'0'58'16,"0"-2"72"-16,0 1 40 16,0-2 70-16,0 0 38 15,0 2 6-15,0 0 1 16,0-1-1-16,0 2 0 15,0 0 0-15,0 0-57 16,0 0-74-16,-3 4-38 16,0 2-71-16,0 2-37 15,-2 1-7-15,-2 0-139 16,1 1-197-16,3 5-412 16,-7-1-645-16,-6-5 0 15,2-4 0-15,0-5 0 16</inkml:trace>
  <inkml:trace contextRef="#ctx0" brushRef="#br0" timeOffset="12499.79">17370 13221 5740 0,'2'-4'85'15,"-2"-1"23"-15,0-1 45 16,2 2 35-16,-2-4-7 16,0 7-15-16,0 1-6 15,-2 0 21-15,-6 3 13 16,-8 4 13-16,-8 4-81 15,-17 5-6-15,-6 2-28 16,-10 3-34-16,-1-3 5 16,-3 1 17-16,7-4 5 15,7-1-21-15,14-3-13 16,8-2-13-16,8-4-4 16,14 1-17-16,2-5-17 15,2 3 0-15,13 3 0 16,6 3 0-16,10 3 0 15,13 5 0 1,8-2 0-16,8 1 0 0,3 0 0 16,-5-3 0-1,-5-5 0-15,-14-2 0 16,-8-1 0-16,-16-2 0 16,-7-3-148-16,-5-1-171 15,-2 5-242-15,-2-32-871 0,-1 23 0 16,-5-6 0-16,-2-1 0 15</inkml:trace>
  <inkml:trace contextRef="#ctx0" brushRef="#br0" timeOffset="13089.13">17714 13193 5448 0,'0'-4'49'0,"-2"0"24"16,1-1-11-16,-1 1-5 15,1 3 3-15,-4 7 4 16,-4 12-1-16,-4 10 2 16,-6 5 0-16,-5 10-19 15,0 3-96-15,0-1-96 16,4-1-87-16,4-2-214 16,8-21-588-16,5-1 0 15,5-14 0-15,6-17 0 16</inkml:trace>
  <inkml:trace contextRef="#ctx0" brushRef="#br0" timeOffset="13454.32">17709 13203 4768 0,'0'-4'31'16,"2"-1"-2"-16,-1 4 42 0,5 2 36 16,1 7 16-1,4 15 19-15,-2 8 28 0,2 15 17 16,-2 5 10-16,-2 4 9 15,0-3-12 1,-4-6 12-16,1-10-32 16,-1-7-14-16,-2-10 34 15,2-10 6-15,6-6-27 16,6-9-19-16,7-16-8 16,11-14-10-16,10-15-19 15,3-13-9-15,-3-1-11 16,-4 2-22-16,-7 6-49 15,-7 12-26-15,-12 12 0 16,-3 7 0-16,-4 8-1 16,-5 7-211-16,6 7-99 15,-3 8-193-15,12-4-928 16,-5 11 0-16,0 1 0 16,-2 5 0-16</inkml:trace>
  <inkml:trace contextRef="#ctx0" brushRef="#br0" timeOffset="13609.66">18499 13513 7984 0,'2'0'20'0,"-2"0"1"16,1 0-55-16,1 2-225 15,13-4-316-15,-8 1-856 16,-1-3 0-16,-1-5 0 15,-2-5 0-15</inkml:trace>
  <inkml:trace contextRef="#ctx0" brushRef="#br0" timeOffset="13946.42">18785 13198 6272 0,'0'-4'41'0,"2"2"-12"0,7 1 10 15,18-1 3-15,15 1 1 16,17 2-59-16,15 2-15 15,1-1-5-15,-3 0-33 16,-12 1-64-16,-21 3-160 16,-4-4-185-1,-17-7-604-15,-13 2 0 16,-16-2 0-16</inkml:trace>
  <inkml:trace contextRef="#ctx0" brushRef="#br0" timeOffset="14130.25">18991 13000 5100 0,'0'-4'52'0,"0"0"-1"16,0 1 36-16,0 8 35 15,0 7 22-15,0 15 5 16,0 11 0-16,0 8 0 16,3 5-40-16,-3 4-56 15,0-7-120-15,0 0-92 16,0-8-138-16,8-7-251 15,-2-10-470-15,4-14 0 16,3-14 0-16,5-9 0 16</inkml:trace>
  <inkml:trace contextRef="#ctx0" brushRef="#br0" timeOffset="14511.55">19186 12990 5992 0,'0'-3'40'0,"0"-1"-26"0,4 3 14 15,10 1 17-15,9 1-1 16,15 8 9-16,8 3-4 16,11 3 18-16,0 4 3 15,0-1 25-15,-8 1-40 16,-6-1 60-16,-10-2-1 15,-12-1 8 1,-6-1 27-16,-9-2 18 16,-6 1 4-16,-9 4-19 0,-9-1-2 15,-12 8-24 1,-8 2-2-16,-9 5-33 16,-3 0-14-16,0 2-23 15,5 0-108-15,1 2-176 16,8 0-221-16,8-10-1034 15,2 8 0-15,8-8 0 16,8-10 0-16</inkml:trace>
  <inkml:trace contextRef="#ctx0" brushRef="#br0" timeOffset="14685.5">20135 13578 8191 0,'0'2'0'16,"0"-1"0"-16,0 2 0 16,0-2 0-16,0 1-53 15,0 2-339-15,-3-11-1157 16,-10 10 0-16,-5-3 0 16,-8-3 0-16</inkml:trace>
  <inkml:trace contextRef="#ctx0" brushRef="#br0" timeOffset="18729.3">71 13795 5264 0,'0'-1'48'15,"-3"-1"22"-15,3 1 23 16,-3-2 80-16,3 0 33 15,0-1 15-15,0 3 2 16,0-2 17-16,0 2 43 16,0 1 10-16,0-3-49 15,0 3-22-15,0-2-21 16,0 1-81-16,6 0-34 16,6-1-14-16,7 0-3 15,7-4-16-15,9-2-43 16,2 1-10-16,1-4 0 15,0 2 0-15,-1-1 0 16,-5 2 0 0,-9 0 0-16,-2 0 0 15,-9 2 0-15,-2 2-84 16,-7 2-153-16,-3 2-134 16,2 6-356-16,-7-34-627 15,-11 34 0-15,2 1 0 16,-13 0 0-16</inkml:trace>
  <inkml:trace contextRef="#ctx0" brushRef="#br0" timeOffset="18994.29">126 13833 4848 0,'0'1'14'15,"0"0"-5"-15,0 3 7 16,0 1 35-16,0 7 27 15,0 6 18-15,0 10 21 16,0 13 48-16,-4 3 73 16,0 10 22-16,-1 1-14 15,-1 0 17-15,3-2-8 16,1-3-43-16,-1-7-99 16,2-4-114-16,1-8-92 15,0-6-141-15,-2-7-172 16,2-9-843-16,2-5 0 15,-2-8 0-15,0-12 0 16</inkml:trace>
  <inkml:trace contextRef="#ctx0" brushRef="#br0" timeOffset="19373.14">175 14105 5052 0,'0'-2'49'0,"0"-3"19"15,0 3 6-15,3-2 28 16,3-3 148-16,9 2 43 15,7 5 16-15,10-5 5 16,-1 1 0-16,3 1 0 16,-3 1-49-1,-8 0-20-15,-8-2-5 16,-4 4-28-16,-6-2-148 16,-3 1-44-16,-2 1-14 15,0 0-34-15,0 1-273 16,14 5-497-16,-21-2-614 15,-6-3 0-15,-5 2 0 16,-6-2 0-16</inkml:trace>
  <inkml:trace contextRef="#ctx0" brushRef="#br0" timeOffset="25624.51">12021 15097 5876 0,'0'-3'27'16,"0"0"3"-16,0-2 17 15,0 0-11-15,0 3 1 16,3-3 3-16,6 4 8 15,5-3 11-15,5 3 13 16,7-2 18-16,4 1-21 16,4 2 4-16,-1 2-15 15,1-1 8-15,-6 3 4 16,-5 0-4-16,-8 1 0 16,-3 2-12-16,-9 1-8 15,-3 2-28-15,-7 5-48 16,-12 3-47-16,-3 3-21 15,-5 1-9-15,0 1-14 16,4-1-8-16,9-6-13 16,4 2-8-16,5-4-11 15,4 2 9-15,5-2 41 16,2 0 40 0,5-2 19-16,7-1 13 15,3-1 10-15,-1 0 9 16,1-3 8-16,0 0 6 15,-8 1 7-15,-4-3 1 16,-1 0 6-16,-5-2 26 16,0 1 17-16,-11 2 8 15,-7 4 2-15,-6 2 4 16,-7 5-3-16,-5 3 4 16,-2 1-2-16,5-1-15 15,4-6-48-15,10 2-134 16,9-6-404-16,7-7-521 15,4-12 0-15,9-7 0 16,7-11 0-16</inkml:trace>
  <inkml:trace contextRef="#ctx0" brushRef="#br0" timeOffset="26008.04">12524 14978 5084 0,'3'-4'25'0,"0"3"1"15,4-3 5-15,7 1 3 16,5 1 3-16,4 2-1 16,2 0-4-16,1 0-18 15,-8 1-34-15,-1 0-56 16,-7 3-85-16,-4-1-118 15,29-6-677-15,-32 2 0 16,0-3 0-16,-3-6 0 16</inkml:trace>
  <inkml:trace contextRef="#ctx0" brushRef="#br0" timeOffset="26224.43">12701 14809 5396 0,'0'-4'53'0,"0"-3"2"15,0 5-5-15,0-3 0 16,0 1 4 0,0 8 5-16,0 10 0 15,0 8 3-15,0 7-13 16,-6 10-51-16,-1 6-137 16,-4 3-102-16,3-1-274 15,-6 1-483-15,3-11 0 0,1-3 0 16</inkml:trace>
  <inkml:trace contextRef="#ctx0" brushRef="#br0" timeOffset="26516.4">12939 15241 5860 0,'0'0'19'16,"0"1"-6"-16,0-1-7 15,2 2 5-15,6 0 5 16,9-1 3-16,9 2-3 16,10-2 5-16,6 1-1 15,-3-2-13-15,-4 0-53 16,-5 0-60-16,-12-2-88 15,-11 16-121-15,-2-25-754 16,-11 16 0-16,-14 0 0 16,-7 3 0-16</inkml:trace>
  <inkml:trace contextRef="#ctx0" brushRef="#br0" timeOffset="26721.46">12834 15431 5496 0,'0'3'30'0,"0"-3"-5"0,3 0 6 15,9 2 9-15,13-2 4 16,16-5 0-16,9 1-2 16,7-3-28-1,-2 1-70-15,-9 1-88 16,-15-1-126-16,1 3-279 16,-19-1-400-16,-7-3 0 15,-2-4 0-15,-1 0 0 16</inkml:trace>
  <inkml:trace contextRef="#ctx0" brushRef="#br0" timeOffset="27158.6">13655 15087 4368 0,'0'-4'71'0,"2"0"18"16,-1-2-2-16,1 1 0 15,-2 0-2-15,1 4 19 16,-2 4 15-16,-2 5 18 15,-6 5 19-15,-5 5 19 16,-3 5-47-16,-9 2 2 16,6 3 22-16,1 0 5 15,7-7-1-15,1 1-18 16,10-4-15-16,1-1-25 16,7-4-16-16,8 0-29 15,12-3-59-15,8-3-45 16,13-4-43-16,9-5-52 15,5-2-77 1,-11-5-122-16,29 0-821 0,-36-3 0 16,-16-4 0-1</inkml:trace>
  <inkml:trace contextRef="#ctx0" brushRef="#br0" timeOffset="27333.54">13840 14971 5312 0,'0'-4'22'0,"0"4"38"16,-5 7 69-16,-1 10 58 16,-5 13 51-16,-4 17 28 15,-2 12-4-15,1 7-44 16,-1 6-170-16,6 1-177 16,28 4-1193-16,-23-7 0 15,5-5 0-15,8-17 0 16</inkml:trace>
  <inkml:trace contextRef="#ctx0" brushRef="#br0" timeOffset="27489.35">14188 15527 7040 0,'2'-4'62'16,"-2"2"-6"-16,0 0-143 15,1 1-125-15,7-1-396 16,-6 2-642-16,-1 0 0 15,-2-3 0-15,-1-5 0 16</inkml:trace>
  <inkml:trace contextRef="#ctx0" brushRef="#br0" timeOffset="28380.43">15220 14994 5632 0,'0'-6'42'16,"0"1"-2"-16,0-1-1 15,0 3-7-15,3-1 3 16,-3 7 2-16,0 6 2 15,0 7 3-15,0-2 1 16,-3 9 0 0,0 4-41-16,-1-2 4 15,0 2 2-15,1-1 8 16,3 0-2-16,-2-1-4 16,5-1-1-16,3-2-4 15,4 0 2-15,6-3 0 16,-1-1-4-16,5 0 2 15,-2-3-2-15,-3-1 10 16,-3-1 14-16,-6-6 12 16,-2-1 17-16,-2-1 14 15,-2-3 19-15,0 0 17 16,-2-1 3-16,-5 1-35 16,-11 2-65-16,-9 2-74 15,-9 2-135-15,-2 0-363 16,-7-5-613-16,6-3 0 15,4-11 0-15,13-9 0 16</inkml:trace>
  <inkml:trace contextRef="#ctx0" brushRef="#br0" timeOffset="28522.38">15247 15128 5700 0,'0'-5'24'15,"1"-2"-2"-15,9 0 1 16,12-4-8-16,11 0-54 0,13 7-154 15,8 2-247 1,-7 0-582-16,-12 2 0 16,-13 0 0-16,-14-6 0 15</inkml:trace>
  <inkml:trace contextRef="#ctx0" brushRef="#br0" timeOffset="28722.62">15535 14883 4864 0,'0'-3'3'16,"10"-1"-5"-16,2 1-15 15,10-1-59 1,8 1-52-16,3 6-100 0,5-1-124 16,-5-7-120-16,-3-5-246 15,-4 7 0-15,-4-5 0 16,-8-2 0-1</inkml:trace>
  <inkml:trace contextRef="#ctx0" brushRef="#br0" timeOffset="28954.67">15769 14696 4872 0,'0'-4'73'16,"0"-3"6"-16,0 2-4 15,0 1 11-15,1 1 13 16,1 8 1-16,1 8 2 16,-1 9 1-16,-1 6-29 15,-2 9-89-15,-6 8-189 16,0 6-227-16,-2-23-571 16,-6 16 0-16,3-3 0 15,-2-9 0-15</inkml:trace>
  <inkml:trace contextRef="#ctx0" brushRef="#br0" timeOffset="29233.43">15877 15161 5968 0,'0'0'34'0,"0"0"-21"16,0 0-2-16,6 0 4 16,9 0 8-1,13-3 1-15,9 2-4 16,14-2 3-16,0-1-27 16,-5-1-57-16,-6 4-151 15,-12 1-185-15,-6-35-694 16,-13 31 0-16,-12 1 0 15,-17 3 0-15</inkml:trace>
  <inkml:trace contextRef="#ctx0" brushRef="#br0" timeOffset="29425.98">15782 15334 7500 0,'0'0'-3'15,"3"1"-6"-15,9-1 9 16,19 3 4-16,17-3-3 15,12 0-30-15,8 1-76 16,-10-1-58-16,-12 3-63 16,-12 1-142-16,17 0-952 15,-45-2 0-15,-6-2 0 16,0-6 0-16</inkml:trace>
  <inkml:trace contextRef="#ctx0" brushRef="#br0" timeOffset="30388.96">16848 15037 3664 0,'3'-6'88'16,"-3"1"64"-16,0-4 32 15,0 0 44-15,0-1 22 16,3-1 30-16,-3 1 36 16,0-1 34-16,0 1 38 15,0-5 36 1,0 2-63-16,0-3-60 0,-3 0-33 16,-3 0-42-16,-2 2-24 15,-6 3-29-15,-5 5-37 16,-8 6-33-16,-6 10-39 15,-2 11-34-15,-2 8-27 16,6 8-3 0,12 2-43-16,8 2-77 15,11-5-45-15,11-7-21 16,5-5-5-16,9-9 4 16,2-9 2-16,6-8 4 15,-3-5 3-15,-3-5 0 16,-4 1 49-16,-9-1 105 15,-8 6 54-15,-5-1 24 16,-1 7 76-16,-4 4 34 16,-2 11 21-16,-5 12-4 15,-9 9-3-15,0 12 0 16,-2 3-7-16,0 3-27 16,2-3-9-16,3-1-10 15,4-6-259-15,7-1-239 16,3-4-1145-16,3-7 0 15,5-11 0-15,6-10 0 16</inkml:trace>
  <inkml:trace contextRef="#ctx0" brushRef="#br0" timeOffset="30526.35">17084 15587 8191 0,'0'-3'0'16,"0"0"0"-16,0 2 0 0,0 1-174 15,2-3-242-15,1-14-1104 16,-2 14 0-16,-1-5 0 16,-6-4 0-16</inkml:trace>
  <inkml:trace contextRef="#ctx0" brushRef="#br0" timeOffset="32006.64">7622 16234 5420 0,'0'0'76'0,"-1"0"43"15,1 0 36-15,-2 0 27 16,1 0 9-1,2 0 2-15,-1 0 0 16,0-3 0-16,0 2 7 16,0 1 10-16,0 0-71 15,0-1-21-15,3 1-5 16,5 0-18-16,1-3-9 16,3 3-2-16,2-4 0 15,1 4 0-15,-2-4-6 16,5 2-11-16,-1 1-6 15,6-2-21-15,-1 2-30 16,5 1-10-16,3-3 0 16,5-1 0-16,-1 1 0 15,6-2 0-15,-3 1 0 16,0 2 0-16,0-3 0 16,-7 4 0-16,2 0 0 15,-5 0 0-15,6 1 0 16,0-2 0-16,6 0 0 15,4 1 0 1,3 1 0-16,1-4 0 16,-4 3 0-16,-10-2 0 0,-6 1 0 15,-11 1 0-15,-5 0 0 16,-4 1 0 0,-6 0 0-16,4 0 0 15,-2 0 0-15,1 0 0 16,-1 0 0-16,5 0 0 15,-4 0 0-15,-1 0 0 16,0 0 0-16,-1 0 0 16,-1 0 0-16,1 0 0 15,-2 0 0-15,1 0 0 16,-1 0 0-16,0 0 0 16,0 0 0-16,0 0 0 15,0 0 0-15,0 0-99 16,0 1-224-16,50 5-1230 15,-49-1 0-15,-2 0 0 16,-8-3 0-16</inkml:trace>
  <inkml:trace contextRef="#ctx0" brushRef="#br0" timeOffset="43567.65">7087 16208 4 0,'-2'7'0'0,"-2"-6"0"16,1 5 0-16,0-12 0 16,6 5 0-16</inkml:trace>
  <inkml:trace contextRef="#ctx0" brushRef="#br0" timeOffset="57096.38">3778 16984 5636 0,'0'-4'38'0,"0"-1"26"16,0 0 19-16,0 0 15 15,2-1 8-15,-2 4 1 16,0 1 1-16,0 0 15 15,1 1 21-15,-1 0 21 16,0-2-22-16,0 2-20 16,0 0-9-16,0-1 3 15,-3 1 20-15,-7 4 9 16,-11 9-5-16,-14 8-9 16,-11 6-21-16,-11 12-23 15,-1 3-15-15,2-2-4 16,7-3-10-16,11-6-19 15,8-4-28-15,15-8-8 16,3-5 1-16,9-7-4 16,0-3-1-16,3 0-8 15,0-4-29-15,3 2 6 16,4 1 13-16,8 1 12 16,9 4 6-16,9 0 0 15,8 3 0-15,2 1 0 16,-2-1 0-16,-4-3 12 15,-7 2 25-15,-6-2-7 16,-8-1-11-16,-5-1-13 16,-4-2-6-16,-5-1 0 15,-2-2 0-15,0-1 0 16,0 0 0-16,0 1-65 16,0-1-154-16,-12 7-218 15,11-11-1057-15,-3 8 0 16,0-4 0-16</inkml:trace>
  <inkml:trace contextRef="#ctx0" brushRef="#br0" timeOffset="57833.07">4269 16930 4112 0,'3'-4'55'15,"0"-9"21"-15,6-4 37 16,1-6 41-16,3-4 15 16,-3 1 12-16,-4 2 13 15,-4 4 31-15,-6 3 32 16,-7 0 53-16,-2 7-28 16,-9 5-14-16,-7 2-37 15,-2 9-40 1,1 6-21-16,0 8-12 15,8 4-24-15,11 9-64 16,6 1-78-16,3 0-103 16,9-3-49-16,-1 1-45 15,4-4-51-15,-4-3-48 0,0-3-3 16,-4-4-2 0,-2-5 5-16,-6 1 36 15,-5-4 54-15,-4-5 48 16,0 1 43-16,0-3 64 15,3-5 59-15,6 2 46 16,1 2 31-16,4 7 30 16,1 7 32-16,0 7 25 15,0 12 11-15,0 8 27 16,0 8 11-16,0 5 2 16,0 1 6-16,0 2 28 15,0-5-3-15,0 2-15 16,0-9-23-16,0-3-17 15,-3-5-17-15,3-5-25 16,0-6-40-16,0-10-44 16,0-6-55-16,0-3-95 15,0-2-84-15,-3-2-166 16,0 1-241-16,0-25-740 16,-3 15 0-16,-6-5 0 0,3-9 0 15</inkml:trace>
  <inkml:trace contextRef="#ctx0" brushRef="#br0" timeOffset="59215.15">4426 17118 4860 0,'-2'-8'62'0,"0"0"27"0,1 1-1 15,-2 0 3-15,-3 3 8 16,-6 15 12-1,-2 10 12-15,-2 6 24 0,-1 13 65 16,4 1 18-16,7 1-51 16,4-10-16-16,4-3 4 15,-2-9 9-15,9-6-2 16,1-8 12-16,7-3 3 16,5-10-19-16,4-5-57 15,1-10-19-15,-3-9-25 16,-4-4-22-1,-11-8-10-15,-3 1-13 16,-8-2-1-16,-7 8-8 16,-1 5-3-16,4 8-8 15,-3 9-20-15,0 9-56 16,4 3-107-16,0 9-91 16,1 8-144-16,27 7-986 15,-18 12 0-15,2 1 0 0,-1 0 0 16</inkml:trace>
  <inkml:trace contextRef="#ctx0" brushRef="#br0" timeOffset="59385.35">4781 17286 7152 0,'0'0'16'0,"0"0"-14"0,0 0-91 15,-2 1-88-15,2 4-117 16,2 5-289-16,-2-36-622 15,0 36 0-15,-2-4 0 16,2-4 0-16</inkml:trace>
  <inkml:trace contextRef="#ctx0" brushRef="#br0" timeOffset="59610.6">5279 17116 7388 0,'1'-1'-26'0,"1"1"-101"16,2 0-19-16,3 3-86 15,6-1-154-15,7-1-908 16,2 9 0-16,1-5 0 15,-5-5 0 1</inkml:trace>
  <inkml:trace contextRef="#ctx0" brushRef="#br0" timeOffset="59762.58">5539 17136 6288 0,'0'0'-40'0,"4"2"-122"0,6 2-121 15,5-1-877-15,9 1 0 16,8-1 0-16,7-7 0 16</inkml:trace>
  <inkml:trace contextRef="#ctx0" brushRef="#br0" timeOffset="59948.21">5875 17088 7004 0,'0'-2'-97'0,"5"2"-50"0,5 4-71 16,4 2-196-16,8-17-811 15,5 21 0-15,-2-3 0 16,-8-7 0-16</inkml:trace>
  <inkml:trace contextRef="#ctx0" brushRef="#br0" timeOffset="60682.61">6390 16952 5800 0,'0'-7'42'16,"0"0"6"-16,1 2-2 16,-1-2-6-16,0-1-7 15,0 8 16-15,-1 3 67 16,-5 10 25-16,-6 9 8 15,-8 12 2-15,-6 11-51 16,-1 6-48-16,3-1-80 16,8-1-111-16,5-10-153 15,32-4-969-15,-10-10 0 16,10-14 0-16,11-14 0 16</inkml:trace>
  <inkml:trace contextRef="#ctx0" brushRef="#br0" timeOffset="60990.55">6578 17011 6052 0,'0'-3'8'0,"1"0"-4"16,-1 1 8-16,4 7-2 15,2 4 2-15,0 8-5 16,5 4 1-16,-1 1-1 16,4-5-2-16,0-6 10 15,3-6 7-15,-1-10 8 16,-1-8 16-16,-6-3 22 15,-3-5 12 1,-4-4 9-16,-11 2 9 16,-4 2 5-16,-6 3-1 15,0 5-41-15,-5 4-82 16,9 7-55-16,-2 3-111 16,7 5-120-16,6 2-200 15,14-5-641-15,-10 5 0 16,8-3 0-16,5-5 0 15</inkml:trace>
  <inkml:trace contextRef="#ctx0" brushRef="#br0" timeOffset="61436.38">6883 16552 5900 0,'3'-5'-4'0,"2"1"2"16,6 1 3-16,7 1 4 16,4 3-1-16,0 8-4 15,0 6-15-15,-7 6-27 16,-12 9-15-16,-8 5-17 15,-11 9-7-15,-7 1-1 16,0 3 0-16,1 1 0 16,3-2 4-16,5-1 12 15,5-1 16 1,6-1 32-16,3 6 21 16,6-4 23-16,0 3 14 15,3 0 0-15,2-1 0 16,-3-4 0-16,0 0 0 15,-2-3-1-15,-3-2 2 16,-3-1-4-16,-3-5-4 16,-4 1-13-16,-4-1-61 15,-4 4-130-15,9 1-328 16,-10-2-474-16,5-4 0 0,3-15 0 16</inkml:trace>
  <inkml:trace contextRef="#ctx0" brushRef="#br0" timeOffset="61595.04">7194 17550 8191 0,'1'-4'0'15,"-1"3"0"-15,0-3-68 16,0 3-158-16,2-2-118 16,-2 11-310-16,-2-3-725 15,-3-2 0-15,-5-2 0 16,1-5 0-16</inkml:trace>
  <inkml:trace contextRef="#ctx0" brushRef="#br0" timeOffset="62178.98">8083 16942 5316 0,'0'-8'58'16,"0"-3"19"-16,0 3-3 16,0-2-5-1,0 0-3-15,0 9 15 16,0 3 65-16,-5 7 42 16,-5 12 37-16,-11 6 35 15,-13 16-47-15,-10 7-8 0,-7 6 7 16,-5-2 2-16,0-1-24 15,7-3-90 1,5-6-211-16,8 0-233 16,9-24-1103-16,12 9 0 15,4-17 0-15,8-12 0 0</inkml:trace>
  <inkml:trace contextRef="#ctx0" brushRef="#br0" timeOffset="62400.01">7622 17013 7880 0,'0'-8'31'16,"0"-1"0"-16,5 3 0 16,10 2 0-16,12 6 0 15,17 13 0-15,13 13 0 16,9 4 0 0,2 11 0-16,-3-3 1 0,-11 5-57 15,-12-8-74-15,-10 1-110 16,-11-6-61-16,-6 1-169 15,0-12-990 1,-8 4 0-16,-2-11 0 16,1-7 0-16</inkml:trace>
  <inkml:trace contextRef="#ctx0" brushRef="#br0" timeOffset="62718.75">8290 17263 5992 0,'4'-7'14'16,"-4"2"-1"-16,1 0-10 15,2 1 3-15,2 0 2 16,-2 11 5-16,2 3 3 16,-1 8 4-16,-2 6 0 15,-2 8-9-15,0 0-57 16,-2 2-74-16,1-3-108 16,2 2-227-16,4-42-598 15,-1 27 0-15,2-11 0 16,5-11 0-16</inkml:trace>
  <inkml:trace contextRef="#ctx0" brushRef="#br0" timeOffset="62933.71">8456 17276 6036 0,'0'-3'1'0,"0"-2"-10"16,3 3 11-16,1 2 8 15,-1 7 13-15,0 10 4 16,0 9 3-16,-3 5 5 15,-3 2 1-15,-3 0-32 16,-1-1-43-16,-2-4-63 16,4-4-114-16,-1-3-206 15,1-11-661-15,5-6 0 16,1-6 0-16,1-10 0 16</inkml:trace>
  <inkml:trace contextRef="#ctx0" brushRef="#br0" timeOffset="63840.21">9012 17916 8191 0,'0'-5'0'15,"0"3"0"-15,0-2-110 16,0 1-167-16,3-1-374 16,-2 4-779-16,-7-9 0 15,-5-6 0-15,-14-10 0 16</inkml:trace>
  <inkml:trace contextRef="#ctx0" brushRef="#br0" timeOffset="65059.03">8425 17191 1588 0,'0'-1'57'15,"0"-1"46"-15,0 2 35 16,0 0 32-16,0-3 25 16,0 2 14-16,0 0 10 15,0-1 7-15,0-1 7 16,0 3 9-16,0-1-46 16,0 0-31-16,0 0-12 15,0-1-17-15,0-1-10 16,0 0-3-16,0 1-1 15,0 0 1-15,0 1-3 16,0-1-10-16,0 1-12 16,0 1-11-16,-2 0-22 15,1-1-14-15,1 1-13 16,0-2-8-16,0 1-6 16,0-1-8-16,0 1-1 15,0 0 2-15,0-2-1 16,0 0 2-16,0 0 5 15,0 1 10-15,0 0 10 16,0 0-2-16,0 2 0 16,-2 0 1-16,2-2-2 15,0 2 0-15,0 0-1 16,0 0-4-16,0 0-9 16,0 0-12-16,0 0-14 15,0 0 4-15,0 0 4 16,0 4 9-16,0 4 3 15,0 2 5-15,0 4 3 16,0 0 1-16,0 4 5 16,0-1 1-16,0 2 3 15,0-1-2-15,3 2-8 16,-1-4-8-16,-1 1-2 16,2 0-6-16,-1-3 0 15,-1 2-1-15,1-7 1 16,-2 3-1-16,0-5-2 15,0 2-1-15,0-4-3 16,0 1-11-16,0-2-28 16,0-1-54-16,0 1-106 15,3 3-256-15,-3-3-608 16,2-1 0-16,-2-5 0 16,1-3 0-16</inkml:trace>
  <inkml:trace contextRef="#ctx0" brushRef="#br0" timeOffset="67780.42">9340 17063 6744 0,'3'0'-29'16,"8"0"28"-16,14 0 25 15,13 7 12-15,13 3 5 16,11 4 3-16,-1 5 6 0,-4 2 6 15,-7-2 11-15,-10 1 17 16,-10-2 49 0,-9-3-2-16,-12-4-10 15,-5 5-11-15,-13 1-7 0,-16 4-2 16,-16 10-7 0,-15 5-5-16,-7 3-11 15,-3 2-17-15,7-1-21 16,9-4-26-16,13-5-14 0,10-6 0 15,12-4-248-15,64-3-1340 16,-47-7 0 0,5-11 0-16,5-11 0 15</inkml:trace>
  <inkml:trace contextRef="#ctx0" brushRef="#br0" timeOffset="84330.69">4698 15951 16 0,'0'0'-2'15,"4"-9"0"-15,3 7 3 16,-1-7-3-16,2 5 0 16,-3 0 5-16,-3 5-5 15,-2-4 0-15</inkml:trace>
  <inkml:trace contextRef="#ctx0" brushRef="#br0" timeOffset="84600.19">4856 15878 16 0,'3'-1'-3'0,"-3"9"5"16,-3-5-5-16,6-2 0 0,-1-3 8 16,-4-2-8-1,4-5 0-15,2 8 9 0</inkml:trace>
  <inkml:trace contextRef="#ctx0" brushRef="#br0" timeOffset="84725.36">4900 15873 4 0,'-2'3'0'15,"2"-3"0"-15,-1-3 0 16,9 3 0-16,-1 1 0 16,-1-5 0-16,12 4 0 15</inkml:trace>
  <inkml:trace contextRef="#ctx0" brushRef="#br0" timeOffset="84821.11">5064 15877 4 0,'13'-7'0'15,"7"2"0"-15,10 0 0 16,-3-10 0-16,14-5 0 16,-1 3 0-16</inkml:trace>
  <inkml:trace contextRef="#ctx0" brushRef="#br0" timeOffset="87939.98">193 15049 6096 0,'0'-2'85'16,"0"-4"46"-16,0 2 58 15,-2-2 20-15,2 1 1 16,0 5-1-16,0-4 1 16,0 4-1-16,0-3 1 15,0 1-1-15,0 1-84 16,0 1-47-16,0-4-57 15,0 4-21-15,0-2 0 16,3 2 0-16,6 0 0 16,4-2 0-16,11-2 0 15,7 2 0 1,7-6 0-16,4-2 0 16,3 0 0-16,2-5 0 15,-5 0 0-15,-3 1 0 16,-5-3 0-16,-11 3 0 15,-6 4 0-15,-8 1 0 16,-6 3 0-16,0 5 0 16,-3 1-189-16,-6 1-207 15,3 5-375-15,-6 1-596 16,-12 4 0-16,-6 4 0 16</inkml:trace>
  <inkml:trace contextRef="#ctx0" brushRef="#br0" timeOffset="88341.52">381 15081 4848 0,'0'0'30'0,"0"0"11"15,0 0 0-15,0 2 37 16,0 6 24-16,0 7 18 16,0 9 42-16,-2 10 80 15,-1 10 52 1,-1 5 41-16,-5 1-31 0,0 6-11 16,3-2 1-16,-3-4-39 15,3-1-23 1,1-2-17-16,4-8-42 15,1-3-81-15,0-8-52 16,0-4-40-16,0-9 0 16,0-3 0-16,0-3-158 15,0-5-93-15,0 3-263 0,0-6-939 16,0-6 0 0,0-7 0-16,0-9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7T12:21:43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 1847 3596 0,'-7'0'62'0,"-5"0"48"16,-6 0 54-16,-4-2 49 15,0 0 36-15,4-3 34 16,9 1 33-16,4-2 21 16,4 2 17-16,-1 3 13 15,2-2-50-15,0 3-51 16,2-1-66-16,-4 1-54 15,5 0-4-15,5-2 22 16,11 2-21-16,13 0-21 16,13-2-16-16,17-4-13 15,6-2-14-15,10-7 5 16,-2-2 11-16,-1-7 6 16,-12 1-31-16,-6-2-58 15,-12 2-12-15,-10 4 0 16,-11 1 0-16,-6 3 0 15,-9 6 0-15,-6 2 0 16,-3 3 0-16,0 1-155 16,-3 4-169-16,-2 7-186 15,7-4-930-15,-23 10 0 16,-11 3 0-16,-1 1 0 16</inkml:trace>
  <inkml:trace contextRef="#ctx0" brushRef="#br0" timeOffset="330.71">593 1752 3200 0,'0'1'44'0,"0"-1"37"16,0 0 25-1,-1 0 9-15,1 0 0 0,0 0 9 16,-2 3 46-16,2 7 35 16,0 7 25-1,-6 9 11-15,2 14-30 16,-1 8-28-16,-1 4-22 0,0 7-9 15,1-1 5 1,0 0-7-16,2-2-47 0,1-5-31 16,-1-6-22-16,3-6-14 15,0-7-13 1,0-6-7-16,0-5-1 16,0-8 0-16,0-3-2 15,0-6 0-15,0-3 2 16,0 2-26-16,0-3-67 15,0 2-174-15,8-4-883 16,-7-2 0-16,-1-2 0 16</inkml:trace>
  <inkml:trace contextRef="#ctx0" brushRef="#br0" timeOffset="25302.16">232 3939 6000 0,'0'0'88'0,"0"0"85"16,0-1 23-16,0 1 23 16,0-1 0-16,0-2 0 15,8-1 1-15,8-3-1 16,14 0 0-16,11-3 0 15,11-2-89-15,10-5-83 16,0-1-24-16,3 0-23 16,-5-4 0-16,-6-1 0 15,-9 2 0-15,-10 6-42 16,-11 2-172 0,-12 6-89-16,-6 6-127 15,1 0-1010-15,-20 10 0 16,-5 4 0-16,-9-3 0 15</inkml:trace>
  <inkml:trace contextRef="#ctx0" brushRef="#br0" timeOffset="25674.34">563 3890 3324 0,'0'0'2'15,"0"2"8"-15,0 0-2 16,0-1 1-16,0 3 28 16,1 2 28-16,1 2 30 15,0 7 37-15,1 6 37 16,0 7 33-16,-3 4 32 16,0 11 14-16,0 6 18 15,-3 5 8-15,0 1-14 16,-4 4-17-16,0-4-26 15,1-3-33-15,5-9-44 16,1-2-23-16,0-13-33 16,0-6-19-16,0-6-10 15,0-7-9-15,0-3-8 16,0-3-48-16,0-3-53 16,0 4-88-16,0-1-127 15,4-3-322-15,-2 0-484 16,-1-6 0-16,2-4 0 15,-2-8 0-15</inkml:trace>
  <inkml:trace contextRef="#ctx0" brushRef="#br0" timeOffset="38559.81">11791 4744 6068 0,'0'0'74'16,"0"0"31"-16,0 2 42 15,1-2 62-15,-1 0 3 16,0 0 0-16,0 0 1 16,2 0-1-16,-8 1 0 15,-9 7 1-15,-14 2-76 16,-19 5-29-16,-16 8-43 15,-11 5-61-15,-5 3-4 16,1 3 0-16,9-2 0 16,10-2 0-16,16-7 0 15,14-2 0-15,12-9 0 16,11-2 0-16,5-7 0 16,8 3 0-16,7-1 0 15,8 3 0-15,12 2 0 16,10 5 0-16,7-1 0 15,6 1 0-15,1 1 0 16,-5-4 0-16,-8 1 0 16,-8-2 0-1,-9-3 0-15,-10-2 0 0,-7-2 0 16,-8-1 0-16,1-3 0 16,-4 0-178-16,4 0-183 15,11 0-385 1,-1-9-635-16,-3-6 0 15,4-10 0-15,-4-7 0 16</inkml:trace>
  <inkml:trace contextRef="#ctx0" brushRef="#br0" timeOffset="39001.33">11858 4797 4040 0,'0'0'49'0,"2"0"29"16,3-1 12-16,6-1 22 15,8-7 24-15,9-3 10 16,7-5 8-16,2-2 13 16,-1 1 23-16,-9 0 19 15,-7 4-26-15,-10 4 7 16,-3 3 21-16,-7 6 52 16,3 2 16-16,-3 6-9 15,3 6-10-15,0 8-11 16,-3 11-24-16,0 5-19 15,-2 8-24 1,-2 5-35-16,-2 3-144 0,-6-1-232 16,0 6-196-16,12-1-380 15,-11-6-511 1,-1-6 0-16,-2-12 0 16</inkml:trace>
  <inkml:trace contextRef="#ctx0" brushRef="#br0" timeOffset="39173.92">11895 5233 7144 0,'0'0'72'15,"0"0"-20"-15,5 1 23 16,7 0 10-16,16-1-29 16,9 2-194-16,10-2-163 15,10 3-346-15,-7-2-632 16,-11-1 0-16,-13-6 0 15,-7-3 0-15</inkml:trace>
  <inkml:trace contextRef="#ctx0" brushRef="#br0" timeOffset="39328.31">12403 5198 6280 0,'0'-2'96'0,"2"2"14"15,-1-1-82-15,2 0-80 16,5 1-115-16,7 7-282 15,2-7-720-15,-1 4 0 16,-2-10 0-16,-3-1 0 16</inkml:trace>
  <inkml:trace contextRef="#ctx0" brushRef="#br0" timeOffset="39594.18">12831 5013 6440 0,'1'-2'80'15,"4"0"21"-15,2 0 40 16,17-2 32-16,13 0 2 16,17 1 0-16,10 0 0 15,14 0-5-15,-4 3-102 16,-7-1-132-16,-12 1-179 15,4 3-147-15,-34-2-279 16,-11-1-597-16,-15 1 0 16,-13-6 0-16,-26-4 0 15</inkml:trace>
  <inkml:trace contextRef="#ctx0" brushRef="#br0" timeOffset="39821.05">13121 4813 5772 0,'0'-5'156'0,"0"0"56"15,0-2 7-15,0 2 4 16,0 3 18-16,-3 11 1 16,3 12 0-16,0 11 0 15,-3 16 0-15,-1 3 0 16,-1 10-170-16,-5-1-233 16,4 0-101-16,-4-8-107 15,-4-1-97-15,28-12-903 16,-10-10 0-1,5-16 0-15,6-15 0 16</inkml:trace>
  <inkml:trace contextRef="#ctx0" brushRef="#br0" timeOffset="40107.68">13353 4821 5624 0,'0'0'-9'0,"3"0"13"16,11 0 15-16,13 7 6 16,18-2 2-16,9 5 1 15,13 5 8-15,-2 2 2 16,-8 2 6-16,-13 1 6 16,-14 2 61-16,-9 2 66 15,-15 0 49-15,-7 2 5 16,-12 5-1-16,-7 1-1 15,-12 3-9-15,-10 8-53 16,-6 1-202-16,-2 3-198 16,2 2-1208-16,1-3 0 15,10-11 0-15,13-13 0 16</inkml:trace>
  <inkml:trace contextRef="#ctx0" brushRef="#br0" timeOffset="40266.01">14082 5337 8191 0,'0'0'0'0,"0"0"0"0,0-4 0 15,0 4-240-15,0 0-243 16,4 4-1010 0,-1-4 0-16,-3-7 0 15,1 0 0-15</inkml:trace>
  <inkml:trace contextRef="#ctx0" brushRef="#br0" timeOffset="40886.31">14721 5031 5120 0,'5'-4'35'0,"11"4"32"15,13-4 20-15,15-2 8 16,14 0 1-16,9 1-9 16,-3-2-34-16,-6 6-42 15,-14-3-32-15,-10 2-38 16,-19-1-104-16,-9-5-86 15,-14 5-110-15,-10-4-42 16,-11-6 3-16,-1-3 36 16,-8 0 103-16,4-7 127 15,6-4 114-15,8 5 118 16,7-1 108-16,7 9 71 16,2 2 85-16,4 8 99 15,4 7 57-15,-1 8-5 16,3 11-65-16,5 12-87 15,0 9-83-15,-3 3-163 16,-1 5-160-16,-6 1-143 16,-2 2-248-16,-8-7-811 15,-1-3 0-15,-10-12 0 16,0-10 0-16</inkml:trace>
  <inkml:trace contextRef="#ctx0" brushRef="#br0" timeOffset="41072.68">14631 5269 6096 0,'0'0'56'0,"2"0"-32"15,6 0 8-15,15 0 17 16,24 0-2-16,17 0-49 16,19 0-23-16,9 0-14 15,0 0-71-15,-12 0-91 16,-12 5-254-16,-10-21-639 15,-18 9 0 1,-12-4 0-16,-10-10 0 0</inkml:trace>
  <inkml:trace contextRef="#ctx0" brushRef="#br0" timeOffset="41275.93">15549 4716 7312 0,'0'-5'87'0,"0"2"1"15,0-1 0-15,0 3 0 16,0 9 0 0,0 18 0-16,2 10 0 0,-2 19 0 15,0 17 0 1,-2 6-99-16,1 7-291 16,-12-2-198-16,6-3-958 15,-5-101 0-15,1 86 0 16</inkml:trace>
  <inkml:trace contextRef="#ctx0" brushRef="#br0" timeOffset="41425.22">15916 5476 3480 0,'0'0'-71'0,"0"-4"-610"16,2-1 0-16,-2-2 0 15,0-2 0-15</inkml:trace>
  <inkml:trace contextRef="#ctx0" brushRef="#br0" timeOffset="42388.89">15983 4716 4848 0,'0'-2'16'16,"0"-1"-5"-16,0 1 28 16,0 4 25-16,3 3 12 15,0 11 3-15,0 7 0 16,2 2-13-16,-2 7-63 15,1 0-84-15,-1 0-60 16,0-5 2-16,-2-6 3 16,2-9-5-16,0-8 5 15,0-8 27-15,2-4 19 16,1-6 24-16,0 0 65 16,4-7 84-16,5 2 45 15,-3 1 2-15,6 4-28 16,-2 7-21-16,-3 5-13 15,-1 8-28-15,-3 5-20 16,0 6-17-16,-4 8-38 16,-2 5-23-16,-5 4-6 15,-7 2 1-15,-3-4 29 16,-3-4 38-16,-5-2 30 16,-3-2 27-16,4-4 23 15,0 0 34-15,2-2 64 16,4 2 42-16,3-3 13 15,7 1 3 1,-1-4-32-16,8 1-90 16,3-1-96-16,6 0-154 15,10-1-378-15,2-3-596 16,2-6 0-16,-4-5 0 16,-2-9 0-16</inkml:trace>
  <inkml:trace contextRef="#ctx0" brushRef="#br0" timeOffset="42504.68">16186 5166 8191 0,'1'-2'0'0,"-1"0"0"16,0 0 0-16,2 1-145 15,5 0-167-15,11 9-382 16,2-4-714-16,3-1 0 16,4-6 0-16</inkml:trace>
  <inkml:trace contextRef="#ctx0" brushRef="#br0" timeOffset="42958.18">16679 4765 6264 0,'0'-4'21'0,"0"4"-34"16,0-3 4-16,0 6-5 15,3 1-27-15,-3 5-52 16,0 6-32-16,0 4-13 16,2 1-10-16,-2 0-8 15,0-4-41-15,0-2 10 16,0-4-14-16,3-4 2 16,2-1 33-16,4-4 56 15,3-2 37-15,4-6 26 16,-1 0 40-16,0-4 46 15,0-3 55-15,-9-3 58 16,0 2 37-16,-2-3 69 16,-4 4 46-16,0 4 7 15,0 3-21-15,-4 4 15 16,1 9-10 0,-3 8-37-16,0 8-32 15,-1 13-73-15,2 12-170 0,2 7-200 16,3 7-402-1,0-2-657-15,-1-12 0 16,1-9 0-16,0-17 0 0</inkml:trace>
  <inkml:trace contextRef="#ctx0" brushRef="#br0" timeOffset="43290.5">16619 5063 5688 0,'0'-2'10'15,"2"0"1"-15,5-1 15 16,7 3 9-16,13 0 2 16,10 0-1-1,4 3-3-15,-2-2-17 16,-8 3-37-16,-14 3-30 16,-9 2-14-16,-13 1-15 15,-15 5-19-15,-11 1-6 16,-8 4 26-16,-4 1 35 15,-3 0 31-15,10-3 30 16,8 3 39-16,10-2 30 16,10-2 4-16,13-2 9 15,13 0-43-15,15-4-47 16,11-5-150-16,71-3-980 16,-33-9 0-16,-2-11 0 15,-4-10 0-15</inkml:trace>
  <inkml:trace contextRef="#ctx0" brushRef="#br0" timeOffset="43888.25">17104 4911 4996 0,'0'-5'58'15,"0"2"3"-15,0-1-4 16,0-1 7-16,0 3 4 15,4 2 4-15,1 8 1 16,-4 7 3-16,2 9-9 16,1 4-60-16,-8 4-143 15,-3-24-125-15,7 23-779 16,-6 0 0-16,0-12 2594 16,9-9-1951-16,12 17 95 15,-3-31 62-15,12-12 47 16,2 0 58-16,-1-2 58 15,-8-2 97-15,-1 6 137 16,-10 1 195-16,1 6 344 16,-7 10-98-16,0 4-86 15,-3 4-70-15,-4 0-93 16,-2 3-107-16,-6-3-89 16,0 2-68-16,-6-8-71 15,3-7-95-15,2-4-79 16,-1-11-37-16,5-8-13 15,4-14 3-15,4-8 48 16,8-9 49-16,4-4 55 16,4-1 69-16,1 5 86 15,0 10 50-15,-3 13 11 16,4 15 25-16,4 11 49 16,8 14 17-16,14 15-2 15,8 17-4-15,12 20-14 16,2 20-38-1,8 10-68-15,-2 14-29 0,-3-3-5 16,-10 0-26-16,-9-16-122 16,-14-12-135-1,-14-17-68-15,-8-14-144 16,3 6-637-16,-21-35 0 16,-1-20 0-16</inkml:trace>
  <inkml:trace contextRef="#ctx0" brushRef="#br0" timeOffset="44081.82">17809 4849 5960 0,'0'-5'57'0,"0"3"69"15,-7 0 97-15,-9 10 0 16,-13 6 0-16,-13 20 0 16,-11 12 0-16,-9 11 0 15,-2 7 0-15,5 4 1 16,0-3-271-16,13-3-196 15,10-10-283-15,13-16-896 16,14 1 0-16,9-19 0 16,20-17 0-16</inkml:trace>
  <inkml:trace contextRef="#ctx0" brushRef="#br0" timeOffset="44282.21">18129 4796 8191 0,'0'-5'0'16,"0"0"0"-16,0 2 0 15,1-1 0-15,6 1-10 16,3 10-260-16,8 8-240 16,-4-57-970-16,-5 64 0 15,-9 0 0-15,-15-1 0 16</inkml:trace>
  <inkml:trace contextRef="#ctx0" brushRef="#br0" timeOffset="44552.71">17908 5041 7612 0,'0'0'57'16,"0"0"1"-16,4 0 0 16,13-4 0-16,16-4 0 15,15-1 0-15,14-5 0 16,4 0 0-16,-3 0 0 15,-10 3 0-15,-15 0-58 16,-14 5 0-16,-14 2 0 16,-7 3 0-16,-9 3 0 15,-8 9 0-15,-13 11 0 16,-11 5 0-16,-11 11 0 16,-6 5-26-16,-1 4-225 15,18 1-193-15,14 0-1050 16,-1-6 0-16,20-10 0 15</inkml:trace>
  <inkml:trace contextRef="#ctx0" brushRef="#br0" timeOffset="44732.49">18191 5247 4512 0,'0'-5'80'0,"1"1"68"16,1 1 208-16,-1 1 12 16,-1 4 0-16,6 11 0 15,0 5 0 1,1 8-1-16,4 5 1 15,3 1 0-15,5-2-80 16,8 0-68-16,4-6-343 16,12-3-292-16,15-25-1113 15,5 11 0-15,2-11 0 0,-1-13 0 16</inkml:trace>
  <inkml:trace contextRef="#ctx0" brushRef="#br0" timeOffset="44878.62">18885 5294 8191 0,'0'-5'0'16,"-2"3"0"-16,-8-4 0 16,-5 1 0-16,-5 2-284 15,40 6-1297-15,-69-3 0 16,-11-5 0-16,-15-4 0 16</inkml:trace>
  <inkml:trace contextRef="#ctx0" brushRef="#br0" timeOffset="45562.34">17024 4924 3892 0,'0'-3'44'16,"0"-1"12"-16,3-2 15 16,0 1 14-16,0 2 30 15,2 3 32-15,0 3 37 16,-3 10 29-16,0 6 39 15,-8 6 55-15,-2 10-5 16,-5 5 10-16,-4 4-10 16,0-1-4-16,3-1-31 15,1-4-33-15,2-6-66 16,3-7-159-16,5-4-100 16,3-6-119-16,11-7-146 15,10-2-365-15,-9-9-455 16,3-12 0-16,7-6 0 15</inkml:trace>
  <inkml:trace contextRef="#ctx0" brushRef="#br0" timeOffset="45988.66">17164 4913 4032 0,'2'-3'20'0,"4"1"51"15,0 0 43-15,9 1 19 16,4-1 3-16,5 2 0 16,0 2 0-16,-4-1-10 15,-2 4-17-15,-9-1-22 16,-3 4-39-16,-3-3-51 16,-6 3-60-16,-6 3-40 15,-7 4-12-15,-3-3-7 16,-4 4-3-16,0 1 0 15,6 0 7-15,6 0 14 16,6-5 8 0,3 4-8-16,5-1 13 15,6-1 22-15,6-4 11 16,3 3 8-16,1 0 10 16,2-3 23-16,-6 4 24 15,-2-2 23-15,-4-1 25 0,-3 2 13 16,-6-1 5-1,3 1 2-15,-6 1-8 16,-3 0-30-16,-6 1-63 16,-6 1-207-16,7-10-546 15,-22 11 0-15,0-3 0 16,-2-7 0-16</inkml:trace>
  <inkml:trace contextRef="#ctx0" brushRef="#br0" timeOffset="61579.46">11557 5958 2656 0,'5'3'68'0,"-5"-3"44"16,3 0 44-16,-3 0 73 15,1 0 43-15,-1-5 29 16,3 2 25-16,-4-3 21 16,2 3 37-16,-1-1 32 15,0 4-52-15,0-1-16 16,0 1 13-16,-1 2-45 16,-5 5-35-16,-8 6-29 15,-11 8-25-15,-8 7-19 16,-10 1-39-16,-6 3-32 15,-1-3-16-15,0 2-27 16,3-6-58-16,6-3-26 16,6-2-10-16,13-6 0 15,8-3 0-15,5-4 0 16,9-2-10-16,0-3-16 16,0-1 17-16,6 3 9 15,3 3 0-15,9 3 0 16,5 4 0-16,7 2 0 15,5 0 0-15,2 0 0 16,2-3 9-16,-1 1 17 16,-1-6-16-16,-6-2-10 15,-1-1 0-15,-9 0 0 16,-7-4 0 0,-6-1 0-16,-3 0 0 15,-5 0 0-15,-2 0-10 16,2 0-204-16,2 0-119 15,-4 0-176-15,2-8-916 16,-2 2 0-16,1-2 0 16</inkml:trace>
  <inkml:trace contextRef="#ctx0" brushRef="#br0" timeOffset="61941.47">11916 5950 5164 0,'0'-4'54'0,"0"-3"6"16,0 2-15-16,0 0 4 16,0 4 14-16,0 14 5 15,-10 14 2-15,-6 14-17 16,-5 14-25-16,-9 13-26 16,-1 3-107-16,0 3-71 15,10-7-53-15,5-10-205 16,20-18-508-16,-4-13 0 15,3-14 0-15,3-17 0 16</inkml:trace>
  <inkml:trace contextRef="#ctx0" brushRef="#br0" timeOffset="62346.2">11882 5948 4968 0,'0'-2'8'0,"0"0"4"15,0 5 17-15,0 11 26 16,2 10 13-16,-1 16 2 16,4 13 3-16,0 8-2 15,3-1 3-15,1 1 3 16,4-8-11-16,-3-11 3 16,-2-13-8-16,2-10 30 15,5-10 71-15,0-16 1 16,12-14-6-16,7-11-27 15,2-15-35-15,6-13 7 16,-2-5 2-16,0-7 21 16,-5 7 28-1,-9 4 3-15,-6 13-63 16,-13 8-4-16,0 16 4 16,-7 6 28-16,2 8-2 15,-2 6-193-15,2 4-102 0,-4 8-139 16,4 5-315-16,1 9-661 15,-6 4 0-15,-6 7 0 16,1 0 0 0</inkml:trace>
  <inkml:trace contextRef="#ctx0" brushRef="#br0" timeOffset="62877.93">12364 6188 4400 0,'1'0'73'16,"-1"0"32"-16,3 0 11 15,-3 0 18-15,0 0 9 16,0 0 0-16,0 0-1 16,0 0 7-16,0 3 10 15,-3 4-1-15,0 4-70 16,-5 5-32-16,0 5-18 16,-3 4-27-16,3 2-25 15,2-1-16-15,2 1-15 16,3-2-15-16,4-5-18 15,2 1-3-15,5-4-2 16,-3 0 0-16,6-6 8 16,-2-2 9-16,2 1 16 15,-7-3 19-15,2-1 18 16,-3-1 18-16,-3-3 10 16,-1 0 9-16,-1-2 22 15,0 2 24-15,-3 0 7 16,-7 3 2-16,-9 5-4 15,-8 5-20-15,-7 3-45 16,-7 3-127 0,7 0-320-16,-2-6-584 15,5-7 0-15,6-16 0 16,10-12 0-16</inkml:trace>
  <inkml:trace contextRef="#ctx0" brushRef="#br0" timeOffset="63005.23">12335 6237 7312 0,'3'-3'82'0,"-3"1"-24"0,6 0-27 16,7 0-53-16,11 2-159 15,25 4-188-15,-3-2-1013 16,-5 6 0-16,-1-1 0 16,-19 0 0-1</inkml:trace>
  <inkml:trace contextRef="#ctx0" brushRef="#br0" timeOffset="63190.45">12683 6412 8191 0,'0'0'0'0,"0"1"0"16,2-1-17-16,-1 3-177 16,2 0-122-16,7 2-241 15,-3-49-864-15,-4 47 0 16,-3-2 0-16,-6-7 0 15</inkml:trace>
  <inkml:trace contextRef="#ctx0" brushRef="#br0" timeOffset="63816.53">13168 6182 6124 0,'0'0'157'0,"0"0"-15"15,1 0-39-15,5 0 55 16,14 0 28-16,14 0 12 16,16-1 5-16,14 0-6 15,6-1-7-15,-2-1-37 16,-6 2-214 0,-15-6-37-16,-10 6-5 15,-14-2-66-15,-15 0-112 0,-5 3-128 16,-6 0-316-1,-8-31-468-15,-9 26 0 16,-6-2 0-16</inkml:trace>
  <inkml:trace contextRef="#ctx0" brushRef="#br0" timeOffset="64132.56">13411 5917 5592 0,'0'-6'89'16,"0"0"36"-16,0-1-43 15,0 3 41-15,0 4 81 16,0 18 43-16,0 10 13 16,-3 17 0-16,-4 10 0 15,0 13 0-15,-1 2-90 16,-1-3-35-16,2-5 41 15,4-7-149-15,1-9-217 16,-1-6-153-16,3-10-129 16,8-5-320-16,-8-11-450 15,3-12 0-15,5-11 0 16,3-12 0-16</inkml:trace>
  <inkml:trace contextRef="#ctx0" brushRef="#br0" timeOffset="64780.25">13752 6253 5792 0,'-2'0'87'15,"2"0"0"-15,-1 0-8 16,-3 3 4-16,-3 3-2 16,3 5-26-16,-2 7-35 15,0 4-13-15,3 0-4 16,1 3 0-16,2-1-91 15,0-7-2-15,2 1 7 16,-1-2-3-16,4 0-2 16,4-5 22-16,6 3 28 15,1-2 7-15,8-1 3 16,0-1-1-16,1-2 4 16,-3-2 4-1,-1 1 4-15,-5-4 10 0,-8-2 23 16,0 2 27-16,-7-3 58 15,1 0 33-15,-2 0 24 16,-3 0-4-16,-9 3-31 16,-12 2-65-16,-11 7-35 15,-11 4-63 1,-10 3-111-16,1 5-297 16,1-23-706-16,13 15 0 15,6-12 0-15,20-9 0 16</inkml:trace>
  <inkml:trace contextRef="#ctx0" brushRef="#br0" timeOffset="64935.62">13737 6359 6372 0,'1'-4'104'0,"1"0"-12"16,7-1 0-16,4 0-8 16,11-1-118-16,3 4-108 15,7 2-148-15,6-2-284 16,-11 2-566-16,-4-3 0 15,-8-5 0-15,0-7 0 16</inkml:trace>
  <inkml:trace contextRef="#ctx0" brushRef="#br0" timeOffset="65277.28">13932 5997 6076 0,'0'-3'67'0,"0"3"-23"16,0-2-8 0,9 2 8-16,8 2 7 15,16 5 5-15,12 2-17 16,11 5-13-16,-2-1-5 16,-4 1-6-16,-11 2-68 15,-10-2 33-15,-8 1 30 16,-8-1 29-16,-7 4 15 15,-3 0 7-15,-6 3 33 16,-6 3 16-16,-4 2 2 16,-10 2-54-16,-8 8-86 15,-6 3-113-15,-3 11-236 16,-4-19-901-16,6 26 0 16,4-10 0-16,5-3 0 15</inkml:trace>
  <inkml:trace contextRef="#ctx0" brushRef="#br0" timeOffset="65424.77">14724 6544 6368 0,'0'0'95'0,"0"-2"12"16,0 1-70-16,0 1-112 0,0 1-151 15,30 3-1035 1,-30 3 0-16,-6-3 0 15,-4-8 0-15</inkml:trace>
  <inkml:trace contextRef="#ctx0" brushRef="#br0" timeOffset="66594.67">15165 6118 4840 0,'0'-5'87'0,"0"-2"28"16,0 0 7-16,0-2 23 16,6-2 78-16,9 4 17 15,8-1 3-15,10 1-46 16,9-1-85-16,2 5-68 15,-3 1-206-15,-8 4-325 16,-9-23-656-16,-14 24 0 16,-16-3 0-16,-6-3 0 15</inkml:trace>
  <inkml:trace contextRef="#ctx0" brushRef="#br0" timeOffset="66871.73">15224 6078 4508 0,'0'0'8'0,"0"1"-8"16,0 4 19-16,0 1 16 0,0 7 11 15,3 5 22-15,-3 7 22 16,0 7 26-16,-3 0 26 16,2 3 34-1,-2 0 40-15,0-2 43 16,-1-2-7-16,3-2-13 15,2-4-8-15,3-4-46 0,3 0-119 16,11-8-80-16,8-3-151 16,8 1-313-1,9-54-721-15,-2 26 0 16,-1-6 0-16,-6-11 0 16</inkml:trace>
  <inkml:trace contextRef="#ctx0" brushRef="#br0" timeOffset="67203.58">15519 6196 4968 0,'0'-2'25'0,"-5"4"10"15,-1 5 15-15,3 6 6 16,-1 5 3-16,7 4 0 16,4 4 0-16,7-3 5 15,2-4 9-15,4-8 18 16,0-5 1-16,2-5 25 15,-5-6 23-15,-1-8 6 16,-6 1 18-16,-4-6 0 16,-6-5-13-16,-3-3-37 15,-10 1-23-15,0-1-27 16,-4 6-47 0,-7 0-75-16,7 8-80 0,0 9-80 15,4 1-109-15,5 6-235 16,6-8-537-16,4 9 0 15,2-5 0-15,10 0 0 16</inkml:trace>
  <inkml:trace contextRef="#ctx0" brushRef="#br0" timeOffset="67597.92">15793 5953 4144 0,'0'-3'35'0,"3"0"7"15,3-3 17-15,7 0 32 16,3-1 21-16,8 1 19 16,0 1 14-16,-5 2 14 15,1 1 16-15,-6 4 13 16,3 1-25-16,-3 6 14 15,1 8 40-15,-3 8-1 16,-2 7 12-16,-3 7 27 16,-4 6 4-16,-2 0-14 15,-2 0-14-15,-2-2-15 16,-4-5-9-16,0-2-22 16,0-4-56-16,-4-3-32 15,-1-3-32-15,0-5-45 16,-2-1-20-16,-1-4 0 15,-1-3-6-15,-4-2-240 16,11-1-177-16,-1 4-1080 16,5-5 0-16,5-4 0 15,9-8 0-15</inkml:trace>
  <inkml:trace contextRef="#ctx0" brushRef="#br0" timeOffset="67764.43">16327 6419 8191 0,'0'0'0'16,"0"-2"0"-16,0 2-124 15,2 0-187-15,1 5-174 16,6-5-969-16,-2 4 0 16,-1-3 0-16,-2-1 0 15</inkml:trace>
  <inkml:trace contextRef="#ctx0" brushRef="#br0" timeOffset="70563.02">16834 5973 5704 0,'0'-5'50'16,"0"2"24"-16,-1-1 10 15,-9 4 18 1,-4 12 28-16,-12 11 13 0,-8 14 6 16,-9 9 1-16,-3 9 5 15,-3 0-9-15,3 5-162 16,2-4-105 0,7-1-150-16,20-5-361 0,1-9-537 15,5-18 0-15,7-13 0 16,-3-18 0-16</inkml:trace>
  <inkml:trace contextRef="#ctx0" brushRef="#br0" timeOffset="70750.98">16392 6128 6140 0,'-3'-9'205'0,"2"1"0"16,-1 0 0-16,1 1 0 0,5 3 0 15,12 12 0-15,11 9 0 16,11 8 0-1,15 11 0-15,1 2 1 16,5 1-206-16,-3-2-148 16,-4-3-128-16,-10-3-137 15,-8 0-252-15,-10-39-672 16,-14 23 0-16,-7-9 0 16,-6-9 0-16</inkml:trace>
  <inkml:trace contextRef="#ctx0" brushRef="#br0" timeOffset="71298.17">18009 6056 4964 0,'0'-7'89'15,"0"1"60"-15,0-1 37 16,0-1 28-16,4-2 38 16,8 2 12-16,15 2 6 15,8-1 0-15,15 1-35 16,2-2-127-16,-2 5-164 16,-7 1-169-16,-12 4-266 15,-15-8-754-15,-13 11 0 16,-18 2 0-1,-17-1 0-15</inkml:trace>
  <inkml:trace contextRef="#ctx0" brushRef="#br0" timeOffset="71562.56">18036 6046 4412 0,'0'2'19'0,"0"-1"-1"15,1 3 35-15,1 3 27 0,-2 5 16 16,3 5 16-1,0 5 12-15,0 6 16 16,-2 3 19-16,1 1 10 16,-2 1-5-16,0-4 34 15,1-2-18-15,4-2-16 16,5-6-14-16,7-1-14 16,5-4-51-16,9-4-74 15,5-7-129-15,12-5-161 16,18-11-935-16,-19-6 0 15,-4-7 0-15,-10-7 0 16</inkml:trace>
  <inkml:trace contextRef="#ctx0" brushRef="#br0" timeOffset="71763.3">18427 6005 5764 0,'0'-4'38'0,"0"0"11"15,0 4 37-15,0 7 35 16,-1 10 13-16,-1 13 5 15,-1 15-6-15,2 1-5 16,-1 4-54-16,2-4-62 16,0 0-92-16,0-10-89 15,0-5-103-15,2-9-103 16,12-11-781-16,-9-8 0 16,1-13 0-16,6-14 0 15</inkml:trace>
  <inkml:trace contextRef="#ctx0" brushRef="#br0" timeOffset="72318.98">18731 5851 5172 0,'3'-5'35'16,"-3"-3"12"-16,3 3-5 16,1-2 20-16,3 4 14 15,2-1 6-15,6 8 11 16,-2 1 49-16,1 8 87 16,2 6 56-16,-5 14-19 15,-1 8-10-15,-5 10 3 16,0 3-19-16,-4 3-14 15,-1-4-5 1,3-3-13-16,-3-4-48 0,-1-9-87 16,2-6-56-16,-1-6-17 15,0-8 0-15,-3-7 0 16,-5-3 0-16,-13-6-17 16,-7-1-210-1,-8 0-96-15,-5 0-129 0,8 3-304 16,-3-1-527-16,6 0 0 15,9-2 0-15,7-7 0 16</inkml:trace>
  <inkml:trace contextRef="#ctx0" brushRef="#br0" timeOffset="72946.32">19169 6196 5688 0,'0'-4'195'0,"0"0"44"15,0-3 1-15,0-3 3 16,12-5 4-16,7-4 3 16,9-1 1-16,8-1-1 15,3 1 0-15,-3 4 0 16,-3 5-195-16,-1 2-43 16,-5 6-2-1,-1 3-3-15,-4 6-3 16,-4 0-4-16,3 9 0 15,-2 0 0-15,2 5 0 0,-4 0 0 16,0 0 0 0,-4 0 0-16,-2-5 0 15,1 0 0-15,-3-5 0 16,2 0 0-16,7-8 0 16,6-3 0-16,9-6-113 15,6-8-197-15,6-3-166 16,8-18-982-16,-9 2 0 15,-7-2 0-15,-11 2 0 16</inkml:trace>
  <inkml:trace contextRef="#ctx0" brushRef="#br0" timeOffset="73230.59">19997 5890 5600 0,'2'-4'40'0,"2"1"2"16,3-4 8-16,9-3 6 16,12-1 3-16,13-2 0 15,7 1-6-15,6 1-18 16,-1 4-27-16,-5 1-51 15,-6 5-123-15,-13 1-98 16,1 0-294-16,-20 3-436 16,-13 0 0-16,-18 1 0 15,-7 0 0-15</inkml:trace>
  <inkml:trace contextRef="#ctx0" brushRef="#br0" timeOffset="73506.78">20071 5916 5020 0,'0'1'10'0,"0"3"26"16,0 3 30-16,0 5 17 16,1 4 13-16,4 8 13 15,1 6 27-15,-2 0 68 16,0 5 40-16,0-4 39 16,-4 4 23-16,0-5-24 15,0-2-31-15,1-2-17 16,2-2-13-16,0-7-81 15,3-2-171-15,2-2-135 16,2-4-164-16,16-3-410 16,-3-10-550-16,-1-5 0 15,1-14 0-15,0-8 0 16</inkml:trace>
  <inkml:trace contextRef="#ctx0" brushRef="#br0" timeOffset="73809.69">20462 5857 6012 0,'0'-3'6'16,"0"1"1"-16,0 1 0 15,-3 4 3-15,-3 3 1 16,-3 10 0-16,-4 6 5 16,-6 2 32-16,-2 4 36 15,-1 1 26-15,1-1-2 16,4-2 7-16,5-2 1 15,6-3 2-15,2-4-3 16,8-4 1-16,7-3 3 16,10-4-24-16,12-2-43 15,14-5-22-15,11-5-17 16,7-2-126-16,-3-2-81 16,-10-1-88-16,-14 0-84 15,-8-6-326 1,-19 2-442-16,-14-4 0 15,-11-1 0-15,-7-4 0 16</inkml:trace>
  <inkml:trace contextRef="#ctx0" brushRef="#br0" timeOffset="73992.56">20551 5881 4968 0,'0'-4'50'16,"0"3"20"-16,0-2 38 16,-3 2 148-16,0 9 54 15,-3 10 12-15,-3 12 0 16,-1 10 0-16,0 9 1 15,1 1-57-15,-1 0-195 16,5-4-115-16,-1-6-148 16,6-1-264-16,27-14-883 15,-21-14 0-15,2-9 0 16,5-16 0-16</inkml:trace>
  <inkml:trace contextRef="#ctx0" brushRef="#br0" timeOffset="74371.86">20793 5706 6884 0,'0'-7'97'0,"-1"0"34"16,1 0 0-16,0 2-1 16,6-2 1-1,7 7 0-15,7 5-1 0,3 1 1 16,2 9 0-1,-1 6-1-15,-10 12-96 16,-4 11-34-16,-5 7 0 16,-4 9 0-16,-2 6 0 15,1 0 0-15,0-3 0 16,1-6 0-16,-1-1 0 16,-1-10 0-16,-1-6 0 15,-4-7 0-15,3-8 0 16,-4-5 0-16,-1-9 0 15,-10-4 0-15,-7 0 0 16,-13-3-192-16,-3 0-108 16,-5 2-130-16,3 5-277 15,1-46-605-15,9 38 0 16,7-5 0-16,7-3 0 16</inkml:trace>
  <inkml:trace contextRef="#ctx0" brushRef="#br0" timeOffset="76276.83">21382 5726 5708 0,'0'-7'94'0,"0"-2"83"16,0 1-20-16,0 0-41 16,2 1 9-16,1 11 4 15,1 8 9-15,-1 9-10 16,1 6-75-16,-1 6-55 15,-3 6-174-15,3-10-168 16,0 0-52-16,4-7-36 16,3-9-59-16,-1-8-18 15,2-10 2-15,2-8 45 16,-4-7 118-16,0-3 86 16,0-7 104-16,-1 1 118 15,1-6 114-15,-2 4 127 16,1-1 88-16,-1 9 35 15,1 6 9-15,-2 5-21 16,1 6-34-16,5 3-21 16,-1 6-20-16,5 3-34 15,0 3-44-15,0 4-69 16,-5-2-57-16,2 1-55 16,-7-2-33-16,-3-2-20 15,-3-3-6-15,3-2-32 16,-3 1-12-16,-3-3-8 15,0 2 3-15,3-2 15 16,-1 3 21-16,-1-2 37 16,1 5 16-16,1-3 8 15,0 3 1-15,0 4 17 16,0-1 12-16,0 1-11 16,-2 3-23-16,-5 0-22 15,-4 7-25-15,-11-2-13 16,-7 6-5-16,-7-4-1 15,-3 3-1-15,-2-2 18 16,1-1 20-16,5-4 52 16,9-2 59-16,8-5 37 15,9-2 36-15,5-5 21 16,7-3 28-16,4-3 28 16,13-5 9-16,8-1-4 15,10-5-21-15,7-4-31 16,-1-1-33-16,-7-1-10 15,-11 1-8-15,-6 2-7 16,-10 3-28-16,-7 6-38 16,0 2-18-16,-3 4-26 15,0 2-32-15,-3 0-1 16,2 5-2-16,-4 2 1 16,-2 3 2-1,0 5 2-15,1 3 1 16,1-3 8-16,3 1 6 15,2-1 10-15,0-2 19 16,0-4-6-16,2-2 1 0,-2-2 0 16,4-4 4-16,0-1 3 15,3-4 2-15,3 0 5 16,5-3 3 0,3-4 9-16,6-2 16 15,3 2 1-15,0-5 1 16,-1 3-2-16,-6-1-12 15,-7 5-8-15,-7 4-24 16,-3 2-82-16,-10 3-97 16,-13 4-111-16,-7 5-183 15,-9-7-417-15,-18 1 0 16,-1 12 0-16,0-4 3064 16,5-1-2597-16,9 11 98 0,17 0 78 15,8-13 44 1,9 7 73-16,5-7 145 15,0-4 159-15,1 5 150 16,-1-2 204-16,2 9 71 16,-6 5-83-16,-3 5-97 15,-4 5-81-15,-1 4-73 16,-2-3-104-16,3 5-171 16,4-6-165-16,2-2-307 15,7-8-408-15,7-9 0 16</inkml:trace>
  <inkml:trace contextRef="#ctx0" brushRef="#br0" timeOffset="76486.73">21469 6089 5432 0,'0'-4'26'16,"0"3"2"-16,0 1 24 15,6 4 24-15,6 7 27 16,11 7 5-16,11 10 9 0,13 2-1 15,10 4-42 1,8-1-78-16,6-1-145 16,7 1-344-16,-16-7-604 15,-7-11 0-15,-19-11 0 16,-7-14 0-16</inkml:trace>
  <inkml:trace contextRef="#ctx0" brushRef="#br0" timeOffset="76643.43">22163 6146 8191 0,'0'-4'0'15,"0"1"0"-15,0 0-206 0,0 1-192 16,8 0-1119-16,-22 1 0 16,-7-7 0-16,-14-5 0 15</inkml:trace>
  <inkml:trace contextRef="#ctx0" brushRef="#br0" timeOffset="77163.45">21525 5708 2980 0,'0'-2'50'0,"0"1"27"15,0-1 20-15,0 0 19 16,0-1 14-16,0 1 18 15,0 0 41 1,0 0 44-16,0 2 33 16,3 2 24-16,0 3-37 15,0-1-24-15,3 3-15 16,1 3-24-16,-1 0-70 16,-1-3-158-16,3 7-339 0,-5-7-656 15,0-4 0-15,-2-9 0 16,2-7 0-16</inkml:trace>
  <inkml:trace contextRef="#ctx0" brushRef="#br0" timeOffset="92130.18">11715 6906 4860 0,'2'0'56'0,"-2"0"19"15,1 0 30-15,-1-1 61 16,2 0 60-16,-2 1 38 16,0-2 20-16,0 1 31 15,0 1 18-15,0 0 0 16,-5 1-56-16,-5 3-19 15,-7 5-30-15,-12 6-61 16,-11 6-60-16,-4 3-37 16,-7 3-22-16,4 1-29 15,-1 1-19-15,6-4 0 16,6-1 0-16,7-3 0 16,8-4 0-16,12-6 0 15,5 0 0-15,2-4 0 16,4-3 0-16,2 4 0 15,5 2 0 1,9 3 0-16,8 2 0 0,8-1 0 16,6 4 0-16,5-1 0 15,6-1 0 1,0-3 0-16,-4-2 0 0,-4-1 0 16,-9-5 0-16,-13 1 0 15,-8-4 0-15,-4 0 0 16,-9 0 0-16,4-2 0 15,-4 0 0 1,0 0 0-16,-4-2 0 0,4-1-160 16,-6-1-178-1,3 1-322-15,-6-56-746 16,-3 46 0-16,5-4 0 16,1 0 0-16</inkml:trace>
  <inkml:trace contextRef="#ctx0" brushRef="#br0" timeOffset="92377.46">11977 6980 5600 0,'0'-4'25'15,"0"0"-9"-15,0 1-5 16,0 1 22-16,0 7 5 15,-4 13 2-15,-11 15-7 16,-5 9-23-16,-15 15-46 16,1 6-54-16,-5 2-119 15,4-5-176-15,17-21-632 16,3-3 0-16,6-19 0 16,7-14 0-16</inkml:trace>
  <inkml:trace contextRef="#ctx0" brushRef="#br0" timeOffset="92755.6">12027 6948 5668 0,'0'0'-8'16,"0"0"6"-16,0 7 14 16,0 7 15-16,0 17 9 15,0 15 2-15,3 9 3 16,0 4 6-16,3-2 34 15,3-10 32-15,1-8 29 16,0-10 21-16,-4-8 1 16,0-8 22-16,-1-7 31 15,2-5-3-15,6-7-2 16,10-13-7-16,5-12-34 16,8-9-31-16,4-16-23 15,2 0-25-15,-5-1-17 16,-4 6-35-16,-5 5-40 15,-12 10 0-15,-4 9 0 16,-7 7 0-16,-4 9 0 16,-1 6 0-1,0 2-153-15,0 3-166 16,2 5-150-16,19 4-981 16,-17 5 0-16,-2-3 0 0</inkml:trace>
  <inkml:trace contextRef="#ctx0" brushRef="#br0" timeOffset="93560.46">12479 7251 5152 0,'0'-1'46'0,"0"1"0"15,0-1-3-15,0 1 11 16,8 0 13-16,5 0 6 15,4 0 1 1,8 0-1-16,-1 2 1 0,-2 3 1 16,-8-1-47-16,-4 2-2 15,-7 0 0 1,-3-1-5-16,-3 0-10 16,-4 5-2-16,-7 1 5 0,-3 4 34 15,-6 3 54-15,-4 1 47 16,3-1 40-1,3 0 31-15,8 0 14 16,4-2-5-16,8 0-3 16,1-4-4-16,3 2-5 15,4-4-35-15,9 0-54 16,6-3-149-16,10-5-215 16,8 0-218-16,5-15-1015 15,3 1 0-15,-7-5 0 16,-6-5 0-16</inkml:trace>
  <inkml:trace contextRef="#ctx0" brushRef="#br0" timeOffset="93692.84">12841 7352 7232 0,'0'0'53'16,"2"-2"-20"-16,-1 2-146 15,2 2-53-15,5 1-109 16,1 6-205-16,-2-13-776 15,-1 16 0-15,-2-11 0 16,-3-1 0-16</inkml:trace>
  <inkml:trace contextRef="#ctx0" brushRef="#br0" timeOffset="94014.96">13323 7161 5840 0,'1'-4'12'0,"2"0"-13"16,10 1 6-16,9 0 0 15,17-1-1-15,14 4-1 16,15-3 2-16,5 0-11 16,1 0-40-16,-12-1-86 15,-13 3-75-15,-17 1-69 16,-15 0-260-16,-19-31-398 16,-12 27 0-16,-13 0 0 15</inkml:trace>
  <inkml:trace contextRef="#ctx0" brushRef="#br0" timeOffset="94251.27">13493 6944 5280 0,'0'-3'38'0,"0"0"-8"16,0 1 6-16,0 2 38 16,2 5 33-16,1 13 34 15,-2 13 7-15,3 13 11 16,-4 11-5-16,0 6-12 15,-4-1-95-15,-2-3-29 16,2-10-62-16,-3-7-125 16,6-9-135-16,2-7-277 15,6-13-474 1,2-8 0-16,5-14 0 16,3-10 0-16</inkml:trace>
  <inkml:trace contextRef="#ctx0" brushRef="#br0" timeOffset="94607.03">13688 7197 4448 0,'4'2'10'0,"-1"-1"21"15,6 2 26-15,7 1 5 16,4-1 2-16,5 4-2 15,-1-1 3-15,-3-1-3 16,-8 3-1-16,-6-4-5 16,-4 2 5-16,-6-1-10 15,-7 2-5-15,-5 5 18 16,-4 2 20-16,-5 0 20 16,0 2 21-16,9-1 3 15,2-2-5-15,8 0-14 16,5-1-19-16,3-1-17 15,11 0-43 1,1-1-62-16,4-4-76 16,7-1-112-16,2-3-236 15,-3-32-594-15,-6 23 0 0,1-5 0 16</inkml:trace>
  <inkml:trace contextRef="#ctx0" brushRef="#br0" timeOffset="95061.31">14136 6961 5556 0,'-2'-6'119'0,"1"2"75"15,-2 1-17 1,1-4-24-16,4 3 15 16,7 5 7-16,13 5 3 15,10 1 1-15,12 5 6 16,8 1 2-16,2 4-122 15,-7-5-89-15,-8 2 7 16,-16 0 25-16,-10 0 14 16,-7-2 23-16,-12 7 24 15,-7 1 16-15,-8 5-6 16,-6 2-4-16,-10 5 5 16,-1 1 13-16,-2 1-36 15,3 2-200-15,0 8-204 16,13 0-1136-16,-3 6 0 15,9-9 0-15,11-6 0 16</inkml:trace>
  <inkml:trace contextRef="#ctx0" brushRef="#br0" timeOffset="95202.63">14657 7481 7216 0,'0'-1'43'0,"0"1"-39"15,0 0-157-15,0 1-147 16,7 2-1062-16,-1-3 0 16,-2-3 0-16</inkml:trace>
  <inkml:trace contextRef="#ctx0" brushRef="#br0" timeOffset="97189.99">16142 7026 5656 0,'0'-3'121'15,"0"-2"62"-15,0 0 18 16,0 0 14-16,0-1 12 16,9 4 8-16,12 0 0 15,16 1 5-15,7-1 2 16,14 1-9-16,-4 1-195 16,-3-1-189-16,-10 1-86 15,-11 0-96-15,-11-2-115 16,-4 4-298-16,-13-4-436 15,-12 2 0-15,-9 0 0 16,-9 0 0-16</inkml:trace>
  <inkml:trace contextRef="#ctx0" brushRef="#br0" timeOffset="97526.2">16244 7023 4084 0,'0'0'15'0,"0"0"-2"16,0 3 17-16,0 4 25 16,0 7 20-16,-4 7 20 15,4 9 25-15,-3 1 37 16,-4 1 26-16,-3 6 26 16,0-5 40-16,-2 2 56 15,1-2 35-15,7 1 4 16,-4-8-12-16,8 2-18 15,0-7-24-15,4-5-36 16,4-3-27-16,9-4-90 16,9-5-200-16,10-3-135 15,10-2-184 1,7-5-322-16,-3-9-592 16,-8-3 0-16,-8-5 0 15,-12-2 0-15</inkml:trace>
  <inkml:trace contextRef="#ctx0" brushRef="#br0" timeOffset="97761.79">16631 7073 5992 0,'0'-5'55'16,"0"2"-22"-16,0-2-18 15,0 4 44-15,2 1 24 16,-2 16 4-16,0 3-3 15,-2 10 8-15,1 5 1 16,-5 3-14-16,0-3-128 16,3-2-30-16,-5-4-59 15,8-6-141-15,4-4-297 16,3-49-534-16,3 29 0 16,3-9 0-16,4-12 0 15</inkml:trace>
  <inkml:trace contextRef="#ctx0" brushRef="#br0" timeOffset="98186.99">16817 6928 5036 0,'3'-1'21'0,"-3"-3"-8"16,4 3 3-1,6-1 3-15,7-1 7 16,4 3 0-16,5 2 2 16,2-1 10-16,-5 1 19 15,0 3 29-15,-7 1-6 16,-4 5 57-16,-1 4 42 16,-4 7 22-16,-1 9 10 15,-3 3 17-15,-3 4 19 16,0 3 21-16,3-1-10 15,-3-1-27-15,-3-4-17 16,0-7-48-16,0-3-46 16,-2-6-25-16,-2-3-17 15,1-6-16-15,-1 1-22 16,-8-6-30-16,-4-1-10 16,-5-1-108-16,-3 3-128 15,-3-2-70-15,0-1-106 16,5 5-167-16,9-7-731 15,4 5 0-15,7-5 0 16</inkml:trace>
  <inkml:trace contextRef="#ctx0" brushRef="#br0" timeOffset="103289.98">17425 6987 5116 0,'0'-3'24'15,"0"0"-6"-15,0 2 49 16,3 2 51-16,0 11 58 16,1 10 39-16,2 7 39 15,5 11 37 1,-4 2 16-16,1 0 1 15,1-5-26-15,-2-3 8 0,-1-11-49 16,4-5-52 0,-7-6-57-16,2-4-40 15,3-8-38-15,7-2-37 16,12-12-17-16,9-13 0 16,14-13 0-16,4-12 0 0,-1-10 0 15,-2 0 0 1,-2 5 0-16,-11 6 0 15,-8 9 0-15,-9 11 0 16,-9 10 0-16,-5 6 0 16,-7 6 0-16,0 4 0 15,0 4-218-15,3 1-107 16,-2 4-137-16,42 4-975 16,-32 1 0-16,1 3 0 15,2 1 0-15</inkml:trace>
  <inkml:trace contextRef="#ctx0" brushRef="#br0" timeOffset="103460.01">18481 7033 8191 0,'2'0'0'0,"-1"1"0"15,-1 1 0-15,3-2 0 16,1 0 0-16,-4 1-254 15,11 3-516-15,-9 2-663 16,-4-5 0-16,-4-3 0 16,-7-5 0-16</inkml:trace>
  <inkml:trace contextRef="#ctx0" brushRef="#br0" timeOffset="107841.92">411 5812 6628 0,'0'0'30'16,"0"0"28"-1,0 0 18-15,8 0 38 16,8-1 17-16,14-5 3 0,14-4-1 16,13-5-3-1,5-7-8-15,-4-1-54 16,-2 0-150-16,-12 2-90 15,-14 10-87-15,-15 4-158 16,8 6-921-16,-33 5 0 16,-12 4 0-16,-11 5 0 15</inkml:trace>
  <inkml:trace contextRef="#ctx0" brushRef="#br0" timeOffset="108085.7">479 5857 5236 0,'0'0'42'15,"0"0"20"-15,0 0 5 16,0 1 17-16,0 3 155 16,0 10 49-16,0 8 7 15,0 15 1-15,-3 11-1 16,-5 12 1-16,-1 3-43 16,-3 6-20-16,-4 1-5 15,7-3-16-15,-1-7-292 16,7-8-191-16,2-6-140 15,2-9-146-15,6-14-804 16,2-14 0-16,4-15 0 16,2-21 0-16</inkml:trace>
  <inkml:trace contextRef="#ctx0" brushRef="#br0" timeOffset="108290.11">558 6184 5740 0,'0'-6'75'15,"0"2"36"-15,2-3 33 16,-2 3 18-16,0-2 0 15,4 5 13-15,6-1 10 16,8 1 7-16,6-2-1 16,3 0-10-16,5-2-119 15,-2 2-133 1,-6-2-88-16,-3 2-140 0,6 0-418 16,-18-1-509-1,-6-3 0-15,-9-2 0 16,0 1 0-16</inkml:trace>
  <inkml:trace contextRef="#ctx0" brushRef="#br0" timeOffset="114026.68">3291 8172 5668 0,'0'0'41'0,"0"0"42"16,0-2 44-16,0 1 27 16,0 1 2-16,0-1-19 15,4-1 15-15,10 5 31 16,9 4 33-16,9 10 29 15,9 5-34-15,3 14-42 16,-2 6-43-16,-6 2-28 16,-3 0-1-16,-6-4-61 15,-6-2-160 1,-7-5-136-16,-2-4-170 16,3-2-285-16,-9-12-559 15,-3-8 0-15,-6-15 0 16</inkml:trace>
  <inkml:trace contextRef="#ctx0" brushRef="#br0" timeOffset="114283.47">3680 8060 4232 0,'0'-3'43'0,"0"-1"22"15,-1 3 23-15,-8 4 55 16,-8 8 37-16,-8 10 41 15,-8 14 34-15,-5 6 19 16,2 11 5-16,-2-2 3 16,7 0-42-16,5-5-49 15,8-6-104-15,6-7-132 16,6-7-157-16,5-6-143 16,11-10-290-16,1-22-435 15,3 2 0-15,5-9 0 16,5-7 0-16</inkml:trace>
  <inkml:trace contextRef="#ctx0" brushRef="#br0" timeOffset="114544.86">3709 8220 3748 0,'1'-5'14'0,"1"5"6"16,3-4 33-16,5-2 34 15,8-2 21-15,8 1 12 16,4-3 12-16,1 2 0 16,2 2 5-16,1-2-2 15,-6 2-25-15,-2 5-51 16,-6-2-94-16,-4 3-123 16,-2 0-210-16,-1-21-490 15,-8 17 0-15,-2-1 0 16,0-4 0-16</inkml:trace>
  <inkml:trace contextRef="#ctx0" brushRef="#br0" timeOffset="114797.71">4051 7917 5548 0,'0'-4'41'16,"0"1"-2"-16,0 1-5 15,0-1-3-15,0 1 25 16,0 9 48-16,0 11 27 16,0 9 13-16,0 13 7 15,0 6 10-15,-6 6-41 16,4-4-23-16,-1-4-95 16,0-6-92-16,3-4-143 15,3-6-294-15,-3-35-634 16,1 15 0-16,-2-4 0 15,1-12 0-15</inkml:trace>
  <inkml:trace contextRef="#ctx0" brushRef="#br0" timeOffset="115427.77">4304 8166 5820 0,'-3'-3'33'15,"-2"3"12"-15,-7 0 11 16,0 3 39-16,-3 4 46 16,-6 11 14-16,1 11 10 15,1 10 1-15,-2 6 1 16,0 8-1-16,7-1-60 16,5-2-123-16,5-6-92 15,4 1-165-15,7-12-201 16,5-14-773-16,2 0 0 15,2-15 0-15</inkml:trace>
  <inkml:trace contextRef="#ctx0" brushRef="#br0" timeOffset="115645.82">4340 8246 5916 0,'3'-5'3'0,"0"3"-11"15,6 1 2-15,6 2 0 16,9 6 1-16,9 7-23 16,6 8-53-16,3 4-52 15,-3 6-58-15,-5-1-62 16,-9 1-155-16,-4-10-137 16,-13-2-306-16,-5-8 0 15,-3-8 0-15</inkml:trace>
  <inkml:trace contextRef="#ctx0" brushRef="#br0" timeOffset="115876.51">4650 8113 5944 0,'0'-4'22'0,"0"4"5"0,-6 0 9 15,-5 7 19-15,-2 9 6 16,-10 13 3-16,-6 8 8 15,-1 9-49-15,0 5-29 16,-1-2-59-16,8-1-126 16,5-5-119-16,12-10-283 15,0-9-434-15,8-14 0 16,4-12 0-16,5-12 0 16</inkml:trace>
  <inkml:trace contextRef="#ctx0" brushRef="#br0" timeOffset="116126.9">4785 8212 5544 0,'3'-3'16'16,"-1"1"-6"-16,1-2 6 16,6 3 6-1,4 1 5-15,6 0 2 16,11 0 1-16,3 0 0 15,4-2 1-15,1-1-5 16,-4-1-34-16,-2 0-19 16,-6-1-51-16,-10 1-74 15,-5 3-66-15,-2 1-250 16,-12 0-498-16,-6 5 0 16,-14-4 0-16</inkml:trace>
  <inkml:trace contextRef="#ctx0" brushRef="#br0" timeOffset="116375.15">4719 8381 4760 0,'0'0'34'0,"0"0"-5"16,3 0 5-16,5 0 26 16,11-3 9-16,13-1 3 15,13-2 2-15,14-1 1 16,4-2 4-16,5-3 6 15,-2 2-29-15,-6-1-12 16,-10 3-43-16,-14 1-68 16,-14 4-53-16,-13 0-149 15,2 0-734-15,-23 3 0 16,-12-2 0-16,-6-1 0 16</inkml:trace>
  <inkml:trace contextRef="#ctx0" brushRef="#br0" timeOffset="116614.39">4919 7998 5952 0,'0'-3'10'0,"0"0"-14"16,0 2-1-16,2 5 6 15,-1 7 0-15,1 11 0 16,-2 17 4-16,1 9-4 15,-2 10-31-15,-2 5-48 16,-2 2-96-16,1-5-69 0,1-7-210 16,3-31-543-1,0 7 0-15,3-16 0 16,7-16 0-16</inkml:trace>
  <inkml:trace contextRef="#ctx0" brushRef="#br0" timeOffset="116987.69">5446 8110 4920 0,'0'-4'41'16,"-1"3"12"-16,-6 0 6 16,-5 7 19-16,-4 7 7 15,0 15 6-15,2 5 2 16,5 10-1-16,6 2 2 15,6 0-3-15,3-5-38 16,8-9-3-16,-1-10 6 16,7-9-2-16,4-6 8 15,3-10 3-15,1-6-2 16,-2-10 11-16,-2-3 2 16,-9-8-17-16,-6-4-30 15,-3 0-13-15,-10 2-18 16,-4 2-20-16,-4 6-28 15,-8 7-18-15,1 7-19 16,-7 8-41-16,1 3-63 16,1 7-62-16,3 6-150 15,23-8-627-15,-12 7 0 16,9 0 0-16</inkml:trace>
  <inkml:trace contextRef="#ctx0" brushRef="#br0" timeOffset="117294.43">5765 7847 5360 0,'4'-5'21'0,"7"5"28"16,12 5 16-16,7 7 15 15,7 12 4-15,3 16 11 16,-7 14 4-16,-11 11 6 16,-16 11 1-16,-15 3-30 15,-13 4-63-15,-14-2-112 16,-1 1-131-16,9-9-375 16,-8-8-438-16,6-16 0 15,3-16 0-15,3-15 0 16</inkml:trace>
  <inkml:trace contextRef="#ctx0" brushRef="#br0" timeOffset="127012.24">625 7389 4844 0,'0'0'81'0,"-2"0"54"16,1-1 99-16,1-1 58 15,-2 2 33 1,2-1 10-16,0 1 0 0,0-4-1 15,2 4 1 1,-2 0 0-16,1-1-82 0,8-1-53 16,14-3-99-1,10-4-59-15,17-5-32 16,7-4-10-16,5-3 0 16,-5 0 0-16,-3 1 0 15,-16 1 0-15,-5 7 0 16,-9 1 0-16,-12 8 0 15,-5-1 0-15,-2 2-55 16,-5 2-97-16,0 0-85 16,-2 0-67-16,2 6-108 15,2 1-259-15,-7-36-601 16,-11 39 0-16,-5 0 0 16</inkml:trace>
  <inkml:trace contextRef="#ctx0" brushRef="#br0" timeOffset="127432.06">890 7456 4448 0,'0'0'33'16,"0"0"16"-16,0 0 9 16,0 0 4-16,0 0 13 15,0 4 48-15,0 9 28 0,0 9 57 16,-3 11 88 0,0 12 62-16,-3 9-17 15,-2 4-15-15,1 6-11 16,-2-3-2-16,3 1-14 15,-2-8-47-15,5-3-29 16,-1-12-57-16,1-3-88 16,1-11-61-16,1-7-17 15,-1-7 0-15,2-1 0 16,0-7 0-16,0 0 0 16,0-3 0-16,-3 1-237 15,3 1-205-15,29 0-1060 16,-31-2 0-16,-1-4 0 15,-5-4 0-15</inkml:trace>
  <inkml:trace contextRef="#ctx0" brushRef="#br0" timeOffset="136474.29">12560 8996 4804 0,'0'0'78'16,"0"-1"36"-16,0 0 2 15,0-2 6-15,0 0-1 16,0 0 2-16,0 2 3 16,4-2 10-16,4 0 32 15,5 0 20-15,3-2-50 16,4 0-22-16,6-1 2 16,-1-1-4-16,4 0 5 15,3 2 2-15,2 2-5 16,6-1-4-1,6 4-19-15,6-3-17 16,9 3-28-16,11 0-6 16,7 0 0-16,3 0-7 15,4 0 3-15,0 0-9 16,1 0 5-16,-2-2-9 16,-1-1-12-16,-4 2-5 15,2-2 3-15,3 2-8 16,1-3 2-16,3 0 9 15,1-2-14-15,2-2 11 16,-5 0-1-16,2-1-4 16,-2 1-5-16,-2 1 5 15,0 3-7-15,-1 0 5 16,0 1-4-16,0-2-8 16,-5 5 8-16,2-2-9 15,-1-1 2-15,3-1 0 16,0 0 3-16,-3 0-7 15,1 1 4-15,-3 0-6 16,-4 2 0-16,-5 0 0 16,-4 2 2-16,-3-1-1 15,-7 1-7-15,2 0 12 16,4 1-3-16,-3 1 2 16,4-2 6-16,4-1-4 15,5 0-2-15,2-1 1 16,2-1 2-16,-2 2 1 15,1-3 4-15,-5 1-5 16,-1-1 6-16,2 1 1 16,-6 1-10-16,4 0 7 15,-7-1 3-15,4 2-4 16,-3-1-3-16,3 0 5 16,-7 1 2-16,-1-2 2 15,-7-1-4 1,-3 1 0-16,-8 0 8 15,-10-1-2-15,-8 2 2 16,-11 1 16-16,-5 0 16 16,-4 0 13-16,-1 0-1 15,0 0 4-15,2 0 2 16,-2 0 11-16,3 0-3 16,0 0 0-16,3 0 3 15,-2 0-11-15,2 0-17 16,-3 0-15-16,0 0-2 15,-3 0-24-15,0 0-54 16,0 0-159-16,-6 0-271 16,-7 0-991-16,-20-3 0 15,-22-5 0-15</inkml:trace>
  <inkml:trace contextRef="#ctx0" brushRef="#br0" timeOffset="137821.01">13570 8158 4900 0,'0'-6'76'16,"0"0"25"-16,0 0 4 15,0-1 0-15,0 1 6 16,0 7 11-16,0 11 19 15,1 7 16-15,1 13 22 16,-2 11 20 0,3 13-62-16,1 2-10 15,-1 12 12-15,0 0 8 16,5 6 6-16,-4 2-7 16,1 3-13-16,1-2-13 15,-5 3 20-15,2 0-16 16,1 3-16-16,-1-2-12 15,-3 1-15-15,4-5-10 16,-1 0-6-16,-2-5-5 16,-1-2-5-16,2-4-3 15,-2 1-42-15,0-3-3 16,0 0 0-16,0 1-2 16,0-2 0-16,-2-4 0 15,2 1-5-15,-1-4 2 16,1-1-2-16,0-3 0 15,0-1 0-15,0-2 0 16,0-1-1-16,0-3-4 16,-3-1-5-16,3-2-1 15,3-2 4-15,-3 1-5 16,0 4 3-16,0-3-1 16,0 0 1-16,0 0-1 15,-3 1 4-15,3-4 1 16,-4 2 12-16,1-3 4 15,-1 2-5-15,4-4 3 16,-3-1-2-16,3-5-3 16,0-1 6-16,0-3-3 15,0-4 0 1,0-5 2-16,0-3-6 0,0-5-7 16,0-4-12-1,0-3-11-15,-3-3-130 0,0-7-110 16,-1-11-176-1,-2-13-1009-15,-8-26 0 16,-1-19 0-16,-9-25 0 16</inkml:trace>
  <inkml:trace contextRef="#ctx0" brushRef="#br0" timeOffset="138525.79">13127 8246 4036 0,'0'-3'68'16,"0"-1"41"-16,-1 1 48 16,-4 3 25-16,1 4 20 15,-7 10 23-15,-5 10 29 16,-3 8 19-16,-5 8 5 15,-4 5 2-15,-2 3-71 16,0 5-30-16,-2-3-105 16,5-2-110-16,4-5-160 15,17-4-422 1,-3-15-517-16,3-11 0 16,6-13 0-16,-1-19 0 15</inkml:trace>
  <inkml:trace contextRef="#ctx0" brushRef="#br0" timeOffset="138753.28">12891 8352 5164 0,'1'-4'11'15,"1"2"30"-15,2 4 28 16,9 7 20-16,1 12 22 16,7 12 13-16,5 12 12 15,9 6 5-15,-6 2-1 16,2-4 4-16,-1-2-4 15,-6-13-28-15,-3-8-30 16,-9-9-2-16,-4-6-10 16,-5-6-82-16,0-6-90 15,-3-7-159-15,3-9-293 16,-2-6-591-16,-4-6 0 16,-1-1 0-16</inkml:trace>
  <inkml:trace contextRef="#ctx0" brushRef="#br0" timeOffset="139571.72">14235 8247 5612 0,'0'-7'62'0,"0"1"26"15,0-1 2-15,0 1-14 16,0 3 26-16,0 11 35 15,0 9 20-15,0 12 25 16,0 7 19-16,0 9 21 16,0-2-41-16,0-3-10 15,0-5-3-15,0-3 13 16,0-10-25-16,0-5-35 16,0-6-20-16,0-2-55 15,0-5-91-15,0-3-135 16,0 3-212-16,23 3-1095 15,-25-4 0-15,-2-3 0 16,-3 0 0-16</inkml:trace>
  <inkml:trace contextRef="#ctx0" brushRef="#br0" timeOffset="144360">13124 9125 5588 0,'-1'-4'38'0,"-1"3"6"16,2-3 1-16,-3 3 0 16,3-2-3-16,0 3 2 15,0 0 4-15,0 3 6 16,0 2 34-16,0 3 33 15,0 5 5-15,0 5 40 16,0 7 21-16,-1 7 15 16,-4 1 12-16,1 6 1 15,-3 0-2-15,2-3-7 16,2-6-33-16,3-3-34 16,0-9-44-16,0-6-44 15,0-2-23-15,0-6-14 16,0-3-9-16,0-1-24 15,0 2-130-15,0-2-123 16,0 2-164-16,34 0-1027 16,-28-1 0-16,-6-1 0 15</inkml:trace>
  <inkml:trace contextRef="#ctx0" brushRef="#br0" timeOffset="146613.81">18877 8694 5712 0,'0'0'41'15,"-3"0"7"-15,3 0-1 16,0-2-4-16,9 2 11 15,18-1 8-15,18 0 3 16,21-2 9-16,23-2 16 16,20 0 3-16,17-2-38 15,19 2 0-15,11-4-2 16,10 1 7-16,8 2-18 16,6 2-5-16,-6-2 0 15,6 2-9-15,-5 1-15 16,1-1-6-16,-4 2-3 15,3-4-6-15,-6 0 1 16,0-2-6-16,-6 0 7 16,-9 2 0-16,-7-1-6 15,-11 0 5-15,-9 3 4 16,-14 3 21-16,-13-2 14 16,-11 2 25-16,-10 1 18 15,-12 0 15-15,-15 0-2 16,-13 0 3-1,-15 0 12-15,-10 0 0 16,-8 0-18-16,-9 0-171 16,-6 0-132-16,-12-2-274 15,-17-3-860-15,-26-4 0 0,-30-12 0 16</inkml:trace>
  <inkml:trace contextRef="#ctx0" brushRef="#br0" timeOffset="147362.31">20159 7837 4408 0,'0'-5'74'15,"0"0"34"-15,0-2 11 16,0 1 0-16,0 0-2 16,0 6 27-16,3 7 13 15,1 12 11-15,-3 12 23 16,2 18 23-16,-1 14-53 15,-2 15-8-15,0 8 20 16,0 13 30-16,0 8 27 16,0 10-25-1,-3 4 9-15,3 14-6 16,-2-5-21-16,1 15-23 16,1-6-21-16,0 4-26 0,0-5-31 15,-4 3-29-15,-6-8-26 16,3 4-2-1,-6-9-21-15,0 2-5 16,-4-11-3-16,2 0 0 16,3-10 0-16,-3 0 0 15,3-15 0-15,5-1 0 16,0-11 0-16,3-4 0 16,3-13 0-16,1-4 0 15,0-9 0-15,0-9 0 16,0-14 0-16,0-8 0 15,0-9 0-15,0-8-174 16,0-12-142-16,3-16-297 16,2-19-804-16,0-30 0 15,-2-29 0-15,0-25 0 16</inkml:trace>
  <inkml:trace contextRef="#ctx0" brushRef="#br0" timeOffset="148444.37">20436 8168 5104 0,'-1'-6'84'16,"1"1"34"-16,0-4 21 16,-3 2 7-16,6-1-7 15,4 2 14-15,6 4 12 16,9-3 21-16,10 1-3 16,7 0-2-16,4-2-91 15,-5 1-104-15,-5 2-72 16,-7 2-122-16,-12 2-107 15,11 0-898-15,-22 4 0 16,-11-3 0-16</inkml:trace>
  <inkml:trace contextRef="#ctx0" brushRef="#br0" timeOffset="148751.24">20530 8155 3848 0,'0'0'50'16,"0"0"27"-16,0 0 21 15,0 3 44-15,0 5 14 16,0 6 20-16,0 8 21 16,-2 6 23-16,1 4 14 15,-5 2 32-15,1 0-35 16,2-3-7-16,0-4-3 16,3-2-43-16,0-7-2 15,0-4-17-15,3-3-14 16,0-3-19-16,9-2-12 15,3-4-82-15,8 0-108 16,5-4-139-16,9-2-335 16,-3-8-695-16,1-4 0 15,-8-9 0-15,-3-2 0 16</inkml:trace>
  <inkml:trace contextRef="#ctx0" brushRef="#br0" timeOffset="149071.31">20804 8197 4532 0,'0'-3'24'16,"0"3"26"-16,-3 3 25 15,2 3 15-15,-3 9 6 16,1 6 7-16,2 4 16 16,1 1 8-16,3-2 5 15,0-3 4-15,0-4-14 16,6-8-18-16,1-2 34 15,1-7 11-15,4-3 9 16,2-5 3-16,1-6-24 16,3-5-14-16,-3-9-30 15,-2 3-29-15,-7-6-23 16,-2 6-17-16,-4-1-83 16,-3 6-32-16,-3 6-35 15,-4 10-50-15,1 1-70 16,-4 6-80-16,-4 4-172 15,8-17-557-15,-1 13 0 16,2-2 0-16,6-5 0 16</inkml:trace>
  <inkml:trace contextRef="#ctx0" brushRef="#br0" timeOffset="149430.44">21016 8009 5644 0,'0'-3'32'0,"0"-1"0"16,4 0-10-16,2 1 9 16,10-1 0-16,6 3 1 15,8 1 0-15,5 5 5 16,1 1 6-16,-3 3 28 16,-9 11 14-16,-6 8 48 15,-7 5 26-15,-7 6 9 16,-2 1 15-16,-2 2 24 15,0-7 12-15,0 0-1 16,-3-7-6-16,1-1-29 16,-2-4-44-16,-2-4-50 15,-3-1-16-15,-3-2-36 16,-6-4-100-16,-2-1-145 16,-5-1-108-16,-1 5-162 15,9-9-931-15,1-1 0 16,7-7 0-16,12-11 0 15</inkml:trace>
  <inkml:trace contextRef="#ctx0" brushRef="#br0" timeOffset="149673.53">21621 8071 4120 0,'0'-1'17'15,"2"-4"30"-15,7 0 13 16,13 0 20-16,10-2 2 16,14 1 1-16,9 3-16 15,-4-1-77-15,-9 6-91 16,12 2-788-16,-37-1 0 15,-13 1 0-15</inkml:trace>
  <inkml:trace contextRef="#ctx0" brushRef="#br0" timeOffset="149976.5">21701 8053 5576 0,'0'0'28'16,"0"0"-1"-16,0 0 6 15,0 5 6-15,0 4 2 16,0 4 1-16,-3 9 3 16,-3 3 5-16,0 5 6 15,1-2 3-15,1 2-12 16,2-2 22-16,2-3 11 16,6-3-4-16,4-4 4 15,4-4 1-15,6-1-17 16,9-4-77-16,2-5-93 15,8 0-154-15,51-9-962 16,-53-5 0-16,-3-6 0 16,-7-9 0-16</inkml:trace>
  <inkml:trace contextRef="#ctx0" brushRef="#br0" timeOffset="150175.34">22026 8052 5860 0,'2'-4'12'0,"-2"3"-7"16,0-1 8-16,1 9 2 16,1 1 1-16,-1 16 3 15,-1 4-3-15,0 8-1 16,-1 1-12-16,-4 1-36 16,1-4-84-16,-3-1-83 15,4-9-107-15,0-13-756 16,3-4 0-16,3-9 0 15,5-11 0-15</inkml:trace>
  <inkml:trace contextRef="#ctx0" brushRef="#br0" timeOffset="150573.94">22113 7956 5608 0,'3'-3'19'0,"1"1"-5"16,6 0 5-16,5 2 4 16,14-3-1-16,4 3 1 15,3 0 1-15,-1 3 1 16,-5-3 6-16,-8 3 13 16,-4 3 3-16,-6 5 50 15,-3 4 31-15,2 7 17 16,-5 6 9-16,0 5 9 15,-2 1 10-15,1 3 14 16,-2-2 7-16,1 0-2 16,-4-4-6-16,0-4-39 15,0-3-36-15,0-9-20 16,-1-2-9-16,-5-2-23 16,-2-3-86-16,-7-2-135 15,-7-1-79-15,-7 4-135 16,-3-1-177-16,2-17-776 15,2 10 0-15,4-1 0 16,10-5 0-16</inkml:trace>
  <inkml:trace contextRef="#ctx0" brushRef="#br0" timeOffset="150835.66">22718 7953 5104 0,'0'-2'26'0,"0"-4"23"16,8 1 20-16,19 0 10 16,12-2 2-16,15 2 1 15,10 2-11-15,-3 0-38 16,-12 0-114-1,-14 6-96-15,-12 0-246 16,-15-2-559-16,-16 3 0 0,-8-3 0 16,-13-1 0-1</inkml:trace>
  <inkml:trace contextRef="#ctx0" brushRef="#br0" timeOffset="151093.31">22805 7966 4724 0,'0'1'22'15,"0"1"49"-15,0 2 38 0,0 5 10 16,0 5 5-16,0 6 5 16,0 8 9-16,-2 1 3 15,-3 7 6 1,2-2 1-16,0-1-24 16,0-4-48-16,0-2-37 15,3-5-16-15,6-5-17 16,0-3-30-16,6-4-84 15,3-4-136-15,12-3-316 0,-4-6-480 16,2-8 0 0,-3-6 0-16,-3-6 0 15</inkml:trace>
  <inkml:trace contextRef="#ctx0" brushRef="#br0" timeOffset="151425.12">23024 8027 5168 0,'3'-3'20'0,"0"2"16"16,6-2 17-16,10 1 13 15,6 0 6-15,5 2 0 16,0 2 0-16,-1 0-5 16,-11 2-4-16,-8 0-4 15,-5 2-13-15,-7 0-10 16,-5-1-16-16,-4 5-15 15,-2 2-2 1,-6 1 1-16,-2 2 4 16,5 0 12-16,1 0 5 15,6-3 5-15,6-1-9 16,4-4-2-16,4 1-2 16,7-1 3-16,7 0-17 15,8-2-70-15,8-2-156 16,34-1-924-16,-31-5 0 15,-5-9 0-15</inkml:trace>
  <inkml:trace contextRef="#ctx0" brushRef="#br0" timeOffset="151769.4">23328 7853 4948 0,'0'-6'46'15,"7"-2"36"-15,3 1 8 0,5-1 17 16,10 1 3 0,4 6 5-16,0 5 10 15,-2 6 32-15,-6 10 44 16,-5 4 24-16,-4 16-29 16,-6 8-20-16,-4 8-6 15,-1 3 0-15,-2 4 4 16,1-6 23-16,-3-1-1 15,0-13-29-15,-2-2-43 16,-4-10-25-16,3-9-17 16,3-5-15-16,-8-4-3 15,-3-8-81-15,-7-3-157 16,-7-4-109-16,-9-2-156 16,32 0-996-16,-32-8 0 15,5-1 0-15</inkml:trace>
  <inkml:trace contextRef="#ctx0" brushRef="#br0" timeOffset="152031.43">23801 7926 5172 0,'3'-1'13'0,"7"-1"24"16,13-4 10-16,15 2 6 16,14 1-3-16,8 1-6 15,-1 1-37-15,-11 2-74 16,-13 5-92 0,-14 1-215-16,-13-36-590 0,-13 35 0 15,-12-3 0-15,-7-3 0 16</inkml:trace>
  <inkml:trace contextRef="#ctx0" brushRef="#br0" timeOffset="152307.38">23873 7959 5376 0,'0'1'27'0,"0"1"14"16,0 0 20-16,0 4 6 0,0 6 3 15,-1 6 5 1,-3 5 22-16,-2 9 13 15,0 0 11-15,-4 6 15 16,4-5-12-16,1 2-7 16,4-7-10-16,5 2 0 0,7-8-3 15,5-2-47-15,8-8-92 16,8 1-109 0,7-7-163-16,8-15-955 15,3 5 0-15,-8-11 0 16,-2-6 0-16</inkml:trace>
  <inkml:trace contextRef="#ctx0" brushRef="#br0" timeOffset="152765.09">24155 7995 5100 0,'1'-3'10'16,"2"1"28"-16,7 0 25 15,10 5 10-15,10 1-1 16,4 3 3-16,4 4-2 16,-6 0 1-16,-9 0-8 15,-8-2-16-15,-6-4-34 16,-6 1-71-16,-8-1-62 16,-2 2-63-16,-6-1-4 15,-6 1-4-15,-2-1 3 16,4-1-2-16,-4-1 11 15,9 0 22 1,2 3 42-16,8 0 66 16,-1 2 56-16,8 1 68 15,1 1 24-15,9-2 15 16,7 2 14-16,5 2 20 0,8-4 17 16,-2 3-3-1,2 0-16-15,-13-1-23 16,-11-5 0-16,-5 2 0 15,-15 1-16-15,-14-1-14 16,-10 1-15-16,-9 2-33 16,-15-2-91-16,4 1-151 15,23 1-940-15,-12-8 0 16,7-6 0-16,13-8 0 16</inkml:trace>
  <inkml:trace contextRef="#ctx0" brushRef="#br0" timeOffset="153100.22">24588 7790 6076 0,'0'-5'78'0,"-1"0"30"16,1 0 21-16,0 0 9 15,4 1 1-15,8 8 5 16,2 4 8-16,2 7 6 15,2 9 34-15,-4 12 13 16,-4 13-72-16,-7 8-30 16,-3 8-20-16,0 4-10 15,2 4 0 1,-2-7-6-16,-2-2-7 16,1-7-6-16,-4-5-35 0,-1-11-12 15,-3-5-7-15,0-11 0 16,0-2 0-16,-7-8 0 15,-6-5 0-15,-18-3-141 16,-13-3-164 0,-13-3-240-16,-14-1-895 15,-4 0 0-15,-6 0 0 16</inkml:trace>
  <inkml:trace contextRef="#ctx0" brushRef="#br0" timeOffset="153962.49">22704 8531 3952 0,'0'0'39'15,"0"0"27"-15,0 0 20 16,0 0 15-16,3 0 16 16,5 0 23-16,4 1 27 15,11 1 13-15,7-2 4 16,14 2 3-16,4 0-39 15,6-4-25-15,7 4-19 16,6-2-15-16,4 0-16 16,7 0-22-16,13-2-29 15,9 0-9-15,4 2-4 16,7 0-5-16,-4 0-1 16,-4 2-1-16,-4 0 0 15,-10-1-1-15,0 1 0 16,-2-2-1-16,2 1 1 15,0 2-4-15,-2 4 4 16,-7 0 9-16,-7 1 7 16,-8-2 7-16,-11-1 17 15,-7 2 17-15,-9-7 33 16,-11 1 27 0,-8-1 23-16,-6 2 33 15,-5-4-5-15,-2 2 3 16,-1 0-6-16,-2 0-29 15,0 0-105-15,0 2-117 0,-1 1-213 16,2-3-1068 0,-1 0 0-16,0-1 0 15</inkml:trace>
  <inkml:trace contextRef="#ctx0" brushRef="#br0" timeOffset="154166.31">25377 8694 8191 0,'3'1'0'0,"-2"-1"0"15,2 0 0-15,0 1 0 16,-3-1 0-16,0 0 0 16,0 0-25-16,0 3-368 15,-9-3-1161-15,-15 0 0 16,-20-9 0-16,-26-12 0 0</inkml:trace>
  <inkml:trace contextRef="#ctx0" brushRef="#br0" timeOffset="159171.43">14937 8301 5856 0,'0'-3'70'16,"0"3"9"-16,0 0 13 15,0-2-4-15,0 2-14 16,0 0 14-16,-4 7 12 16,1 5 16-16,-3 8 32 15,0 6 38-15,-6 6-39 16,3 3 7-16,0 0-12 15,0-2 3 1,3-1 15-16,2-3-14 16,4-8-13-16,0-4-16 15,0-7-31-15,0-6-39 16,0 0-30-16,0-4-125 16,1-1-156-16,4-4-165 15,34-11-1049-15,-29-2 0 16,3-10 0-16</inkml:trace>
  <inkml:trace contextRef="#ctx0" brushRef="#br0" timeOffset="159458.24">14937 8009 8052 0,'0'-7'13'16,"0"5"1"-16,0-3 0 15,0 0 0-15,0-1 0 16,0 6-66-16,0 0-152 15,3 7-197-15,3 4-1091 16,2 0 0-16,0-4 0 16,0-3 0-16</inkml:trace>
  <inkml:trace contextRef="#ctx0" brushRef="#br0" timeOffset="167301.57">15545 8432 6560 0,'0'0'115'15,"0"-1"48"-15,0 1 0 16,0-3 0-16,0 2 0 15,3-1 0-15,7-2 0 16,10 0 0-16,4 0 1 16,9 0-1-16,1-1-115 15,-3 1-48-15,-3 1 0 16,-2 1 0-16,-6 2 0 16,-3-2-34-16,-4 2-178 15,-3 3-111-15,-3 1-174 16,3-4-928-16,-4 1 0 15,-3-1 0-15</inkml:trace>
  <inkml:trace contextRef="#ctx0" brushRef="#br0" timeOffset="167729.09">16032 8185 5628 0,'0'-5'49'0,"0"0"16"16,0-1 5-16,0 0-6 15,0 1 11-15,0 10 40 16,-1 9 16-16,-5 11 15 16,1 9 7-16,1 8 5 15,-1 6-45 1,4-3 2-16,1-1-4 16,0-7 11-16,0-4-4 15,1-8-39-15,-1-7-23 0,0-4-53 16,0-4-80-16,-1-5-83 15,1 1-212-15,0-6-980 16,0 1 0 0,0-6 0-16,0-8 0 15</inkml:trace>
  <inkml:trace contextRef="#ctx0" brushRef="#br0" timeOffset="168678.84">16771 8392 6112 0,'0'0'108'15,"3"0"34"-15,-3 0 22 16,3 0-1-16,0 0 7 16,7 0 11-16,4 0 6 15,8 0 5-15,6 0 2 16,5 0-5 0,3 1-168-16,-3 1-134 15,-8 0-81-15,-6 2-109 16,-7 5-170-16,-1-6-875 15,-10 2 0-15,-1-2 0 16</inkml:trace>
  <inkml:trace contextRef="#ctx0" brushRef="#br0" timeOffset="168955.7">17151 8334 5972 0,'0'-5'47'0,"0"2"44"16,0-1-4-16,-2 3 17 16,1 1 20-16,-6 8 10 15,4 9 14-15,-4 5 19 16,1 7 16-16,3 5 22 16,3 0-46-16,0-3-45 15,0 1 7-15,0-7-47 16,0-5-119-16,0-2-96 15,0-6-119-15,16-1-404 16,-9-9-660-16,-3-15 0 16,7-12 0-16</inkml:trace>
  <inkml:trace contextRef="#ctx0" brushRef="#br0" timeOffset="169103.31">17220 8091 6480 0,'0'0'30'0,"0"0"-35"16,0 0-44-16,0 6-141 16,40 6-1063-16,-35 4 0 15,-2-3 0-15,-5-5 0 16</inkml:trace>
  <inkml:trace contextRef="#ctx0" brushRef="#br0" timeOffset="179666.46">477 8862 5936 0,'0'0'56'16,"0"0"40"-16,0 0 39 15,0 0 48-15,0-3 40 16,0 3 2-16,5-1 1 16,6-2-1-16,6-3 1 15,9 1-1-15,4-2-56 16,2-2-39-16,4 1-39 16,0-1-50-16,0 0-37 15,0-2-4-15,-1-2 0 16,-1 1 0-16,1-1 0 15,-3 0 0-15,-4-4 0 16,-4 3 0-16,-7 4 0 16,-5 1 0-16,-6 1 0 15,-3 4-68-15,-3 4-183 16,0 3-149-16,0 6-343 16,-6-15-602-1,-7 21 0-15,-7-1 0 0,-4 4 0 16</inkml:trace>
  <inkml:trace contextRef="#ctx0" brushRef="#br0" timeOffset="180062.53">828 8840 5312 0,'0'0'62'15,"0"0"50"-15,0 0 35 16,-1 0 61-16,-1 3 51 16,-1 12 28-16,-3 8 1 15,0 16 0-15,-3 11 0 16,3 13 0-16,0 0-62 15,0 6-51-15,0-5-34 16,6-2-61-16,-2-10-50 16,2-6-30-16,0-12 0 15,2-6 0-15,-2-7 0 16,0-8 0-16,0-5 0 16,0-6 0-16,0-1-102 15,0-1-191-15,0 0-280 16,3-6-871-16,0-4 0 15,0-12 0-15,0-3 0 16</inkml:trace>
  <inkml:trace contextRef="#ctx0" brushRef="#br0" timeOffset="187721.11">7710 10278 5480 0,'0'-7'124'0,"1"-1"126"16,-1-6 21-16,2-2 0 15,1-4 0-15,0 6 0 16,0 0 0-16,0 1 1 16,-1 2-1-16,-1 6 0 15,-1 1-124-15,-1 4-126 16,-7 8-21-16,-4 12 0 16,-9 8 0-16,-6 13-23 15,1 9-187-15,8 3-106 16,8-4-116-16,7-5-109 15,6-9-125-15,3-11-62 16,-2-12-22-16,-1-6 33 16,-3-2 74-16,0-3 98 15,-3 4 257-15,-4 3 136 16,2-4 147-16,-3 0 146 16,2 3 175-16,2 6 110 15,1 5 63-15,7 11 8 16,2 7 11-16,5 10 24 15,4 10-33-15,3 11-33 16,-1 7-28-16,-2 6-38 16,-3 0-50-16,-9 6-48 15,0-3-42 1,-3-2-39-16,-3-5-86 0,0-5-99 16,3-13-36-16,-3-9 0 15,-2-13 0-15,5-10 0 16,-3-9 0-16,3-9-198 15,-1-3-220-15,33-11-1097 16,-31-9 0-16,-1-19 0 16</inkml:trace>
  <inkml:trace contextRef="#ctx0" brushRef="#br0" timeOffset="188655.11">8243 10035 5596 0,'1'-11'155'0,"1"-3"104"15,4-5 1-15,9-4-1 16,13-7 1-16,12 5-1 16,11 0 1-16,3 2-102 15,0 3-128-15,-12 2-81 16,-11 8-251-16,-11 5-161 15,-12 2-97-15,-16 7-20 16,-8 5-1-16,-7 2 15 16,-4 1 33-16,0-1 148 15,5-1 179-15,6-3 109 16,5-4 116-16,8-3 62 16,1 1 120-16,4-1 61 15,-2 2 46-15,8 6 11 16,-2 6-3-16,1 8-26 15,-1 9-14-15,-3 10-24 16,-9 5-15-16,-8 1-40 16,-6 2-89-16,4-1-121 15,-5-6-78-15,0-6-31 16,5-9-30-16,-6-9-17 16,3-10-7-16,-1-7 41 15,0-8 35-15,5-7 48 16,6-6 84-16,8-5 106 15,4-10 80 1,13 2 34-16,7-1 47 16,10 3 28-16,6 4 8 15,3 9-44-15,3 7-40 0,-2 7-14 16,-9 8-19-16,0 7-24 16,-7 7-48-1,-11 9-30-15,-7 6-45 16,-7 7-33-16,-10 4-38 15,-7 2 0-15,-3 3 0 16,-5-3 0-16,2 0 0 16,-2-7 0-16,6-7-70 15,1-6-151-15,2-5-155 16,3-6-242-16,4-33-763 16,4 7 0-16,4-14 0 15,9-17 0-15</inkml:trace>
  <inkml:trace contextRef="#ctx0" brushRef="#br0" timeOffset="188838.71">8925 9686 8191 0,'0'-4'0'0,"0"-1"0"15,3 2 0-15,0-1 0 16,7 1-43-16,2 4-235 15,0 7-184-15,44 0-1019 16,-44 6 0 0,-12-2 0-16,-7 3 0 15</inkml:trace>
  <inkml:trace contextRef="#ctx0" brushRef="#br0" timeOffset="189456.75">8854 9866 6104 0,'0'0'54'16,"3"0"46"-16,4 0 59 16,11-1 40-16,9-4 10 15,10-2 0-15,3-1-1 16,7-2 1-16,-3-1-3 16,-11 3-23-16,-5-2-85 15,-10 6-89-15,-9 1-108 16,-6 2-49-16,-3 1-80 15,-4 3-26-15,-9 4-4 16,-6 2-6-16,-6 5-4 16,-5 3 16-16,4-2 13 15,8-2 20-15,8 1 28 16,3-3 0-16,7-3 64 16,2 3 25-16,6 0 5 15,2 0 10-15,4 5 13 16,3 2 21-16,6 4 33 15,-6 0 35-15,-5 2 26 16,-2 0 16-16,-7 2 7 16,-4-2 6-16,-8 1 1 15,-6-1 2-15,-5 2-10 16,-8-7-21 0,-7 6-53-16,-3-3-75 15,-1 0-7-15,3-4 21 16,6-11 35-16,6-8 15 15,15-13 24-15,5-9 26 16,9-4 34-16,6-1 58 16,8 3 89-16,6 3 114 15,9 5 49-15,4 9-8 16,1 7-37-16,-3 6-18 16,-3 10-28-16,-7 6-30 15,-8 4-33-15,-8 2-175 16,-2 3-170-16,-5-3-146 15,-1-2-152-15,3-5-982 16,-2-12 0-16,-6-8 0 16</inkml:trace>
  <inkml:trace contextRef="#ctx0" brushRef="#br0" timeOffset="189610.67">9272 9837 7424 0,'0'-2'76'15,"0"1"-2"-15,4 1-7 16,6-1-89-16,2 2-193 16,10 7-230-16,2-80-946 15,-1 75 0-15,-6-2 0 16,-4-4 0-16</inkml:trace>
  <inkml:trace contextRef="#ctx0" brushRef="#br0" timeOffset="190738.93">9397 9773 6004 0,'0'0'97'0,"2"0"8"15,7-2 9-15,7-1 30 16,18-3 10-16,14-7 39 16,12-5 3-16,8-3 0 15,-8-3-37-15,-12 4-6 16,-17 0-98-16,-17 9-30 15,-14-2-16-15,-8 1-25 16,-11-1 2-16,-3-1-34 16,-1 2 22-16,-3 6 35 15,7-2 51-15,0 7 6 16,5 10-1-16,0 9 24 16,4 14 6-16,4 12-3 15,6 13-14-15,1 8-3 16,5 6-27-16,1 1-120 15,-2 3-73-15,-2-11-61 16,-1-6-4-16,1-16 16 16,-3-12-10-16,-3-15-20 15,-7-12-2 1,-4-11-4-16,-3-12 3 16,-7-11 99-16,3-11 127 0,2-2 121 15,9-2 44-15,4 2 14 16,8 1 26-16,5 2 20 15,13 1 2 1,4-3 4-16,7 1-3 0,9-1-13 16,6 1-68-1,2 3-61-15,3 0-39 16,-1 5-29-16,-5 6-17 16,-4 7 0-16,-14 8 0 15,-7 1-17-15,-11 11-15 16,-6 2-41-16,-9 11-45 15,-4 2-72-15,-7 10-30 16,-10 1-10-16,-7 6-5 16,4-1-3-16,2-1-1 15,-1-4 8-15,9-1-11 16,6-6 22-16,4-1 29 16,9-5 67-16,1-1 30 15,3-5 13-15,12 1 11 16,5-6 10-16,10 2 14 15,7-6 18-15,8-1 32 16,-1 0 16-16,-3 0 18 16,-4-2 6-16,-11 2-2 15,-6 3-6-15,-10-1-6 16,-4 4-16-16,-10 5-41 16,-5 4-27-1,-8 3-25-15,-10 9-17 16,-9 4-14-16,-9 1-18 15,-2 5 4-15,0-4 26 16,3-2 38-16,10-5 44 16,10-3 60-16,9-9 23 15,9-3 20-15,3-3 14 16,7-2 19-16,10-5 17 16,10-5-1-16,13-4-15 15,10-3-28-15,12-6-34 16,-3-6-72-16,-9 4-24 15,-9-3-13-15,-16 4-8 16,-11 2-6-16,-11 2 20 16,-7 0 36-16,-3 7 33 15,-6-1 35-15,3 7 78 16,-4 2 126-16,-5 10 37 16,-8 11 11-16,-3 6 14 15,-5 18-1-15,-3 5-20 16,4 7-38-16,4-1-82 15,6 1-268-15,4-3-305 16,5-58-1087-16,4 41 0 16,8-11 0-16,6-18 0 15</inkml:trace>
  <inkml:trace contextRef="#ctx0" brushRef="#br0" timeOffset="190886.14">9924 10033 7456 0,'3'-4'73'16,"1"3"1"-16,4 4-1 15,7 7 1-15,12 4-1 16,5 11 1-16,7 4-1 16,-1 0 1-16,-11 0-162 15,-7-1-151-15,-9-8-225 16,-8-6-986-16,-3-3 0 16,-3-10 0-16,-3-4 0 15</inkml:trace>
  <inkml:trace contextRef="#ctx0" brushRef="#br0" timeOffset="191654.63">10404 9659 5880 0,'0'-3'124'0,"0"-3"27"16,6-1 27-16,8-4 46 15,9 0 7-15,7 1 0 16,10 1 0-16,-2 8-38 16,-10 1-64-16,-9 3-67 15,-9 8-192-15,-13 6-110 16,-14 7-112-16,-13 8-79 15,-4 1-11-15,-9-2 4 16,3-2 33-16,5-14 112 16,8-8 133-16,9-7 111 15,8-8 85-15,7-6 133 16,10-3 146-16,4-2 77 16,4-1 30-1,7 6 6-15,7 9-23 0,-2 6-74 16,1 16-69-1,-7 11-43-15,-11 21-19 16,-10 10-48-16,-7 16-164 16,-7 0-138-16,1-1-80 15,7-13-82-15,1-11-93 16,3-19-114-16,9-20-760 16,6-13 0-16,0-22 0 15,7-20 0-15</inkml:trace>
  <inkml:trace contextRef="#ctx0" brushRef="#br0" timeOffset="192029.28">10811 9561 4548 0,'6'-14'97'16,"6"-6"34"-16,1-3 19 15,7-2 8-15,-3-2-3 16,-4 15 1-16,-5 6 13 16,-5 10 0-16,-11 6-21 15,-11 11-14-15,-4 9-107 16,-13 6-37-16,-3 4-15 15,4 0-7-15,5-6 2 16,7-6-2-16,8-7-16 16,7-8-7-16,4-4 16 15,8-6 26-15,9-2 21 16,5-4 7-16,9-2 2 16,12-4 7-16,5 0 14 15,4-5 26-15,2 0 11 16,-2 2 8-16,-11-1 4 15,-4 4-22-15,-10 4-43 16,-12 2-30-16,-5 2-30 16,-4 1-58-16,-4 4-112 15,-9 5-99-15,-7 1-231 16,-5-1-474-16,-15 13 0 16,-8 0 0-16,-3 3 0 15</inkml:trace>
  <inkml:trace contextRef="#ctx0" brushRef="#br0" timeOffset="192533.48">10606 9920 2860 0,'0'3'40'16,"0"1"20"0,0-4 31-16,3 4 39 15,3-4 39-15,8 0 26 16,10-4 19-16,10 0 19 16,16-1 13-16,0-4 9 15,5-3-39-15,-5-1-19 0,-6-1-30 16,-14 2-53-1,-9 2-54-15,-14 0-72 16,-5 6-62-16,-8-3-35 16,-8 6-21-16,-5-3-7 15,-2 1 21-15,-1 0 43 16,4 1 33-16,5 1 38 16,6 0 52-16,-1 3 78 15,2 8 82-15,1 4 68 16,4 11 32-16,-1 9 9 15,5 5-21-15,0 5-53 16,3-2-95-16,-3-2-82 16,2-3-85-16,-3-3-77 15,-2-7-55-15,-2-6-64 16,-4-7-39-16,-5-8 1 16,-4-11 6-16,-4-4 28 15,-2-9 97-15,0-5 109 16,2 1 134-16,3 1 119 15,8 3 46-15,4 6 6 16,7 2 16-16,8 6-4 16,13-4-3-16,10 0-104 15,13-4-156-15,1-2-166 16,11-1-204-16,-17-56-1012 16,-6 52 0-16,-13-2 0 15,-7-4 0-15</inkml:trace>
  <inkml:trace contextRef="#ctx0" brushRef="#br0" timeOffset="193160.37">11330 9618 6028 0,'0'-5'88'15,"2"1"19"-15,5-3 40 16,10 0 43-16,6 0 20 15,11 3 4-15,3 4 0 16,0 6-3-16,-7 6-1 16,-9 3-17-16,-11 4-131 15,-4 4-78-15,-16 3-130 16,-10 4-97-16,-7 0-90 16,-15 3-68-16,-5-2-7 15,-2-2 33-15,5-9 54 16,3-8 96-16,10-11 127 15,11-7 186-15,7-3 125 16,3-2 57-16,10 4 69 16,7 0 64-16,9 3 7 15,8-2-30-15,14 5-52 16,5 0-80-16,-2 4-83 16,0 8-129-16,-13 4-33 15,-11 3-3-15,-5 11 0 16,-11 3 0-16,-5-3 0 15,-7 3 0-15,1-5 0 16,-4-5 0-16,4-8 0 16,4-3 0-16,3-5 0 15,3-6 0-15,3-9-220 16,4-12-155-16,14-9-254 16,11-18-764-16,12-7 0 15,4-9 0-15,-1 1 0 16</inkml:trace>
  <inkml:trace contextRef="#ctx0" brushRef="#br0" timeOffset="193463.31">11676 9544 5560 0,'0'-2'79'16,"2"-1"-6"-16,2 0-19 16,7 0 11-16,11-3-18 15,13 1-22-15,10-3-9 16,8-3 2-16,-6-2 2 15,-7-1 9-15,-13 2-67 16,-13 4 24-16,-10 2 50 16,-1 3 38-16,-6 4 138 15,-4 7 27-15,-8 9 8 16,-7 11-2-16,-11 11-2 16,-9 10-9-16,0 8-11 15,-2 4-20-15,6 2-30 16,1-3-251-16,10 2-308 15,3-6-198-15,14-11-819 16,3 0 0-16,7-20 0 16</inkml:trace>
  <inkml:trace contextRef="#ctx0" brushRef="#br0" timeOffset="193631.33">11815 9808 5760 0,'0'-9'150'15,"0"1"34"-15,0-1 0 16,0 1-28-16,0 2-11 15,0 11 13-15,0 4-7 16,-2 12-44-16,-7 13-96 16,0 6-89-16,-3 10-284 15,4 3-362-15,-5-6-444 16,4-12 0-16,4-17 0 16,7-14 0-16</inkml:trace>
  <inkml:trace contextRef="#ctx0" brushRef="#br0" timeOffset="193816.77">11873 9774 6980 0,'2'-3'111'0,"-1"2"10"0,-1 5 0 15,8 3 0 1,4 10 1-16,1 11-1 0,7 4 0 16,-3 0-9-16,-3-2-197 15,-4-5-84-15,3-5-308 16,-13-11-962-16,3-7 0 15,-3-12 0-15,0-14 0 16</inkml:trace>
  <inkml:trace contextRef="#ctx0" brushRef="#br0" timeOffset="197865.34">8284 11177 5420 0,'0'-6'101'0,"0"0"34"16,0-1 30-16,0-2 25 16,10 0 62-16,10 3 25 15,17-4 0-15,19 1 0 16,19-9 1-16,3 0-1 15,4-1-169-15,-15 1-184 16,-9 0-98-16,-21 3-90 16,-17 5-228-16,-2-3-858 15,-33 5 0-15,-18 4 0 16,-12-1 0-16</inkml:trace>
  <inkml:trace contextRef="#ctx0" brushRef="#br0" timeOffset="198076.31">8533 10902 4052 0,'0'-4'50'15,"0"1"22"-15,0 0 68 16,0 1 61-16,0 2 105 16,3 13 79-16,-6 11 29 15,-3 14 0-15,-11 12 0 16,-14 9 0-16,-8 5-51 16,-6 6-21-16,1-5-118 15,7-3-245-15,10-9-264 16,16-7-325-16,8-25-765 15,10-9 0-15,11-9 0 16</inkml:trace>
  <inkml:trace contextRef="#ctx0" brushRef="#br0" timeOffset="198254.14">8490 11298 4628 0,'0'-6'98'0,"0"1"30"0,0-1 83 16,1 4 140-1,1 2 6-15,-2 13-1 16,1 11 0-16,1 11 1 15,-4 9-1-15,-2 8 0 16,0 0-98-16,-3 0-29 16,0-6-276-16,1-6-262 15,3-7-128-15,50-5-1012 16,-45-15 0-16,0-13 0 16,1-15 0-16</inkml:trace>
  <inkml:trace contextRef="#ctx0" brushRef="#br0" timeOffset="199096.43">8608 11209 5440 0,'0'-7'94'16,"3"-5"43"-16,2 0 8 15,4-1 12-15,8-4-11 16,3 7-6-16,5 6 6 16,0 3 18-16,6 9 59 15,-6 10 51-15,-3 10-94 16,-2 8-42-16,-6 14-8 15,-7 5-11-15,-4 4 10 16,-3-1 6 0,0-2-6-16,-3-10-71 15,2-6-137-15,-2-11-143 0,-3-8-76 16,-5-9-66 0,-1-7-48-16,-4-8-18 15,-3-12 0-15,-1-9 8 16,-3-12 28-16,2-10 116 0,3-6 152 15,3 4 171-15,3 3 194 16,9 11 111-16,0 11 53 16,0 10 24-1,6 8 2-15,0 5-6 16,6 10-29-16,3 7-64 16,-2 9-72-16,5 2-80 15,-7 1-119-15,-4-2-45 16,-1-7-5-16,1-9-5 15,-3-4-4-15,2-4 0 16,1-10 0-16,2-9 0 16,2-14 0-16,6-9 0 15,2-8 0-15,3 0 0 16,4-2 0-16,7 4 0 16,-1 4 0-16,1 7 0 15,5 3 0-15,2 5 0 16,2 4 0-16,2 5 0 15,0 6 0-15,-2 6 0 16,-9 6 0-16,-7 8 0 16,-8 8 0-16,-11 4-28 15,-12 9-153-15,-6 5-85 16,-8 5-69-16,0-2-27 16,-2-3-2-16,1-8 5 15,7-9 28-15,1-11 58 16,4-11 40-16,2-10 65 15,3-5 239-15,2-6 149 16,4-4 115-16,0 6 27 16,4 4 1-16,-4 5-3 15,3 9-30-15,-2 10-57 16,1 17-39 0,-1 12-39-16,-4 20-85 15,-5 10-63-15,0 13-47 16,0-6 0-16,1-3-173 15,7-13-101-15,0-14-102 16,7-25-259-16,9-8-711 16,3-20 0-16,8-18 0 15,2-21 0-15</inkml:trace>
  <inkml:trace contextRef="#ctx0" brushRef="#br0" timeOffset="199936.64">9222 11070 6412 0,'2'-7'177'16,"0"2"1"-16,1-4 0 16,7-2 0-16,11-6 0 15,8 2 0-15,5-5 0 16,7 3 0-16,-2 0 0 16,-7 6 0-16,-9 3-178 15,-6 4 0-15,-6 3 0 16,-5 1 0-16,-3 6 0 15,-6 2-146-15,-3 8-129 16,-8 3-110-16,-3 6-81 16,-3 3-66-1,-4-2-70-15,3-8-4 0,4-2 28 16,4-9 63-16,4-2 61 16,5-4 194-1,0-1 176-15,4-1 138 0,-2-2 86 16,4 1 73-16,-1 0 100 15,6-3 31 1,5-1-17-16,3-1-56 16,3-3-59-16,4-1-50 0,-5 0-44 15,-5 4-32 1,-7 3-16-16,-5 1-42 16,-8 5-82-16,-8 2-50 15,-7 7-16-15,-8 2-7 16,-3 9 0-16,0 6 16 15,4 1 32-15,7 3 47 16,6 4 58-16,7 1 82 16,3 5 139-16,7 1 72 15,-1 5 29-15,2 0 6 16,2 0 2-16,1-7-10 16,0-7-35-16,1-4-58 15,-1-8-79-15,-1-7-71 16,5-5-102-16,-4-5-40 15,4-5-60-15,2-5-69 16,4-8-43-16,1-3-51 16,4-12-65-16,-2-4-23 15,0-10 14-15,-11 5 25 16,-2-2 17-16,-2 10 12 16,-5 4 73-16,0 9 89 15,0 4 49-15,-3 5 56 16,2 5 104-16,0 2 68 15,4 7 83-15,-2 2 60 16,5 5 57-16,4 4 5 16,6 2-31-16,7 0-27 15,11-1-9-15,6-3-9 16,9-4-39 0,1-8-160-16,2 0-169 15,-6-4-248-15,24 0-174 16,-32-13-868-16,-5-1 0 0,-6-9 0 15,-1-10 0-15</inkml:trace>
  <inkml:trace contextRef="#ctx0" brushRef="#br0" timeOffset="200478.36">9947 10949 5868 0,'0'-5'122'0,"1"0"8"16,2-1-6-1,11 0 1-15,13-4 7 0,12 3-3 16,13-1-6 0,9-5-43-16,-5 0-60 15,-11 1-17-15,-15 1-136 16,-17 3-65-16,-8 1-67 16,-14 5-46-16,-8-2-26 15,-8 3-1-15,-9-3 19 16,3-3 83-16,-4-6 132 15,11 1 87-15,9-2 43 16,8 1 75-16,2 5 94 16,7 2 75-16,-5 6 120 15,-4 11 31-15,-4 10-12 16,-11 13-33-16,-5 13-104 16,-7 7-188-16,-4 6-148 15,2-1-156-15,1 3-190 16,10-10-105-16,8-8-61 15,7-14 35-15,7-14 96 16,6-18 88-16,6-6 133 16,0-10 194-16,1-3 278 15,11 2 170-15,6-4 172 16,4 4 72-16,12 0-38 16,8-1-63-16,10-1-97 15,-1 3-95-15,0-3-101 16,-12 5-75-16,-9 1-286 15,-17 9-178-15,-12 2-135 16,-10 8-290-16,-17 7-642 16,-14 2 0-16,-8 7 0 15,-8-2 0-15</inkml:trace>
  <inkml:trace contextRef="#ctx0" brushRef="#br0" timeOffset="200671.45">9901 11242 5312 0,'0'0'36'0,"0"0"-4"16,5 0 2-16,12 0 3 0,11-4-1 15,13-3-15-15,9-1-37 16,7-5-48-16,-11 1-77 16,-8 1-94-1,-2-2-293-15,-16 4-376 16,-14-3 0-16,-3 4 0 15,-9 1 0-15</inkml:trace>
  <inkml:trace contextRef="#ctx0" brushRef="#br0" timeOffset="200956.36">10102 11202 4952 0,'0'2'75'0,"-3"3"38"16,0 5 84-16,3 4 36 15,-3 8-1-15,3 2 4 16,-2 3-90-16,2 2-96 15,2 3-128-15,-2 0-136 16,6-7-349-16,-6-4-512 16,3-4 0-16,1-13 0 15,7-17 3822-15,-5 0-3199 16,8-8 82-16,0-4 61 16,2-7 47-16,5 3 118 15,2-3 119-15,5-4 135 16,5 4 139-16,-2 3 264 15,-2 5-204-15,-9 7-219 16,17 3-1165-16,-46 10 0 16</inkml:trace>
  <inkml:trace contextRef="#ctx0" brushRef="#br0" timeOffset="201252.3">9909 11304 5460 0,'-2'0'94'0,"1"0"39"15,1 0-18-15,0 0 11 16,3 0 51-16,3 6 14 16,2 3 6-16,5 5 10 15,-5 9 21-15,-4 8 45 16,-1 6-94-16,-3 2-39 16,-1 3 18-16,5-2-11 15,4 2-51-15,5-9-13 16,7-4-7-16,10-8-10 15,8-8-21-15,14-9-198 16,10-11-168-16,3-4-237 16,5-14-873-16,-3-7 0 15,-16-18 0-15,-10-6 0 16</inkml:trace>
  <inkml:trace contextRef="#ctx0" brushRef="#br0" timeOffset="201735.34">10663 11002 5828 0,'0'-6'90'16,"4"1"17"-16,6-5 48 16,9-1 79-16,7 1 2 15,7 2 0-15,7 3 0 16,-2 5 1-16,-5 5-1 15,-6 10 0-15,-7 3-90 16,-13 10-17-16,-10 4-47 16,-11 7-79-16,-13 0-3 15,-7 8-230-15,-3 0-146 16,-7 9-103-16,-4-5-8 16,9-8 50-16,4-14 80 15,6-15 64-15,11-21 43 16,15-11 36-16,3-11 71 15,7-6 332-15,6 2 188 16,7 4 101-16,4 4 9 16,6 11-49-16,3 9-81 15,0 7-64-15,-1 8-44 16,-8 12-34 0,-8 6-72-16,-5 5-103 15,-4 2-40-15,-4 1 0 16,-3-7 0-16,3-10 0 15,5-6 0-15,-5-8-41 0,9-10-221 16,9-11-106 0,66-11-1136-16,-51-14 0 15,5-16 0-15</inkml:trace>
  <inkml:trace contextRef="#ctx0" brushRef="#br0" timeOffset="202382">11055 10964 5912 0,'0'-1'76'16,"0"-2"-13"-16,6-1 21 15,10-6 15-15,13-2-7 16,10-6-1-16,13 0-7 16,2-4-15-16,-7 4 3 15,-7 1-17-15,-15 5-92 16,-9 6 6-16,-9 3 10 16,-7 6 32-1,-3 6 54-15,-11 11 39 16,-6 5 38-16,-4 14 16 15,-7 7-1-15,-8 7 15 16,-3-1 17-16,1 8 6 16,2-3-30-16,-3 1-98 15,9-2-259-15,11-2-239 16,7-3-1051-16,6-12 0 16,8-14 0-16</inkml:trace>
  <inkml:trace contextRef="#ctx0" brushRef="#br0" timeOffset="202565.39">11154 11222 5472 0,'2'-7'76'16,"-2"1"3"-16,0 2-5 15,2 1 57-15,-2 3 39 16,2 13 9-16,-2 10 5 16,1 9 10-16,-2 14-3 15,-3 5-128-15,-3 2-216 16,0 1-194-16,4-22-915 15,0 4 0-15,3-9 0 16,0-19 0-16</inkml:trace>
  <inkml:trace contextRef="#ctx0" brushRef="#br0" timeOffset="202752.5">11190 11204 5800 0,'1'-2'94'0,"1"-1"119"16,5 6 26-16,3 8 0 15,7 5 0-15,5 13 1 16,6 5-1-16,3 4 0 16,6-5-130-1,-3 5-278-15,3-1-1327 16,-7-10 0-16,-6-16 0 0,-7-9 0 16</inkml:trace>
  <inkml:trace contextRef="#ctx0" brushRef="#br0" timeOffset="202904.52">11842 11321 8191 0,'3'-1'0'0,"-3"1"0"15,0-1 0-15,0 1 0 16,0-2 0-16,0 4-239 16,0 0-293-16,-14 3-952 15,-7-3 0-15,-19 0 0 16</inkml:trace>
  <inkml:trace contextRef="#ctx0" brushRef="#br0" timeOffset="203728.3">9698 11020 868 0,'0'0'55'0,"0"1"61"15,0 2 71-15,0 0 57 16,0-3 31-16,0 4 24 16,0-5 22-16,0 1 33 15,0-3 33-15,0 3 25 16,0 0-27-16,0-1-37 15,0-1-51-15,0-1-34 16,0 1 3-16,0-1 34 16,6 2 45-16,-2-5 16 15,6 3-16-15,5-2-24 16,3-2-30-16,3-2-23 16,0-2-20-16,-1 4-22 15,-7 2-35-15,1 1-57 16,-7 2-109-1,-2 2-153-15,1 3-138 16,4 2-159-16,-1 16-1037 16,1-15 0-16,-7-3 0 15,4-9 0-15</inkml:trace>
  <inkml:trace contextRef="#ctx0" brushRef="#br0" timeOffset="-209156.83">13050 11647 6072 0,'0'-6'63'0,"0"2"40"16,0-1 17-16,0-1 50 16,0 0 19-16,0 6-16 15,0-2-19-15,0 2-12 16,0 0 15-16,-3 5 19 15,-11 6-62-15,-9 9-32 16,-15 6-15 0,-13 9-46-16,-11 1-14 15,-8 2 15-15,-1-1 16 16,3 0 16-16,6-5-14 16,16-7-15-16,14-6-8 0,12-4-21 15,12-6-14-15,5-1-2 16,11-4-4-1,6 5 2-15,9 0 5 16,10 4 2-16,7 0-3 16,7 0 4-16,1 1 3 15,-1 2 11-15,-5-4 13 16,-4 1 0-16,-4-5 2 16,-10-1-8-16,-9-3-19 15,-6 0-31-15,-5-4-54 16,-4 2-142-16,0-1-157 15,0-2-269-15,-5-1-622 16,-6-6 0-16,-4-4 0 16,0-4 0-16</inkml:trace>
  <inkml:trace contextRef="#ctx0" brushRef="#br0" timeOffset="-208276.05">13198 11720 4716 0,'0'-1'72'0,"0"-6"17"0,3 1 4 16,6-4 2-16,7-3 0 15,9-3-1-15,6 0 0 16,4 1 1-16,-8-1 0 15,-4 8 2-15,-10 1-64 16,-5 3 3-16,-4 1 27 16,-1 4 46-1,0 4 47-15,0 7 28 16,0 8 18-16,-3 11 6 16,0 6 5-16,0 7 0 15,0 2-52-15,-3 3-134 16,0 1-133-16,0 2-220 15,-3-4-1035-15,-2 2 0 16,0-9 0-16,-1-15 0 16</inkml:trace>
  <inkml:trace contextRef="#ctx0" brushRef="#br0" timeOffset="-208125.67">13275 12126 5516 0,'0'0'28'0,"0"0"-2"0,0 0-1 16,3 0 1-16,10 4-47 16,9 1-127-16,13 1-266 15,5-35-593-15,-1 24 0 16,-6-4 0-16,-11-8 0 16</inkml:trace>
  <inkml:trace contextRef="#ctx0" brushRef="#br0" timeOffset="-207957.58">13577 12056 6140 0,'0'-1'34'0,"3"1"-8"15,3-2 8-15,5 2 4 16,5-1-60-16,10 2-112 16,6 2-138-16,4-7-896 15,2 4 0-15,-3-2 0 0,-10-7 0 16</inkml:trace>
  <inkml:trace contextRef="#ctx0" brushRef="#br0" timeOffset="-207736.5">14410 11926 5964 0,'0'-4'64'0,"1"3"-25"0,2 0 0 15,6 1 4 1,9-2-4-16,12 2-11 16,10 0-40-16,9 0-53 15,5 0-86-15,-2 0-174 16,-7-16-807-16,-15 11 0 16,-13-4 0-16,-10-3 0 15</inkml:trace>
  <inkml:trace contextRef="#ctx0" brushRef="#br0" timeOffset="-207523.25">14511 11627 6352 0,'0'-1'54'16,"0"-5"0"-16,0 6 7 16,0 2 26-16,0 9 5 15,0 15 0-15,0 11 2 16,0 14-12-16,-3 6-45 15,-4 8-79-15,-2 1-145 16,-2 1-133-16,8-3-371 16,-7-9-462-16,10-16 0 15,0-16 0-15</inkml:trace>
  <inkml:trace contextRef="#ctx0" brushRef="#br0" timeOffset="-207348.43">15034 12025 7104 0,'0'0'72'0,"0"0"-6"16,2 0 13-16,-2 0 0 15,2 5-59-15,-2 2-176 16,4 6-222-16,-1-20-999 16,-3 20 0-16,1-6 0 15,1-8 0-15</inkml:trace>
  <inkml:trace contextRef="#ctx0" brushRef="#br0" timeOffset="-206966.2">15406 11659 7848 0,'2'0'-7'16,"2"0"-6"-16,7 4-3 16,10 6 7-16,16 2-11 15,17 5-25-15,14 3-9 16,8 0 5-16,-4-4-4 16,-13-1-28-1,-16-1-4-15,-16-1 10 16,-18-1 27-16,-9-2 8 15,-13 3 17-15,-10 3 26 16,-12 3 11-16,-5 7-3 16,-7-2-18-16,-4 1-32 15,3-2-84-15,1 4-124 16,10-3-298-16,3-8-714 16,14-10 0-16,6-10 0 15,11-13 0-15</inkml:trace>
  <inkml:trace contextRef="#ctx0" brushRef="#br0" timeOffset="-206686.55">15942 11524 5908 0,'6'0'19'15,"6"2"22"-15,17 5 28 16,16 2 12-16,12 10 8 15,12 3 0-15,5 7 9 16,-5 0 9-16,-8 7 13 16,-20 2 26-16,-21 7 7 15,-20-1-1-15,-20 3-22 16,-21 4-10-16,-15 4-20 16,-8-1-19-16,-8 4-76 15,9-4-140-15,9-3-212 16,86-16-1058-16,-57 1 0 15,12-18 0-15,16-14 0 16</inkml:trace>
  <inkml:trace contextRef="#ctx0" brushRef="#br0" timeOffset="-206520.11">16929 12050 7288 0,'2'-2'69'0,"-2"2"1"0,0-2-1 15,0 2-44-15,1 0-174 16,1 4-317-16,-10 1-915 16,-3-4 0-16,-12-4 0 15,-8-7 0-15</inkml:trace>
  <inkml:trace contextRef="#ctx0" brushRef="#br0" timeOffset="-204356.6">15831 11852 3756 0,'0'0'42'15,"0"0"40"-15,0 0 18 16,0 0 22-16,0 0 7 16,0-1 4-16,0 1 9 15,0-2 24-15,0 0 30 16,0-1 22-16,0 1-35 16,0-1-33-16,0 1-15 15,0 0-21-15,0 0-6 16,0 2 3-16,0 0-4 15,4-4-21 1,8-3-30-16,3-3-18 16,6-5-5-16,3-5 1 15,1 3 7-15,-6-3 14 16,-3 2 9-16,-2 3 17 16,-3 4 15-16,-6 0 15 15,-2 3 10-15,1 3 7 16,-4 2-2-16,0 3-6 15,0-1-16-15,0 1-28 16,0 0-57-16,0 0-100 16,0 0-75-16,0 1-121 15,0 3-147-15,12-2-865 16,-12 0 0-16,-3 1 0 16</inkml:trace>
  <inkml:trace contextRef="#ctx0" brushRef="#br0" timeOffset="-203834.42">15767 11800 3004 0,'0'0'67'0,"0"0"22"16,0 0 43-16,0 0 46 16,0 0 32-1,0-3 25-15,0 1 15 0,0 1 12 16,0 1 31-16,0 0 56 15,3 3-33 1,2 4-1-16,5 4-21 16,1 5-19-16,7-1-22 15,-1 3-19-15,0-1 2 16,-1-2 2-16,0-3-13 16,-4 1-55-16,-2-3-35 15,-2-2-20-15,-5 0-23 16,2-2-26-16,-2-1-10 15,0 0-7-15,-1 3-16 16,1-4-13-16,-3 2-20 16,3-1 0-16,-3-3 0 15,0-1-44-15,0 1-143 16,0 0-201-16,45 2-1126 16,-52-4 0-16,-7-4 0 15,-6-8 0-15</inkml:trace>
  <inkml:trace contextRef="#ctx0" brushRef="#br0" timeOffset="-198700.9">321 10634 5788 0,'0'0'12'0,"0"0"10"16,6 0 31-16,6-1 47 15,6-2 41-15,12-4 20 16,11-1 16-16,7-4 13 16,6-6 4-16,2 1 1 15,-2-3-7-15,-2-1-21 16,-9 1-77-16,-12 4-151 16,-11 5-90-16,-11 8-139 15,0 5-461-15,-24 3-494 16,-9 6 0-16,-12 3 0 15</inkml:trace>
  <inkml:trace contextRef="#ctx0" brushRef="#br0" timeOffset="-198468.09">479 10594 4604 0,'0'0'31'0,"-2"0"10"0,2 1-1 15,-1 1 40-15,1 5 44 16,0 8 18-16,0 10 8 15,1 13 30-15,-4 11 19 16,0 10 7-16,0 4-31 16,-6 7-5-16,2-1 5 15,2 0-96 1,-1-6-88-16,6 0-127 16,-3-10-144-16,18-10-914 0,-10-10 0 15,2-19 0-15,-1-11 0 16</inkml:trace>
  <inkml:trace contextRef="#ctx0" brushRef="#br0" timeOffset="-198261.16">578 11012 5976 0,'0'-3'10'16,"0"-2"-2"-16,3 3 3 15,6-1 26-15,8-2 30 16,5 1 1-16,10-1-1 15,1-2-28-15,-3 2-46 16,-9-1-43-16,-9 3-113 16,-7 3-242-16,-4-1-726 15,-4 1 0-15,-7-1 0 16,-7-2 0-16</inkml:trace>
  <inkml:trace contextRef="#ctx0" brushRef="#br0" timeOffset="-192248.3">4493 14706 6436 0,'0'-4'47'15,"0"-2"24"-15,0 2 5 16,0-1 22-16,0 0 10 16,0 3 1-16,-1 2-28 15,-8 0-11-15,-12 4-10 16,-15 10 5-16,-15 4-40 16,-13 8-22-16,-5 9-4 15,4 2-10-15,6-5 4 16,7-1 14-16,13-6 48 15,13-8 17-15,11-5 5 16,7-3-20-16,6-5-43 16,9 0 33-16,4 3 19 15,11 3 7-15,10 2 1 16,13 3-15-16,6 1-18 16,5 2-8-16,4-7 5 15,-2 1 15-15,-3-3 36 16,-10-2-34-16,-9-4-21 15,-10-2-17-15,-16-1-40 16,-5 0-93-16,-4 1-198 16,-2 2-288-16,-4-53-825 15,-2 43 0-15,1-3 0 16,-3-5 0-16</inkml:trace>
  <inkml:trace contextRef="#ctx0" brushRef="#br0" timeOffset="-191923.76">4853 14687 6048 0,'0'-4'30'15,"0"-1"6"-15,0 1-29 16,0 1-10-1,1 2 12-15,3 11 27 16,-4 8 16-16,1 15 17 16,-2 12 19-16,-6 14 20 15,-3 8-23-15,-2 2-3 16,-5-3 26-16,1-1-34 16,4-6-81-16,0-11-111 15,6-9-138-15,25-12-1033 16,-19-15 0-16,2-19 0 15,-1-13 0-15</inkml:trace>
  <inkml:trace contextRef="#ctx0" brushRef="#br0" timeOffset="-191531.81">4982 14580 6096 0,'5'-6'93'0,"1"-1"27"16,11-4 10-16,10-1 23 15,9 2 0-15,2 7 0 0,3 2-12 16,-9 5-39-16,-11 6-7 16,-10 11-13-16,-20 6-146 15,-14 11-76-15,-16 14-46 16,-11 5-71 0,-4 6-13-16,-1-8 5 15,5-3 22-15,8-13 77 16,9-10 46-16,9-14 37 15,10-5 76-15,8-8 41 16,6-2 48-16,10 2 81 16,10 0 45-16,10 6 13 15,12 7 25-15,11 6-36 16,1 6-16-16,-1 4 4 16,-5 7-18-16,-12-2 3 15,-7 3-13-15,-10-7-38 16,-10-2-92-16,-6-8-133 15,-3-3-166-15,43-2-1226 16,-53-12 0-16,-6-9 0 16,1-15 0-16</inkml:trace>
  <inkml:trace contextRef="#ctx0" brushRef="#br0" timeOffset="-191375.76">5553 15137 7996 0,'0'0'19'0,"0"-1"1"16,3 1-1-16,-3 0-59 16,0 0-153-16,0 3-145 15,23 6-1158-15,-26 1 0 16,-2-2 0-16,-4-2 0 16</inkml:trace>
  <inkml:trace contextRef="#ctx0" brushRef="#br0" timeOffset="-190728.7">5975 14862 6892 0,'0'0'58'0,"0"-3"-8"15,3 1 26-15,8 2 54 16,12-1 0-16,11 1 0 15,18 0 0-15,10-1 0 16,4-1 0-16,0 1-97 16,-6-2-174-16,-13 2-74 15,-12 1-134-15,-8 0-401 16,-18-2-536 0,-15-2 0-16,-11-3 0 15,-12-7 0-15</inkml:trace>
  <inkml:trace contextRef="#ctx0" brushRef="#br0" timeOffset="-190529.04">6235 14619 6076 0,'0'-2'17'0,"0"1"-6"16,0 1 41-16,0 10 15 16,0 8 6-16,3 12 12 15,-2 12-1-15,-1 15-8 16,0 4-84-16,-6 7-73 15,2 3-147-15,-2 1-223 16,0-38-703-16,4 17 0 16,4-15 0-16,2-18 0 15</inkml:trace>
  <inkml:trace contextRef="#ctx0" brushRef="#br0" timeOffset="-190380.34">6527 15162 7360 0,'0'0'63'15,"0"-1"8"-15,0 1-58 16,0-3-140-16,0 6-215 16,1-7-1065-16,-1 4 0 15,-3-5 0-15,-3-8 0 16</inkml:trace>
  <inkml:trace contextRef="#ctx0" brushRef="#br0" timeOffset="-189857.31">7611 14674 4932 0,'0'-5'96'0,"0"0"17"16,0 0 10-16,0-2 30 16,0 0 14-16,0 7 37 15,-6 4 30 1,-4 7 4-16,-10 12-2 0,-11 10-1 15,-6 11-121-15,-6 10-60 16,-6 1-61-16,-2 4-54 16,9-2-159-16,4 3-154 15,5-47-873-15,6 29 0 16,6-17 0 0,4-14 0-16</inkml:trace>
  <inkml:trace contextRef="#ctx0" brushRef="#br0" timeOffset="-189591.61">7135 14735 7028 0,'0'-5'100'0,"0"-2"-7"16,0 0-1-16,1 1 14 15,9 1 10-15,12 10 1 16,7 9-1-16,10 6 0 15,7 14 1-15,0 9-1 16,-5 9-100-16,-3-2 7 16,-5 0 2-16,-3-7-15 15,-7-7-20-15,-9-9-131 16,-5-5-115-16,0-7-211 16,-5-40-996-16,1 20 0 15,-4-18 0-15,1-17 0 16</inkml:trace>
  <inkml:trace contextRef="#ctx0" brushRef="#br0" timeOffset="-189221.75">7692 14664 7536 0,'1'-4'23'0,"4"3"12"15,10 1 7-15,5 1 14 16,10 8 9-16,10 4 1 16,5 3-1-16,5 5 1 15,-6-1-1-15,-1-2 1 16,-7 2-24-16,-4-1-11 16,-8-3-8-16,-9 2-13 15,-6-2-10-15,-6 0 0 16,-6-1 0-16,-4 3 0 15,-13 6 0-15,-3 3 0 16,-10 4 0-16,-9 0-6 16,-1 3-82-16,-1 1-135 15,3-2-162 1,41 2-1112-16,-27-1 0 16,6-10 0-16,8-6 0 15</inkml:trace>
  <inkml:trace contextRef="#ctx0" brushRef="#br0" timeOffset="-189067.48">8845 15068 6112 0,'0'-2'78'0,"0"1"0"16,0-2-6-1,0 2-107-15,-1 2-197 16,-4 3-982-16,-7-2 0 15,-6-1 0-15,-8-4 0 16</inkml:trace>
  <inkml:trace contextRef="#ctx0" brushRef="#br0" timeOffset="-186249.82">10228 14613 6324 0,'0'-1'55'16,"3"-2"19"-16,-3 2-6 15,0-1 11-15,0 1 0 16,0 1 6-16,0 1 4 16,-6 6 14-16,-9 4 7 15,-11 7 3-15,-16 7-52 16,-17 4-2-16,-9 2 28 16,-3 2-5-16,0 1 8 15,4-8 6-15,13-1 2 16,17-5-15-16,11-9-5 15,11-3-5-15,12-2-2 16,9-1-17-16,11 2-23 16,11 5-6-16,13 4-7 15,15 0-12-15,9 5-6 16,-1-1 0-16,-2-1 0 16,-6-3 0-16,-16-1 0 15,-5-5 0-15,-16-4 0 16,-5-1 0-16,-10-2 0 15,-2-3 0-15,-2 0 0 16,0 0-120-16,-3-2-168 16,-4 0-217-16,-1-34-950 15,-3 31 0 1,-3-7 0-16,1 0 0 0</inkml:trace>
  <inkml:trace contextRef="#ctx0" brushRef="#br0" timeOffset="-183655.66">10738 14556 4460 0,'0'-7'83'0,"0"-1"28"15,3-2 18-15,5-2 18 16,4-4 13-16,2 0 8 15,5 3 25-15,-2-3 32 16,-2 4 60-16,-3 0 50 16,-8 4-46-16,-1 2-26 15,-3 2-19-15,-9 0-18 16,-4 2-13-16,-8 1-31 16,-9 4-52-16,-5 4-50 15,2 6-69-15,6 6-62 16,3 6-37-1,10 7-1-15,7 1-10 16,4 6-23-16,1 0-33 16,7 2-18-16,2 0 10 15,-1-3 13-15,0-8 3 16,0-3 13-16,-3-7 3 16,-3-4 4-16,0-6 15 15,0-4 34-15,0-3 42 16,0-2 59-16,0-1 35 15,0 0 10-15,0 1 36 16,0 6 42-16,0 6 35 16,0 8 35-16,0 11-4 15,0 8-12-15,0 4-10 16,0 8-16-16,0 0-20 16,0-2-3-16,0-2-32 15,0-6-42-15,0-6-38 16,-1-10-39-16,-1-8-62 15,1-6-246-15,5-8-451 16,-4-12-653-16,3-10 0 16,-3-17 0-16,4-12 0 15</inkml:trace>
  <inkml:trace contextRef="#ctx0" brushRef="#br0" timeOffset="-183102.28">11143 14492 5896 0,'2'-7'86'0,"-1"2"20"15,4-2 20-15,4 1 8 16,0 2 5-16,2 7 13 15,-7 9 9 1,-5 11-13-16,-13 7-69 16,-13 13-97-16,-16 15-203 15,-3 4-160-15,8-5-900 16,-11 6 0-16,8-4 0 0,14-20 0 16</inkml:trace>
  <inkml:trace contextRef="#ctx0" brushRef="#br0" timeOffset="-182906.41">11047 14796 3148 0,'0'-5'50'16,"3"4"63"-16,-1-2 80 15,1 3 57-15,0 9 30 16,3 4 24-16,-6 12 40 16,2 6 9-16,-2 6 23 15,0-2-9-15,0 5-63 16,2-7-142-16,-1 1-170 15,2-5-180-15,14-10-352 16,-5-9-561-16,2-18 0 16,1-13 0-16,1-21 0 15</inkml:trace>
  <inkml:trace contextRef="#ctx0" brushRef="#br0" timeOffset="-182161.6">11297 14510 6348 0,'1'0'0'16,"-1"-1"-3"-16,3 5 10 16,-3 4 5-16,0 9-17 15,4 7-38-15,-4 6-40 16,0-1-70-16,0 2-81 16,0-5-40-16,0-3-6 15,0-11-5-15,0-9-4 16,3-9 16-16,4-12 34 15,2-9 54-15,5-6 67 16,-1-3 100-16,4 0 124 16,1 2 71-16,3 6 33 15,-2 4 32-15,2 6 10 16,2 8-10-16,-3 8 3 16,-4 2-2-16,-4 7-17 15,-4 4-37-15,-4 5-100 16,-3 7-79-16,-6 2-75 15,0 4-59-15,-2-4-76 16,-1-2-67-16,-1-5-147 16,-1-9-210-16,-6-9-260 15,-2 4 0-15,-4-1 0 16,-2 5 2918-16,0-1-2583 16,3 8 158-16,4-2 115 15,0 2 109-15,8-3 80 16,-2 15 100-16,0-4 99 15,0 2 158-15,-1 8 211 16,3 1-15-16,-7 8-65 16,4 0-154-16,2 3-147 15,0-1-142-15,4-5-59 16,5-9-42-16,1-16-45 16,0-10-10-16,0-16 25 15,3-12 43-15,1-19 54 16,6-4 111-16,6-8 134 15,0 3 124-15,8 2 52 16,1 9 59-16,6 5 28 16,6 11 5-16,7 6-39 15,4 10-43 1,5 7-50-16,4 9-54 0,-6 8-96 16,-7 4-116-16,-12 9-81 15,-13 5-99 1,-13 3-86-16,-9 1-107 0,-13 1-113 15,7-8-437-15,-21-3 0 16</inkml:trace>
  <inkml:trace contextRef="#ctx0" brushRef="#br0" timeOffset="-181800.79">11419 14645 5764 0,'0'-4'23'16,"0"0"-16"-16,0 2 3 16,0 4 0-16,0 6-17 15,-3 16-54-15,-3 8-53 16,1 8-39-16,-5 4-19 16,1 4-1-16,-5-5-22 15,7-6 52-15,1-10 63 16,3-12 31-16,1-10 21 15,4-6 55-15,1-10 59 16,4 0 45-16,6-6 28 16,3-1 14-16,8-3 12 15,0 9-27-15,-3 0-63 16,2 7-26-16,-3 4-1 16,-7 5-2-16,-10 7-43 15,2 3-96-15,-5 8-142 16,23-3-903-16,-20-3 0 15,0-9 0-15,5-14 0 16</inkml:trace>
  <inkml:trace contextRef="#ctx0" brushRef="#br0" timeOffset="-180807.23">11870 14448 6368 0,'2'-2'57'0,"1"-2"-6"16,6 0 7-16,13-4 6 15,15-3-8-15,12 4-39 16,7-2-43-16,1 4-33 16,-7 3-24-16,-16 5-27 15,-16 5-91-15,-15 11-62 16,-21 8-60-16,-18 15-67 15,-12 7-31-15,-8 6 33 16,-10 5 59-16,6-7 90 16,9-6 73-16,6-8 64 15,15-7 70-15,10-11 81 16,13-10 55-16,7-4 79 16,16-10 43-16,13-7 7 15,11-8-19-15,11-6-52 16,10-6-42-16,-4-5-32 15,-7 1-37-15,-10-1-30 16,-16 0-23-16,-12 3-42 16,-12-1-27-16,-13 4-12 15,-8-1 9-15,-10 3 16 16,0 0 46-16,1 4 42 16,7 3 51-16,10 6 33 15,2 3 25-15,8 4 31 16,3 6 73-16,-1 6 28 15,5 11 7 1,2 10-11-16,8 12-49 0,-1 9-52 16,5 10-56-16,-5 5-53 15,-7 9-56 1,-6 1-27-16,-6 5-56 16,-5-6-19-16,-1-6-13 15,0-16-4-15,-2-10 4 16,2-15 4-16,0-11-2 15,-4-9 28-15,4-12 48 16,-1-9 22-16,2-6 21 16,4-4 22-16,4-4 35 15,6 2 11-15,4 1 10 16,4 1 30-16,5-2 13 16,9 1 24-16,2 0 9 15,5 0 9-15,2 2-13 16,3 4-12-16,-1-1-39 15,0 9-19-15,-2 2-14 16,-4 8-30-16,-7 5 11 16,-6 9-3-16,-10 9 4 15,-10 10-16-15,-15 8 6 16,-3 3-23-16,-8 3-50 16,-4-5-115-16,-1 2-59 15,-1-8-50-15,4-5-35 16,3-13 2-16,6-9 23 15,5-18 40-15,11-10 33 16,3-4 89-16,9-1 105 16,11 5 165-16,6 10 92 15,8 9 50 1,13 7 22-16,7 7-16 16,-1 5-30-16,-5 3-52 15,-9 1-176-15,-14-3-211 0,-10 2-92 16,-7-2-1229-1,0-13 0-15,-7-7 0 16,4-16 0-16</inkml:trace>
  <inkml:trace contextRef="#ctx0" brushRef="#br0" timeOffset="-180317.69">12615 14143 6048 0,'0'-3'70'0,"0"-2"-7"15,3 5 20-15,7-1 49 16,9 2 10-16,8 6-13 15,6 7-73-15,3 1-71 16,-6 9-54-16,-13 7-47 16,-10 4-98-16,-14 9 5 15,-8 1-17-15,-9 4-34 16,3-2 11-16,-6 2 34 16,7-6 83-16,5-1 80 15,8 2 64-15,4 1 45 16,3-1 35-16,3 2 12 15,7 1 18 1,2 2 22-16,0-1-1 0,0 1-3 16,-4-2 8-16,-4-1 14 15,-4 0-9-15,-4-9-2 16,-4 1-105-16,-4-4-134 16,0-6-203-1,-43-53-297-15,36 43-506 0,0-7 0 16,5-11 0-1,-2-9 0-15</inkml:trace>
  <inkml:trace contextRef="#ctx0" brushRef="#br0" timeOffset="-179909.75">13141 14940 7984 0,'0'0'20'15,"1"1"-11"-15,-1 2-4 16,2 5-67-16,-2 4-133 15,0 2-138-15,52 9-1152 16,-56-1 0-16,-8-3 0 16,0-6 0-16</inkml:trace>
  <inkml:trace contextRef="#ctx0" brushRef="#br0" timeOffset="-179531.26">13472 14706 6752 0,'1'-3'25'0,"5"3"23"16,13-1 10-16,15 1 13 16,14-1-16-16,17 2-24 15,12 0-96-15,0 1-45 16,-2 0-110-16,-17 0-115 15,5-2-927-15,-41-2 0 16,-22-2 0-16</inkml:trace>
  <inkml:trace contextRef="#ctx0" brushRef="#br0" timeOffset="-179352.81">13669 14498 4836 0,'0'-3'38'0,"0"-1"21"15,2 4 65-15,1 5 25 16,0 9 44-16,1 14 7 16,0 14 5-16,-4 15-6 15,-4 7-28-15,0 5-160 16,-2 10-225-16,3-34-980 16,1 21 0-16,2-10 0 15,6-23 0-15</inkml:trace>
  <inkml:trace contextRef="#ctx0" brushRef="#br0" timeOffset="-179199.6">14136 15008 7684 0,'0'-4'50'0,"0"2"1"16,1-1 0-16,-1-1-1 16,0 1-106-1,2 6-262-15,1 0-1184 16,-2-2 0-16,1-5 0 15,-2-7 0-15</inkml:trace>
  <inkml:trace contextRef="#ctx0" brushRef="#br0" timeOffset="-178869.25">15079 14509 6444 0,'0'-7'98'0,"0"-1"18"15,0 1-24-15,2 1-1 16,-1 2 21-16,-1 14 12 15,-3 12 7-15,-8 10 2 16,-12 15-9-16,-10 10-26 16,-15 8-235-16,-5 2-114 15,5 5-126-15,4-8-982 16,11-7 0-16,8-17 0 16,5-21 0-16</inkml:trace>
  <inkml:trace contextRef="#ctx0" brushRef="#br0" timeOffset="-178628.93">14696 14541 8191 0,'-2'-4'0'0,"2"0"0"16,2 2 0-16,6 6 0 16,9 13 0-16,13 11 0 15,14 11 0-15,6 9 0 16,2 1 0-16,-2-6 0 15,-8-4 0-15,-13-7 0 16,-9-6-207-16,-7-6-131 16,15-4-459-16,-14-10-572 15,-1-14 0-15,3-13 0 16,2-16 0-16</inkml:trace>
  <inkml:trace contextRef="#ctx0" brushRef="#br0" timeOffset="-178227.65">15447 14373 5692 0,'7'0'139'16,"13"2"52"-16,13 7 43 16,14 6 16-16,13 3 0 15,5 4 0-15,-5 2 0 16,-8 3-1-16,-11-4 1 16,-14 2 0-16,-16 3-139 15,-11 4-53-15,-17 5-41 16,-18 4-17-16,-8 4 0 15,-8 1 0-15,-5 2 0 16,3 3 0 0,8-3 0-16,3 3-214 15,14 0-355-15,5-4-912 0,9-10 0 16,10-14 0-16,8-14 0 16</inkml:trace>
  <inkml:trace contextRef="#ctx0" brushRef="#br0" timeOffset="-178074.52">16455 15034 8191 0,'0'0'0'0,"0"0"0"16,0 0 0-16,0 1 0 16,-4 3-235-16,-5 2-345 15,-4 4-895-15,-17-2 0 16,-5-2 0-1,-8-6 0-15</inkml:trace>
  <inkml:trace contextRef="#ctx0" brushRef="#br0" timeOffset="-175196.44">3351 14335 4052 0,'-3'0'81'16,"0"0"67"-16,0-4 48 15,0 1 65-15,3-2 63 16,0-1 20-16,0-1 12 16,0 6 19-16,0-3 32 15,3 0 7-15,6 3-81 16,9-2-68-16,9 1-47 16,10-1-65-16,13-4-63 15,3 4-20 1,6-4-12-16,1-1-20 15,0 2-30-15,-4 1-8 16,2 1 0-16,-3 0 0 16,-1 2 0-16,0 0 0 15,-3 0 0-15,-4-1 0 16,2 2 0-16,1-6 0 16,0 2 0-16,1 1 0 15,-1-3 0-15,1 2 0 16,-2-2 0-16,-3 1 0 15,-4 1 0-15,3 0 0 16,-3-1 0-16,-1-1 0 16,4 2 0-16,-4-2 0 15,2 1 0-15,1-1 0 16,1 1 0-16,-4 2 0 16,3-1 0-16,0 1 0 15,-1 2 0-15,-6 0 0 16,4 1 0-16,-5 1 0 15,-4 0 0-15,-1 0 0 16,-2 0 0-16,-4 0 0 16,1 0 0-16,-9-1 0 15,-1 1 0-15,-5-2 0 16,-2 2 0-16,0-1 0 16,0-1 0-16,3 0 0 15,3 2 0-15,0 0 0 16,6 0 0-1,1 0 0-15,0 0 0 16,2-1 0-16,0-1 0 16,0 0 0-16,-3 2 0 15,0-1 0-15,1 0 0 16,-6 1 0-16,-3 0 0 16,-2-2 0-16,-5 2 0 15,-3 0 0-15,-2 0 0 16,1 0 0-16,0 0 0 15,-2 0 0-15,0 0 0 16,0 0 0-16,0 0 0 16,0 0 0-16,0 0 0 15,0-1 0-15,0 1-147 16,0 1-279-16,0-1-1097 16,-2-3 0-16,-7-4 0 15,-5-4 0-15</inkml:trace>
  <inkml:trace contextRef="#ctx0" brushRef="#br0" timeOffset="-173290.32">6358 13891 3968 0,'0'0'60'16,"0"0"32"-16,0 0 30 16,0 0 18-16,0 0 38 15,2 0 25-15,4 0 14 16,4 0 40-16,5 1 46 15,5 1 38-15,6-2-31 16,4-2-13-16,4 1-19 16,4-9-16-16,-4-2-40 15,-2-2-22-15,-11-6-25 16,-3 2-59-16,-7 0-78 16,-10-3-87-16,-2-4-83 15,-8 2-53-15,-8-4-24 16,-6 2-8-16,-4 5 6 15,-1 4 11 1,-2 7 18-16,4 6 28 16,1 10 61-16,6 7 108 15,2 8 98-15,4 6 60 16,2 11 40-16,4 1 20 16,6 2 0-16,-1 1-13 15,2-3-9-15,2-2-5 16,6-4-164-16,5-3-188 15,8-3-216-15,9-4-1097 16,11-9 0-16,-2-12 0 16,2-9 0-16</inkml:trace>
  <inkml:trace contextRef="#ctx0" brushRef="#br0" timeOffset="-173151.67">6863 14006 6664 0,'0'-1'90'0,"0"-3"40"15,0 1-7-15,0 2-65 16,0-2-154-16,3 6-173 16,24 0-1071-16,-21-2 0 15,-6-4 0-15</inkml:trace>
  <inkml:trace contextRef="#ctx0" brushRef="#br0" timeOffset="-171835.22">7549 13513 6196 0,'0'-7'172'16,"0"0"27"-16,0 2 1 16,0-2-1-16,0 0 1 15,4 7-1-15,-1 0-119 16,5 3-152-16,-1 6-148 16,7 8-321-16,-14 5-781 15,-7 3 0-15,-10 2 0 16,-4-5 0-16</inkml:trace>
  <inkml:trace contextRef="#ctx0" brushRef="#br0" timeOffset="-171138.47">7426 13746 4920 0,'0'0'74'0,"0"0"15"16,0 0-4-16,0-2 11 15,13-1 8-15,8-5 4 16,10-1-1-1,10-3 2-15,5-4 3 16,-3 0 3-16,-5 2-69 0,-8-1 3 16,-6 1 17-1,-12 5 1-15,-4 2-7 16,-7 5-49-16,1 0-25 16,-7 5-15-16,-4 5-37 15,-5 8-18-15,-8 2-22 16,-5 5-21-16,3 2-13 15,4-5-12-15,2-6 1 16,10-6 40-16,5-1 17 16,2-2-5-16,1-3 36 15,6 1 17-15,2-2 21 16,4 2 13-16,3 0 13 16,5 2 11-16,-1 1 9 15,2 2 20-15,-7 0 23 16,-3 5 33-16,-6-2 11 15,-2 4 3-15,-8 3-4 16,-6 1-9-16,-9 0-21 16,-3 3-27-16,-8-1-39 15,-7 1-81-15,-2 0-79 16,2 2-44-16,-1-4-7 16,4-7 25-16,8-5 37 15,4-11 36-15,16-10 33 16,2-5 57-16,7-4 64 15,7-5 85-15,3 5 83 16,0 2 51-16,6 4 52 16,0 8 4-16,6 4 25 15,2 12-20-15,1 10-24 16,-4 12-44-16,0 6-33 16,-3 11-19-16,-3 0-18 15,-3-2-24-15,0-6-57 16,0-6-34-16,-7-9-94 15,1-6-102-15,-4-8-165 16,4-6-204 0,1-43-968-16,1 14 0 15,-2-16 0-15,1-18 0 16</inkml:trace>
  <inkml:trace contextRef="#ctx0" brushRef="#br0" timeOffset="-170992.09">7728 13746 8072 0,'2'-2'11'0,"-2"-1"1"16,0 2 0-16,1-2 0 16,6-1 0-16,2 8-199 15,5 3-193-15,9-3-1132 16,-2 12 0-16,-5-2 0 16,-4 2 0-16</inkml:trace>
  <inkml:trace contextRef="#ctx0" brushRef="#br0" timeOffset="-170854.42">7981 14014 6992 0,'0'0'84'15,"0"2"10"-15,0 1-56 16,3-1-159-16,-2 1-186 16,5 1-1049-16,-1-11 0 15,-1-2 0-15</inkml:trace>
  <inkml:trace contextRef="#ctx0" brushRef="#br0" timeOffset="-170433.19">8447 13655 5576 0,'0'-6'123'0,"0"-1"35"15,0 0 39-15,5-2 48 16,6-1 16-1,12 3 1-15,12 0-1 0,15 1 1 16,0 0-1-16,7-1 1 16,-8 2-124-16,-5 0-35 15,-12-1-38-15,-8 3-60 16,-15 2-102-16,-5 2-175 16,-11 5-143-16,-16 9-135 15,-1 2-259-15,-23 11-398 16,-14 7 0-1,-6 2 0-15,0 2 0 0</inkml:trace>
  <inkml:trace contextRef="#ctx0" brushRef="#br0" timeOffset="-170236.85">8260 13994 4672 0,'0'1'50'16,"0"-1"24"-16,2 0 27 16,7 0 38-16,14-4 30 15,11-4 8-15,16-4-1 16,12-2 6-16,3-6 4 15,-3-2 1-15,-4-1-47 16,-11 4-27-16,-10-2-79 16,-11 4-93-16,-12 5-133 15,-7 5-239-15,-11-14-712 16,-12 17 0-16,-8-2 0 16,-7 2 0-16</inkml:trace>
  <inkml:trace contextRef="#ctx0" brushRef="#br0" timeOffset="-170050.92">8553 13744 4688 0,'0'-3'101'16,"0"-1"20"-16,0 0 3 16,0 1 20-16,0 1 121 15,0 7 63-15,-2 14 19 16,-8 14 4-16,-8 8-1 16,-9 14-56-16,-6 2-262 15,-4 5-154-15,6-5-171 16,16-6-246-16,9-25-699 15,9-4 0-15,12-16 0 16,6-18 0-16</inkml:trace>
  <inkml:trace contextRef="#ctx0" brushRef="#br0" timeOffset="-169838.34">8533 13991 3108 0,'3'-11'112'0,"-3"-3"75"16,3 1 54-16,-3-2 21 16,2 0 35-16,1 12 73 15,0 9 57-15,1 9 53 16,2 10 28-16,-3 7 0 15,4 6-112 1,0 4-75-16,2-3-53 16,2-6-22-16,2-5-35 15,5-6-73-15,8-8-136 16,7-8-254-16,19-4-412 16,15-14-769-16,9-11 0 15,7-13 0-15,5-4 0 0</inkml:trace>
  <inkml:trace contextRef="#ctx0" brushRef="#br0" timeOffset="-169681.9">9522 14041 7996 0,'0'0'19'0,"0"0"1"0,0 0-1 16,0 0 1 0,0 1-1-16,-3-1-206 15,3 4-242-15,0-45-1066 16,-4 41 0-16,-7-3 0 0,-5-2 0 15</inkml:trace>
  <inkml:trace contextRef="#ctx0" brushRef="#br0" timeOffset="-155588.89">8222 14412 4852 0,'0'-2'58'0,"-3"2"21"15,3-3 23-15,0 2 33 16,-3-3 58-16,3 1 28 16,3 2 40-16,-3-3 61 15,0 2 12-15,0-1 0 16,0 2-58-16,-3 0-22 16,3-1-22-16,0 2-33 15,0 0-58-15,0 0-28 16,0 0-40-16,0-1-61 15,0 1-12 1,3 0 0-16,4 0 0 0,8-2 0 16,4 4 0-1,11-1 0-15,7 1 0 16,1-1 0-16,7 0 0 16,4-1 0-16,-2 0 0 15,6 0 0-15,-1 0 0 16,4-1 0-16,1-3 0 15,1-5 0-15,0 1 0 16,-2-6 0-16,-2 0 0 16,-5-1 0-16,-6 4 0 15,-11 3 0-15,-8 0 0 16,-9 4 0-16,-12 0 0 16,-3 4 0-16,1 0 0 15,-1-1 0-15,0-2 0 16,0 3 0-16,0 0 0 15,2 0 0-15,-1 0 0 16,1 0 0-16,1 0 0 16,0 0 0-16,-3 0 0 15,1 0 0-15,-1-1 0 16,0 1 0 0,0 0-46-16,0 0-274 15,0 7-1245-15,-4-5 0 16,-14 0 0-16</inkml:trace>
  <inkml:trace contextRef="#ctx0" brushRef="#br0" timeOffset="-154662.8">7349 14503 4868 0,'0'0'95'16,"0"-1"63"-16,0-2 98 16,-2 2 76-16,2-3 0 15,0 0 1-15,0 1-1 16,3 1 0-16,5-1 1 16,7 2-1-16,8 0-95 15,14-2-63-15,5 3-97 16,11-1-77-16,1-2 0 15,6-1 0 1,-2 1 0-16,-4-3 0 16,-5 2 0-16,-8-1 0 0,-8 2 0 15,-11 1 0 1,-5 0 0-16,-7 2 0 16,-6-2 0-16,-1 2 0 15,-3-3 0-15,0 3 0 16,0 0 0-16,0 0-319 15,-7 5-1255-15,-7-3 0 16,-10-2 0-16,-9 0 0 16</inkml:trace>
  <inkml:trace contextRef="#ctx0" brushRef="#br0" timeOffset="-148451.66">7549 16196 8120 0,'-1'0'7'0,"-3"0"0"16,1 0 0-16,2-1 0 16,-2 1 0-16,3 1 0 15,4 11 0-15,3 9 0 16,3 13 0-16,-1 12 1 16,2 7-8-16,-1 6 0 15,-3-2 0-15,-2 0 0 16,0-3 0-16,-2-2 0 15,0-9 0-15,1-7 0 16,-4-10 0-16,0-8 0 16,0-6 0-1,0-8 0-15,0-4 0 16,0-12-261-16,9-7-525 16,-14-14-642-16,-11-13 0 15,-19-11 0-15,-17 1 0 16</inkml:trace>
  <inkml:trace contextRef="#ctx0" brushRef="#br0" timeOffset="-147660.71">6217 16320 4860 0,'0'-5'90'0,"0"-3"73"15,0-1 109-15,0 1 61 16,-3 0 0-16,1 3 0 15,-4 10 0-15,-2 6 0 16,0 12 0-16,-1 11 0 16,4 7-89-16,3 3-75 15,4-1-107-15,6-10-62 16,5-5 0-16,2-10 0 16,6-9 0-16,8-5 0 15,-2-16 0-15,0-11 0 16,-3-9 0-16,-4-9 0 15,-8-6 0-15,-8-3 0 16,-5 3 0-16,-5 4 0 16,-6 3 0-16,-3 7 0 15,-1 5 0-15,0 9 0 16,4 8 0 0,-1 2 0-16,3 7 0 15,3 2 0-15,1 0-110 16,-1 4-140-16,3 3-98 0,4 4-126 15,4 0-300-15,-4 3-473 16,7 1 0 0,2-10 0-16</inkml:trace>
  <inkml:trace contextRef="#ctx0" brushRef="#br0" timeOffset="-139793.12">789 12699 7020 0,'0'-1'117'15,"0"0"0"-15,0-2 0 16,0 1 0-16,0 0 0 16,0-1 0-16,0 1 0 15,3 0 0-15,0-3 0 16,3 5 1-16,9-5-118 15,6-2 0-15,5-1 0 16,4-2 0-16,4-1 0 16,-2-2 0-16,-1-1 0 15,-1 0 0-15,2 3 0 16,-3-5 0-16,-3-1 0 16,-4 2 0-16,-4 4-182 15,-10 2-126-15,-4 5-139 16,-4 4-284-1,-4-8-573-15,-14 18 0 16,-4-1 0-16,-2 4 0 16</inkml:trace>
  <inkml:trace contextRef="#ctx0" brushRef="#br0" timeOffset="-139532.78">932 12681 2892 0,'0'0'52'15,"0"0"26"-15,0 0 38 16,0 0 75-16,0 4 55 15,1 5 43-15,2 10 85 16,-1 11 122-16,-1 19 34 16,1 6 0-16,-4 14-52 15,-1 7-27-15,-1 3-36 16,1-2-77-16,-1-1-54 16,1-10-42-16,1-4-87 15,2-11-121-15,0-5-37 16,0-8-220-16,2-6-116 15,-1-9-116-15,38-6-979 16,-30-17 0-16,-4-18 0 16,1-17 0-16</inkml:trace>
  <inkml:trace contextRef="#ctx0" brushRef="#br0" timeOffset="-139259.15">962 13090 5776 0,'0'-3'60'16,"0"-3"5"-16,0 2-30 16,3-2 77-16,8-2 64 15,11 2 49-15,8-2 16 16,8 1 1-16,0-2-1 16,-5 2 1-16,-3-1-62 15,-9 2-2-15,-9-2 27 16,-3 4-75-16,-3 0-64 15,-6 2-49-15,0 2-17 16,0-2-26-16,0-1-285 16,0 1-244-16,0 0-904 15,0-5 0-15,-9 0 0 16,-6-2 0-16</inkml:trace>
  <inkml:trace contextRef="#ctx0" brushRef="#br0" timeOffset="-8142.96">17012 11395 3660 0,'0'0'62'0,"0"0"47"15,0-1 50-15,0-2 31 16,0 0 28-16,0-2 23 16,0 2 6-16,3-1 18 15,-3 2 31-15,5 1 27 16,-1 1-34-16,5-1-23 16,5 1-15-16,-1 0-19 15,10 0-20-15,2 0-10 16,5 0 3-16,7 0-16 15,3 0-33-15,3 0-25 16,3 0-29-16,1-2-24 16,6 1-35-16,-1-1-13 15,2 0-7-15,2 0-11 16,10-1-12-16,2 1 0 16,7-1 0-16,10 0 0 15,5 0 0 1,2-1 0-16,0 3 0 0,-4-3 0 15,-5 4 0-15,-2-3 0 16,-7 3 0-16,1 0 0 16,-1 0 0-1,1 0 0-15,4 0 0 16,0 0 0-16,3 0 0 16,-1 0 0-16,0 0 0 0,-4 0 0 15,6 0 0 1,-2 0 0-16,-1 3 0 15,3-3 0-15,1 4 0 0,1-2 0 16,-1 4 0 0,3-2 0-16,-3 0 0 15,5 3 0-15,0-2 0 16,3 0 0-16,1 3 0 16,3-1 0-16,-4 2 0 15,-3 0 0-15,-2 0 0 16,-4-2 0-16,3 4 0 15,-2-4 0-15,5 1 0 16,3 0 0-16,0-1 0 16,-2 0 0-16,0 4 0 15,-1-4 0-15,-3 0 0 16,-2 2 0-16,-1 0 0 16,-2-3 0-16,3 2 0 15,-1-2 0-15,-1-1 0 16,0-2 0-16,-2 1 0 15,-5 1 0-15,2-1 0 16,-2 0 0-16,1 0 0 16,-1 0 0-16,2 0 0 15,-2 2 0-15,0 1 0 16,-1-1 0-16,-6-1 0 16,4 1 0-16,-7-2 0 15,-4 0 0-15,1-3 0 16,-2 4 0-16,-1-3 0 15,-4 1 0-15,-1 0 0 16,-2-3 0-16,-4 1 0 16,-3 1 0-1,-4 1 0-15,-4-2 0 16,-2 0 0-16,-5-1 0 16,0 2 0-16,-1-2 0 15,-2 0 0-15,-3 0 0 16,-1 1 0-16,-1 0 0 15,-5-1 0-15,2 2 0 16,4-2 0-16,1 0 0 0,3 0 0 16,7 0 0-1,4 0 0-15,0 0 0 16,8 0 0-16,0-2 0 16,4 2 0-16,4-1 0 15,2 0 0-15,-1 1 0 16,1 0 0-16,-2 0 0 15,0 0 0-15,-1 0 0 16,-3 0 0-16,4 0 0 16,-3 1 0-16,-1 0 0 15,-4-1 0-15,-5 2 0 16,-8-1 0-16,-6 2 0 16,-12-3 0-16,-4 0 0 15,-8 0 0-15,0 0 0 16,-3 0 0-16,0 0 0 15,0 0 0-15,0 1 0 16,0 1-97-16,0 0-321 16,-3-20-1117-16,-3 14 0 15,-15-3 0-15,-14-9 0 16</inkml:trace>
  <inkml:trace contextRef="#ctx0" brushRef="#br0" timeOffset="-6536.6">17655 11531 6776 0,'0'-4'80'16,"0"1"8"-16,0-1 8 16,7 1 21-1,12-1 6-15,12 4 5 16,17 2-3-16,14 0-9 0,3 0-13 16,-1 2-14-1,-8 3-104-15,-17 1-22 16,-10-1-24-16,-14-1-21 15,-11-1 5-15,-8 4 7 16,-11 2-3-16,-8 6 5 16,-4 2 10-16,-6 5 9 15,2 2 22-15,4-3 14 16,8 1 11-16,7 4-7 16,8-5-13-16,4 2-23 15,6 0 0-15,7 0-1 16,1 3 3-16,8-1 6 15,1 0 2-15,2 1 0 16,-5-1 1-16,-2 2 4 16,-6-5 9-16,-3 3 10 15,-7-3 4-15,-6 2 11 16,-6-2 14-16,-6 2 8 16,-7-4 18-1,-10 3 37-15,-3-7 33 16,-5-1 31-16,2-9-6 0,3-5 1 15,4-6 1-15,7-8-5 16,8-7-14-16,11-3-11 16,11-6-17-16,16-3-35 15,15 1-31-15,14-1-28 16,14 0 0-16,4 4 0 16,0 1 0-16,-9 2-45 15,-13 8-169 1,-13 3-111-16,-9 6-140 15,-7-6-963-15,-5 7 0 16,-2 1 0-16,1-4 0 16</inkml:trace>
  <inkml:trace contextRef="#ctx0" brushRef="#br0" timeOffset="-5954.6">18710 11622 5760 0,'0'-6'57'16,"3"0"8"-16,6 0 19 15,10-1 38-15,10-2 15 16,4 8 2-16,6 1-1 15,-4 3 2-15,-8 2-5 16,-12 2-3-16,-4 3-68 16,-10 0-59-16,-13 5-82 15,-10 7-114-15,-16 6-112 16,-12 7-142-16,-13 3-25 16,4-1 111-16,8-8 84 15,9-12 99-15,18-9 77 16,10-12 88-16,9-4 99 15,3 0 88-15,9-4 120 16,7-4 153-16,12-1 35 16,5 2-110-16,5 4-79 15,2 2-99-15,-5 9-62 16,-9 7-28-16,-4 4-18 16,-10 10-6-16,-7 4 2 15,-4 7-7-15,-5 0 12 16,-5 0-2-16,-1 1 1 15,-1-6 3-15,-1-7-3 16,4-1-11-16,4-5-17 16,1-6-6-16,3-3-24 15,2 1-16 1,0-6-173-16,2 0-183 16,6-5-157-16,2-8-936 0,5-2 0 15,5-9 0-15,2-4 0 16</inkml:trace>
  <inkml:trace contextRef="#ctx0" brushRef="#br0" timeOffset="-5582.98">18978 11709 5036 0,'3'-3'53'0,"-3"-5"32"15,7 3 9-15,7-3 10 16,10-2 5-16,12-2 0 15,12 3 4-15,5-4 19 16,3-1 24-16,-4 3 45 16,-8-3-40-16,-7 4-15 15,-6-1 5-15,-7 6-7 16,-5-1 1-16,-5 5-6 16,-4-1-1-16,-7 4-8 15,-3 3-14-15,-13 9-21 16,-7 8 4-16,-17 8-15 15,-10 10-13-15,-11 8-4 16,-4 0-5-16,3 2 5 16,7 0-23-16,9-4-155 15,12-2-151-15,8-3-160 16,13-5-277-16,3-36-612 16,7 13 0-16,11-13 0 15,4-10 0-15</inkml:trace>
  <inkml:trace contextRef="#ctx0" brushRef="#br0" timeOffset="-5430.65">19138 11950 3216 0,'2'-6'109'0,"0"-4"68"16,-1-2 29-16,1 3 71 16,1 1 36-16,2 9 38 15,-1 8 24-15,-1 10 23 16,-3 7 0-16,0 5-8 16,-7 6-117-16,-3 1-146 15,0-2-109-15,-1-3-210 16,5-1-345-16,-1-5-642 15,-3-11 0-15,6-9 0 16,1-14 0-16</inkml:trace>
  <inkml:trace contextRef="#ctx0" brushRef="#br0" timeOffset="-5256.33">19213 11876 6268 0,'0'-4'81'0,"1"1"32"0,4 3 60 16,4 1 13-16,4 12 6 15,4 9-32-15,4 4-68 16,0 5-136-16,-3 2-128 16,0 0-274-16,-6-33-874 15,2 25 0-15,-1-9 0 16,1-13 0-16</inkml:trace>
  <inkml:trace contextRef="#ctx0" brushRef="#br0" timeOffset="-5069.63">19815 11897 8191 0,'0'-1'0'16,"0"-2"0"-16,0 0 0 16,4 3-66-16,-1 0-196 15,3 6-215-15,1-5-1000 16,-3 10 0-16,-4-1 0 15,-6 6 0-15</inkml:trace>
  <inkml:trace contextRef="#ctx0" brushRef="#br0" timeOffset="-4941.33">19687 12113 8191 0,'0'0'0'16,"-1"0"0"-16,-1 0 0 15,1 4-148-15,-1-2-242 16,2 9-1140-16,0-3 0 15,0 0 0-15,0-5 0 16</inkml:trace>
  <inkml:trace contextRef="#ctx0" brushRef="#br0" timeOffset="-3642.71">17548 12761 6880 0,'0'0'131'0,"0"-5"0"16,0 3 0-16,1 1 0 16,7-7 0-16,8 1 0 15,3 4 0-15,5-6 0 16,0 3-82-1,-3 3-154-15,-11 3-231 16,-3 0-116-16,-7 7-286 16,-4-14-531-16,-5 20 0 15,-9 2 0-15,-2 2 0 16</inkml:trace>
  <inkml:trace contextRef="#ctx0" brushRef="#br0" timeOffset="-3212.99">17502 12865 3024 0,'0'2'66'15,"0"-1"28"-15,0 0 0 16,3 1 2-16,4-1 4 15,8-1 1-15,3-1-3 16,3-2-2-16,2 2-3 16,-5 1 13-16,-11 2-23 15,-5 5 21-15,-10 4 37 16,-7 6 34-16,0 5 14 16,-3 0 5-16,0-1 5 15,6-1 0-15,8-5-7 16,0-4-21-16,8-5-38 15,6-5-53-15,8-5-57 16,9-8-62-16,8-12-45 16,1-3-23-16,-4-16-5 15,-4 2 4 1,-7-2 18-16,-9 2 48 16,-1 3 27-16,-8 16 13 15,-2 4 21-15,-1 8 42 0,0 8 52 16,-4 9 31-16,-4 8 13 15,2 9-7-15,-3 2-37 16,1 5-68 0,5-2-75-16,1-4-62 15,0-7-50-15,4-3-62 16,2-4-128-16,5-10-250 16,3-25-352-16,5 11 0 15,3-17 0-15,-3-4 0 16</inkml:trace>
  <inkml:trace contextRef="#ctx0" brushRef="#br0" timeOffset="-2931.04">17915 12519 3576 0,'3'-9'93'16,"0"-7"60"-16,0-1 43 15,0 0 15-15,2-1-6 16,-2 11 12-16,3 3 36 16,0 11 53-16,-5 10 34 15,-4 13 30-15,-4 18-78 16,-13 27-46-16,-7 16-34 15,-4 20 0-15,-3 4 9 16,1 9-17-16,6-5-42 16,6-9-58-16,8-11-23 15,3-13-52-15,3-14-70 16,4-11-92-16,2-18-67 16,1-9-71-16,1-9-113 15,9-13-341-15,0-12-460 16,3-19 0-16,4-13 0 15,3-21 0-15</inkml:trace>
  <inkml:trace contextRef="#ctx0" brushRef="#br0" timeOffset="-1905.21">18487 12415 7132 0,'0'-5'86'16,"0"3"4"-1,0-3-7-15,0 1-7 0,0 3-9 16,4 5-128-16,-2 2-107 15,0 5-111-15,-2 5-163 16,-8-10-874 0,-11 13 0-16,-12-2 0 0,-6 0 0 15</inkml:trace>
  <inkml:trace contextRef="#ctx0" brushRef="#br0" timeOffset="-1088.03">18140 12580 4272 0,'0'0'69'16,"0"0"8"-16,1 1 49 15,-1 3 34-15,6 2 13 16,3 6 7-16,0 2 1 16,3 6-1-16,2 3-4 15,-7-2-41-15,-1-1-136 16,1-1-46-16,-7-3-49 16,5-4 1-16,0-4 11 15,2-8 18-15,4-7 29 16,2-4 19-16,4-5 21 15,6-4 78-15,1-1 132 16,0 3 96-16,0 0 53 16,3 4-34-16,0 4-26 15,-3 4-25-15,-6 3-28 16,0 1-20-16,-9 2-28 16,-1 0-109-16,-7 5-118 15,-2 1-128-15,-7 6-77 16,-4 4-12-16,-12 5 0 15,-6-1 0-15,-5 2 7 16,-4-4 13-16,1-3 37 16,8 1 106-16,3-7 84 15,9-2 80-15,6-1 24 16,8-1-1-16,2-1-10 16,2-2 16-16,3 2 20 15,5-1 27-15,3 1 0 16,6-3-18-1,7 1-22-15,6-2-2 16,2 0-1-16,1 0 13 16,-1 0-1-16,-5 0-99 15,-3 0-137-15,-7 0-101 16,-7 0-99-16,-7 2-149 0,5 1-335 16,-19-3-398-1,-7 7 0-15,-7 7 0 16,-7 2 0-16,-18-1 5234 15,17 11-4618-15,5-10 101 0,5-4 67 16,13-5 126 0,7-4 120-16,-1-2 86 15,4-1 118-15,5 0 162 16,4 0 358-16,4 0-67 16,1 0-125-16,3 0-83 15,-5 0-25-15,-3 2 24 16,-5 1 61-16,-4 2-6 15,0 6-42-15,-7 5-34 16,-4 4-29-16,1 5-20 16,-1 1-13-16,4-4-18 15,2 0-32-15,5-7-66 16,0-1-70-16,2-4-63 16,-1-4-71-16,1-5-130 15,1-1-117-15,-2-1-176 16,26-15-652-16</inkml:trace>
  <inkml:trace contextRef="#ctx0" brushRef="#br0" timeOffset="-545.37">17900 12857 4596 0,'0'-5'81'16,"0"0"27"-16,0 2 1 15,0-5-3-15,0 4 0 16,0 1 3-16,5 2 0 16,5 1-3-16,-1 4-28 15,5-3-31-15,-2 3-110 16,-4 3-42-16,-5-3-4 15,-3 2 6-15,-7 2 7 16,-2 1 0-16,-9 0 3 16,3 7 11-16,-6-5 35 15,9 3 30-15,2-5 24 16,7-1 9-16,1 0-3 16,5 1-1-16,7-4-8 15,1 2-4-15,6-3-1 16,2 1-9-16,1-3-5 15,-10 1 3 1,-2-3 10-16,-5 1 5 16,-6 0 24-16,-5 2 11 15,-4 5 14-15,-6 4 18 16,-3 1 20-16,0 3 24 0,0 0 22 16,7 0 2-16,6-2-6 15,5-2 1 1,4 0-48-16,12-3-111 15,14 0-194-15,14-4-885 16,13-2 0-16,10-10 0 16,3-6 0-16</inkml:trace>
  <inkml:trace contextRef="#ctx0" brushRef="#br0" timeOffset="-380.78">18725 13153 8191 0,'0'1'0'15,"0"2"0"-15,0-2 0 16,0 1-58-16,3 4-214 16,3-4-332-16,5 5-847 15,-4-2 0-15,2-4 0 16,-4-2 0-16</inkml:trace>
  <inkml:trace contextRef="#ctx0" brushRef="#br0" timeOffset="327.41">20166 12880 4656 0,'1'-2'105'15,"5"-9"92"-15,3-5 93 16,3-3 63 0,0-8 1-16,-1-2-1 15,-4 7 1-15,-7 1-1 16,0 3 1-16,-12 2-1 16,-11 5-105-16,-14 8-91 15,-16-1-93-15,-14 13-64 16,-9 6 0-16,-2 11 0 15,1 4 0-15,10 7 0 16,14-1 0-16,12 1 0 16,19-5 0-16,11-5 0 15,14 1 0-15,12-3 0 16,15 0 0-16,15-3 0 16,12-8 0-16,7-4 0 15,-7-4-8-15,-6-3-246 16,-16-1-198-16,-16-25-1043 15,-16 25 0-15,-16-3 0 16,-16 1 0-16</inkml:trace>
  <inkml:trace contextRef="#ctx0" brushRef="#br0" timeOffset="474.29">19491 13185 7784 0,'0'0'40'0,"-1"3"1"15,1-2 0-15,3 4-1 16,11 6 1-16,17 1 0 15,20 3-228-15,20 4-248 16,10-38-1046-16,0 31 0 16,-10-10 0-16,-9-4 0 15</inkml:trace>
  <inkml:trace contextRef="#ctx0" brushRef="#br0" timeOffset="617.02">20643 13441 8191 0,'1'3'0'0,"-1"1"0"15,0 0 0-15,2-3 0 16,-2 4 0-16,0-5-214 16,21 2-556-16,-13-2-671 15,-1-7 0-15,-4-5 0 16,-9-10 0-16</inkml:trace>
  <inkml:trace contextRef="#ctx0" brushRef="#br0" timeOffset="2537.37">17570 14078 5288 0,'0'-9'82'0,"0"0"110"16,-4-3 60-16,4 3 39 16,-3-2-1-16,0 4 0 15,-6 7 1-15,-7-2-1 16,-6 4 0-16,-8 6 0 16,-10 10-82-16,-4 6-109 15,-5 10-61-15,0 11-38 16,1 9 0-16,4 4 0 15,11 7 0-15,9-3 0 16,13 0 0-16,8-10 0 16,10-4 0-16,9-9 0 15,8-8-187-15,3-4-117 16,3-8-188-16,4-22-949 16,-6 3 0-16,-4-8 0 15,-7-8 0-15</inkml:trace>
  <inkml:trace contextRef="#ctx0" brushRef="#br0" timeOffset="4043.75">18137 14248 5568 0,'1'-9'92'0,"1"-4"80"16,1 0 67-16,-2-4 23 16,1-5 1-16,-2 10-1 15,-5 0 0 1,-7 2 1-16,-11 2-1 0,-16 4 0 16,-12 2-92-16,-7 4-79 15,0 5-68-15,8 1-23 16,10 0 0-1,16 3 0-15,10 1 0 0,11-1 0 16,6 3 0 0,7 2 0-16,4 7 0 15,7 1 0-15,9 3 0 16,5 1 0-16,-5 1 0 16,2-2 0-16,-11-6 0 15,-4 1 0-15,-13-6 0 16,2-4 0-16,-12-1 0 15,-3 0 0-15,-10 1 0 16,-7 1 0-16,-6-2 0 16,-7 2 0-16,0-7 0 15,-1 4 0-15,6 0-102 16,6 0-210-16,25-1-501 16,-2 5-579-16,15-8 0 15,10-1 0-15,17-6 0 16</inkml:trace>
  <inkml:trace contextRef="#ctx0" brushRef="#br0" timeOffset="4179.56">18383 14577 8191 0,'0'-3'0'0,"0"3"0"16,0 0 0-16,0-1-180 15,0 2-222-15,0 3-1119 16,0-2 0-16,-6 2 0 15,0-4 0-15</inkml:trace>
  <inkml:trace contextRef="#ctx0" brushRef="#br0" timeOffset="4753.35">18847 14398 4036 0,'0'-4'58'0,"-1"-2"45"15,1-1 14-15,0-1 28 16,4-1 28-16,7 1 26 16,5 0 45-16,10-1 64 15,2 2 51-15,5 2 17 0,4 1-59 16,3-1-38-1,2 3-14-15,-4-1-88 16,-2 0-150-16,-7 2-109 16,-5-2-168-16,-6 6-353 15,-11-7-646-15,-7 0 0 16,-8-2 0-16,-9-4 0 16</inkml:trace>
  <inkml:trace contextRef="#ctx0" brushRef="#br0" timeOffset="4982.01">19086 14105 5584 0,'0'-9'98'15,"0"-2"133"-15,-1-2 23 16,-2 1 1-16,0 0-17 16,0 10 6-16,-5 11 10 15,-4 8-2-15,-3 9 6 16,-5 11-27-16,0 11-224 15,0 0-241-15,11 0-122 16,3-3-119-16,15-2-316 16,-9-14-419-16,6-9 0 15,1-10 0-15</inkml:trace>
  <inkml:trace contextRef="#ctx0" brushRef="#br0" timeOffset="5436.08">18998 14032 5248 0,'-7'-4'46'0,"-6"-3"40"16,-2 2 10-16,-11 3 15 15,-4 7 18-15,0 15 31 16,-1 12 38-16,3 14 66 16,1 11 10-16,9 7 12 15,8-1-54-15,8 3-34 16,11-10-3-16,11-10-14 15,10-6-15-15,6-12-32 16,14-12-38 0,1-9-65-16,3-11-14 15,2-13-31-15,-2-7-36 0,-9-14-57 16,-6-7-66-16,-13-12-4 16,-8-2-1-1,-9-3 13-15,-6 7 19 16,-10-1 30-16,-6 9 70 15,-6 9 52-15,-7 4 60 16,-7 8 51-16,2 7 58 16,2 6 5-16,2 5-2 15,4 7-32-15,7 2-189 16,4 4-125-16,5 5-179 16,6 18-269-16,2-57-718 15,6 42 0-15,2-3 0 16</inkml:trace>
  <inkml:trace contextRef="#ctx0" brushRef="#br0" timeOffset="5955.2">19643 13998 6164 0,'2'0'28'0,"2"2"44"16,11 3 95-16,7 6 36 15,8 6 0-15,3 8-1 16,-2 9 1-16,-13 8 0 16,-9 5-1-16,-15 3 1 15,-15 4-29-15,-12 3-43 16,-8-5-95-16,-6-2-36 16,-3 0 0-16,6-10 0 15,6-5-122-15,10-8-239 16,1 0-1180-16,13-13 0 15,2-6 0-15,9-11 0 16</inkml:trace>
  <inkml:trace contextRef="#ctx0" brushRef="#br0" timeOffset="6823.37">20169 13879 5572 0,'1'-5'47'0,"-1"4"-1"16,0-5-10-16,2 4 17 16,-1 2 37-16,-1 9 37 15,-1 8 31-15,-4 7 15 16,-7 6 3-16,-6 9-35 15,-3 1-121-15,4-4-27 16,2-2-9-16,5-9-24 16,7-5-60-16,3-10-54 15,3-8-41-15,4-2-18 16,3-7-3-16,3-2 39 16,2-4 81-1,-2 2 35-15,-3 3 31 0,0 3 25 16,-3 5 33-16,0 5 36 15,-3 6 20 1,-1 9 24-16,-6 6 70 16,-5 10 90-16,-9 6 22 15,-2 1-6-15,-6 3-11 16,1 0-19-16,4 0-11 16,4-7-17-16,2-2-12 15,7-9-20-15,2-2-82 16,5-6-321-16,5-4-193 15,2-7-1105-15,5-7 0 16,3-8 0-16,5-11 0 16</inkml:trace>
  <inkml:trace contextRef="#ctx0" brushRef="#br0" timeOffset="6950.39">20181 14403 8191 0,'0'-4'0'0,"0"3"0"15,0-3 0-15,0 2 0 16,0 1-190-16,0 4-250 15,7-17-1072-15,-1 14 0 16,-1-4 0-16,4 1 0 16</inkml:trace>
  <inkml:trace contextRef="#ctx0" brushRef="#br0" timeOffset="7574.91">20722 14096 7728 0,'0'-4'46'0,"0"-1"0"15,2 1 0-15,7-1 1 16,12-2-1-16,9 4 0 16,5 0 1-16,0 0-1 15,-7 1 0-15,-8 2-37 16,-11 2-58-16,-6 5 3 16,-2 4 2-16,-7 12 3 15,-9 8-3-15,-1 11-22 16,-2 8-40-16,-1 9-50 15,3 2-45-15,5 2 13 16,4-5 1 0,4 1-16-16,-1-11-6 15,2-5-2-15,-1-8 17 0,0-11 37 16,0-5 57-16,-3-9 61 16,-4-6 47-16,-6-6 30 15,-3-4 14-15,-1-10 24 16,-3-4 12-1,7-8 34-15,4-6 66 16,7 2 35-16,2 2-17 16,9 4-11-16,7 5-1 15,9 0-7-15,13 3-4 16,11-2-9-16,8 2-9 16,-1 0-36-16,1 0-204 15,-6 4-276-15,1 6-311 16,-10-5-748-16,-5 3 0 15,-9-3 0-15,-6-5 0 16</inkml:trace>
  <inkml:trace contextRef="#ctx0" brushRef="#br0" timeOffset="7781.91">21525 13878 8191 0,'1'-5'0'16,"1"-2"0"-16,2 1 0 16,4 2 0-16,10 0 0 15,4 7 0-15,1-2-218 16,1 9-144-16,3 3-430 16,-24 5-571-16,-18 1 0 15,-12 3 0-15,-5-2 0 16</inkml:trace>
  <inkml:trace contextRef="#ctx0" brushRef="#br0" timeOffset="8364.91">21337 14075 5968 0,'0'0'139'15,"0"0"83"-15,0-2 0 16,1 1 1-16,10 1-1 16,11-1 0-16,14 1 1 15,8-2-1-15,6 4 0 16,-4-4 0-16,-6 2-138 15,-9 0-84 1,-10 0 0-16,-9 0 0 0,-9 0-76 16,-3 2-67-1,-15 3-64-15,-9 4-2 16,-8 2-3-16,-7 4 1 0,0 2-4 16,6-1-1-16,8 0-4 15,14-2-5-15,8-2 72 16,9 3 69-1,12 1 64-15,7 0 1 0,7 0 6 16,4 6 10 0,2 0 45-16,-8-1 79 15,-7 4 50-15,-16 4 31 16,-10-3 17-16,-12 6 2 16,-6-3 7-16,-8 0-1 15,-11 0-16-15,-4-1-97 16,-5-3-171-16,-1-1-99 15,0-8-33-15,6-8-19 16,13-9 11-16,8-13 14 16,11-12-1-16,11-8 42 15,8-2 78-15,7-4 159 16,8 5 135-16,5 6 21 16,7 10-13-16,5 7-7 15,0 11-25-15,3 9-16 16,-6 8-6-16,-3 5-42 15,-9 4-149-15,-5 2-269 16,-11 1-196-16,0-22-998 16,-6 13 0-16,-2-10 0 15,4-9 0-15</inkml:trace>
  <inkml:trace contextRef="#ctx0" brushRef="#br0" timeOffset="8511.34">21626 14368 8191 0,'0'-8'0'16,"0"1"0"-16,0-4 0 15,0 3 0-15,1-3 0 16,5 11-80-16,5 1-265 16,19-34-453-16,-10 39-595 15,5-2 0-15,1-4 0 16,2-4 0-16</inkml:trace>
  <inkml:trace contextRef="#ctx0" brushRef="#br0" timeOffset="9579.85">22103 14187 8191 0,'0'-2'0'16,"1"-2"0"-16,4 1 0 16,9-1 0-16,14 4 0 15,15 0 0-15,12 0 0 16,2-3 0-16,-6-1 0 15,-15-3 0-15,-10 2 0 16,-14-4 0-16,-9 0-10 16,-9-2 4-16,-3-3-4 15,-12-2 10-15,-3-2 0 16,-2-2 0-16,-1 4 0 16,6 6 0-16,2 6 0 15,0 8 0 1,0 15 10-16,-1 10-4 0,2 20 4 15,4 13-10-15,-2 13 0 16,4 5 0-16,-3 6 0 16,3-9 0-16,-3-8 0 15,4-13 0-15,1-14 0 16,-1-13-53-16,-1-11-81 16,0-14 4-16,-1-7 33 15,-5-11 37-15,1-9 58 16,6-8 2-16,4-6 0 15,10-2 0-15,10-6 0 16,16 0 52-16,7-7 82 16,14-1-4-16,7-8-32 15,9 7-39-15,-3-1-56 16,2 4-3-16,-8 4 0 16,-4 10 0-1,-5 7 0-15,-8 4 0 16,-12 7 0-16,-7 8 0 15,-10 2 0-15,-8 6 0 16,-3 1 0-16,-5 2 0 16,-9 4 0-16,-8 6-7 15,-5 2-38-15,-8 5-30 16,-1 2-21-16,9-1-19 16,8 0-7-16,8-4-3 15,6-2-10-15,5 0-9 16,3 0 6-16,7-3 12 15,7 3 41-15,6-5 32 16,13 1 21-16,6 2 35 16,9-2 11-16,1 1 14 15,0 1 0-15,-11-1 3 16,-8 1-20-16,-16-4 1 16,-13 6 0-16,-11-4 3 15,-16 7-14-15,-5 1-21 16,-12 4-14-16,-14 0-18 15,-9 4 5-15,4-1-2 16,-5 2 27-16,8 0 12 16,12 0 2-16,13-5-7 15,11-2-2-15,14-4 4 16,12-4 18-16,12-6 5 16,14 0-19-16,10-3-36 15,14-1-41 1,5-5-40-16,-5 1-27 0,-8-7-17 15,-16-3 25-15,-14-2 34 16,-10-5 34-16,-12 1 89 16,-8 0 96-1,-1 3 100-15,-7 6 27 0,-7 7 21 16,-5 5 24-16,-5 11 16 16,-5 11-6-16,-2 8-33 15,2 4-44 1,0 9-85-16,4 2-310 15,-2 0-282-15,14-61-1034 16,3 53 0-16,10-6 0 16,13-16 0-16</inkml:trace>
  <inkml:trace contextRef="#ctx0" brushRef="#br0" timeOffset="9740.22">22478 14640 8191 0,'1'-3'0'0,"5"3"0"15,5 0 0-15,7 8 0 16,4 3 0-16,8 4 0 15,-8 8-141-15,-3-1-227 16,43 3-1168-16,-46-7 0 16,-4-7 0-16,2-8 0 15</inkml:trace>
  <inkml:trace contextRef="#ctx0" brushRef="#br0" timeOffset="10602.87">23180 14119 6096 0,'2'-2'-8'0,"4"-1"10"15,9 3 2-15,11 0 5 16,10 3-5-16,10 6 2 15,1 4-2-15,1-1-8 16,-10-1-14-16,-11 1-21 16,-7-1-5-16,-16-5-24 15,-1-2-2-15,-12 1-21 16,-12 2 3-16,-11 1 5 16,-10 1 13-16,-13 2 20 15,0 3 29-15,6-3 26 16,11 1 15-16,11 1 8 15,10-1 4-15,11 1 22 16,9 0 14-16,5 0 6 16,14 0-4-16,7 1-6 15,7-1 7-15,3 0 0 16,-4-3 5-16,-11 1 25 16,-10-5 20-16,-13-2-13 15,-13 3-57-15,-15-2-30 16,-8 2-24-16,-10 2-6 15,-4 3-22-15,9 1 1 16,9-2-6 0,13 0-24-16,10-4-30 0,10-1 14 15,8-4 45 1,11-2 9-16,11-1-1 0,4-6-11 16,9-5-5-1,-6-5-8-15,-7-5-1 16,-10-1 2-16,-9-3 13 15,-10 5-3-15,-12 6 5 16,-11 5 29-16,-10 10 86 16,-5 12 110-16,-10 9 53 15,-1 11 2-15,3 6 1 16,3 4 2-16,8-4-6 16,9-3-5-16,9-4-5 15,7-8-19-15,7-6-71 16,5-7-96-16,13-9-50 15,3-1 0-15,9-4 0 16,2-3 0-16,1-1 0 16,3 2 0-16,-9 3 0 15,-1 3 0-15,-1 4 0 16,-2 6 0-16,-11 3 0 16,-6 2 0-16,-6 4 0 15,-12 1 0-15,-7 1 0 16,-4-6 0-16,-3-1 0 15,-1-4-26-15,6-6-222 16,14-7-164-16,86-7-1089 16,-74-11 0-16,13-20 0 15</inkml:trace>
  <inkml:trace contextRef="#ctx0" brushRef="#br0" timeOffset="11387.15">23754 14058 5852 0,'0'-3'17'16,"5"-1"32"-16,13 3 14 15,6-1 10-15,9 2-10 16,6 5 0-16,-3 2-16 16,-6 1-10-16,-9 0-11 15,-12-1-12-15,-5-1-28 16,-3-3-33-16,-9 3-32 15,-14-1-13-15,-8 4 10 16,-9 1 7-16,-10 5 25 16,4-2 15-1,9-1 15-15,4 2 12 0,11 2 8 16,9-4 0-16,6 2 20 16,2-1-4-16,8-2 4 15,5-4-1-15,5 3-3 16,4-2-2-16,7 4 0 15,1-3 1-15,1 3 1 16,-1-2 0 0,-1 1-4-16,-2 0-16 0,-4-1-14 15,-10-2-17-15,1-1-9 16,-7-1 0 0,-6-1 1-16,-7 2-1 15,-6-1 2-15,-7 1 0 16,-2 1 3-16,-4 1 22 15,2-2 12-15,-3 2 8 16,-3 4 6-16,-8-1-6 16,-5 2-3-16,-7 4 1 15,-1 2 12-15,-2-1 11 16,11 1 12-16,10-4-2 16,11 0-1-16,15-5 0 15,9-3 0-15,11-4 2 16,19-4-12-16,16 2-12 15,10-4-26-15,6 0-25 16,-2-4-21-16,-10-4 2 16,-15-8 2-16,-13-5 5 15,-9-5 9-15,-7-3 36 16,-6 3 24-16,-3 6 20 16,-7 7 72-16,-4 11 122 15,-7 11 51-15,-9 11 0 16,-4 18-2-16,-7 11-1 15,-4 14-13-15,4 2-36 16,-1 9-13-16,2-8-9 16,8-2-59-16,3-6-404 15,14-1-1323-15,9-16 0 16,9-14 0-16,19-14 0 16</inkml:trace>
  <inkml:trace contextRef="#ctx0" brushRef="#br0" timeOffset="11547.46">24066 15008 8191 0,'3'0'0'0,"-3"0"0"16,0 4 0-16,0 0 0 15,2-1 0-15,-4 0 0 16,2 1-460-16,2-7-1086 16,-4-8 0-16,0-9 0 15,-4-12 0-15</inkml:trace>
  <inkml:trace contextRef="#ctx0" brushRef="#br0" timeOffset="12314.14">21425 11667 5348 0,'-3'-8'46'16,"-5"0"107"-16,-5 1 74 15,-6-1 57-15,-8 5 0 16,-5 14 0-16,-4 12 1 16,-2 11-1-16,1 9 0 15,3 10 1-15,3 4-47 16,8-3-107-16,6-2-73 16,7-8-174-16,7-2-173 15,11-8-143-15,14-16-1038 16,12-4 0-16,3-16 0 15,8-10 0-15</inkml:trace>
  <inkml:trace contextRef="#ctx0" brushRef="#br0" timeOffset="12518.69">21421 11773 6904 0,'1'-4'123'15,"-1"-1"-2"-15,2 3-23 16,1 0 30-16,0 2 1 15,0 12 0-15,-3 10-1 16,0 6 1-16,-3 8 0 16,-9 3-1-16,-2 0-230 15,1-3-127-15,-4-1-96 16,2-4-210-16,36-10-856 16,-24-6 0-16,3-8 0 15</inkml:trace>
  <inkml:trace contextRef="#ctx0" brushRef="#br0" timeOffset="12874.08">21436 11896 3716 0,'6'-15'96'0,"0"-9"49"16,9-2 33-16,6-8 19 15,9-3 16-15,6 15 13 16,4 8 7-16,2 6 6 16,0 6 5-16,-9 7-5 15,-11 4-99-15,-9 0-54 16,-12 5-52-16,-15 2-45 15,-11 3-47-15,-10-1-31 16,-10 3-8-16,-2-2 14 16,1-2 52-16,7-4 92 15,9-2 81-15,7-6 52 16,9 0 41-16,7 5 27 16,4 3 31-16,9 9 18 15,6 9-1-15,9 5-18 16,9 3-57-16,5 0-88 15,2-5-78-15,-2-1-46 16,-5-7-23-16,-9-7 0 16,-3-1-254-16,-4-2-263 15,4-7-967-15,3-5 0 16,1-8 0-16</inkml:trace>
  <inkml:trace contextRef="#ctx0" brushRef="#br0" timeOffset="13034.29">22028 12197 8191 0,'1'0'0'16,"-1"0"0"-16,2-3 0 15,-2 3 0-15,1-2-225 16,5 8-205-16,5 1-1077 16,2-2 0-16,8-5 0 15,-1-1 0-15</inkml:trace>
  <inkml:trace contextRef="#ctx0" brushRef="#br0" timeOffset="13422.17">22398 12041 7456 0,'3'-4'73'16,"-3"-1"1"-16,7 3-1 15,13-3 1-15,16 0-1 16,14 4 1-16,19 1-1 15,12 0 1-15,-8 1-10 16,-9 2-203-16,-19-2-157 16,-16 0-120-16,-20 4-102 15,-14-5-127-15,-11-5-71 16,-11-5-13-16,-8-3 18 16,-4-4 84-16,3-2 132 15,4-5 291-15,7 3 174 16,10 2 169-16,6 0 116 15,1 5 143-15,4 9 144 16,-1 6 91-16,0 12 31 16,-5 14-50-16,-5 7-115 15,-3 11-85-15,1 8-132 16,-1 4-177-16,3-6-110 16,5-2-142-16,4-6-268 15,6-28-897-15,4 5 0 16,10-16 0-16</inkml:trace>
  <inkml:trace contextRef="#ctx0" brushRef="#br0" timeOffset="13863.4">22528 11782 4224 0,'-4'-5'11'16,"-3"0"44"-16,-4 2 7 15,-4 5 25-15,-5 4 20 16,-2 16 45-16,-2 8 66 16,-5 10 126-16,-4 12 53 15,3 8-1-15,-1 5-11 16,7 6-43-16,11-7-7 16,7-1-25-16,15-13-21 15,15-11-43-15,11-9-68 16,15-13-125-16,11-10-53 15,10-11 0-15,0-13-34 16,3-12-44-16,-10-7-32 16,-11-16 10-16,-9-10-2 15,-17-8 7-15,-17-1 6 16,-13-3 29-16,-19 10 34 16,-13 3 26-16,-7 14 34 15,-8 9 44-15,-4 10 31 16,6 10-8-16,5 11 1 15,8 9-7-15,6 6-122 16,11 10-208-16,11 5-214 16,9-3-1012-16,11 12 0 15,6-4 0-15</inkml:trace>
  <inkml:trace contextRef="#ctx0" brushRef="#br0" timeOffset="13997.55">23140 12278 7860 0,'0'0'33'0,"0"2"0"16,0 1-66-16,0-1-297 15,7-54-1182-15,2 47 0 16,-1-7 0-16,8-7 0 16</inkml:trace>
  <inkml:trace contextRef="#ctx0" brushRef="#br0" timeOffset="14307.23">24003 12112 4616 0,'-2'0'48'0,"-1"1"44"15,-9 2 24-15,-8 4 11 16,-7 5 0-16,-12 8-1 16,-5 3-17-16,-7 4-48 15,-3 5-68-15,4 0-113 16,58-4-939-16,-43-2 0 15,13-9 0-15</inkml:trace>
  <inkml:trace contextRef="#ctx0" brushRef="#br0" timeOffset="15056.95">23774 11993 5820 0,'0'-1'121'0,"1"1"116"0,8 9 0 16,3 4 0-16,11 10 0 15,4 7 0 1,9 5 0-16,0-6 0 16,-4-1 1-16,-4-9-1 15,-8 0-300-15,-4-8-297 16,39 1-1170-16,-43-10 0 15,-8-5 0-15,-2-7 0 16</inkml:trace>
  <inkml:trace contextRef="#ctx0" brushRef="#br0" timeOffset="15483">23767 11906 4540 0,'-8'-4'23'16,"-6"-1"50"-16,-8 4 20 15,-5 2 31-15,-8 10 31 16,2 13 96-16,1 10 109 16,2 14 5-16,5 5 0 15,11 8 0-15,8 1-23 16,12-3-49-16,15-6-22 16,15-6-30-16,11-11-30 15,16-11-98-15,7-11-107 16,6-12-6-16,-4-13 0 15,-1-14 0-15,-10-7 0 16,-14-13 0-16,-13-12 0 16,-17-11 0-16,-14-1 0 15,-12-4 0-15,-18 8 0 16,-15 11 0-16,-6 14 0 16,-11 10 0-16,-4 16 0 15,4 8 0-15,11 8 0 16,9 8 0-16,12 4-172 15,16 5-156-15,16 4-183 16,17-41-925-16,16 37 0 16,15-8 0-16</inkml:trace>
  <inkml:trace contextRef="#ctx0" brushRef="#br0" timeOffset="15802.35">24403 11890 6056 0,'-2'0'4'0,"2"-2"-1"16,4 2 35-16,6 7 33 16,7 6 33-16,11 6 16 0,8 10 30 15,3 1 63-15,-3 4 1 16,-6-6-1-1,-7 4-4-15,-2-2 2 16,-12 4-36-16,-4 0-32 16,-13 5-33-16,-13 0-17 15,-21 0-29-15,-18-1-64 16,-14 3-33-16,0-5-189 16,-4 3-157-16,24-1-399 15,2-6-577-15,15-11 0 16,14-10 0-16,12-9 0 15</inkml:trace>
  <inkml:trace contextRef="#ctx0" brushRef="#br0" timeOffset="25571.58">17252 16273 7640 0,'-3'-2'34'16,"-8"2"16"-16,-7 0 5 16,-3 2 0-16,-6 2 0 15,3 5 0-15,-2 7 0 16,2 10 1-16,-4 7-1 15,5 6 0-15,-4 3-35 16,3 6-14-16,0-3-6 16,5 1 0-16,3-4 0 15,5-4 0-15,3-4 0 16,5-8 0-16,1-5 0 16,2-3-148-1,2-2-147-15,-2-8-191 0,8-6-966 16,4-4 0-16,6-9 0 15,2-9 0 1</inkml:trace>
  <inkml:trace contextRef="#ctx0" brushRef="#br0" timeOffset="27805.37">18279 16490 8191 0,'0'-9'0'16,"0"-1"0"-16,0-1 0 16,0 2 0-16,0-2 0 15,0 9 0-15,-7-3 0 16,-7 4 0-16,-8-2 0 15,-13 6 0-15,-5 3 0 16,-4 5 0-16,5 5 0 16,6 4 0-16,10-1 0 15,8 3 0-15,9 2 0 16,6 0 0-16,11-1 0 16,5 3-33-16,15 0-31 15,0-2-1-15,5-1-4 16,-8-3 6-16,-6-5 49 15,-9-2 14-15,-7-7 0 16,-6-1 0-16,-4-2 0 16,-13 1 32-16,-5 0 32 15,-11 3 1 1,-10 0 4-16,0 1-6 16,-4 3-48-16,6 3-181 15,7 6-224-15,8-2-1137 16,11 2 0-16,12-4 0 0</inkml:trace>
  <inkml:trace contextRef="#ctx0" brushRef="#br0" timeOffset="27977.76">18484 16824 8191 0,'0'-4'0'15,"0"0"0"-15,0 1 0 16,0-1-62-16,0 2-253 15,7 8-420-15,-5-2-680 16,0-2 0-16,1-2 0 16,1-4 0-16</inkml:trace>
  <inkml:trace contextRef="#ctx0" brushRef="#br0" timeOffset="28352.29">19252 16518 5740 0,'0'-7'41'0,"2"0"44"16,-2 2-8-16,0-3 5 15,0 2 26-15,0 4 76 16,-2 7 53-16,-7 6 8 16,-9 4 1-16,-11 10-1 15,-14 7-41-15,-8 6-48 16,-8 1-23-16,4 1-163 15,3 3-261-15,11-12-1201 16,12 2 0-16,10-11 0 16,14-12 0-16</inkml:trace>
  <inkml:trace contextRef="#ctx0" brushRef="#br0" timeOffset="28523.18">18998 16535 8191 0,'3'-5'0'0,"0"0"0"15,4 2 0-15,10 3 0 16,8 6 0-16,8 9-81 16,8 8-177-16,1 4-100 15,0 3-183-15,12-5-849 16,-29-2 0-16,-10-7 0 16,-6-11 0-16</inkml:trace>
  <inkml:trace contextRef="#ctx0" brushRef="#br0" timeOffset="28971.45">19018 16357 5880 0,'-7'-7'54'0,"-5"5"59"0,-9 0 25 15,-2 6 50-15,-7 10 43 16,3 16 0-1,3 9 0-15,5 18 0 16,11 5 0-16,7 6 0 16,13 0-54-16,15-1-59 15,7-13-25-15,13-10-49 0,12-15-44 16,2-16 0 0,1-15 0-16,0-17 0 15,-4-9 0-15,-12-15 0 16,-8-7 0-16,-18-8 0 15,-7-3 0-15,-13 1 0 16,-11 4 0-16,-15 9 0 16,-5 9 0-16,-12 13 0 15,-8 7 0-15,-3 10 0 16,6 6 0-16,-2 9 0 16,8 2 0-16,12 3 0 15,6 0 0-15,10 0-142 16,10-1-179-16,5 6-236 15,8-22-877-15,8 15 0 16,9-4 0-16,5-8 0 16</inkml:trace>
  <inkml:trace contextRef="#ctx0" brushRef="#br0" timeOffset="29238.47">19646 16206 8191 0,'0'-4'0'0,"8"4"0"15,5 9 0-15,7 6 0 16,3 16 0-16,2 14 0 16,-7 14 0-16,-9 1 0 15,-14 5 0 1,-9-3 0-16,-16 1 0 15,-13-7 0-15,-8-3 0 16,-3-5 0-16,-3-7-168 16,12-7-219-16,12-11-1140 15,5-4 0-15,6-13 0 16,13-16 0-16</inkml:trace>
  <inkml:trace contextRef="#ctx0" brushRef="#br0" timeOffset="30254.64">20074 16135 7904 0,'1'-4'6'0,"1"1"6"15,2 5 17-15,1 3 0 16,-4 11-1-16,4 6 1 16,-2 9 0-16,-3 2 0 15,0-2-55-15,0-6-97 16,0-6-65 0,0-4-6-16,0-6-24 0,1-5-12 15,7-4-2-15,3-4-1 16,3-4 4-16,3 0 2 15,-1 2 66-15,-3 1 132 16,-3 3 110 0,-1 7 42-16,-6 8 51 0,0 8 55 15,-6 11 3 1,-9 10 1-16,-7 9-3 0,-5 6-4 16,-7 5-10-16,1 1-35 15,0 0-53 1,9-8-40-16,6-7-43 15,6-12-45-15,6-10 0 16,3-9 0-16,4-12-19 16,12-5-328-16,6-79-1218 15,4 53 0-15,4-10 0 16</inkml:trace>
  <inkml:trace contextRef="#ctx0" brushRef="#br0" timeOffset="30388.55">20181 16649 8191 0,'1'-4'0'16,"2"0"0"-16,-3 1 0 15,3-1 0-15,-2 2 0 16,1 2 0-16,-2 0 0 16,0 0-173-16,3 2-208 15,8 5-1146-15,-8-3 0 16,1-3 0-16,5-6 0 16</inkml:trace>
  <inkml:trace contextRef="#ctx0" brushRef="#br0" timeOffset="30966.2">20629 16304 8191 0,'2'-3'0'0,"2"0"0"15,7 2 0-15,11 1 0 16,13-4 0 0,8 5 0-16,4 3 0 15,-5 0 0-15,-9 3 0 0,-14 2 0 16,-9 5 0-16,-10 8-25 15,-13 9-51-15,-7 9-16 16,0 12 7-16,-4 3 0 16,4 1-22-16,7 5-47 15,7-7-38 1,3-2-4-16,2-9-6 16,2-6 30-16,4-9 52 15,-4-7 25-15,-1-7 31 16,2-4 30-16,-5-7 7 15,-11-3 48-15,-5 0 38 16,-12-3 10-16,-9-5 70 16,-2-4 57-16,6-2 1 15,7-1-11-15,11-1-36 16,11 3-31-16,8 3 14 16,18-5 0-16,12-4 0 15,17-4-6-15,14-6-63 16,16 0-108-16,4 2-221 15,3 8-363-15,-1-2-822 16,-9 1 0-16,-16-1 0 16,-8 1 0-16</inkml:trace>
  <inkml:trace contextRef="#ctx0" brushRef="#br0" timeOffset="31766.9">21439 16283 7288 0,'0'-4'46'15,"3"0"9"-15,2 0 23 16,8 3 12-16,9-1 1 16,9 4-1-16,6 3 0 15,3 2 1-15,-4 4-37 16,-5-2-86-16,-11 3-145 15,-11-1-48-15,-4-2-41 16,-7 2-55-16,-12-3-11 16,-10 3 1-16,-6 1 13 15,-8 1 29-15,-5-2 63 16,5 1 113-16,5-1 120 16,11-1 46-16,8 4 41 15,8-1 64-15,7 0 20 16,10 2 8-16,15-3-7 15,10 2-23-15,13-3-36 16,10-1-24-16,0 0-28 16,-8-3-41-1,-15-1-41-15,-13-1 12 0,-19 2 2 16,-20-2 2-16,-16 2 11 16,-16 1 19-16,-11 2 29 15,-10 3 26-15,-5 1 31 16,-3 4 62-1,13 0 18-15,11 1-33 0,18-1-11 16,19-2-11-16,17-7-17 16,19 0-25-1,17-5-20-15,13-1-29 16,17-5-95-16,12 0-119 16,4-5-58-16,-5 0-51 15,-16-3-68-15,-9-3-86 16,-22-3-73-16,-20-7-65 15,-14-4-4-15,-11-10 6 16,-10-7 95-16,-4-9 155 16,-3-5 152-16,1-6 166 15,3 2 204-15,11 7 214 16,1 10 73-16,10 14 65 16,2 13 4-16,3 15-6 15,0 11-23-15,0 18-65 16,-6 16-95-16,-7 25-114 15,-6 15-135-15,-8 17-129 16,-3 2 0-16,-1 8 0 16,0-12 0-16,9-4-237 15,3-16-208-15,14-14-1056 16,8-21 0-16,15-24 0 16,12-22 0-16</inkml:trace>
  <inkml:trace contextRef="#ctx0" brushRef="#br0" timeOffset="32697.35">22166 16187 7352 0,'0'-5'25'16,"5"0"19"-16,5-2 40 15,11 2 0-15,9 0 0 16,6 7 0-16,4 2 0 16,-9 7-6-16,-7-4-48 15,-9 4-98-15,-7 2-73 16,-7-2-35-16,-8 0-48 16,-13 3-1-16,-5-1 5 15,-11 0 7-15,-7 0 29 16,3 1 56-1,5-6 62-15,11 2 102 16,12 0 68-16,7-3 33 16,7 2 22-16,10 3 7 15,11 3 4-15,8-3-4 0,10 4-14 16,12-2-34-16,-4-1-7 16,-7-3-3-16,-13 0-13 15,-10-2-16-15,-13 0-14 16,-19 0-6-1,-11 0-8-15,-17 2-5 16,-10 1-15-16,-14 4-14 16,-1 3-8-16,12-1-1 15,10 0-8-15,16-5 0 16,13-1 0-16,13-5 0 16,11-3 0-16,15-2 0 15,9-5-36-15,11-2-76 16,12-5-56-16,-4-1-42 15,-5-11-20-15,-8-2-8 16,-16-5 4-16,-11-6 12 16,-11-3 41-16,-8 2 84 15,-7 7 95-15,-1 9 97 16,-3 9 72-16,-7 17 44 16,-4 12 18-16,-4 12 9 15,-5 15-4-15,-3 6-12 16,-3 9-41-16,4-2-84 15,4 3-60-15,4-7-56 16,10-5-48-16,8-12-9 16,7-8 52-16,4-11 24 15,16-10 0-15,10-11 0 16,7-6 0-16,9-5 0 16,10-3 0-16,-3 0 37 15,-1 4 30-15,0 4 9 16,-2 6-51-16,-6 2-25 15,-7 8 0-15,-10 2 0 16,-11 6 0-16,-15 1 0 16,-17 8 0-16,-10 2 0 15,-8-1 0 1,-5-1 0-16,1-2 0 16,5-7-36-16,12-4-210 15,8-7-140-15,19-6-366 16,5-11-602-16,13-14 0 15,11-10 0-15,13-22 0 0</inkml:trace>
  <inkml:trace contextRef="#ctx0" brushRef="#br0" timeOffset="33560.38">22758 16137 7092 0,'0'-4'34'0,"3"-2"12"0,3 2 5 15,10-2 16 1,4 2-5-16,10 4-55 16,3 2-55-16,1-1-30 15,-6 3-24-15,-10-1-19 16,-7 2-31-16,-10 0 14 16,-7 3 53-16,-14 2 28 15,-12-2 44-15,-8 5 95 16,-10-1 76-16,-1 4 30 15,7-1 23-15,7 0 21 16,8 0-19-16,11-1-64 16,10-3-87-16,4-2-42 15,10-2-37-15,8 1-48 16,7-1-20-16,10 1-1 16,5 2 0-16,5 1-2 15,0-1 21-15,-5 0 34 16,-6 1 24-16,-12-4-11 15,-4 1-10-15,-8 0-6 16,-5-3-9-16,-4 0-6 16,-3 1-16-16,-6-1-18 15,-2 5-42-15,-5-2-6 16,1 1-3-16,4-2-18 16,8 3-10-16,5-2 0 15,2-1 14-15,5 2 19 16,11 0 27-16,8 0 25 15,8 0 42-15,2 1 19 16,-5 0 15-16,-8-2 43 16,-11-2 73-1,-15 0 42-15,-16 0 7 16,-17 1-4-16,-13 3-12 16,-13 1-5-16,-11-1-12 15,-4 6-9-15,4 2 2 0,12 2-10 16,14-2-46-1,18-1-24-15,18-5 26 16,14-2 36-16,13-5 8 16,13-2-2-16,13-3 0 15,4-1-17-15,8-3-24 16,-5-3-11-16,-5-4-10 16,-14-2-13-16,-11-4-60 15,-9-2-58-15,-12-7-1 16,-7-1 13-16,-4-1 27 15,-7 2 41-15,4 5 25 16,-4 6 20-16,2 9 5 16,1 12 6-16,-2 9 22 15,-4 14 13-15,-4 14-4 16,-2 16-12-16,-1 9-21 16,-2 6-26-16,5 1-6 15,-1-3-19-15,6-5 0 16,5-11-266-16,26-28-1319 15,-13 13 0-15,7-18 0 16</inkml:trace>
  <inkml:trace contextRef="#ctx0" brushRef="#br0" timeOffset="33733.94">23241 17188 8191 0,'1'2'0'15,"-1"-2"0"-15,2 1 0 16,-2-1-32-16,-11 3-462 0,17-3-1039 16,-1-3 0-16,-7-7 0 15</inkml:trace>
  <inkml:trace contextRef="#ctx0" brushRef="#br0" timeOffset="53031.42">16801 11453 964 0,'-1'-6'12'0,"-1"1"43"15,-2-3 15-15,0-2 33 16,0 1 55-16,4 2 44 16,-3-2 28-16,0 1 46 15,3-3 26-15,0 0 13 16,-3-3 13-16,3 3-37 16,0-3-12-16,-3 4-28 15,3 3-55-15,0 4-45 16,0-4-27-16,0 6-47 15,0 0-22-15,0-1-3 16,0 2-15-16,0-1 14 16,0 0 12-16,0-1 7 15,0-1 9-15,0 3 8 16,0-4 7-16,0 3 5 16,0 1-2-16,0-2-6 15,0 2-13-15,0 0-18 16,0 2-8-16,0 3-6 15,-3 5 3-15,-1 8-1 16,-4 7-2-16,-1 6 0 16,-3 9 0-16,-7 4-2 15,-1 2 0-15,-7 9 5 16,-3 4-10-16,-1 1-8 16,-4 10-8-16,0 1-8 15,2 4-6-15,0-3-2 16,4 6-2-16,-2-5 1 15,1 0 9-15,-7-3-4 16,4 1 9-16,-3-2 2 16,-3 5 2-16,3-2 3 15,0 1 3-15,0 1-1 16,-4 3 5-16,6-5 2 16,-4-1-6-16,5-4 3 15,2-3-6 1,-1-1 5-16,0-4-3 15,-1 1-4-15,2 1 1 16,-6-1-3-16,6 1 2 16,-2 2-12-16,-1 2 1 15,6-5 0-15,-1 2-1 16,5-6-5-16,0-2 0 16,6-2 8-16,-3-1-7 15,0-8 2-15,6 3-4 16,-1-3 10-16,-1-1-9 15,-3-2-7-15,7 3 2 16,-8 1 7-16,0-1 4 16,-1-1-2-16,4 5 10 15,-4 0-2-15,4-1 1 16,1 3-3-16,1 2-1 16,-2-4 3-16,2 3 4 15,2-4-20-15,0 1 0 16,1-2-12-16,6-1 8 15,-2-1-3-15,1 2-4 16,1-1-3-16,-2 1 12 16,2 1-4-16,-2 0-1 15,1-2 20 1,1 5-13-16,-1-5 12 0,-1 4-12 16,2-3-3-1,1-1 1-15,-1-4 2 16,1-1-9-16,1-3-1 15,2-5-13-15,-2-2-12 16,2-2 3-16,0-1-7 16,0-2-10-16,1-1-11 15,2 2-9-15,0-4 0 16,0-1-1-16,0-5 4 16,0-2 9-16,0-7 0 15,0 0 5-15,0-5 3 16,0 1 4-16,0-2 14 15,0 3 10-15,3-2-6 16,0-1-8-16,4 0-10 16,-1 0-23-16,2-6-35 15,2-2-63-15,0-6-72 16,0-3-134-16,28-17-643 16,-29-5 0-16,-2-7 0 15,-4-14 0-15</inkml:trace>
  <inkml:trace contextRef="#ctx0" brushRef="#br0" timeOffset="55030.28">16887 11535 2776 0,'0'-5'62'16,"0"-6"58"-16,0-2 46 16,-3-1 34-16,3-2 15 15,-3 6 5-15,2 4 6 16,-4 2 11-16,-5 8 13 16,-7 17 17-16,-7 13-49 15,-6 20-42-15,-3 15-28 16,-2 13-21-16,4 5 1 15,-1 8 26-15,0-4 17 16,-1 8 1-16,2-4-1 16,-6 6-5-16,-2-2-4 15,2 6-5-15,-1-1-16 16,5 6-6 0,4-6-14-16,2 0-24 15,3-11-17-15,5-3 4 16,4-7 0-16,-1-3-7 15,0-7-5-15,4-1-9 16,1-7 0-16,-2 0 1 16,2-4 2-16,0-4-1 15,3-7-2-15,-3 3-14 16,-1-3-13-16,0 0-5 16,3-2-3-16,-4 1-3 15,2-4-2-15,-1 1-7 16,2-3-4-16,-3 0-7 15,4-4-3-15,0 2-2 16,2-2 0-16,-1 0 0 16,2-3 0-16,-3 7 0 15,3-4 0-15,0 1 0 16,-2-1 0-16,1 2 0 16,3-2 0-1,-2-3 0-15,1 0 0 0,-1 0 0 16,1-3 0-16,-5 0 0 15,4 1 0 1,-3 2 0-16,0-3 0 16,2 5 0-16,-1 1 0 0,0-2 0 15,0 5 0-15,-2 1 0 16,1-1 0 0,2 3 0-16,-4 2 0 15,2 3 0-15,0 0 0 16,-4 3 0-16,4-2 0 15,-2 4 0-15,-1-1 0 16,3-1 0-16,1 0 0 16,-3 4 0-16,1-3 0 15,3 7 0-15,-2-7 0 16,3-1 0-16,1-1 0 16,1 0 0-16,-1-6 0 15,1 2 0-15,-4-3 0 16,2 3 0-16,0-4 0 15,2 5 0-15,-3-1 0 16,0 4 0-16,3-2 0 16,-1 3 0-16,1-2 0 15,-3 4 0-15,3-1 0 16,-3 0 0-16,1-1 0 16,3 0 0-16,-1-3 0 15,-2 1 0-15,6-2 0 16,-1-1 0-16,-1 0 0 15,-1-1 0-15,2 0 0 16,-5 4 0-16,1-2 0 16,2 0 0-16,-3 2 0 15,0 1 0-15,3-2 0 16,0-2 0-16,-1-3 0 16,1-2 0-16,1-8 0 15,-2 0 0-15,-1-5 0 16,4 2 0-16,-5 2 0 15,2-2 0-15,-3 1 0 16,0 8 0-16,1-2 0 16,-4 1 0-16,3 2 0 15,1-2 0-15,-2 2 0 16,2-4 0-16,0 0 0 16,2 0 0-16,0 1 0 15,-3-3 0-15,3-2 0 16,-2 2 0-16,3-4 0 15,-4-1 0-15,0-3 0 16,4-2 0-16,-1-5 0 16,1-2-45-16,1 1-176 15,1 2-90-15,1 4-122 16,4 4-371-16,-2 0-471 16,-2-3 0-16,0-12 0 15,-2-11 0-15</inkml:trace>
  <inkml:trace contextRef="#ctx0" brushRef="#br0" timeOffset="56678.65">17631 14891 2620 0,'0'-6'92'0,"0"1"54"16,-3-6 84-16,2-1 60 15,-1-3 57-15,0 5 50 16,1-1 25-16,1 6-5 16,-2 1-7-16,2 4 60 15,2 9-74-15,-1 9-40 16,8 14-86-16,2 13-52 15,8 13-53-15,4 5-63 16,4 4-58-16,3-5-63 16,-1-7-62-16,-4-5-112 15,-1-5-103-15,-7-9-131 16,3-5-241-16,-2-19-473 16,-5-4 0-16,-4-12 0 15,6-10 0-15</inkml:trace>
  <inkml:trace contextRef="#ctx0" brushRef="#br0" timeOffset="56888.39">18028 14903 5052 0,'0'-7'59'0,"0"1"1"16,-3 0 5-16,-7 3 7 15,-10 6 4-15,-4 15 4 16,-13 13-1-16,-7 6 15 15,-6 9 20-15,-3 1 20 16,-2 2-47-16,1-4 5 16,7-2-6-16,5-7-51 15,13-3-71-15,11-6-126 16,11-6-255-16,14-28-697 16,8 11 0-16,9-10 0 15</inkml:trace>
  <inkml:trace contextRef="#ctx0" brushRef="#br0" timeOffset="57097.83">18087 15132 5660 0,'0'-5'22'16,"0"1"8"-16,7-1 4 16,7-1 7-16,12 0-3 15,11 5 2-15,13 1-6 16,4 1-29-16,2-1-34 15,-7 3-82-15,-6 3-113 16,-1 1-236-16,-9-31-556 16,-5 24 0-16,-6-6 0 15</inkml:trace>
  <inkml:trace contextRef="#ctx0" brushRef="#br0" timeOffset="57572.4">18710 14885 6848 0,'0'-4'90'0,"0"-1"-32"16,0 2-8-16,0 1 7 15,-3 11 6-15,0 13-45 16,-6 16-9-16,-2 5-6 16,-2 8-6-16,5-6-12 15,2-5-131-15,5-9 3 16,2-4-20-16,9-10-32 15,4-8-46-15,12-5 13 16,12-9 2-16,7-13 6 16,-2-8 5-1,-5-4 32-15,-11-11 101 0,-9-1 88 16,-7 1 158-16,-7 7 109 16,-2 8 39-1,-2 8 31-15,0 8 9 16,-3 7 0-16,-3 13 0 15,-11 11-20-15,-7 15-59 16,-6 11-60-16,-3 17-130 16,3-1-83-16,1 4 0 0,9-8 0 15,-2-4 0 1,7-11 0-16,6-8 0 16,4-10-98-16,2-8-165 15,3-4-393-15,3-10-778 16,8-10 0-16,10-9 0 15,5-10 0-15</inkml:trace>
  <inkml:trace contextRef="#ctx0" brushRef="#br0" timeOffset="58065.54">19811 15102 4500 0,'0'-6'96'16,"0"-4"51"-16,0-2 87 16,0 0 135-16,0-1 0 15,0 6 0-15,-10 6 1 16,-7 0-1-16,-11 6 0 15,-15 8 0-15,-10 8-96 16,-2 4-52-16,3 10-85 16,4-2-136-16,10 4 0 15,11-4 0-15,9 2 0 16,9-5 0-16,9-2 0 16,9 0-117-16,12-5-119 15,12-2-119-15,12-5-178 16,39-8-857-16,-30-5 0 15,-16-10 0-15</inkml:trace>
  <inkml:trace contextRef="#ctx0" brushRef="#br0" timeOffset="58234.39">19410 15269 5908 0,'0'-4'28'0,"0"3"-18"0,7-3 6 16,13 1-9-16,16-1-41 15,18 4-63-15,14-2-69 16,10 2-144-16,-2-9-762 16,-11 8 0-16,-13-4 0 15,-13-2 0 1</inkml:trace>
  <inkml:trace contextRef="#ctx0" brushRef="#br0" timeOffset="58663.84">20466 15114 6520 0,'0'-9'161'15,"-4"-2"6"-15,0-2 0 0,-2-5 0 16,-4 0 0-16,-6 8 0 16,-1 2 0-16,-10 4 0 15,-1 8 1 1,-4 4-8-16,0 2-173 15,4 7-17-15,7 0-9 16,4 4-13-16,10 2-16 0,4 4-6 16,6 2-29-16,7 4-55 15,6 2-51 1,11 1-9-16,7-2 13 16,7-1 11-16,1-8 8 15,-3-3 17-15,-10-6 26 16,-7-6 117-16,-13-5 126 15,-7-2 58-15,-13 0 52 16,-17-1 13-16,-12 0 2 16,-11 6-1-16,-12 0 0 15,1 2-3-15,11 1-9 16,12-1-298-16,9 3-241 16,12-2-268-16,10-32-821 15,8 25 0-15,4-8 0 16</inkml:trace>
  <inkml:trace contextRef="#ctx0" brushRef="#br0" timeOffset="60055.04">17724 15739 4932 0,'-2'-1'78'16,"2"-3"62"-16,-2 0 13 15,0 0 12-15,1-1 1 16,8 1 46-16,8 8 66 15,11 2 34-15,8 9 13 16,10 9 1-16,1 3-79 16,1 10-61-16,-5-3-13 15,-4 0-11-15,-4-5-3 16,-5-3-107-16,-4-4-236 16,-2-3-144-16,-1-4-341 15,-2-9-708 1,-7-6 0-16,-3-10 0 15</inkml:trace>
  <inkml:trace contextRef="#ctx0" brushRef="#br0" timeOffset="60273.52">18180 15638 4904 0,'0'-5'49'0,"0"-1"-3"15,-1 2-2-15,-5 1 13 16,-8 3 5-16,-11 15 7 15,-9 8 13-15,-9 6 23 16,-10 10 17-16,3 1 30 16,4-4-42-16,-1 0-5 15,16-7-8-15,11-4-71 16,6-5-134-16,11-5-134 16,16-8-894-16,6-2 0 15,13-13 0-15</inkml:trace>
  <inkml:trace contextRef="#ctx0" brushRef="#br0" timeOffset="60502.75">18305 15780 5860 0,'0'-3'15'16,"4"-1"2"-16,3 0 7 16,6 0 17-16,13-1 5 15,12 5 7-15,10 0-5 16,2 2 9-16,4 2-8 15,-8 1-22-15,-13 4-46 16,-3-1-44-16,-14-3-41 16,-6 3-79-16,-6 0-253 15,-5-24-650-15,-9 16 0 16,-4-1 0-16,-6-11 0 16</inkml:trace>
  <inkml:trace contextRef="#ctx0" brushRef="#br0" timeOffset="60706.55">18505 15577 5560 0,'0'-6'45'16,"-1"1"-7"-16,-1 1-5 15,2 1 10 1,0 8 4-16,0 15 1 0,2 13 2 16,-4 9-20-16,-1 7-30 15,-1-2-56-15,0 0-128 16,-3-6-72-16,6-7-234 15,-4-44-491-15,4 26 0 16,1-12 0-16,1-9 0 16</inkml:trace>
  <inkml:trace contextRef="#ctx0" brushRef="#br0" timeOffset="61119.45">18442 15594 4572 0,'-6'-7'56'0,"-6"-3"34"16,0 2 4-16,-7-1 6 16,-1 4 12-16,-3 19 13 15,1 9 20-15,-4 12 41 16,6 9 27-16,4 6 22 16,8 6-33-16,8-5-31 15,8-2 2-15,11-7 20 16,5-8-6-16,11-10-10 15,11-10-8-15,0-9-42 16,5-10-14-16,7-8-29 16,-9-12-39-16,-7-4-14 15,-15-12-29-15,-14-1-40 16,-15-7-8-16,-10 1-15 16,-14 0-8-16,-5 8-1 15,-5 7 3-15,-7 9 27 16,4 9 26-16,3 7 7 15,6 5 11-15,10 6-87 16,5 5-79-16,12 7-115 16,10 6-246-16,10-35-706 15,13 42 0-15,14-6 0 16,15-4 0-16</inkml:trace>
  <inkml:trace contextRef="#ctx0" brushRef="#br0" timeOffset="61601.01">19080 15612 5920 0,'0'-7'178'0,"0"-2"40"15,0 1-17-15,0 0-39 16,0 1 1-16,0 11 2 16,-5 10 7-16,-3 9-5 15,-3 9 15-15,1 9 0 16,1 3-182-16,3-1-38 15,4-7-16-15,4-6 1 16,1-10-58-16,3-6-13 16,7-8-28-16,5-9-4 15,6-10-9-15,0-6-1 16,-1-13 3 0,-8-4 3-16,-3-7 47 15,-3 4 99-15,-4 3 97 16,-4 11 10-16,1 5-9 15,-2 9 7-15,-2 10 45 16,-1 9 43-16,-9 15 32 16,-3 11-2-16,-7 16-17 0,-5 10-61 15,1 4-38 1,-1-4 0-16,3-2 31 16,3-8 0-16,5-8-50 15,3-12-41-15,7-4-100 16,3-12-190-16,3 0-316 15,3-62-885-15,3 41 0 16,15-11 0-16,8-10 0 16</inkml:trace>
  <inkml:trace contextRef="#ctx0" brushRef="#br0" timeOffset="62009.86">19831 15785 5268 0,'0'-7'56'0,"0"-2"71"16,-1 0 27-16,-4 0 4 15,-5-1-7-15,-7 8 1 16,-7 9 3-16,-9 4 30 16,-8 12 61-16,-5 0 40 15,4 11-51-15,-3-1-69 16,9 2-28-16,2-1-3 15,10 0 6-15,8-2-1 16,9-2-3-16,3-3-90 16,15-2-228-16,8-3-132 15,12-6-188-15,16-11-915 16,8-2 0-16,-5-10 0 16,-12-10 0-16</inkml:trace>
  <inkml:trace contextRef="#ctx0" brushRef="#br0" timeOffset="62192.15">19550 15940 7032 0,'0'-5'79'0,"0"4"-26"15,4-2-2-15,12-1 0 16,14 1-41-16,18 3-106 16,14 0-36-16,8 0-50 15,2 0-153-15,-1 3-292 16,-14-3-553-16,-11 3 0 15,-12-6 0-15,-7 1 0 16</inkml:trace>
  <inkml:trace contextRef="#ctx0" brushRef="#br0" timeOffset="62636.84">20447 15813 5740 0,'0'-10'55'16,"0"-1"130"-16,0-4 17 15,0-3 37-15,-5-2 6 16,-1 7 0-16,-10 4 0 16,-11 1 0-16,-8 4 0 15,-4 2 0-15,-3 4-55 16,4 3-130 0,10 2-16-16,8 4-38 0,7 2-13 15,7 1-9 1,6 2-20-16,4 3-13 15,9-1-16-15,4 2-13 16,7 1-20-16,8 0 3 16,1 1 1-16,-1-1-19 15,-2-3 9-15,-11-1 5 16,-5-5 10-16,-8-1 54 16,-11-5 58-16,-10-1 35 15,-10 4 40-15,-7 0-3 16,-11 1 0-16,0 3 18 15,-1-1-4-15,4 4-35 16,6-1-185-16,6 3-231 16,9 6-327-16,11-1-682 15,8-3 0-15,15-11 0 16,18-3 0-16</inkml:trace>
  <inkml:trace contextRef="#ctx0" brushRef="#br0" timeOffset="62768.85">20706 16066 8191 0,'0'-4'0'0,"0"-3"0"16,0 0 0-16,0 0-23 16,0 0-288-16,0 12-1260 15,0-3 0-15,-3-6 0 16,-5-5 0-16</inkml:trace>
  <inkml:trace contextRef="#ctx0" brushRef="#br0" timeOffset="63873.07">21343 15805 6076 0,'0'-4'182'0,"0"-1"29"16,0 1 1-16,0 0-1 15,1-4 1-15,11 8-1 16,11 0 1-16,13 0-1 15,12 0 1-15,6 0-1 16,1 0-227-16,-6 0-196 16,-8 0-125-16,-9 0-187 15,-7-18-890-15,-9 16 0 16,-9-3 0-16,-3-2 0 16</inkml:trace>
  <inkml:trace contextRef="#ctx0" brushRef="#br0" timeOffset="64124.49">21797 15624 6056 0,'0'-5'32'0,"0"-2"-14"16,6 5 42-16,7-1 36 16,7 6 35-16,9 11 35 15,7 10 31-15,0 5 17 16,3 11-1-16,-6 2 1 15,-7 1-33-15,-3-4-33 16,-7-6-202-16,-1-2-127 16,2-5-174-16,11-6-1072 15,-19-11 0-15,-1-5 0 16,1-10 0 0</inkml:trace>
  <inkml:trace contextRef="#ctx0" brushRef="#br0" timeOffset="64324.98">22198 15715 4788 0,'0'-10'94'15,"0"0"38"-15,0-1-2 16,0 0-3-16,-2 0 2 16,-10 11 43-16,-11 8 18 15,-14 9 30 1,-16 5 18-16,-12 6 10 16,-4 5-89-16,2-2-47 15,9-4-76-15,16-3-96 16,14-5-115-16,11-1-221 15,17-11-832-15,14-2 0 0,11-5 0 16,14-10 0-16</inkml:trace>
  <inkml:trace contextRef="#ctx0" brushRef="#br0" timeOffset="64670.9">22616 15580 5812 0,'3'-7'145'0,"-3"0"54"16,0 0 25-16,0-2 14 16,-3 3 0-16,-6 7 0 15,-10 3 0-15,-11 6 0 16,-10 2 0-16,-5 8 0 15,0 5-146-15,3 3-53 16,4 2-25-16,8 5-14 16,7-2 0-16,9 2 0 15,8-4 0-15,9 1-92 16,11-5-127-16,12 0-80 16,9-5-152-16,13-4-333 15,-5-10-485-15,-9-5 0 16,-12-9 0-16,-13-8 0 15</inkml:trace>
  <inkml:trace contextRef="#ctx0" brushRef="#br0" timeOffset="64842.02">22319 15834 5000 0,'-1'-7'66'0,"-2"-3"104"16,0 0 14-16,2-1-23 16,1 0 16-16,13 6 10 15,13 5-4-15,11 0-7 16,10-2-79-16,16 2-80 15,5 0-204-15,-3 2-346 16,-10-2-606-16,-5 0 0 16,-14 0 0-16,-4-6 0 15</inkml:trace>
  <inkml:trace contextRef="#ctx0" brushRef="#br0" timeOffset="65267.35">23239 15677 5620 0,'0'-8'28'0,"0"-3"128"16,0 1 39-16,0-3 62 15,0-3 0-15,-2 4 0 0,-8 4-6 16,-11 0-7 0,-8 4 7-16,-14 1-3 15,-5 6-26-15,-2 2-124 16,8 5-38-16,6 4-83 15,13 4-14-15,5 4-9 16,9 0-10-16,8 2-7 16,7 2-28-16,7 3-15 15,11-2-27-15,10 1-12 16,6 0 0-16,1-3 18 16,-4-3 7-16,-8-3 20 15,-10-2 10-15,-10-5 72 16,-5-5 74-16,-9 0 40 15,-16-1 40-15,-9-1-1 16,-8 1-23-16,-14 3-73 16,-3 0-151-16,6 5-210 15,6-12-1074-15,13 13 0 16,12-4 0-16,18-4 0 16</inkml:trace>
  <inkml:trace contextRef="#ctx0" brushRef="#br0" timeOffset="65411.06">23595 16033 8116 0,'1'0'7'16,"-2"0"-169"-16,-3 0-218 0,3-18-1136 16,-5 15 0-16,-3-3 0 15,-5-4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7T12:32:07.9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13549 6424 6220 0,'0'-1'17'16,"-3"-3"34"-16,3 4 42 15,0-3 68-15,0 1 19 16,0 0 8-16,0 2 9 16,0-4 0-16,6 4 0 15,4-3 0-15,4-1-17 16,1 1-34-16,6 0-42 15,-2 0-67-15,7 2-21 16,2 1-6-16,7 0-10 16,4 0 0-1,11 0 0-15,7 0 0 16,12 3 0-16,5 1 0 16,4 1 0-16,4 2 0 15,1-1 0-15,-2 1 0 16,-4-2 0-16,-6 1 0 15,2-3 0-15,-4 4 0 16,1 0 0-16,2-3 0 16,-1 0 0-16,-1 0 0 15,8-1 0-15,-2-2 0 16,2 5 0-16,-3-3 0 16,0 4 0-16,2-1 0 15,0-1 0-15,0 2 0 16,1-2 0-16,1-1 0 15,-4-2 0-15,-5 1 0 16,1-3 0-16,-3 0 0 16,1 0 0-16,-3 0 0 15,2 0 0-15,2 0 0 16,3 0 0 0,-4 0 0-16,-1 0 0 0,-1 0 0 15,-6 0 0 1,-2 0 0-16,-2 0 0 15,0 0 0-15,0 2 0 0,-1 0 0 16,2-2 0-16,2 3 0 16,1-3 0-16,4 1 0 15,0-1 0 1,1 3 0-16,-6-6 0 0,-1 3 0 16,0 0 0-1,-4 0 0-15,2 0 0 16,-2-1 0-16,0-2 0 15,-3 1 0-15,0 0 0 16,-4-3 0-16,1-2 0 16,-5 3 0-16,0-1 0 15,-3 0 0-15,1 1 0 16,-3 2 0-16,4-1 0 16,-3-1 0-16,2-1 0 15,-3 0 0-15,2 2 0 16,-2-1 0-16,0 3 0 15,-1-2 0-15,1 3 0 16,-3-2 0-16,2 0 0 16,-2 2 0-16,0-3 0 15,6 3 0-15,0-4 0 16,6 4 0-16,2 0 0 16,3-2 0-16,1 2 0 15,-3 0 0-15,2-1 0 16,-4-3 0-16,-2 4 0 15,1-3 0-15,-4 1 0 16,-5 1 0-16,3-2 0 16,-2 2 0-16,-4 0 0 15,-2-1 0-15,-2 1 0 16,-3 0 0-16,-4-2 0 16,-1 0 0-16,-5 1 0 15,-3 0 0-15,-1 0 0 16,-6 1 0-16,0 1 0 15,-1-1 0-15,-3 1 0 16,-5 0 0-16,3 0 0 16,-3 0 0-16,0-2 0 15,0 2 0-15,0 0 0 16,0 0 0-16,0 0 0 16,0 0 0-16,0 0 0 15,0-1 0-15,-3 1-217 16,-4 1-1377-16,-16-2 0 15,-19-13 0 1,-24-15 0-16</inkml:trace>
  <inkml:trace contextRef="#ctx0" brushRef="#br0" timeOffset="3203.38">2255 2234 6144 0,'1'-10'170'0,"-1"2"35"16,2-3-1-16,-2 0 1 15,1-2 0-15,-1 11-1 16,2-3 1-16,-2 5 0 16,3 0 0-16,2 2-1 15,1 12-169-15,0 11-35 16,-2 18 0-16,-8 15 0 16,-5 21 0-16,-8 6 0 15,-3 6 0-15,1-8 0 16,4-3 0-16,6-16 0 15,4-11 0-15,5-16 0 16,5-12 0-16,4-15 0 16,9-10 0-16,9-17 0 15,12-19 0-15,8-13 0 16,1-20 0-16,3-6 0 16,-1-1 0-16,-6 4 0 15,-7 7 0-15,-10 13 0 16,-9 12 0-1,-7 13 0-15,-7 8 0 16,-1 9 0-16,-3 5 0 16,0 2 0-16,-1 4-250 0,1 5-183 15,-9 4-1068-15,-8 7 0 16,-13 2 0-16,-10 1 0 16</inkml:trace>
  <inkml:trace contextRef="#ctx0" brushRef="#br0" timeOffset="3348.91">2204 2547 7496 0,'0'0'29'15,"3"0"29"-15,3 0 1 16,16-3 11-16,12-4-86 16,8-1-169-16,6 5-158 15,15-4-1090-15,-25 7 0 16,-16 2 0-16,-8 1 0 15</inkml:trace>
  <inkml:trace contextRef="#ctx0" brushRef="#br0" timeOffset="3745.9">2777 2469 5908 0,'0'-3'75'0,"0"-1"26"16,2 2-41-16,2-1 4 16,10 3 24-16,10 5 13 15,8 11-3-15,8 6 11 16,10 5-39-16,-6 8-60 16,-4 4-135-16,-8-5-100 15,-11 2-37-15,-6-3-118 16,-6-6-227-16,-6-40-410 15,-4 26 0-15,-4-11 0 16</inkml:trace>
  <inkml:trace contextRef="#ctx0" brushRef="#br0" timeOffset="3997.86">3150 2429 5760 0,'0'-4'36'0,"0"0"64"16,-1 1 20-16,-9 0 6 15,-7 6 20-15,-10 12-10 16,-9 6 10-16,-6 10 10 16,-2 6 8-16,3 1 10 15,-1 4-41-15,3-2-54 16,9-1-37-16,0-7-71 16,6-2-126-16,7-3-127 15,7-6-154 1,4-13-847-16,9 5 0 15,10-11 0-15,4-8 0 16</inkml:trace>
  <inkml:trace contextRef="#ctx0" brushRef="#br0" timeOffset="4961.1">3816 2340 5216 0,'0'-7'41'16,"0"-1"50"-16,0-2 105 15,0-1 52-15,0 1 16 16,-3 7 6-16,0 2 12 16,-6 1 6-16,-15 9 9 15,-11 7 1-15,-8 11-43 16,-10 7-48-16,-4 11-105 16,2 3-53-16,9-2-15 15,7 1-7-15,13-2-11 16,13-7-6-1,9-2-10-15,11-7 0 16,9-3 0-16,14-5-68 16,5-8-107-16,13-10-84 15,5-3-87-15,2-8-140 0,21-14-885 16,-34-1 0-16,-12-7 0 16,-12-4 0-1</inkml:trace>
  <inkml:trace contextRef="#ctx0" brushRef="#br0" timeOffset="5125.96">3545 2522 5996 0,'0'0'-10'16,"6"0"4"-16,6 0 24 16,20 0 16-16,16 0 4 15,12-3-55-15,11 1-85 16,-7 0-123-16,-8-4-920 15,-18 5 0-15,-14-7 0 16,-14 1 0-16</inkml:trace>
  <inkml:trace contextRef="#ctx0" brushRef="#br0" timeOffset="6063.26">4662 2281 4816 0,'0'-5'47'0,"0"-5"61"15,0 0 79-15,0 1 55 16,0-4 28-16,0 10 21 15,0 0 3-15,-6 2 27 16,-15 10 14-16,-9 10 2 16,-10 9-47-16,-9 8-60 15,-2 13-79-15,7 4-57 16,8 2-26 0,10-2-21-16,13 1-3 15,10-10-28-15,12-3-13 16,14-7-3-16,2-9 0 15,10-9 0-15,7-7 0 16,-3-6 0-16,-5-7 0 16,-3-8 0-16,-7-4 0 15,-11-1 0-15,-8-7-52 16,-13-2-42-16,-10 1-3 16,-12 1-10-16,-3 3 13 15,-8 6 45-15,10 6 43 16,7 5 6-16,12 0 0 15,7 3-10-15,5-1 46 16,11 1 57-16,10 0 4 16,9-3 10-16,9 1-13 15,10-2-45-15,0 3-42 16,-7 0-7-16,-3 2 0 16,-12 4 9-16,-6 3 8 15,-7 3-17-15,-2 4 0 16,-8 7 0-16,-2 5 0 15,-4 2 0 1,-8 10 0-16,-7-2 0 16,-2 6 0-16,-2-2 0 15,-1 6-212-15,4 3-235 0,83-5-1059 16,-66-1 0-16,8-14 0 16,16-15 0-1</inkml:trace>
  <inkml:trace contextRef="#ctx0" brushRef="#br0" timeOffset="6209.79">5174 2863 8191 0,'1'-3'0'0,"1"1"0"15,-1-1 0-15,2 0 0 16,-2 2-27-16,-1 1-345 16,13 10-1186-16,-10-1 0 15,-6-5 0-15,-3-1 0 16</inkml:trace>
  <inkml:trace contextRef="#ctx0" brushRef="#br0" timeOffset="31780.85">5756 2324 5480 0,'0'0'13'0,"0"0"33"15,0 0 41 1,0 0 71-16,0-2 37 15,0-1 35-15,2 0 21 16,1-1 20-16,12-4 0 16,9-6 0-16,12-2-14 15,8-4-32-15,10-6-41 16,-2 3-70-16,-3 3-38 16,-7 2-35-16,-3 3-20 15,-11 7-21-15,-8 2 0 16,-3 2 0-16,-1 4 0 15,-10 0 0-15,3 1 0 16,-1 5 0-16,-2 1 0 16,1 8 0-16,-2 6 0 15,-4 10 0-15,-1 6 0 16,-1 6 0-16,-4 4 0 16,1 1 0-16,-1-5 0 15,2-2 0-15,0-7 0 16,3-9 0-16,-1-5-63 15,2-6-113-15,-1-7-83 16,0 0-203-16,0-9-984 16,-3-2 0-16,-4-6 0 15,-8-10 0-15</inkml:trace>
  <inkml:trace contextRef="#ctx0" brushRef="#br0" timeOffset="32009">5901 2433 5832 0,'0'0'2'0,"0"0"-6"16,0 0-12-16,6 0 2 16,10 0 0-16,4 0-21 15,12 0-53-15,8-4-77 16,-6 2-95-16,3-3-269 15,-12 1-412-15,-14 3 0 16,-14-1 0-16,-12 2 0 16</inkml:trace>
  <inkml:trace contextRef="#ctx0" brushRef="#br0" timeOffset="32203.32">5806 2578 4920 0,'0'3'41'15,"0"-1"4"-15,1 3 12 16,4-1 32-16,13 0 22 15,15-3 8 1,11-1-1-16,14-1-29 0,1-3-56 16,0-2-112-16,-7-1-277 15,-9-19-681 1,-7 13 0-16,-8-1 0 16,-5-4 0-16</inkml:trace>
  <inkml:trace contextRef="#ctx0" brushRef="#br0" timeOffset="32649.85">6485 2418 5664 0,'0'0'-2'0,"0"3"-6"16,0 1-13-16,3-2 10 15,7 0 15-15,14-2 10 16,16 0 4-16,14-7 4 16,9 0 3-16,5-9 2 15,-8-4 1-15,-8-5 10 16,-9-3 11-16,-16-1-19 16,-14-3-21-1,-10-2-19-15,-7 0-7 16,-10 6 2-16,-4 3 10 15,-9 7 4-15,-5 9 14 0,-4 11 16 16,-4 9 58-16,2 7 74 16,3 10 49-1,2 4 23-15,8 9 18 16,4 0-5-16,9 3-14 16,4-5-5-16,5 3-13 15,3-11-24-15,4 1-92 16,3-7-152-16,5-2-141 15,6-4-93-15,6-2-136 16,7-1-240-16,5-41-616 16,4 23 0-16,-3-5 0 15,7-6 0-15</inkml:trace>
  <inkml:trace contextRef="#ctx0" brushRef="#br0" timeOffset="33151.91">7564 2176 4544 0,'0'-6'22'16,"1"-2"58"-16,-1-3 39 15,0-2 89-15,0 1 87 16,2 3 54-16,-2 4 15 16,-2 2 1-16,1 3 0 15,-5 0 0-15,-12 3-24 16,-9 8-55-16,-11 7-41 15,-7 7-88-15,-3 11-88 16,7 3-52-16,8-1-17 16,6 2 0-16,9-7 0 15,9-3 0-15,3-3 0 16,9-3 0-16,9-5-26 16,10-1-17-16,8-3-73 15,8-7-109-15,9-1-81 16,0-4-112-16,0-2-318 15,-9-5-528-15,-12-4 0 16,-16-4 0-16,-10-3 0 16</inkml:trace>
  <inkml:trace contextRef="#ctx0" brushRef="#br0" timeOffset="33310.11">7263 2400 6312 0,'0'0'39'0,"0"-1"-35"15,4-1 16-15,14-1 25 16,22-5 14-16,21-1-38 16,14 0-112-16,7 2-117 15,-4 0-159-15,-13-4-799 16,-28 6 0-16,-13 1 0 16,-11-1 0-16</inkml:trace>
  <inkml:trace contextRef="#ctx0" brushRef="#br0" timeOffset="33868.11">8089 2184 4268 0,'2'-7'27'16,"-1"-3"36"-16,5-1 43 0,0-5 33 16,6-4 28-16,-3 6 57 15,-1 1 76 1,-5 3 80-16,0 4 12 16,-3 2 0-16,0 1-27 0,-6 2-35 15,-5 1-44-15,-10 0-33 16,-7 0-28-1,-8 4-56-15,-5 4-83 16,5 2-100-16,2 4-56 16,12 4-91-16,7-3-53 0,8 5-33 15,4 1-21-15,6 2-25 16,8 1-26 0,6 5-19-16,6-1-5 15,4 0 24-15,4-2 45 16,-1 0 87-16,-4-5 50 15,-6 0 38-15,-7-5 27 16,-4-1 39-16,-6 0 45 16,-7-2 34-16,-7 2 20 15,-8-1 15-15,-8 1 16 16,-8 3 25-16,-4-2 15 16,-2-2 2-16,4 1-7 15,3 0-42-15,9 0-118 16,8-2-164-16,10-8-905 15,8 1 0-15,16-4 0 16,5-14 0-16</inkml:trace>
  <inkml:trace contextRef="#ctx0" brushRef="#br0" timeOffset="34029.14">8491 2492 8191 0,'0'0'0'0,"-5"0"-39"15,-1 4-189-15,1 3-157 16,40 3-1122-16,-39 1 0 16,3-4 0-16,1-5 0 15</inkml:trace>
  <inkml:trace contextRef="#ctx0" brushRef="#br0" timeOffset="34772.41">9146 2042 5832 0,'0'-4'35'0,"0"-1"64"16,0 1 47-16,0-1-3 15,0 3-4-15,0 3 6 16,-3 7-65-16,-6 8-81 16,-11 10-60-16,-10 10-61 0,-7 7-93 15,-3 2-106 1,3 0-82-16,5-8 0 16,13-7 11-16,5-10 1 15,10-6 101-15,5-10 130 16,8-1 130-16,5-3 110 15,7 0 99-15,4-3 62 16,0 6 61-16,-1 1 33 16,-5 5 40-16,-10 7 52 15,-6 6-3-15,-7 6-45 16,-7 5-73-16,-7-2-85 16,6 3-147-16,-5-3-107 15,8-5-117-15,5-2-140 16,10-7-346-16,1-11-576 15,10-10 0-15,1-9 0 16,9-17 0-16</inkml:trace>
  <inkml:trace contextRef="#ctx0" brushRef="#br0" timeOffset="34940.93">9263 2290 5520 0,'2'-7'39'16,"5"-6"66"-16,7-3 69 15,4-7 57-15,11-2 18 16,9-1-3-16,2 4 14 15,4 2-2-15,-3 1-33 16,2 2-86-16,-10 5-140 16,-5 0-143-16,-5 7-136 15,-9 2-167-15,-8-1-268 16,-6-9-456-16,-6 5 0 16,-11-3 0-16,-6 0 0 15</inkml:trace>
  <inkml:trace contextRef="#ctx0" brushRef="#br0" timeOffset="35676.94">9475 1990 3604 0,'0'-3'42'0,"0"0"20"16,0-2 12-16,0 3 20 16,0-1 35-16,0 3 29 15,0 4 9-15,0 5 9 16,-4 3 3-16,-2 9 5 16,-11 10-44-16,-3 1-19 15,-2 7-13-15,3-2-23 16,1 1-56-16,9-9-52 15,9 3-27-15,6-7-40 16,12-2-34-16,6-7-17 16,7-5-24-16,7-7-30 15,0-5-21-15,-4-6-12 16,-5-3 29-16,-7-5 50 16,-6-3 39-16,-5-8 53 15,-7-3 70-15,-1-1 59 16,0-4 75-16,0 5 69 15,-3 3 41-15,3 7 26 16,-3 7-4-16,0 5-23 16,0 6 18-16,3 2 46 15,-1 8 16-15,1 5-22 16,1 13-36-16,-3 7-39 16,-6 10-6-16,-6 3-8 15,-5 3-7-15,-4 1-84 16,-12 3-84-16,3-6-73 15,-1 0-42-15,0-12-25 16,2-7-1-16,2-11 22 16,0-9-23-16,-3-6-7 15,2-8-23-15,-3-7 40 16,5-10 3-16,1-7-3 16,7-6-4-16,7 1 24 15,5 1-2-15,4 9-39 16,1 7 30-16,4 9 60 15,8 5 59-15,5 7 65 16,10 9 75-16,9 6 19 16,7 5 1-16,1 8-24 15,3 1-10-15,-3 1 16 16,1 1-20-16,-2-1-56 16,-3-4-33-16,-9-2-26 15,-7-6-31-15,-8-8-15 16,-6-5-7-16,-4-4 0 15,-5-4-166-15,1 2-221 16,57-3-1140-16,-59-7 0 16,-3-5 0-16,-7-6 0 15</inkml:trace>
  <inkml:trace contextRef="#ctx0" brushRef="#br0" timeOffset="36555.1">10275 2213 5324 0,'0'-5'17'0,"0"3"-5"16,0 1 25-16,7 1 29 0,11 3 47 15,5 8 42 1,13 11 27-16,5 7 8 15,4 9 12-15,-2 4-6 16,0 2-47-16,-5-2-64 16,-5-6-77-16,-6-5-93 15,-9-2-128-15,-6-5-145 16,33-9-858-16,-45-5 0 16,-6-8 0-16</inkml:trace>
  <inkml:trace contextRef="#ctx0" brushRef="#br0" timeOffset="36776.65">10647 2215 7332 0,'0'-7'85'0,"-2"2"1"16,-1-1 0-16,0 3 0 16,-7 3 0-16,-9 14 0 15,-9 9 0-15,-10 13 0 16,-8 9-10-16,0 4-86 15,1 2-214-15,8-5-102 16,10-1-151-16,23-9-934 16,0-8 0-16,12-16 0 15,16-13 0-15</inkml:trace>
  <inkml:trace contextRef="#ctx0" brushRef="#br0" timeOffset="37027.49">11082 2169 5956 0,'0'-4'18'0,"0"0"-2"16,0-1-7-16,0 2 2 16,-5 6 0-16,-6 7 0 15,-8 9 1-15,-10 9 2 16,-5 8-8-16,-6 1-35 15,-1 7-84-15,3 2-107 16,11-4-266-16,3-39-557 16,10 27 0-16,9-16 0 15,5-13 0-15</inkml:trace>
  <inkml:trace contextRef="#ctx0" brushRef="#br0" timeOffset="37231.18">10892 2206 5812 0,'1'-5'41'0,"-1"-2"15"16,0 3-28-16,5-2 37 16,3 5 83-16,3 12 28 15,6 10 19-15,3 8-3 16,-4 10-53-16,1 5-131 16,-10 5-144-16,-2-3-132 15,-2-2-256-15,-12-30-662 16,-5 14 0-16,-8-15 0 15,-5-12 0-15</inkml:trace>
  <inkml:trace contextRef="#ctx0" brushRef="#br0" timeOffset="37390.83">10741 2343 6252 0,'0'-3'84'0,"0"-3"-12"16,2 1 29-16,16 0 59 15,15 0 4-15,18 5-64 16,17-3-144-16,6 6-92 15,-3-2-150-15,-7-12-1007 16,-16 15 0-16,-8-2 0 16,-16-4 0-16</inkml:trace>
  <inkml:trace contextRef="#ctx0" brushRef="#br0" timeOffset="37843.81">11321 2358 6728 0,'0'0'40'15,"0"0"-11"-15,1 0 6 16,9 0 86-16,7 0 25 16,20 0 0-16,14-4 1 15,9 0-1-15,0-6 0 16,-1-5 1-1,-16-2-42-15,-14-3 13 0,-18-1-7 16,-10-2-85-16,-8-2-26 16,-14-4 0-1,-9 2 0-15,-5 4 0 16,-3 7 0-16,-5 9 0 0,4 10 0 16,2 10 0-1,6 6 0-15,1 12 0 16,9 5 0-16,7 11 0 15,8 0 0-15,7 9 0 16,10-4 0-16,5-4 0 16,6-3-56-16,3-5-245 15,5-5-134-15,18-4-338 16,-10-9-552-16,0-14 0 16,0-8 0-16,3-12 0 15</inkml:trace>
  <inkml:trace contextRef="#ctx0" brushRef="#br0" timeOffset="38067.43">11882 2343 5816 0,'0'-1'-9'16,"2"-1"-7"-16,6 0 34 15,12 0 71-15,17 0 41 16,17 2 1-16,9-1-6 16,3 1-64-16,-6 1-75 15,-13 3-107-15,-15 3-94 16,-16 2-245-16,-16 0-647 16,-13 4 0-16,-22-5 0 15</inkml:trace>
  <inkml:trace contextRef="#ctx0" brushRef="#br0" timeOffset="38235.81">11839 2480 5836 0,'0'2'14'0,"0"1"-1"0,3-3 62 15,6 5 119-15,15-3 29 16,13 2 13-16,21-2-1 16,14 0-83-16,11-2-163 15,-1 0-135-15,-2 0-370 16,-23 0-745-16,-17-4 0 15,-18-7 0-15</inkml:trace>
  <inkml:trace contextRef="#ctx0" brushRef="#br0" timeOffset="39045.21">12794 2425 4932 0,'0'0'10'16,"3"0"23"-16,7 0 34 16,9 0 24-16,11-4 12 15,11-5 5-15,10-2 2 16,-3-4 0-16,-6-3 8 16,-13 2 18-16,-6-2 19 15,-17 3-21-15,-6-5-43 16,-9 4-28-16,-7-1-24 15,-8 2-15-15,-10 4 1 16,-4 5 25-16,-2 9 41 16,0 5 48-16,3 10 9 15,3 5 11-15,4 6 9 16,8 6 4-16,7 4 12 16,9-1 11-16,6 5-5 15,8-2-25-15,5-2-47 16,5-6-67-16,6-1-51 15,5-5-214-15,2-8-105 16,0-3-208-16,6-51-896 16,0 28 0-16,-5-8 0 15,-2-13 0-15</inkml:trace>
  <inkml:trace contextRef="#ctx0" brushRef="#br0" timeOffset="39253.78">13226 2213 5848 0,'6'-5'-8'0,"1"2"6"16,9-1 4-16,8 0 2 16,11 1-2-16,5 3-36 15,1 1-74-15,-5 3-79 16,-7 0-92-16,0-1-260 15,-15-1-400 1,-5-2 0-16,-2-6 0 0,-7-5 0 16</inkml:trace>
  <inkml:trace contextRef="#ctx0" brushRef="#br0" timeOffset="39443.31">13434 2070 5600 0,'0'-4'52'15,"0"0"71"-15,0-2 14 16,0 2-20-16,0 0 88 15,0 12 38-15,0 9 2 16,0 9-11 0,0 10-116-16,0 10-114 0,0 4-167 15,0-2-378-15,-1-48-733 16,-2 40 0-16,0-9 0 16,0-13 0-16</inkml:trace>
  <inkml:trace contextRef="#ctx0" brushRef="#br0" timeOffset="39930.98">14042 2249 5596 0,'0'-5'76'0,"0"-2"87"16,0 1 30-16,0-2-9 15,-3 1 32-15,-9 11 18 16,-9 10 5-16,-13 10 11 15,-13 8-3-15,-4 11-3 16,-2 1-114 0,2 4-248-16,9-4-142 15,12-2-98-15,40-8-1049 16,-17-5 0-16,8-15 0 16,10-12 0-16</inkml:trace>
  <inkml:trace contextRef="#ctx0" brushRef="#br0" timeOffset="40129.61">13821 2304 5916 0,'0'-7'76'0,"0"0"52"15,0 3-34-15,2-3 8 16,1 7 43-16,4 11 15 16,5 7 7-16,3 8-18 15,5 8-122-15,-6 5-65 16,-4-2-222-16,-3-1-302 15,-10-5-658-15,-4-7 0 16,-10-12 0-16,-4-6 0 16</inkml:trace>
  <inkml:trace contextRef="#ctx0" brushRef="#br0" timeOffset="40300.18">13627 2415 7204 0,'0'-7'50'0,"0"1"-12"16,3 1-14-16,9-1 9 15,17-1-2-15,25 7-47 16,20-1-133-16,16 2-126 16,9 2-338-16,-10-1-652 15,-21-5 0-15,-20-2 0 16,-20-7 0-16</inkml:trace>
  <inkml:trace contextRef="#ctx0" brushRef="#br0" timeOffset="40538.17">14258 2165 7380 0,'0'-3'16'0,"1"0"-31"16,5 3 68-16,6 3 28 16,6 9 1-16,11 11-1 15,7 11 0-15,8 11 0 16,4 9 0-16,1 2 0 15,-1 2-115-15,-2-4-138 16,-7-2-216-16,-4-9-341 16,-14-11-606-16,-7-15 0 15,-9-13 0-15,1-12 0 16</inkml:trace>
  <inkml:trace contextRef="#ctx0" brushRef="#br0" timeOffset="40729.28">14758 2245 7356 0,'3'-4'83'16,"-3"0"1"-16,-7 1-1 16,-9 5 1-16,-14 9-1 15,-21 16 1-15,-14 10-1 16,-12 15-9 0,-1 3-204-16,1 10-153 15,30-3-521-15,1-3-555 16,24-11 0-16,18-14 0 15,21-18 0-15</inkml:trace>
  <inkml:trace contextRef="#ctx0" brushRef="#br0" timeOffset="40886.08">14976 2720 8191 0,'0'1'0'0,"0"-1"0"16,1 2 0-16,-1-1-34 15,3 3-316-15,5 2-1211 0,2-1 0 16,-1-3 0-16,-1-4 0 16</inkml:trace>
  <inkml:trace contextRef="#ctx0" brushRef="#br0" timeOffset="42548.61">15937 2292 5956 0,'0'-2'132'0,"0"-5"78"16,0 3 13-16,0-1-6 16,0 1-14-16,3 4 20 15,3 7 1-15,8 6-1 16,3 12 1-16,3 5-1 15,2 11-159-15,-3-2-247 16,1 5-109-16,-7-9-113 16,1 3-258-16,-4-27-652 15,-5 10 0-15,-4-17 0 16,-2-11 0-16</inkml:trace>
  <inkml:trace contextRef="#ctx0" brushRef="#br0" timeOffset="42813.42">16100 2324 6084 0,'1'-5'-10'15,"6"-1"7"-15,10 1 18 16,17-8 51-16,17-1 3 16,16-1 11-16,7-2 2 15,0 4 13-15,-12 3-2 16,-12 4 4-16,-16 6 6 15,-11 3 8-15,-13 5-9 16,1 5-53-16,-11 6-101 16,-4 10-107-16,-6 9-134 15,3 9-364-15,-19 3-517 16,-9 3 0-16,-1-7 0 16,-9-10 0-16</inkml:trace>
  <inkml:trace contextRef="#ctx0" brushRef="#br0" timeOffset="42996.05">16159 2443 5596 0,'0'-4'0'15,"0"-2"-2"-15,9 0 1 16,9-3 0-16,19-5-7 16,14 1-59-16,5 1-81 15,2-2-69-15,-10 3-104 16,-17 0-149-16,-16-13-402 15,-13 9 0-15,-14 1 0 16,-12 0 0-16</inkml:trace>
  <inkml:trace contextRef="#ctx0" brushRef="#br0" timeOffset="43158.56">16293 2190 2512 0,'-2'-10'104'0,"-2"-5"68"16,1-6 89-16,-2-3 44 16,0 1 12-16,1 9-2 15,4 4 8-15,0 10 26 16,4 13 13-16,1 7 0 15,-2 15-145-15,-1 14-181 16,-4 10-229-16,-3 1-895 16,-12 10 0-16,-3-8 0 15,-6-3 0-15</inkml:trace>
  <inkml:trace contextRef="#ctx0" brushRef="#br0" timeOffset="43325.62">16151 2562 5436 0,'0'-2'10'0,"0"0"-3"15,14-5 7-15,17-2 2 16,23-7-12-16,20 1-72 16,21-3-106-16,3 4-223 15,-8-29-572-15,-15 25 0 16,-19-3 0-16,-20-3 0 16</inkml:trace>
  <inkml:trace contextRef="#ctx0" brushRef="#br0" timeOffset="43542.38">16817 2036 5732 0,'3'-3'22'15,"-3"-1"10"-15,0-1 6 16,7 1 82-16,5 2 36 16,0 11 43-16,8 9 38 15,-10 14 8-15,-4 13 1 16,-6 10 0-16,-9 9-137 15,-6 6-160-15,0 0-146 16,3 1-356-16,-1-27-763 16,4 7 0-16,1-15 0 15,5-23 0-15</inkml:trace>
  <inkml:trace contextRef="#ctx0" brushRef="#br0" timeOffset="43919.31">16887 2144 5000 0,'5'-10'49'0,"1"-2"34"16,9-4 31-16,7-3 81 16,15 2 60-16,2 9 23 15,10 5 11-15,-2 6-4 16,-3 5 1-16,-11 3-7 16,-11 7-85-16,-13 2-107 15,-18 6-115-15,-18 5-144 16,-11 6-118-16,-13 1-47 15,-6-1-10-15,5-10 6 16,-3-5 25-16,9-12 70 16,7-7 108-16,10-3 137 15,10-3 58-15,12-1 51 16,11 4 141-16,12 7 80 16,15 8 29-16,13 7 16 15,13 9-24-15,16 2-64 16,0 6-72-16,-6-7-68 15,-12 0-80-15,-15-5-107 16,-17-6-112-16,-12-6-130 16,-8-7-200-1,27-8-868-15,-33-8 0 0,-7-12 0 16</inkml:trace>
  <inkml:trace contextRef="#ctx0" brushRef="#br0" timeOffset="44117.28">17665 1874 8191 0,'0'-2'0'0,"0"-2"0"16,3 1 0-16,-3 1 0 16,3 0 0-16,8 4-7 15,2 7-253-15,1 5-158 16,9 12-359-16,-16 2-568 15,-13 4 0-15,-12-2 0 16,-9-1 0-16</inkml:trace>
  <inkml:trace contextRef="#ctx0" brushRef="#br0" timeOffset="44579.49">17476 2122 6092 0,'0'0'46'15,"0"0"-11"-15,3 0 9 0,7 0 56 16,14 0 19-16,12-2 10 15,11 1 0 1,3 1-20-16,1-2-34 0,-9 0-56 16,-9 0-73-16,-10 1 13 15,-9-1-17-15,-10 1-68 16,-4 1-33-16,0 1-36 16,-4 2-25-16,-9 4 16 15,-1 3 34-15,-6 4 54 16,-3 3 28-16,1 1-1 15,8 0 4-15,1 0 17 16,4 0 8-16,6-2 24 16,3 1 26-1,4 0 13-15,8-1 12 0,3 4 15 16,3-2 8-16,0 3 12 16,-7-3 32-1,-8 7 18-15,-12 1 48 16,-5 4 32-16,-5-2 12 15,3 1-3-15,0-3-19 16,5-4-37-16,5-6-79 16,6-6-30-16,0-3-52 15,13-5-100-15,15-4-200 0,11-18-880 16,15 3 0 0,8-9 0-16,-5-6 0 15</inkml:trace>
  <inkml:trace contextRef="#ctx0" brushRef="#br0" timeOffset="44673.34">18087 2361 5572 0,'0'-9'28'0,"0"-1"19"16,0-2-57-16,3-2-123 15,10-1-206-15,1-24-694 16,6 22 0-16,7-5 0 16</inkml:trace>
  <inkml:trace contextRef="#ctx0" brushRef="#br0" timeOffset="45116.44">18630 2031 4280 0,'3'-5'63'0,"3"-3"50"0,5 3 47 15,1 0 23-15,2 0 42 16,4 5 46-16,-5 9 54 16,-4 2 47-16,-6 11 19 15,-15 6 0-15,-5 12-63 16,-13 0-50-16,-10 9-47 15,-7-4-23-15,0-1-100 16,-2-1-200-16,-5 0-148 16,5-2-111-16,-6-3-62 15,2-9 28-15,8-10 57 16,6-12 66-16,9-10 33 16,12-15 10-1,11-8 59-15,10-2 152 16,8-7 99-16,10 0 81 15,8 5 106-15,7 3 58 16,6 12-9-16,9 11-64 16,6 12-34-16,-1 13-10 15,-2 7-1-15,-1 6 3 16,-5 6-9-16,-12 0-255 16,-10-1-234-16,4-4-441 15,-24-8-635-15,-9-15 0 16,-7-12 0-16,-6-18 0 15</inkml:trace>
  <inkml:trace contextRef="#ctx0" brushRef="#br0" timeOffset="45256.55">18559 1997 8191 0,'0'-2'0'16,"0"-2"0"-16,0 1 0 15,10 2 0-15,0 5 0 16,7 11-78-16,1 10-279 15,42 13-1194-15,-42 3 0 16,-15 0 0-16,0-1 0 16</inkml:trace>
  <inkml:trace contextRef="#ctx0" brushRef="#br0" timeOffset="45418.16">19333 2602 8191 0,'3'2'0'16,"-3"1"0"-16,0 1-122 16,0 5-226-16,30 6-1196 15,-31-1 0-15,-5 0 0 16,-8-6 0-16</inkml:trace>
  <inkml:trace contextRef="#ctx0" brushRef="#br0" timeOffset="45708.61">19920 2174 8191 0,'0'-8'0'16,"-3"-2"0"-16,0 2 0 15,2 0 0-15,-10-1 0 16,-9 22 0-16,-13 13 0 16,-9 17 0-16,-8 14 0 15,-1 15-72-15,11 4-201 16,13-1-143-16,13-1-260 16,17-40-674-16,11 8 0 15,11-24 0-15,14-20 0 16</inkml:trace>
  <inkml:trace contextRef="#ctx0" brushRef="#br0" timeOffset="45912.71">20009 2197 8191 0,'0'-5'0'16,"0"3"0"-16,3 0 0 16,3 5 0-16,8 11 0 15,8 12 0-15,15 15 0 16,6 11 0-16,8 3 0 15,3-1-34-15,-1-5-231 16,-11-5-174-16,2-10-350 16,-16-11-543-16,-14-13 0 15,-8-14 0 1,-3-14 0-16</inkml:trace>
  <inkml:trace contextRef="#ctx0" brushRef="#br0" timeOffset="46084.56">20428 2163 6116 0,'0'-7'164'0,"-2"2"43"16,1-2 1-16,-2 4-1 0,-7 3 1 16,-15 17-1-16,-13 15 1 15,-13 11-1-15,-11 14-81 16,-2 11-240-16,14 7-614 16,-3-5-675-16,11-6 0 15,21-11 0 1,18-20 0-16</inkml:trace>
  <inkml:trace contextRef="#ctx0" brushRef="#br0" timeOffset="46228.1">20695 2547 8191 0,'0'-3'0'0,"0"-1"0"16,0 1 0-16,0 2-209 15,4 1-247-15,5-3-1049 16,10 7 0-16,7-4 0 15,2-4 0-15</inkml:trace>
  <inkml:trace contextRef="#ctx0" brushRef="#br0" timeOffset="46464.39">21034 2228 7072 0,'0'-4'-22'0,"2"2"-20"15,5 0 99-15,17 6 55 16,14 9 0-16,13 15-1 16,14 13 1-16,-2 7 0 15,-7 7 0-15,-12-3-42 16,-10-2-142-16,-10-7-85 16,-9-7-225-16,3-6-393 15,-15-12-509-15,1-10 0 16,0-12 0-16</inkml:trace>
  <inkml:trace contextRef="#ctx0" brushRef="#br0" timeOffset="46657.05">21561 2174 6008 0,'0'-9'122'16,"0"-4"97"-16,-2 2-1 16,-1-2 0-16,-9 4 1 15,-19 18-1-15,-16 11 0 16,-15 16 0-16,-10 8 1 15,-6 14-19-15,7 1-348 16,12 3-265-16,23-5-330 16,11-12-611-16,20-14 0 15,22-18 0-15,23-21 0 16</inkml:trace>
  <inkml:trace contextRef="#ctx0" brushRef="#br0" timeOffset="46873.38">21770 2030 8191 0,'2'-4'0'16,"-2"1"0"-16,1 2 0 16,2 9 0-16,0 11 0 0,-1 18 0 15,-8 15 0 1,-11 16 0-16,-6 7 0 16,-10 7 0-16,-9-2 0 15,3-1-97-15,1-6-188 16,5-5-170-16,11-22-1015 15,13-6 0-15,13-19 0 16,20-21 0-16</inkml:trace>
  <inkml:trace contextRef="#ctx0" brushRef="#br0" timeOffset="47193.75">22548 2231 8076 0,'0'-11'11'16,"0"-1"1"-16,-3 1-1 16,3-2 1-16,0 1-1 0,-6 9 1 15,-9 6-1 1,-12 9 1-16,-13 9-1 16,-14 11 1-16,-10 12-12 15,-2 6 0-15,6 2 0 16,7 3 0-16,11-3 0 15,16-7 0-15,17-5 0 16,12-4 0-16,18-9-8 16,15-1-182-16,17-6-90 15,16-5-174-15,17-10-997 16,-12-7 0-16,-14-6 0 16,-19-12 0-16</inkml:trace>
  <inkml:trace contextRef="#ctx0" brushRef="#br0" timeOffset="47360.14">22198 2485 8028 0,'0'-2'16'0,"0"-1"-18"15,3 1-2-15,9-1 20 16,16 2 0-16,19-1 1 16,18 2-54-16,13 2-163 15,9-2-116-15,-1 2-173 16,-2-12-920-16,-8 10 0 15,-15-4 0-15</inkml:trace>
  <inkml:trace contextRef="#ctx0" brushRef="#br0" timeOffset="47670.41">22944 2241 5452 0,'0'-4'38'15,"0"0"2"-15,0 2-5 16,0-2 14-16,0 3 27 16,0 11 84-16,0 5 75 15,-4 11 39-15,-8 10 0 16,-3 14 0-16,-9 5-39 16,-11 5-1-16,-3 2 5 15,-5 4-14-15,1-4-27 16,2 1-84-16,7-6-274 15,8-6-120-15,11-13-97 16,5-6-150-16,15-31-834 16,4 2 0-16,7-17 0 15,4-12 0-15</inkml:trace>
  <inkml:trace contextRef="#ctx0" brushRef="#br0" timeOffset="48067.82">22965 2256 5568 0,'0'-11'28'16,"3"-3"111"-16,3-2 51 16,5-2 32-16,10 1 40 15,12 11 0-15,8 9 1 16,11 8-1-16,1 9 0 16,-6 9 1-16,-8 3-54 15,-18 3-168-15,-9-1-155 16,-24 0-98-16,-15-4-54 15,-17-3 0-15,-10-5 2 16,-8-4 6-16,-1-11 13 16,8-4 23-16,6-4 88 15,14-5 163-15,8 0 121 16,11 2 29-16,10 2 86 16,9 6 1-16,6 8-2 15,12 12-6-15,8 7-13 16,12 13-23-16,9 8-63 15,11 5-106-15,2 0-17 16,-1 1 37-16,-7-5-71 16,-5-3-2-16,-9-11-218 15,-11-3-309-15,-2-12-962 16,-5-15 0-16,1-10 0 16,8-11 0-16</inkml:trace>
  <inkml:trace contextRef="#ctx0" brushRef="#br0" timeOffset="48239.77">24186 3190 8191 0,'2'0'0'0,"-2"1"0"16,1-1 0-16,-1 3 0 15,2-2-72-15,-2 2-369 16,-5-74-1094-16,-7 71 0 15,-6-7 0-15,-9-3 0 16</inkml:trace>
  <inkml:trace contextRef="#ctx0" brushRef="#br0" timeOffset="59140.01">12800 2985 4860 0,'0'-2'79'16,"0"-5"39"-16,0 0 66 15,0 0 57-15,0-3 31 16,0 6 7-16,0 1 9 15,0 2 4-15,0-1-4 16,0 2-4-16,0 0-71 16,0 0-30-16,4 0-44 15,-4 3-46-15,6 0-32 16,3 2-7-16,6 1-9 16,12 0-4-16,6-1 4 15,9-3 4-15,11 0-8 16,5-2-9-16,6 0-22 15,-1 0-10-15,0-2 0 16,-4 2 0-16,-11 0 0 16,-6 0 0-16,-10 0 0 15,-8-2 0-15,-8 1 0 16,-2 1 0-16,-10-2 0 16,1 1 0-16,-4 0 0 15,-1 1 0 1,0-2 0-16,0 1-172 0,0 5-182 15,56 2-1179-15,-53-2 0 16,-4-3 0 0</inkml:trace>
  <inkml:trace contextRef="#ctx0" brushRef="#br0" timeOffset="62837.94">918 9795 5880 0,'0'-7'35'16,"0"0"36"-16,2 0 37 16,-2-1 11-16,0-1-1 15,2 7-3-15,-2 2-15 16,1-3-13-16,3 3 7 16,1 4 20-16,5 7 12 15,7 8 3-15,-2 17-6 16,0 19-11-16,-6 16 1 15,-4 16 3-15,-4 8 15 16,-1 4 14-16,2-6-9 16,-1-9-18-16,8-13-49 15,3-12-37-15,0-16-35 16,8-14 0-16,2-15 3 16,4-14 0-16,6-19-5 15,8-21-3-15,-2-16 0 16,1-18-4-16,-1-8 0 15,-2-6 9-15,-6 1 4 16,-4 2 0 0,-2 14-2-16,-8 14 1 15,-7 14-1-15,-4 15-57 16,-4 12-152-16,1 9-154 16,-2 9-386-16,-11 6-601 15,-10 7 0-15,-9 3 0 16</inkml:trace>
  <inkml:trace contextRef="#ctx0" brushRef="#br0" timeOffset="63025.84">1078 10176 6808 0,'0'0'0'0,"0"0"-15"15,7 0 2 1,7 0-3-16,5-3-65 15,10 2-88-15,6-1-135 16,4 6-279-16,-6-5-542 16,-6 2 0-16,-8 1 0 15,-6-4 0-15</inkml:trace>
  <inkml:trace contextRef="#ctx0" brushRef="#br0" timeOffset="63304.07">1517 10130 7032 0,'2'0'42'16,"-2"0"-14"-16,1 0-23 16,5 3 11-16,7 7 11 15,8 8 3-15,9 15-5 16,7 7-22-16,4 7-63 15,1 2-55 1,-4-2-107-16,-2-4-71 16,-10-4-74-16,-6-7-210 0,-9-19-537 15,-6-1 0-15,-8-9 0 16,-3-16 0-16</inkml:trace>
  <inkml:trace contextRef="#ctx0" brushRef="#br0" timeOffset="63502.34">1837 10102 5820 0,'0'-5'28'0,"0"-1"9"16,-2-1 3-16,-1 4 8 15,-5 2 12-15,-8 15-2 16,-8 10-1 0,-9 13-7-16,-8 11-6 0,-5 12-34 15,3-4-70 1,2 4-98-16,13-8-302 15,10-14-654-15,10-9 0 16,11-15 0-16,12-17 0 16</inkml:trace>
  <inkml:trace contextRef="#ctx0" brushRef="#br0" timeOffset="63652.65">2025 10247 7296 0,'0'-2'43'0,"0"-1"-6"15,-3 3-17-15,-2 2-98 16,0 5-164-16,1 8-259 16,2-57-814-16,0 58 0 15,7-5 0-15</inkml:trace>
  <inkml:trace contextRef="#ctx0" brushRef="#br0" timeOffset="64132.27">2386 9949 6684 0,'3'-5'39'0,"-3"2"-31"16,0 0-23-16,0 0 9 16,0 10-1-16,3 14-30 15,-3 11-24-15,0 6-9 16,3 10-12-16,-1-3-25 15,4 1-81-15,1-10 3 16,0-10 20-16,0-9 9 16,3-9 12-16,4-11 38 15,-2-13 41-15,4-9 38 16,-2-7 26-16,-1-8 30 16,-2-8 49-16,-2-1 32 15,0 1 12-15,-5 6-2 16,1 9-19-16,-2 12-18 15,-3 10-17-15,3 11 36 16,-1 12 31-16,-1 14 25 16,1 15 21-16,-2 15 14 15,-7 13-15-15,0 6-12 16,1 3 10-16,-1-6 6 16,-1-2-21-16,3-10-110 15,2-9-143-15,0-8-88 16,0-8-119-16,3-7-126 15,8-9-915-15,-7-12 0 16,-1-10 0-16,2-12 0 16</inkml:trace>
  <inkml:trace contextRef="#ctx0" brushRef="#br0" timeOffset="64579.31">3147 9941 4256 0,'0'-6'81'0,"0"0"47"16,0-3 32 0,0 2 18-16,0 0 7 15,0 4 24-15,-1 3 16 16,-9 9 14-16,-7 8 12 16,-13 14 5-16,-3 11-74 15,-9 14-33-15,4 5-22 16,5 4-9-16,9-2 65 15,7 0-42-15,8-7-47 16,12-4-68-16,9-11-69 16,8-9-32-16,7-11-33 15,12-9-61-15,0-11-104 16,6-11-224-16,-1-43-707 16,-11 22 0-16,-9-8 0 15,-13-8 0-15</inkml:trace>
  <inkml:trace contextRef="#ctx0" brushRef="#br0" timeOffset="64747">2961 10203 7436 0,'0'0'-13'0,"0"0"-44"16,6 3 4-16,14-3 0 15,13 0-35-15,16-3-78 16,15 1-97-16,2-4-120 15,18-1-889-15,-35-1 0 16,-12-3 0-16</inkml:trace>
  <inkml:trace contextRef="#ctx0" brushRef="#br0" timeOffset="65600.48">3849 9837 4404 0,'2'-6'81'0,"-1"-4"54"15,-1 1 21-15,0-1 17 16,3-1 21-16,-3 5 19 15,0 6 9-15,0 0 56 16,-7 10 45-16,-3 15 20 16,-7 11-69-16,-6 17-40 15,-1 10-18 1,0 9-16-16,7-6-15 16,8-3-19-16,6-7-10 15,5-7-55-15,8-8-46 16,2-9-19-16,11-7-13 15,5-9-13-15,5-7-4 16,5-6 1-16,1-8-21 16,-6-4-31-16,-7-4-68 15,-11-3-66-15,-9-2-60 16,-19-6-38-16,-10-1-4 16,-16 2 10-16,-10 3 18 15,-6 4 38-15,-1 7 75 16,11 4 81-16,12 4 87 15,12-1 66-15,12 2 21 16,6 0 26-16,15-1 12 16,12-3-11-16,13-1-34 15,14-7-52-15,11 3-63 16,0-1-58-16,-7 5-19 16,-9 2-1-16,-8 6 64 15,-8 5 38-15,-11 3 28 16,-8 6 25-16,-8 6 39 15,0 9 25-15,-6 0 6 16,-2 7 30-16,-4 1-1 16,-1 2 1-16,1-4-32 15,0 1-162-15,6-6-170 16,1-1-273-16,2-5-964 16,0-11 0-16,8-7 0 15,4-16 0-15</inkml:trace>
  <inkml:trace contextRef="#ctx0" brushRef="#br0" timeOffset="65726.03">4706 10447 6600 0,'0'-3'71'0,"0"0"20"16,0 2-1-16,0-1-41 16,0 0-113-16,0 3-184 15,0-5-1069-15,-5 4 0 16,-6-2 0-16,-8-2 0 15</inkml:trace>
  <inkml:trace contextRef="#ctx0" brushRef="#br0" timeOffset="66560">1966 10854 5780 0,'0'-4'42'0,"0"-3"18"0,0 2 10 16,-6 3 42-16,-2 7 36 16,-8 15 25-16,-2 14 15 15,-8 15 13-15,2 8 7 16,-1 7-1-1,6 0-42-15,3 1-75 16,4-8-147-16,6 0-213 16,6-6-358-16,4-11-669 15,4-19 0-15,3-14 0 16,2-18 0-16</inkml:trace>
  <inkml:trace contextRef="#ctx0" brushRef="#br0" timeOffset="66733.08">1987 11045 6616 0,'2'-5'48'0,"-2"0"-44"0,6 1 6 16,8 3 26-16,11 6 12 15,15 12 1-15,13 12-24 16,6 5-75-16,1 14-58 16,-4-2-108-16,-11 3-192 15,9-10-802-15,-33-3 0 16,-12-14 0-16,-9-12 0 15</inkml:trace>
  <inkml:trace contextRef="#ctx0" brushRef="#br0" timeOffset="66916.81">2386 10952 6228 0,'-3'-3'60'15,"3"-1"-12"-15,-3 3 4 16,-3 3 14-16,-5 10 0 15,-2 15-16-15,-13 12-30 16,-4 13-52-16,-5 7-102 16,-2 8-156-16,10-4-936 15,1 2 0-15,10-10 0 16,11-19 0-16</inkml:trace>
  <inkml:trace contextRef="#ctx0" brushRef="#br0" timeOffset="67065.23">2606 11217 6996 0,'1'-2'32'16,"1"-1"-22"-16,-1 0-98 15,1 2-120-15,-1-1-188 16,8-30-873-16,2 34 0 16,-2-6 0-16,4-2 0 15</inkml:trace>
  <inkml:trace contextRef="#ctx0" brushRef="#br0" timeOffset="67516.62">3082 10923 6916 0,'0'-4'64'0,"0"-2"5"0,0 4-4 16,0 1 4-16,-2 7-6 15,-1 11-13 1,-2 10-42-16,1 4-43 15,1 8-62-15,0-3-47 16,3 1-119-16,0-9-49 16,0-1-5-16,4-11 5 15,2-10 10-15,6-9 18 16,5-11 73-16,-1-8 85 16,0-7 104-16,1-5 74 15,-4-4 67-15,-4-1 79 16,1 2 58-16,-5 7 32 15,-4 6 12-15,1 9-4 16,-2 9-8-16,0 9 0 16,0 15-41-16,1 13-28 15,-1 18-13-15,-1 10-33 16,-1 15-49-16,2 1-42 16,-1-3-14-16,1-7-3 15,0-6-22-15,0-15-103 16,0-8-96-16,0-15-101 15,0-6-232-15,0-21-956 16,1-11 0-16,1-15 0 16,1-24 0-16</inkml:trace>
  <inkml:trace contextRef="#ctx0" brushRef="#br0" timeOffset="67730.33">3376 10825 6316 0,'2'-2'40'0,"1"-1"20"15,3 8 41-15,10 5 23 16,4 11 11-16,3 10-5 16,4 10-19-16,-6 5-10 15,-12 6-61-15,-9 0-70 16,-14 11-104 0,-13-2-118-16,-6 6-140 15,20-8-878-15,-22-9 0 16,11-13 0-16</inkml:trace>
  <inkml:trace contextRef="#ctx0" brushRef="#br0" timeOffset="68044.62">4037 10942 5676 0,'0'-9'51'0,"0"1"30"16,0-1 43-16,0 0 35 15,-1 2 7-15,-10 7-2 16,-8 7-3 0,-13 10 3-16,-9 11-10 15,-4 11 7-15,-1 12-59 16,3 2-31-16,12 3-48 16,8-2-40-16,14-1-15 15,4-8-37-15,10-3-34 16,7-7-26-16,11-9-4 15,4-8-58-15,13-8-90 16,10-9-165-16,5-35-725 16,-3 10 0-16,-10-9 0 15,-16-5 0-15</inkml:trace>
  <inkml:trace contextRef="#ctx0" brushRef="#br0" timeOffset="68212.75">3798 11140 6760 0,'0'0'3'16,"0"0"-37"-16,3 0 0 16,9 2 10-16,13 1-10 15,15-3-36-15,18 2-40 16,13-2-127-16,9 0-249 16,-6-18-660-16,-5 9 0 15,-19-5 0-15,-16-5 0 16</inkml:trace>
  <inkml:trace contextRef="#ctx0" brushRef="#br0" timeOffset="68461.42">4245 10872 5976 0,'0'-5'75'0,"0"-1"15"16,-3 3 3-16,3-3-5 15,-3 2 26-15,3 9 47 16,0 8 14-16,-3 10 30 15,-3 13 14-15,-9 16-1 16,0 8-72-16,-6 6-27 16,0 3-85-16,-1 6-114 15,6-5-124 1,2-4-154-16,4-12-94 0,9-15-292 16,-1-23-431-16,7-17 0 15,2-19 0-15</inkml:trace>
  <inkml:trace contextRef="#ctx0" brushRef="#br0" timeOffset="68825.19">4253 10843 5876 0,'2'-7'67'0,"0"-1"5"16,1 0 20-16,9-2 68 16,12 2 38-1,9 10 21-15,9 4 9 0,8 8-9 16,-8 5 3-16,-12 8-7 15,-15 5-94-15,-16 4-66 16,-20 4-124 0,-16 4-124-16,-10 0-118 15,-9 2-51-15,0-10 1 16,5-8 80-16,9-14 77 16,16-6 68-16,10-8 35 15,10-3 76-15,6 3 204 16,12 4 86-16,9 10 79 15,20 7 31-15,16 10-11 16,16 6-70-16,3 5-81 16,2 4-60-16,-12-5-10 15,-12-2-13-15,-19-7-133 16,-15-7-138-16,-15-7-201 16,20-2-1193-16,-52-12 0 15,-16-6 0-15</inkml:trace>
  <inkml:trace contextRef="#ctx0" brushRef="#br0" timeOffset="69546.9">1480 11931 5400 0,'-2'0'35'15,"1"0"64"-15,1 0 50 16,-2 0 36-16,2 0-3 15,0 0 9-15,11 0 40 16,10 1 41-16,12 1 7 16,21-1 1-16,20 2-37 15,9 1-62-15,9-1-51 16,4-1-36-16,-7 3 3 16,-8-3-9-16,-16 0-40 15,-17-1-41 1,-17 2-7-16,-14-1 0 15,-12-2 0-15,-5 4-127 16,-11-2-185-16,-13 2-158 16,-6 5-339-16,-24 5-485 15,-16 1 0-15,-7-1 0 16,-2 0 0-16</inkml:trace>
  <inkml:trace contextRef="#ctx0" brushRef="#br0" timeOffset="69931.05">1382 12205 3988 0,'0'0'42'16,"0"0"24"-16,0 0 7 16,0-2 20-16,2 0 49 15,5 0 49-15,5 0 32 16,12-3 39-16,12 1 32 15,14 1 30-15,9-1-24 16,7 0 3-16,5-2 11 16,4 0-3-16,3-1-35 15,-7 2-47-15,-3 1-31 16,-8 1-40-16,-12 2-32 16,-13 0-30-16,-10-1-18 15,-10 1-27-15,-4 1-17 16,-8-2-18-1,-3 2-13-15,0 0-3 16,3 0 0-16,-3 0-27 16,0 0-82-16,0 2-156 15,-5 1-188-15,19 4-1014 16,-31-6 0-16,-5-1 0 16,-4-11 0-16</inkml:trace>
  <inkml:trace contextRef="#ctx0" brushRef="#br0" timeOffset="70259.5">2025 11758 6068 0,'0'-4'32'0,"0"0"-26"16,3 1 7-16,7 0 18 15,8 7 18-15,12 8 4 16,15 4 3-16,7 7 2 15,8 7 0-15,-3-1 9 16,-3 1-14-16,-1 2 50 16,-9-3 14-16,-8-3 14 15,-8-5 3-15,-10 0 26 16,-10-6-4-16,-13 5-2 16,-13 5-6-16,-16 5-85 15,-13 8-160-15,-10 4-173 16,1 6-344-16,2-7-731 15,9-7 0-15,3-13 0 16,12-11 0-16</inkml:trace>
  <inkml:trace contextRef="#ctx0" brushRef="#br0" timeOffset="72186.73">2984 11737 6588 0,'-5'-4'118'0,"0"1"42"15,-4 1 1-15,-2 0-1 16,-3 2 0-16,-1 11 0 16,0 7 1-16,-3 13-1 15,3 14 0-15,-2 9 1 16,5 8-119-16,0 1-42 15,6 1 0-15,3-5 0 16,2-2-62-16,4-12-167 16,4-6-114-16,2-8-119 15,41-16-957-15,-26-11 0 16,0-15 0-16</inkml:trace>
  <inkml:trace contextRef="#ctx0" brushRef="#br0" timeOffset="72493.33">3003 11844 7168 0,'2'-2'29'15,"1"0"-43"-15,0-1-33 16,10 3 1-16,7-2 7 16,14 0 1-16,13-5 2 15,5 0 2-15,3-4 1 16,-7-2-5-16,-13 5-28 15,-8 1 46-15,-15 3 52 16,0 4 34-16,-6 1 32 16,-5 8 28-16,1 6 11 15,-1 10 0-15,-1 6-2 16,-1 9 5-16,-2-1 0 16,-2 5-64-1,-2-4-143-15,2-4-163 16,1 0-191-16,4-15-1010 15,-3 1 0-15,-3-12 0 16</inkml:trace>
  <inkml:trace contextRef="#ctx0" brushRef="#br0" timeOffset="72676.39">3196 11936 6284 0,'0'-1'-19'15,"3"1"-5"-15,6 0 3 16,12 0 1-16,9 0-44 16,15 0-119-16,5 0-337 15,-5-6-566-15,-18 6 0 16,-18 2 0-16,-17 2 0 16</inkml:trace>
  <inkml:trace contextRef="#ctx0" brushRef="#br0" timeOffset="72864.67">3104 12123 6008 0,'0'0'-1'0,"2"0"0"15,11 0 4-15,8-2 3 16,19-3 1-16,12-1-61 16,10-3-117-16,-2 3-186 15,-4-26-731-15,-20 25 0 16,-12 4 0-1</inkml:trace>
  <inkml:trace contextRef="#ctx0" brushRef="#br0" timeOffset="73497.28">3889 11905 3868 0,'-1'-3'78'16,"1"-4"35"-16,-4-5 27 15,1-1 34-15,0-3 31 16,0 1 14-16,0 2 28 16,-2 0 57-16,-1 4 28 15,-3 2 16-15,-3 4-77 16,-7 8-36-16,-4 11-17 15,-4 9-32-15,-2 14-35 16,7 9-4-16,8 6-33 16,11 0-78-16,3-2-96 15,6-11-62-15,8-4-11 16,2-17 0-16,8-8-7 16,2-17 0-16,1-10 4 15,2-15-4-15,-7-4 36 16,-5-5 50-1,-4-3 90-15,-5 5 78 0,-4 8 16 16,-2 5-12-16,1 9-34 16,1 9 24-16,1 7 17 15,4 4-10-15,2 7-27 16,3 5-61 0,2 4-93-16,0 4-93 15,-5 1-123-15,-4-2-89 16,5-2-228-16,-10-9-539 15,1-8 0-15,-3-7 0 16,3-10 0-16</inkml:trace>
  <inkml:trace contextRef="#ctx0" brushRef="#br0" timeOffset="73958.42">4472 11833 5608 0,'0'-7'66'0,"0"2"57"16,0-4 40-16,0 1 37 15,0-1-5-15,0 8 4 16,-4-1 1-16,-11 7 5 16,-11 8 7-16,-9 10-1 15,-5 5-62-15,-2 13-38 16,7 2-32-16,8 3-25 15,9-2 6-15,9 1-1 16,4-6-12-16,10-6-42 16,10-4-36-16,9-9-60 15,9-4-89-15,8-5-113 16,7-5-144-16,12-9-945 16,-22-8 0-16,-14-11 0 15,-12-7 0-15</inkml:trace>
  <inkml:trace contextRef="#ctx0" brushRef="#br0" timeOffset="74132.7">4281 12035 7580 0,'-1'-3'24'16,"1"3"-51"-16,7 0 17 16,13-1-6-16,13-3-6 15,18-3-111-15,11 0-65 16,4-2-107-16,-9 2-119 15,14 2-869-15,-38-1 0 16,-11 1 0-16,-8-4 0 16</inkml:trace>
  <inkml:trace contextRef="#ctx0" brushRef="#br0" timeOffset="74505.16">4814 11833 6104 0,'0'-7'88'16,"0"3"30"-16,0-3 26 15,0 4 16-15,0-4 10 16,0 7-1 0,-7-1-22-16,-7 5-28 15,-10 7 6-15,-11 3-1 16,-1 10-101-16,-3 2-42 16,9 2-62-16,10-3-75 15,12 1-23-15,7-7-4 16,10 2 15-16,9-4 25 15,6-4-6-15,8 1-4 16,8-4 15-16,3 1 14 16,-2-2 40-16,-1-1 63 15,-7 0 16-15,-9 1 13 16,-12-7 16-16,-9 5 18 16,-10 4-5-16,-16-1-13 15,-7 8-28-15,-11 3-61 16,-11 6-107-16,-1-3-199 15,5-25-711-15,1 14 0 16,10-9 0-16,10-19 0 16</inkml:trace>
  <inkml:trace contextRef="#ctx0" brushRef="#br0" timeOffset="74726.22">4948 11696 5852 0,'3'-5'10'15,"3"5"32"-15,6 6 27 16,6 11 39-16,8 11 9 16,-2 13 10-16,-6 13 8 15,-11 11-17-15,-10 5-59 16,-12 6-62-16,-7-1-95 16,-4 0-160-16,8-8-396 15,-12-12-470-15,3-13 0 16,1-19 0-16,8-18 0 15</inkml:trace>
  <inkml:trace contextRef="#ctx0" brushRef="#br0" timeOffset="75537.84">5496 11780 5536 0,'0'-8'90'16,"-2"-2"45"-16,-1-1 51 16,0 0 44-16,-1 0 25 15,-5 8 10-15,-1 7 0 16,-7 14 1-16,-3 11-1 16,-6 16 1-16,1 18-91 15,5 6-45-15,8 5-50 16,6-3-44-16,3-3-27 15,8-9-87-15,2-11-138 16,5-7-132-16,17-11-423 16,-3-13-584-1,1-17 0-15,0-14 0 16,0-19 0-16</inkml:trace>
  <inkml:trace contextRef="#ctx0" brushRef="#br0" timeOffset="75807.7">5590 11843 6084 0,'0'-4'43'0,"0"2"-40"16,4-2 1-16,6 2 24 15,11 2 11-15,14 9 21 16,13 8 8-16,12 9 11 15,2 8 6-15,-5 11-4 16,0 6-77-16,-4 2-16 16,-12 0-65-16,-10-2-140 15,-8-8-133-15,-7-12-834 16,-11-8 0-16,-7-14 0 16,-2-13 0-16</inkml:trace>
  <inkml:trace contextRef="#ctx0" brushRef="#br0" timeOffset="76011.02">6059 11831 5768 0,'-5'-9'100'0,"-1"2"59"0,-1 0 10 15,-2-1 1 1,-8 2 2-16,-4 17 6 0,-8 10 1 16,-7 9-24-16,-10 14-40 15,5 5-83 1,2 3-185-16,10-3-192 15,13-4-306-15,14-14-558 16,7-15 0-16,19-14 0 16,7-18 0-16</inkml:trace>
  <inkml:trace contextRef="#ctx0" brushRef="#br0" timeOffset="76266.83">6453 11768 5640 0,'0'-6'66'0,"0"-1"30"16,-2 0-12-16,2 1-6 16,0-2-15-16,-1 8 10 15,-2 6 12-15,-7 5 1 16,-7 10 5-16,-4 10 7 16,-9 8-65-16,1 2-42 15,-1 5-45-15,2 0-82 16,5-1-99-16,6-2-232 15,5-47-651-15,5 27 0 16,1-15 0-16,4-14 0 16</inkml:trace>
  <inkml:trace contextRef="#ctx0" brushRef="#br0" timeOffset="76436.95">6245 11839 5888 0,'0'-6'53'0,"0"-1"-12"16,0 2-19-16,3-1 8 15,4 3 34-15,6 13 13 16,2 10 8-16,1 8-8 16,-2 10-33-16,-4 8-58 15,-7 2-165-15,-3 0-129 16,0-8-868-16,-4 3 0 16,-8-11 0-16</inkml:trace>
  <inkml:trace contextRef="#ctx0" brushRef="#br0" timeOffset="76609.37">6105 11939 6140 0,'0'-4'-7'0,"2"1"2"0,10-2 5 16,15 0 13-16,17-2-14 16,14 3-27-16,10 3-99 15,-4 1-132-15,26 1-886 16,-48 3 0-16,-22-1 0 15,-4-1 0-15</inkml:trace>
  <inkml:trace contextRef="#ctx0" brushRef="#br0" timeOffset="77362.07">6929 11914 5068 0,'0'-1'90'0,"-2"-1"58"16,-1-1 36-16,0 0 16 15,0-2 20-15,-1-2 0 16,0-1 10-16,0-3 3 16,0-2-3-16,-5-2 17 15,2 0-101-15,-7-1-41 16,-2 2-33-16,-5 3-13 16,0 4-13-16,-8 6 2 15,2 9 12-15,-4 10 2 16,1 11 20-16,6 13-16 15,3 13 10-15,12 4-16 16,4 7-6-16,13-4-38 16,8-5-41-16,5-8-29 15,7-14-23-15,6-13-23 16,1-14-28-16,-2-17 4 16,0-14 9-16,-7-9 15 15,-2-9 6-15,-8-8 62 16,-5 1 77-16,-5 6 53 15,-2 5 2-15,-4 11 17 16,0 13 10-16,0 7-3 16,4 6-9-1,-2 6-14-15,0 13-5 16,1 5-54-16,0 7-177 16,0 7-170-16,0 1-162 15,3-4-979-15,6-12 0 16,1-12 0-16,7-11 0 15</inkml:trace>
  <inkml:trace contextRef="#ctx0" brushRef="#br0" timeOffset="77551.23">7200 11924 7368 0,'0'-4'82'0,"0"-1"-13"15,3 3-29 1,4-1 16-16,10-1 4 15,10 3 0-15,17-2-21 16,10 1-71-16,0-5-99 16,-3 1-98-16,-14 4-232 15,-15 0-923-15,-13 4 0 16,-18 0 0-16,-21 1 0 16</inkml:trace>
  <inkml:trace contextRef="#ctx0" brushRef="#br0" timeOffset="77722.48">7093 12106 6684 0,'0'0'30'16,"1"0"7"-16,8 1 14 15,14-1 9-15,16-1-3 16,17-3-38-16,11 0-97 16,6-5-107-16,-8 4-156 15,-10-16-925-15,-17 13 0 16,-16-4 0-16,-10 0 0 15</inkml:trace>
  <inkml:trace contextRef="#ctx0" brushRef="#br0" timeOffset="78443.57">7880 11840 5252 0,'0'-5'80'0,"-1"-4"14"0,-4 1 35 16,2-5 25-16,-3-2 26 15,-4 2 20-15,0 0 9 16,-3 0 25-16,-4 2 8 16,-8 4 5-1,-5 6-80-15,-3 9-6 16,-2 7-36-16,-1 17-5 0,6 10-22 16,3 11-13-1,10 4-9-15,13 6-44 0,7-5-40 16,8-5-23-16,12-8-23 15,0-13-3-15,7-14 6 16,3-14-20 0,0-15 7-16,-1-13-3 15,-2-11 7-15,-5-8 25 16,-7-6 54-16,-9 1 29 16,-2 0 46-16,-4 7 3 15,1 10-7-15,-4 7-8 16,0 12-3-16,3 9-3 15,0 11-7-15,3 10-7 16,3 8-19-16,0 8-14 16,-3 5-63-16,-2-1-138 15,1-3-137-15,0-4-127 16,1-5-1008-16,-1-14 0 16,2-12 0-16,-1-15 0 15</inkml:trace>
  <inkml:trace contextRef="#ctx0" brushRef="#br0" timeOffset="78614.9">8000 11687 7432 0,'3'-4'36'0,"-3"0"-36"16,5 1-6-16,10-1-3 16,9 0-27-16,11 4-114 15,10-1-112-15,4 2-157 16,31-1-898-16,-42 0 0 15,-15-1 0-15,-13-3 0 16</inkml:trace>
  <inkml:trace contextRef="#ctx0" brushRef="#br0" timeOffset="78795.27">8237 11424 7020 0,'0'-3'83'0,"0"-1"-14"16,0 2-13-16,0-1 42 15,1 8 3-15,1 12-4 16,-1 15-16-16,-1 10-91 16,-4 13-153-16,-7 8-198 0,-2-4-1053 15,-5 7 0-15,-1-5 0 16,3-10 0 0</inkml:trace>
  <inkml:trace contextRef="#ctx0" brushRef="#br0" timeOffset="79119.45">8675 11715 5608 0,'0'-7'52'15,"0"0"-5"-15,0 2-6 16,0 0-1-16,0-1 4 16,0 10 6-16,0 5 3 15,-3 7 6-15,-12 12 5 16,-7 6 2-16,-9 9-58 16,-9 5-14-16,-1 2-28 15,4-1-86-15,6-2-113 16,18-4-314-1,3-10-491-15,9-15 0 0,7-12 0 16,7-13 0 0</inkml:trace>
  <inkml:trace contextRef="#ctx0" brushRef="#br0" timeOffset="79339.16">8536 11801 5236 0,'0'-7'84'0,"0"-2"30"15,0 0-13-15,0 0-6 16,5 2 46-16,-1 14 24 15,5 6 27-15,1 12 12 16,3 9 2 0,-3 9 0-16,-2 2-167 15,-5 5-119-15,0 0-163 0,28 0-1049 16,-38-6 0-16,-10-5 0 16</inkml:trace>
  <inkml:trace contextRef="#ctx0" brushRef="#br0" timeOffset="79484.64">8306 11914 7648 0,'0'-6'27'0,"0"4"-40"15,9-2 11 1,17-1 3-16,19-4 4 16,19 6-70-16,16-6-102 0,5 2-96 15,-10 2-165-15,12-2-920 16,-37 1 0-1,-16-2 0-15,-10-2 0 16</inkml:trace>
  <inkml:trace contextRef="#ctx0" brushRef="#br0" timeOffset="79957.31">9071 11685 6364 0,'0'-6'145'0,"0"-1"1"15,0 0-7 1,0 1-21-16,0-2-12 16,-4 12 3-16,1 10 14 15,-2 10 3-15,-4 9 1 16,-2 10-4-16,1 3-163 16,5 2-80-16,4-6-56 15,1-9 1-15,3-9 18 16,4-11-3-16,5-13-19 15,10-12-4-15,1-7 9 16,3-12 17-16,-2-3 27 16,-6-8 119-16,-8 2 114 15,0-2 92-15,-7 7 39 16,-3 8 0-16,0 10 5 16,0 9 0-16,-3 10-8 15,-4 17-14-15,-5 16-11 16,-1 17-38-16,1 16-51 15,0 15-73-15,7 3-44 16,7 3 0-16,5-8 0 16,-2-12 0-16,-1-11-10 15,-1-17-134-15,-1-11-189 16,13-13-436-16,-14-13-618 16,1-21 0-16,-1-17 0 15</inkml:trace>
  <inkml:trace contextRef="#ctx0" brushRef="#br0" timeOffset="80159.23">9421 11526 6156 0,'3'-4'48'16,"2"2"46"-16,8 4 66 16,10 11 44-16,4 8-1 15,7 21 1-15,0 12-1 16,-10 18 1-16,-11 5-1 15,-19 12 1-15,-22 7-144 16,-20 7-219-16,-17-2-243 16,24 0-1074-16,-34-11 0 15,1-15 0-15,9-21 0 16</inkml:trace>
  <inkml:trace contextRef="#ctx0" brushRef="#br0" timeOffset="83471.62">3101 16000 6784 0,'0'-5'120'0,"0"1"21"16,0-2-1-16,-3-1 1 15,3 4 0-15,-6 4-1 16,-2 10 1-16,-5 11 0 16,-2 8 0-16,0 12-1 15,4 7-119-15,1-1-21 16,10-3-2-16,-2 2-141 16,8-8-143-16,2-2-179 15,7-5-994-15,3-12 0 16,-1-13 0-16</inkml:trace>
  <inkml:trace contextRef="#ctx0" brushRef="#br0" timeOffset="83998.76">3336 15874 6784 0,'0'-4'62'16,"0"-1"-1"-16,0 4-10 16,0-4-7-16,0 2 16 15,0 17 13 1,-5 14 8-16,-1 8 3 15,2 11 5-15,-1 5 3 16,4-1-78-16,4-10-27 16,1-7-28-16,1-13-5 15,4-6-3-15,3-10-17 16,0-14-27-16,6-10 0 16,4-9-11-16,-3-11-18 15,0-6 21-15,-5 2 49 16,-5 7 81-16,-6 8 10 15,-2 9-16-15,1 12 40 16,-4 11 73-16,-1 11 14 16,0 16 6-16,-7 10 14 15,-2 17-5-15,-6 6-20 16,1 4-42-16,-1-1-1 16,0-2-47-16,0-5-289 15,24-5-559-15,-12-10-611 16,6-16 0-1,3-13 0-15,12-22 0 0</inkml:trace>
  <inkml:trace contextRef="#ctx0" brushRef="#br0" timeOffset="84144.38">3662 16293 8191 0,'2'-6'0'15,"0"1"0"-15,-2-2 0 16,1 2-100-16,2 1-172 15,0 4-319-15,-2 0-854 16,1-4 0-16,-1-1 0 16,1-7 0-16</inkml:trace>
  <inkml:trace contextRef="#ctx0" brushRef="#br0" timeOffset="84378.57">3947 15959 7072 0,'0'-4'-3'0,"3"0"-37"15,3 2 4-15,4 4 10 16,16 7 5-16,3 12 3 16,10 12-10-16,4 6-28 15,0 10-49-15,-7 0-60 16,-5 4-94-16,-8-4 71 15,-6 0-349-15,-7-41-581 16,-6 22 0-16,-5-20 0 16</inkml:trace>
  <inkml:trace contextRef="#ctx0" brushRef="#br0" timeOffset="84588.45">4215 15923 6588 0,'-2'-8'84'16,"1"-2"54"-16,-1 1-11 15,-1 0-6-15,-3 2 14 16,-7 12 2-16,-10 15 1 16,-14 9-13-16,-6 13-48 15,-12 10-79 1,1 4-144-16,5 1-157 16,10-3-122-16,39-10-933 0,-16-15 0 15,13-18 0-15,9-19 0 16</inkml:trace>
  <inkml:trace contextRef="#ctx0" brushRef="#br0" timeOffset="84798.07">4275 15770 6012 0,'2'-5'8'0,"1"2"4"16,7 3 32-16,10 0 52 15,7 8 37-15,4 12 20 16,-2 9 10-16,-8 16 10 15,-17 7-1-15,-14 16 7 16,-13 4-59-16,-10 5-50 16,-5-4-118-16,1 0-176 15,6-9-274-15,8-13-815 16,3-16 0-16,10-18 0 16</inkml:trace>
  <inkml:trace contextRef="#ctx0" brushRef="#br0" timeOffset="85364.68">5083 15900 5620 0,'0'-6'48'0,"0"-1"46"16,0-2 30-16,-3 1 7 16,-12 2 5-1,-10 9 15-15,-12 6 7 0,-12 11 19 16,-1 9 13-1,2 6 13-15,4 5-20 16,11 5-52-16,9-5-29 16,8 5-6-16,10-6-10 15,7 0-34-15,11-6-53 16,11-4-73-16,10-9-85 16,10-6-89-16,7-6-157 15,9-6-230-15,-7-43-597 16,-9 27 0-16,-18-4 0 15</inkml:trace>
  <inkml:trace contextRef="#ctx0" brushRef="#br0" timeOffset="85520.37">4760 16140 6060 0,'0'-3'77'16,"0"-1"-16"-16,0-1-35 15,9 2 11-15,13-5-18 16,16 1-68-16,13 2-90 15,14-2-89-15,3 0-148 16,-4-15-721-16,-11 15 0 16,-17-3 0-16,-7-3 0 15</inkml:trace>
  <inkml:trace contextRef="#ctx0" brushRef="#br0" timeOffset="85902.42">5401 15799 5336 0,'0'-3'55'0,"-2"-3"7"16,2 0 1-16,-1 0 9 16,1 1 23-16,0 3 64 15,1 11 39-15,-1 4 52 16,0 17 26-16,-1 7 10 16,-5 13-56-16,0 2-6 15,0 4-2-15,-3 2-9 16,-2-1-55-16,2-2-197 15,0 1-132-15,3-3-168 16,-1-5-120-16,35-13-919 16,-26-15 0-16,-1-15 0 15,4-23 0-15</inkml:trace>
  <inkml:trace contextRef="#ctx0" brushRef="#br0" timeOffset="86306.17">5461 15864 5468 0,'1'-8'30'0,"9"4"10"16,7-4 11-16,11-4 7 15,8 0 5-15,5 8-1 16,-8 1 1-16,-6 0 0 16,-14 7 0-16,-5 2 3 15,-17 5-41-15,-6 3-23 16,-15 5-28-16,-5 0-26 15,-12 3-26 1,1 0 8-16,2-3 45 0,11-2 22 16,8-3 37-16,11 0 55 15,11 0 87-15,6 4 54 16,7 10 17 0,13 5 20-16,9 8 20 15,7-2-7-15,12-1-46 16,-4-1-22-16,1-5-36 15,-9-6-59-15,-12-7-75 16,-8-3-42-16,-9-7 0 16,-10-2-204-16,0-5-166 15,0 1-353-15,-10-6-655 16,-6-1 0-16,-2-9 0 16,-9-4 0-16</inkml:trace>
  <inkml:trace contextRef="#ctx0" brushRef="#br0" timeOffset="87594.43">1656 16045 4876 0,'-2'0'42'0,"-2"0"79"16,1-3 94-16,0 0 71 16,1 1 44-16,2 0 2 15,0 0-1-15,0-1 1 16,2 3-1-16,7-2 1 16,12 2-43-16,15 0-78 15,17 0-95-15,19 0-71 16,14 0-43-16,12 2-2 15,1-2 0-15,-4 0 0 16,-11 0 0-16,-18 0 0 16,-19 0 0-1,-20 0 0-15,-13 0 0 16,-11 0 0-16,-3 2-23 16,-6 0-267-16,-11 3-360 15,-13-44-795-15,-14 51 0 16,-14 2 0-16,-9-1 0 15</inkml:trace>
  <inkml:trace contextRef="#ctx0" brushRef="#br0" timeOffset="87964.1">1557 16357 5132 0,'0'0'42'0,"0"0"13"16,0 0-8-16,3 0 29 16,6-4 21-16,15-3 32 15,15-3 17-15,17 1 10 16,19-8 17-16,8 9 11 16,10-4-38-16,-1 4-5 15,-3 1 17-15,-13 3-29 16,-14-1-20-16,-17 4-23 15,-15 1-18-15,-10 0-10 16,-11-2-10-16,-6 2-10 16,-3 0-34-16,1 0-83 15,-1 0-130-15,-1 2-296 16,-1-4-780-16,-7-3 0 16,-7-9 0-16,-7-7 0 15</inkml:trace>
  <inkml:trace contextRef="#ctx0" brushRef="#br0" timeOffset="88240.12">2103 15855 5956 0,'0'-6'21'16,"0"3"-14"-16,0 1 1 16,9 1 6-16,12 3 17 15,15 9 3-15,14 4 3 16,12 8 1-16,7 2 2 15,-5 1 1-15,-3 0-9 16,-13 1 35-16,-9-2 34 16,-12 4 14-16,-9-1 7 15,-12 5 6-15,-6 2-1 16,-15 7-61-16,-12 2-121 16,-11 8-172-16,1 2-400 15,-21-7-588-15,-3-6 0 16,-1-18 0-1,-4-14 0-15</inkml:trace>
  <inkml:trace contextRef="#ctx0" brushRef="#br0" timeOffset="88865.42">1451 15228 5376 0,'0'-7'56'0,"0"2"14"16,0-2-9-1,6 1 10-15,11-4 18 16,16 2 17-16,23 0 2 15,17 0 9-15,12 5 7 16,7-1 10-16,-5 3-54 16,-8 2-12-16,-11 1 14 15,-19 0-15-15,-12-2-14 16,-16 0-13-16,-7 0 8 16,-11 0-24-16,0 0-64 15,-3 0-116-15,-5 6-379 16,-14-45-673-16,-13 45 0 15,-13 0 0-15,-12 10 0 16</inkml:trace>
  <inkml:trace contextRef="#ctx0" brushRef="#br0" timeOffset="89185.52">1478 15431 5192 0,'0'0'40'0,"0"0"4"0,0 0 9 16,8 0 32-16,10-3 19 16,12 2 16-16,16-5 17 15,18 0 16 1,10 1 27-16,7-2 17 0,0 3-27 16,-1-3 3-16,-9 2 4 15,-9 1-28-15,-8-1-11 16,-14 1-12-1,-8-3-20-15,-9 3-38 0,-10 2-57 16,-7 1-66 0,-5 1-88-16,-1-2-124 15,0 7-368-15,-7-5-629 16,-5-2 0-16,-6-7 0 16,-6-8 0-16</inkml:trace>
  <inkml:trace contextRef="#ctx0" brushRef="#br0" timeOffset="89505.54">2041 14962 5960 0,'0'-3'10'0,"0"0"-16"16,3-1 10-16,9 4 13 16,12 1 6-16,16 8 6 15,14 2 2-15,9 4-1 16,5 1 5-16,-7-1-4 15,-3 0-1-15,-12 3 22 16,-13-1 3-16,-11 1 23 16,-12 4 12-16,-7 1 12 15,-9 6 7-15,-12 7-33 16,-11 6-73-16,-5 4-59 16,-13 7-100-16,2 1-105 15,4 3-227-15,4-22-671 16,4 11 0-16,13-13 0 15,5-12 0-15</inkml:trace>
  <inkml:trace contextRef="#ctx0" brushRef="#br0" timeOffset="91496.18">3056 14839 4352 0,'-2'-5'127'0,"-4"-1"46"16,2-2 61-16,-1 2 18 16,1-3 1-16,1 9-12 15,-2 0 2-15,-4 10 12 16,-3 14 18-16,0 8 5 15,-1 11-112-15,3 8-39 16,6 0-54 0,4-4-15-16,0-1 3 0,1-5-11 15,4-7-57-15,-4-6-92 16,4-7-107-16,0-4-112 16,1-5-154-1,9-24-750-15,0 8 0 16,1-14 0-16,2-13 0 15</inkml:trace>
  <inkml:trace contextRef="#ctx0" brushRef="#br0" timeOffset="91840.38">3175 14862 5428 0,'0'-2'36'0,"0"-1"4"0,0 1-20 15,7-2 7-15,10-1 5 16,11-3 1 0,12 0-1-16,11-2 1 15,0-1 0-15,-4 4 5 16,-11 1-31-16,-14 1 15 16,-5 5 55-16,-5 0 34 15,-4 3 34-15,-1 5 31 16,2 4 22-16,-3 9 2 15,-3 6 6-15,-1 5 2 16,-2 2-6-16,-4 5-31 16,-3 0-114-16,1-4-141 15,-1-2-130-15,-1-3-179 16,29-7-975-16,-24-7 0 16,-7-9 0-16,-3-7 0 15</inkml:trace>
  <inkml:trace contextRef="#ctx0" brushRef="#br0" timeOffset="92006.13">3294 14998 5844 0,'0'-3'12'0,"0"3"-28"16,4 0 5-16,8 3 2 15,5-2-13-15,11 2-85 16,11 3-112-16,2-2-202 15,-12-26-589-15,-7 23 0 16,-20 3 0-16,-20 2 0 16</inkml:trace>
  <inkml:trace contextRef="#ctx0" brushRef="#br0" timeOffset="92184.22">3182 15175 4956 0,'0'0'63'0,"0"0"8"0,0 0-6 16,3 0 12-1,8 0 13-15,13 0 0 0,14-3-26 16,11-2-104-16,11 4-155 16,-3-8-853-16,-11 4 0 15,-16 3 0-15,-9 0 0 16</inkml:trace>
  <inkml:trace contextRef="#ctx0" brushRef="#br0" timeOffset="93157.38">4793 14709 5648 0,'0'-6'122'16,"0"-1"49"-16,0 2 38 16,0-2 21-16,-3-1-3 15,-6 8 3-15,-9 4 10 16,-5 7 14-16,-4 7 1 15,-4 4-1-15,-3 9-122 16,3 3-49-16,1-2-37 16,1 6-22-16,8-1 3 15,6 0-2-15,4-4-11 16,8-4-14-16,5-8 0 16,10-2 0-16,7-4-21 15,11-4-103-15,10-5-109 16,5-3-89-16,-3-3-116 15,0 0-331 1,-13-7-487-16,-16 0 0 16,-8-4 0-16,-13-2 0 15</inkml:trace>
  <inkml:trace contextRef="#ctx0" brushRef="#br0" timeOffset="93312.77">4505 14991 6048 0,'0'-4'58'15,"0"1"-62"-15,6-1 3 16,11-3 2-16,15-1-21 16,13-1-59-16,15-1-80 15,1 1-69-15,-5 5-128 16,12-10-696-16,-38 8 0 16,-13-2 0-16</inkml:trace>
  <inkml:trace contextRef="#ctx0" brushRef="#br0" timeOffset="93793.38">5121 14763 4240 0,'3'-5'81'0,"0"-5"42"16,0-3 21-16,1-1 21 15,1-2 20-15,-2 3 33 16,-1 6 23-16,-1 0 16 16,-8 5-4-1,-7 2-10-15,-13 8-79 16,-3 4-38-16,-10 5-22 16,3 4-22-16,11 2-29 15,4 0-44-15,8-4-32 16,11 2-47-16,5-3 2 15,7 0 8-15,9-1-5 16,6 1-7-16,11-2 4 16,4-3-2-16,7 2 8 15,-3-4 10-15,-7-1 9 16,-11 1 32-16,-7-4-3 16,-13 1 8-16,-7 2 5 15,-14 2-6-15,-7 3-28 16,-12 6-21-16,-11 1-35 15,-2 2-65-15,1-5-92 16,14 1-326-16,-3-11-393 16,9-3 0-16,10-12 0 15,11-13 0-15</inkml:trace>
  <inkml:trace contextRef="#ctx0" brushRef="#br0" timeOffset="93994.93">5279 14628 5316 0,'4'-2'28'16,"6"2"33"-16,9 4 16 16,5 10 33-16,2 9 21 15,-2 16 20-15,-6 14 9 16,-15 12-10-16,-14 5-49 16,-11 6-44-16,-11-1-120 15,-2 0-164-15,12-6-364 16,-14-10-501-16,2-15 0 15,5-15 0-15,6-16 0 16</inkml:trace>
  <inkml:trace contextRef="#ctx0" brushRef="#br0" timeOffset="95402.29">5860 14632 4984 0,'0'-6'92'0,"-2"-3"49"15,0 1 63-15,-1-2 51 16,-2 1 32-16,-1 4 7 16,-3 5 6-16,-8 7 11 15,-2 9 10-15,-5 10-1 16,1 14-91-16,1 10-49 16,11 8-64-16,3 4-50 15,5-1-33-15,5-7-6 16,1-1-6-16,4-10-74 15,3-7-152-15,3-9-98 16,2-5-174-16,3-17-951 16,0 0 0-16,-3-14 0 15,-6-10 0-15</inkml:trace>
  <inkml:trace contextRef="#ctx0" brushRef="#br0" timeOffset="98005.88">6077 14487 5336 0,'0'-5'60'0,"0"0"72"15,0-3 16-15,0 2 10 16,-5 2 20-16,1 8 18 15,-2 9 14-15,0 9 14 16,-4 6 18 0,3 5 8-16,6 2-59 15,-1-1-64-15,1-3-22 16,4-6-37-16,2-6-67 16,1-6-57-16,7-5-64 15,8-5-51-15,6-9-56 16,3-8-39-16,0-8-21 15,-3-4-7-15,-7-9 9 16,-7-4 55-16,-7-2 102 16,-3 2 83-16,-3 3 111 15,-1 5 71-15,1 5 68 16,-2 8 53-16,2 4 31 16,-1 2 1-16,1 7-16 15,0 2-22-15,0 3-18 16,0 13-43-16,0 8-61 15,0 19-35-15,0 13-30 16,0 20-21-16,0 4-13 16,-3 5 0-16,0-3 13 15,-2-4-6-15,1-8-38 16,1-9 0-16,0-15 0 16,0-10 0-16,1-10 0 15,2-6 0-15,-1-9 0 16,1-3-200-16,-2-4-190 15,7 1-361-15,-5-5-619 16,-3-4 0-16,-2-4 0 16</inkml:trace>
  <inkml:trace contextRef="#ctx0" brushRef="#br0" timeOffset="102477.86">6795 14487 6088 0,'0'-6'87'16,"0"1"3"-16,0-2 0 16,-3 4 24-16,-4 3 17 15,-7 14 8-15,-7 7 20 16,-5 8 5-16,-7 10 17 15,-3 4 11 1,-3 5-85-16,-2-2 1 16,-1 0-2-16,4 0-60 15,5-5-110-15,8-4-123 16,5-4-153-16,14-7-362 16,0-13-599-16,6-10 0 15,3-14 0-15,3-17 0 16</inkml:trace>
  <inkml:trace contextRef="#ctx0" brushRef="#br0" timeOffset="102685.22">6431 14580 5568 0,'0'-7'108'0,"0"-1"34"16,0 0-14-16,0 2-28 16,3-1 22-16,7 12 17 15,-1 11 24-15,6 7 10 16,3 10 14-16,1 11 10 15,-3 6-106-15,-1-3-37 16,-3 0 5-16,-3-3-15 16,-1-5-116-16,-6-4-103 15,0-2-169-15,39-6-992 16,-41-10 0-16,-5-11 0 16,-7-14 0-16</inkml:trace>
  <inkml:trace contextRef="#ctx0" brushRef="#br0" timeOffset="102868.22">6337 14764 7380 0,'0'-2'46'15,"0"-1"-34"-15,3 2 8 16,12 0 17-16,17-3 9 16,15 3-11-16,16-3-69 15,12 0-102-15,-4 1-96 16,-13 2-152-16,13 1-974 15,-36 0 0-15,-14-1 0 16</inkml:trace>
  <inkml:trace contextRef="#ctx0" brushRef="#br0" timeOffset="104368.96">7192 14703 5040 0,'0'0'68'0,"0"-1"25"16,0 1 40-16,0-1 35 15,0-1 27-15,0 1 29 16,0-2 43-16,0 2 48 16,0-1 0-16,-2-2 0 15,1 0-68-15,-2-2-25 16,-3-2-40-1,-1 2-35-15,-1-6-27 16,-1 2-28-16,-4-1-44 16,3-1-48-16,-4 3 0 15,1 2 0-15,-5 5 0 16,-1 4 0-16,-8 11 0 16,-2 8 0-1,-3 12 0-15,4 12 0 0,4 7 0 16,9 8 0-16,7-2 0 15,4 1 0-15,8-11 0 16,8-9-10-16,7-11-9 16,4-10-1-16,9-12 0 15,0-12-16-15,2-13-21 16,-4-13 0-16,-2-9 1 16,-8-7 2-16,-3-2 9 15,-10 1 55-15,-4 9 8 16,-1 5 2-16,-2 12 1 15,0 10 14-15,0 9 22 16,0 8 0-16,0 8-1 16,0 9-2-16,0 9-8 15,2 4-46-15,-1 4 0 16,1-4 0-16,1-2-54 16,0-7-93-16,0-7-101 15,1-1-113 1,-1-6-220-16,5-46-779 15,1 26 0-15,0-9 0 16</inkml:trace>
  <inkml:trace contextRef="#ctx0" brushRef="#br0" timeOffset="104573.24">7299 14553 6264 0,'2'-4'32'0,"-1"-1"-27"16,6 0 8-16,6-1-6 16,7-1-6-16,6 2-39 15,6 3-38-15,-6 0-68 16,-1 2-86-16,-6 4-149 16,5-4-712-16,-14 0 0 15,-1 2 0-15</inkml:trace>
  <inkml:trace contextRef="#ctx0" brushRef="#br0" timeOffset="104801.79">7504 14316 5988 0,'0'-6'61'0,"0"1"28"16,0 0-7-16,0 1-24 15,0-1 20-15,0 10 48 16,3 8 25-16,-3 10 7 15,0 12-6-15,-3 10-81 16,0 7-152-16,-4 7-160 16,4-2-323-16,-4-5-661 15,3-8 0-15,4-5 0 16,1-19 0-16</inkml:trace>
  <inkml:trace contextRef="#ctx0" brushRef="#br0" timeOffset="105192.54">7761 14802 4644 0,'-1'0'94'0,"1"-4"46"16,-3 2 148-1,0-3-140-15,9 4 28 16,8-2 9-16,12-2 4 0,7 3 3 15,11 0 7 1,5 1-95-16,1 0-53 16,-6 1-47-16,-6 1-38 15,-11 0-92-15,-11 3-140 16,31 4-931-16,-53-2 0 16,-14-3 0-16,-11 3 0 15</inkml:trace>
  <inkml:trace contextRef="#ctx0" brushRef="#br0" timeOffset="105374.82">7618 14974 6528 0,'0'3'-29'0,"3"-2"-11"16,12 1 7-16,17 0 2 16,19-1-15-16,14-4-20 15,9 1-25-15,-6 1-67 16,-14 1-89-16,-11 0-170 15,-19-18-657-15,-15 15 0 16,-3-2 0-16</inkml:trace>
  <inkml:trace contextRef="#ctx0" brushRef="#br0" timeOffset="108193.17">9627 14669 6360 0,'2'-2'45'16,"-2"-1"4"-16,2-1-7 16,4 0 39-16,5 4 40 15,9 11 22-15,9 5 40 16,6 8 0-16,5 9 0 15,1 3 0-15,2 2-45 16,1-3-4-16,-3-4-12 16,-8-3-111-16,-6-5-162 15,-9-8-95-15,-11-1-242 16,-4-46-930-16,-1 25 0 16,-7-12 0-16,-5-14 0 15</inkml:trace>
  <inkml:trace contextRef="#ctx0" brushRef="#br0" timeOffset="108405.33">9909 14533 7476 0,'0'-7'64'15,"0"4"-9"-15,-2-1-6 16,-2 2 13-16,-12 6-2 16,-7 14-3-16,-16 10-4 15,-10 6-6-15,-6 10-21 16,-1 0-32-16,-1 1-140 15,12-6-75 1,8-3-111-16,14-4-164 0,12-17-853 16,14-2 0-16,6-11 0 15,13-13 0-15</inkml:trace>
  <inkml:trace contextRef="#ctx0" brushRef="#br0" timeOffset="108691.46">10197 14394 5684 0,'1'-2'5'0,"1"1"34"0,2 8 40 15,-3 9 53-15,2 14 40 16,-7 17 16-1,-11 17 10-15,-7 7-5 16,-12 10 4-16,0-1-33 16,-2 2-91-16,2-7-119 15,7-3-175-15,10-14-277 16,0-64-773-16,0 35 0 16,7-16 0-16,-3-13 0 15</inkml:trace>
  <inkml:trace contextRef="#ctx0" brushRef="#br0" timeOffset="109383.76">9403 14553 4480 0,'-1'-7'110'0,"-2"-1"40"16,1 0 27-16,1-1 15 15,-1 1-4-15,2 5-7 16,0 2 28-16,5 2 31 16,5 4 30-16,5 1 14 15,8 4-93-15,5 5-31 16,6 4-19-16,-1-4-16 16,-2 6 6-16,-4-3 0 15,-3 0-100-15,-5 0-139 16,-7 0-218-1,-6-11-1065-15,-5 8 0 16,-4-8 0-16,-1-4 0 16</inkml:trace>
  <inkml:trace contextRef="#ctx0" brushRef="#br0" timeOffset="110023.93">9245 14577 5116 0,'0'-7'86'16,"0"-1"12"-16,0 2-4 15,0-1 2 1,0 2 2-16,-7 10 3 0,-4 8 0 16,-8 5 1-16,-3 10 5 15,-5 5 7 1,0-3-97-16,-1 4-42 15,2-4-88-15,2 2-124 16,23-3-364-16,-12-11-429 16,6-11 0-16,7-9 0 15,3-12 0-15</inkml:trace>
  <inkml:trace contextRef="#ctx0" brushRef="#br0" timeOffset="110245.92">9098 14528 4864 0,'0'-5'60'0,"0"-1"20"16,0 2-10-16,0 0 4 16,3 3 4-16,6 10 10 15,-2 9 6-15,5 12 5 16,0 3 2-16,2 9 0 16,-5 0-61-16,-5 0-63 15,3-4-65-15,-1-1-112 16,2-2-277-16,-5-9-515 15,-1-6 0-15,-4-13 0 16,-6-9 0-16</inkml:trace>
  <inkml:trace contextRef="#ctx0" brushRef="#br0" timeOffset="110422.85">8882 14724 6140 0,'0'-3'94'16,"-1"-2"9"-16,1-1-51 0,7 2 9 15,16-1-1-15,22 2-68 16,20 3-69-16,15-2-130 16,10 4-318-1,-19-4-613-15,-26 2 0 16,-22-1 0-16,-19-3 0 16</inkml:trace>
  <inkml:trace contextRef="#ctx0" brushRef="#br0" timeOffset="112164.73">8449 14596 3724 0,'0'-4'78'0,"0"2"27"16,0-4 34-16,0-1 27 15,-4-3 18 1,4 3 9-16,0-2 24 16,-3-1 10-16,-2 2 11 15,2 1 19-15,-3-2-63 16,3 2-10-16,0 2-25 16,-2 2-20-16,0 0-12 15,-2 2-10-15,0-1-22 16,-10 2-15-16,1 3-5 15,-7 7-23-15,-2 4-9 16,2 11-13-16,-3 7-9 16,5 7-7-16,6 7-9 15,2 4 3-15,7-5 2 16,3 1 2-16,6-6-9 16,0-5-9-16,7-6-5 15,5-6-28-15,4-10-4 16,8-3-14-16,3-7-19 15,1-7-10-15,-1-5-12 16,-3-9-2-16,-4-5 2 16,-8-8 18-16,-5 1-4 15,-7-9 29-15,-3 3 6 16,-1 1 23-16,1 2 34 16,-2 3 30-16,2 8 34 15,-3 5 19-15,3 4 2 16,-1 7-26-16,1 2-11 15,0 3 53-15,0 5 54 16,4 8 26-16,-1 9 9 16,0 5-21-16,4 12-26 15,-1 4-15 1,-3-2 0-16,1 2 22 0,2-4 11 16,2-1-56-16,-2-8-57 15,4-1-33-15,-2-8-23 16,-2-1 0-1,0-7-66-15,-2-9-79 16,-1 4-97-16,3-7-202 16,5-5-1014-16,-7-8 0 15,-1-7 0-15,-3-9 0 16</inkml:trace>
  <inkml:trace contextRef="#ctx0" brushRef="#br0" timeOffset="115730">12172 7851 5016 0,'-2'-3'87'0,"-3"-1"46"16,2-2 62-16,0 2 49 15,0-3 24-15,2 4-4 0,5-1 5 16,7 0 14 0,18 2 32-16,19-3 2 15,22 1-86-15,22-1-47 16,9-2-61-16,1-1-50 16,-5-1-24-16,-12 0 5 15,-11 1-5-15,-15 1-15 16,-14 0-31-16,-13 3-3 15,-13 0 0-15,-8 1 0 16,-5 2 0-16,-6 1 0 16,0 0 0-16,0-3 0 15,0 3 0-15,0 0-94 16,-2 3-149-16,-3-2-157 16,-5 6-353-16,-11-5-587 15,-15 8 0-15,-11 1 0 16,-7 0 0-16</inkml:trace>
  <inkml:trace contextRef="#ctx0" brushRef="#br0" timeOffset="116101.58">12156 7951 4256 0,'-3'0'89'16,"0"-2"72"-16,-1-1 20 16,-1 0 37-16,2-2 6 15,6-2 0-15,6 3 39 16,11-2 32-16,16 5 20 16,18-3 31-16,17 2-78 15,9 2-52-15,9 0-6 16,-1 0-35-16,-5 0-5 15,-9 0-1-15,-9 2-38 16,-10-2-33-16,-15 0-19 16,-10 0-32-16,-13-2-10 15,-6 1-21-15,-8 1-13 16,0 0-3 0,-3-1 0-16,0 1-156 15,0 1-211-15,0 6-341 16,-3-6-684-16,-4 3 0 0,-6-2 0 15</inkml:trace>
  <inkml:trace contextRef="#ctx0" brushRef="#br0" timeOffset="119047.14">8277 14274 4256 0,'-1'-3'84'16,"-1"-2"46"-16,2-1 8 15,0-1 11-15,-1 0 15 16,2 1 18-16,-1 4 36 16,0-3 41-16,0 3 41 15,0 1 52-15,0-3-56 16,0 3-33-16,3-3-8 16,4 0-10-16,4 1-16 15,5-1-17-15,8-2-37 16,3 2-41-1,0 1-39-15,1 1-54 16,-2-1-27-16,3 0-14 16,-5 0 0-16,3 2 0 15,-5-3 0-15,-7 1 0 16,2-1 0-16,-10 4 0 16,-4-3 0-16,1 1 0 15,-4 2 0-15,0-2 0 16,0 4 0-16,1-4 0 15,-1 2 0-15,0 0 0 16,-1 0-201-16,-1 0-155 16,2 2-364-16,-3-2-662 15,-2-2 0-15,1-3 0 16,1-2 0-16</inkml:trace>
  <inkml:trace contextRef="#ctx0" brushRef="#br0" timeOffset="119881.32">8730 13971 4236 0,'2'-5'108'16,"-2"0"46"-16,0-3 11 0,0 0 9 16,0 4 11-16,-2 7 26 15,-2 7 5 1,-3 8 38-16,-3 10 21 15,1 6 32-15,-1 5-79 16,1 2-20-16,3-4 22 16,3-1-8-16,-2-5-12 15,2-5-25-15,3-4-6 16,0-7-37-16,-2-5-22 16,4-8-31-16,-2 2-132 15,0-4-187-15,2 0-206 16,7-4-325-16,-3-5-564 15,-2-8 0-15,1-1 0 16,1 2 0-16</inkml:trace>
  <inkml:trace contextRef="#ctx0" brushRef="#br0" timeOffset="120458.7">8874 13991 5100 0,'0'-4'43'16,"0"0"-6"-16,0 1-9 15,1 2 4-15,3-1 10 16,-1 12 16-16,0 5 8 16,3 11 15-16,-6 6 11 15,4 16 11-15,-4 11-17 16,0 7 17-1,-4 7 10-15,-2 8-5 16,-1-1 2-16,-3 2-20 16,-1-5-47-16,3-2-42 15,-4-10-52-15,2-1-106 16,-4-10-150-16,22-5-857 0,-28-13 0 16,-4-10 0-1,-4-17 0-15</inkml:trace>
  <inkml:trace contextRef="#ctx0" brushRef="#br0" timeOffset="121464.42">8157 14279 3620 0,'0'-4'61'16,"0"-1"43"-16,0-1 33 16,0-1 17-16,0 2 22 15,0 2 18-15,-2 2 13 16,-2 2 15-16,1 7 20 16,-6 5 20-16,-2 6-47 15,1 3-25-15,-4 6-12 16,7 1-3-16,-2 6-3 15,1 1-5-15,2 3-1 16,5 2-12-16,-1 2-15 16,2 0-20-16,3 4-13 15,6 0-15-15,3 0-18 16,2-2-21-16,2 2-16 16,1-4-12-16,-2 0-10 15,0-5 0-15,-4-2-5 16,-5-8-3-1,0-5 8-15,-1-4-9 16,-2-6-14-16,-3-3-27 16,2-4-60-16,-1-1-51 15,-1 2-60-15,0-4-78 16,4 3-86-16,-1-1-238 0,0-5-538 16,-3-3 0-1,3-7 0-15,0-4 0 16</inkml:trace>
  <inkml:trace contextRef="#ctx0" brushRef="#br0" timeOffset="122127.09">8970 13997 4316 0,'0'-4'100'0,"0"-2"29"15,0 2 23-15,0-2 6 16,1 1 13-16,2 2 11 16,6 1 13-16,11 1 8 15,10-2 3-15,8 2-44 16,4 0-187-16,7 1-173 15,19-3-952-15,-30 2 0 16,-14-7 0-16,-6 0 0 16</inkml:trace>
  <inkml:trace contextRef="#ctx0" brushRef="#br0" timeOffset="122329.51">9310 13714 6096 0,'1'-2'21'0,"-1"0"-20"16,2 4 3-16,-1 9 5 0,1 10 4 15,-2 18-21-15,-2 12-53 16,-2 11-119 0,-6 9-180-16,2-24-747 15,-4 19 0-15,0-9 0 16</inkml:trace>
  <inkml:trace contextRef="#ctx0" brushRef="#br0" timeOffset="127424.35">3943 14914 5440 0,'0'0'50'16,"0"-1"8"-16,0 0 5 15,0 1 3-15,0-3 4 16,0-1 35-16,0 1 49 16,0-1 26-16,0-3 39 15,0 0 33-15,0 3-37 16,-4-3 2-16,0 0-5 16,-1 1-3-16,-1 1-3 15,0-1-36-15,-1 1-49 16,2 0-27-16,-1 0-37 15,2 1-34-15,1 0-13 16,-2-1-10-16,-2 1 0 16,1-1 0-1,0-1 0-15,-1 2 0 16,0 0 0-16,0 2 0 16,1 0-2-16,-1-1-12 15,0 3-6-15,-5 7 0 16,0 4-1-16,-5 13 1 15,4 8-1-15,2 11 1 16,2 1 2-16,5 6-1 16,2-7 1-16,4-2 9 15,5-8-8-15,4-7 3 16,-2-5-11-16,9-7 0 16,3-7-5-16,1-5-26 15,4-9-27-15,3-8-27 16,-2-2-7-16,-4-6 2 15,-4-4 14-15,-7 0 4 16,-6-1 12-16,-3 4 29 16,0 2 30-16,-3 6 32 15,0 6 32-15,0 6 28 16,0 4 46-16,3 8 25 16,0 3 1-16,-1 9-6 15,2 6-2-15,-1 5-29 16,2-5-24-16,-1-2-32 15,-3-6-87-15,1-3-131 16,1-5-159 0,41 3-1161-16,-38-11 0 15,1-3 0-15,-2-13 0 16</inkml:trace>
  <inkml:trace contextRef="#ctx0" brushRef="#br0" timeOffset="127696.75">4108 14667 5020 0,'1'-2'27'31,"1"1"-4"-31,1-3 6 0,5 3 7 0,3-2 0 16,6 3 1-16,6 3-2 16,4-2-28-16,-4-1-47 15,4 0-63-15,-5 0-117 0,-1 0-133 16,-4-12-553 0,-6 8 0-16,-6-3 0 15,-3-3 0-15</inkml:trace>
  <inkml:trace contextRef="#ctx0" brushRef="#br0" timeOffset="127900.65">4313 14460 5604 0,'0'-5'52'0,"0"1"0"16,0-1-7-16,0 1 8 15,0 4 27-15,1 11 9 16,2 13-1-16,-2 8-25 15,-1 12-50-15,0 8-123 16,0 8-274-16,-1-47-745 16,-6 40 0-16,4-10 0 15</inkml:trace>
  <inkml:trace contextRef="#ctx0" brushRef="#br0" timeOffset="129939.21">4549 16348 8 0</inkml:trace>
  <inkml:trace contextRef="#ctx0" brushRef="#br0" timeOffset="130220.53">4118 16768 20 0,'4'0'-2'15,"-1"-5"3"-15,8 0-4 16,-8-8 0-16,-3-1 7 16,5-1-5-16,-2-9 1 15,-9-4-3-15,15-2 0 16,2-16 9-16,-4-7-9 15</inkml:trace>
  <inkml:trace contextRef="#ctx0" brushRef="#br0" timeOffset="145209.62">11161 9615 5816 0,'0'-11'136'0,"0"-4"102"16,0-3-1-16,0 0 1 16,2-6-1-16,1 10 1 15,-3 0-1-15,3 8 1 16,-2-3-1-16,1 6 1 16,-1 2-137-16,4 9-101 15,1 13 0-15,3 19 0 16,-5 26 0-16,-1 24 0 15,-3 20 0-15,-3 2 0 16,3 4 0-16,0-15 0 16,3-10 0-16,4-20 0 15,-1-16 0-15,5-16 0 16,5-18 0-16,5-15 0 16,7-22 0-16,7-17 0 15,4-24 0-15,6-18 0 16,0-22 0-16,2-1 0 15,-3-1 0-15,-7 11 0 16,-6 13 0-16,-9 18 0 16,-11 15 0-16,-4 13 0 15,-6 9 0-15,-1 9-156 16,-1 10-198-16,-5 2-367 16,-8 10-671-1,-10 5 0-15,-7 4 0 16</inkml:trace>
  <inkml:trace contextRef="#ctx0" brushRef="#br0" timeOffset="145410.31">11255 9953 7024 0,'0'0'80'15,"0"0"-23"-15,1 0 3 16,7 0 1-16,7-2 2 15,11-1-122-15,10-1-111 16,2 0-115-16,2 0-168 16,28-3-822-16,-46 5 0 15,-8-1 0-15,-6-1 0 16</inkml:trace>
  <inkml:trace contextRef="#ctx0" brushRef="#br0" timeOffset="146060.07">11767 9883 5836 0,'-3'-5'126'16,"-1"0"60"-16,1 1-23 16,2 0-13-16,2 0 69 15,15 14 17-15,8 11-1 16,7 10 1-16,6 9-1 15,4 8 1-15,-4 3-133 16,-4-4-125-16,-5-5-95 16,-5-5-77-16,-6-8-164 15,-6-4-100-15,26-9-904 16,-31-11 0-16,-3-15 0 16,-2-14 0-16</inkml:trace>
  <inkml:trace contextRef="#ctx0" brushRef="#br0" timeOffset="146229.13">12102 9845 5016 0,'0'-7'79'0,"-1"0"66"16,-2-2 20-16,-7 4 9 15,-4 5 7-15,-10 16 8 16,-5 12-5-16,-9 12-40 16,-2 10-66-16,3 7-114 15,7 3-268-15,9-13-899 16,11 3 0-16,4-14 0 15</inkml:trace>
  <inkml:trace contextRef="#ctx0" brushRef="#br0" timeOffset="146402.06">12220 10004 7228 0,'0'-5'55'16,"0"4"-92"-16,-2-2-179 15,2-1-270-15,3-34-822 16,3 37 0-16,0-6 0 16,6-3 0-16</inkml:trace>
  <inkml:trace contextRef="#ctx0" brushRef="#br0" timeOffset="146838.18">12648 9706 7276 0,'0'-4'52'0,"0"0"-29"0,0 2-19 15,2 4 0 1,0 3-3-16,-2 16-39 16,3 7-8-16,0 6-45 15,1 6-27-15,3-3-27 16,3-4-87-16,-1-6 15 15,-2-8 24-15,7-8 2 16,-1-11 6-16,4-9 39 16,-2-11 12-16,3-7 56 15,-3-9 35-15,2-3 28 16,-7-6 52-16,2-1 62 16,-4 3 97-16,-5 9 21 15,0 11 7-15,-3 9 0 16,0 11 47-16,0 12-11 15,-6 14-7-15,-2 17-1 16,-5 16-19-16,-3 11-46 16,0 8-103-16,2-3-22 15,1-2-10-15,5-11-17 16,4-7-291-16,2-9-185 16,8-10-1054-16,-3-11 0 15,4-12 0-15,1-17 0 16</inkml:trace>
  <inkml:trace contextRef="#ctx0" brushRef="#br0" timeOffset="146993.44">12989 9971 8191 0,'0'-1'0'16,"-3"1"0"-16,3-1 0 15,0 1-180-15,-3 0-193 16,9 3-356-16,-5 1-652 15,1-3 0-15,-2-2 0 16,1-7 0-16</inkml:trace>
  <inkml:trace contextRef="#ctx0" brushRef="#br0" timeOffset="147530.97">13198 9692 7216 0,'0'-1'40'0,"0"-1"-58"15,4 1 13-15,12 1 8 16,11-2-10 0,13 4-63-16,8 1-55 15,3 2-37-15,-7 2-18 16,-9 6-35-16,-11 0-56 15,-8 7 65-15,-13-1-16 16,0 4-10-16,-6 2-8 16,-5 4 26-16,2-1 34 15,3 7 38-15,1-1 10 16,2 4 19-16,6 1 4 16,0 0 11-16,4 0-8 15,3-2 4-15,-6-1 21 16,-1-5 57-16,-1-6 61 15,-9-4 42-15,-7-5 36 16,-8-8 41-16,-8-5 24 16,-7-3-2-16,-10-9 15 15,2-11 7-15,3-7 42 16,4 0 89-16,10-4-7 16,8 4-30-16,13 2-30 15,11 1-39-15,17-1-20 16,15-1-77-16,17-5-99 15,12 1-77-15,5 5-185 16,4 2-357-16,-5-4-672 16,-10 13 0-16,-17-3 0 15,-18 3 0-15</inkml:trace>
  <inkml:trace contextRef="#ctx0" brushRef="#br0" timeOffset="147892.04">14438 9668 4708 0,'0'-7'88'0,"0"-1"52"16,-1 0 139-16,-1-1 69 16,-4 0 1-16,-4 4-1 15,-12 5 0-15,-8 6 1 16,-8 9-1-16,-5 8 0 15,-8 9-87-15,7 7-54 16,4 5-137-16,6 5-70 16,3 4 0-16,11-2 0 15,6-1 0-15,11-3 0 16,13-5 0-16,7-9 0 16,10-2-23-16,12-7-111 15,10-5-131-15,7-9-90 16,6-7-315-16,-11-11-678 15,-11-12 0-15,-20-8 0 16,-18-11 0-16</inkml:trace>
  <inkml:trace contextRef="#ctx0" brushRef="#br0" timeOffset="148035.47">14158 9947 7580 0,'0'-2'61'15,"0"1"-3"-15,2-1-10 0,8 2 14 16,11-1-1-16,16 1-76 15,9 0-144-15,13 0-97 16,-5 0-122-16,-1 3-284 16,-12-3-618-1,-14-3 0-15,-16-4 0 16</inkml:trace>
  <inkml:trace contextRef="#ctx0" brushRef="#br0" timeOffset="149260.51">15319 9561 4024 0,'1'-7'89'16,"1"-3"51"-16,1-5 63 16,-2 1 121-16,2 0 80 15,-1 6 12-15,-4 1 1 16,1 6 0-16,-4 2-1 16,-16 6 1-16,-10 14-89 15,-13 11-52-15,-12 14-62 16,1 12-121-16,8 10-80 15,9-1-13 1,14 4 0-16,12-7 0 16,12-4 0-16,9-12 0 15,14-8 0-15,8-10 0 16,14-10 0-16,10-14 0 16,11-9 0-16,8-6 0 15,-3-13 0-15,-10-6 0 16,-11-6-3-16,-20-3-57 15,-21-3-23-15,-18 5-2 16,-23 3 4-16,-16 8 26 16,-6 9 55-16,-9 8 0 15,4 4 0-15,12 6 0 16,14 0 2-16,12-2 59 16,15 0 22-16,11-1 2 15,14-1-4-15,11 1-26 16,11 0-55-16,12-1 0 15,2 1 0-15,1 0 0 16,-5 0 0-16,-8 4 0 16,-15 4 0-16,-7 5 0 15,-12 12 0-15,-6 7 0 16,-4 5 0-16,-5 5 0 16,-3 5 0-16,-5 2 0 15,2-4 0-15,-2-1 0 16,1-4-26-16,2-4-258 15,7-3-216-15,-7-20-976 16,4 5 0-16,-4-10 0 16,-1-5 0-16</inkml:trace>
  <inkml:trace contextRef="#ctx0" brushRef="#br0" timeOffset="150104">11777 10765 5540 0,'0'-9'97'0,"-4"-2"138"16,1-2 30-16,-3 1 1 15,-2-2-1-15,-3 12 0 16,-7 7 0-16,-7 15 0 15,-5 12 0-15,-3 13 0 16,-2 13-97-16,8 6-138 16,7 2-30-16,10-2-86 15,5-2-179-15,11-6-117 16,8-8-142-16,29-14-862 16,-19-19 0-16,3-15 0 15,0-18 0-15</inkml:trace>
  <inkml:trace contextRef="#ctx0" brushRef="#br0" timeOffset="150286.53">11745 10850 4564 0,'0'-12'108'15,"0"-1"10"-15,2 1-1 16,4 1 30-16,8 1 56 16,11 15 32-16,13 12 17 0,8 7 4 15,7 10 4 1,-2 5-18-16,-1 8-200 15,-8-6-63-15,-9 2-88 16,-7-7-129-16,-10-2-331 16,-8-15-552-16,-8-5 0 15,-3-12 0-15,-3-15 0 16</inkml:trace>
  <inkml:trace contextRef="#ctx0" brushRef="#br0" timeOffset="150450.57">12120 10802 5484 0,'0'-7'102'15,"-3"1"24"-15,1 0 0 16,-2 2 35-16,-5 6 36 16,-1 16 5-16,-10 12 0 15,-5 13-48-15,-5 12-116 16,-1 4-131-16,10 11-381 16,2-31-771-1,8 14 0-15,8-11 0 16</inkml:trace>
  <inkml:trace contextRef="#ctx0" brushRef="#br0" timeOffset="150593.06">12329 10999 7856 0,'0'-4'33'16,"0"-1"1"-16,0 0-108 16,0 3-264-16,52 2-1164 15,-39 2 0-15,2-4 0 16,3-4 0-16</inkml:trace>
  <inkml:trace contextRef="#ctx0" brushRef="#br0" timeOffset="151051.04">12692 10827 7252 0,'0'-7'93'0,"0"2"1"15,0-1 0-15,0-1 0 16,0 4 0-16,0 10 0 15,0 7-10 1,3 9-86-16,-3 8-72 0,4 5-51 16,-4 0-122-1,4-1-39-15,-3-10-36 16,5-5 3-16,2-11 2 16,-1-6 0-16,7-14 11 15,0-7 111-15,0-6 104 0,-1-10 83 16,-3-7 68-1,4-6 133-15,-7-1 129 16,1 8-3-16,-3 9-2 16,-3 8 0-16,1 15-2 15,2 16-23-15,1 10-33 16,1 18-32-16,1 13-41 16,-5 15-92-16,-2 4-94 15,-1 6 0-15,-1-8 0 16,1-6 0-16,0-10-53 15,0-9-186-15,0-8-115 16,4-11-398-16,-2-16-606 16,-1-17 0-16,-1-17 0 15,6-26 0-15</inkml:trace>
  <inkml:trace contextRef="#ctx0" brushRef="#br0" timeOffset="151216.15">13100 10633 7960 0,'1'-3'23'15,"2"2"0"-15,10 2 0 16,3 9 0-16,9 8 0 16,5 14 0-16,-3 9 0 15,-10 11-26-15,-12 0-120 16,-16 8-105-16,-11-3-122 16,-8 7-180-16,1-19-847 15,-1-3 0-15,8-18 0 16,6-14 0-16</inkml:trace>
  <inkml:trace contextRef="#ctx0" brushRef="#br0" timeOffset="151521.34">13871 10651 5404 0,'0'-11'186'16,"-5"1"80"-16,2-5 13 15,-7 4-1-15,-5-3 1 16,-7 14 0-16,-6 10-1 16,-7 12 1-16,-4 12 0 15,0 11 0-15,8 11-187 16,4 4-79-16,11 0-13 16,9 0 0-16,4-6 0 15,12-5 0 1,4-10-46-16,10-5-105 0,5-12-125 15,10-6-124-15,12-8-335 16,-9-11-581 0,-5-8 0-16,-15-11 0 0,-17-6 0 15</inkml:trace>
  <inkml:trace contextRef="#ctx0" brushRef="#br0" timeOffset="151678.07">13647 10937 7324 0,'0'-3'86'0,"0"-2"-2"15,0 3-23-15,4-1 9 16,14-1 1-16,14 3-104 16,10 1-153-16,14 0-140 15,25 4-398-15,-29-4-561 16,-9-4 0-16,-15-5 0 16,-9-6 0-16</inkml:trace>
  <inkml:trace contextRef="#ctx0" brushRef="#br0" timeOffset="152230.71">14276 10534 5524 0,'0'-5'112'0,"0"0"34"16,0 0-7-16,0 0-22 15,1 0 65-15,1 12 45 16,2 7 37-16,-1 11 3 16,0 14 0-16,-3 14-1 15,-7 8-111-15,-8 3-34 16,-2 0-17-16,-5 2-200 16,5-9-192-16,-3-7-168 15,20-10-954-15,-6-17 0 16,6-21 0-16,0-20 0 15</inkml:trace>
  <inkml:trace contextRef="#ctx0" brushRef="#br0" timeOffset="152604.26">14345 10563 5300 0,'1'-5'54'0,"4"-2"120"16,4 7 113-16,11-3 2 15,0 6 0-15,8 9 0 16,-7 2 0-16,-5 3 0 15,-10 4 0-15,-6-3-9 16,-15 1-192-16,-13 7-211 16,-10-3-146-16,-7 0-7 15,-8-2 4 1,5-5 23-16,8-5 53 16,8-6 71-16,14-1-12 15,10-2 55-15,8 1 215 16,15 7 105-16,9 7 34 15,16 2 4-15,7 8-4 16,10 4-23-16,3-2-53 16,-6-1-71-16,-6-1 12 15,-15-3-46-15,-12-5-77 16,-4-3-14-16,-13-5-26 16,-2-3-257-16,-4 0-398 15,-4-2-759-15,-6-5 0 16,2-8 0-16,-1-8 0 15</inkml:trace>
  <inkml:trace contextRef="#ctx0" brushRef="#br0" timeOffset="153098.96">14860 10920 5396 0,'0'-1'117'0,"0"-1"78"16,3-4 4-16,3-2 26 15,15-11 11 1,9-6 14-16,9-7 3 0,3-5 24 16,5-1 2-16,-8 1 1 15,-7 4-118 1,-8 7-77-16,-9 8-5 15,-3 3-26-15,-2 11-10 16,1 4-14-16,4 7-4 16,2 11-23-16,4 8-3 15,-1 8 0-15,0 7 0 16,0-2 0-16,-5 1 0 16,-3-5-95-16,-1 1-233 15,0-4-345-15,-5-7-746 16,0-3 0-16,5-15 0 15</inkml:trace>
  <inkml:trace contextRef="#ctx0" brushRef="#br0" timeOffset="153308.54">15772 10524 6772 0,'-2'-8'141'0,"-2"4"1"16,-5 1 0-16,-6 8 0 15,-3 7 0-15,-2 17 0 16,2 13 0-16,9 12-60 16,6 3-198-16,5 7-189 15,5-1-338-15,5-63-713 0,3 41 0 16,5-14 0 0,4-20 0-16</inkml:trace>
  <inkml:trace contextRef="#ctx0" brushRef="#br0" timeOffset="153756.31">16014 10526 6232 0,'-3'-6'193'16,"-1"1"3"-16,-3-1 0 16,4 4-1-1,-5 2 1-15,6 13 0 16,1 10 0-16,2 6 0 15,2 9 0-15,7 1-6 16,-2-2-237-16,4-3-38 16,2-9-4-16,1-9 13 15,1-9-7-15,4-10 6 16,3-8 7-16,2-10 7 16,-4-8 13-16,0-6 31 15,-7-4 66-15,-4-5 38 16,-2 2 3-16,-6 6-12 15,-1 11 7-15,-1 7-6 16,4 14-7-16,-8 15-7 16,-2 8-13-16,-5 22-24 15,-7 10-23-15,-3 17-3 16,0 2 0-16,-1 4 0 16,8-8 0-16,1-4 0 15,7-12 0-15,-4-11-84 16,10-9-268-16,71-9-1199 15,-59-12 0-15,6-16 0 16</inkml:trace>
  <inkml:trace contextRef="#ctx0" brushRef="#br0" timeOffset="153894.44">16401 10765 8191 0,'0'-4'0'15,"0"4"0"-15,0 0 0 16,-2-4 0-16,1 4 0 15,1 4 0-15,-3 7-304 16,3 6-373-16,0 4-765 16,-1-6 0-16,-1-5 0 15</inkml:trace>
  <inkml:trace contextRef="#ctx0" brushRef="#br0" timeOffset="154416.1">16589 10472 7032 0,'0'-7'115'0,"0"1"1"15,2-1 0-15,1-1 0 16,10 1 0-16,13 6 0 16,13-1 0-16,11 6 0 15,2 3 0-15,-6 3 0 16,-9 3-162-16,-13 7-125 15,-9-2-35-15,-9 8-3 16,-4 1 1-16,-2 3-2 16,-5 3-7-16,4 2-5 15,-1-2-3-15,2 1-3 16,-1-4 45-16,2-1 114 16,4-3 6-16,1 1-16 15,-3-4-10-15,0 2 2 16,-5-2 6-16,-5-1 10 15,-13 0 7-15,-3-8 10 16,-8-2 31-16,-6-8 50 16,-1-7 108-1,2-13 126-15,4-7 37 16,10-3-1-16,5-6 1 16,11 1-6-16,13-4-2 15,13 1-9-15,17 0-29 16,10-2-39-16,20 1-78 15,8 2-109-15,5 5-178 16,-1 4-234-16,42 9-1144 16,-64 2 0-16,-23-2 0 15,-17-3 0-15</inkml:trace>
  <inkml:trace contextRef="#ctx0" brushRef="#br0" timeOffset="154611.71">17233 10304 5568 0,'0'-5'12'0,"2"2"33"16,2 3 118-16,6 5 76 16,-1 10 23-16,7 14 1 15,-5 11-1-15,-4 12 0 16,-10 12 1-16,-9 3-65 16,-10 9-214-16,-4-3-157 15,-3-2-292-15,5-73-911 16,11 44 0-16,10-24 0 15,18-19 0-15</inkml:trace>
  <inkml:trace contextRef="#ctx0" brushRef="#br0" timeOffset="154896.26">18124 10394 5236 0,'0'-6'87'16,"-7"-3"196"-16,-4 0 12 15,-9 4 1-15,-14-1-1 16,-9 12 1-16,-8 9-1 16,-4 11 1-16,2 4-1 15,5 14 1-15,8 5-88 16,8 5-195-16,10 1-16 16,14-3-23-16,6-2-40 15,12-6-35-15,9-9-30 16,11-4-76-16,12-9-60 15,16-5-145-15,17-6-340 16,-5-9-493-16,-9-9 0 16,-21-11 0-16,-17-5 0 15</inkml:trace>
  <inkml:trace contextRef="#ctx0" brushRef="#br0" timeOffset="155072.88">17727 10675 5956 0,'-2'-6'217'16,"1"1"7"-16,-1-2-1 15,2 1 1-15,5-1-1 16,10 6 1-16,15-2-58 16,18 2-158-16,14 0-88 15,7 1-135-15,13-4-533 16,-15 0-536-16,-8-7 0 16,-11-5 0-16,-13-6 0 15</inkml:trace>
  <inkml:trace contextRef="#ctx0" brushRef="#br0" timeOffset="155393.51">18340 10343 5300 0,'0'-5'63'0,"0"0"4"15,0-1 8-15,1 2 98 16,-1 3 87-16,3 9 29 16,-3 11 0-16,3 9 0 15,-9 13 0-15,-4 9 0 16,-5 9-63-16,-8 1-4 16,-5 4-8-16,1-6-107 15,0 1-335-15,5-4-184 16,4-7-126-1,18-12-856-15,-6-12 0 16,9-14 0-16,5-20 0 16</inkml:trace>
  <inkml:trace contextRef="#ctx0" brushRef="#br0" timeOffset="155781.73">18340 10351 5116 0,'0'-8'86'16,"1"0"17"-16,5 0 98 15,11 0 67-15,10 1 33 16,13 14 7-16,9 8-1 16,-3 7 1-16,-3 6-1 15,-13 6 1-15,-17 3-111 16,-19-1-85-16,-18 3-173 16,-18-3-117-16,-11 3-44 15,-5-10 1-15,3-6 53 16,6-10 112-16,11-8 56 15,14-8 0-15,7 0 23 16,9-2 70-16,3 3 75 16,8 0 49-16,5 9 11 15,14 7-7-15,8 6-53 16,14 14-111-16,7 8-57 16,3 4 0-16,3-2 0 15,-8-1 0-15,-9-2 0 16,-14-14-40-16,-13-1-230 15,-7-4-373-15,-12-11-804 16,-4-8 0 0,-7-13 0-16,0-12 0 0</inkml:trace>
  <inkml:trace contextRef="#ctx0" brushRef="#br0" timeOffset="157269.46">10904 11760 5148 0,'0'0'86'16,"-3"-2"91"-16,3-1 66 16,-1 3 15-16,1-4-15 15,7 3 52-15,16-2 9 16,14 3 0-16,17-1 0 15,20 1 1-15,11 0-87 16,2 0-91-16,-2 0-66 16,0 0-14-16,-10 0 14 15,-9 0-51-15,-12 0-10 16,-17 0 0-16,-15 0 0 16,-11 0 0-16,-5 0 0 15,-6 0 0-15,1 0 0 16,-5 0-224-16,-5 1-197 15,-4 3-348-15,-22 3-586 16,-18 2 0 0,-12 1 0-16,-8 3 0 15</inkml:trace>
  <inkml:trace contextRef="#ctx0" brushRef="#br0" timeOffset="157648.76">10808 11949 4436 0,'-2'0'101'16,"1"-4"38"-16,1 4 12 16,-2-3 7-16,4 0 31 15,8-2 93-15,13 0 71 16,7 0 22-16,16-1 1 15,16-2-1-15,7 3-101 16,5 0-38-16,7 1-10 16,-4 1-9-16,-2 0-31 15,-8 3-92-15,-10 0-71 16,-15 5-23-16,-12-4 0 16,-7 0 0-16,-11 2 0 15,-7-1 0-15,2-2 0 16,-7 3-27-16,0-2-199 15,0 1-136-15,9 3-381 16,-6-5-623 0,-6-7 0-16,0-6 0 0,-10-10 0 15</inkml:trace>
  <inkml:trace contextRef="#ctx0" brushRef="#br0" timeOffset="157964.81">11453 11505 5960 0,'0'-3'73'0,"0"0"-29"0,0 3 31 15,14 0 33-15,12 7 12 16,17 10 4-16,13 9 5 16,15 4-6-1,-1 4 8-15,-2 3-1 0,-9 0-67 16,-7-4 29-1,-15 1-24-15,-12-5-11 16,-11 0 20-16,-7-8 19 16,-11 6-2-16,-11-2 6 15,-12 4-30-15,-13 2-108 16,-6 5-127-16,-6 3-112 16,6 3-224-16,5-22-849 15,8 5 0-15,11-6 0 16,2-14 0-16</inkml:trace>
  <inkml:trace contextRef="#ctx0" brushRef="#br0" timeOffset="159237.81">12293 11633 5832 0,'0'-6'145'0,"0"2"41"0,0-3 18 16,0 3-9-1,8-2 5-15,4 4 26 16,13 0 10-16,15 1 0 16,11-2 0-16,6-2 0 15,-4-1-146-15,-5-1-40 16,-10 3-18-16,-13 0 9 15,-10 2-5-15,-4 2-26 16,-5 2-10-16,-2 5 0 16,-2 6 0-16,-1 7 0 15,-1 5 0-15,0 8 0 16,0 3 0-16,0 1 0 16,-3-3 0-16,-1 2-85 15,-2-3-183-15,-1-1-151 16,26-4-1064-16,-28-7 0 15,-2-10 0-15,-2-10 0 16</inkml:trace>
  <inkml:trace contextRef="#ctx0" brushRef="#br0" timeOffset="159432.94">12463 11777 5920 0,'0'-1'135'0,"0"-2"9"15,0 2 5-15,11 1 3 16,8-1-16-16,13 3-140 16,9 2-117-16,5 4-276 15,-10-17-825 1,-15 15 0-16,-16-2 0 16,-21 0 0-16</inkml:trace>
  <inkml:trace contextRef="#ctx0" brushRef="#br0" timeOffset="159605.06">12385 11905 5152 0,'0'1'54'16,"0"1"0"-16,6-2 6 15,9 0 0-15,12 2-10 16,19-4-78-16,9 2-116 16,16 0-338-16,-15 0-473 15,-11-6 0-15,-21-1 0 16,-14-6 0-16</inkml:trace>
  <inkml:trace contextRef="#ctx0" brushRef="#br0" timeOffset="160691.76">13192 11691 3952 0,'0'-2'113'15,"3"0"59"-15,-3 0 15 16,0-4 14-16,1-4 40 16,-1-4 28-16,2-1 50 15,-2 1 27-15,1-6 17 16,-2 2 20-16,-2-1-85 15,-3-1-46-15,-5 6-15 16,1 2-14-16,-10 6-40 16,-7 6-28-16,0 18-50 15,-1 5-28-15,-4 14-15 16,9 9-22-16,5 4-27 16,14-4-13-16,4-4-33 15,7-8-95-15,10-7-32 16,3-7-16-16,4-11-8 15,3-13-8-15,-3-7 9 16,-5-10 5-16,-1-5 25 16,-5-4 16-16,-9-3 61 15,-1 0 144-15,-3 5 66 16,0 4 3-16,0 9-12 16,3 8 61-16,1 7-4 15,2 7-4-15,5 8-25 16,1 3-16-16,0 6-28 15,4-1-50-15,-5 1-32 16,1-5-62-16,-1-1-164 16,-2-3-186-16,-3 0-233 15,3-61-751-15,-2 46 0 16,-1-7 0 0,3-5 0-16</inkml:trace>
  <inkml:trace contextRef="#ctx0" brushRef="#br0" timeOffset="161479.53">13856 11502 4384 0,'1'-8'102'0,"-1"-3"41"16,0-1 60-16,0 1 84 16,0-4 31-16,-3 12 15 15,-4 1 21-15,-13 4 4 16,-11 9 16-16,-9 10 7 15,-3 7-103 1,-2 11-40-16,4 4-61 16,4 0-82-16,12 0-33 15,9-2-14-15,8-2-21 16,11-7-4-16,9-2-72 16,15-5-113-16,10-6-94 15,6-6-107-15,7-6-172 16,2-16-829-16,-4-1 0 15,-23-7 0-15</inkml:trace>
  <inkml:trace contextRef="#ctx0" brushRef="#br0" timeOffset="161681.04">13603 11679 6624 0,'0'-3'87'16,"0"-1"-38"-16,9 1 7 15,12-1-8-15,14-2-100 16,16 2-59-16,12 1-81 16,-1 1-95-16,-8 1-187 15,-11-21-675-15,-16 22 0 16,-14-4 0-16,-9 1 0 16</inkml:trace>
  <inkml:trace contextRef="#ctx0" brushRef="#br0" timeOffset="162140.9">14324 11508 6064 0,'0'-11'212'0,"0"2"1"0,0 2 0 15,0-3-1-15,0 2 1 16,0 7 0-1,0 1-1-15,-3-2-18 16,-11 5-21-16,-8 5 14 16,-7 6-220-16,-9 6 0 15,4 4 1-15,4-1-8 16,10 1-28-16,10-2-52 16,6-2-18-16,9-1-6 15,10-1-7-15,5 0-28 16,10-4 5-16,8-4 1 15,2-1 0-15,2-4 6 16,-4-2 30-16,-8-1 51 16,-8 1 25-16,-11 0 36 15,-8 0 66-15,-10 4 25 16,-13 4 0-16,-10 1 1 16,-8 9-8-16,-9 3-65 15,0-2-31-15,7 2-110 16,1-1-178-16,50-5-866 15,-28-8 0-15,5-2 0 16,12-11 0-16</inkml:trace>
  <inkml:trace contextRef="#ctx0" brushRef="#br0" timeOffset="162423.79">14556 11324 6520 0,'1'-4'66'0,"7"0"18"16,10 3 70-16,10 3 13 15,5 11 0-15,7 17 0 16,-9 16 0-16,-17 15 0 15,-14 14 1-15,-21 14-1 16,-18-1-67-16,-14 5-92 16,-4-15-262-16,-10-2-172 15,53-12-1058-15,-54-18 0 16,-6-23 0-16,-10-16 0 16</inkml:trace>
  <inkml:trace contextRef="#ctx0" brushRef="#br0" timeOffset="163043.65">12319 11499 4156 0,'-2'-7'82'0,"-1"0"57"15,-1-4 16-15,1 2 12 16,-3-1 6-16,2 6-3 16,-1 2 0-16,-3 8 12 15,-5 6 28-15,-7 9 97 16,-2 13-4-16,-1 9-38 16,-1 8-17-16,4 5-12 15,8 0-5-15,3 1 2 16,6-3 1-16,3 2-13 15,8-9-27-15,2-1-201 16,10-6-262-16,3-4-228 16,10-23-963-16,6 5 0 15,-6-15 0-15,-2-16 0 16</inkml:trace>
  <inkml:trace contextRef="#ctx0" brushRef="#br0" timeOffset="163810.43">15116 11369 4268 0,'0'-7'110'16,"0"-3"44"-16,0 2 35 15,-3-3 44-15,-4 4 13 16,-4 7 33-16,-8 11 46 16,-6 14 55-16,-4 9 13 15,1 15-1-15,1 8-110 16,4 3-43-16,9 0-37 15,8-2-43-15,2-4-16 16,5-5-202-16,8-7-143 16,4-6-172-16,5-7-264 15,5-45-706-15,0 24 0 16,1-11 0-16,0-12 0 16</inkml:trace>
  <inkml:trace contextRef="#ctx0" brushRef="#br0" timeOffset="164192.64">15170 11542 5220 0,'0'0'10'0,"1"0"-2"16,5 0 6-16,15-1 3 16,12-2 0-16,10 0 1 15,8 1 0-15,-7-2 4 16,-14-1-1-16,-9 3 10 16,-14-1-2-16,-1 1 23 15,-6 2 53-15,0 0 63 16,3 3 48-16,-1 7 7 15,-2 2 6-15,1 8 7 16,-2 8-30-16,-4 2-132 16,2 5-97-16,-1 1-152 15,-1 3-249-15,2-18-838 16,0 8 0-16,-4-9 0 16,2-12 0-16</inkml:trace>
  <inkml:trace contextRef="#ctx0" brushRef="#br0" timeOffset="164382.68">15186 11687 5248 0,'0'-2'33'0,"-3"2"6"16,3 0-1-16,7 2 3 15,6 2-14-15,12 2-51 16,10 1-86-16,6 1-128 15,17-4-772-15,-27 0 0 16,-15-2 0-16,-17-2 0 16</inkml:trace>
  <inkml:trace contextRef="#ctx0" brushRef="#br0" timeOffset="164551.23">15126 11826 5100 0,'0'0'41'0,"0"0"-1"16,5 0 6-16,11 3 5 15,11-3 1-15,12 0-32 16,14 0-72-16,3 0-86 16,-3 0-252-16,-13-7-564 15,-11 0 0-15,-16-3 0 16</inkml:trace>
  <inkml:trace contextRef="#ctx0" brushRef="#br0" timeOffset="165228.84">15617 11380 3844 0,'0'-7'98'0,"0"-4"38"15,0-2 35-15,1-1 24 16,4-2 16-16,5 7 11 16,3 3 99-16,4 10 104 15,0 9 10-15,-2 17 0 16,-6 11-99-16,-6 15-38 16,-7 8-34-16,-7 3-24 15,-1-2-47-15,0-5-155 16,-3-10-130-16,8-12-29 15,-3-12 18-15,4-15 2 16,3-14 6-16,1-11 17 16,2-9 11-16,7-12 4 15,3-4 35-15,10-4 150 16,-2 4 34-16,5 5-70 16,-2 14-14-16,1 7 29 15,1 13-6-15,-4 11-17 16,0 11-11-16,-8 10-4 15,-11 6-4 1,-6 7-7-16,-12-4-1 16,-6 1-8-16,-4-8-11 15,-7-4-32-15,2-9 0 16,-5-6 0-16,2-7-91 16,3-7-157-16,1-1-145 15,10-4-237-15,10-33-735 16,11 19 0-16,6-4 0 15,12-9 0-15</inkml:trace>
  <inkml:trace contextRef="#ctx0" brushRef="#br0" timeOffset="165929.44">16354 11367 5536 0,'-3'-7'167'16,"0"1"48"-16,-6 1 12 15,-9 2 9-15,-9 8 9 16,-6 16 2-16,-5 8-2 16,2 10 20-16,5 4 1 15,5 5-1-15,10-5-167 16,10 1-47-16,7-8-16 15,11-3-72-15,12-8-138 16,14-5-90-16,4-6-123 16,15-6-295-1,-10-8-627-15,-11-8 0 0,-15-5 0 16</inkml:trace>
  <inkml:trace contextRef="#ctx0" brushRef="#br0" timeOffset="166102.76">16046 11638 6936 0,'0'-2'102'16,"1"0"-22"-16,11 0 5 15,14-3 0-15,22-2-91 16,18 5-118-16,22-3-102 16,0 5-143-16,31-7-943 0,-56 5 0 15,-22-7 0-15,-15 1 0 16</inkml:trace>
  <inkml:trace contextRef="#ctx0" brushRef="#br0" timeOffset="166534.97">16783 11415 5452 0,'3'-5'61'0,"-3"-2"39"16,0 0 72-16,0 3 44 16,0-3-2-16,-3 3-32 15,-10 6-18-15,-13 3 6 16,-9 3 23-16,-8 8 38 16,-1 1-36-16,2 2-22 15,16-2-71-15,9-4-44 16,10-1 2-16,4-3 32 15,13 0 18-15,2 2-6 16,10 0-23-16,8 0-39 16,10 0-23-16,6 2-19 15,-1-2 0-15,-3 1 0 16,-10 1-6-16,-14-2-8 16,-6-3 14-16,-14 4 0 15,-12 0 0-15,-16 2 0 16,-10 1-18-1,-6 1-72-15,-9 1-148 16,1-3-122-16,12-1-367 16,2-8-620-16,11-6 0 15,18-14 0-15,19-16 0 16</inkml:trace>
  <inkml:trace contextRef="#ctx0" brushRef="#br0" timeOffset="166734.34">16989 11260 4784 0,'7'-1'122'16,"5"2"111"-16,10 8 102 16,4 14 6-16,1 13 0 15,-9 19-1-15,-6 13 1 16,-21 12 0-16,-14-1-23 16,-15 7-226-16,-8-9-264 15,-2 2-385-15,-2-13-814 16,5-9 0-16,11-23 0 15,4-19 0-15</inkml:trace>
  <inkml:trace contextRef="#ctx0" brushRef="#br0" timeOffset="182053.86">17529 11251 5148 0,'0'-4'54'15,"0"2"8"-15,0-1 15 16,1-1 4-16,-1-1 4 15,0 3 6-15,2-1 19 16,-2 2 54-16,0 0 46 16,0-1 35-1,0 1-38-15,0 0 1 0,0 1-7 16,0-2-2-16,0 2-5 16,0 0-6-1,0 0-23-15,0 0-53 16,0 0-42-16,0 0-34 15,0 0-11-15,0 0 6 16,0 0-5-16,0 0-1 16,0 0 0-16,0 0 0 15,-5 0 4-15,-3 2 0 16,-4 2-5-16,-3 1-1 16,-6 6-5-16,3 6-14 15,-4 3-4-15,1 9 0 16,2 7 0-16,0 7 0 15,7 3 0-15,2 6 0 16,7 0 0-16,3-2 0 16,3-3 0-16,7-2 0 15,2-10 0-15,4-2 0 16,3-8 0-16,-1-3 0 16,-2-4 0-16,-1-4 0 15,-4-3 0-15,-5-5 0 16,0 0 0-16,-3-4 0 15,-3 1 0-15,0-1 0 16,0-2 0 0,1 0 0-16,-1 1-42 15,0 0-173-15,0 2-199 16,0-7-1090-16,0 4 0 16,-7-1 0-16</inkml:trace>
  <inkml:trace contextRef="#ctx0" brushRef="#br0" timeOffset="185260.39">17613 11417 5580 0,'0'-2'44'0,"0"-3"2"15,0 3-1-15,4-5 6 16,10 5 7-16,5 2 18 15,15 9 25-15,11 4 20 16,8 14 13-16,1 6 5 16,0 10-44-16,-2 0 3 15,-5 2-16-15,-11-6-44 16,-6-3-52-16,-10-8-53 16,-8-5-82-16,-5-3-102 15,5-7-384-15,-15-8-483 16,0-10 0-1,-10-11 0-15,2-14 0 16</inkml:trace>
  <inkml:trace contextRef="#ctx0" brushRef="#br0" timeOffset="185456.87">18076 11351 5616 0,'-1'-6'74'0,"-1"1"32"0,-4 2 7 15,-6-1 21 1,-7 8 6-16,-5 14 6 0,-10 12 8 15,-6 6 1 1,-4 10 11-16,0 4-2 16,3-4-74-16,4-1-58 15,10-9-101-15,11-4-112 16,5-10-139-16,22-4-346 16,2-10-504-16,14-13 0 15,13-13 0-15,12-8 0 16</inkml:trace>
  <inkml:trace contextRef="#ctx0" brushRef="#br0" timeOffset="185707.19">18515 11276 4652 0,'0'-6'28'0,"0"1"-6"16,0 5 2-16,0-3 14 15,-5 6 12-15,-7 11 10 16,-6 8 13-16,-11 7 8 16,-7 10 11-16,-6 4 0 15,-3 1-32-15,2 1-31 16,7-4-110-16,9-3-152 16,12-14-764-16,12-8 0 15,6-10 0-15,11-19 0 16</inkml:trace>
  <inkml:trace contextRef="#ctx0" brushRef="#br0" timeOffset="185922.19">18363 11240 5432 0,'0'-5'42'16,"0"1"-4"-16,0 2 8 16,0 6 7-16,1 10 12 15,1 13 2-15,2 16 2 16,0 7 1-16,-1 4-2 15,3-1-18-15,1-1-93 16,-6-11-86-16,1-2-98 16,-1-8-218-16,-5-62-586 15,-9 43 0-15,-1-10 0 16,-8-10 0-16</inkml:trace>
  <inkml:trace contextRef="#ctx0" brushRef="#br0" timeOffset="186103.05">18124 11470 5812 0,'0'-3'8'0,"0"2"4"16,10 1 17-16,15-1 14 15,17 1 3-15,17 0-15 16,12 2-42-16,-2 5-95 16,-12 0-136-16,1 0-323 15,-30 0-446-15,-15-3 0 16,-3-6 0-1,-10-5 0-15</inkml:trace>
  <inkml:trace contextRef="#ctx0" brushRef="#br0" timeOffset="186829.91">18874 11403 4456 0,'0'0'80'15,"0"-2"59"-15,0-3 9 16,0 0 7-16,0-3 3 16,0-2 22-16,0-1 29 15,0 1 40-15,-1-2 44 16,-4 0 24-16,-4-1-54 15,-3-3-29-15,1 2-8 16,-7 5-8-16,-1 3-3 16,-4 9-21-16,-5 8-29 15,-4 17-41-15,0 11-43 16,2 13-24-16,9 8-27 16,8 3-44-1,10-5-51-15,7-6-38 16,11-9-35-16,3-11-8 0,6-11 13 15,5-13 7 1,5-11-2-16,0-15-1 16,-3-10 4-16,-1-8 11 15,-8-7 45-15,-6-8 44 16,-7 2 51-16,-3 4 36 16,0 9-12-16,-4 11-17 15,2 13 26-15,-2 10 53 16,-2 11 14-16,3 10 1 15,-2 9 7-15,2 9-7 16,-3 1-14-16,6 0-85 16,-3-5-112-16,3-5-80 15,-1-6-144-15,4-4-316 16,0-11-714-16,4-11 0 16,1-12 0-16,9-13 0 15</inkml:trace>
  <inkml:trace contextRef="#ctx0" brushRef="#br0" timeOffset="187039.95">19136 11321 6036 0,'2'-1'35'16,"0"-3"-25"0,4 1 7-16,11 0 7 0,12-3-5 15,10 3 3 1,15 1 2-16,6-3-6 15,-4 1-19-15,-17 1-36 16,-9 1-78-16,-13 1-58 16,-13 5-203-16,-29-41-1824 15,-7 45 1100 1,-13-2 0-16</inkml:trace>
  <inkml:trace contextRef="#ctx0" brushRef="#br0" timeOffset="187236.7">19050 11509 6796 0,'0'0'30'16,"0"1"-7"-16,9 4 27 16,15-1 20-16,15-3 3 15,17 1-1-15,13-1-13 16,-1-1-78-16,-9 0-80 16,-16 1-86-16,-20 4-173 15,-3-3-944-15,-16 0 0 16,-8-6 0-16,-6-8 0 15</inkml:trace>
  <inkml:trace contextRef="#ctx0" brushRef="#br0" timeOffset="188218.45">19854 11354 4116 0,'0'0'100'15,"0"-3"74"-15,0 1 45 16,0-2 47-16,0-1 15 16,0 0 30-16,-2-2 24 15,1-4 18-15,-5 0 19 16,0-1 17-1,-2-2-82-15,1-1-73 16,-5 5-46-16,4 1-46 16,-4 5-16-16,-6 6-30 15,-4 12-23-15,-4 11-18 16,-7 12-20-16,6 12-16 16,6 6-19-16,10 4 0 15,5-5 0-15,12-4-38 16,6-11-47-16,2-10 3 15,4-12 2-15,7-10 0 16,6-11-22-16,0-14-14 16,-1-10-21-16,0-8-16 15,-10-12-2-15,-3-3 44 16,-10-1 84-16,-4 6 48 16,0 12 25-16,-3 9-3 15,0 12 21-15,0 9 52 16,3 12 21-16,-3 10 16 15,4 12 2-15,1 9-6 16,0 2-37-16,2 0-51 16,1-5-117-16,-2-8-122 15,1-6-94-15,-2-4-227 16,2-20-916-16,2 1 0 16,3-10 0-1,-2-20 0-15</inkml:trace>
  <inkml:trace contextRef="#ctx0" brushRef="#br0" timeOffset="188381.12">20042 11163 6760 0,'0'-7'120'16,"3"0"-21"-16,3-1 2 16,11-2-4-16,10 2-13 15,7 4-70-15,6 0-87 16,0 2-53-16,-5 2-112 15,-9 2-180 1,-7-12-866-16,-7 8 0 0,-6 0 0 16</inkml:trace>
  <inkml:trace contextRef="#ctx0" brushRef="#br0" timeOffset="188613.24">20324 10895 6440 0,'0'-5'102'0,"0"0"28"15,0 0-29-15,3 2 38 16,0 7 15 0,-2 18 10-16,-1 13 6 0,0 15-7 15,-7 11-64 1,-6 5-114-16,-3-1-184 16,1 1-149-16,-2-8-171 15,8-18-797-15,1-1 0 16,6-14 0-16,1-16 0 15</inkml:trace>
  <inkml:trace contextRef="#ctx0" brushRef="#br0" timeOffset="189008.97">20653 11209 6544 0,'0'-4'144'0,"0"-2"21"16,0 2-8-16,0-1-13 16,-3 5 7-16,-7 8-9 15,-10 10-4-15,-9 10-1 16,-11 8-9-16,-7 12-25 16,-4 2-190-16,0 1-119 15,7 1-79-15,11-4-136 16,17-10-341-16,11-10-476 15,14-13 0-15,12-19 0 16,8-12 0-16</inkml:trace>
  <inkml:trace contextRef="#ctx0" brushRef="#br0" timeOffset="189177.27">20569 11213 5800 0,'0'-7'58'0,"0"0"0"15,0 2-29-15,0-2-4 16,1 5 10-16,3 12 18 15,-3 10 6-15,-1 9 6 16,3 11-4-16,-7 11-44 16,-3 2-124-16,-2 1-144 15,5-4-311-15,-8-4-506 16,0-10 0-16,-2-13 0 16</inkml:trace>
  <inkml:trace contextRef="#ctx0" brushRef="#br0" timeOffset="189364.76">20318 11374 6832 0,'0'-5'40'0,"0"1"-21"15,12-1 14-15,15 3 12 16,18-2-4-16,23 5-11 16,9-1-85-16,-1 0-53 15,-7 0-97-15,-16-1-127 16,-3-4-378-16,-23-4-416 15,-8-5 0-15,-6-6 0 16</inkml:trace>
  <inkml:trace contextRef="#ctx0" brushRef="#br0" timeOffset="189797.51">20974 11094 5704 0,'0'-7'56'0,"0"1"38"15,0 1-11-15,0-1 2 16,1 3 42-16,-1 13 30 15,0 10 20-15,-4 10 10 16,-4 14 4-16,-2 5-2 16,2 4-57-16,2-9-69 15,3-7-47-15,3-10-36 16,9-12-38-16,6-10-58 16,8-15-24-16,7-9-12 15,6-12-4-15,0-8 3 16,-3-8 3-16,-6-2 32 15,-5-3 90-15,-3 6 112 16,-10 4 42-16,-6 13 39 16,0 8-12-16,-3 11 60 15,-3 17 1-15,0 13-1 16,-3 13-3 0,-5 16-1-16,-5 19-31 15,2 4-77-15,-2 3-48 0,5-2-11 16,2-5 18-1,4-10-60-15,-2-10-45 16,3-9-178-16,-2-6-220 16,1-20-1053-16,-2 4 0 15,1-11 0-15</inkml:trace>
  <inkml:trace contextRef="#ctx0" brushRef="#br0" timeOffset="190624.5">21577 11549 5596 0,'0'0'64'16,"0"-4"72"-16,0 1 3 16,3-4-5-16,7-9 1 15,3-9 10-15,8-4 1 16,6-12 7-16,2-2 23 15,-4-1 33-15,-5 2-22 16,0 5-62-16,-10 5-5 16,1 4 5-16,-5 10-1 15,-3 5-9-15,0 5-1 16,1 3-7-16,5 5-25 16,6 6-31-16,6 6-43 15,2 11-8-15,3 5 0 16,-1 14 0-1,-4 3 0-15,-3 4 0 0,-4 0 0 16,-2-5 0-16,-2-8 0 16,-4-1 0-1,0-9 0-15,-1-8 0 0,-2-4 0 16,-1-5 0-16,-1-6 0 16,-1-2-118-16,3 0-174 15,-3-1-313-15,-3-3-830 16,-8-5 0-16,-8-2 0 15,-10-2 0-15</inkml:trace>
  <inkml:trace contextRef="#ctx0" brushRef="#br0" timeOffset="191796.71">20257 12173 6140 0,'0'-8'102'16,"0"1"20"-16,0 0-15 15,0 1 20-15,0 8 9 16,0 16 4-16,0 14 2 16,0 4-1-16,2 5 0 15,-1 0-5-15,4-3-114 16,1-8-55-16,4-7 0 16,1-7-9-16,4-11-10 15,6-8-24-15,-1-9-2 16,1-10-1-16,0-8-3 15,-5-7 1-15,-7-6 15 16,-4 0 40-16,-5 0 63 16,0 11 10-16,0 7-1 15,0 9 6-15,0 11 26 16,0 12 17-16,0 9 24 16,0 12 23-16,0 13 7 15,0 9-9-15,0 7-45 16,0 2-23-16,0 0-22 15,2-5-42-15,-1-4-130 16,2-9-104-16,3-7-165 16,12-6-321-1,0-17-585-15,2-14 0 0,5-18 0 16,4-12 0-16</inkml:trace>
  <inkml:trace contextRef="#ctx0" brushRef="#br0" timeOffset="192051.11">20998 11996 6068 0,'0'-5'46'0,"0"-2"-8"15,0 3-30-15,0-1-1 16,0 1 42-16,0 13 16 16,-9 8 10-16,-11 16 7 15,-13 8-2-15,-9 14 5 16,-8 4-100-16,-1 1-44 15,8-2-77-15,8-3-279 16,12-42-780 0,10 21 0-16,9-16 0 15,11-15 0-15</inkml:trace>
  <inkml:trace contextRef="#ctx0" brushRef="#br0" timeOffset="192216.37">20903 12055 5672 0,'0'-2'15'0,"0"1"10"16,0 9 7-16,0 10 7 15,0 11 1-15,0 13 1 16,0 10-3-16,0-1-32 16,-5 2-99-16,-2-3-157 15,0-7-863-15,-6-4 0 16,-4-10 0-16</inkml:trace>
  <inkml:trace contextRef="#ctx0" brushRef="#br0" timeOffset="192411.66">20570 12228 6808 0,'0'-2'14'0,"0"-2"-19"15,11 3 11-15,13 2 4 16,17 1 7-16,18 2-63 15,14 2-52-15,1 0-84 16,-11-2-156-16,29-3-899 16,-56-1 0-16,-15-7 0 15,-10-7 0-15</inkml:trace>
  <inkml:trace contextRef="#ctx0" brushRef="#br0" timeOffset="192993.68">21158 11876 4660 0,'1'-7'93'15,"1"-2"19"-15,1 0 9 16,1-3 0-16,2 2 1 16,0 3 0-16,6 7 15 15,1 3 33-15,-2 9 70 16,-5 16 45-16,-7 13-59 16,-5 15-9-16,-11 12-4 15,-3-3-21-15,-3 7-85 16,-1-8-82-16,1-4-26 15,3-14-28-15,7-9-42 16,5-16-65-16,7-14-31 16,5-19-7-1,8-13-13-15,10-13 27 16,6-9 85-16,5 0 93 16,0 1 16-16,-3 14 15 15,-1 14 8-15,0 9 66 16,-4 14 31-16,-2 11 21 15,-8 9 31-15,-9 6-5 16,-9 8-2-16,-9 0-12 16,-9 1-3-16,-8-5-21 15,-10-6-36-15,-3-4-66 16,-6-6-60-16,2-8-71 16,4-6-98-16,8-5-60 15,5-2-52-15,8-3-108 16,11-2-143-16,62-6-756 15,-41-4 0-15,8-2 0 16,8-7 0-16</inkml:trace>
  <inkml:trace contextRef="#ctx0" brushRef="#br0" timeOffset="193259.47">21508 12170 5292 0,'0'-5'44'16,"0"0"25"-16,0 0-14 15,2-1 6-15,11 2 12 16,14 3 4-16,14 1 4 16,13 0-2-16,11 1 2 15,-9-2-14-15,-11 1-76 16,-12 1-97-16,-15 3-76 15,-15 2-241-15,-5-1-628 16,-18 2 0-16,-14-3 0 16,-11 3 0-16</inkml:trace>
  <inkml:trace contextRef="#ctx0" brushRef="#br0" timeOffset="193432.68">21463 12323 5820 0,'0'0'31'0,"0"1"2"16,6 2 51-16,12 1 36 15,15 0 6-15,16 1 2 16,14-1 0-16,4 1-30 16,-8-1-87-16,-14-2-72 15,-15 3-196-15,-13-5-995 16,-11 0 0-16,-9-4 0 16,-4-10 0-16</inkml:trace>
  <inkml:trace contextRef="#ctx0" brushRef="#br0" timeOffset="194617.81">22089 11940 3680 0,'-3'-6'34'0,"-3"-6"112"16,3 0 38-16,-3-3 29 15,0-4 15-15,5 8 3 16,1 3 8-16,0 3 3 15,1 4 3-15,-1 1 37 16,3 0 20-16,3 6-44 16,3 11 9-16,-3 11-29 15,-1 15-15-15,-2 14-3 16,-6 11-7-16,-2 4-5 16,-4 1-1-16,3-1-38 15,0-12-54 1,0-9-68-16,3-16-47 0,2-10 0 15,1-14 0-15,0-11 0 16,3-11 0-16,4-16-28 16,8-14-29-16,6-14-10 15,5-6 1-15,4 2 7 16,-3 7 11 0,-4 10 12-16,-2 19 20 15,1 12 16-15,-3 11 0 16,1 8 27-16,-4 10 31 15,-3 13 8-15,-7-1 0 16,-6 8-7-16,-6-1-10 16,-7-2-14-16,-6-4-18 15,-11-1-17-15,-1-5 0 16,-6-5 0-16,0-8 0 16,-1-2 0-16,8-3 0 15,3-4-88-15,12-2-202 16,6-1-287-16,16-42-870 15,13 28 0-15,14-9 0 16,12-12 0-16</inkml:trace>
  <inkml:trace contextRef="#ctx0" brushRef="#br0" timeOffset="194797.51">22536 11999 6776 0,'0'-4'42'16,"3"-2"0"-16,3 2-10 15,11-1-49-15,13-3-81 16,12 4-117-16,12 4-200 16,2-14-814-16,-5 10 0 15,-19-2 0-15,-13-4 0 16</inkml:trace>
  <inkml:trace contextRef="#ctx0" brushRef="#br0" timeOffset="194969.07">22762 11732 6300 0,'0'-7'126'0,"0"1"24"16,0 1-28-16,0-1-6 16,0 5 13-16,3 13 0 15,-3 13 5-15,2 7-47 16,-2 13-113-16,-2 6-132 16,-2 8-408-16,-4-9-742 15,-5 6 0-15,2-12 0 16,6-13 0-16</inkml:trace>
  <inkml:trace contextRef="#ctx0" brushRef="#br0" timeOffset="195597.94">23313 11984 5924 0,'0'-7'21'0,"0"1"36"15,0 1-17-15,0-3-12 16,-2 4 9-16,-7 13 1 15,-7 12 19-15,-8 6 19 16,-12 15 3-16,-7 8 4 16,-3 6-21-16,2 0-62 15,-2-1-35-15,6-5-61 16,10 0-132-16,11-14-247 16,10-62-658-16,7 36 0 15,13-13 0 1,8-17 0-16</inkml:trace>
  <inkml:trace contextRef="#ctx0" brushRef="#br0" timeOffset="195789.03">23169 11968 5708 0,'0'-5'23'0,"0"2"-8"16,1 0 9-16,2 8 7 15,4 4 7-15,-2 17 3 16,4 12 1-16,-1 7 5 15,-4 3-5-15,-1 7-21 0,0-7-81 16,-6-3-112-16,0-1-192 16,-1-29-723-1,-4 12 0-15,-6-12 0 16,-5-12 0-16</inkml:trace>
  <inkml:trace contextRef="#ctx0" brushRef="#br0" timeOffset="195969.84">22903 12203 6284 0,'0'-6'54'16,"-3"1"23"-16,3-2-20 16,10 3 16-16,18-3 1 15,18 7-26-15,18 3-68 16,16-2-41-16,-2-1-73 16,-10 3-103-16,-14-1-222 0,-15-7-692 15,-9 4 0 1,-13-3 0-16,-7-10 0 15</inkml:trace>
  <inkml:trace contextRef="#ctx0" brushRef="#br0" timeOffset="196744.94">23694 11954 5740 0,'0'-4'39'0,"-2"-1"8"15,1 2-1-15,9-3-7 16,9 1 6-16,12 3 0 15,10-1-5-15,5 1-7 16,-5 0-10-16,-7 1-11 16,-13 2-45-16,-7 1-3 15,-9 3 6-15,-9 5 9 16,-10 5-8-16,-3 11 1 16,-5 4 5-16,-3 10 2 15,5 4-1-15,7 4 6 16,9 2-16-16,7 2-23 15,8-4-23 1,5 1-7-16,8-5 1 16,1-7 0-16,-1-8-2 0,-8-4 12 15,-3-9 32-15,-7-6 17 16,-10-4 22 0,-9-4 21-16,-7-2 21 0,-12-2 8 15,-8-4 0 1,-3-4 21-16,-2-6 27 0,2-1 52 15,8-1 51 1,7-1 53-16,7 2 22 16,11 2-2-16,13 2-2 15,13-8-3-15,20 0-1 16,15-5-21-16,14-7-26 16,15 1-76-16,4 0-131 15,-3-2-134-15,-8 8-98 16,-9 0-73-16,-16 6-154 15,19 3-949-15,-43 0 0 16,-6 0 0-16</inkml:trace>
  <inkml:trace contextRef="#ctx0" brushRef="#br0" timeOffset="196983.34">24475 11657 5776 0,'4'-3'0'0,"6"3"27"16,6 5 75-16,10 16 81 16,8 11 29-16,2 27 29 15,-7 16 1 1,-14 24-1-16,-18 8 1 0,-22 14-1 16,-27-3-6-1,-24 4-162-15,-13-11-199 16,-14-2-253-16,2-19-1083 15,4-12 0-15,14-25 0 16</inkml:trace>
  <inkml:trace contextRef="#ctx0" brushRef="#br0" timeOffset="200636.96">10856 13220 4468 0,'-2'-5'100'0,"1"2"53"16,-2-4 46-16,-2 0 47 15,2 0 45-15,3 2 30 16,3 0 18-16,-3 4 17 16,0 1 0-16,0 0 0 15,8 0-84-15,10 0-53 16,20 0-46-16,16-4-46 15,15 3-46-15,12-1-30 16,3-3-17-16,-7 3-18 16,-6-2 0-16,-8-1 1 15,-14 1-17-15,-9 0 0 16,-14 0 0-16,-7-2 0 16,-10 2 0-16,-3 0 0 15,-1 1 0-15,-5-1 0 16,0 4-49-16,0 0-165 15,0 3-197-15,3 2-361 16,-20 1-577-16,-7 2 0 16,-10 2 0-16</inkml:trace>
  <inkml:trace contextRef="#ctx0" brushRef="#br0" timeOffset="201035.65">10893 13351 4768 0,'0'0'55'0,"0"0"9"16,5-2 31-16,7 1 20 15,9-3 12-15,11 0 8 16,11-1 17-16,6 0 16 15,2 1 24-15,3 4 22 16,-3 0-37-16,2-3 7 16,-2 3-17-16,-6 0 4 15,-4 0-3-15,-1 0-1 16,-10 0-12-16,-4 0-13 16,-8 0-23-16,-7 0-20 15,-2 0-24 1,-5 0-26-16,-1 0-45 15,-1 0-60-15,-1 0-72 16,-1 0-66-16,0 3-107 16,2-3-262-16,-2-25-741 15,0 19 0-15,0-2 0 16</inkml:trace>
  <inkml:trace contextRef="#ctx0" brushRef="#br0" timeOffset="201390.55">11490 12937 6388 0,'0'-4'71'16,"0"1"-22"-16,0-1-2 16,7 3 7-16,5 5 10 15,15 9 4-15,11 5-3 16,10 7 4-16,5 3 0 15,-1 1 4-15,-4 0-72 16,-5-3 21-16,-9 1 3 16,-5-2-1-16,-7-3-4 15,-13-4 12-15,-5 2 27 16,-11-1 0-16,-17 4-8 16,-9 6-53-16,-9 1-99 15,-6 2-103-15,-3 4-142 16,19-1-359-16,-5-3-485 15,7-7 0-15,6-10 0 16,13-9 0-16</inkml:trace>
  <inkml:trace contextRef="#ctx0" brushRef="#br0" timeOffset="202982.11">12442 13013 4400 0,'-3'-3'80'0,"-3"-4"68"15,-1 0 18-15,-4-2 38 16,2 1 23-16,3 2 8 16,-3 4-5-16,-4 7 6 15,-3 9 30-15,-5 11 16 16,2 8-61-16,1 12-47 15,3 2-8-15,6 7-31 16,6 3-19-16,3-2-10 16,1-6 4-16,5-5-18 15,-1-6-72-15,3-10-114 16,2-5-75 0,-1-6-101-16,2-9-177 15,3-23-879-15,3 4 0 16,0-13 0-16,-5-8 0 15</inkml:trace>
  <inkml:trace contextRef="#ctx0" brushRef="#br0" timeOffset="203426.36">12453 13070 6428 0,'3'-3'53'0,"-3"0"-18"15,1 0-8-15,8 2 7 16,12-1 9-16,12 2-6 15,11 0 6-15,10 0 1 16,-1-2-3-16,-5-1-6 16,-10-1-64-16,-12 4 10 15,-9-1 15-15,-7 1 19 16,-6 5 24-16,1 5 28 16,-5 5 7-16,1 8 7 15,-1 7 5-15,3 6 12 16,-7 3 10-16,4-1-13 15,-2 2-85-15,-1-5-99 16,2-2-109-16,1-7-152 16,3-1-316-16,-3-13-561 15,0-8 0-15,-3-10 0 16,-3-15 0-16</inkml:trace>
  <inkml:trace contextRef="#ctx0" brushRef="#br0" timeOffset="203613.31">12578 13207 5764 0,'0'-2'34'0,"0"-1"-17"0,3 0 2 16,6 3-5-16,12-1-27 16,9 2-85-16,5-1-125 15,8-1-327 1,-14 1-442-16,-13 0 0 15,-19 1 0-15,-19 5 0 16</inkml:trace>
  <inkml:trace contextRef="#ctx0" brushRef="#br0" timeOffset="203775.71">12479 13360 4932 0,'0'2'61'16,"0"-2"21"-16,3 0 20 15,2 1 15-15,12-1 2 16,15 0 9-16,11-1-20 15,9 1-54-15,3-2-132 16,-5 2-156-16,-13-22-844 16,-10 15 0-16,-13-3 0 15,-5-5 0-15</inkml:trace>
  <inkml:trace contextRef="#ctx0" brushRef="#br0" timeOffset="204587.06">13305 13097 3472 0,'0'0'78'16,"0"-2"61"-16,0-3 52 16,0 0 29-16,0-3 15 15,0-4 17-15,0 5 3 16,-3-2 7-16,1 0 4 15,-1 2 17-15,-1-1-63 16,-2-4-42-16,-5 2-39 16,4 1-29-16,-7-4 1 15,-1 3 4-15,-2 6-5 16,-2-1-2-16,-5 10-5 16,-2 13-11-16,-4 9-15 15,6 7-15-15,1 13-14 16,12 2-2-16,6 1-31 15,8 0-27-15,10-8-8 16,7-9-55-16,6-8-2 16,5-11 9-16,1-10 7 15,0-12-6-15,-7-10 9 16,-2-6 14-16,-10-3 20 16,-1-8 17-16,-7 7 40 15,-4 1 75-15,-1 9 12 16,0 6-31-16,0 6-13 15,0 7 15-15,3 7-9 16,-1 1-1-16,2 8-5 16,1 4-14-1,2-2-91-15,-2 2-124 16,-1-1-106-16,2-3-171 16,1-8-894-16,3 0 0 15,13-14-1324 1</inkml:trace>
  <inkml:trace contextRef="#ctx0" brushRef="#br0" timeOffset="204862.7">13598 13199 5936 0,'0'-1'41'15,"2"-3"4"-15,1 2 35 16,4 3 38-16,3 2 9 16,6 8 7-16,-1 5-3 15,-2 3 5-15,-2 2-2 16,-5 1-44-16,1-1-116 16,-3-6-41-16,-4-1-162 15,6-3-444 1,-9-8-522-16,0-8 0 15,-4-11 0-15,-6-11 0 0</inkml:trace>
  <inkml:trace contextRef="#ctx0" brushRef="#br0" timeOffset="205542.87">13927 12773 4196 0,'0'-4'98'0,"0"-7"57"15,0 2 10-15,0-2 5 16,0 3 0-16,3 4 20 16,2 5 21-16,1 7 19 15,5 6 29-15,-2 16 30 16,-2 9-69-16,-3 16-34 15,-8 4-7-15,-4 3-6 16,-1-2-52-16,2 0-81 16,-5-7-58-16,1-8-5 15,4-11 11-15,4-13 5 16,0-12-40-16,9-16-20 16,5-11-4-16,8-12 7 15,5-11 44 1,10-5 62-16,-3 4 43 15,2 4-8-15,-1 15-22 16,-3 11 1-16,-2 10 20 16,-2 10 5-16,-8 6 15 15,-8 11 4-15,-5 3 10 16,-12 7 3-16,-8 1 1 16,-5 0-3-16,-3-4-13 15,-6-4-37-15,2-6-9 16,-2-5-8-16,2-7-22 15,6-8-53-15,1 1-66 16,5-3-129-16,6 0-143 16,10-3-246-16,6-61-740 15,11 50 0-15,7-5 0 16,6-8 0-16</inkml:trace>
  <inkml:trace contextRef="#ctx0" brushRef="#br0" timeOffset="205905.91">14666 12850 5852 0,'0'-9'100'0,"0"1"27"15,0 3 2-15,0-3-10 16,-3 1 11-16,-10 14-3 16,-9 9 3-16,-8 7 0 15,-9 11 2-15,-1 8 3 16,3 6-96-16,9 0-23 16,6 2-2-16,7-7 11 15,9 0-2-15,6-11-18 16,12 1-108-16,9-10-31 15,13-4-82-15,7-6-167 16,6-19-896 0,0 3 0-16,-13-8 0 0,-14-5 0 15</inkml:trace>
  <inkml:trace contextRef="#ctx0" brushRef="#br0" timeOffset="206063.58">14411 13119 6600 0,'0'-2'59'0,"0"-1"-85"16,6 0 31-16,14 1-21 16,17-7-65-1,13 4-110-15,16-2-115 16,37 0-902-16,-31-2 0 16,-8 0 0-16,-14-5 0 15</inkml:trace>
  <inkml:trace contextRef="#ctx0" brushRef="#br0" timeOffset="206470.81">15183 12919 6620 0,'0'-8'152'0,"0"-4"5"16,0 0 0-16,0 3 0 16,0-4 0-16,0 10 0 15,-6 0 1-15,-10 3-1 16,-10 6-7-16,-13 5-3 15,-5 4-152-15,-1 5-4 16,8 2-9-16,11-4-16 16,12 0-12-16,11-2-9 15,6-2-6-15,10 0-2 16,8-1 5-16,6 1 10 16,7 0-3-16,6-1 2 15,-2 2 15-15,-3-2 22 16,-6-2 12-16,-13 0 14 15,-4-1 22-15,-10 1 14 16,-16 1-8-16,-17 1-42 16,-8 4-17-16,-16 1-68 15,-5-1-105-15,2-1-140 16,15-3-292-16,9-6-682 16,16-10 0-1,15-10 0-15,13-15 0 16</inkml:trace>
  <inkml:trace contextRef="#ctx0" brushRef="#br0" timeOffset="206656.74">15454 12712 6020 0,'6'0'122'16,"4"5"42"-16,6 15 51 16,-1 12 2-16,3 15 0 15,-10 17 0-15,-13 11 1 16,-9 1-1-16,-11 4 0 15,-5-2-47-15,-3-3-323 16,1-5-229-16,0-27-1109 16,7 3 0-1,4-13 0-15,3-22 0 16</inkml:trace>
  <inkml:trace contextRef="#ctx0" brushRef="#br0" timeOffset="208212.42">16047 12787 4728 0,'-1'-7'91'16,"-2"-1"26"-16,-2-3 23 16,1-1 40-16,-2-1 16 15,0 7 12-15,3 2 14 16,-3 2 4-16,-7 8 7 16,-4 5 17-16,-6 9-75 15,-8 13 5-15,0 9 14 16,0 9-27-16,4 6-17 15,8 2-12-15,8-2-13 16,6-1-5-16,8-5-7 16,7-5-16-16,6-8-17 15,0-2-31 1,1-8-96-16,-1-3-147 16,-4-7-130-16,8-2-430 15,-9-12-618-15,-5-9 0 16,-5-16 0-16</inkml:trace>
  <inkml:trace contextRef="#ctx0" brushRef="#br0" timeOffset="213451.37">16135 13012 5352 0,'0'-8'111'0,"0"0"76"16,0-2 58-16,0 2 18 15,0-3 12-15,0 8 9 16,0 1 0-16,4 0-1 16,8-3 1-16,6 5 0 15,9 0-111-15,11 7-76 16,7 7-59-16,0 7-17 15,0 12-11-15,-2 1-10 16,-9 7 0 0,-4-6 0-16,-6 1 0 0,-7-5-94 15,-7-3-142 1,0-8-89-16,-10-1-180 16,-4-47-901-16,-2 28 0 15,-7-8 0-15,-1-10 0 16</inkml:trace>
  <inkml:trace contextRef="#ctx0" brushRef="#br0" timeOffset="213677.81">16527 12914 5868 0,'0'-6'84'16,"0"1"0"-16,0 0-26 16,0 0 17-16,-6 5 8 15,-10 12 10-15,-10 13 3 16,-11 7 7-16,-13 10 3 15,-4 3 9-15,0 2-87 16,1-5-17-16,9-5-55 16,16-7-118-16,11-3-168 15,14-15-923-15,16-5 0 16,18-14 0-16,16-10 0 16</inkml:trace>
  <inkml:trace contextRef="#ctx0" brushRef="#br0" timeOffset="213969.86">16996 12935 5508 0,'0'-5'46'0,"0"1"1"15,0 1-3-15,0 1 5 16,0 2 3-16,-7 8 3 16,-3 6 1-16,-4 7 1 15,-9 5 1-15,-1 6 2 16,-7 3-60-16,5-2-41 16,-2-2-76-16,5 0-117 15,3-15-894 1,7-3 0-16,4-8 0 15</inkml:trace>
  <inkml:trace contextRef="#ctx0" brushRef="#br0" timeOffset="214171.22">16884 12899 5468 0,'3'-6'41'0,"-3"2"-8"15,8 0 25-15,-4 4 35 16,7 6 24-16,-2 15 7 15,-2 13 11-15,-5 7-2 16,-1 10-57-16,-7-2-63 16,-4 0-185-16,1-4-192 15,-3-6-787-15,-3-8 0 16,-1-13 0-16</inkml:trace>
  <inkml:trace contextRef="#ctx0" brushRef="#br0" timeOffset="214347.02">16722 13022 6096 0,'0'-3'74'16,"0"-3"15"-16,7 3 9 15,14-1 33-15,19 1-1 16,12 3-64-16,13 0-101 16,0 4-113-16,-7 2-129 15,-1-1-967-15,-27-1 0 16,-9 0 0-16,-11-4 0 15</inkml:trace>
  <inkml:trace contextRef="#ctx0" brushRef="#br0" timeOffset="-214510.22">17495 13006 3536 0,'0'0'98'0,"0"-5"44"15,0 1 40 1,0-4 29-16,0 0 20 0,0-6 17 16,-3 2 8-16,0-6 20 15,-3 3 23-15,-6-3 22 16,0 5-99 0,-2 2-36-16,-3 9-40 15,-12 4-14-15,-3 16-7 16,-2 9 12-16,-1 10 10 15,3 14-21-15,8 6-22 16,15 4-33-16,5-6-42 16,10-3-13-16,8-9-19 15,6-11-11-15,6-17-22 16,10-10-42-16,0-17-13 16,-1-10 10-16,0-8 5 15,-10-8 17-15,-5-5 71 16,-10 1 67-16,-3 7 45 15,-4 6 11-15,-3 11-16 16,1 7 10-16,1 9 25 16,2 9-10-16,-1 10-6 15,1 5-5-15,1 5-42 16,0 7-145-16,-1-4-153 16,1-3-153-16,0-4-119 15,3-10-913-15,1-5 0 16,0-8 0-16,5-8 0 15</inkml:trace>
  <inkml:trace contextRef="#ctx0" brushRef="#br0" timeOffset="-213989.02">18242 12937 5352 0,'0'-7'98'0,"0"-1"84"16,0 1 24-1,0 0 2-15,-1 2 10 0,-7 6 4 16,-11 14 4-16,-13 6-2 16,-12 8 2-1,-7 10-11-15,4 4-125 16,2-1-229-16,11 1-142 0,8-4-128 15,52-11-918-15,-29-7 0 16,9-13 0-16,7-13 0 16</inkml:trace>
  <inkml:trace contextRef="#ctx0" brushRef="#br0" timeOffset="-213798.06">18083 12938 5724 0,'0'-5'95'16,"0"-2"-16"-16,0 2-6 15,3 3 38-15,1 4 26 16,3 12 12-16,2 11 7 16,1 9-5-16,-3 5-18 15,-4 2-96-15,-2-1-192 16,-1-2-104-16,11-2-352 16,-15-7-553-16,-1-8 0 15,-8-11 0-15</inkml:trace>
  <inkml:trace contextRef="#ctx0" brushRef="#br0" timeOffset="-213630.05">17927 13079 6380 0,'0'-4'41'16,"0"1"2"-16,14 1 28 16,12-1 12-16,17 1-57 15,14 2-81-15,14 2-104 16,-5-2-136-16,-4-14-932 15,-15 7 0-15,-13-4 0 16</inkml:trace>
  <inkml:trace contextRef="#ctx0" brushRef="#br0" timeOffset="-213170.94">18493 12779 6988 0,'0'-6'88'15,"0"2"-12"1,0 1-37-16,2 0 12 0,-2 9 5 16,1 8 6-16,-4 13 5 15,1 7 7-15,-5 9 0 16,4 0-2-16,-1 0-110 16,2-12-29-16,2-4 18 15,2-14-4-15,5-6-10 16,10-9-11-1,1-9 5-15,6-8 2 16,-1-6 13-16,-1-5 12 16,-11-6 39-16,1 1 67 15,-3 1 50-15,-5 7-8 16,-1 7-17-16,-3 9 41 16,0 15-7-16,0 11-10 15,-3 15-13-15,-1 11-9 16,-7 18-20-16,1 4-23 15,-3 3-32-15,2-5 1 16,-2-2 21-16,3-12-35 16,6-5-86-16,-1-13-165 15,4-4-174-15,1-8-1065 16,4-13 0-16,6-9 0 16,3-16 0-16</inkml:trace>
  <inkml:trace contextRef="#ctx0" brushRef="#br0" timeOffset="-212919.85">19082 12946 5252 0,'3'-3'24'15,"-3"-2"-5"-15,1 4-8 16,-1-3 16-16,0 4 18 15,-1 11 12-15,-11 9 18 16,-9 12 13-16,-14 7 40 16,-10 11 7-16,-3-1-18 15,-2 1-57-15,9-3-103 16,11 0-181-16,8-24-930 16,14 2 0-16,7-13 0 15,10-15 0-15</inkml:trace>
  <inkml:trace contextRef="#ctx0" brushRef="#br0" timeOffset="-212725.44">19011 12994 5888 0,'2'-4'12'0,"-2"4"28"16,1 6 38-16,2 5 22 15,-2 12 11-15,-1 8-4 16,0 9-39-16,3-1-72 15,-3 2-106-15,-3 1-142 16,-2-40-955-16,-4 24 0 16,-7-10 0-16,-5-9 0 15</inkml:trace>
  <inkml:trace contextRef="#ctx0" brushRef="#br0" timeOffset="-212555.86">18725 13097 6512 0,'0'-4'109'15,"0"-1"-6"-15,3-1 8 16,14 2 36-16,14 0 7 16,18 4-30-16,15 0-82 15,13 0-115-15,-5 1-161 16,5 1-366-16,-26-2-679 16,-12-5 0-16,-16-4 0 0</inkml:trace>
  <inkml:trace contextRef="#ctx0" brushRef="#br0" timeOffset="-211886.52">19401 12745 5248 0,'-2'-7'82'16,"-1"-1"109"-16,0-3 20 15,2 0-5-15,-2 1-36 16,3 7 20-16,1 9 35 16,4 10 19-16,-5 15 43 15,0 11 8-15,-3 15-83 16,-7 6-109-16,-1 6-19 16,-7-4-10-16,1 2-57 15,-4-10-66-15,4-5-27 16,3-16 40-16,4-9-15 15,7-18-16-15,0-13 3 16,9-13-5-16,10-10 4 16,8-11 5-16,4-5 92 15,9 4 52-15,1 3 10 16,-5 13-49-16,-1 9 0 16,-6 12 21-16,-3 9-1 15,-10 11 3-15,-9 9-3 16,-14 8 9-16,-10 9 1 15,-11 0-5-15,-3-2-19 16,-6-5-10-16,2-6-27 16,5-10-14-1,2-7 0-15,4-10 0 16,3-6-88-16,5-4-128 16,6-6-109-16,5 0-108 15,13-3-329-15,1-17-511 16,12 9 0-16,4-2 0 15,7-6 0-15</inkml:trace>
  <inkml:trace contextRef="#ctx0" brushRef="#br0" timeOffset="-211598.44">19727 13100 5084 0,'3'-3'26'16,"4"3"30"-16,13-4 36 16,11 1 19-16,11-2 13 15,10 1 2-15,7 1 1 16,-6 2-28-16,-6-1-78 15,-13 4-127-15,-13 2-230 16,-13-10-748-16,-14 9 0 16,-15 1 0-16,-14-1 0 15</inkml:trace>
  <inkml:trace contextRef="#ctx0" brushRef="#br0" timeOffset="-211423.97">19652 13238 6472 0,'0'0'62'15,"0"0"-8"1,5 6 32-16,13-2 30 0,18 3 6 16,15 0-60-16,20-2-108 15,0-1-91-15,-5 1-172 16,-13-12-987-16,-19 5 0 16,-16-6 0-16,-10-5 0 15</inkml:trace>
  <inkml:trace contextRef="#ctx0" brushRef="#br0" timeOffset="-210484.61">20528 13224 3432 0,'0'0'42'15,"0"0"18"-15,0-1 24 16,0-5 46-16,2-1 46 15,-1-4 48-15,2 0 60 16,-1-2 64-16,-2 0 35 16,0-1 40-16,-2 0-22 15,-4-3-5-15,-2 0-10 16,-2 2-39-16,-3-3-48 16,-4 5-47-16,3 3-60 15,-6 6-64-15,-3 7-35 16,-4 12-41-16,-3 9-19 15,-2 13-13-15,5 10-14 16,7 4-6-16,9 5 0 16,8-3 0-16,7-9 0 15,11-6 0-15,2-11 0 16,8-13 0-16,7-7 0 16,1-14 0-16,4-11 0 15,-3-8 0-15,-10-6 0 16,-2-7 0-16,-7 1 0 15,-6-2 0-15,-2 11 0 16,-6 1 0-16,2 13 0 16,-3 7 0-16,0 12 0 15,0 5 0-15,0 9 0 16,0 7 0-16,3 7 0 16,-3 6 0-16,0-5-43 15,2-1-184-15,5-5-143 16,5-2-295-16,7-11-712 15,8-14 0-15,2-14 0 16,4-15 0-16</inkml:trace>
  <inkml:trace contextRef="#ctx0" brushRef="#br0" timeOffset="-210335.11">20813 13043 6104 0,'0'-5'38'16,"1"2"-6"-16,4-1-21 15,7 4-8-15,17-5-40 16,9 10-82-16,9-1-105 16,3 3-144-16,-6-10-720 15,-7 4 0-15,-14-2 0 16</inkml:trace>
  <inkml:trace contextRef="#ctx0" brushRef="#br0" timeOffset="-210144.96">21076 12844 5672 0,'0'-10'81'16,"0"5"21"-16,-1 0-23 16,1 1 47-16,0 7 22 15,0 13 16-15,0 10 7 16,0 8-10-16,-6 13-83 16,-5 4-106-16,-4 6-224 15,2 2-260-15,-4-10-686 16,7-5 0-16,0-12 0 15</inkml:trace>
  <inkml:trace contextRef="#ctx0" brushRef="#br0" timeOffset="-209735.36">21482 13162 5300 0,'0'-6'62'16,"0"-2"100"-16,-4-2-3 15,4 1 4-15,-3 1-25 16,3 5-32-16,-3 4 10 16,-4 7 6-16,-10 5-10 15,-6 7-32 1,-8 6-88-16,-7 8-100 0,2 1-129 15,2 0-125-15,8-10-799 16,3 0 0-16,7-12 0 16</inkml:trace>
  <inkml:trace contextRef="#ctx0" brushRef="#br0" timeOffset="-209534.41">21278 13109 5912 0,'1'-4'86'0,"1"-4"26"15,1 1-29-15,3 4 14 16,7-1 7-16,3 17 4 16,5 7 4-16,1 12-20 15,-7 4-66-15,-8 10-112 16,-4 0-213-16,-3-1-326 16,-13-3-519-16,1-9 0 15,-7-10 0-15,-4-11 0 16</inkml:trace>
  <inkml:trace contextRef="#ctx0" brushRef="#br0" timeOffset="-209374.36">21137 13271 5764 0,'-2'-11'53'0,"2"2"75"16,0-4-16-16,9 3 18 0,12-3 4 16,26 10-11-16,14-2-66 15,18 1-56-15,8 0-107 16,-3 3-132-1,14-6-993-15,-35 0 0 0,-13-4 0 16,-15-5 0 0</inkml:trace>
  <inkml:trace contextRef="#ctx0" brushRef="#br0" timeOffset="-208945.41">21817 12951 5752 0,'0'-5'85'15,"0"1"10"-15,0-3 9 16,0 4-34-16,0-1 14 15,0 13 24-15,0 5 8 16,0 13 7-16,0 5 0 16,0 9-7-16,0 1-110 15,0-4-63-15,0-7-32 16,0-9 35-16,0-8-10 16,4-9-27-16,5-9-6 15,5-9-3-15,2-5 8 16,1-8 12-16,4-7 45 15,-5-4 72-15,1-2 46 16,-2 0 36-16,-1 7 5 16,-8 5 14-16,0 8-15 15,-6 13 75-15,4 10 16 16,-8 19-7-16,1 11-20 16,-8 21-18-16,-7 12-23 15,-4 13-37-15,-4 3-10 16,5 5-10-16,10-5 13 15,1-8-78-15,9-14-88 16,1-15-90-16,1-14-197 16,5-15-366-16,0-16-664 15,0-15 0-15,5-16 0 16</inkml:trace>
  <inkml:trace contextRef="#ctx0" brushRef="#br0" timeOffset="-208420.97">22542 13078 5436 0,'-3'-7'39'15,"0"-1"67"-15,0 1-25 16,0-1-16-16,-4 2 4 15,2 12 5-15,-4 10 7 16,-12 12 2-16,-9 7 1 16,-8 11-9-16,-5 4-58 15,-1-2-92-15,3-2-75 16,11 2-143-16,8-19-845 16,13 0 0-16,6-14 0 15,9-13 0-15</inkml:trace>
  <inkml:trace contextRef="#ctx0" brushRef="#br0" timeOffset="-208234.83">22416 13129 4912 0,'0'-5'36'0,"0"-1"10"16,1 1 1 0,2 2 26-16,2 6 6 0,4 13 3 15,-2 13-6 1,1 7-47-16,-3 8-96 15,-4 5-190-15,-2-26-754 16,-6 9 0-16,-6-3 0 16,-2-12 0-16</inkml:trace>
  <inkml:trace contextRef="#ctx0" brushRef="#br0" timeOffset="-208055.49">22130 13188 6268 0,'0'-3'61'15,"0"-1"-22"-15,7 3 34 16,12-3 18-16,19 4 14 16,17 5-51-16,23 5-73 15,5-2-93-15,-2 2-140 16,17-4-1009-16,-33-4 0 16,-17-4 0-16,-9-7 0 15</inkml:trace>
  <inkml:trace contextRef="#ctx0" brushRef="#br0" timeOffset="-207141.04">22849 12971 4268 0,'0'-7'52'0,"-1"-6"96"0,1 4 20 16,-2-3 5-16,2-2 0 16,0 9 6-1,8 8 12-15,-2 4 59 16,4 12 44-16,-4 14 36 16,-3 11-23-16,-12 11-72 15,-4 4-24-15,-4-1-11 16,-1-3-48-16,1-4-69 15,4-11-33-15,4-5-32 16,3-13-23-16,2-11-43 16,4-11-29-16,7-13-31 15,11-12 3-15,9-14-24 16,11-2 52-16,4-6 77 16,-6 8 35-16,-9 7-17 15,-7 11-16-15,-7 10 41 16,-3 8 37-16,-4 13 25 15,-3 11 13-15,-8 9 23 16,-9 8 4-16,-10 5-14 16,-7 0-16-16,-5-2-9 15,-1-7-3-15,0 0-38 16,6-11-76-16,3-7-145 16,2-8-127-16,6-5-162 15,53-12-1004-15,-29-16 0 16,14-12 0-16</inkml:trace>
  <inkml:trace contextRef="#ctx0" brushRef="#br0" timeOffset="-206974.64">23170 12983 6772 0,'2'-4'72'0,"-1"-1"-16"15,6 2-6-15,9-1-47 16,12 1-130-16,10 6-165 15,22 3-355-15,-9-3-530 16,-10-1 0-16,-12-4 0 16,-10-3 0-16</inkml:trace>
  <inkml:trace contextRef="#ctx0" brushRef="#br0" timeOffset="-206804.19">23369 12749 5680 0,'0'-6'77'0,"0"-2"14"0,0 3-19 15,0-2 9-15,6 6 21 16,4 16 5-16,-1 10-33 16,-1 11-54-16,-2 10-81 15,-8 6-128-15,1 3-321 16,-7-10-598-16,1-2 0 16,4-10 0-1,1-9 0-15</inkml:trace>
  <inkml:trace contextRef="#ctx0" brushRef="#br0" timeOffset="-206498.63">23846 13018 5284 0,'0'-5'60'16,"0"-2"-5"-16,0 1-19 15,0 2 1-15,0 2 5 16,-3 9 5-16,-9 10 15 16,-8 5 38-16,-10 13 48 15,-9 6 14-15,-9 6-59 16,1 4-1-16,5 1-53 16,6-3-105-16,8-4-161 15,24-7-356-15,1-8-515 16,3-14 0-16,8-15 0 15,7-13 0-15</inkml:trace>
  <inkml:trace contextRef="#ctx0" brushRef="#br0" timeOffset="-206327.82">23647 13101 4256 0,'0'-8'88'0,"0"-3"34"16,0 1-12-16,0 1 18 15,2 0 35-15,5 19 18 16,1 9 16-16,2 11 20 15,-4 10 1-15,0 6-12 16,-9 1-147-16,0 2-144 16,-6-7-168-16,-1-48-868 15,-7 31 0-15,-1-12 0 16,-6-15 0-16</inkml:trace>
  <inkml:trace contextRef="#ctx0" brushRef="#br0" timeOffset="-206161.31">23411 13205 6588 0,'0'-6'100'0,"0"0"61"16,0 1-14-16,8-2 13 16,14 6 0-16,19 1 1 15,19 1-73-15,17 3-136 16,3 0-122-16,-7 3-183 16,-11-9-1045-16,-18 4 0 15,-19-5 0-15,-10-4 0 16</inkml:trace>
  <inkml:trace contextRef="#ctx0" brushRef="#br0" timeOffset="-205631.98">23992 13021 4900 0,'0'-3'23'0,"3"2"18"15,5-1 23-15,9 0 3 16,4 2 0 0,5 5 1-16,0-1-4 15,-2 5-19-15,-5 0-23 16,-10 4-23-16,-4-3-43 16,-2 1-46-16,-9 2-34 15,-5 0-2-15,-4 0-1 16,0 2-4-16,-6 2 8 15,5 0 18-15,5 1 24 16,7 1 26-16,2 5 27 16,5 1 28-16,8 0 18 15,4 3 1-15,0-3 8 16,7 0 7-16,-1-3 4 16,-5-3 12-16,-6-5 12 15,-6-1 6-15,-2-5-1 16,-14-2-3-16,-5-1-4 15,-10-3 1-15,-7-1 5 16,-6-4 10-16,2-2 23 16,4-7 24-16,10 1 18 15,9-3-1-15,9 3-21 16,9 0-11-16,14 0-20 16,12 0-53-16,12-1-116 15,14-2-153-15,8-10-880 16,3 3 0-16,-7-5 0 15,-6-5 0-15</inkml:trace>
  <inkml:trace contextRef="#ctx0" brushRef="#br0" timeOffset="-205380.81">24603 12834 5392 0,'1'-1'36'16,"3"2"60"-16,-4 11 56 15,1 14 34-15,-1 12 35 16,-6 19 42-16,-6 9 17 16,-8 11 0-16,-16 1 0 15,-15 7 0-15,-15 0-37 16,-15-1-119-16,-5-3-205 16,0-5-177-16,6-6-362 15,11-13-754-15,9-16 0 16,6-14 0-16,4-18 0 15</inkml:trace>
  <inkml:trace contextRef="#ctx0" brushRef="#br0" timeOffset="-203793.63">10819 14060 5624 0,'0'0'38'0,"0"0"7"16,0 0 3-16,5 0 41 15,10 0 33-15,15-3 18 16,15-1 14-16,15-3 20 15,11 0 25-15,0 0 20 16,0-1-23-16,-7 5 6 16,-7 1 7-16,-9-1-42 15,-11 3-32-15,-5-2-19 16,-7 2-12-16,-4 0-22 16,-5-2-24-16,1-1-21 15,-4 0-14-15,1-2-13 16,3-1-10-16,0 0 0 15,-1-3 0-15,1 0 0 16,-2-1 0-16,-2 2 0 16,-5 0-65-16,-3 6-122 15,-4 0-117-15,-4 5-156 16,18 2-975-16,-41 7 0 16,-15 2 0-16</inkml:trace>
  <inkml:trace contextRef="#ctx0" brushRef="#br0" timeOffset="-203356.11">10853 14254 4524 0,'0'0'94'15,"-3"-1"48"-15,3-3 40 16,0-1 41-16,0 1 26 16,0-1 8-16,12 0 31 15,12-4 52-15,13-2 27 16,18-3 0 0,14-3-95-16,6 2-47 0,7 1-41 15,0-1-40 1,-3 4-26-16,-7-2-9 15,-12 5-30-15,-10 1-52 16,-12 3-27-16,-11-1 0 16,-7 3 0-16,-3 0 0 15,-3-1 0-15,-4-1 0 16,0-1 0-16,-2 0 0 16,-3 3 0-16,-2 0-66 15,-3 0-169-15,0 6-185 16,0 1-323-16,-6-2-602 15,-5-2 0-15,-5-2 0 16,-10-7 0-16</inkml:trace>
  <inkml:trace contextRef="#ctx0" brushRef="#br0" timeOffset="-203004.9">11467 13801 4768 0,'0'-5'73'0,"-3"0"24"16,3-1-6-16,3 4 24 16,6-3 21-16,12 10 45 15,10 3 23-15,15 4 36 16,9 1 13-16,6 2 9 16,-3-1-57-16,-2 1-23 15,-6-2 13-15,-5-5-23 16,-8 5-12-1,-3-2-47-15,-6 0-18 16,-9 0-29-16,-3 0 2 16,-10 0 5-16,-8 6-9 15,-18 8 0-15,-14 8-9 16,-17 12-43-16,-9 8-96 16,-8 7-106-16,12-2-147 15,22-1-369-15,8-6-619 16,14-17 0-16,11-13 0 15,5-12 0-15</inkml:trace>
  <inkml:trace contextRef="#ctx0" brushRef="#br0" timeOffset="-199824.4">18317 13653 5604 0,'0'0'61'0,"-1"0"44"16,1 0 55-16,0 0 48 16,0-2 32-16,0 2 19 15,0-2-1-15,0 1 1 16,0-1 0-16,0 1-1 16,0 0-60-16,0-2-45 15,0 1-54-15,0 1-48 16,6 2-32-16,7-2-19 15,10 1 0-15,13 1 0 16,11-1 0-16,5 2 0 16,3-1 0-16,-3-1 0 15,-4 0 0-15,-7 0 0 16,-8-3 0-16,-9 2 0 16,-9-2 0-16,-6 1 0 15,-4 0 0-15,-4 1 0 16,-2 1 0-16,2 0 0 15,1 0 0-15,-2-2 0 16,0 2 0-16,0 0-233 16,10 3-442-16,-2-3-781 15,2-5 0-15,-4-7 0 16,2-4 0-16</inkml:trace>
  <inkml:trace contextRef="#ctx0" brushRef="#br0" timeOffset="-198684.17">21580 13746 5848 0,'0'-6'115'0,"0"-1"101"16,0 2 18-16,0-3 0 16,0 1 1-16,0 4-1 15,3 3 0 1,7 0 1-16,9 6-1 16,14-1 0-16,14 5-115 15,10 3-100-15,2-4-19 16,-2 3 0-16,-10-4 0 15,-10 0 0-15,-10-4 0 16,-13-1 0-16,-5-1 0 16,-9-1 0-16,3-2 0 15,-3 1-140-15,0 0-240 16,4 0-1154-16,-8 0 0 16,-5 0 0-16,-8-2 0 15</inkml:trace>
  <inkml:trace contextRef="#ctx0" brushRef="#br0" timeOffset="-178198.2">12621 13816 5968 0,'0'-8'156'0,"0"3"27"16,0 0 39-16,0-1 0 15,-3-1 1-15,-3 7-1 16,-7 3 0-16,-4 5 1 16,-5 12-1-1,-8 9 0-15,3 12-156 0,-2 10-26 16,4 7-40 0,6 2 0-16,6 2 0 15,5-1 0-15,8-6 0 0,2-7 0 16,7-8 0-16,3-8-149 15,1-9-171-15,5-5-184 16,8-23-939-16,-5 4 0 16,3-16 0-1,-7-18 0-15</inkml:trace>
  <inkml:trace contextRef="#ctx0" brushRef="#br0" timeOffset="-177860.3">12605 13966 5308 0,'3'-3'36'16,"0"1"-2"-16,4-2 12 15,14 0 12-15,9-6 6 16,10 0 6-16,8-3 3 15,-1-1 10-15,-4 2 30 16,-9 1 21-16,-7 2-19 16,-11 2 55-16,-4 6 54 15,-4 0 7-15,-1 3-7 16,-2 9-6-16,1 2-3 16,-3 6-10-16,-2 9-29 15,-1 0-21-15,0 6-19 16,-3-2-217-16,-3 4-224 15,-2-1-169-15,0-22-971 16,-3 13 0-16,-3-10 0 16,-2-12 0-16</inkml:trace>
  <inkml:trace contextRef="#ctx0" brushRef="#br0" timeOffset="-177654.98">12722 14054 6112 0,'0'-1'54'0,"0"1"-18"16,8-2 10-16,2 2 18 15,11 0 14-15,8 0-25 16,10 0-83-16,-3 0-96 16,-1 0-127-16,7 0-953 15,-28 0 0-15,-13 0 0 16,-14 2 0-1</inkml:trace>
  <inkml:trace contextRef="#ctx0" brushRef="#br0" timeOffset="-177472.07">12676 14187 5812 0,'0'0'60'0,"0"0"-17"16,0 0 29-16,9 0 37 0,10-2 13 15,16-1-2 1,6-3-91-16,11-1-100 15,-5 5-149-15,1-3-995 16,-13-1 0-16,-11 1 0 16,-9 0 0-16</inkml:trace>
  <inkml:trace contextRef="#ctx0" brushRef="#br0" timeOffset="-176830.55">13461 14014 4332 0,'0'-2'84'15,"2"-4"44"-15,-2 2 30 16,0-1 22-16,2-2 86 16,-2 1 90-16,0 2 30 15,0-4 0-15,0 2 0 16,0-3 0-16,0 0-85 15,0-2-43-15,0 1-30 16,-2 2-22-16,-1 1-86 16,-2 0-90-16,-5 6-30 15,-8 7 0 1,-11 11 0-16,-2 13 0 0,-3 7 0 16,6 11 0-1,8 2 0-15,13-2-107 16,7-3-115-16,10-5-45 15,5-12-18-15,9-10-6 16,6-12 0-16,1-17 1 16,2-11 2-16,-5-8 24 15,-2-3 42-15,-9-1 189 16,-6 6 176-16,-5 7 47 16,-3 10 66-16,1 7 35 15,-1 6 0-15,4 5-2 16,5 6 0-16,-4 7-100 15,-2 2-211-15,0 5-239 16,6-1-383-16,-8-5-684 16,2-9 0-16,4-10 0 15,1-12 0-15</inkml:trace>
  <inkml:trace contextRef="#ctx0" brushRef="#br0" timeOffset="-176680.31">13809 14087 7456 0,'0'0'73'0,"1"-2"1"16,1 2-110-16,-1 4-183 16,-2 5-180-16,10-4-990 15,-3 4 0-15,-3-2 0 16,3-7 0-16</inkml:trace>
  <inkml:trace contextRef="#ctx0" brushRef="#br0" timeOffset="-176162.14">14005 13740 5768 0,'0'-7'51'0,"0"2"-17"15,1 0-6-15,2 2 2 16,5-1 2-16,4 16 15 16,-2 1 35-16,-4 15 32 15,-2 6 0-15,-4 10 0 16,-4 0-141-16,-2 3-66 16,-3 0-93-16,-4 1-38 15,2-9 16-15,4-8 79 16,-1-15-26-16,5-13-4 15,5-17 24-15,5-9 10 16,5-9 97-16,5-5 97 16,-1 4 118-16,8 7 73 15,-1 7 54-15,-2 11-9 16,2 8 10-16,-2 8-27 16,-1 11-25-16,-9 4-10 15,-8 6-8-15,-6 6-13 16,-10 1-18-16,-2 0-37 15,-8-5-73-15,-4-7-84 16,2-6-20 0,-5-4 0-16,-2-10 0 0,0-1-44 15,5-6-146 1,4-5-79-16,6-4-123 16,9-1-173-16,9-19-781 15,10 7 0-15,5 6 0 16,10-7 0-16</inkml:trace>
  <inkml:trace contextRef="#ctx0" brushRef="#br0" timeOffset="-175838.37">14626 13708 5900 0,'0'-5'158'0,"0"0"16"16,0-1-6-16,0 3-6 16,-1-1 10-16,-8 14 11 15,-8 8 17-15,-7 10 29 16,-6 8 0-16,-4 9 0 16,2 2-158-16,9-1-17 15,4-3 8-15,8 0 5 16,7-10-10-16,8-1-63 15,8-9-165 1,15-5-144-16,8-8-168 0,7-22-945 16,5 5 0-1,-13-11 0-15</inkml:trace>
  <inkml:trace contextRef="#ctx0" brushRef="#br0" timeOffset="-175669.1">14456 13916 8060 0,'0'-1'13'0,"0"0"-3"0,6 1 3 16,11 0-13-1,16 0-124-15,17 1-137 16,7 2-114-16,4 1-88 16,-3-1-911-16,-15-1 0 15,-9 1 0-15,-10-3 0 16</inkml:trace>
  <inkml:trace contextRef="#ctx0" brushRef="#br0" timeOffset="-175255.56">15092 13699 7828 0,'0'-8'36'0,"0"0"0"15,0-1 0-15,0 1 1 16,0 0-1-16,-5 8 0 15,-9 7 1-15,-8 6-1 16,-7 7 0-16,-4 5 1 16,1 3-83-16,8-1-83 15,11-2-40-15,6-7-18 16,7 0-22-16,10-5-3 16,7-2 3-16,7-1-4 15,6-4-1-15,9 1 3 16,1-2 42-16,0 1 87 15,-3-1 40-15,-7 2 31 16,-10 2 60-16,-10-2 53 16,-7 3 33-16,-7-1 15 15,-14 4 6-15,-8 3-2 16,-14 6 6-16,-9 2-4 16,-6 3-32-16,1-1-146 15,3 0-170-15,7-7-219 16,17-31-918-16,11 18 0 15,13-12 0-15,16-14 0 16</inkml:trace>
  <inkml:trace contextRef="#ctx0" brushRef="#br0" timeOffset="-175040.83">15320 13573 5964 0,'5'-3'196'0,"5"3"26"16,8 14 1-16,4 11 0 15,3 17-1-15,-4 17 1 16,-12 19 0-16,-12 8-1 16,-11 9 1-16,-11 0-46 15,-7-3-396-15,-1-8-155 16,-2-8-207-16,1-21-807 16,4-20 0-16,6-20 0 15,1-19 0-15</inkml:trace>
  <inkml:trace contextRef="#ctx0" brushRef="#br0" timeOffset="-174388.37">15838 13855 5320 0,'-1'-7'50'0,"-5"-1"137"16,-4-1 22-16,1 2 44 15,-7 2 27-15,-2 9 6 16,0 13 1-16,-3 10 0 15,-2 8 0-15,5 16 0 16,0 2-50-16,7 7-137 16,5 0-22-16,2-1-44 15,4-6-27-15,0-7-183 16,6-11-123-16,0-2-141 16,54-10-1014-16,-40-14 0 15,4-12 0-15,-3-14 0 16</inkml:trace>
  <inkml:trace contextRef="#ctx0" brushRef="#br0" timeOffset="-174112.15">15906 13874 7856 0,'0'-4'33'16,"0"0"1"-16,0-2-1 16,4 2 1-16,8 3-1 15,12 12 1 1,10 9-1-16,8 9 1 16,4 9-1-16,0 3 1 15,-4 2-92-15,-9 0-161 16,-8-2-79-16,-8-4-84 15,-8-4-89-15,-2-15-881 16,-7-9 0-16,0-12 0 16,0-15 0-16</inkml:trace>
  <inkml:trace contextRef="#ctx0" brushRef="#br0" timeOffset="-173913.79">16315 13891 5876 0,'0'-5'195'0,"0"-3"36"16,0-1 1-16,-3 0-1 15,-6 4 1-15,-7 10-1 16,-11 13 1-16,-14 3-1 16,-9 16-11-16,-4 2-97 15,7 2-350-15,8 1-168 16,18-2-378-16,10-8-554 16,11-11 0-16,14-10 0 15,16-18 0-15</inkml:trace>
  <inkml:trace contextRef="#ctx0" brushRef="#br0" timeOffset="-173682.15">16777 13901 5704 0,'0'-5'87'16,"0"0"10"-16,0 0-11 15,0 0-17-15,0 3 7 16,0 4 3-16,-6 8 16 15,-2 0 0-15,-8 9-1 16,-2 6-2-16,-5 5-147 16,-4 4-60-16,0-1-79 15,2 1-92 1,44-3-898-16,-35-8 0 16,2-11 0-16,9-11 0 15</inkml:trace>
  <inkml:trace contextRef="#ctx0" brushRef="#br0" timeOffset="-173503.76">16662 13894 5036 0,'0'-7'70'15,"0"1"10"-15,0 3-8 16,1-2 21-16,5 6 9 16,-3 16 1-16,4 7-1 15,-2 14-34-15,-2 3-86 16,-6 6-156-16,1-8-932 15,-4-2 0-15,-2-8 0 16,-5-15 0-16</inkml:trace>
  <inkml:trace contextRef="#ctx0" brushRef="#br0" timeOffset="-173315.47">16448 13976 6932 0,'0'-5'125'0,"0"0"1"16,6 1 0-16,10 3 0 15,17 1 0-15,18 5-10 16,17 2-142-16,14 0-90 16,-3 2-227-16,-8-41-1095 15,-14 32 0-15,-19-4 0 16,-18-4 0-16</inkml:trace>
  <inkml:trace contextRef="#ctx0" brushRef="#br0" timeOffset="-172769.07">17158 14024 3716 0,'0'0'61'0,"0"0"52"16,0 0 66-16,2-3 54 15,-1 1 123-15,-1-3 79 16,0 0 13-16,-1-2-1 16,-5-2 1-16,-3-2-1 15,-5-5-61-15,-4-2-52 16,-1 3-65-16,-2 2-54 15,-4 8-124-15,-3 9-78 16,-4 15-13 0,-3 12 0-16,4 16 0 15,7 9 0-15,7 7 0 16,11-6 0-16,12-5 0 16,8-11 0-16,9-15-6 15,8-14-24-15,11-16-4 16,0-14 11-16,0-11 4 15,-7-5 9-15,-4-12 1 16,-8 4 9-16,-6-1 0 16,-7 9 0-16,-1 8 6 15,-6 11 23-15,-3 7 5 16,0 16-11-16,0 7-3 16,-4 9-138-16,0 8-190 15,2 8-178-15,4-23-966 16,6 12 0-16,14-8 0 15</inkml:trace>
  <inkml:trace contextRef="#ctx0" brushRef="#br0" timeOffset="-172532.08">17724 13881 6392 0,'0'-2'104'0,"0"-4"13"15,0 3-13-15,0 0 17 16,-6 5 13-16,-3 10 4 16,-3 8 6-16,-7 9 16 15,-7 4-3-15,-3 9-36 16,-1-3-208-16,0 4-149 16,-4-2-154-16,8-18-1005 15,6 7 0-15,4-14 0 16,8-12 0-16</inkml:trace>
  <inkml:trace contextRef="#ctx0" brushRef="#br0" timeOffset="-172333.62">17560 13881 5332 0,'0'-3'50'0,"0"-2"-2"16,6 2 56-16,1 3 126 15,4 4 50-15,1 19 6 16,2 10 0-16,-4 8 0 15,-3 7 0-15,-6 6-177 16,-4-1-204-16,-3-3-201 16,-3-44-1085-16,-5 38 0 15,-2-14 0-15,-1-16 0 16</inkml:trace>
  <inkml:trace contextRef="#ctx0" brushRef="#br0" timeOffset="-172146.31">17391 13993 7764 0,'0'-4'42'16,"3"-1"1"-16,4 3 0 16,13 3-1-1,15 0 1-15,18 8-13 16,13-1-161-16,2-1-130 16,-5-1-170-16,-9-4-1005 15,-8-2 0-15,-12-4 0 16,-7-7 0-16</inkml:trace>
  <inkml:trace contextRef="#ctx0" brushRef="#br0" timeOffset="-171652.76">17915 13795 5540 0,'0'-5'52'0,"0"0"-2"16,0 0-2-16,0-1 36 15,3 2 70-15,3 8 74 16,-3 10 37-16,-1 8 0 16,-2 13 0-16,-8 11 0 15,-2-1-52-15,-5 2-1 16,-4-2-203-1,-1 0-135-15,0-7-102 16,6-5-37-16,1-13-26 16,12-10 25-16,1-17 32 15,8-14 13-15,1-9 16 16,8-6 65-16,1 3 244 16,0 7 137-16,-4 5 98 15,5 11-37-15,-4 11-11 16,2 8-26-16,-3 7-30 15,0 10-14-15,-11 4-16 16,-1 1-62-16,-5 1-38 16,-7 0-39-16,-4-10-66 15,-9-1 0-15,-5-5-154 16,-5-7-158-16,3-6-137 16,7-3-266-16,11-14-597 15,6-14 0-15,12-8 0 16,13-10 0-16</inkml:trace>
  <inkml:trace contextRef="#ctx0" brushRef="#br0" timeOffset="-171082.05">18599 14005 4984 0,'1'-3'19'16,"7"2"47"-16,14-2 39 15,15 2 23-15,17-1 12 16,15 2 5-1,9 2 2-15,-7 2-35 16,-9 3-62-16,-13 1-109 0,-19 4-126 16,20-6-945-16,-53 4 0 15,-21-1 0-15,-14-4 0 16</inkml:trace>
  <inkml:trace contextRef="#ctx0" brushRef="#br0" timeOffset="-170922.68">18575 14150 7696 0,'0'0'49'16,"0"1"1"-16,4 3-1 16,13 1 1-16,14 2-1 0,20 0 1 15,17 5-82 1,9 1-264-16,42 2-1237 16,-56-9 0-16,-16-6 0 15</inkml:trace>
  <inkml:trace contextRef="#ctx0" brushRef="#br0" timeOffset="-169230.64">19521 14215 4848 0,'0'-1'92'0,"0"0"40"15,0-2 87-15,0 0 63 16,0-1 50-16,-3-2 2 15,3 1 0-15,0-2 1 16,0 0-1-16,-3 0 0 16,0-2-91-16,-1 3-41 15,-1-6-87-15,-1 2-63 16,-1-3-49-16,-2-1-3 16,-3 3 0-16,0 0 0 15,-2 2 0-15,1 4 0 16,-7 2 0-16,-3 8 0 15,-4 9 0-15,-3 11 0 16,5 12 0-16,1 9 0 16,11 3 0-16,9 3 0 15,11-3 0-15,9-5 0 16,12-9 0-16,9-11-14 16,6-13-27-16,1-8-27 15,-1-14 3-15,-7-13 3 16,-3-7 13-16,-14-3 15 15,-3-10 24-15,-13 3 10 16,0 2 0-16,-3 2 14 16,0 10 26-16,0 13 29 15,0 5-5-15,0 9-1 16,3 11-14-16,-1 8-15 16,-1 7-24-16,3 5-10 15,-1 3-113-15,2-1-188 16,3-2-213-16,7-32-938 15,0 11 0 1,6-13 0-16,3-15 0 0</inkml:trace>
  <inkml:trace contextRef="#ctx0" brushRef="#br0" timeOffset="-169048.73">19869 14041 8191 0,'0'-4'0'0,"0"1"0"0,3 1 0 15,11-6 0-15,7 5 0 16,13-2-221-16,11 3-110 16,1-3-131-16,8 4-336 15,-24-5-477-15,-17-2 0 16,-7-1 0-16,-12 0 0 16</inkml:trace>
  <inkml:trace contextRef="#ctx0" brushRef="#br0" timeOffset="-168876.67">20066 13816 5520 0,'0'-6'72'0,"0"-1"71"16,0 3-14-16,2-1 43 15,4 1 34-15,3 12 32 16,-1 10 11-16,0 10 6 16,-2 9-107-16,-9 15-157 15,-4 4-208-15,-1 3-425 16,-1-4-610-16,-1-7 0 15,7-10 0-15,6-14 0 16</inkml:trace>
  <inkml:trace contextRef="#ctx0" brushRef="#br0" timeOffset="-168619.55">20673 14016 5944 0,'-5'-4'13'0,"-1"-3"107"16,0-1-18-16,0 1-47 16,0 0-15-16,2 9-16 15,-2 7 7-15,-7 9-3 16,-4 4 3-16,-12 13-10 16,-3 6-33-16,-4 7-134 15,0-2-42-15,4-1-52 16,8-1-100-16,28-14-756 15,-8-7 0-15,8-13 0 16,3-13 0-16</inkml:trace>
  <inkml:trace contextRef="#ctx0" brushRef="#br0" timeOffset="-168424.15">20570 14001 4856 0,'0'-7'71'15,"0"2"8"-15,0 0-5 16,4 0 48-16,0 5 75 15,6 14 36-15,-4 9 9 16,-1 12 6-16,-2 12-61 16,-6 6-120-16,-2 5-210 15,-1-3-219-15,-4-8-812 16,-1-6 0-16,-8-17 0 16,5-9 0-16</inkml:trace>
  <inkml:trace contextRef="#ctx0" brushRef="#br0" timeOffset="-168281.05">20373 14167 6936 0,'0'-5'81'16,"0"3"11"-16,6-2 17 15,14-1 1-15,20 4-41 16,15 1-179-16,18 1-141 16,4-1-214-16,-5 4-849 15,-11-8 0-15,-19 0 0 16,-10-8 0-16</inkml:trace>
  <inkml:trace contextRef="#ctx0" brushRef="#br0" timeOffset="-167829.55">20971 13828 5524 0,'0'-5'32'15,"0"-1"3"-15,1 1-6 16,4 3 19-16,3 2 14 15,2 14 64-15,-6 17 95 16,-2 6 45-16,-11 16 1 16,-6 8 0-16,-9 9-33 15,1-6-2-15,-4 2-124 16,3-6-142-16,3-7-20 16,9-12-12-16,4-16-63 15,5-12-48-15,9-22 14 16,7-17 8-16,4-14 1 15,12-9 16-15,4-10 161 16,-1 6 181-16,-2 8 37 16,-5 13-34-16,-3 12-31 15,-3 15 1-15,-4 13-14 16,-1 9-8 0,-8 14-1-16,-5 8-16 15,-16 7-31-15,-9 2-59 0,-4 0-31 16,-9-4-17-1,-4-9 0-15,6-5-7 16,2-9-210-16,1-9-166 16,15-5-308-16,4-14-687 15,8-9 0-15,11-13 0 16,12-10 0-16</inkml:trace>
  <inkml:trace contextRef="#ctx0" brushRef="#br0" timeOffset="-167668.65">21325 14042 6908 0,'0'-3'128'0,"0"-2"0"16,0 3 0-16,7-2 1 15,8 0-37-15,12 8-195 16,13 2-143-16,9 4-143 16,19-6-966-16,-26 2 0 15,-9-2 0-15</inkml:trace>
  <inkml:trace contextRef="#ctx0" brushRef="#br0" timeOffset="-167480.4">21531 13886 5164 0,'0'-7'82'0,"-2"-2"23"16,2 1-12-16,-1 1 81 16,2 8 28-16,1 17 21 15,-1 12 2-15,-2 11-23 16,-4 12-117-16,-5 6-155 15,-5 9-353-15,-4-10-789 16,0-1 0-16,3-12 0 16,11-11 0-16</inkml:trace>
  <inkml:trace contextRef="#ctx0" brushRef="#br0" timeOffset="-167160.06">22086 14024 5476 0,'0'-3'60'16,"0"-4"7"-16,0 2-14 15,0 1 1-15,0 4 8 16,-6 9 0-16,-6 9-7 16,-14 14-13-16,-10 7-15 15,-13 14-12-15,-1 4-89 16,0 2-103-16,9-1-238 16,12-6-646-16,9-11 0 15,11-13 0-15,17-20 0 16</inkml:trace>
  <inkml:trace contextRef="#ctx0" brushRef="#br0" timeOffset="-166947.08">21961 14028 6008 0,'0'-4'42'16,"0"3"17"-16,0 6 66 15,3 8 22-15,2 14 0 16,-2 15 13-16,6 10-5 15,-2 8-27-15,0-4-110 16,-6-2-85-16,1-6-171 16,-4-1-218-16,-3-15-789 15,-4-13 0-15,-7-10 0 16,-5-18 0-16</inkml:trace>
  <inkml:trace contextRef="#ctx0" brushRef="#br0" timeOffset="-166761.95">21674 14174 8164 0,'0'-3'2'0,"0"1"1"16,7 0 0-16,16-3-1 15,19 3 1-15,18 4 0 16,21 0-40-16,1 1-202 16,-2-1-177-16,10 5-1081 15,-42-5 0-15,-12-2 0 16,-15-4 0-16</inkml:trace>
  <inkml:trace contextRef="#ctx0" brushRef="#br0" timeOffset="-166191.12">22401 13997 6248 0,'0'-2'56'16,"0"0"3"-16,10 2 42 15,7 0 22-15,9 2-4 16,7 4 4-16,4 2 6 16,4 2-7-16,-10-1-53 15,-8-1-89-15,-9-2-112 16,-5 5-59-16,-11-2-92 15,-5 5-60-15,-7 2 1 16,-4 2 2-16,-6-2 12 16,5 5 18-16,0 1 60 15,8 0 102 1,7 1 59-16,10 5 69 0,6 1 56 16,12 0 55-16,5-1 27 15,4 0 8-15,-4-8-2 16,-8 2-1-16,-5-4 15 15,-10-7 8-15,-9-1 4 16,-6-5-2-16,-15-3 2 16,-7-2-3-16,-10-5 0 15,-9-2 8-15,-1-8 73 16,1-3 31-16,10-5-23 16,8 3-19-16,13 1-8 15,8 6-11-15,14 2-8 16,15-1-13-16,20 3-25 15,15-6-89-15,14-2-280 16,16 1-195 0,7 3-171-16,-1-14-790 0,-12 4 0 15,-12-3 0-15,-16-7 0 16</inkml:trace>
  <inkml:trace contextRef="#ctx0" brushRef="#br0" timeOffset="-166006.42">23116 13847 4744 0,'3'-5'29'16,"4"3"44"-16,4 2 72 0,8 5 80 16,2 15 120-16,-4 13 0 15,-2 18-1-15,-9 14 1 16,-19 19 0-16,-12 3 0 16,-21 10-30-1,-13-3-57-15,-9-1-296 16,-1-7-276-16,4-11-1187 15,7-16 0-15,8-17 0 16,9-16 0-16</inkml:trace>
  <inkml:trace contextRef="#ctx0" brushRef="#br0" timeOffset="-164718.22">10913 15122 3572 0,'-4'0'75'16,"-1"0"80"-16,1 0 69 16,-1-2 59-16,0 0 115 15,5-2 64 1,0-1 0-16,0 0 0 16,0 1 0-16,5 1 0 15,9-2-76-15,11 4-79 16,17-4-69-16,18-2-59 15,14-2-115-15,10 2-64 16,5 1 0-16,-3-2 0 16,0 4 0-16,-11 1 0 15,-17 1 0-15,-14 1 0 16,-13 2 0-16,-19-1 0 16,-8-1 0-16,-1 1 0 15,-3 0 0-15,0 0 0 16,0 0 0-16,-4 0-232 15,-5 2-183-15,-7 5-324 16,-15 4-622-16,-19 3 0 16,-8 4 0-16</inkml:trace>
  <inkml:trace contextRef="#ctx0" brushRef="#br0" timeOffset="-164332.98">10808 15317 5192 0,'0'0'85'16,"-3"0"97"-16,0 0 63 16,1 0 13-16,4 0 39 15,10-3 3-15,13 0 0 16,19-1-1-16,13 0 1 15,18-5 0-15,11 1-85 16,6-1-97-16,1 0-63 16,-3 0-14-1,-8 1-37-15,-14 3-4 0,-14 0 0 16,-21 3 0 0,-14 2 0-16,-11-2 0 15,-3 2 0-15,-5-1 0 16,0 1 0-16,0-1 0 15,0 1 0-15,0-2-272 16,-9 2-177-16,2-12-1045 16,-3 7 0-16,-5-4 0 15</inkml:trace>
  <inkml:trace contextRef="#ctx0" brushRef="#br0" timeOffset="-164015.48">11531 14798 8191 0,'0'-2'0'0,"-1"-3"0"15,1 1 0-15,6 4 0 16,9 0 0-16,14 11 0 16,14 6 0-16,10 3 0 15,4 5 0-15,4-2 0 16,-7 2 0-16,-10-2 0 15,-10-3 0-15,-5 2 0 16,-7-1 0-16,-8 1 0 16,-4-1 0-16,-4 3 0 15,-3 1 0 1,-10 5 0-16,-13 4 0 0,-14 7 0 16,-13 4-152-1,-16 8-205-15,1 2-420 16,-7 1-604-16,10-10 0 15,11-4 0-15</inkml:trace>
  <inkml:trace contextRef="#ctx0" brushRef="#br0" timeOffset="-161515.02">12709 14951 5268 0,'-8'-5'45'0,"-4"5"18"0,-8 0 49 15,-5 5 56 1,-7 10 23-16,7 13 26 16,-1 15 44-16,7 11 31 15,8 9 1-15,7-1-1 16,5 2-45-16,8-9-75 16,5-8-179-16,5-7-144 15,5-8-131-15,10-8-314 16,-4-40-721-16,-2 15 0 15,-4-16 0-15</inkml:trace>
  <inkml:trace contextRef="#ctx0" brushRef="#br0" timeOffset="-161171.97">12770 15066 5968 0,'0'-3'44'15,"2"2"9"-15,1 0-21 16,6-2 16-16,11 2 1 16,13-4 6-16,12-2-22 15,12-3-13-15,0-2 4 16,-6-1-1-16,-11 4-24 16,-16 0 41-16,-14 2 82 15,-5 6 16-15,-5 0 35 16,1 3-5-16,-2 8 21 15,2 11 13-15,1 4-3 16,-4 15 0-16,1 6-21 16,-1 6-48-16,-1-3-63 15,0 0-117-15,3-9-197 16,-3-1-132-16,0-12-148 16,2-35-863-16,-2 22 0 15,-9-12 0-15</inkml:trace>
  <inkml:trace contextRef="#ctx0" brushRef="#br0" timeOffset="-160975.89">12879 15229 7000 0,'0'-1'54'16,"0"1"-34"-16,6-3 13 15,9 3 2-15,10 0-10 16,15 0-128-16,12 0-81 15,7 0-125-15,-2 0-220 16,-12-49-679-16,-13 42 0 16,-23-1 0-16,-15-1 0 15</inkml:trace>
  <inkml:trace contextRef="#ctx0" brushRef="#br0" timeOffset="-160810.75">12844 15358 5504 0,'0'0'54'0,"0"0"4"15,0 0 4-15,6 2 15 16,12-1 6-16,11-1 5 16,13 2-50-16,9-2-81 15,2 0-118-15,-2 0-249 16,-12 0-660-16,-10 0 0 16,-16-5 0-16</inkml:trace>
  <inkml:trace contextRef="#ctx0" brushRef="#br0" timeOffset="-160084.42">13516 15287 7528 0,'0'-1'66'0,"0"1"0"15,0-1 0-15,0-1 1 16,0 4-1-16,7 5 0 16,3 4 1-16,1 3-1 15,0 7 0-15,1 1 1 16,-5-6-67-16,-4-1 0 15,-3-6 0-15,0-2-8 16,3-4-221-16,-3 4-226 16,0-9-1044-16,0 2 0 15,-3-8 0-15,3-7 0 16</inkml:trace>
  <inkml:trace contextRef="#ctx0" brushRef="#br0" timeOffset="-158596.52">14404 14774 3940 0,'3'-5'77'0,"-3"-1"34"15,0 1 9-15,0-2 0 16,0 1 9 0,3 5 43-16,0 5 38 15,1 7 89-15,2 10 100 16,0 5 26-16,-3 19-78 16,-3 3-33-16,0 9-8 15,-3-3-2-15,0 4-39 16,-1-6-144-16,-2-6-82 15,3-9-65-15,0-11-36 16,3-8 12-16,0-12-1 16,0-9-3-16,0-11 2 15,1-7 1-15,4-10 37 16,2-8 136-16,5-2 55 16,-3 10-25-16,6 2-64 15,0 11-37-15,2 13 0 16,0 7 3-16,5 12-3 15,-7 6 1-15,-1 9-7 16,-10 0-35-16,-4 6-10 16,-3-8 0-16,-3-1 0 15,1-6 0-15,-5-6 0 16,4-3 0-16,-5-4 0 16,-3-2 0-16,-2-5 0 15,2 0 0-15,1 0-210 16,-2 5-127-1,3 1-177-15,9-6-912 16,-3 7 0-16,-1-2 0 16</inkml:trace>
  <inkml:trace contextRef="#ctx0" brushRef="#br0" timeOffset="-157213.71">13526 15105 628 0,'2'-7'-37'0,"-2"-10"-81"16,0 13 0-16,1 0 0 15,-2-1 0-15</inkml:trace>
  <inkml:trace contextRef="#ctx0" brushRef="#br0" timeOffset="-156183.34">13617 15127 3908 0,'3'0'56'0,"-3"0"53"15,0 0 46-15,4-5 44 16,-1-3 62-16,-2-4 73 15,1 1 50-15,1-7 31 16,-3 2 13-16,-3-4 0 16,0 2-56-16,-7 1-53 15,0-1-45-15,-3 1-45 16,-4 3-62-16,3 5-73 16,1 2-49-16,3 3-31 15,-5 11-14-15,2 6 0 16,-3 11 0-16,1 9 0 15,4 12 0-15,-1 6 0 16,5 1 0-16,1 2 0 16,6-6 0-16,-3-5 0 15,3-11 0-15,3-4 0 16,-3-13 0-16,4-6 0 16,7-5 0-16,5-12 0 15,6-8 0 1,3-9 0-16,-2-7 0 15,-1-9 0-15,-10 0 0 16,-6 2 0-16,-2 7 0 16,-3 7 0-16,-2 7 0 15,1 9 0-15,0 5 0 16,1 9 0-16,2 7 0 16,1 7 0-16,1 5 0 15,2 6 0-15,3 0 0 16,-2-5 0-16,1-2 0 15,-1-5 0-15,-3-6 0 16,0-4 0-16,-3-1-37 16,4 0-252-16,3-2-349 15,7-2-807-15,3-3 0 16,3-12 0-16,5-5 0 16</inkml:trace>
  <inkml:trace contextRef="#ctx0" brushRef="#br0" timeOffset="-154218.74">15079 14884 5384 0,'0'-10'141'0,"0"-2"90"15,0 1 50-15,0-5 0 16,-3 2-1-16,-1 10 1 15,-11 3 0-15,-9 6 0 16,-8 13-1-16,-5 5 1 16,-4 10-142-16,5 9-89 15,5 3-50-15,11-1 0 16,3-1 0-16,10-3 0 16,4-4 0-16,12-5 0 15,5-4 0-15,8-2-7 16,14-7-219-16,7-5-141 15,7-5-303-15,-6-8-714 16,-11-7 0-16,-14-5 0 16,-17-7 0-16</inkml:trace>
  <inkml:trace contextRef="#ctx0" brushRef="#br0" timeOffset="-154049.1">14822 15098 7348 0,'0'-2'75'16,"0"-2"-38"-16,7 3 8 15,9-4-20-15,14 2-119 16,18 3-81-16,10-2-88 16,7 2-98-16,2 0-220 15,-10-19-630-15,-14 12 0 16,-8-3 0-16,-9-1 0 16</inkml:trace>
  <inkml:trace contextRef="#ctx0" brushRef="#br0" timeOffset="-153689.22">15359 14871 5152 0,'0'-6'85'0,"0"-2"33"16,0 0 35-16,0 3-6 15,0-2-19 1,-3 7-13-16,-7 4 5 16,-8 4 2-16,-9 8 5 15,-6 3 23-15,-2 7-58 16,3 4-21-16,8-1-47 15,9-3 12-15,9 0-1 16,8-5-1-16,8-1-19 16,5-3-18-16,8 0-9 15,5-3-17-15,4 1-27 16,0-3-6-16,-5-1 18 16,-6-2 18-16,-8-4 61 15,-7-1 43-15,-6-1 39 16,-12 1-13-16,-12 2-21 15,-7 2-64-15,-9 3-69 16,-14 0-85-16,2 3-130 16,16-4-368-16,-7-4-536 15,12-6 0-15,13-11 0 16</inkml:trace>
  <inkml:trace contextRef="#ctx0" brushRef="#br0" timeOffset="-153506.97">15498 14680 4984 0,'3'-4'94'0,"6"4"140"16,8 7 87-16,1 13 0 15,5 16-1-15,-10 23 1 16,-7 16 0-16,-18 16 0 16,-12 3-1-16,-11 6-19 15,-3-5-324-15,-4-1-318 16,2-10-1157-1,6-10 0-15,-3-22 0 16,0-22 0-16</inkml:trace>
  <inkml:trace contextRef="#ctx0" brushRef="#br0" timeOffset="-142972.02">13987 15182 5416 0,'0'0'32'0,"0"0"16"15,0 0 1-15,0 0 18 16,1 0 53-16,-1 5 22 15,3 2 10-15,3 1 19 16,0-1 62-16,0 3 44 16,-1-4-32-1,1-2-15-15,1 3-1 16,-1 1-19-16,0 3-52 0,0 3-23 16,1 2-9-1,0-2-20-15,-1-1-61 16,-3-1-45-16,-2-4 0 15,3-2 0-15,-4-4-196 16,6-2-526-16,-6-8-732 16,-2-13 0-16,-4-10 0 15,-5-2 0-15</inkml:trace>
  <inkml:trace contextRef="#ctx0" brushRef="#br0" timeOffset="-141278.04">16443 14866 2448 0,'0'-4'63'15,"2"-1"42"-15,-2-1 51 16,1-4 69-16,-1-1 59 16,2 1 35-16,-1 0 19 15,-1 2 16-15,0 4 12 16,0 2 28-16,0 0-43 15,0 2-22-15,0 0-45 16,0-3-64-16,-1 3-48 16,-2 0-13-16,-10 5-12 15,-9 4-15 1,-7 6-12-16,-8 13-28 16,-7 7 1-16,5 10-9 15,8 4 8-15,0 5-3 16,7 1-6-16,9-1-26 15,7-9-9-15,4-1-2 16,4-8-7-16,4-7-3 16,3-6-52-16,-3-6-53 15,1-5-79-15,2-5-40 16,1 0-80-16,1-6-180 16,1-10-869-16,-2-5 0 15,-2-7 0-15,1-7 0 16</inkml:trace>
  <inkml:trace contextRef="#ctx0" brushRef="#br0" timeOffset="-140974.71">16460 14971 5084 0,'-3'-6'76'0,"3"0"4"16,0-2-5-16,0-3 3 15,6 6 9-15,12 7 6 16,7 5 8-16,9 9 4 16,3 9 1-16,4 6 6 15,-7 5-83-15,-2 3-19 16,-7 0-34-16,-2-2-88 15,-8 1-114-15,-6-6-223 16,-4-19-596-16,-2 4 0 16,-4-12 0-1</inkml:trace>
  <inkml:trace contextRef="#ctx0" brushRef="#br0" timeOffset="-140760.02">16845 14902 4808 0,'0'-8'84'15,"0"-2"24"-15,0-1 2 16,0 3 4-16,0-4 13 16,-9 14 3-16,-10 12 6 15,-12 11 11-15,-11 14-5 16,-10 10 4-16,-2 4-90 16,4-1-48-16,9-2-52 15,15-10-126-15,11-1-179 16,12-20-761-16,14-7 0 15,12-11 0-15,7-12 0 16</inkml:trace>
  <inkml:trace contextRef="#ctx0" brushRef="#br0" timeOffset="-140524.71">17260 14902 5440 0,'0'-4'43'0,"0"1"2"16,-4 2 3-16,-3 2-1 16,-9 7 3-16,-8 16 2 15,-10 5 0-15,-7 13 2 16,5 1-1-16,-2 3-12 16,5-1-107-16,9-4-133 15,14-5-291-15,-2-8-544 16,10-11 0-16,6-16 0 15</inkml:trace>
  <inkml:trace contextRef="#ctx0" brushRef="#br0" timeOffset="-140308.54">17092 14960 5936 0,'-2'-7'50'0,"2"0"17"0,0 1-23 15,0 1 29-15,0 7 23 16,0 14 1-16,0 14 2 15,0 9 0-15,0 9-53 16,0 0-71-16,0 1-168 16,0-1-135-16,5-8-240 15,-6-8-530-15,-3-8 0 16,-5-16 0-16,-6-10 0 16</inkml:trace>
  <inkml:trace contextRef="#ctx0" brushRef="#br0" timeOffset="-140145.93">16887 15123 5744 0,'0'-5'17'16,"0"-3"5"-16,11 4 10 15,14 0 5-15,14-1 0 16,22 2-8-16,14 0-39 16,2-1-99-16,-10 0-183 15,-14-9-809-15,-21 11 0 16,-22-1 0-16,-8-3 0 15</inkml:trace>
  <inkml:trace contextRef="#ctx0" brushRef="#br0" timeOffset="-139782.89">17678 14937 4888 0,'-4'-10'68'0,"-2"-4"57"16,-4-1 24-16,-1 1 27 15,-1 3 5 1,-3 11 12-16,-1 14 21 0,-5 12 38 15,-2 13 26 1,-1 11 16-16,6 7-64 16,2 0-70-16,6-1-94 15,7-3-128-15,3-7-91 16,6-6-147-16,6-4-248 16,2-27-694-16,5 2 0 15,4-11 0-15,4-9 0 16</inkml:trace>
  <inkml:trace contextRef="#ctx0" brushRef="#br0" timeOffset="-139153.15">17939 15161 2988 0,'-1'-4'77'0,"-2"-1"26"16,3-4 22-16,-1-2 47 15,-1-6 32-15,2 0 29 16,0 0 39-16,0-1 27 16,-1-3 16-16,-1 5 41 15,0-2-40 1,-4 5 6-16,-3 3-29 16,-4 8-47-16,-9 9-27 15,-5 9-26-15,-1 12-40 16,-1 12-19-16,7 9-8 15,7 1-42-15,7 5-38 16,5-10-47-16,6-2-28 16,8-9-34-16,2-10-14 15,5-11-5-15,9-8 2 16,3-12-9-16,0-11-7 16,1-9 0-16,-5-7 0 15,-6-5 25-15,-5-3 40 16,-6 1 64-16,-2 7 27 15,-6 6 4-15,2 10-9 16,-3 10 38-16,3 12 17 16,-6 8 13-16,0 12 4 15,3 4-38-15,-3 10-96 16,2-4-127-16,5 1-181 16,26-7-379-16,-7-13-519 15,4-10 0-15,7-14 0 16,6-9 0-16</inkml:trace>
  <inkml:trace contextRef="#ctx0" brushRef="#br0" timeOffset="-138951.15">18390 14960 5900 0,'0'-5'31'16,"0"-2"4"0,0 0-6-16,0 1 0 15,0 1 0-15,0 3 28 0,-4 11 14 16,-8 6 5-16,-9 10 2 15,-10 14-3-15,-9 7-82 16,0 1-51-16,2 2-88 16,8-2-139-16,20-13-897 15,-4-5 0 1,7-12 0-16,5-13 0 16</inkml:trace>
  <inkml:trace contextRef="#ctx0" brushRef="#br0" timeOffset="-138751.78">18246 14955 5484 0,'0'-7'20'16,"2"3"-10"-16,1-3 10 15,3 3 22-15,3 6 9 16,4 15 2-16,-5 11 4 16,-2 8-1-16,-4 10-17 15,-7 4-49-15,-3-1-156 16,1 2-239-16,-2-34-645 15,-3 19 0-15,-1-11 0 16,2-15 0-16</inkml:trace>
  <inkml:trace contextRef="#ctx0" brushRef="#br0" timeOffset="-138563.25">18049 15144 5408 0,'-1'-11'78'0,"-1"0"31"15,1 1-22-15,1-2 7 16,9 3 18-16,15 10 7 15,12 4-18-15,14-2-28 16,7 3-43-16,-3-2-99 16,-3 4-256-16,-10-16-838 15,-11 10 0-15,-7-8 0 16,-2-3 0-16</inkml:trace>
  <inkml:trace contextRef="#ctx0" brushRef="#br0" timeOffset="-138003.71">18636 14759 5168 0,'0'-6'56'16,"0"2"1"-16,0 0-5 16,0 0 23-16,0 4 21 15,3 16 38-15,-3 7 52 16,-3 16 55-16,-6 11 18 16,-1 11 1-16,-8 3-66 15,-2 4-84-15,3-7-82 16,1 0-71-16,5-9-15 15,5-10-3-15,3-17-45 16,3-16-59-16,5-15-16 16,6-15 0-16,3-13 10 15,8-9 83-15,0-4 102 16,2 6 70-16,-7 8 11 16,2 9-10-16,-1 13 45 15,2 7 43-15,0 8 35 16,-4 10 16-16,-5 6-1 15,-7 9-1-15,-12 4-12 16,-5-1-25-16,-8 2-15 16,-6-6-26-16,-6-1-53 15,-2-7-37-15,1-6-37 16,-2-6-40-16,2-5-60 16,7-1-55-16,3-4-86 15,9-1-113-15,10-1-149 16,22 0-894-16,-2-10 0 15,12-7 0-15</inkml:trace>
  <inkml:trace contextRef="#ctx0" brushRef="#br0" timeOffset="-137763.91">18966 14734 5984 0,'1'-4'4'0,"4"4"79"15,4 4 63-15,4 8 58 16,1 16 14-16,3 15 3 16,-11 17 0-16,-5 7-1 15,-12 6 1-15,-16 1 0 16,-9 1-51-16,-3-9-170 16,-6-2-154-16,0-12-206 15,12-5-382-15,-3-15-589 16,-2-15 0-16,8-12 0 15,1-16 0-15</inkml:trace>
  <inkml:trace contextRef="#ctx0" brushRef="#br0" timeOffset="-136233.98">19466 15010 5420 0,'0'-2'42'0,"3"-4"3"16,-2 2 3-16,10 0 12 15,7-5 8-15,10 6 1 16,9-1 7-16,9 0 7 0,-2 0 10 16,-5 3-2-1,-2 1-39-15,-8-2-25 16,-8 2-30-16,-3 0-122 15,-9 4-167-15,15-1-858 16,-27 8 0-16,-14 2 0 16,-14 1 0-16</inkml:trace>
  <inkml:trace contextRef="#ctx0" brushRef="#br0" timeOffset="-136010.37">19375 15205 5736 0,'-1'0'68'0,"-1"0"16"15,2 0-15-15,7 0 27 16,15 0 1-16,17 0 7 16,14-2 4-16,12 2 2 15,-4 0-3-15,-7 0-6 16,-16 0-93-16,-14 0-61 16,-10 0-30-16,-7 0-128 15,-2 4-294-15,-5-3-662 16,-2 0 0-16,-5-1 0 15,-1-2 0-15</inkml:trace>
  <inkml:trace contextRef="#ctx0" brushRef="#br0" timeOffset="-134059.65">20145 14782 5664 0,'0'-6'121'16,"0"-1"58"-16,0 0 39 16,0-2 4-16,0 1-20 15,0 7-15-15,1 1 1 16,2 4 32-16,0 10 31 16,7 9 2-16,-6 18-121 15,-1 13-59-15,-2 14-38 16,-5 6-4-16,0 4 19 15,-3-6 16-15,3-3-2 16,-2-14-31-16,3-9-31 16,1-14-2-16,0-11 0 15,2-11 0-15,0-6 0 16,4-14 0-16,2-13-10 16,5-10-21-16,2-14-13 15,9-10 4-15,0 2-9 16,-2 4-9-16,3 9-4 15,-1 14 0-15,1 13 10 16,0 9 8 0,2 12 25-16,-4 8 32 15,-4 10 31-15,-8 2-4 0,-6 6 8 16,-10 0 10-16,-9 0 4 16,-6-4 1-1,-5 1-12-15,-11-2-7 16,2-5-15-16,-3-4-10 15,1-3-19-15,1-6 0 16,5-2-12-16,8-1-185 16,10-1-244-16,13-12-1067 15,16 3 0-15,15-11 0 16,16-11 0-16</inkml:trace>
  <inkml:trace contextRef="#ctx0" brushRef="#br0" timeOffset="-133876.33">20598 14923 6124 0,'0'-6'72'15,"0"2"-41"-15,6-1-11 16,11-1-33-16,12-1-78 16,10 7-137-16,18 0-355 15,-11 0-483-15,-13-1 0 16,-12-2 0-16,-10 1 0 15</inkml:trace>
  <inkml:trace contextRef="#ctx0" brushRef="#br0" timeOffset="-133694.65">20769 14695 4388 0,'0'-10'118'0,"0"-2"18"0,0 3-4 15,0-3 4-15,8 4 12 16,1 16 5-16,0 11 4 15,-4 16 1-15,-1 10-15 16,-8 14-36-16,-9 5-222 16,-1 3-122-16,1-4-255 15,-1-9-494-15,1-12 0 16,7-12 0-16,3-16 0 16</inkml:trace>
  <inkml:trace contextRef="#ctx0" brushRef="#br0" timeOffset="-133410.18">21272 14866 5252 0,'0'-6'64'0,"0"-1"8"15,0-1-2-15,0 1-10 16,0 1 1-16,-2 9 8 16,-5 8 5-16,-11 12 0 15,-6 6 0-15,-14 13-8 16,-7 5-78-16,0 1-57 16,6 3-117-16,5-3-178 15,10-30-697-15,11 12 0 16,7-18 0-16</inkml:trace>
  <inkml:trace contextRef="#ctx0" brushRef="#br0" timeOffset="-133189.39">21151 14866 5256 0,'2'-6'39'16,"-2"2"-6"-16,2 1 11 15,7 3 15-15,2 9 14 16,0 20 8-16,-2 13 8 15,-3 12 6-15,-9 8 1 16,-3 5-11-16,-6-6-58 16,-3-3-54-16,1-10-121 15,0-6-167-15,1-29-782 16,4 1 0-16,-7-10 0 16,2-14 0-16</inkml:trace>
  <inkml:trace contextRef="#ctx0" brushRef="#br0" timeOffset="-132998.96">20903 15091 6028 0,'0'-4'34'16,"0"-2"-26"-16,6 2 20 15,8 1 12-15,19-1 1 16,21 7-24-16,18-2-47 16,7 4-88-16,2-1-123 15,2 4-349-15,-26-8-453 16,-17 3 0-16,-14-6 0 15,-8-2 0-15</inkml:trace>
  <inkml:trace contextRef="#ctx0" brushRef="#br0" timeOffset="-132408.81">21710 15091 4884 0,'0'0'100'0,"0"0"21"16,0-5 43-16,0 0 16 15,0-3 23-15,0-2 5 16,-5-1 21 0,-2-2 16-16,-5-4 3 15,-6-1 20-15,-5 1-84 16,-1 3 0-16,-7 5-37 16,-3 9-13-16,-3 13-8 15,0 14-4-15,0 13-20 16,10 12-16-16,7 9-4 15,10 3-19-15,9-5-27 16,8-5-35-16,6-14-14 16,13-10-9-16,3-13-10 15,10-15-3-15,0-11-4 16,1-13 8-16,-8-7 5 16,-5-10 0-16,-12-5 13 15,-5-1 33-15,-3 0 11 16,-6 5 8-16,1 8-4 15,-2 8 0-15,0 11 3 16,0 13-6-16,1 10-6 16,1 13 0-16,1 8-4 15,0 8-15-15,0 5-11 16,2-4-119-16,-1-8-147 16,6-2-178-16,4-8-1021 15,4-14 0-15,3-15 0 16,3-12 0-16</inkml:trace>
  <inkml:trace contextRef="#ctx0" brushRef="#br0" timeOffset="-132204.72">21877 14873 6860 0,'2'-4'53'16,"-1"1"-40"-16,6-1 4 15,13 1 3-15,13 3-79 16,9 6-53-16,14 2-72 15,-3 2-102-15,-4-1-110 16,9-5-789-16,-28-2 0 16,-12-5 0-16,-5-5 0 15</inkml:trace>
  <inkml:trace contextRef="#ctx0" brushRef="#br0" timeOffset="-132055.62">22157 14671 5216 0,'0'-6'74'16,"0"-3"5"-16,0 5-8 15,0-3 10-15,3 7 24 16,0 15 15-16,-2 10 11 16,1 13-4-16,-2 6-45 15,-9 13-54-15,-3 4-216 16,3 5-303-16,-9-7-596 16,6-3 0-16,2-13 0 15</inkml:trace>
  <inkml:trace contextRef="#ctx0" brushRef="#br0" timeOffset="-131753.15">22637 14933 5256 0,'2'-7'34'0,"-1"0"19"15,1-2-7 1,-2 2-3-16,1 2 17 16,-5 10 7-16,-10 9 1 15,-10 15 6-15,-8 8 6 16,-11 9 3-16,-5 4-31 16,1 3-21-16,8-6-1 15,4 2-65-15,8-10-143 16,13-6-179-16,6-48-724 15,8 22 0-15,10-16 0 16,2-14 0-16</inkml:trace>
  <inkml:trace contextRef="#ctx0" brushRef="#br0" timeOffset="-131541.72">22471 14930 5588 0,'0'-4'16'0,"2"1"10"16,-1 3 28-16,4 7 29 15,4 11 34-15,3 16 27 16,0 10 16-16,-1 7 8 16,-1 5-1-16,-4-5-2 15,-6-2-57-15,3-7-82 16,-6-6-89-16,0-8-154 16,3-2-335-16,-10-13-646 15,-4-8 0-15,-5-10 0 16</inkml:trace>
  <inkml:trace contextRef="#ctx0" brushRef="#br0" timeOffset="-131361.22">22169 15052 7068 0,'0'-3'20'0,"2"1"-3"16,5 4 23-16,19 6 11 15,16 3-7-15,23 4-76 16,16 2-91-16,3-1-100 15,-4-4-165-15,-6-7-906 16,-19-4 0-16,-19-8 0 16,-13-6 0-16</inkml:trace>
  <inkml:trace contextRef="#ctx0" brushRef="#br0" timeOffset="-130732.73">22911 14892 5572 0,'0'-2'39'0,"0"-1"2"16,3 0 11-1,3 2 8-15,9-1 0 16,5 5 9-16,5 0 1 16,6 1-30-16,-3 0-27 15,-4 0-52-15,-9 4-92 16,-3-1-27-16,-7 2-10 16,-7 1-6-16,-10 5 3 15,-4 3-10-15,-4 4 9 16,-4 2 36-16,4 4 32 15,6-3 51-15,7 1 50 16,9 1 28-16,8 0 0 16,4 1-3-16,7 1 4 15,2-3 19-15,2-6 8 16,-1 1 3-16,-6-7 10 16,-9-3 35-16,-4-6 25 15,-10-1 3-15,-11-4 3 16,-13 0-1-16,-10 0-5 15,-9 0-19-15,-11-3-15 16,2-3 34-16,11-2 39 16,9-1 18-16,13-3 1 15,15 4 0-15,12-1 3 16,15 0-1-16,18-2-11 16,14-5-5-16,13-3-75 15,19-3-143-15,5 1-119 16,2 1-222-16,1-4-978 15,-8 1 0-15,-20-7 0 16,-13-4 0-16</inkml:trace>
  <inkml:trace contextRef="#ctx0" brushRef="#br0" timeOffset="-130526.58">23641 14669 5552 0,'6'-2'23'15,"6"6"19"-15,9 8 21 16,12 14 16-16,8 13 24 16,-5 22 31-16,-4 4 2 15,-11 16 7-15,-23 3-18 16,-26 4-47-16,-22-3-136 16,-19 6-140-16,-5-7-341 15,-13-4-597-15,8-16 0 16,4-15 0-16,4-26 0 15</inkml:trace>
  <inkml:trace contextRef="#ctx0" brushRef="#br0" timeOffset="-128745.28">10836 15941 5928 0,'-3'-1'110'16,"-1"0"74"-16,-1-3 43 16,-2 3-1-16,4-3 0 15,1 1 1-15,4 1-1 16,7 1 0-16,13 0 0 15,19-2 1-15,13-1-111 16,21 1-74-16,8 0-42 16,2 0 0-16,-4 1 0 15,-7-2 0-15,-10-1 0 16,-9 0 0 0,-14 1 0-16,-16 1 0 15,-10 2 0-15,-11 1-96 16,-8 0-230-16,-6 4-390 15,-17-2-694-15,-11 7 0 16,-12-1 0-16,-15 5 0 16</inkml:trace>
  <inkml:trace contextRef="#ctx0" brushRef="#br0" timeOffset="-128468.14">10741 16141 5268 0,'-3'0'47'0,"3"0"4"16,6 0 17-16,11-1 16 16,13-2 22-16,18-3 9 15,22 1 0-15,8-4 7 16,9 2-5-16,0-1 9 16,-5 1-49-16,-7 1-6 15,-10-2-7-15,-15 3-27 16,-16 2-43-16,-14-1-25 15,-10 4-26-15,-10 0-118 16,0 0-165-16,18-7-831 16,-26 1 0-16,-6-9 0 15,-2-8 0-15</inkml:trace>
  <inkml:trace contextRef="#ctx0" brushRef="#br0" timeOffset="-128194.95">11359 15698 5476 0,'0'-3'1'16,"3"3"14"-16,7-1 28 16,11 5 8-16,11 3 7 15,11 9 2-15,7 4 3 16,-2 5-1-16,1 1 0 16,-8 2 0-16,0 0-1 15,-11-3-12-15,-3 3-26 16,-11-4-6-16,-9 0-8 15,-14 4-24-15,-15 4-33 16,-15-2-48 0,-11 7-81-16,-8-1-76 0,0-1-196 15,11-23-565-15,3 11 0 16,16-10 0-16,7-8 0 16</inkml:trace>
  <inkml:trace contextRef="#ctx0" brushRef="#br0" timeOffset="-126722.41">12496 15717 5052 0,'-1'-12'89'0,"-4"-2"22"16,-3-1 52-16,-3-2 54 15,-4 2 7-15,-8 13 16 16,-4 12 20-16,-4 12 42 16,-3 14 12-1,3 9 0-15,4 10-89 0,7 2-22 16,8 0-52 0,9-4-55-16,2-4-6 15,5-6-16-15,5-7-159 16,5-6-170-16,1-3-164 15,17-4-345-15,-9-10-556 16,1-9 0-16,-5-10 0 16,2-10 0-16</inkml:trace>
  <inkml:trace contextRef="#ctx0" brushRef="#br0" timeOffset="-125796.98">12682 15803 6824 0,'0'-5'136'16,"0"-1"1"-1,0 2 0-15,0-4-2 16,3 3 2-16,11 3 0 16,12 0-1-16,16 0 1 15,5-2-3-15,4-1-3 16,-8 1-143-16,-9 1 0 16,-11 2-4-16,-9 2 12 15,-4 5 4-15,-6 6 0 16,-1 9 0-16,-3 7 0 15,-1 11 3-15,-1 3 2 16,-1-1 7-16,-1 2-1 16,4-5-73-16,-3-4-138 15,-1-4-109-15,4-7-115 16,7-2-310-16,-7-11-553 16,0-7 0-16,0-7 0 15,0-13 0-15</inkml:trace>
  <inkml:trace contextRef="#ctx0" brushRef="#br0" timeOffset="-125569.89">12689 15931 5756 0,'0'-4'66'0,"0"0"-22"15,0 0-17-15,6 0 4 16,8-2 3-16,13 3-2 15,10 2-13-15,10-2-25 16,1 2-38-16,-5 1-94 16,-12 1-170-16,-10 2-208 15,-15-32-483-15,-15 36 0 16,-18 4 0-16,-11 2 0 16</inkml:trace>
  <inkml:trace contextRef="#ctx0" brushRef="#br0" timeOffset="-125405.68">12608 16085 6020 0,'0'0'81'0,"0"0"-12"0,1 0 0 16,11 0 19-16,12 0-5 15,20-1-44-15,13-3-66 16,13-3-81-16,-1 3-120 16,-3 0-299-16,-21-2-584 15,-15-1 0-15,-12-3 0 16,-12 0 0-16</inkml:trace>
  <inkml:trace contextRef="#ctx0" brushRef="#br0" timeOffset="-124027.89">13601 15959 3732 0,'0'0'125'0,"0"-2"72"16,0-6 43-16,0 0 85 16,0-3 50-16,-1-3 42 15,-1 0 29-15,-2-1 0 16,0 2-1-1,-3-1 1-15,1 0-125 16,0-1-73-16,-6 0-42 16,2-2-84-16,-6 3-52 15,-1 4-40-15,-3 1-30 16,-1 8 0-16,-6 10 0 16,1 13 0-16,2 14 0 15,-3 15 0-15,12 8 0 16,7 4 0-16,4-6 0 15,13-7 0-15,5-11 0 16,7-10-14-16,2-13-2 16,11-8-16-16,0-17-18 15,3-13-17-15,-4-4 1 16,-5-13 6-16,-5-3 2 16,-10-6 3-16,-2 6 33 15,-8 0 35-15,-2 10 3 16,-1 7 16-16,-1 12 19 15,1 9 15-15,1 9 0 16,-1 10-5-16,0 10-4 16,0 9-2-16,0 0-32 15,2 2-23-15,1-6-101 16,3-3-147-16,5-6-138 16,17-5-381-16,-1-10-570 15,8-13 0-15,4-11 0 16,5-11 0-16</inkml:trace>
  <inkml:trace contextRef="#ctx0" brushRef="#br0" timeOffset="-123805.85">14089 15757 5884 0,'0'-5'22'16,"0"-2"-6"-16,0 1-5 15,0 1-12-15,0-1 2 16,0 8 1-16,0 6 3 15,-7 6 5-15,-9 9 0 16,-8 9 2-16,-6 7-32 16,-7 4-24-16,-3 2-50 15,9-1-66-15,4-6-125 16,21-8-788-16,-11-5 0 16,8-15 0-16,6-10 0 15</inkml:trace>
  <inkml:trace contextRef="#ctx0" brushRef="#br0" timeOffset="-123597.1">13908 15832 3344 0,'2'-7'77'16,"-1"-6"48"-16,1 2 16 15,-1 0 18-15,2-2 59 16,4 10 25-16,1 13 23 16,1 8 19-16,-2 11 7 15,-1 11 1-15,-5 8-96 16,-2-1-73-16,1-4-93 15,0 0-153 1,13-8-408-16,-22-7-498 16,-1-10 0-16,-6-11 0 15,-8-14 0-15</inkml:trace>
  <inkml:trace contextRef="#ctx0" brushRef="#br0" timeOffset="-123423.09">13660 15891 6188 0,'0'-8'128'0,"-2"1"-11"15,4 1 9-15,7 1 38 16,17 0 20-16,16 9 3 16,20-3 1-16,13 1-34 15,-1 1-73-15,-10-2-102 16,-10 2-244-16,-14-1-146 16,18-5-953-16,-37-2 0 15,-5-3 0-15</inkml:trace>
  <inkml:trace contextRef="#ctx0" brushRef="#br0" timeOffset="-122791.52">14276 15601 5148 0,'0'-7'75'15,"0"1"6"-15,0-1-1 16,0 2-6-16,1-2 1 16,4 7 13-16,2 7 28 15,2 5 61-15,0 17 59 16,-4 9 20-1,-4 12-56-15,-7 7 0 16,-3 2 5-16,-4-3-16 16,-4 1-41-16,2-7-36 15,-1-7-15-15,4-11-36 16,5-10-59-16,1-12-35 16,5-12-20-16,2-14-16 15,5-12-16-15,10-12 19 16,2-6 43-16,4 3 31 15,2 3-3-15,0 13-9 16,2 12 22-16,1 9 35 16,2 6 29-16,-5 10 10 15,-8 8 12-15,-8 6 3 16,-10 8-2-16,-11 2-9 16,-10 7-10-16,-4-5-16 15,-7 0-22-15,-6-6-18 16,-1-4-30-16,3-4 0 15,0-7 0-15,8-2 0 16,7-4-68-16,10 0-139 16,3-1-150-16,15 2-390 15,0-7-615-15,7-3 0 16,4-8 0-16,10-6 0 16</inkml:trace>
  <inkml:trace contextRef="#ctx0" brushRef="#br0" timeOffset="-121900.65">14953 15719 4876 0,'1'-9'80'0,"-1"-1"14"16,0-3 12-16,0-1 19 16,2-3 42-16,-5 9 37 15,-6 2 4-15,-8 4 16 16,-13 6 47 0,-13 7 29-16,-7 10-70 15,-3 11 7-15,-1 5-12 16,7 10-18-16,10 1-43 15,3 1-36-15,11-3-5 16,6 0-16-16,13-6-46 16,5-2-29-16,5-7-19 15,15-5-54-15,5-5-94 16,10-10-67-16,9-3-69 16,3-4-144-16,0-4-312 15,-10-5-551-15,-16-3 0 16,-16-11 0-16,-9-1 0 15</inkml:trace>
  <inkml:trace contextRef="#ctx0" brushRef="#br0" timeOffset="-121719.8">14579 15962 7208 0,'0'-4'98'0,"0"-2"0"16,0 3-5-16,0-3-11 15,11 2 6-15,16 4-36 16,17-5-83-16,13 1-94 15,16-1-80-15,-4 1-119 16,11-1-1082-16,-29 2 0 16,-17-3 0-16,-13 0 0 15</inkml:trace>
  <inkml:trace contextRef="#ctx0" brushRef="#br0" timeOffset="-121231.46">15254 15790 4504 0,'0'-10'71'15,"4"0"25"-15,-1-3 23 16,-1 0 33-16,-1-4 32 16,-1 9 11-1,-3 4-2-15,-7 2-1 16,-7-1 6-16,-11 6 16 15,-8 1-62-15,-5 7-27 16,1 3-14-16,5 6-35 16,6-2-32-16,8 4-17 15,9-7-4-15,8 2-5 16,0-5-18-16,8 2-21 16,6-4-21-16,4 4-3 15,7 2-10-15,6-3-3 16,5 1 0-16,-1 0 10 15,-4-2 5-15,-3 2 7 16,-7-3 11-16,-7-1 6 16,-7-2 51-16,-6-2 14 15,-12 1 1-15,-9 2 11 16,-6 1-9-16,-10 1-14 16,-4 1-50-16,3-1-65 15,4-4-148 1,10 1-304-16,5-5-599 0,9-10 0 15,8-9 0 1,13-11 0-16</inkml:trace>
  <inkml:trace contextRef="#ctx0" brushRef="#br0" timeOffset="-120981.47">15388 15549 5656 0,'1'-4'6'16,"3"1"10"-16,11 2 14 15,7 1 12-15,7 7 12 16,7 11 16-16,-3 10 21 16,-9 13 37-16,-13 11 23 15,-13 9 7-15,-18 10-1 16,-10 1-3-16,-11 3-8 16,1-4-41-1,3-5-102-15,-3-9-91 16,9-2-187-16,4-12-1045 15,-4-11 0-15,9-15 0 16,4-9 0-16</inkml:trace>
  <inkml:trace contextRef="#ctx0" brushRef="#br0" timeOffset="-119768.1">16244 15849 5052 0,'0'-8'90'15,"0"-2"17"-15,-4-4 64 16,0 0 57-16,-2-1 48 16,-2 5 26-16,0 3 11 15,-5 5 0-15,-5 8 1 16,-6 11 0-16,-5 14-90 15,-3 11-18 1,2 16-63-16,8 1-57 0,8 7-48 16,5-5-26-1,8-4-12-15,7-8 2 16,1-5-2-16,5-13 0 16,0-6-63-16,3-8-89 0,0-9-108 15,4-3-146 1,21-27-1056-16,-17 8 0 15,-7-12 0-15</inkml:trace>
  <inkml:trace contextRef="#ctx0" brushRef="#br0" timeOffset="-119432.64">16404 15830 6052 0,'0'-9'140'16,"0"0"23"-16,0 0-7 16,0-1-25-16,6 2 30 15,13 8 20-15,15 7 8 16,9 10 9-16,15 8 1 15,0 8 3-15,-1 7-144 16,-7 5-36-16,-5-3-25 16,-5-2-46-16,-12-5-107 15,-9-2-105-15,-8-10-112 16,12-1-1029-16,-23-10 0 16,-8-11 0-16</inkml:trace>
  <inkml:trace contextRef="#ctx0" brushRef="#br0" timeOffset="-119206.14">16904 15796 5744 0,'0'-6'52'15,"0"-4"114"-15,-5 0 10 0,4 0 29 16,-5 1 10 0,-8 9-6-16,-10 16 3 15,-7 7 7-15,-15 12-6 16,-5 5 0-16,-3 8-75 0,7-9-160 15,8 0-87-15,12-12-108 16,11 0-178 0,13-10-138-16,17-17-764 15,16 0 0-15,13-10 0 16,9-10 0-16</inkml:trace>
  <inkml:trace contextRef="#ctx0" brushRef="#br0" timeOffset="-118955.18">17310 15730 4916 0,'0'-7'57'16,"0"-1"23"-16,0 1-2 15,0-1-5-15,0 0 3 16,-3 8 15-16,-4 13 6 16,-13 8 2-16,-8 6-1 15,-9 12 2-15,-8 9-59 16,-3-1-48-16,3 5-69 15,7-6-104-15,17-3-290 16,5-9-544-16,11-12 0 16,7-12 0-16,8-19 0 15</inkml:trace>
  <inkml:trace contextRef="#ctx0" brushRef="#br0" timeOffset="-118752.95">17158 15717 5172 0,'0'-7'61'0,"0"2"-6"16,0-1 7-16,3 5 14 16,2 11 12-16,4 19 2 15,-2 12 0-15,4 11 3 16,-4 7 0-16,-1 0-3 16,-3-7-95-16,-3-1-56 15,0-10-93-15,0-2-108 16,23-10-835-16,-23-7 0 15,-6-13 0 1,-5-9 0-16</inkml:trace>
  <inkml:trace contextRef="#ctx0" brushRef="#br0" timeOffset="-118539.66">16880 15969 6112 0,'-3'-7'68'16,"1"0"25"-16,2 0-30 15,6 0 15-15,15 0 4 16,19 7-4-16,14 0-7 16,13 0-52-16,1 5-51 15,-6-4-85-15,-9 4-203 16,-11 3-311-16,-20-3-481 16,-8-1 0-16,-7-6 0 15,-4-3 0 1</inkml:trace>
  <inkml:trace contextRef="#ctx0" brushRef="#br0" timeOffset="-113495.49">15582 14005 2596 0,'-1'-3'57'15,"1"2"26"-15,-2-2 9 16,2 2 10-16,0-2 13 16,0-1 24-16,2 1 35 15,-2 0 40-15,0-1 41 16,0 0 31-16,0 1-40 16,0-1-3-16,0 1 1 15,0 0-3-15,0 1-10 16,0-1-23-16,0 3-34 15,0 0-43-15,0-1-40 16,0 1-35 0,0 0-11-16,0 0-23 15,0 0-10-15,0 0-3 16,0 0-5-16,0 0 2 16,0 0 4-16,0 0 3 15,0 0-2-15,0 0 14 16,0 0-6-16,0 0 0 15,0 0 0-15,0 0-3 16,0 0 1-16,0 0-3 16,0 0-5-16,0 0 1 15,0-3 10-15,-2 3-10 16,2 0 6-16,-1 0 0 16,1 0 0-16,0 0 0 15,0 0 0-15,0 0 0 16,0 0 0-16,0 0 0 15,0 0-10-15,0 0 0 16,0 0-6-16,0 0 0 16,0 0 9-16,0 0 1 15,0 0-1-15,0 0 1 16,0 0 0-16,0 0-1 16,-3 0 1-16,3 0-1 15,0 0 1-15,0 0 0 16,0 0-10-16,0 0-10 15,0 0 10-15,0 0 0 16,0 0 6-16,0 0-9 16,0 0 9-16,0 0 1 15,0 0-1-15,0 0-16 16,0 0 1-16,0 0-7 16,0 0-29-16,0 0-23 15,0 0-50-15,0 3-70 16,0-2-112-16,28 3-856 15,-32 0 0-15,-2-3 0 16,-3-5 0-16</inkml:trace>
  <inkml:trace contextRef="#ctx0" brushRef="#br0" timeOffset="-93717.57">17779 15793 4072 0,'0'-3'52'0,"0"-7"31"15,3 0 29-15,-3-3 22 16,0-3 30-16,0 1 28 16,2 2 45-16,1 0 71 15,0 0 56-15,0 4 43 16,-1 2-48-16,-1 2-30 15,-1 1-29 1,2 4-22-16,-2-3-30 16,-3 2-28-16,-8 6-46 15,-11 10-70-15,-10 12-56 16,-8 13-42-16,-1 11-6 16,6 5 0-16,10 2 0 15,9-1 0-15,13-6-83 16,3-3-166-16,7-6-122 15,9-3-314-15,5-17-675 16,5-8 0-16,2-15 0 16,-2-14 0-16</inkml:trace>
  <inkml:trace contextRef="#ctx0" brushRef="#br0" timeOffset="-93093.21">17977 15948 3188 0,'1'-2'56'0,"-1"-2"40"16,0 1 12-16,0-5 20 16,-1 2 14-1,1-3 15-15,-3 0 21 16,0 0 25-16,-4-2 27 16,1-2 21-16,-7 3-46 15,0-4-26-15,-1 2 11 16,1 0 38-16,4 2-5 15,-2 4-13-15,-2 6-16 16,-2 11-20-16,-5 12-12 16,0 9-28-16,2 8-12 15,9 6-22-15,5 1-78 16,5-1-111-16,4-7-27 16,4-5-23-16,-1-7-9 15,2-12 8-15,2-8-15 16,7-15 12-16,-3-9 3 15,3-8 8-15,4-8 53 16,-7-6 47-16,-2-2 20 16,-8 2 30-16,0 5 5 15,-5 9-21-15,2 9 26 16,-3 10 29-16,0 14 34 16,4 11 3-16,-8 8 4 15,4 10-54-15,-3 4-55 16,3-1-90-16,7-7-103 15,13-5-292-15,3-15-543 16,9-9 0-16,4-15 0 16,6-15 0-16</inkml:trace>
  <inkml:trace contextRef="#ctx0" brushRef="#br0" timeOffset="-92892.03">18519 15752 5436 0,'0'-4'41'0,"0"0"3"15,0-2 7-15,0 2 17 16,0 3 82-16,-3 5 19 16,-11 12-1-1,-5 9 10-15,-16 9-27 0,-6 6-50 16,-7 8-102-16,5-3-65 16,2 1-121-1,12-5-198-15,13-18-798 0,5 2 0 16,6-14 0-16,7-11 0 15</inkml:trace>
  <inkml:trace contextRef="#ctx0" brushRef="#br0" timeOffset="-92729.83">18323 15896 3932 0,'0'-7'70'0,"0"1"3"16,5-1 24-16,2 2 45 16,2 4 37-1,-3 13 18-15,0 9 7 16,-7 7-9-16,-7 11-36 15,-2 5-84-15,-2 2-190 16,6-1-318-16,-8-3-522 16,1-11 0-16,-4-9 0 15</inkml:trace>
  <inkml:trace contextRef="#ctx0" brushRef="#br0" timeOffset="-92533.44">18067 15924 5900 0,'0'-8'119'15,"0"1"1"-15,3-1 13 16,13-1 25-16,17 4 5 16,16 5-16-16,19 0-94 15,5 4-66-15,-2 1-111 16,-10 2-121-16,-15 5-384 16,-17-3-527-16,-16-6 0 15,-7-3 0-15,-6-6 0 16</inkml:trace>
  <inkml:trace contextRef="#ctx0" brushRef="#br0" timeOffset="-92060.1">18593 15656 5500 0,'0'-5'88'16,"0"-4"20"-16,1 4-16 15,-1-4-27-15,2 4 12 16,2 10 29-16,2 11 32 16,5 9 53-16,-7 16 24 15,-1 11 5-15,-3 9-87 16,-6 1-42-16,-7 4-60 16,2-8-36-16,2-5-16 15,0-13 1-15,2-11 3 16,4-16-63-16,3-13-14 15,0-14 5-15,7-14 8 16,9-12 17-16,3-8 107 16,3-3 104-16,-4 4 34 15,-3 14-31-15,-2 10-21 16,1 12 27-16,3 11-8 16,1 11-11-16,2 11-8 15,-13 8 5-15,-5 6-31 16,-11 6-41-16,-9 1-29 15,-11-5-14-15,1-1-57 16,-9-8-51 0,0-10-119-16,3-6-65 15,3-8-124-15,8-10-307 16,8-17-585-16,9-13 0 16,12-15 0-16,12-7 0 15</inkml:trace>
  <inkml:trace contextRef="#ctx0" brushRef="#br0" timeOffset="-91859.65">18933 15674 4472 0,'4'-3'75'16,"7"2"71"-16,10 1 49 15,4 7 80-15,6 7 33 16,-4 12 19-16,-15 12-3 16,-12 14-2-16,-18 5-20 15,-20 6-86-15,-13 1-149 16,-5 2-145-16,-4-6-180 15,9-4-386-15,6-13-565 16,4-14 0-16,18-16 0 16,12-19 0-16</inkml:trace>
  <inkml:trace contextRef="#ctx0" brushRef="#br0" timeOffset="-91550.57">19357 15927 5116 0,'0'-3'48'15,"0"-1"21"-15,6-1 33 16,10-3 77-16,9-1 27 15,14 2 8-15,12 1 0 16,9 3 4-16,-1-2 3 16,-5 5-42-16,-10 0-156 15,-11 0-145-15,-15 6-171 16,17 0-981-16,-43 6 0 16,-19 2 0-16,-13 1 0 15</inkml:trace>
  <inkml:trace contextRef="#ctx0" brushRef="#br0" timeOffset="-91349.19">19238 16094 5752 0,'0'0'119'0,"0"0"59"15,0 0 15-15,5 0 51 16,17-3 0-16,18 2 0 16,18-4 0-16,15 1 0 15,3-1-3 1,-5 2-73-16,-18-1-245 0,-16 4-122 15,-17-3-111 1,-7 6-244-16,-9-21-792 16,-4 17 0-16,0-4 0 15,-7-3 0-15</inkml:trace>
  <inkml:trace contextRef="#ctx0" brushRef="#br0" timeOffset="-90315.13">20307 15792 4840 0,'0'-7'85'15,"-3"-5"32"-15,0-1 67 16,0 1 43-16,-3-3 0 16,-2 13 13-16,-8 10 33 15,-2 13 60-15,-8 11 2 16,-1 11 1-16,3 9-87 15,3 3-31-15,9-1-67 16,6 1-43 0,4-8-151-16,5-1-152 15,5-6-169-15,27-8-1100 16,-19-8 0-16,6-12 0 16,1-14 0-16</inkml:trace>
  <inkml:trace contextRef="#ctx0" brushRef="#br0" timeOffset="-89298.36">20653 15951 4004 0,'0'-2'98'15,"0"-1"21"-15,0-1 9 16,3 1 7-16,-3-6 7 16,0-1 6-16,3 0 13 15,-3 0 23-15,0-5 15 16,-3 1 11-1,0-1-52-15,-6 2 27 0,2-2 9 16,-4 6-1 0,-1-1 4-16,-1 6-6 15,-4 6-7-15,-1 1-11 16,-6 13 18-16,-2 7 4 16,-2 11-33-16,5 6-46 15,0 6-20-15,13-1-5 16,4 0-11-16,8-6-35 15,8-4-70-15,2-8-55 16,9-9-34-16,0-6-13 16,7-12-14-16,0-12-4 15,-1-7 10-15,-1-9 0 16,-6-8 2-16,-7-4 51 16,-6-3 127-16,-2 7 82 15,-3 5 10-15,-2 10-17 16,0 9 12-16,0 9 12 15,2 10-8-15,-2 8-1 16,0 7-13-16,0 10-91 16,6 1-207-16,3 2-153 15,1-3-152-15,18-7-920 16,-4-8 0-16,3-9 0 16</inkml:trace>
  <inkml:trace contextRef="#ctx0" brushRef="#br0" timeOffset="-89087.4">21129 15785 5696 0,'0'-5'72'15,"0"-1"8"-15,0-2-6 16,0 1-16-16,0 0 20 16,0 8 33-16,-5 8 11 15,-7 13-1-15,-15 4-8 16,-12 13-19-16,-6 4-126 15,-4 4-49-15,3-1-79 16,8 2-103-16,16-5-332 16,1-7-502-16,9-13 0 15,6-11 0-15,9-15 0 16</inkml:trace>
  <inkml:trace contextRef="#ctx0" brushRef="#br0" timeOffset="-88877.4">20977 15796 4740 0,'0'-4'13'0,"0"2"20"16,2 2 54-16,-2 6 30 15,1 8 14-15,-1 16 3 16,0 7 1-16,-1 6-17 16,-1 0-58-1,2-1-97-15,-5-2-119 0,4-5-218 16,-2-35-626-16,-5 18 0 15,-4-13 0 1,-3-9 0-16</inkml:trace>
  <inkml:trace contextRef="#ctx0" brushRef="#br0" timeOffset="-88696.3">20688 15948 5724 0,'0'-7'112'0,"-3"0"68"15,1 0-3-15,4 1 63 16,8 1 7-16,19 5 0 15,16 5-17-15,21 1-50 16,8-3-96-16,3-2-95 16,-6 2-243-16,-13 2-223 0,25-9-858 15,-53 3 0 1,-10-3 0-16,-13-7 0 16</inkml:trace>
  <inkml:trace contextRef="#ctx0" brushRef="#br0" timeOffset="-88159.63">21300 15633 4616 0,'0'-8'105'15,"0"0"42"-15,3-2 41 16,-3 1 4-16,0 2-12 15,0 3 56-15,5 5 92 16,-2 9 30-16,0 11-1 16,-3 11 1-16,-4 11-106 15,-13 12-42 1,2 4-40-16,-6 0-5 16,-3-2-26-16,3 0-123 15,1-11-93-15,5-7-3 16,3-13 47-16,6-9-5 15,5-14-7-15,7-13-4 16,8-16-15-16,6-12 4 16,7-4 54-16,3-2 109 15,-2 8 2-15,-5 7-24 16,-6 13-49-16,0 10 7 16,5 5 6-16,-4 13 3 15,-1 6 16-15,-10 8-3 16,-7 3-17-16,-7 9-40 15,-13-5-4-15,-8 3 0 16,-4-7 0-16,-7-2 0 16,-2-6-88-16,-1-7-172 15,2-9-144-15,30-2-404 16,-20-14-518-16,11-17 0 16,17-8 0-16,8-12 0 15</inkml:trace>
  <inkml:trace contextRef="#ctx0" brushRef="#br0" timeOffset="-87942.54">21478 15625 5228 0,'4'-4'32'15,"9"0"26"-15,5 3 27 16,6-1 34-16,15 9 41 16,-6 12 23-16,-6 10 46 15,-12 11 19-15,-15 13 14 16,-21 5 8-16,-19 5-31 15,-13 0-54-15,-12 3-79 16,-3-5-162-16,8-3-175 16,13-7-194-16,7-31-913 15,15 4 0-15,15-16 0 16,13-16 0-16</inkml:trace>
  <inkml:trace contextRef="#ctx0" brushRef="#br0" timeOffset="-87674.88">21713 15748 4968 0,'3'-9'86'16,"0"0"23"-16,3-2 13 15,4 1 32-15,9-1 5 16,5 7 3-16,6 0-1 16,3 1 2-16,5 6-50 15,-1-1-72-15,-4 4-216 16,-6 1-209-16,-4-41-751 16,-10 39 0-16,-10-7 0 15,-3-6 0-15</inkml:trace>
  <inkml:trace contextRef="#ctx0" brushRef="#br0" timeOffset="-87463.34">22044 15485 5564 0,'0'-5'77'16,"0"-2"45"-16,0 1-6 16,0-1 19-16,2 4 63 15,-1 13 16-15,-4 14 26 16,-7 12-4-16,-9 14 4 15,-6 13-62-15,-4 5-212 16,2-1-181-16,5 1-157 16,47-13-967-16,-31-7 0 15,9-13 0-15,3-18 0 16</inkml:trace>
  <inkml:trace contextRef="#ctx0" brushRef="#br0" timeOffset="-86760.23">22691 15819 5160 0,'0'-9'79'16,"0"0"93"-16,0 0 22 15,0-3 2-15,0 3-5 16,0 7 65-16,-10 10 27 16,-7 7 4-16,-13 14 4 15,-12 10-2-15,-11 8-105 16,-4 3-140-16,3 2-126 16,10-5-104-1,11-4-190-15,39-5-1020 16,-7-15 0-16,8-13 0 15,10-16 0-15</inkml:trace>
  <inkml:trace contextRef="#ctx0" brushRef="#br0" timeOffset="-86548.83">22479 15717 5888 0,'0'-7'136'0,"0"0"-3"15,2 0-22-15,-1 3 51 16,2 6 30-16,3 17 9 15,3 14 16-15,3 11-3 16,4 12 0-16,1 3-19 16,0-1-214-16,-5-4-112 15,-3-2-74-15,-3-8-164 16,0-2-364-16,-15-13-508 16,-6-11 0-16,-8-12 0 15,-8-10 0-15</inkml:trace>
  <inkml:trace contextRef="#ctx0" brushRef="#br0" timeOffset="-86381.73">22259 15976 6784 0,'0'-6'105'15,"0"0"36"-15,9 2 0 16,15 1-1-16,20-5 1 16,21 8-3-16,18 0-94 15,7 0-136-15,-9 2-120 16,-15 5-163-16,8-6-1016 15,-41 6 0-15,-15-4 0 16</inkml:trace>
  <inkml:trace contextRef="#ctx0" brushRef="#br0" timeOffset="-85784.74">22938 15775 5436 0,'0'-5'87'0,"0"0"77"16,0-3 24-16,2 3 13 16,2-1 38-16,5 8 4 15,6 5 7-15,4 3 6 16,5 3-22-16,-2 1-62 15,-1 2-188-15,-6 1-120 16,-3-1-65-16,-4-2-60 16,-10 2-79-16,-7 1-37 15,-6 1-10-15,-1 1-8 16,-1-1 25-16,1 1 66 16,3-1 110-16,9-2 51 15,-1 3 54-15,3 0 63 16,4 2 60-16,4 0 44 15,2-1 21-15,4 1 18 16,3-1 1-16,0-2-2 16,-1-4-9-16,-7-3-1 15,-4-3 0-15,-9-1-11 16,-13-4-18 0,-13 0-9-16,-9-2-12 0,-14 1 10 15,-4-5 74-15,8-3 106 16,4-1 45-16,14-1-7 15,15 0-12-15,6 2-5 16,9 2-2-16,17-2-2 16,14-6-5-1,17-4-27-15,21-4-77 0,17-8-168 16,9 1-227 0,4 2-137-16,2-1-269 15,-12 0-726-15,-14-7 0 16,-21 0 0-16</inkml:trace>
  <inkml:trace contextRef="#ctx0" brushRef="#br0" timeOffset="-85562.24">23605 15651 5596 0,'4'-5'16'0,"1"5"100"16,3 6 83-16,1 8 61 15,1 12-1-15,-4 15 1 16,-14 16-1-16,-16 8-25 15,-19 11-160 1,-17 7-168-16,-11 8-204 16,-19-19-1078-16,19 14 0 15,15-13 0-15,14-18 0 0</inkml:trace>
  <inkml:trace contextRef="#ctx0" brushRef="#br0" timeOffset="-65768.21">10898 16861 6088 0,'0'0'156'16,"0"0"55"-16,0-2-1 15,0 1 0-15,0 1 1 16,0-3-1-16,2 1 0 16,-1 2 0-16,5-2 1 15,7 2-1-15,7-3-156 16,10 1-54-16,14-1 0 16,6 2 0-16,8-1 0 15,11-1 0-15,5 1 0 16,6 1 0-16,3 0 0 15,1 1 0-15,-4 0 0 16,-13 0 0-16,-12 0 0 16,-18-3 0-16,-13 3 0 15,-11 0 0-15,-9 0 0 16,-5-2 0 0,-7 1-226-16,-11 1-154 15,-1 3-421-15,-37 7-555 16,-18 1 0-16,-7 3 0 15,-1 5 0-15</inkml:trace>
  <inkml:trace contextRef="#ctx0" brushRef="#br0" timeOffset="-65419.32">10639 17103 4756 0,'0'0'83'0,"-2"-2"33"16,1-1 10-16,1 1 11 16,4-3 59-16,16-2 39 15,24 0 44-15,16 1 45 16,18 0 19-16,17 2 1 16,6 4-84-16,-3-2-33 15,-3 2-9-15,-4 0-11 16,-8 0-61-16,-14 2-37 15,-13-2-44-15,-14 2-45 16,-15 2-20-16,-10-3 0 16,-10 2 0-16,-4-1 0 15,-3-2-164-15,-4 3-187 16,-5 1-253-16,-6-41-810 16,-9 31 0-16,-8-6 0 15,2-12 0-15</inkml:trace>
  <inkml:trace contextRef="#ctx0" brushRef="#br0" timeOffset="-65106.88">11447 16620 6012 0,'0'-4'6'15,"0"-1"5"-15,11 4 77 16,15 0 50-16,20 3 16 15,16 10 4-15,19 6 7 16,8 2 2-16,0 7-2 16,-4-2 11-16,-8 1-12 15,-10 1-2-15,-16-2-80 16,-12-3-30-16,-13 2 11 16,-16-3-3-16,-10 2-7 15,-17 5-2-15,-16 4 2 16,-15 8-12-16,-10 10-125 15,-9 3-189-15,3 1-261 16,3-12-892-16,14 2 0 16,6-12 0-16</inkml:trace>
  <inkml:trace contextRef="#ctx0" brushRef="#br0" timeOffset="-60415.92">13226 16955 6084 0,'-3'-9'37'0,"-1"-1"67"16,4 0 15-16,-1-5 27 0,-1 2 6 15,5 5-5-15,7-1-6 16,4 4-9 0,6 2 12-16,8 4 25 15,4 9-8-15,2 9-62 16,4 12-7-16,1 8-27 15,3 8-7-15,-2 0-4 16,-3 1-33-16,0-10-64 16,-7 0-103-16,-6-9-77 15,-7-3-148-15,-3-3-183 16,-8-42-763-16,-2 22 0 16,-8-10 0-16,-3-9 0 15</inkml:trace>
  <inkml:trace contextRef="#ctx0" brushRef="#br0" timeOffset="-60175.1">13655 16731 6184 0,'-4'-4'68'16,"3"-2"10"-16,-4 4-3 15,-7 3 22-15,-8 9 0 16,-2 15 3-16,-10 11 3 15,-5 13-5-15,-6 7-4 16,-2 3-4-16,2-3-92 0,0 0-46 16,8-11-44-16,4-4-96 15,9-6-116-15,5-8-223 16,8-40-657 0,4 22 0-16,8-11 0 15,1-9 0-15</inkml:trace>
  <inkml:trace contextRef="#ctx0" brushRef="#br0" timeOffset="-59872.58">14012 17044 7040 0,'0'0'38'16,"0"0"26"-16,-3 0-12 16,0 2 1-16,-4 4-41 15,-8 5-122-15,-1 9-115 0,0 9-146 16,2 2-253-16,1 1-561 15,4-7 0 1,4-10 0-16,5-11 0 16</inkml:trace>
  <inkml:trace contextRef="#ctx0" brushRef="#br0" timeOffset="-59228.91">14319 16721 6928 0,'0'-5'64'0,"2"0"-11"16,1-1-22-16,6 1 8 16,11-2-8-16,11 6-93 15,8 0-47-15,3-1-36 16,-2 2-30-16,-9 3-19 16,-16 3-80-16,-9 1-1 15,-9 4 17-15,-12 7-11 16,-2 6 10-16,-4 1 93 15,-1 1 48-15,4 2 30 16,6 0 4-16,7 0 12 16,7 0 4-16,8 1 5 15,2-2 6-15,9-1 3 16,2-2-2-16,4-3 0 16,-3-2-1-16,-4-5-3 15,-10 0 23-15,-5-3 12 16,-10 1 12-16,-9-6 13 15,-5 1 4-15,-11-4 20 16,-8-3 30-16,-5 0 42 16,1-3 64-16,-1-5 53 15,8 0 63-15,9-2 23 16,8-1 5-16,9 3-17 16,9 0-27-16,13-3-71 15,17-1-63-15,15-5-105 16,13-5-124-16,14 2-178 15,32-7-915-15,-35 4 0 16,-12-2 0-16,-13 0 0 16</inkml:trace>
  <inkml:trace contextRef="#ctx0" brushRef="#br0" timeOffset="-58989.37">14914 16532 5956 0,'2'-4'2'16,"6"1"10"-16,12 2 34 16,7 3 48-16,9 11 22 15,2 13 16-15,-7 12 19 16,-12 11 6-16,-15 12-1 16,-19 6-3-16,-15 4-42 15,-9-4-86-15,-11 5-86 16,-1-10-126-16,12-2-182 15,12-13-929-15,8-10 0 16,12-18 0-16,14-14 0 16</inkml:trace>
  <inkml:trace contextRef="#ctx0" brushRef="#br0" timeOffset="-58686.82">15674 16719 5516 0,'-1'-8'48'0,"-9"2"0"16,-7-1 5-16,-15 2-2 15,-4 4 1-15,-11 11 0 16,2 7-1-16,-2 8 0 16,10 7 9-16,5 4 18 15,5 3-17-15,9 3 21 16,7-2 3-16,7 1 2 15,5-4 18-15,13 2-21 16,11-4-44-16,7-2-51 16,12-10-35-16,10-4-103 15,-6-4-168-15,26-6-899 16,-44-8 0-16,-16-5 0 16,-18-8 0-16</inkml:trace>
  <inkml:trace contextRef="#ctx0" brushRef="#br0" timeOffset="-58506.34">15269 16951 6264 0,'0'-7'109'16,"0"1"32"-16,0 1-18 15,2-2 6-15,8-2 12 16,22 5-4-16,14-1-23 16,21-1-53-1,12 0-90-15,3 1-105 16,-9 2-353-16,-13-42-826 0,-23 40 0 15,-19-3 0-15,-8-1 0 16</inkml:trace>
  <inkml:trace contextRef="#ctx0" brushRef="#br0" timeOffset="-57621.86">16183 16680 5380 0,'-4'-7'67'0,"4"-2"20"0,-4 2 9 16,1-2-6-16,3 2-16 15,0 4 30 1,0 6 28-16,0 11 40 15,0 9 46-15,-4 10 46 16,-2 9-53-16,-5 8-17 16,-5 5-9-16,-4-2 6 15,3 4 16-15,0-2-43 16,-2-8-69-16,9 2-126 16,2-10-124-16,4-3-150 15,2-6-170-15,10-3-296 16,-5-10-467-16,2-14 0 15,0-11 0-15,-2-24 0 16</inkml:trace>
  <inkml:trace contextRef="#ctx0" brushRef="#br0" timeOffset="-57200.44">16290 16636 6104 0,'1'-8'28'0,"7"3"1"16,8-2 27-16,17 0 5 15,8 1 5-15,9 10-3 16,-3 5-18-16,-9 3 1 16,-18 6-15-16,-13 7-23 15,-18 4-51-15,-21 5-20 16,-13 5-50-16,-14 1-35 16,-6 0-6-16,-2-8 20 15,9-6 62-15,15-11 54 16,11-8 75-16,14-7 54 15,9 0 36-15,6-3 3 16,8 6 64-16,11 2 69 16,13 8 14-16,16 7-17 15,15 8-46-15,12 10-52 16,1 2-61-16,-3 4-32 16,-9-3-12-16,-12-1 15 15,-16-5-41-15,-10-6-37 16,-13-9-14-16,-5-4 0 15,-3-6 0-15,-2-5-173 16,-7-2-142-16,-2-3-323 16,-7 0-775-16,-10-12 0 15,-7-5 0-15</inkml:trace>
  <inkml:trace contextRef="#ctx0" brushRef="#br0" timeOffset="-56035.03">12972 16570 5708 0,'0'-9'92'15,"-3"0"36"-15,-4-3 58 16,-4 0 54-16,-7-1 9 16,-7 11-1-16,-6 3 0 15,-6 11 1-15,-3 12-1 16,-3 8 0-16,2 17-92 16,5 8-36-16,11 7-57 15,9 1-55-15,9 6-8 16,7-3 0-1,9-1 0-15,2-6 0 16,1-4 0-16,4-10 0 16,-1-8 0-16,-3-7 0 0,-3-10 0 15,-4-8 0 1,-4-4-150-16,2-3-279 16,5-6-1093-16,-5-9 0 15,0-13 0-15,-6-8 0 16</inkml:trace>
  <inkml:trace contextRef="#ctx0" brushRef="#br0" timeOffset="-13025.37">14367 6862 5272 0,'0'0'69'0,"0"-2"92"16,-3 1 90-16,3-1 41 15,0 0 0-15,0-1-1 16,0 3 1-16,3-3 0 16,3 3 0-16,7 3 0 15,8 3-70-15,9 9-91 16,7 8-89-1,1 11-42-15,7 11 0 16,-3 3 0-16,0 6 0 16,-3-6 0-16,-1-1-185 15,-5-6-117-15,-4-10-122 16,-4-4-260-16,-4-62-635 0,-10 31 0 16,-3-13 0-1,-8-15 0-15</inkml:trace>
  <inkml:trace contextRef="#ctx0" brushRef="#br0" timeOffset="-12822.78">14836 6817 5676 0,'-4'-7'130'0,"-2"-1"121"15,-1 1 1-15,-2 0-1 16,-9 2 1-16,-2 13-1 16,-7 10 1-16,-7 12-1 15,-13 8 1-15,3 12-1 16,-4-1-129-16,8 5-122 15,2-6 0-15,6-4-38 16,8-6-177-16,9-9-86 16,9-5-117-16,3-9-300 15,3-33-582-15,2 17 0 16,1-8 0-16,-2-12 0 16</inkml:trace>
  <inkml:trace contextRef="#ctx0" brushRef="#br0" timeOffset="-12229.17">14113 6762 2540 0,'0'-2'80'0,"0"-2"69"0,0-1 83 15,0-2 47-15,0-2 50 16,0 1 34 0,0 0 41-16,0 2 35 15,0 2 20-15,4 2 15 16,-1-2-61-16,8 3-71 0,4 1-73 16,6 0-54-1,9-1-94-15,1-1-126 16,0-1-108-16,-1 1-142 15,-7-1-170-15,13-4-837 16,-28 4 0-16,-15 0 0 16</inkml:trace>
  <inkml:trace contextRef="#ctx0" brushRef="#br0" timeOffset="-11902.51">14036 6678 3772 0,'0'0'44'16,"0"0"30"-16,-1 0-5 16,1-2 11-16,-2 4 30 15,2 5 30-15,2 10 22 16,-5 11 30-16,-2 9 28 16,-4 11 38-16,-3 6 19 15,1 1 20-15,-3 0 28 16,8-4 3-16,-2-4-19 15,6-8-34-15,5-5-21 16,7-8-27-16,-1-5-49 16,10-5-106-16,8-8-157 15,8-4-138-15,4-4-145 16,14-4-333-16,-1-13-556 16,-2-11 0-16,-2-8 0 15,-4-11 0-15</inkml:trace>
  <inkml:trace contextRef="#ctx0" brushRef="#br0" timeOffset="-11385.01">14812 6623 5328 0,'0'-4'20'0,"0"-1"9"15,0 0-1-15,6-1 13 16,8 4 7-16,10 0 2 15,7 2 4-15,6 2 2 16,1 5 2-16,-5 0 6 16,-4 6 2-1,-7 6 71-15,-5 6 51 16,-7 6 33-16,-4 12 16 16,-4 5 0-16,-1 6-5 15,-1 2-2-15,-1-1-1 16,-1-2-7-16,-1-5-21 15,-1-7-81-15,-5-2-50 16,3-7-45-16,-2-5-25 16,4-5 0-16,-5-7 0 15,-2-2 0-15,-7-2 0 16,-5-4-237-16,-4 1-108 16,-6-3-129-16,6 4-289 15,-1-6-511-15,4 2 0 16,8-4 0-16,6-2 0 15</inkml:trace>
  <inkml:trace contextRef="#ctx0" brushRef="#br0" timeOffset="-8990.85">15245 7101 5324 0,'0'-3'42'16,"0"-2"23"-1,0 1 13-15,0-2 0 16,0 1 28-16,0 9 82 15,0 7 67-15,-3 8 31 16,-5 13 1-16,-3 10 0 0,-3 8-43 16,-5 3-23-16,2-3-12 15,-1-3 0-15,6-5-28 16,-2-7-82 0,7-7-67-16,1-6-152 15,3-8-134-15,3-2-116 16,13-3-1119-16,-3-13 0 15,1-9 0-15,1-13 0 16</inkml:trace>
  <inkml:trace contextRef="#ctx0" brushRef="#br0" timeOffset="-8602.9">15332 7051 6120 0,'2'-5'88'0,"-1"0"21"16,1 0 3-16,1 1 29 15,5-1 30-15,0 8 6 16,5 1-3-16,-2 4-13 16,-3 2-94-16,-7 9-94 15,-5 3-155-15,-16 8-93 16,-8 4-44-16,-8 1-34 16,-7-2-26-16,-2-7 20 15,9-10 67-15,6-8 80 16,8-5 125-16,10-4 96 15,8-2 65 1,8 1 90-16,12 2 97 0,11 2 23 16,10 3 9-1,7 8 14-15,7 5-50 16,-4 6-54-16,-6 2-35 16,-4 5 5-16,-8-5 0 15,-11-1-17-15,-8-4-81 16,-3-4-67-16,-7-6-98 15,-3-3-169-15,-1-2-235 16,0-29-825-16,1 19 0 16,0-14 0-16,3-8 0 15</inkml:trace>
  <inkml:trace contextRef="#ctx0" brushRef="#br0" timeOffset="-8316.3">15788 6979 5580 0,'0'-3'18'16,"0"0"-3"-16,3 1 30 16,7 0 94-16,10-1 60 15,15 4 17-15,11 3 19 16,9-3 7-16,4 2-4 15,-4 1-23-15,-1-2-91 16,-11 1-92-16,-7 2-92 16,-12-1-151-16,-15 1-167 15,4 2-951-15,-29 0 0 16,-17 0 0-16,-14 0 0 16</inkml:trace>
  <inkml:trace contextRef="#ctx0" brushRef="#br0" timeOffset="-8119.05">15724 7199 5652 0,'0'1'14'16,"3"-1"36"-16,6 1 148 15,18-1 55-15,17 2 1 16,19-4 0-16,16 2 0 16,7-1 0-16,-7 0-61 0,-6-1-138 15,-16 1-126-15,-11-1-151 16,-18 2-252-1,12-2-858-15,-33 1 0 16,-8-7 0-16,-9-3 0 16</inkml:trace>
  <inkml:trace contextRef="#ctx0" brushRef="#br0" timeOffset="-7292.13">16931 6810 4468 0,'4'-8'88'16,"4"-2"100"-16,2-5 144 16,2-4 41-16,4-4-1 15,-3 8 0-15,-7 4 1 16,-3 3-1-16,-1 3 0 15,-2 4 0-15,-3 1-87 16,-3 0-101-16,-11 7-144 16,-6 5-40-16,-7 9 0 15,0 6-101-15,0 9-119 16,9-4-55-16,9 4-52 16,2-6-34-16,7-4-15 15,0-5 1-15,1-6 6 16,-1-6 4-16,-3-3 3 15,-4 0 103-15,0-4 147 16,-2 1 93-16,-1-2 85 16,2 4 70-16,5-1 75 15,0 5 119-15,2 7 39 16,2 6-4 0,4 8-3-16,2 7-2 0,2 8-29 15,2 7-36-15,-1 4-34 16,4-1-36-16,-7 1-61 15,-1-8-118 1,-3-1-46-16,-3-9 0 16,3-6 0-16,0-9 0 15,-3-6 0-15,0-10-108 16,-4-4-245-16,1-3-166 16,1-20-923-16,2 0 0 15,0-14 0-15,6-3 0 16</inkml:trace>
  <inkml:trace contextRef="#ctx0" brushRef="#br0" timeOffset="-7017.54">17232 6905 6028 0,'0'-4'114'0,"0"0"3"16,4-2 53-16,13-1 46 15,16-1 1-15,18 1-1 16,13 0 0-16,5 0-38 16,-4 4-174-16,-11-1-92 15,-18 4-244-15,-15 4-189 16,-13-3-786-16,-15 3 0 15,-13-4 0-15</inkml:trace>
  <inkml:trace contextRef="#ctx0" brushRef="#br0" timeOffset="-6764.29">17283 6887 5604 0,'0'0'32'15,"0"1"2"-15,0 3 25 16,0 5 31-16,5 6 16 15,0 5 12-15,-1 10 15 16,-1 4 25-16,0 7 30 16,-6 1 7-16,-5 4-29 15,1-3 6-15,5-1-28 16,-1-9-60-16,6-2-81 16,11-9-89-1,5-11-90-15,19-4-161 0,10-8-215 16,9-27-675-1,0-4 0-15,0-10 0 0</inkml:trace>
  <inkml:trace contextRef="#ctx0" brushRef="#br0" timeOffset="-6326.18">17742 6846 4936 0,'0'-7'133'16,"0"-6"124"-16,0 2 62 16,0 1 7-16,0-3-1 15,-3 12 1-15,-3 8-1 16,0 11 1-16,-4 10-1 15,1 9 1-15,6 10-134 16,1 1-124-16,2-1-61 16,3-10-7-16,0-4 0 15,3-9-34-15,4-6-9 16,4-9-31-16,4-7-29 16,4-11-6-16,-2-9 3 15,3-7 4-15,-2-5 3 16,0-8 27-16,-4-1 59 15,-7 0 46-15,-2 7 10 16,-5 4 31-16,0 13 29 16,-5 2 6-16,4 11-3 15,-2 6-4-15,3 7-3 16,-3 17-27-16,1 9-58 16,-5 14-14-16,-1 2 0 15,-2 6 0-15,-2-7 0 16,-6 0 0-16,3-10 0 15,-5-5 0-15,7-11 0 16,-1-4-97-16,-1-5-254 16,6-3-333-16,-2-5-727 15,2-9 0-15,3-5 0 16,3-10 0-16</inkml:trace>
  <inkml:trace contextRef="#ctx0" brushRef="#br0" timeOffset="-5569.63">18191 6785 4968 0,'0'-5'68'16,"1"-5"77"-16,-1 0 67 16,2-1 42-16,-1 2 19 15,5 4 14-15,0 4-1 16,8 2 4-16,1 4 13 16,4 6 0-16,1 9-55 15,-2 11-71-15,-2 6-67 16,-3 9-42-16,-6 3-19 15,-2 4-13-15,-4-6 0 16,-1 5-4-16,0-9-12 16,-3 3-1-16,0-7-12 15,0-3-7-15,-3-6 0 16,2-7 0-16,-3-5 0 16,3-5 0-16,1-5 0 15,-3-1 0-15,-8-4 0 16,-6-2 0-16,-6-1-30 15,-9-1-234-15,-1 1-157 16,1 0-162-16,2-36-795 16,12 34 0-16,4-9 0 15,7 0 0-15</inkml:trace>
  <inkml:trace contextRef="#ctx0" brushRef="#br0" timeOffset="-4121.54">18728 6594 5428 0,'0'-6'91'16,"0"-2"122"-16,0 0 63 15,0-2 1-15,0 1-1 16,0 7 0-16,3 6 0 16,-3 14 1-16,3 12-1 15,-3 20 0-15,3 16-91 16,-3 16-121-16,0 4-64 16,0 8 0-16,0-3 0 15,0 1 0-15,8-12 0 16,-8-2 0-16,3-9 0 15,0-7 0-15,0-10 0 16,-2-5 0 0,2-15 0-16,-1-7 0 15,-1-8 0-15,1-8 0 16,-2-4 0-16,0-4 0 16,1-2-123-16,-1-7-263 15,-6-1-1150-15,0-8 0 0,-5-5 0 16,-6-6 0-16</inkml:trace>
  <inkml:trace contextRef="#ctx0" brushRef="#br0" timeOffset="-2171.48">19325 6672 5728 0,'0'-5'30'16,"0"1"6"-16,4 0 12 16,3 1 79-16,10 3 49 15,9 11 35-15,12 9 35 16,2 10 0-16,3 12 0 15,1 9 1-15,-6 4-31 16,-7 0-6-16,-2-4-12 16,-7-4-110-16,-8-8-245 15,-5-3-147-15,1-12-170 16,-4-13-949-16,-6-4 0 16,3-13 0-16,-6-15 0 15</inkml:trace>
  <inkml:trace contextRef="#ctx0" brushRef="#br0" timeOffset="-1953.29">19765 6684 8180 0,'0'-6'1'15,"0"2"0"-15,0-1 0 16,-3 1 0-16,-7 4 0 16,-8 11 0-16,-16 11 0 15,-7 11 0-15,-13 10 0 16,0 9 1-16,-1-1-2 15,9 0-158-15,6-4-102 16,15-7-111-16,12-8-284 16,9-27-694-16,11 5 0 15,13-12 0 1,13-10 0-16</inkml:trace>
  <inkml:trace contextRef="#ctx0" brushRef="#br0" timeOffset="-1707.56">20379 6672 5532 0,'0'-7'98'0,"0"-2"88"16,0 2 2-16,-1 0-6 16,-8 2 7-16,-5 12 4 15,-10 9 1-15,-6 7 0 16,-14 11-16-16,-4 8-37 15,1 8-193-15,0-2-165 16,6 1-126 0,18-4-332-16,2-6-522 15,14-16 0-15,7-18 0 16,9-16 0-16</inkml:trace>
  <inkml:trace contextRef="#ctx0" brushRef="#br0" timeOffset="-1504.45">20151 6637 6112 0,'0'-7'165'16,"0"0"33"-16,0 0-3 16,0 1 10-16,1 4 3 15,2 17 0-15,-3 11 0 16,0 10 0-16,4 13 0 16,-4 4-59-16,0 1-348 15,0-4-139-15,-4-1-145 16,19-12-925-16,-23-2 0 15,-9-14 0-15,-6-12 0 16</inkml:trace>
  <inkml:trace contextRef="#ctx0" brushRef="#br0" timeOffset="-1329.14">19937 6810 6700 0,'0'-4'40'15,"7"0"58"-15,8 1 51 16,19-1 0-16,21-2 0 15,16 6-13-15,12 0-201 16,-4 2-177-16,8 5-416 16,-36 1-633-16,-21-1 0 15,-13-3 0-15,-9 1 0 16</inkml:trace>
  <inkml:trace contextRef="#ctx0" brushRef="#br0" timeOffset="-732.06">20936 6774 4324 0,'3'-4'71'16,"-3"-1"63"-16,0-2 13 16,0-2 17-16,0-5 14 15,0 3 24-15,0-1 57 16,0-4 69-16,-6 1 45 16,-4-1 14-16,-4 3-71 15,-7-1-64-15,-7 4-12 16,-7 8-17-16,-3 8-14 15,-6 11-25-15,0 12-57 16,4 16-68-16,9 9-45 16,11 4-14-16,13 3 0 15,14-1-30-15,13-5-52 16,8-12-19-16,8-13-7 16,4-13 14-16,-3-15 6 15,1-12 8-15,-7-11 35 16,-5-10 29-16,1-8 16 15,-9-11 29-15,3 0 53 16,-9 1 20-16,-1 9 5 16,-5 10-13-16,-3 11-6 15,-5 11-8-15,2 16-35 16,0 10-28-16,0 9-17 16,2 10 0-16,-2 8 0 15,0 1-202-15,0-4-101 16,4-3-158-16,5-9-261 15,9-23-578-15,5 3 0 16,10-15 0-16,9-11 0 16</inkml:trace>
  <inkml:trace contextRef="#ctx0" brushRef="#br0" timeOffset="-528.51">21270 6755 6524 0,'0'-3'114'0,"-1"0"23"16,2-2-23-16,10 1 14 16,14 2 13-16,15-1 6 15,18 3 0-15,10 0-61 16,0 3-164-16,-8 1-146 16,-9 6-444-16,-25-2-645 15,-19 2 0-15,-22 0 0 16,-22-3 0-16</inkml:trace>
  <inkml:trace contextRef="#ctx0" brushRef="#br0" timeOffset="-368.65">21183 6912 8064 0,'0'2'12'0,"3"-2"1"0,9 2 0 16,12 1-1-16,23 0 1 15,22-3 0-15,17 1-153 16,4-1-176-16,-1-1-248 15,-11 1-860-15,-25-3 0 16,-18-4 0-16</inkml:trace>
  <inkml:trace contextRef="#ctx0" brushRef="#br0" timeOffset="243.26">22124 6774 5284 0,'2'-4'128'15,"-1"-4"67"-15,-1-1 83 16,0-2 12-16,3-1 1 16,-7 1 0-16,1-1 0 15,-7-3-1-15,-6 1 1 16,-7 1 0-16,-7 1-129 16,-12 7-67-16,0 9-81 15,-8 13-14-15,3 13 0 16,8 15 0-16,9 9 0 15,14 8 0-15,11 2 0 16,14-1 0-16,11-9 0 16,8-9 0-16,7-14 0 15,4-11 0-15,2-14 0 16,-1-17 0-16,-3-10 0 16,-6-12 0-16,-7-8 0 15,-5-6 0-15,-5 0 0 16,-4-5 0-16,-4 7 0 15,-2 9 0-15,-1 14 0 16,-3 11 0-16,-2 8 0 16,2 17 0-16,2 8 0 15,-2 10 0-15,0 7 0 16,0 8 0-16,0-6 0 16,0-2-147-16,1-6-154 15,4-8-165-15,4-14-989 16,4-10 0-16,7-11 0 15,6-17 0-15</inkml:trace>
  <inkml:trace contextRef="#ctx0" brushRef="#br0" timeOffset="442.98">22327 6612 8191 0,'3'-4'0'16,"3"-1"0"-16,9 3 0 15,14 0 0-15,13 0-26 16,12 2-187-16,9 0-111 16,-4 0-152-16,-8 0-954 15,-12-5 0-15,-17-2 0 16,-14 2 0-16</inkml:trace>
  <inkml:trace contextRef="#ctx0" brushRef="#br0" timeOffset="613.15">22607 6372 5188 0,'0'-10'128'0,"0"0"112"16,0-1 34-16,0 1 4 16,0 2 22-16,0 19 1 15,3 14-1-15,-3 11 0 16,0 17 0-16,-3 11 1 16,-5 5-283-16,-5 2-246 15,4 1-170-15,-2-4-253 16,3-34-679-16,3 13 0 15,10-19 0-15,5-17 0 16</inkml:trace>
  <inkml:trace contextRef="#ctx0" brushRef="#br0" timeOffset="871.45">23132 6590 6488 0,'0'-6'110'16,"0"0"14"-16,0 2-12 16,-1 0 6-16,-5 8 3 15,-9 12-12-15,-12 9 0 16,-11 13-7-16,-9 8-71 16,-5 6-90-16,2-1-191 15,8 4-137-15,15-10-239 16,10-31-594-16,10 11 0 15,9-15 0-15,8-13 0 16</inkml:trace>
  <inkml:trace contextRef="#ctx0" brushRef="#br0" timeOffset="1078.57">22957 6698 5352 0,'1'-8'127'16,"-1"-1"72"-16,0 0 19 15,0 0-2-15,0 2 58 16,4 16 10-16,-1 6 0 15,3 15 0-15,0 9 0 16,-3 11-1-16,-1 3-126 16,-2 1-131-16,0-5-226 15,-3-1-177-15,-5-7-1105 16,-1-7 0-16,-9-14 0 16,-3-15 0-16</inkml:trace>
  <inkml:trace contextRef="#ctx0" brushRef="#br0" timeOffset="1256.33">22694 6785 8191 0,'0'-3'0'0,"2"-2"0"15,6 1 0-15,15 1 0 16,23 2 0-16,21 3 0 16,13 4 0-16,9-3 0 15,-5 1-239-15,-13-1-204 16,-14-5-1058-16,-16 2 0 15,-14-2 0-15,-8-4 0 16</inkml:trace>
  <inkml:trace contextRef="#ctx0" brushRef="#br0" timeOffset="1702.39">23456 6476 7644 0,'0'-3'54'0,"0"0"1"16,0 2 0-16,0-2-1 15,0 11 1-15,-2 12 0 16,-6 12-1-16,-2 12 1 16,1 10 0-16,1 2 0 15,1-1-55-15,4-7 0 16,8-10 0-16,5-10 0 16,2-12 0-16,12-12 0 15,7-13 0-15,0-9 0 16,-1-8 0-16,-1-5 0 15,-5-10 0-15,-6-1 0 16,-2 0 0-16,-8 5 0 16,-2 8 0-16,-3 12 0 15,-3 9 0-15,-3 9 0 16,0 17 0-16,-3 11 0 16,-7 19 0-16,-6 17 0 15,3 14 0-15,-1 3 0 16,1 4 0-16,10-4 0 15,3-6 0 1,0-11 0-16,1-9 0 0,4-15-237 16,1-10-205-16,4-23-1060 15,1 2 0-15,7-19 0 16,-3-7 0-16</inkml:trace>
  <inkml:trace contextRef="#ctx0" brushRef="#br0" timeOffset="2895">24186 6237 5512 0,'0'-7'55'0,"2"1"112"0,-2-1 48 15,1 0 33-15,6 1 20 16,4 9 0-16,4 11-1 16,8 7 1-1,-1 10 0-15,-1 8 0 0,-9 9-56 16,-4 0-155-16,-3 3-68 16,-5-3-35-1,-5 0-17-15,-1-4 1 16,-5 1 1-16,1-6 5 15,-2 6-7-15,3 0 6 16,2 4-4-16,2 2 47 16,5 9 18-16,0-2 7 15,-2 5 13-15,-2-6 38 16,-4 6-1-16,-5-5-5 16,-1 0 7-16,-5-6-6 15,0 2 4-15,-2-9-2 16,5-6-129-16,-1-6-162 15,5-4-170-15,5-14-1064 16,4 1 0-16,1-12 0 16,2-8 0-16</inkml:trace>
  <inkml:trace contextRef="#ctx0" brushRef="#br0" timeOffset="3792.75">15794 8071 6072 0,'0'0'105'0,"0"0"12"16,5-1 95-16,8-3 0 16,12 0 0-1,17-1 0-15,12-3 0 16,13 0 0-16,1 1 0 15,-6-1 0-15,-9 2-166 16,-14 4-195-16,-14 2-175 0,-12 2-127 16,-23 0-971-16,-15 7 0 15,-21 5 0 1,-16 1 0-16</inkml:trace>
  <inkml:trace contextRef="#ctx0" brushRef="#br0" timeOffset="3976.49">15707 8236 4536 0,'0'2'42'15,"0"-2"16"-15,3 1 63 16,14-1 41-16,14 0 58 16,19-1 7-16,22-5-2 15,11 0-54-15,8 0-87 16,-6 1-140-16,-1 1-375 16,-23 0-640-16,-24-1 0 15,-13 1 0-15,-15-3 0 16</inkml:trace>
  <inkml:trace contextRef="#ctx0" brushRef="#br0" timeOffset="4803.29">16916 7870 5744 0,'2'-10'101'16,"2"-2"89"-16,0-8 19 16,5-5 9-16,4-3 6 15,-2 0 0-15,2 3-12 16,-7 6-26-16,-5 5-59 15,-7 8-58-15,-11 7-103 16,-11 9-84-16,-4 6-12 16,-3 4-3-1,1 7-12-15,13 0-11 16,5 3-53-16,9-3-43 16,7 2-33-16,7-4-5 15,6 1-126-15,1-4-40 16,-1-7-6-16,-1-2 52 15,-6-2 90-15,-3-5 82 16,-6 2 140-16,-4 5 131 16,-4 2 144-16,1 9 174 15,-4 8 241-15,4 6 39 16,4 10-4-16,2 6-57 16,1 4-85-16,6 6-70 15,1-1-75-15,-1-5-62 16,4-5-53-16,-1-6-110 15,-2-12-115-15,0-10 0 16,-3-7 0-16,-1-11-204 16,0-2-239-16,2-6-1065 15,-2-14 0-15,-5-17 0 16,-1-18 0-16</inkml:trace>
  <inkml:trace contextRef="#ctx0" brushRef="#br0" timeOffset="5079.49">17181 7850 7196 0,'0'-2'49'0,"0"-1"0"15,9-1 37-15,10 0 13 16,18-3 1-16,12-1-1 16,10 0-13-16,-2 2-147 15,-7 1-111-15,-16 2-102 16,-11 3-149-16,-14 3-943 16,-17 2 0-16,-12-1 0 15,-17 2 0-15</inkml:trace>
  <inkml:trace contextRef="#ctx0" brushRef="#br0" timeOffset="5339.96">17209 7927 5412 0,'0'1'59'0,"0"-1"43"0,3 0 116 16,0 3 60 0,5 4 0-16,4 4-1 15,-1 5 1-15,1 9 0 16,-1 3 0-16,-7 6 0 15,-3 0-60-15,-1 2-41 16,-3-3-117-16,3-4-60 16,0-4 0-16,0-7-98 15,6-4-144-15,9-2-147 16,23-10-409-16,1-9-534 16,7-11 0-16,0-10 0 15,-2-8 0-15</inkml:trace>
  <inkml:trace contextRef="#ctx0" brushRef="#br0" timeOffset="5776.36">17641 7891 5912 0,'0'-8'227'0,"0"0"1"16,0 3 0-16,0-2 0 15,0 0 0-15,-1 11 0 16,-4 8 0-16,-2 8 0 16,-2 8 0-16,1 8 0 15,4 6-228-15,2-1 0 16,5-9 0-16,3-4 0 15,2-7-20-15,5-7-11 16,4-10-30-16,2-9-3 16,4-10 3-16,-2-8 13 15,0-5 22 1,-7-9 23-16,1-2 3 16,-5-7 0-16,-3 3 19 0,-2 4 13 15,-2 9 29 1,-1 7 3-16,-2 13-3 0,0 7-13 15,1 14-22 1,-1 9-23-16,2 15-3 16,-5 12 0-16,-3 14 0 15,-1 3 0-15,-3-2 0 16,0-4 0-16,1-6 0 16,4-11 0-16,-1-9 0 15,3-9-52-15,0-7-241 16,3-1-379-16,0-12-762 15,0-6 0-15,0-12 0 16,0-9 0-16</inkml:trace>
  <inkml:trace contextRef="#ctx0" brushRef="#br0" timeOffset="6776.74">18025 7778 5828 0,'3'-3'42'0,"2"0"-11"16,1-2 23-16,7 1 38 16,10 1 7-1,5 3 4-15,6 0 4 16,-3-1-1-16,-5 4 13 16,-9-1 25-16,-6 6 30 15,-3 5 31-15,-5 7-22 16,0 12-39-16,-3 5-7 15,0 10-4-15,-3 1-3 16,0 5 0-16,1-5-12 16,-1-3-26-16,2-8-72 15,-1-2-20-15,1-7 0 16,1-10 0-16,-2-5 0 16,-1-4 0-16,1-4 0 15,-8-5 0-15,-6 2-216 16,-11-2-201-16,3 0-347 15,-16-2-594-15,2-4 0 16,7-4 0-16,7-2 0 16</inkml:trace>
  <inkml:trace contextRef="#ctx0" brushRef="#br0" timeOffset="7272.94">18593 7710 7276 0,'0'-7'91'0,"0"2"1"16,0-1-1-16,0-1 1 15,0 4-1-15,1 5 1 16,7 12-1-16,-2 12 1 15,-3 20-1-15,3 17 1 16,-6 18-92-16,-8 6 0 16,2 3 0-16,2-6 0 15,-1-4 0-15,0-13 0 16,1-7 0-16,0-14 0 16,2-13 0-16,2-9 0 15,0-13 0-15,2-4 0 16,-2-7 0-16,4 0-305 15,14-7-468-15,-13-3-649 16,-1-8 0-16,1-4 0 16,-8-3 0-16</inkml:trace>
  <inkml:trace contextRef="#ctx0" brushRef="#br0" timeOffset="10171.69">19285 7782 5696 0,'0'-6'127'0,"0"-1"108"16,0 0 15-16,0 0-1 16,0 3 1-16,-1 15-1 15,-2 12 1-15,-4 10-1 16,1 14 1-16,3 4-1 15,-1-2-126-15,3-8-109 16,6-5-14-16,1-8 0 16,1-11 0-16,6-6 0 15,7-10-55-15,5-7-29 16,4-11-9-16,1-10-15 16,-2-9 2-16,-1-10 9 15,-7-5 3-15,-2-2 44 16,-4 0 50-16,-4 9 0 15,-4 8 54-15,-3 16 30 16,-6 7 9-16,3 10 15 16,0 15-2-16,0 15-9 15,-6 13-3-15,-3 17-43 16,-6 15-51-16,-3 8 0 16,-2 3 0-16,0-3 0 15,3-2 0-15,3-8 0 16,2-7 0-16,4-12 0 15,3-12 0-15,0-8 0 16,4-12 0-16,-2-5-224 16,-2-9-146-16,4-4-1149 15,-2-6 0-15,-1-4 0 16,4-16 0-16</inkml:trace>
  <inkml:trace contextRef="#ctx0" brushRef="#br0" timeOffset="10522.83">19768 8058 5932 0,'0'-1'49'0,"0"-3"60"16,8 0 116-16,10-1 1 16,9-4 0-16,12 2 0 15,9 1 0-15,3 0 0 16,0 3 0-16,-7 0 0 16,0 2-50-16,-8-3-58 15,-4 1-118-15,-7 1 0 16,-10-3-111-16,-1 2-203 15,-4 3-438-15,-13-1-650 16,-12 2 0-16,-13 2 0 16,-16 3 0-1</inkml:trace>
  <inkml:trace contextRef="#ctx0" brushRef="#br0" timeOffset="10722.66">19749 8209 5864 0,'0'2'26'0,"0"-1"35"15,7-1 52-15,5 3 107 16,17-3 13-16,13 0-1 16,14 0 1-16,8 0 0 15,1-3-4-15,-8 3-167 16,-9 0-158-16,-18 0-150 16,-8 0-301-16,-12 3-776 15,-7-3 0-15,-8-6 0 16,-6-3 0-16</inkml:trace>
  <inkml:trace contextRef="#ctx0" brushRef="#br0" timeOffset="12128.42">20667 7962 6576 0,'0'-4'161'15,"0"1"1"-15,0 0-1 16,1 0 1-16,9 0-1 15,11 10 1-15,7 9-1 16,11 7 1-16,9 12-1 16,-4 9 1-16,-2 4-162 15,-6 1 0-15,-6-2 0 16,-6-7 0-16,-4-5 0 16,-8-7-176-16,-4-7-86 15,-4-4-175 1,35-13-1026-16,-34-7 0 15,-1-12 0-15,-4-12 0 0</inkml:trace>
  <inkml:trace contextRef="#ctx0" brushRef="#br0" timeOffset="12320.84">21058 7931 5208 0,'0'-4'91'0,"-4"-3"111"16,-1 0 49-1,-2 3 27-15,-9 5 20 16,-9 15 0-16,-8 11 0 0,-12 12 1 15,-7 8-1-15,0 7 0 16,2-2-91 0,5-3-110-16,10-5-126 0,11-5-220 15,9-11-182 1,35-5-1051-16,-2-11 0 16,12-15 0-16,12-12 0 15</inkml:trace>
  <inkml:trace contextRef="#ctx0" brushRef="#br0" timeOffset="12564.59">21609 7848 5836 0,'0'-6'152'0,"0"-1"44"15,0 4-10-15,-2-2-6 16,-3 5 9-16,-7 14 4 15,-8 10 0-15,-6 9-3 16,-11 12 3-16,-4 4-32 0,-1 6-234 16,-2-1-120-1,4 0-91-15,10-1-158 16,13-14-893-16,5-6 0 16,9-15 0-16,4-13 0 15</inkml:trace>
  <inkml:trace contextRef="#ctx0" brushRef="#br0" timeOffset="12785.37">21382 7925 5656 0,'0'-11'78'0,"0"2"68"16,0-1-28-16,2 5 35 16,2 6 42-16,5 18 13 15,-2 14 10-15,6 9 0 16,-2 8-29-16,-3 3-136 15,-2 4-163-15,-4-4-179 16,-4-4-83-16,5-6-321 16,-9-9-460-16,-2-12 0 15,-1-12 0-15,-6-13 0 16</inkml:trace>
  <inkml:trace contextRef="#ctx0" brushRef="#br0" timeOffset="12968.59">21167 8070 7552 0,'0'-4'63'16,"0"0"1"-16,3 1 0 16,13 1 0-16,17-2 0 15,23 4 0-15,21 0 0 16,13 0-139-16,2 0-180 16,-5 5-272-16,-19-5-901 15,-17 1 0-15,-16-3 0 16,-16-3 0-16</inkml:trace>
  <inkml:trace contextRef="#ctx0" brushRef="#br0" timeOffset="13642.41">22187 7990 4524 0,'0'0'83'16,"0"-3"100"-16,0-1 57 15,0-2 67-15,0-4 30 16,0-2 7-16,-3 0 13 16,3-1 10-16,-6-1 0 15,-5 0-1-15,-2 2-82 16,-5 0-100-16,-5 8-58 16,-7 0-67-16,-4 12-29 15,-3 9-7 1,-3 13-13-16,5 3-10 0,8 14 0 15,9-3 0-15,13 2 0 16,10-5 0-16,7-7 0 16,9-7 0-16,8-9 0 15,5-12 0-15,3-7 0 16,-1-10 0-16,-6-8 0 16,-3-5 0-1,-6-2 0-15,-9-5 0 16,-2-2 0-16,-4 1 0 15,-1 4 0-15,-2 4 0 16,-3 9 0-16,3 7 0 16,-3 6 0-16,3 13 0 15,0 11 0-15,4 5 0 16,-2 12 0-16,0 4 0 16,-2-4 0-16,0-2 0 15,-2-7 0-15,-1-9 0 16,2-4 0-16,-2-10-271 15,4-3-187-15,17-6-358 16,-10-9-513-16,2-10 0 16,3-16 0-16,1-8 0 15</inkml:trace>
  <inkml:trace contextRef="#ctx0" brushRef="#br0" timeOffset="14104.62">22509 7635 5364 0,'0'-3'28'15,"0"1"6"-15,3-1 27 16,5 2 58-16,7-1 34 16,0 4 32-16,9 0 13 15,-3 4-1-15,-3 0 1 16,-8-1-1-16,-2 0-8 16,-8 3 53-16,-8-3-20 15,-11 5-59-15,-5 2-33 16,-8 4-32-16,-2 1-13 15,5-2 0-15,8-1 0 16,9-2 0-16,7 1-19 16,10-1-59-1,9 1-7-15,8-2 0 16,8 3-30-16,11-3-187 16,7-5-155-16,6 0-279 0,-5-3-733 15,-11-9 0 1,-13 1 0-16,-12-6 0 15</inkml:trace>
  <inkml:trace contextRef="#ctx0" brushRef="#br0" timeOffset="16180.38">23089 7485 5520 0,'0'-4'26'16,"0"-1"21"-16,0 0 1 0,4 1 68 15,7 3 62-15,4 11 29 16,6 9 7-16,6 6 5 16,-4 14-2-1,-7 7-47-15,-4 7-83 16,-9 2-45-16,-12 7-1 15,-6-4-65-15,-5 1-56 16,-4-2-20-16,-6 0 9 16,8-3 13-16,4 2 7 15,7-3 48-15,8 4 59 16,3-5 30-16,3 4-1 16,3-2-3-16,2 1 15 15,-4-3 9-15,1-2 59 16,-5-4-19-16,-2 0-5 15,-4-9-1-15,-3-3-2 16,0-8-97-16,-5-4-186 16,-2-7-223-16,1-45-1043 15,-3 30 0-15,4-13 0 16</inkml:trace>
  <inkml:trace contextRef="#ctx0" brushRef="#br0" timeOffset="16357.89">23581 8550 8191 0,'0'5'0'0,"0"-3"0"15,0 3 0-15,-2 0 0 16,-5-1-108-16,1 3-367 16,0-43-1046-16,-5 36 0 15,-5-6 0-15,-7-5 0 16</inkml:trace>
  <inkml:trace contextRef="#ctx0" brushRef="#br0" timeOffset="20143.14">22315 7597 3316 0,'0'0'28'16,"0"0"27"-16,0 0 17 16,0 0 20-16,0 0 20 15,0 0 27-15,0-2 33 16,0 2 28-16,0-3 29 16,0 2 28-16,0-3 1 15,0 1 20-15,0 2 8 16,0-2 0-16,0 0 0 15,0 1-20-15,0 1-24 16,0 1-19-16,0-1-19 16,0 1-18-1,0-1-36-15,0 1-47 0,0 0-14 16,1 0-6-16,2 0-13 16,-1 0-3-16,4 0-3 15,0 0-13-15,-1 0-7 16,2 0 1-16,1 0 3 15,-4 0 0-15,2 0-10 16,0 0-12-16,5 0-7 16,-1 0-6-1,4 0-3-15,4 0 3 16,1 0-3-16,1-2-10 16,-3 1 3-16,-4-1 0 15,-4 1 0-15,-3 0-3 16,-6-2 0-16,0 3 4 15,0 0-4-15,0 0 0 0,0 0 0 16,3 0 0 0,0-2 0-16,-3 2 0 15,3 0 0-15,-1-1 0 16,-1 1 0-16,-1 0 0 16,2 0 0-16,-2 0 0 15,0-2 0-15,0 2 0 16,0 0 0-16,0 0 0 15,0 0 0-15,0 0 0 16,0 0 0-16,0 0 0 16,0 0 0-16,0 0 0 15,0 0 0-15,0 0 0 16,0 0 0-16,0 0 0 16,1 0 0-16,1 0 0 15,1 0-39-15,-1 0-168 16,2 0-144-16,3 3-365 15,-1-1-659-15,-3-5 0 16,-1-4 0-16,-4-6 0 16</inkml:trace>
  <inkml:trace contextRef="#ctx0" brushRef="#br0" timeOffset="22692.92">20637 8696 3960 0,'-2'0'56'0,"1"0"41"16,1 0 29-16,-2 0 20 15,1 0 9-15,1-1 6 16,0 1 8-16,0-1 7 15,0-1 8-15,0 1 4 16,0 0-54-16,0-1-42 16,1 1-15-16,5-2-6 15,9 3 21-15,3 0 8 16,10-2-5 0,5 0-2-16,1 0-6 15,0 1-7-15,1 0 9 16,-2 1 2-16,2 0-13 15,1 0-17-15,2-2-31 16,1-1-14-16,5 2-1 16,1-3-2-16,1 3 0 15,-2-3-2-15,1 3-7 16,-1-1-2-16,-2 0-1 16,-3-1 3-16,3 2 5 15,-4-3 0-15,1 4-2 16,-3 0-5-16,0-2 0 15,-2 1 0-15,-3-2-1 16,-1 2 3-16,0 1 3 16,-3-3-5-16,-3 3 0 15,-2-1 0-15,-6-1 1 16,1 1 0-16,2-3 2 16,5 2 4-16,3-1-2 15,6 1 4-15,7-2-9 16,-1-1 4-16,7 0 0 15,-3 1 1-15,0-1-4 16,-5 0 3-16,-5 4-4 16,-4-2-1-16,-7 3 3 15,-5 0-5-15,-4 0 9 16,-1-3 3-16,4 0 29 16,2-1 6-16,2 1 3 15,2-2 12-15,3 2 4 16,-2 0 3-16,-1 0-5 15,-2-1 6-15,-4 1-1 16,-3 1-8-16,-2 2-14 16,-3-3 12-16,3 0 7 15,2 2 6-15,-1-2-7 16,5-1 0-16,-4 1 0 16,-2-1-7-16,-1 4 1 15,-2-3 1-15,-5 3-14 16,0-1-20-16,0 1-8 15,-1-2-17-15,-2 2 0 16,1 0 0-16,-1 0 0 16,0 0 0-1,0 0 0-15,0 0 0 0,0 0 0 16,0 0 0-16,0-1 0 16,0-1 0-16,0 2 0 15,0 0 0 1,0-1 0-16,0 1 0 15,0 0 0-15,0 0 0 16,0 0 0-16,0 0 0 16,0 0 0-16,0 0 0 15,-1 0-230-15,-5 3-303 16,-2-5-952-16,-7 0 0 16,-5-6 0-16,-2-11 0 15</inkml:trace>
  <inkml:trace contextRef="#ctx0" brushRef="#br0" timeOffset="31496.43">9366 4040 6624 0,'0'0'48'16,"0"0"33"-16,0 0 10 15,5 0 21-15,8 0 20 16,8 0 13-16,9-2 12 16,9 1 0-16,5-3-1 15,1-1 1-15,-4-1-49 16,-5 1-32 0,-5-2-10-16,-10 2-42 15,-9 1-151-15,-4 2-172 16,-1 4-481-16,-14 6-605 15,-11 0 0-15,-8-1 0 16,-8 2 0-16</inkml:trace>
  <inkml:trace contextRef="#ctx0" brushRef="#br0" timeOffset="31732.76">9424 4060 6408 0,'0'0'79'0,"0"0"21"16,0 2 3-16,-3-1 22 15,3 9 40-15,0 4 7 16,0 11 7-16,-3 8-1 16,-4 12 0-16,-1 2 1 15,-2 1-81-15,4-2-19 16,3-5-4-16,3-7-61 16,3-5-158-16,7-4-126 15,10-7-177-15,34-11-1007 16,-12-8 0-16,8-13 0 15,-2-11 0-15</inkml:trace>
  <inkml:trace contextRef="#ctx0" brushRef="#br0" timeOffset="32056.66">9835 4126 5964 0,'0'-4'104'16,"0"1"38"-16,-4 1 14 15,-2 4 27-15,-3 5 16 16,-1 14 8-16,2 8-4 15,2 5 0-15,4 7-6 16,7 0-1-16,6-5-104 16,5-11-35-16,3-6-9 15,4-10-21-15,0-7-4 16,1-12-9-16,-7-11 6 16,2-3-1-16,-8-12 8 15,-7-5-7-15,-3-2-13 16,-2 2-3-1,-7 2-8-15,-1 10-23 0,-3 8-64 16,-1 10-118 0,-1 10-76-16,1 2-109 15,0 10-103-15,10 3-258 16,-1-3-415-16,1 3 0 16,3-8 0-16</inkml:trace>
  <inkml:trace contextRef="#ctx0" brushRef="#br0" timeOffset="32486.46">9995 3959 4504 0,'0'-3'49'15,"0"0"14"-15,3-1 12 16,6-3 15-16,13-4 22 15,5 1 31-15,11-1 55 16,1 1 53-16,-5 4 39 16,-7 2 56-16,-3 6-27 15,-7 6-13-15,3 9-12 16,0 10-16-16,-5 9-21 16,1 10-31-16,-2 4-55 15,-2 2-54-15,-3 4-38 16,-4-6-56-16,-2-3-23 15,-3-2 0-15,-3-8 0 16,-2-2 0-16,-3-7 0 16,-5-5 0-16,-4-2 0 15,-8-7 0-15,-2-6 0 16,-9-3 0-16,-1-8-244 16,4-3-241-16,8-17-1007 15,4 10 0-15,12-6 0 16,-1 1 0-16</inkml:trace>
  <inkml:trace contextRef="#ctx0" brushRef="#br0" timeOffset="33455.48">10488 3795 5864 0,'0'-5'31'0,"0"0"46"16,0 1 4-16,0-2 28 15,10 1 34 1,6-2 9-16,7 4 0 16,9-3 13-16,5 1 3 15,-4 0 14-15,-9 5-31 16,-1-2-43-16,-5 2 28 16,-5 2-13-16,-1 3-33 15,-4 6-9-15,-4 10 0 16,-2 15-14-16,-4 11-3 15,2 17-13-15,0 9 0 16,0 13-4-16,0-3-30 16,0 3-17-16,0-7 0 15,0-5 0-15,0-14 0 16,0-6 0-16,0-15 0 16,0-9 0-16,0-10 0 15,2-6 0-15,-2-9 0 16,-2-2 0-16,-7-1 0 15,-10-7 0-15,-11-3 0 16,-13 0 0-16,-14-2-64 16,-9 0-209-16,-9 7-205 15,6 1-997-15,-5 4 0 16,2-2 0-16,4-5 0 16</inkml:trace>
  <inkml:trace contextRef="#ctx0" brushRef="#br0" timeOffset="33996.05">8885 3856 4880 0,'0'-1'66'15,"0"-4"46"-15,3 1 76 16,8 0 78-16,9-3 53 16,10-1 12-16,7 3 0 15,14-2 0-15,-4 3 0 16,0 0 0-16,-7 1-66 16,-11 1-131-16,-10 1-222 15,-8 1-176-15,-8 3-216 16,-6-5-930-16,-9 11 0 15,-12 0 0-15,-5-2 0 16</inkml:trace>
  <inkml:trace contextRef="#ctx0" brushRef="#br0" timeOffset="34269.84">8955 3879 4516 0,'0'0'22'0,"0"2"17"0,0 1 51 16,0 7 44-16,-2 4 27 15,-1 15 87 1,-9 11 73-16,-1 21 47 16,-8 7-1-16,1 9 1 15,-3 0-23-15,11-2-17 16,5-9-50-16,7-12-45 16,9-11-27-16,11-6-86 15,10-17-73-15,16-6-47 16,10-7-114-16,12-6-264 15,42-2-1161-15,-41-6 0 16,-9-2 0-16,-7-3 0 16</inkml:trace>
  <inkml:trace contextRef="#ctx0" brushRef="#br0" timeOffset="35018.74">10853 4383 5392 0,'0'-2'33'15,"0"-1"16"-15,0 1 4 16,0-1 12-16,1 0 51 16,1 6 50-16,-1 9 44 15,-1 6 21-15,0 9 20 16,-3 8 15-16,-1 3-29 16,-7 3-12-16,-1-2-12 15,-3-6-63-15,5-1-202 16,0-4-153-16,5-3-197 15,2-15-997-15,3-2 0 16,3-12 0-16,2-13 0 16</inkml:trace>
  <inkml:trace contextRef="#ctx0" brushRef="#br0" timeOffset="35410.38">10925 4320 6492 0,'2'-4'44'16,"-2"-2"12"-16,4 1 31 15,5 1 36-15,11 0 15 16,5 4 1-16,2 2-3 16,-3 4-8-16,-5 2-11 15,-8 1-2-15,-9 7-63 16,-12-1-35-16,-7 6-69 16,-10 0-66-16,-6 0-32 15,-8-3 1-15,5-3 6 16,5-2 61-16,3-5 69 15,13-2 19-15,4-2 25 16,9-4 60-16,11 7 45 16,10 4 29-1,12 6 17-15,7 3-2 16,12 0-4-16,1 2-51 16,-2-1-60-16,-10-4-16 15,-9-1-7-15,-14-1-36 16,-4-6-6-16,-7-2-23 15,-5-2-101-15,0-2-196 16,0 0-449-16,-2-4-622 16,-2-4 0-16,-2-10 0 15</inkml:trace>
  <inkml:trace contextRef="#ctx0" brushRef="#br0" timeOffset="35699.51">11345 4117 6076 0,'1'-4'23'16,"4"1"61"-16,9-1 64 0,10-3 57 15,10 0 7-15,13 3-1 16,3 0 1-16,1 1-1 15,-7 3 1-15,-6 0-1 16,-6 0-22 0,-12 0-62-16,-7 0-118 15,-7 0-159-15,-3 2-105 16,-6 2-227-16,-10-10-966 16,-15 17 0-16,-12 2 0 15,-15 1 0-15</inkml:trace>
  <inkml:trace contextRef="#ctx0" brushRef="#br0" timeOffset="35918.11">11249 4308 5136 0,'0'0'39'16,"0"0"40"-16,7 0 129 15,8 0 81-15,15 2 17 16,15-2-1-16,17 0 1 16,7-5-1-16,5 1 1 15,-9-3-1-15,-12 0-39 16,-14 0-138-16,-14 3-261 15,-14 1-232-15,-4 2-308 16,-5-4-688-16,-7 1 0 16,1-7 0-16,-7-8 0 15</inkml:trace>
  <inkml:trace contextRef="#ctx0" brushRef="#br0" timeOffset="37433.08">12566 3963 4936 0,'1'-6'77'0,"-1"-4"42"16,2 0 67-16,-1-4 64 16,3-4 66-1,0 1 9-15,-1 3 1 16,0-4-1-16,-2 4 1 16,-1 1-1-16,-4-1-77 15,-10 1-41-15,-6 1-67 16,-13 3-65-16,-16 6-65 0,-7 6-10 15,-2 8 0 1,-1 4 0-16,9 3 0 16,14-1 0-16,10-3 0 15,11 1 0-15,9-2 0 16,9-2 0-16,8 4 0 16,8 5 0-16,10 1 0 15,10 4 0-15,9 0 0 16,8 4 0-16,-5-1 0 15,2 1 0-15,-12-1 0 16,-10-3 0-16,-11 0 0 16,-11-5 0-16,-8 3 0 15,-8-1 0-15,-13-1 0 16,-3-3 0-16,-15 3 0 16,-9-5 0-16,-4 0 0 15,-4-3 0-15,-3-6 0 16,7-1 0-16,3-3 0 15,10-3 0-15,11 0 0 16,12 0 0-16,8 0-129 16,10 0-222-16,19-2-381 15,9-7-663-15,8-11 0 16,8-5 0-16,15-7 0 16</inkml:trace>
  <inkml:trace contextRef="#ctx0" brushRef="#br0" timeOffset="37639.35">12957 4335 8191 0,'2'3'0'15,"-2"-1"0"-15,0 2 0 16,1 0 0-16,-1 0-21 16,3 2-438-16,0-2-1083 15,0-3 0-15,-6-11 0 16,-11-12 0-16</inkml:trace>
  <inkml:trace contextRef="#ctx0" brushRef="#br0" timeOffset="49816.93">14117 3806 6084 0,'0'-5'72'16,"0"0"81"-1,0-1 33-15,-4-1 24 16,4-1 1-16,0 7 0 0,4-3 0 16,3 1-1-1,5-1 1-15,10 1 0 16,11 1-73-16,10-2-81 15,5-1-31-15,-1 0-26 16,1 1 0-16,-6 2-89 16,-11 0-151-16,-10 5-166 15,-7 2-341-15,-15 2-594 16,-15 5 0-16,-8-4 0 16,-6 1 0-16</inkml:trace>
  <inkml:trace contextRef="#ctx0" brushRef="#br0" timeOffset="50121.28">14170 3849 5796 0,'0'0'20'15,"0"0"0"-15,0 0 0 16,0 0 5-16,0 7 9 16,0 11 13-16,-1 8 31 15,-5 8 44-15,-3 9 39 16,-3 1 43-16,0 5-12 15,-1-6 11-15,6-1 11 16,4-5-9-16,2-5-8 16,2-5-25-16,9-6-37 15,1-5-74-15,12-6-136 16,5-5-142-16,8-3-169 16,2-5-234-16,1-32-701 15,-5 21 0-15,-6-8 0 16,-5-8 0-16</inkml:trace>
  <inkml:trace contextRef="#ctx0" brushRef="#br0" timeOffset="50481.36">14601 3788 5884 0,'0'-5'71'16,"0"2"50"-16,0-2 0 15,0 1-6-15,3-4 6 16,6 8 7 0,4 0 12-16,11 0 0 15,16 0-3-15,6 4-24 16,3 0-170-16,-5-1-140 16,-3 3-127-16,-17 2-121 15,15-6-768-15,-35 5 0 16,-11-2 0-16,-12-3 0 15</inkml:trace>
  <inkml:trace contextRef="#ctx0" brushRef="#br0" timeOffset="50765.83">14633 3819 4520 0,'0'0'11'0,"0"0"27"15,-2 1 44-15,-1 10 28 16,-2 3 24-16,-1 8 23 15,-4 11 48-15,-4 8 51 16,4-1 42-16,-1 5 3 16,4-5 12-16,5-1-7 15,4-9-43-15,2 0-26 16,13-10-10-16,4-4-19 16,8-9-55-16,9-2-126 15,3-8-189-15,5-5-178 16,8-4-364-16,-9-9-624 15,-12-7 0-15,-12-7 0 16</inkml:trace>
  <inkml:trace contextRef="#ctx0" brushRef="#br0" timeOffset="51000.82">14983 3793 5728 0,'1'-3'-2'0,"-1"3"24"0,0 3 19 16,0 5 15-16,0 6 33 16,0 12 28-16,-1 4 16 15,-6 5 7-15,-1 4 6 16,-3-4 6-16,-2-1 2 16,6-6-60-16,0-4-105 15,4-6-96-15,0-3-171 16,25-4-1016-16,-17-9 0 15,6-9 0-15,0-14 0 16</inkml:trace>
  <inkml:trace contextRef="#ctx0" brushRef="#br0" timeOffset="51474.49">15171 3687 5272 0,'0'-2'13'15,"3"2"13"-15,6-2 29 16,11 1 9-16,7-1 6 15,7 0 1 1,6 0 4-16,-4 2 7 16,-4-1 12-16,-8 2 51 15,-2 5 19-15,-10 4 29 16,-4 8 14-16,-4 10 18 16,-2 8-3-16,-7 10-1 15,-1 5-4-15,-3 6-7 16,-3-2-13-16,-1 2-49 15,-1-9-34-15,-1-3-41 16,4-6-43-16,5-10-27 16,-2-7-3-16,5-8 0 15,-2-6 0-15,-3-6 0 16,-2-4 0-16,-8-6-214 16,-2 1-147-16,-1-1-264 15,-2-17-773-15,3 12 0 16,0 3 0-16,3-4 0 15</inkml:trace>
  <inkml:trace contextRef="#ctx0" brushRef="#br0" timeOffset="52521.56">15500 3524 6144 0,'0'-4'34'16,"0"3"-18"-16,4-3 34 15,11 1 26-15,11 2 2 16,11-1 0-16,10 2 5 16,1 2 4-1,-9-1-3-15,-1 2 11 16,-14 2 4-16,-5 7 85 16,-4 6-29-16,-6 9-26 15,-5 17-3-15,-1 11 1 16,-6 19-5-16,-1 9-5 15,-2 15 4-15,1-2-12 16,-6 3-38-16,3-10-65 16,-2-6-6-16,1-14 0 15,0-12 0-15,1-15 0 16,4-11 0-16,-5-11 0 16,-6-9 0-16,-8-8 0 15,-7-8 0-15,-9-11-49 16,-6-7-157-16,4-2-110 15,5 0-171-15,9 1-939 16,7 6 0-16,11 6 0 16,9-4 0-16</inkml:trace>
  <inkml:trace contextRef="#ctx0" brushRef="#br0" timeOffset="52901.66">15978 4001 6728 0,'0'-3'50'0,"0"0"6"16,0 0-1-16,0 2 6 15,2 1 25-15,-1 8 15 16,1 13 18-16,-2 10 18 16,-3 10 9-16,-5 12-1 15,-7 5-69-15,0 2-95 16,-5 1-139-16,5-7-115 15,3-5-98-15,6-10-160 16,12-21-750 0,-6-12 0-16,3-16 0 0,1-17 0 15</inkml:trace>
  <inkml:trace contextRef="#ctx0" brushRef="#br0" timeOffset="53287.78">16013 4019 5432 0,'1'-3'24'16,"7"0"32"-16,4 0 35 15,3 3 47 1,4 4 5-16,5 4 7 16,-7 7 6-16,-4 0 0 0,-8 5-8 15,-5 2-37 1,-15-1-79-16,-6 4-68 16,-8-3-95-16,-5 1-70 15,-8-6 0-15,2-4 27 16,7-8 60-16,3-6 52 15,11-5 32-15,8-1 22 16,8 3 73-16,9 4 74 16,17 6 87-16,10 10 48 15,12 2 12-15,11 12-23 16,2-1-48-16,-7 1-49 16,-10-1-25-16,-9 2 20 15,-13-9-57-15,-10-5-96 16,-4-2-117-16,-7-5-157 15,-1-3-335-15,-3-7-749 16,-4-4 0-16,-2-14 0 16,3-12 0-16</inkml:trace>
  <inkml:trace contextRef="#ctx0" brushRef="#br0" timeOffset="53554.65">16380 3885 6496 0,'0'-1'7'15,"0"-1"-11"-15,8 2 23 16,6-1 23 0,16 1 13-16,14 0 21 15,13 0 6-15,8-2 4 16,-3 0 9-16,-9-3-3 0,-13 0-8 15,-13 1 22 1,-14 1-39-16,-10 2-86 0,-5 1-178 16,-9 2-247-1,-13-7-884-15,-12 16 0 16,-11 0 0-16,-18 5 0 16</inkml:trace>
  <inkml:trace contextRef="#ctx0" brushRef="#br0" timeOffset="53766.49">16261 4083 5760 0,'0'0'31'16,"2"0"47"-16,5 0 105 16,14 0 60-16,17 0 0 15,19-2 0-15,17 1 0 16,3-3 0-16,-7 1 0 16,-8-1 0-16,-15 2-80 15,-20 1-165-15,-14 1-199 16,-8 1-250-16,-7-1-1001 15,-7 0 0-15,-7-1 0 16,-5-9 0-16</inkml:trace>
  <inkml:trace contextRef="#ctx0" brushRef="#br0" timeOffset="54513.41">17292 3669 6032 0,'1'-5'61'0,"6"-5"46"16,3-3 35-16,7-5 20 15,-2-4 8-15,3 0 5 16,-6 4-8-16,-6 1-19 16,-6 5-12-16,-4 0-29 15,-15 8-92-15,-9 4-46 16,-16 8-32-16,-6 6-13 16,-5 9 5-16,5 5 2 15,12 4 11-15,11 2 19 16,17 3 7-16,10 0 13 15,13-3 23-15,11-1-8 16,8-4-7 0,0-5-11-16,-1-3-15 15,-7-5-8-15,-11-3-10 16,-9-6 8-16,-5 3 10 16,-9-3 19-16,-9 1 10 15,-2 2 10-15,-6 2 19 16,-2 2 29-16,8 0 39 15,4 6 37-15,6 6 35 16,4 3-8-16,4 12-3 16,3 11-4-16,0 5-3 15,0 9-1-15,0 2-15 16,0 2-25-16,-3-2-37 16,-4-5-35-16,-4-2-30 15,2-8 0-15,2-10 0 16,-4-7 0-16,7-14 0 15,2-5-21-15,-4-5-319 16,33-6-1226-16,-30-3 0 16,-5-10 0-16</inkml:trace>
  <inkml:trace contextRef="#ctx0" brushRef="#br0" timeOffset="70203.38">17635 3619 6940 0,'3'-2'53'0,"-3"-2"33"16,3 3 39-16,8-7 0 15,8-1 0-15,11 1 1 16,5-3-1-16,4 0 0 16,3-2 0-1,-6 1-5-15,-5 4-199 0,-13 1-141 16,-5 4-194-16,-4 6-343 16,-18 1-564-16,-13 5 0 15,-7 3 0-15</inkml:trace>
  <inkml:trace contextRef="#ctx0" brushRef="#br0" timeOffset="70486.13">17635 3641 4920 0,'0'0'43'0,"0"0"14"16,0 0 17-16,0 3 28 16,0 4 16-16,0 9 32 15,0 5 23-15,0 9 16 16,0 8 25-16,-4 1 20 15,0-1-40-15,0 3-4 16,1-7-11-16,3-3-31 16,2-3-17-16,4-4-33 15,4-9-20-15,1 0-57 16,11-5-116-16,8-6-95 16,8-4-153-16,54-9-994 15,-42-9 0 1,-4-10 0-16</inkml:trace>
  <inkml:trace contextRef="#ctx0" brushRef="#br0" timeOffset="70697.03">18043 3621 6436 0,'0'-4'34'0,"0"-1"5"16,0 5 50-16,0 5 40 15,0 8 19-15,0 14 20 16,-4 10 8-16,-2 7-1 15,-5 1 1-15,2 1-37 16,0-4-104-16,0-7-99 16,6-6-116-16,0-7-135 15,9-6-384-15,-4-9-598 16,2-14 0-16,0-10 0 16,7-22 0-16</inkml:trace>
  <inkml:trace contextRef="#ctx0" brushRef="#br0" timeOffset="71059.14">18180 3419 7304 0,'2'-4'16'0,"-1"1"-15"16,10-3 18-16,6-1 3 16,10-2 2-16,4 3 2 15,2 1 4-15,-3 2 20 16,-4 3 22-16,-7 5 17 15,-2 12-17-15,-5 7 16 16,-4 16-19-16,-5 14-2 16,-5 14-2-16,-3 6-3 15,-1 3-3-15,-2-5-20 16,-2-5-22-16,1-11-17 16,-1-9 0-16,2-11 0 15,2-9 0-15,0-9 0 16,0-3 0-16,-4-7 0 15,-8-4 0-15,-8-2 0 16,-9-5 0-16,-3-3-114 16,-5-2-226-16,54 1-1207 15,-36-1 0-15,12-3 0 16,15-2 0-16</inkml:trace>
  <inkml:trace contextRef="#ctx0" brushRef="#br0" timeOffset="71243.64">18562 3983 8191 0,'0'0'0'0,"4"0"0"15,-4 2 0-15,3 1 0 16,0 0-250-16,1 4-260 16,1-66-976-16,-1 61 0 15,-1-8 0-15,-2-6 0 16</inkml:trace>
  <inkml:trace contextRef="#ctx0" brushRef="#br0" timeOffset="71509.82">19140 3576 7004 0,'0'0'26'16,"0"0"1"-16,11-4 34 15,16 1 43-15,22-4 15 16,24-3-3-16,16 0 0 16,7-5-80-16,-13 3-127 15,-17 1-92-15,-24 5-139 16,-8 3-380-1,-34 2-560-15,-23 0 0 16,-13-1 0-16,-17 1 0 16</inkml:trace>
  <inkml:trace contextRef="#ctx0" brushRef="#br0" timeOffset="71750.5">19359 3490 4768 0,'0'0'53'0,"0"0"35"15,0 0 63-15,0 4 48 16,0 6 52-16,0 12 34 15,0 6 41-15,-3 13 16 16,-5 7 1-16,-1 8-1 16,-9-1-53-16,3 5-35 15,-1-4-62-15,4-3-49 16,5-7-52-16,4-7-34 16,6-7-40-16,4-9-17 15,3-6 0-15,7-5-43 16,5-7-187-16,8-5-188 15,44-5-1082-15,-33-13 0 16,2-11 0-16</inkml:trace>
  <inkml:trace contextRef="#ctx0" brushRef="#br0" timeOffset="72222.77">19678 3633 4576 0,'5'0'89'0,"5"0"28"15,8 3 24-15,9-3 12 16,6 4 3 0,0 2 4-16,-4-1-1 15,-8 2-3-15,-6 2-11 16,-9-4-11-16,-3 2-102 15,-3 1-42-15,0 1-64 16,-6 1-38-16,-3 5-12 16,-2 0-1-16,-5 2 3 15,1-3 2-15,1 0 11 16,5 4 10-16,6-2 14 16,3-4 26-16,3 3 57 15,3-2 48-15,9-1 23 16,1-2 14-16,1-1 7 15,0 0 10-15,0-2 12 16,-11-3 22-16,-3 3 31 16,-6 0-1-16,-11 3-12 15,-4 4-25-15,-9 2-35 16,-8 1-67-16,-4-2-82 16,0 1-152-16,38-5-1005 15,-25-6 0-15,12-16 0 16</inkml:trace>
  <inkml:trace contextRef="#ctx0" brushRef="#br0" timeOffset="72581.23">19994 3476 5760 0,'0'-4'25'0,"0"1"16"16,6-3 25-16,9-1 6 0,12-2 19 15,8 2-1-15,4 1 9 16,-3 3 6-16,-4-1 18 16,-7 10 29-16,-4 8 22 15,-10 9 26 1,-2 16-23-16,-8 17-6 16,-6 7-19-16,-5 14 1 15,1-1-9-15,-1-1-5 16,-5-6-20-16,2-6-28 15,-1-9-47-15,-2-9-41 16,-3-10-3-16,5-8 0 16,-4-6 0-16,1-6 0 15,-2-8 0-15,-5-5 0 16,-3-6-228-16,-1-10-238 16,2-17-1033-16,6 3 0 15,7-5 0-15,7-3 0 16</inkml:trace>
  <inkml:trace contextRef="#ctx0" brushRef="#br0" timeOffset="72780.4">20468 4019 6548 0,'0'1'55'0,"0"1"47"16,0 4 9-16,2 0-22 15,-2 2-136-15,0 1-146 16,36 3-460-16,-32-5-549 15,-1-5 0-15,4-8 0 16,1-16 0-16</inkml:trace>
  <inkml:trace contextRef="#ctx0" brushRef="#br0" timeOffset="73046.53">21039 3550 5816 0,'0'0'17'0,"4"-3"41"16,17-1 49-16,20-1 29 15,16 0 20-15,17-3-1 16,9 2-2-16,-7-4-19 15,-17 3-77-15,-20-1-48 16,-16 5-159 0,-16 3-435-16,-25 2-627 15,-21-1 0-15,-10 0 0 16,-12 1 0-16</inkml:trace>
  <inkml:trace contextRef="#ctx0" brushRef="#br0" timeOffset="73277.52">21137 3565 4500 0,'0'0'65'0,"0"0"59"15,0 6 22 1,1 5 16-16,6 7 38 16,1 7 35-16,-3 12 53 15,-2 4 31-15,-3 5 21 16,-8 1 6-16,-7 3-62 16,4-1-48-16,2-3-23 15,-2-7-22-15,8-3-52 16,3-8-61-16,0-6-106 15,8-7-130-15,17-6-173 16,13-7-239-16,12-11-785 16,9-11 0-16,0-12 0 15,-1-8 0-15</inkml:trace>
  <inkml:trace contextRef="#ctx0" brushRef="#br0" timeOffset="73610.75">21607 3651 5852 0,'0'-7'25'0,"0"2"25"15,0-1-15-15,0 1-10 16,0 2-3-16,0 6-10 16,0 5-15-16,-4 0-10 15,1 10-14-15,-1 3-10 16,-1 2-34-16,1 4-31 16,2 0 10-16,0 1 11 15,7 1 3-15,4-4 11 16,6-1 18-16,6-2 24 15,6-4 24-15,5-1 19 16,1-2 21-16,-3-2 12 16,-9-4 15-16,-6-2 24 15,-9-4 59-15,-3 0 25 16,-12 0 5-16,-12-2-34 16,-12 2-69-16,-15 0-68 15,-17 5-173-15,-6-3-1076 16,-4-2 0-16,4-10 0 15</inkml:trace>
  <inkml:trace contextRef="#ctx0" brushRef="#br0" timeOffset="73824.03">21684 3692 7860 0,'2'-4'20'0,"-2"1"13"15,0 1 0 1,6-1 0-16,6 2 0 0,3 4 0 15,8-2-22-15,4-1-204 16,1 4-240-16,-1-33-1053 16,-1 22 0-16,-9-1 0 15</inkml:trace>
  <inkml:trace contextRef="#ctx0" brushRef="#br0" timeOffset="74145.35">21907 3468 6708 0,'0'-5'20'0,"5"4"30"16,14-6 25-16,11-1 14 15,8-1 10-15,10 2 7 16,-1 0 16-16,-14 3 1 16,-9 3 15-16,-8 2 11 15,-6 8-21-15,-9 14-30 16,-1 11-25-16,-9 20-13 15,-4 11-11-15,2 10-7 16,0-2-16-16,4-2 0 16,6-9-16-16,-1-9-10 15,-1-11 0-15,0-7 0 16,1-11 0-16,-5-9 0 16,-8-7 0-16,-5-5 0 15,-13-3-20-15,-12-8-265 16,-3-2-263-16,-2-50-919 15,2 41 0-15,6-5 0 16,10 0 0-16</inkml:trace>
  <inkml:trace contextRef="#ctx0" brushRef="#br0" timeOffset="75235.09">22466 3278 4924 0,'2'-8'61'16,"3"-2"25"-16,12-3 19 15,10-4 7-15,12-3 8 16,9 9 13-16,2 6 19 16,-4 2 12-16,-9 10 12 15,-10 1 9-15,-13 13-57 16,-9 4-31-16,-15 8-78 15,-10 9-36-15,-9 5-36 16,-4 1-38-16,-3 2-40 16,6-3-22-16,6-4-13 15,12-2-9-15,6-1-5 16,3-4 7-16,5 2 63 16,5 1 29-16,5 4 40 15,3 0 45-15,2 3 39 16,-1 1 32-16,1 5 16 15,-8 1 17-15,-3 4 110 16,-9 5 42-16,-5 3 10 16,-4-2 5-16,-4 1-8 15,-3-5-17 1,0-3-11-16,0-7-18 16,0-5-52-16,1-5-169 0,5-6-291 15,1-6-1167-15,1-5 0 16,8-12 0-16</inkml:trace>
  <inkml:trace contextRef="#ctx0" brushRef="#br0" timeOffset="75436.45">23267 4594 8191 0,'1'0'0'15,"-2"4"0"-15,-4 6 0 16,2 1 0-16,-2 0 0 15,2-1 0-15,0-3-235 16,3-2-1356-16,-4-5 0 16,-10-6 0-16,-11-10 0 15</inkml:trace>
  <inkml:trace contextRef="#ctx0" brushRef="#br0" timeOffset="82187.13">8121 4864 6076 0,'0'0'90'0,"0"-2"74"16,0 2 47-16,0 0 1 16,0-2-1-16,3-1 1 15,3 0-1-15,9-2 1 16,5 2-1-16,5 1 1 15,10 0-92-15,0 0-71 16,8 2-49 0,2 0 0-16,5 0 0 15,7 2 0-15,2 0 0 16,4 3 0-16,2-1 0 16,5 3 0-16,5-5 0 15,2 1 0-15,0-1 0 16,-3-2 0-16,1 2 0 15,-1 0 0-15,-5-1 0 16,-2 1 0-16,-3-1 0 16,0-1 0-16,-6 0 0 15,2 1 0-15,1-1 0 16,-1 0 0-16,-2 2 0 16,0 1 0-16,-3-1 0 15,0 3 0-15,-4-1 0 16,-3 3 0-16,-3-3 0 15,-2-1 0-15,0 2 0 16,-6-1 0-16,1-1 0 16,-5 2 0-16,2 0 0 15,-8-2 0-15,2-1 0 16,-2 3 0-16,-2-3 0 16,-1 3 0-16,-1-4 0 15,3 2 0-15,-1-2 0 16,4 2 0-16,1-3 0 15,1 1 0-15,-1 1 0 16,4-2 0-16,-4 0 0 16,3 0 0-16,-1 2 0 15,1 2 0-15,2-3 0 16,3 3 0-16,0 0 0 16,3-1 0-16,0-2 0 15,2-1 0-15,-5 0 0 16,0 0 0-1,-3 0 0-15,-3 0 0 0,-2 0 0 16,-6 0 0-16,0 0 0 16,-4 3 0-1,0-1 0-15,-3-1 0 16,-2 2 0-16,-3-1 0 16,-2 1 0-16,-4-2 0 15,-2 1 0-15,-1-1 0 16,-3 0 0-16,0-1 0 15,0 2 0-15,1-4 0 16,-1 4 0-16,0-4 0 16,0 2 0-16,0 2 0 15,0 1-272-15,0 4-1311 16,-4-4 0-16,-10-9 0 16,2-7 0-16</inkml:trace>
  <inkml:trace contextRef="#ctx0" brushRef="#br0" timeOffset="83357.02">14092 4819 6496 0,'-2'-4'125'0,"1"-1"44"15,-1-1 1-15,1 0-1 16,1-1 1-16,4 6-1 15,13 0 1-15,12 1-1 16,12 2 1-16,16 3-1 16,12 2-124-16,1 0-45 15,7 1 0-15,5 2 0 16,3-1 0-16,6 3 0 16,-3 1 0-16,4 1 0 15,-3 0 0-15,2-1 0 16,-7-2 0-16,-2 1 0 15,-3 0 0-15,-7-1 0 16,-4 2 0-16,-5-1 0 16,-4 2 0-16,-4-3 0 15,-2 3 0-15,0-2 0 16,-1-4 0-16,-2 1 0 16,1-2 0-16,0 0 0 15,-4-3 0-15,0 0 0 16,-7-2 0-16,-5 0 0 15,-5 1 0-15,-1 0 0 16,-7 0 0-16,-3 0 0 16,-3-1 0-16,-4 1 0 15,1-1 0-15,-2-1 0 16,-2-1 0-16,-3 1 0 16,-1 0 0-16,-2-1 0 15,-3 2 0-15,3-2 0 16,3 0 0-16,4 0 0 15,5 6 0 1,1-2 0-16,4 0 0 16,1-2 0-16,-1 2 0 15,1-3 0-15,-5-1 0 16,-8 0 0-16,-3 0 0 16,-4 0-298-16,4 3-1280 15,-11-6 0-15,-7 3 0 16,-6-5 0-16</inkml:trace>
  <inkml:trace contextRef="#ctx0" brushRef="#br0" timeOffset="87709.97">12077 4818 4884 0,'-3'0'74'0,"-7"-3"90"16,0 0 94-16,-5 1 72 15,0-3 1-15,4 0 0 16,4 2-1-16,4 2 1 15,3-1 0-15,0-1-1 16,6 3-73-16,15-1-90 16,9 1-94-16,18 0-73 15,24 0 0-15,19 0 0 16,6 0 0-16,11-1 0 16,-2 1 0-16,-8 0 0 15,-14-2 0-15,-14 2 0 16,-18 3 0-16,-14-3 0 15,-14 1 0-15,-9 2 0 16,-12-3 0-16,0 2 0 16,-3-1 0-16,0-1 0 15,0 0 0-15,0 0 0 16,0 1-12-16,-4 1-430 16,-1-1-1105-16,-3 1 0 15,0-7 0-15,3-7 0 16</inkml:trace>
  <inkml:trace contextRef="#ctx0" brushRef="#br0" timeOffset="88862.37">16839 5003 5136 0,'0'-1'56'0,"0"1"33"16,0-3 45-16,2 3 46 15,8-3 45-15,19 0 20 16,19 0 13-16,23 2 5 16,28 0 15-16,21-2 20 15,20-1-49-15,14 1-32 16,8-1-45-16,7 1-47 16,4-1-44-16,-3 4-21 15,-4 4-13-15,-3 0-4 16,-4 5-16-16,2 3-19 15,-2 3-8-15,1 1 0 16,0-1 0-16,5 2 0 16,-1-2 0-16,0-1 0 15,6 0 0-15,-4 4 0 16,-2-1 0-16,-1 2 0 16,-8 2 0-16,-3 3 0 15,-6 1 0-15,0 0 0 16,-2-2 0-16,-2 1 0 15,2 0 0-15,-2-8 0 16,-7-3 0-16,-4-2 0 16,-4-6 0-16,-13-3 0 15,-16-2 0-15,-17-2 0 16,-22-1 0-16,-23 1 0 16,-14-1-83-16,-15 2-278 15,-20-4-1188-15,-21 3 0 16,-13-1 0-16,-21-12 0 15</inkml:trace>
  <inkml:trace contextRef="#ctx0" brushRef="#br0" timeOffset="93468.34">1642 3661 6140 0,'0'0'21'0,"0"0"67"15,2 0 62-15,4-3 55 16,12-3 0-16,13-5 0 16,12 0 1-16,11-7-1 15,6 0 0-15,-7 0 0 16,-2 3-21-16,-16 6-265 16,-11 4-161-16,-15 2-189 15,36 9-1022-15,-63 6 0 16,-18 5 0-16</inkml:trace>
  <inkml:trace contextRef="#ctx0" brushRef="#br0" timeOffset="93773.4">1671 3669 5628 0,'0'0'34'0,"0"0"34"15,0 0-6-15,0 0-6 16,0 0 4-1,0 0 35-15,0 6 23 16,0 11 52-16,0 8 22 16,0 14 20-16,0 9 10 15,-3 7-34-15,-1-4 7 16,4-1 5-16,0-7-4 16,4-4-35-16,5-11-23 15,2-1-51-15,8-9-103 16,3-6-167-16,10-4-154 15,9-3-212-15,6-46-850 16,7 20 0-16,-5-6 0 16,-6-11 0-16</inkml:trace>
  <inkml:trace contextRef="#ctx0" brushRef="#br0" timeOffset="94001.57">2164 3630 6648 0,'2'-5'39'0,"-2"5"-32"16,0-2 72-16,2 4 50 16,-1 9 25-16,-1 11 0 15,0 8 0-15,0 11 1 16,-1 5-1-16,-3-1 0 16,-3-2-70-16,1-4-103 15,0-7-191-15,5-7-180 16,41-7-1068-16,-37-12 0 15,6-16 0-15,2-16 0 16</inkml:trace>
  <inkml:trace contextRef="#ctx0" brushRef="#br0" timeOffset="94347.31">2235 3462 7708 0,'3'-4'48'0,"1"1"0"16,-1 2-70-16,10-4 29 15,10 0 22-15,11-3-6 16,5-2-4-16,10-1-3 16,-4 0-3-16,-3 4-3 15,-12 4-14-15,-6 10 4 16,-3 11 71-16,-7 14-30 16,-4 18-22-16,-3 14 7 15,-5 11 3-15,-2 7 3 16,0 0 4-16,0-8 2 15,-3-6-34-15,0-13-4 16,-4-8 0-16,-2-11 0 16,-2-7 0-16,-4-9 0 15,-10-5 0-15,-7-10 0 16,-10-3-233-16,-6-8-121 16,2-3-106-16,13-3-269 15,5 1-554 1,13-5 0-16,12-2 0 15</inkml:trace>
  <inkml:trace contextRef="#ctx0" brushRef="#br0" timeOffset="94814.29">2771 3760 7556 0,'0'-4'63'0,"0"4"1"0,0-2-1 15,0 1 1-15,0-1-1 16,2 11 1-16,1 9-1 16,-3 11 1-16,0 10-1 15,-5 13 1-15,-4 2-64 16,-3-1 0-16,-1-3 0 15,-1-4 0 1,1-7-103-16,4-9-127 0,5-3-120 16,0-7-246-16,12-20-786 15,-12-2 0 1,1-12 0-16,3-15 0 16</inkml:trace>
  <inkml:trace contextRef="#ctx0" brushRef="#br0" timeOffset="95190.66">2809 3817 5404 0,'0'-7'96'16,"3"-4"114"-16,3-2 68 16,8-2 1-16,5 0 0 15,8 4-1-15,2 8 1 16,1 1 0-16,-5 6-1 16,-6 8 1-16,-6 6-97 15,-9 9-112-15,-12 5-70 16,-9 6-79-16,-9 1-86 15,-5 4-17-15,-5-5 12 16,1-8 23-16,2-7 73 16,4-9 74-16,7-6 0 15,8-8 0-15,10 0 0 16,4 0 78-16,9 0 87 16,15 4 17-16,5 2-11 15,14 8-25-15,9 4-71 16,2 2-75-16,-8 5 0 15,-8 2 0-15,-11-2 0 16,-12-2 0-16,-6-4 0 16,-6-3-59-16,-6-3-263 15,-6 1-234-15,-6-21-894 16,-6 7 0-16,-3-14 0 16,1-15 0-16</inkml:trace>
  <inkml:trace contextRef="#ctx0" brushRef="#br0" timeOffset="95477.74">3191 3735 7016 0,'0'-2'52'0,"0"0"17"16,2 0 26-16,7-1 22 15,12 1 1-15,15-1-1 16,12 1 1-16,11 0-1 16,5-1 1-16,-2 0-1 15,-9 2-51-15,-6 1-18 16,-19 0-25-16,-8 0-23 16,-14 0-154-16,-6 2-249 15,-12 7-1123-15,-14 2 0 16,-16 2 0-16,-13 5 0 15</inkml:trace>
  <inkml:trace contextRef="#ctx0" brushRef="#br0" timeOffset="95683.5">3184 4006 6136 0,'1'0'138'0,"7"0"67"0,14 0 1 15,21-1-1-15,17-3 1 16,21-2-1-16,8-2 1 15,-8 1-1-15,-13-3 1 16,-19 9-179-16,-22-3-249 16,-14 6-179-16,-6 4-312 15,-17-2-608 1,-4-4 0-16,-7 3 0 16,0-10 0-16</inkml:trace>
  <inkml:trace contextRef="#ctx0" brushRef="#br0" timeOffset="95981.33">3998 3853 8191 0,'2'0'0'0,"-2"0"0"16,0 0 0-16,6 0 0 16,7 0 0-16,5 0-171 15,11 0-213-15,7-20-1143 16,1 18 0-16,-8-2 0 15,-5-1 0-15</inkml:trace>
  <inkml:trace contextRef="#ctx0" brushRef="#br0" timeOffset="96198.62">4648 3888 5608 0,'2'1'41'15,"4"0"128"-15,0 3 41 16,1 1 23-16,4 1-112 15,4 2-190-15,9 2-306 16,-1-5-812-16,1-2 0 16,-6-4 0-16,-5-9 0 15</inkml:trace>
  <inkml:trace contextRef="#ctx0" brushRef="#br0" timeOffset="96369.55">5225 3842 8191 0,'3'0'0'0,"3"0"0"16,6 0 0-16,1 3 0 16,4-2 0-16,-3 3-212 15,-1 2-270-15,-10 4-1017 16,-6-5 0-16,-18 0 0 16,-6-4 0-16</inkml:trace>
  <inkml:trace contextRef="#ctx0" brushRef="#br0" timeOffset="98095.23">1954 4453 4908 0,'0'0'49'16,"0"0"26"-16,0 0 16 15,0-1 18-15,6 0 54 16,6-1 81-16,11-2 72 16,4 3 12-16,10-1 1 15,4 0-1-15,-2 2-49 16,-1 0-25-16,-2-3-18 15,-4 1-17-15,-7 1-53 16,-10-2-81-16,-6 0-73 16,-6 2-12-16,-1 0 0 15,-2 1 0-15,-2-2-236 16,-6 5-151-16,4 3-400 16,-17 3-569-1,-11 2 0-15,-8 6 0 16,-10 1 0-16</inkml:trace>
  <inkml:trace contextRef="#ctx0" brushRef="#br0" timeOffset="98282.75">1957 4620 3948 0,'0'0'84'16,"0"0"60"-16,-3 0 39 15,6-1 144-15,8-2 97 16,16-1 1-16,9 0-1 16,16-2 0-16,7 2 0 15,3-2 1-15,-10-3-308 16,-12 5-268-16,-3-1-1288 15,-10 0 0-15,-14-2 0 16,-9 1 0-16</inkml:trace>
  <inkml:trace contextRef="#ctx0" brushRef="#br0" timeOffset="103993.42">1183 3788 4576 0,'-1'-7'87'16,"-1"4"69"-16,-1-8 134 16,-3 0 72-16,3-1-1 15,3 3 1-15,-1 1-1 16,1 5 1-16,1 0-1 15,-1 0 1-15,0 2-88 16,0-1-69-16,2 2-133 16,5-1-72-16,10-2 0 15,13-2 0-15,18-1 0 16,18-6 0-16,14-2 0 16,11-3 0-16,9-4 0 15,1-2 0-15,-1 4 0 16,-6-2 0-16,-3 4 0 15,-9 11 0-15,-8 0 0 16,-2 5 0-16,-2 1 0 16,0 2 0-16,4 3 0 15,3-3 0-15,4 0 0 16,1 5 0-16,0-3 0 16,-2-1 0-16,-6 2 0 15,0 2 0-15,-5-1 0 16,1 2 0-16,3 1 0 15,2-4 0-15,5 0 0 16,-1 3 0-16,2-4 0 16,3 2 0-16,-2 4 0 15,-3-3 0-15,-3 0 0 16,-2 2 0-16,0-1 0 16,0-1 0-1,1 1 0-15,5-3 0 16,2 2 0-16,3-3 0 0,-2 1 0 15,-2-1 0 1,-3 1 0-16,-4-1 0 16,-6-1 0-16,0-1 0 15,-5 3 0-15,0 0 0 16,-4 1 0-16,-2 2 0 16,0 2 0-16,-2 0 0 15,-5 1 0-15,1 0 0 16,-3-1 0-16,-5-2 0 15,-4-3 0-15,-3-1 0 16,0-3 0-16,-4 1 0 16,-2-4 0-16,-1 2 0 15,1 0 0-15,-3 0 0 16,-3 2 0-16,-2-2 0 16,-9 0 0-16,-2 2 0 15,-5-1 0-15,-3-1 0 16,0 2 0-16,1-2 0 15,2 0 0-15,4 2 0 16,-1 0 0-16,2 0 0 16,2 0 0-16,-2 1 0 15,-2 0 0-15,0-2 0 16,-9 2 0-16,3 1-350 16,-9 6-1218-1,-23 1 0-15,-28-7 0 0,-53-17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531.16821" units="1/cm"/>
          <inkml:channelProperty channel="Y" name="resolution" value="2391.7517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2-07T12:41:19.5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2768 5510 8191 0,'0'-7'0'16,"0"2"0"-16,2 1 0 15,-2-3 0-15,0 1 0 16,0 6 0-16,0 0 0 15,0-1 0-15,-3 1 0 16,-9 10 0-16,-12 10 0 16,-14 16 0-16,-13 12 0 15,-11 18 0-15,0-3 0 16,7 3 0-16,9-13 0 16,15-8-90-16,13-10-272 15,13-17-1185-15</inkml:trace>
  <inkml:trace contextRef="#ctx0" brushRef="#br0" timeOffset="367.8">2747 5385 7800 0,'0'-2'39'0,"0"-3"0"15,0 3 0-15,0 0 0 16,0 6 0-16,0 19 0 15,0 17 0-15,0 20 0 16,-4 15 0-16,1 9 1 16,3-2-40-16,3-9 0 15,1-12 0-15,1-16 0 16,4-16 0-16,-2-11 0 16,8-17 0-16,11-15 0 15,8-18 0-15,6-21 0 16,9-16 0-16,-2-16 0 15,-6 0 0-15,-2 6 0 16,-14 18 0-16,-8 15 0 16,-9 17 0-16,-5 11 0 15,-5 10 0-15,2 6-272 16,0 4-218-16,-1-7-995 16,-4 18 0-16,-10-1 0 15,-2-1 0-15</inkml:trace>
  <inkml:trace contextRef="#ctx0" brushRef="#br0" timeOffset="1541.1">2127 5467 5684 0,'0'-2'79'0,"3"-4"152"16,-3 0 19-1,0 0 1-15,0-2 0 16,0 4-1-16,0 3 1 15,0 1 0-15,-7-1-1 16,-10 5 1-16,-19 10-80 16,-15 4-150-16,-14 11-21 15,-6 4 0-15,-4 6 0 16,6-3 0-16,10-1 0 16,15-6 0-16,14-8 0 15,11-4 0-15,12-9 0 16,9-2 0-16,6-1 0 15,8 3 0-15,7 5 0 16,10 1 0-16,10 4 0 16,3 1 0-16,0-3 0 15,0 1 0-15,-3-3 0 16,-5-3 0-16,-10-3 0 16,-11-3 0-16,-5-2 0 15,-8 0 0-15,-2-2 0 16,-2-1-48-16,0 3-295 15,3 3-1217-15,2-5 0 16,1 2 0-16</inkml:trace>
  <inkml:trace contextRef="#ctx0" brushRef="#br0" timeOffset="2336.44">3384 5651 5716 0,'2'-6'79'0,"-1"0"72"15,-1 0 46-15,0 0-13 16,2 2 30-16,-7 9 34 0,-9 15-1 16,-8 12 1-1,-8 11-1-15,-5 13 1 16,2 6-80-16,7-5-72 15,7-5-45-15,11-11 12 16,5-11-29-16,2-11-34 16,1-6 0-16,3-9 0 15,6-5 0-15,7-9 0 16,7-8 0-16,0-7 0 16,5-5 0-16,-8-3 0 15,-8 0 0-15,-7 6 0 16,-3 4 0-16,-5 7 0 15,-6 1 0-15,0 8 0 16,-2 3 0-16,-8 1 0 16,1 3 0-16,0 6-102 15,3 4-239-15,57 6-1208 16,-45 5 0-16,3 0 0 16,12-6 0-16</inkml:trace>
  <inkml:trace contextRef="#ctx0" brushRef="#br0" timeOffset="2498.98">3589 5872 8191 0,'0'-2'0'15,"0"1"0"-15,0 0 0 16,0-1 0-16,0 1-30 16,0 2-348-16,10 6-359 15,-5 0-672-15,-4-4 0 16,-2 0 0-16,1-6 0 15</inkml:trace>
  <inkml:trace contextRef="#ctx0" brushRef="#br0" timeOffset="3022.1">4255 5663 7632 0,'0'0'35'0,"0"0"11"0,6 0 10 15,13-3 0-15,24-1 0 16,17-3 0 0,20-3-43-16,7-3-171 15,-2 0-97-15,-18 5-99 16,-16 0-292-16,-23-33-661 15,-21 27 0-15,-23 0 0 16,-16-4 0-16</inkml:trace>
  <inkml:trace contextRef="#ctx0" brushRef="#br0" timeOffset="3240.58">4480 5326 5216 0,'-3'-7'45'15,"3"3"23"-15,0 1 54 16,0 1 176-16,6 7-1 15,1 17 1-15,1 8-1 16,-2 13 1-16,-6 14-1 16,-9 7 1-16,-3 3-114 15,-3 4-206-15,1-5-192 16,5-2-368-16,2-22-798 16,12-3 0-16,5-16 0 15</inkml:trace>
  <inkml:trace contextRef="#ctx0" brushRef="#br0" timeOffset="3608.86">4972 5535 7372 0,'1'-4'81'0,"-1"1"1"0,-1-2 0 15,-5 6 0-15,-9 6 0 16,-11 17 0-16,-5 10 0 15,-7 17 0-15,2 6 0 16,7 5 0-16,10-2-82 16,7-3-26-16,9-12-15 15,6-10-6-15,6-11 0 16,1-8 28-16,5-11 19 16,5-9 0-16,0-7 0 15,-1-10 0-15,-5-5 0 16,-1-8 25-1,-12-1 16-15,-2-2 6 16,-9 6 0-16,-2 6-27 16,-5 7-20-16,-6 7 0 15,-1 11-203-15,2 7-159 16,10 9-327-16,-2 3-698 16,10 3 0-16,5-8 0 15,9-3 0-15</inkml:trace>
  <inkml:trace contextRef="#ctx0" brushRef="#br0" timeOffset="3745.56">5138 5851 8191 0,'1'0'0'0,"1"0"0"16,-2 0 0-16,0 0 0 16,1 1-254-16,-2 5-250 15,5-23-982-15,-4 17 0 16,4 0 0-16,-1-9 0 15</inkml:trace>
  <inkml:trace contextRef="#ctx0" brushRef="#br0" timeOffset="4209.1">6125 5456 8191 0,'2'-3'0'16,"-1"-1"0"-16,-1 2 0 15,0-3 0-15,-6 7 0 16,-12 10 0-16,-14 12 0 15,-11 8 0-15,-16 14 0 16,-7 5 0-16,-2 6-121 16,1-1-153-16,9-1-164 15,10-9-1033 1,12-11 0-16,15-13 0 16,13-19 0-16</inkml:trace>
  <inkml:trace contextRef="#ctx0" brushRef="#br0" timeOffset="4409.26">5731 5485 8191 0,'0'-4'0'16,"0"0"0"-16,0 0 0 15,4 4 0-15,5 5 0 16,8 16 0-16,13 8 0 16,9 8 0-16,9 7 0 15,5 2 0-15,-6-4-20 16,-7-2-263-16,-9-3-165 15,-3-3-273-15,-16-9-622 16,-2-7 0-16,-2-10 0 16,-2-10 0-16</inkml:trace>
  <inkml:trace contextRef="#ctx0" brushRef="#br0" timeOffset="4820.14">6450 5605 5804 0,'1'-4'28'0,"-1"1"61"15,0-1 40-15,-1 1 48 16,-5 4 52-16,-7 8 10 16,-8 9 0-16,-2 9-1 15,-6 11 1-15,4 5 0 16,2 4-29-16,11-2-60 15,6-5-40-15,4-9-49 16,4-5-51-16,4-8-10 16,2-9 0-16,8-6 0 15,2-10 0-15,8-4 0 16,-4-10 0-16,-3-5 0 16,-5-4 0-16,-9 2 0 15,-4-1 0-15,-4 6 0 16,-6 5 0-16,-4 6 0 15,1 6 0-15,-6 2-26 16,4 6-202-16,2 5-127 16,6 4-176-16,26-4-879 15,-17 4 0-15,9-7 0 16,9-5 0-16</inkml:trace>
  <inkml:trace contextRef="#ctx0" brushRef="#br0" timeOffset="5208.7">6711 5433 5912 0,'0'-2'8'0,"0"1"4"16,3-1 97-16,14 4 51 16,10 2 25-16,13 4 5 15,11 5 2-15,2-1 0 16,-7 6 1-16,-10-2 16 16,-10 3 10-16,-15-1-3 15,-10 4-97-15,-13 5-51 16,-12 2-26-16,-12 3-3 15,-12 4-4-15,-14 2 1 16,-1 3-1-16,3 1-242 16,5 5-253-16,15-13-1040 15,13 12 0-15,16-10 0 16,14-12 0-16</inkml:trace>
  <inkml:trace contextRef="#ctx0" brushRef="#br0" timeOffset="5340.58">7489 5994 8191 0,'0'0'0'16,"2"0"0"-16,0 0 0 15,-1 2 0-15,-1 2-272 16,74 6-1311-16,-74 4 0 16,-4-8 0-16,-9-5 0 15</inkml:trace>
  <inkml:trace contextRef="#ctx0" brushRef="#br0" timeOffset="14462.44">12954 4374 7092 0,'0'-7'109'16,"2"2"1"-16,-2-4 0 16,0 3 0-16,0-1 0 15,1 5 0-15,-2 2 0 16,-9 0 0-16,-15 6 0 15,-19 6 0-15,-20 10-110 16,-13 5 0-16,-9 8 0 16,6-2 0-16,11-1 0 15,21-4 0-15,7-6 0 16,24-3 0-16,9-1 0 16,13-4 0-16,9 3 0 15,15-2 0-15,12 1 0 16,13-3 0-16,10-4 0 15,3-4 0-15,-9-3 0 16,-8-2 0-16,-12 0-2 16,-11-3-232-16,-11 0-165 15,5 3-371 1,-15-7-587-16,-1-1 0 16,-1-4 0-16,-2-4 0 15</inkml:trace>
  <inkml:trace contextRef="#ctx0" brushRef="#br0" timeOffset="14678.59">13175 4351 5824 0,'0'-4'22'16,"0"-1"-2"-16,0 5 50 16,-7 2 89-16,-7 9 27 15,-7 15 1-15,-11 10 8 16,-12 13-64-16,0 5-119 15,-3 3-75-15,3-3-162 16,10 1-231-16,8-37-756 16,11 12 0-16,12-17 0 15,9-16 0-15</inkml:trace>
  <inkml:trace contextRef="#ctx0" brushRef="#br0" timeOffset="15022.25">13151 4340 5820 0,'0'-5'30'15,"0"0"-6"-15,0 1 110 16,0 6 103-16,-3 10 0 16,-1 21 0-16,-5 11 0 15,-3 17 0-15,1 2 0 16,3-2 0-16,5-9-30 16,3-8 6-16,3-16-109 15,4-8-104-15,0-11 0 16,10-9 0-16,10-13 0 15,7-14 0-15,10-11 0 16,12-13 0-16,5-16 0 16,-2-5 0-16,0 2 0 15,-12 5 0-15,-17 18 0 16,-11 14 0-16,-13 14-74 16,-6 13-245-16,-1 8-144 15,1 9-349-15,-9 9-492 16,-6-1 0-16,1 2 0 15,-1 3 0-15</inkml:trace>
  <inkml:trace contextRef="#ctx0" brushRef="#br0" timeOffset="15746.68">13565 4594 4556 0,'0'0'59'0,"0"-2"38"16,0 2 10-16,0 0 12 16,0 0 4-16,0 0 31 15,3 0 36 1,-1 5 49-16,1 4 61 16,-2 5 41-16,1 10-37 15,-2 4-38-15,-6 3-9 16,-2 3-12-16,-1-5-5 15,0 3-31-15,0-7-61 16,2-6-56-16,4-6-38 16,1-3-31-16,2-6-23 15,2-4 0-15,2-8 0 16,5-7 0-16,2-6-13 16,8-4-26-16,3-6 27 15,-3 5-10-15,-4 5-38 16,-3 6-16-16,-1 6 0 15,-3 5-3-15,1 3-47 16,4 1-85-16,5 0-5 16,-3 0 20-16,7-2-1 15,2-3 19-15,0-1 18 16,-2-7 28-16,-1-3 57 16,-4-2 57-16,-3 4 85 15,-8 1 111-15,-3 5 29 16,0 2 5-16,-3 6 23 15,0 3-3-15,0 7-2 16,-3 4-22-16,0 5-57 16,0 8-54-16,3-2-39 15,-3-3-25-15,3-2-110 16,2-2-201-16,-1-3-248 16,13-82-926-16,10 70 0 15,8-6 0-15,8-12 0 16</inkml:trace>
  <inkml:trace contextRef="#ctx0" brushRef="#br0" timeOffset="15895.97">14310 4821 8191 0,'0'0'0'16,"2"2"0"-16,-2 3 0 15,1-3 0-15,4 4-254 16,3 1-272-16,8-40-956 15,2 36 0-15,-1-1 0 16,0-9 0-16</inkml:trace>
  <inkml:trace contextRef="#ctx0" brushRef="#br0" timeOffset="16119.99">14815 4592 7628 0,'0'-5'56'0,"3"1"0"16,8-2 0-16,14 2 1 15,23-3-1-15,20 1 0 16,17 2-18-16,7 3-188 16,-5-3-127-16,-17 4-160 0,-21-7-990 15,-26 4 0 1,-24-5 0-16,-21-5 0 15</inkml:trace>
  <inkml:trace contextRef="#ctx0" brushRef="#br0" timeOffset="16291.84">15081 4255 4916 0,'0'0'38'16,"1"1"67"-16,4 15 108 15,0 9 101-15,-2 13 13 16,0 21 1-16,-5 9-80 15,-10 11-186-15,-6 3-170 16,17 2-1180-16,-26-11 0 16,4-10 0-16,3-16 0 15</inkml:trace>
  <inkml:trace contextRef="#ctx0" brushRef="#br0" timeOffset="16945.7">15378 4721 4500 0,'0'-2'48'0,"0"-2"17"15,0 1 24-15,0-1 11 16,0 0 24-16,0 1 22 15,0 0 15-15,0-1 4 16,0 3 41-16,2 1 15 16,0 2-29-1,-1 6-1-15,1 5-6 16,-1 8 6-16,-2 3-24 0,-4 9-9 16,0-2-35-16,-1 2-92 15,-1 1-84-15,1-8-21 16,3-5-8-16,3-7 49 15,0-9-4-15,6-9-22 16,4-5 4 0,9-12-13-16,1-3-12 15,5-9 37-15,5-6 43 16,-6 1 6-16,-6 9-19 16,-4 6-73-16,-5 10-11 15,-6 9 14-15,4 5 1 16,0 4 0-16,2 5 25 15,4-1 30-15,-1 0-4 16,-1-2 5-16,2-1 10 16,6-6 23-16,-2-3 13 15,-3-6 57-15,2 3 42 16,-5-2 39-16,-9 0 21 16,-2 4 32-16,0 3 4 15,0 1 28-15,0 3-5 16,0 3-12-16,0 4-50 15,1 3-254-15,2 5-198 16,18 6-422-16,-4-6-642 16,5-6 0-16,7-5 0 15,6-3 0-15</inkml:trace>
  <inkml:trace contextRef="#ctx0" brushRef="#br0" timeOffset="17057.98">15953 4844 8191 0,'1'0'0'16,"-1"0"0"-16,2 0 0 15,-2 0 0-15,1 0-286 16,9 7-457-16,1-4-689 16,8-2 0-16,0-3 0 15,11-9 0-15</inkml:trace>
  <inkml:trace contextRef="#ctx0" brushRef="#br0" timeOffset="17301.14">17075 4352 8191 0,'0'-4'0'0,"0"-2"0"16,-2 4 0-16,-8 4 0 16,-6 7 0-16,-16 16 0 15,-18 14 0 1,-11 8 0-16,-12 12 0 15,-5 1 0-15,1 3-241 16,5-9-245-16,9-12-1006 16,16-2 0-16,13-15 0 0,13-17 0 15</inkml:trace>
  <inkml:trace contextRef="#ctx0" brushRef="#br0" timeOffset="17487.64">16494 4415 8191 0,'0'-5'0'0,"3"4"0"16,-3-2 0-16,6 12 0 16,8 10 0-16,13 16 0 15,13 8 0-15,14 8 0 16,3-2 0-16,-3-2-235 16,-9-5-197-16,12-9-1072 15,-37-6 0-15,-10-8 0 16,-4-12 0-16</inkml:trace>
  <inkml:trace contextRef="#ctx0" brushRef="#br0" timeOffset="18139.79">17141 4675 4252 0,'0'-5'53'16,"0"2"18"-16,0-2 19 16,0-1 36-16,0 4 22 15,0 2 10-15,4 2 20 16,-4 9 15-16,-4 8 42 15,1 3 24-15,-7 13-43 16,3 1-23-16,-4 4-75 16,2-4-88-16,6-3-48 15,2-8-4-15,1-9 4 16,1-9-8-16,5-5-41 16,4-9-22-16,4-7 0 15,6-3 7 1,4-9 55-16,-3-5 48 0,-2 0 25 15,-1 5-10-15,-6 5-31 16,-4 6-11-16,-3 8-4 16,0 4-4-16,0 1-15 15,3 4-17-15,-1 1-9 16,-2 1-18-16,2-1-6 16,-1 2 8-16,0-4 38 15,3-1 21-15,2-1 26 16,-2-4 29-16,-2 2 23 15,0-1 23 1,-4 3 83-16,1-1 84 16,0 6 39-16,4 2-3 15,1 2-29-15,1 3-19 16,-4 3-123-16,1-3-164 16,-3 2-91-16,1-3-114 15,-1-12-1150-15,3 4 0 16,0-7 0-16,5-6 0 15</inkml:trace>
  <inkml:trace contextRef="#ctx0" brushRef="#br0" timeOffset="18496.84">17649 4226 6308 0,'0'0'25'15,"6"2"84"-15,7 7 50 16,14 3 13-16,14 8 14 16,16 6 2-16,10 7 0 15,0-2 1-15,-2 0-1 16,-15-4 0-1,-17 0-25-15,-14-6-84 0,-13-2-49 16,-16-2-14-16,-14 2-13 16,-17 2-3-16,-10 4 0 15,-12 3 0 1,-5 4 0-16,7-2 0 16,4 7-199-16,10 4-226 0,12-7-1088 15,9 8 0-15,14-8 0 16,17-11 0-16</inkml:trace>
  <inkml:trace contextRef="#ctx0" brushRef="#br0" timeOffset="18660.03">18532 5162 8160 0,'2'1'3'0,"-1"0"-1"16,-1 4-108-16,0-1-197 15,40 6-506-15,-46-2-580 16,-7-5 0-16,-1-5 0 16,-10-7 0-16</inkml:trace>
  <inkml:trace contextRef="#ctx0" brushRef="#br0" timeOffset="28841">8976 5460 4112 0,'0'-4'71'16,"0"1"41"-16,0-5 38 15,0 1 30-15,0-1 22 16,0 4 23-16,0-1 25 16,0 3 32-16,1-1 48 15,-1 2 35-15,2 0-28 16,-2-1-41 0,0 2-39-16,0 0-28 15,0 0-24-15,-2 0-22 16,-2 0-25-16,-4 0-32 15,-5 3-48-15,-11 3-35 16,-9 6-43-16,-8 4 0 16,-9 4 0-16,-2 3 0 15,-4 4 0-15,2-4 0 16,7 2 0-16,8-4 0 16,12-4 0-16,10-7 0 15,7-3 0-15,10-3 0 16,0-3 0-16,0 0 0 15,4 2 0-15,7 1 0 16,5 6 0-16,11 1 0 16,10 5 0-16,1 0 0 15,8 4 0-15,-5-5 0 16,-1 2 0-16,-4-4 0 16,-7-4 0-16,-7 0 0 15,-8-3 0-15,-5-2 0 16,-2-1 0-16,-4-2 0 15,-3-1 0-15,2 0 0 16,-2 0 0-16,0 0 0 16,0 2-30-16,0 2-238 15,0 4-204-15,-2-2-1012 16,-5 4 0-16,-2-6 0 16,0-4 0-16</inkml:trace>
  <inkml:trace contextRef="#ctx0" brushRef="#br0" timeOffset="31376.5">9337 5289 4776 0,'0'-5'57'0,"4"-3"10"15,-1-2 3-15,4-8 4 16,5-2 4-16,3-2 5 16,-6-1 14-16,-2 2 34 15,-4 1 66-15,-4 3 33 16,-5 5-22-16,-6 5-6 16,-9 3 6-16,-3 7 1 15,-6 8 12-15,-2 4-5 16,3 14-17-16,6 2-35 15,7 0-88-15,7-2-127 16,6 1-121-16,3-2-73 16,3-4-88-16,-2-4-38 15,3-4-19-15,-3-4 3 16,-2-8 4-16,-4-1 5 16,-5-3 46-16,-3-3 137 15,0-1 124-15,-2 0 97 16,6 0 87-16,3 0 33 15,0 1 19-15,6 4 8 16,3 6 23-16,1 4 9 16,4 7-5-16,-1 7 10 15,7 7-5-15,-1 4 17 16,-3 8 32-16,-2 1 21 16,-2 3-8-16,-2 0-11 15,-3 4-22-15,-1-8-15 16,-1 2-19-16,-1-10-52 15,0-2-34-15,2-8-45 16,-1-4-40 0,-1-7-19-16,-1-6-10 0,3-1 0 15,-1-7 0-15,-1 1-36 16,-3 0-174 0,-1-2-99-16,-4 0-148 15,9 0-312-15,-8-5-513 16,-2-3 0-16,7-7 0 0</inkml:trace>
  <inkml:trace contextRef="#ctx0" brushRef="#br0" timeOffset="33432.98">9560 5427 5808 0,'0'-6'199'16,"-2"2"39"-16,1-1 0 15,1 1 1-15,-3-3-1 16,3 4 0 0,6 2 1-16,6 1-1 15,13 0 0-15,18 0 0 16,8-3-198-16,7 1-40 15,-1 0 0-15,-13-3 0 16,-10 5-220-16,-15-1-57 16,-11 2-212-16,-10-1-952 15,-17 7 0-15,-16-2 0 16</inkml:trace>
  <inkml:trace contextRef="#ctx0" brushRef="#br0" timeOffset="33701.31">9566 5430 4548 0,'0'1'7'0,"0"1"37"16,0 3 42-16,0 8 18 15,-3 8 8-15,1 6 18 16,-5 12 20-16,-2 6 41 16,0 0 61-16,-5 3 44 15,7-8 22-15,4-5-26 16,1-3-40-16,2-9-8 15,6-6-8-15,8-6-21 16,4-4-71-16,7-7-208 16,12-4-197-16,-1-3-240 15,4-18-858-15,-8 1 0 16,-8-2 0-16</inkml:trace>
  <inkml:trace contextRef="#ctx0" brushRef="#br0" timeOffset="34363.3">10075 5455 5612 0,'0'-2'63'16,"0"-2"57"-16,-6 3 63 15,-4 4 49-15,-6 6 10 16,-2 9 9-16,-5 14 1 15,10 0 3-15,2 9-3 16,11-5-3-16,11-3-64 16,7-9-53-16,6-8-57 15,4-9-49-15,3-4-10 16,-6-9-10-16,-3-6 0 16,-8-5-3-16,-6-6 3 15,-5-8 3-15,-6 1 1 16,-5-5-4-16,-6 4-6 15,0 3 0-15,-6 6 0 16,5 8 0-16,-1 5-93 16,7 6-187-16,2 4-156 15,4 6-209-15,13-9-702 16,-7 8 0-16,7-6 0 16,5 0 0-16</inkml:trace>
  <inkml:trace contextRef="#ctx0" brushRef="#br0" timeOffset="34734.11">10195 5283 5576 0,'0'-2'42'0,"0"-3"-9"15,6 2 5-15,12-3 3 16,11-3 2-16,8 2 2 15,10 0 5-15,-3 3 19 16,-10 1 30-16,-5 3 98 16,-10 7 22-16,-8 11 9 15,-5 9-4-15,-3 14-4 16,0 10-1-16,-6 7-2 16,0-1-6-16,-1 2-18 15,-1-5-31-15,-4-3-97 16,-1-5-65-1,-3-1 0-15,0-9 0 0,-2-4 0 16,-5-5 0 0,4-5 0-16,-5-9 0 0,-8-1-61 15,-3-7-215-15,5 0-202 16,1-10-997-16,9 5 0 16,7-5 0-16,10-5 0 15</inkml:trace>
  <inkml:trace contextRef="#ctx0" brushRef="#br0" timeOffset="34880.18">10860 5819 7628 0,'0'0'56'0,"0"0"0"0,0 0 0 16,0 4-110-16,0 3-223 15,9 4-391-15,-4 2-691 16,-3-5 0-16,-2-4 0 15,0-6 0-15</inkml:trace>
  <inkml:trace contextRef="#ctx0" brushRef="#br0" timeOffset="35361.72">11163 5415 5916 0,'0'-3'18'0,"0"-1"36"16,7-1 91-16,16-1 68 16,13-1 13-16,12 0 2 15,20 1-1-15,3-2-9 16,-3 6-182-16,-11 1-111 16,-15 4-149-16,-7 1-343 15,-24 0-716-15,-18-3 0 16,-20 2 0-16</inkml:trace>
  <inkml:trace contextRef="#ctx0" brushRef="#br0" timeOffset="35632.78">11276 5397 5496 0,'0'0'8'0,"0"1"31"15,0 6 33-15,0 5 36 16,0 8 28-16,0 6 13 15,-2 3 40-15,-1 7 62 16,-3 1 18-16,-1 3 1 16,-2-6-9-16,4 0-30 15,4-5-34-15,1-1-36 16,6-10-27-16,7 0-14 16,8-4-83-16,7-4-289 15,7-3-218-15,5-14-1011 16,-10 4 0-16,-6-10 0 15,-7-6 0-15</inkml:trace>
  <inkml:trace contextRef="#ctx0" brushRef="#br0" timeOffset="36110.4">11711 5473 5612 0,'0'0'3'0,"0"0"8"16,7 0 41-16,8 0 67 15,9 1 24-15,7 5 0 0,5 1 4 16,-3 1-19 0,-9 5-56-16,-9-2-24 15,-8 1-20-15,-8 4-30 16,-9 3-50-16,-6 0-68 16,-8 2-22-16,-3-3 6 15,0 0 24-15,2-4 40 16,6-4 76-16,9-3 20 15,3-2 10-15,7-2 38 16,7 0 34-16,9 0 6 16,12 1 6-16,11-4-58 15,10-6-103-15,5 5-150 16,-4-5-288-16,-6-8-655 16,-13-2 0-16,-9-6 0 15,-11-9 0-15</inkml:trace>
  <inkml:trace contextRef="#ctx0" brushRef="#br0" timeOffset="36489.3">12088 5285 6340 0,'0'-5'54'16,"0"1"0"-16,7-1 21 15,6 0 13-15,10-3 3 16,5 8 3-16,5 0 6 16,-2 5 0-16,-7 6 29 15,0 6 36-15,-12 7-34 16,-3 10 1-16,0 7-23 16,-9 4-12-16,-2 3-3 15,0 0-2-15,2-2-7 16,-7-4 0-16,1-3-29 15,-1-5-36-15,1-4-20 16,-5-4 0-16,5-8 0 16,-6-1 0-16,2-2 0 15,-7-2 0-15,-6-5 0 16,-4-1-244-16,-1-1-203 16,1-2-1053-16,-2 4 0 15,11-2 0-15</inkml:trace>
  <inkml:trace contextRef="#ctx0" brushRef="#br0" timeOffset="36651.4">12672 5815 8191 0,'4'0'0'0,"-4"-3"0"15,1 3 0-15,1-1-65 16,-1 1-255-16,2 4-239 15,2-26-890-15,-1 22 0 16,3-9 0-16,-3-3 0 16</inkml:trace>
  <inkml:trace contextRef="#ctx0" brushRef="#br0" timeOffset="36931.5">12935 5360 6112 0,'0'-1'54'16,"0"0"0"-16,4 1 40 0,13-2 101 16,16 1 13-16,19-1 0 15,18 0 0-15,7-1 0 16,-2-1 0-16,-14 1-80 15,-18 2-198-15,-18-1-80 16,-16 5-204-16,-9-3-1066 16,-20 5 0-16,-11 0 0 15,-14 0 0-15</inkml:trace>
  <inkml:trace contextRef="#ctx0" brushRef="#br0" timeOffset="37185.8">13016 5401 5860 0,'0'1'22'15,"-3"-1"0"-15,3 1 47 16,0 4 122-16,-2 8 16 16,2 4 26-16,-3 12 0 15,-6 6 0-15,-1 10 1 16,-7 0-1-16,1 7-23 16,1-5 2-1,6-3-49-15,4-7-120 16,2-4-17-16,7-12-26 15,7-3 0-15,7-7-36 16,8-2-223-16,11-7-209 0,7-17-1017 16,-4 6 0-1,-6-7 0-15,-4-5 0 16</inkml:trace>
  <inkml:trace contextRef="#ctx0" brushRef="#br0" timeOffset="37692.67">13472 5419 6416 0,'0'-3'24'0,"0"1"-16"15,0 0-13-15,0 0 1 16,0 2 5-16,-2 7-24 15,-5 4-14-15,-5 8-3 16,-11 1 4-16,-4 5 2 16,0 0-12-16,4-4 39 15,5-6 12-15,9-1 0 16,8-1-6-16,8-5 34 16,16-1 12-16,16 1-51 15,18-6-54-15,16-2-58 16,6 1-38-16,-3-4-121 15,-8 3-116 1,-14-5-199-16,-27-5-348 16,-20 0 0-16,-17-3 0 15,-24-6 0-15</inkml:trace>
  <inkml:trace contextRef="#ctx0" brushRef="#br0" timeOffset="37853.78">13573 5405 4204 0,'0'-7'75'0,"0"1"19"0,-2 2 5 16,2-1 61-1,0 0 54-15,2 15 54 0,-1 10 54 16,1 7 25-16,-2 10 6 16,-2 11-7-16,-7 2-238 15,-3 3-135 1,3-3-162-16,-6-4-108 16,8-48-918-16,7 22 0 15,10-15 0-15,4-17 0 16</inkml:trace>
  <inkml:trace contextRef="#ctx0" brushRef="#br0" timeOffset="38239.75">13854 5283 5284 0,'2'-7'24'15,"-1"5"8"1,5-2 50-16,8 1 73 0,3 2 18 16,6 8 22-16,6 5 28 15,6 11 6 1,-7 6 16-16,-4 10 13 16,-5 6 6-16,-9 7-6 15,-7 3-49-15,-6-2-74 16,-3-3-16-16,-5-3-24 15,2-8-27-15,-3-3-6 16,0-9-17-16,3-6-12 16,-6-7-30-16,-1-3-3 15,-12-5-36-15,-8-4-191 16,-9 1-108-16,6 1-170 16,0-1-912-16,6 0 0 15,12-3 0-15,10-5 0 16</inkml:trace>
  <inkml:trace contextRef="#ctx0" brushRef="#br0" timeOffset="39591.53">14225 5080 5016 0,'3'-9'90'15,"-3"1"104"-15,0-2 57 16,0-1 10-16,6 2 54 16,2 7 2-16,5 9 1 15,4 4-1-15,0 7 1 16,-2 11-1-16,-6 5-89 16,-6 7-199-16,-6 3-159 15,-4 3-35-15,-7-6-64 16,4 1-5-16,-8-4-7 15,6-5-1-15,-2-2 1 16,7 0-5 0,4-1 1-16,3 4 92 15,0-2 100-15,6 4 26 16,-2 5 15-16,5 0 8 16,0 2 27-16,-1-1 63 15,0-1 67-15,-3-5 71 16,-2 0 20-16,-3-1 4 15,-1-4 1-15,-2 2-1 16,-6-5-3-16,3-2-7 16,-2-7-218-16,-1 3-234 15,9-3-450-15,-3-5-705 16,3-7 0-16,4-8 0 16,13-12 0-16</inkml:trace>
  <inkml:trace contextRef="#ctx0" brushRef="#br0" timeOffset="39733.25">14641 5973 8191 0,'0'0'0'15,"0"-4"0"-15,0 3 0 16,0-2-10-16,3 3-373 16,-3 0-1176-16,3-7 0 15,-3-1 0-15,0-8 0 0</inkml:trace>
  <inkml:trace contextRef="#ctx0" brushRef="#br0" timeOffset="40080.35">14860 5484 5944 0,'0'-3'32'16,"0"2"-3"-16,0-2 26 16,9 2 99-16,13-2 50 15,14 3 7-15,18-1 10 16,13 1 4-16,7 0-2 15,-6 0 0-15,-10 0-89 16,-8 0-112-16,-17 0-99 16,-14 0-234-16,-13 0-394 15,-12 0-611-15,-16-3 0 16,-11-1 0-16,-11-6 0 16</inkml:trace>
  <inkml:trace contextRef="#ctx0" brushRef="#br0" timeOffset="40261.05">15012 5258 7004 0,'0'-3'74'0,"0"0"8"0,0-1 37 16,0 4-1-16,7 7 1 15,4 12 0-15,1 16-1 16,-3 12 1-16,-3 13 0 16,-8 5-195-16,-8 7-242 15,-4 1-305 1,-2-43-771-16,2 24 0 15,8-13 0-15,9-19 0 16</inkml:trace>
  <inkml:trace contextRef="#ctx0" brushRef="#br0" timeOffset="40736.43">15463 5510 5032 0,'0'-4'45'0,"0"1"19"0,-6 2 25 15,-6 1 18-15,-6 8 22 16,-4 5 28-16,-7 8 28 15,3 6 32-15,1 8 9 16,4 5-2-16,1-1-39 16,14-4-9-16,2-4-14 15,2-10 8-15,5-9 17 16,3-5-28-16,11-4-28 16,-1-6-32-16,8-8-10 15,0-2 3-15,2-6-7 16,-14-9-9-16,-3-1-11 15,-5 1-25-15,-2-1-40 16,-9 8-20 0,-5 7-111-16,-2 7-115 15,-6 9-131-15,6 5-201 16,1-9-789-16,9 16 0 16,5 0 0-16,9-4 0 0</inkml:trace>
  <inkml:trace contextRef="#ctx0" brushRef="#br0" timeOffset="40837.15">15575 5709 7028 0,'0'0'116'16,"0"0"0"-16,0 0 0 15,0 0-136-15,0 1-289 0,3-2-1100 16,0 1 0-16,4-4 0 16,5-3 0-1</inkml:trace>
  <inkml:trace contextRef="#ctx0" brushRef="#br0" timeOffset="41104.83">16401 5484 7008 0,'0'-4'68'16,"0"0"8"-16,0 0-17 15,0-1 0-15,-2 5 30 16,-8 6 20-16,-8 11-20 16,-19 7-112-16,-13 13-103 15,-20 6-85-15,-8 4-169 16,1 3-198-16,10-32-669 16,11 17 0-16,15-12 0 15,25-11 0-15</inkml:trace>
  <inkml:trace contextRef="#ctx0" brushRef="#br0" timeOffset="41296.57">16004 5478 8191 0,'0'-4'0'0,"0"3"0"16,6 2 0-16,7 10 0 15,14 7 0-15,12 14 0 16,11 9 0-16,7 6-123 15,-3 2-215-15,2-1-358 16,-17-6-710-16,-9-7 0 16,-10-14 0-16,7-11 0 15</inkml:trace>
  <inkml:trace contextRef="#ctx0" brushRef="#br0" timeOffset="41681.51">16937 5649 6064 0,'-2'-4'60'0,"-4"0"0"16,-5 3 15-16,-9 5 1 16,-7 4 8-16,-8 16 1 15,0 3 2-15,1 12 6 16,3 0-1-16,8 3-4 0,8-8-59 15,7-5 9 1,10-6 1-16,7-7 15 16,12-6 3-16,9-6 3 15,8-8 1-15,3-2 6 16,-3-7 15-16,-11-5 16 16,-8 0 3-16,-11-5 5 15,-8-2-10-15,-5 1-16 16,-12 6-19-16,-9 2-9 15,-4 8-10-15,-6 5-151 16,4 6-136-16,8 5-183 16,42 3-1013-16,-21-1 0 15,6-3 0-15</inkml:trace>
  <inkml:trace contextRef="#ctx0" brushRef="#br0" timeOffset="42035.94">17081 5469 4212 0,'0'-2'-4'0,"6"2"20"16,11-2 19-16,13 2 8 15,8 2 7-15,5 5 14 16,0 2 37 0,-9 3 41-16,-16 1 65 15,-9 1 122-15,-4-1 72 16,-13 7-19-16,-10 2-18 16,-4 4-10-16,-8 2-6 15,-10 4-14-15,4 2-37 16,-6 0-47-16,-2 1-316 15,7 4-345-15,5-43-1078 16,6 33 0-16,10-9 0 16,15-10 0-16</inkml:trace>
  <inkml:trace contextRef="#ctx0" brushRef="#br0" timeOffset="42199.86">17614 5955 8191 0,'0'0'0'16,"0"0"0"0,0 1 0-16,0 1 0 0,0 2-240 15,18 3-1350-15,-19-2 0 16,-8-1 0-16,-3-9 0 16</inkml:trace>
  <inkml:trace contextRef="#ctx0" brushRef="#br0" timeOffset="43636.86">18641 5456 5896 0,'0'-3'113'16,"0"-3"50"-16,0 0 48 15,0 0 18-15,0 1 1 16,0 3-1-16,0 1 1 15,-8 1-1 1,-13 4 1-16,-10 6-1 16,-13 5-113-16,-12 2-49 0,-5 4-48 15,2 1-19 1,3-4 0-16,9 0 0 16,13-3 0-16,11-2 0 15,13-4 0-15,10 0 0 16,13-1 0-16,10-1 0 15,10 2 0-15,12 2 0 16,6 0 0-16,5-2 0 16,-3 1 0-16,-5 0 0 15,-9-3 0-15,-9 1 0 16,-7-4 0-16,-7 2 0 16,-7-2-144-16,0 0-135 15,-4 5-156-15,2-12-1031 16,1 5 0-16,3-7 0 15,3-7 0-15</inkml:trace>
  <inkml:trace contextRef="#ctx0" brushRef="#br0" timeOffset="44829.56">19122 5227 4776 0,'0'-10'100'16,"0"-6"236"-16,2-2 5 16,1 1 1-16,5-7-1 15,2 8 1-15,-1 6-1 16,0 0 1-16,-3 3-1 16,-2 3 1-16,-4 1-146 15,-4 6-301-15,-11 8-100 16,-12 4-12-16,-8 10 0 15,-8 6-1-15,-5 8 3 16,8-4-1 0,13-1 1-16,12-4-1 0,9-3 46 15,17-3 68-15,10-2 96 16,9-5 12-16,8-1 3 16,5-2 0-16,-4 0-3 15,-7-4-1 1,-11 0 2-16,-12-3 58 0,-6 1 66 15,-10 3 36-15,-11 4 43 16,-4 6 1 0,-5 10-3-16,-3 5 1 15,2 8 1-15,5 5 0 16,2 4-1-16,6 1-59 16,4 2-66-16,4-6-37 15,4-4-47-15,0-4 0 0,3-9 0 16,-2-5 0-1,2-7 0-15,-1-6 0 16,1-4-179-16,0-3-155 16,13 2-413-16,-5-7-639 15,7-13 0-15,6-11 0 16,11-21 0-16</inkml:trace>
  <inkml:trace contextRef="#ctx0" brushRef="#br0" timeOffset="45016.18">19298 5428 8156 0,'0'-5'3'0,"5"-1"1"16,13-3-1-16,21 2 1 16,18-9-1-16,13 9-216 15,5 2-116-15,-12 1-128 16,-1 2-977-16,-39 4 0 15,-27-2 0-15,-19 3 0 16</inkml:trace>
  <inkml:trace contextRef="#ctx0" brushRef="#br0" timeOffset="45241.62">19348 5430 4304 0,'0'0'54'16,"0"0"33"-16,0 0 52 15,0 4 72-15,-3 3 103 16,3 7 75-16,0 7 0 15,-3 13-1-15,-3 5 1 16,0 11 0-16,-4 0-55 16,1 0-33-16,3-5-50 15,4-4-74-15,2-8-102 16,6-10-75-16,12-5-174 16,18-5-216-16,26-9-382 15,6-14-599-15,0-9 0 16,4-20 0-1</inkml:trace>
  <inkml:trace contextRef="#ctx0" brushRef="#br0" timeOffset="45534.84">19768 5528 5972 0,'-3'-5'134'0,"-12"4"88"16,-5 3 0-16,-4 8 0 16,-1 7 0-16,4 12-1 15,13 7 1-15,8 3 0 16,8-3 0-16,10-3 0 15,4-6-134-15,1-12-88 16,4-8 0-16,0-7 0 16,-6-10 0-1,3-5 0-15,-7-11 0 0,-2-2 0 16,-6-4-23-16,-6-3-28 16,-3 2-6-16,-3 4-65 15,-8 4-101 1,-2 11-77-16,-4 7-117 15,-4 10-167-15,5-8-698 0,2 11 0 16,0-3 0-16,3-1 0 16</inkml:trace>
  <inkml:trace contextRef="#ctx0" brushRef="#br0" timeOffset="45927.08">19973 5271 6264 0,'0'-4'134'0,"3"-1"-5"15,4-2 16-15,13 0-4 16,4-1 6-16,9 1-2 16,3 4-1-16,-6 0 4 15,-8 2 44-15,-8 8 1 16,-4 11-135-16,-7 11 6 15,-2 14-16-15,-4 14 4 16,-1 8-7-16,-3 2 3 16,4 2 0-16,-4-8-2 15,0-1-46-15,0-11 0 16,1-3 0-16,-4-11 0 16,1-5 0-16,1-6 0 15,-6-6 0-15,-3-6 0 16,-9-5 0-1,-4-1-222-15,-5-3-191 0,58 0-1098 16,-52-1 0 0,5-2 0-16,12-2 0 0</inkml:trace>
  <inkml:trace contextRef="#ctx0" brushRef="#br0" timeOffset="46085.35">20527 5908 8191 0,'0'0'0'16,"0"0"0"-16,0 0 0 16,0 0 0-16,0 3-271 15,3 7-303-15,0-1-895 16,-3 1 0-16,-2-4 0 16,-6-4 0-16</inkml:trace>
  <inkml:trace contextRef="#ctx0" brushRef="#br0" timeOffset="46534.99">21078 5376 5920 0,'0'-3'20'15,"0"-1"15"-15,10-1 52 16,14-1 57-16,23-1 14 16,22 2 3-16,20 0-14 15,6 2-133-15,-11 3-106 16,-21 2-132-1,-12 4-388-15,-38-1-539 16,-27 0 0-16,-25-1 0 16,-14-2 0-16</inkml:trace>
  <inkml:trace contextRef="#ctx0" brushRef="#br0" timeOffset="46796.71">21180 5366 4816 0,'0'0'23'16,"0"0"19"-16,0 1 72 15,0 6 61-15,0 7 80 16,0 6 70-16,3 13 12 16,-3 4 1-16,0 13-1 15,-5-1 1-15,-2 7-25 16,-2-5-17-16,0 2-73 16,1-5-60-16,4-3-81 15,7-11-68-15,6-5-14 16,8-6 0-16,8-5 0 15,5-6-184-15,8-8-194 16,18-4-366-16,-7-13-633 16,-2-8 0-16,-4-20 0 15</inkml:trace>
  <inkml:trace contextRef="#ctx0" brushRef="#br0" timeOffset="47250.44">21618 5465 5392 0,'3'-2'0'0,"5"2"21"15,11 2 18-15,10 2 5 16,7 3 2-16,2 2-5 16,-2 2-13-16,-11 1-15 15,-10-4-7-15,-9-2-12 16,-6 0-12-16,-9 1-67 15,-6 2-30-15,-3 2-21 16,-4 3-6-16,-1 0 3 16,2 0 13-16,7-1 16 15,2 1 9-15,7 3 13 16,3-3 14-16,5 1 55 16,6-4 21-16,6 0 23 15,8 3 7-15,5-3 14 16,7 2 13-16,3-1 18 15,-5 1 15-15,-8-6 10 16,-7 2 30-16,-10-4 32 16,-16-1 66-16,-16 5 8 15,-9 0 7-15,-15 4-8 16,-11 2-31-16,2 0-125 16,4-2-114-16,7-1-173 15,14-8-1034 1,15-2 0-16,7-14 0 0</inkml:trace>
  <inkml:trace contextRef="#ctx0" brushRef="#br0" timeOffset="47680.98">22019 5278 6016 0,'1'-2'25'16,"5"-3"33"-16,14 0 30 15,14-3 16-15,9 5 17 16,8 0 1-16,0 6 6 16,-6 5 50-16,-15 10 40 15,-9 9-1-15,-7 11-24 16,-8 10-34-16,-8 13-29 15,-1 3-17-15,-3 2-17 16,-3-2 0-16,0-4-6 16,-3-8-51-16,0-5-39 15,-4-8 0-15,3-5 0 16,-5-6 0-16,0-3 0 16,0-9 0-16,-3-4 0 15,0-1-4-15,-5-6-215 16,-1 0-165-16,3 1-338 15,-3-3-650-15,-1-6 0 16,6-6 0-16,9-6 0 16</inkml:trace>
  <inkml:trace contextRef="#ctx0" brushRef="#br0" timeOffset="48616.01">22500 4949 5180 0,'0'-3'30'15,"0"-1"5"-15,0 1 27 16,6 3 57-16,5 3 23 16,7 13 9-1,2 7 6-15,7 7-48 16,-5 4-56-16,-3 9-71 15,-11-1-105-15,-11 5-54 16,-12 2-48-16,-12-2-72 16,-6-3-22-16,1-5 2 15,4-3 3-15,6-1 64 16,8 1 70-16,8 0 86 16,2 7 91-16,4 9 70 15,4 2 47-15,2 6 54 16,-2 1 39-16,1 3 18 15,-3-3 13-15,1 1 19 16,-1-3 8-16,-7-2 9 16,-3-5-7-16,-3-2-10 15,-4-7-55-15,-5-1-146 16,1-6-193-16,44-5-1099 16,-44-6 0-16,2-14 0 15,7-11 0-15</inkml:trace>
  <inkml:trace contextRef="#ctx0" brushRef="#br0" timeOffset="48773.12">22922 6150 8191 0,'0'-1'0'16,"0"-1"0"-1,1 2 0-15,-1-1 0 16,2 1-304-16,53 4-1273 0,-47-1 0 15,-1-2 0 1,-4-5 0-16</inkml:trace>
  <inkml:trace contextRef="#ctx0" brushRef="#br0" timeOffset="49988.38">23193 5631 5536 0,'0'-4'48'0,"0"-1"100"16,0-1 23-16,0 3 7 15,7-4 29 1,11 6 16-16,15 1 10 16,20 0 3-16,15 0-18 0,6 0-104 15,-1 0-129 1,-13 0-165-16,-14 1-95 16,-22 2-143-16,-14-3-261 15,-22-20-470-15,-16 14 0 16,-16-7 0-16</inkml:trace>
  <inkml:trace contextRef="#ctx0" brushRef="#br0" timeOffset="50225.17">23297 5380 3916 0,'0'-3'18'0,"0"0"14"16,1 1 54 0,6-1 34-16,1 3 36 15,7 12 36-15,-3 8 30 16,-4 12 56-16,-5 13 22 15,-11 11-2-15,-10 9-17 16,-5 0-68-16,1 2-132 0,-1-5-132 16,8-1-152-16,8-10-298 15,5-8-586 1,2-15 0-16,9-12 0 16,3-12 0-16</inkml:trace>
  <inkml:trace contextRef="#ctx0" brushRef="#br0" timeOffset="50606.36">23622 5706 5872 0,'1'-4'38'0,"-1"-1"-6"0,0 0 17 16,-8 9 0-16,-8 6 6 15,-11 17 9 1,-4 9 15-16,-6 13 7 0,4 2-2 16,12 2 10-16,4-6-45 15,11-1 6-15,3-13-15 16,3-9 4-16,3-8 13 16,6-12 6-1,7-4-16-15,6-8-37 0,5-9-77 16,6-4-58-1,-4-4-26-15,-5-9-34 16,-9 3-3-16,-5 1-7 16,-7 7-51-16,-6 6-87 15,-7 11-109-15,6 6-200 16,-3 6-216-16,-2 2 0 16,6-1 0-16,5 4 0 15</inkml:trace>
  <inkml:trace contextRef="#ctx0" brushRef="#br0" timeOffset="50714.4">23683 6003 5688 0,'0'0'79'0,"0"-2"138"0,0 2 27 16,0 0-6-16,3 0-206 15,-3 0-184 1,37 4-1117-16,-23-2 0 16,3-5 0-16,9-7 0 15</inkml:trace>
  <inkml:trace contextRef="#ctx0" brushRef="#br0" timeOffset="50972.46">24598 5495 7964 0,'0'-5'22'15,"0"0"1"-15,0 0 0 16,0 1-1-16,-1 2 1 15,-11 17 0-15,-12 6-1 16,-14 11 1-16,-19 13 0 16,-14 8-10-16,-3-1-228 15,-4 7-135-15,9-5-233 16,9-64-823 0,15 45 0-16,10-15 0 15,21-18 0-15</inkml:trace>
  <inkml:trace contextRef="#ctx0" brushRef="#br0" timeOffset="51154.64">24136 5566 8191 0,'0'-6'0'15,"0"4"0"1,0-1 0-16,3 8 0 0,6 9 0 16,9 15 0-16,8 9 0 15,13 8 0-15,0 2-129 16,9 6-261-16,20-2-417 15,-26-10-566-15,-1-9 0 16,-2-14 0-16</inkml:trace>
  <inkml:trace contextRef="#ctx0" brushRef="#br0" timeOffset="51526.31">24778 5709 6972 0,'0'-7'121'0,"0"-1"1"15,0 2 0-15,-3 2 0 16,-11 4 0-16,-7 15 0 16,-15 12 0-16,-8 9 0 15,-7 14 0-15,3 2 0 16,9 3-122-16,13-1 0 16,9-8 0-16,11-8 0 15,8-10 0-15,7-8 0 16,10-11 0-16,13-8 0 15,1-8 0-15,10-5 0 16,-6-10 0-16,-7-6 0 16,-9-3 0-16,-13-1 0 15,-5 4 0-15,-14 1 0 16,-8 6-4-16,-7 7-148 16,-1 8-138-1,0 6-137-15,3 7-201 16,9-8-710-16,12 6 0 15,2-2 0-15</inkml:trace>
  <inkml:trace contextRef="#ctx0" brushRef="#br0" timeOffset="52094.77">25043 5438 4496 0,'0'-4'66'16,"0"0"44"-16,0-2 17 15,1 1 23-15,-1 1 98 0,5 4 35 16,5 5 19-1,2 3 4-15,8 5 6 0,2 2 5 16,6 7-62 0,0 1-44-16,-2 4-20 15,-7-3-24-15,-7 2-82 16,-9-1 2-16,-9 2-20 16,-9 1-3-16,-11-1-7 15,-11 7-4-15,-7 0-4 16,-8 0-1-16,-7 5 3 15,8-3 2-15,-2 0-17 16,11 0-36-16,3-5-8 16,14 0-248-16,9-2-187 15,10-8-1053-15,9-1 0 16,8-11 0-16,8-8 0 16</inkml:trace>
  <inkml:trace contextRef="#ctx0" brushRef="#br0" timeOffset="52552.91">25147 6250 8191 0,'0'0'0'0,"0"1"0"16,0-1 0-16,0 2 0 15,0 0 0 1,2 0-196-16,-2 3-214 16,5 2-1107-16,-4-2 0 15,-5-2 0-15</inkml:trace>
  <inkml:trace contextRef="#ctx0" brushRef="#br0" timeOffset="56602.82">10636 6789 8008 0,'0'0'18'16,"0"-1"0"-16,6 0 0 15,12-3 1-15,20-5-1 16,19-1 0-16,23-5 1 16,8-3-1-16,4 3 0 15,-15 0-124-15,-9 3-185 16,-24 4-138-16,-19-6-1040 16,-20 14 0-16,-25-2 0 15,-16 2 0-15</inkml:trace>
  <inkml:trace contextRef="#ctx0" brushRef="#br0" timeOffset="56869.66">10895 6678 6064 0,'0'0'30'0,"0"0"-6"16,0 0 25-16,0 3 89 15,0 8 46 1,-2 9 19-16,-2 10 10 0,-9 12-1 15,-3 5 1-15,-2 7 0 16,2 2-31 0,1-3 7-16,12-8-25 15,3-2-90-15,9-11-45 16,16-7-19-16,9-7-50 0,12-10-171 16,10-8-127-1,4-8-229-15,1-30-840 16,-4 8 0-16,-13-7 0 15</inkml:trace>
  <inkml:trace contextRef="#ctx0" brushRef="#br0" timeOffset="57232.24">11366 6638 7600 0,'0'-4'49'0,"2"3"-29"16,2-2 0-16,10 1-3 15,8 6-1-15,11 5-74 16,3 3-87-16,7 4-35 16,-9 5-21-1,-8-2-9-15,-14-1-57 0,-9 2 24 16,-12-1 1 0,-12 3 3-16,-9-1 5 15,-5 1 99-15,-5-1 111 16,5 0 56-16,8-7 51 15,8 0 17-15,9-5-1 16,7 0 4-16,6-4 3 16,7 1 1-16,13-4-39 15,12-1-80-15,12-2-163 16,10-4-203-16,6-42-757 16,-1 20 0-16,-13-5 0 15,-10-12 0-15</inkml:trace>
  <inkml:trace contextRef="#ctx0" brushRef="#br0" timeOffset="57531.75">11762 6413 6624 0,'2'-4'4'16,"1"1"-16"-16,5 2 31 16,9 2 23-16,10 9 7 15,6 8 20 1,7 11 49-16,0 11 39 15,-7 12 0-15,-7 8-1 16,-10 6-3-16,-6 2 16 16,-6-1-32-16,-8-6-22 15,-3-4-8-15,-3-10-19 16,-4-2-49-16,-2-11-39 16,-5-5 0-16,-6-10 0 15,-5-6-229-15,-4-5-183 16,0-2-270-16,-1-11-691 15,6 1 0-15,8-6 0 16,11-5 0-16</inkml:trace>
  <inkml:trace contextRef="#ctx0" brushRef="#br0" timeOffset="58041.6">13576 6530 5872 0,'0'-7'24'16,"0"1"2"-16,4-1 11 16,19-4 23-16,16-4 13 15,21 4 1-15,18 0-20 16,5 2-45-16,-5 4-96 15,-14 5-131-15,-17 7-301 16,-26 0-562-16,-25 0 0 16,-16 0 0-16</inkml:trace>
  <inkml:trace contextRef="#ctx0" brushRef="#br0" timeOffset="58332.57">13675 6577 4996 0,'0'3'12'16,"0"1"38"-16,2 4 26 16,-1 8 24-16,6 4 24 15,-4 8 49-15,1 7 51 16,-8 5 95-16,-3 6 1 16,0 0-1-16,-1 0-12 15,2-5-37-15,4-3-27 16,4-7-23-16,6-3-24 15,5-9-50-15,8-3-50 16,6-3-186-16,6-6-166 16,4-3-197-16,4-5-1025 15,-1-7 0-15,-9-8 0 16,-1-6 0 0</inkml:trace>
  <inkml:trace contextRef="#ctx0" brushRef="#br0" timeOffset="58789.6">14110 6522 7680 0,'0'-3'30'0,"0"1"-28"15,7 2 14-15,6 0 6 16,14 2-4-16,12 5-36 15,12 0-90-15,-3 1-76 16,-6 2-50-16,-15-2-22 16,-13 0-43-16,-9-1 21 15,-15 3-18-15,-6-2-11 16,-8 5 6-16,-5 2 35 16,1 3 90-16,4 0 75 15,6 0 47-15,9 2 26 16,5-1 11-16,8 2 14 15,5-3 18-15,5 1 24 16,5-1 28-16,6-1 33 16,5-2 27-16,-3-2 70 15,-3-2 43-15,-7-3 37 16,-7-1 32-16,-6-1 21 16,-8-3-13-16,-6 1-21 15,-10 3-90-15,-10 0-195 16,-7 4-150-16,-4 1-483 15,-6-6-700 1,2-7 0-16,11-10 0 16,5-17 0-16</inkml:trace>
  <inkml:trace contextRef="#ctx0" brushRef="#br0" timeOffset="59129.47">14530 6357 6624 0,'0'-2'23'16,"2"-2"-16"-16,4 1 23 16,8-1 11-16,9 1 0 15,9 3-1-15,5 7 32 16,3 7 41-16,-9 15 43 16,-5 8 1-16,-13 22-23 15,-9 9 15-15,-4 11-22 16,-10 0-12-1,-3 3 1-15,-1-10 1 16,-3-5-33-16,0-12-39 16,0-5-45-16,4-12 0 15,-5-11 0-15,-2-8 0 16,-3-7 0-16,-4-7-3 16,-10-10-241-16,-10-2-217 15,-1-16-1035-15,-12 7 0 16,-8-8 0-16,-10-2 0 15</inkml:trace>
  <inkml:trace contextRef="#ctx0" brushRef="#br0" timeOffset="59701.43">12202 6742 5192 0,'0'-4'75'0,"0"-3"51"16,0 2 42-16,0-2 31 16,11-2 45-16,15 2 47 15,19-1 9-15,20 0 0 16,21-3-1-16,6 0 1 15,-4-1-102-15,-11 3-147 16,-15-1-161-16,-19 4-136 16,-21 4-334-16,-14-27-781 15,-22 24 0-15,-13-2 0 16,-11-2 0-16</inkml:trace>
  <inkml:trace contextRef="#ctx0" brushRef="#br0" timeOffset="59910.3">12554 6423 4052 0,'0'-4'91'15,"0"-5"39"-15,-3 2 15 16,3 0 38-16,6 2 25 16,0 12 34-16,1 14 30 15,1 15 11-15,-4 14 3 16,-7 15-12-16,-12 6-157 16,-2 5-95-16,1-4-112 15,2 1-164-15,17-11-328 16,1-11-493-16,8-19 0 15,12-16 0-15,10-24 0 16</inkml:trace>
  <inkml:trace contextRef="#ctx0" brushRef="#br0" timeOffset="60261.27">13010 6633 5940 0,'-3'-1'17'0,"-11"1"16"0,0 5 16 15,-8 10 18-15,-3 7 6 16,1 14 1-16,5 10-19 16,7 4-35-16,9-1-12 15,6-3-8-15,5-9-21 16,2-8-20-16,3-11-10 16,-2-6-11-16,2-9-4 15,-3-8 3-15,0-6 20 16,-2-4 36-1,-2-6 13-15,-3-5 4 16,0 0 8-16,-3 3 16 0,-3 2 9 16,-3 4-17-1,0 9-15-15,-3 4-23 16,-4 7-67-16,0 8-152 16,9 5-283-16,1 4-544 15,3-6 0-15,6-3 0 16,14-10 0-16</inkml:trace>
  <inkml:trace contextRef="#ctx0" brushRef="#br0" timeOffset="60822.05">15220 6752 5380 0,'0'-3'49'0,"0"1"8"16,0-1 9-16,3-1 69 15,10 2 55-15,11-1 8 16,15 3 5-16,15 0 4 15,13 0 0-15,3 0-48 16,0-1-159-16,-7-2-137 16,-7 3-331-16,-22 0-781 15,-16-1 0-15,-25-1 0 16,-24-2 0-16</inkml:trace>
  <inkml:trace contextRef="#ctx0" brushRef="#br0" timeOffset="60980.16">15233 6837 6080 0,'0'2'31'0,"0"-2"-24"16,4 2 18-16,7 2 18 15,15 3 15-15,20-2-16 16,20-2-95-16,14 2-168 16,38-4-981-16,-29-4 0 15,-17-3 0-15,-18-11 0 16</inkml:trace>
  <inkml:trace contextRef="#ctx0" brushRef="#br0" timeOffset="61178.21">15847 6476 6672 0,'1'-3'10'0,"3"3"-48"15,5-3 6-15,16 2 0 16,18-1-28-1,12 4-53-15,13-1-96 0,1 5-105 16,-4 2-235 0,-21-3-518-16,-21 5 0 15,-19-4 0-15</inkml:trace>
  <inkml:trace contextRef="#ctx0" brushRef="#br0" timeOffset="61453.57">15865 6534 5248 0,'0'0'28'16,"0"3"10"-16,0 2 58 16,2 4 64-16,5 9 54 15,-1 5 51-15,0 11 29 16,0 7 1-16,-3 8-1 0,-6 1 0 16,-3 6-28-1,-3-5-10-15,0 3-58 16,3-8-63-16,5-1-55 15,1-11-93-15,6-3-199 16,7-10-122-16,9-8-251 16,9-46-818-16,9 20 0 15,4-14 0-15,-2-12 0 16</inkml:trace>
  <inkml:trace contextRef="#ctx0" brushRef="#br0" timeOffset="61791.68">16306 6667 5960 0,'0'-7'53'15,"0"-2"54"-15,0 0 3 16,-3-1-23-16,3 1-58 16,-1 7-6-16,1 7-7 15,-3 2-9-15,0 5-3 16,-2 6-4-16,1 4-56 16,-1 5-56-16,4 1-3 15,1 1 23-15,3 1 55 16,0-2 1-16,12 2 7 15,1-6 8-15,8 1 1 16,-1-4 6-16,4-8 9 16,-4-2 4-16,-6-4 10 15,-7-3 26-15,-6-3 47 16,-5 2 1-16,-12-6-23 16,-12 6-42-16,-17-3-30 15,-9 1-72-15,-16 5-146 16,40 1-933-1,-36-3 0-15,6-4 0 0,11-11 0 16</inkml:trace>
  <inkml:trace contextRef="#ctx0" brushRef="#br0" timeOffset="61924.74">16348 6672 5848 0,'6'-7'40'15,"1"2"40"-15,9-4 20 16,8 0 10-16,7-1-5 15,4 4-93-15,1 3-129 16,8 3-385-16,-12 0-633 16,-10-2 0-16,-4-3 0 15,-4-8 0-15</inkml:trace>
  <inkml:trace contextRef="#ctx0" brushRef="#br0" timeOffset="62263.21">16559 6432 6192 0,'0'-6'55'16,"0"-1"10"-16,6 0-2 16,8-2 10-16,14 1-3 15,6 4 6-15,7 4 16 0,0-3 30 16,-6 7 58 0,-10 7 20-16,-5 10-56 15,-6 10-9-15,-8 15 2 16,-5 12-10-16,1 6 3 15,-4 7-6-15,2-1-17 16,2 0-28-16,-2-8-59 16,0-7-20-16,-3-9 0 15,0-9 0-15,-5-11 0 16,-6-8 0-16,-7-6 0 16,-7-9-26-16,-8-3-242 15,-5-4-244-15,2-23-965 16,0 9 0-16,6-3 0 15</inkml:trace>
  <inkml:trace contextRef="#ctx0" brushRef="#br0" timeOffset="62867.31">17817 6641 5544 0,'0'-6'51'0,"0"1"36"16,0-2 68-16,0 0 40 15,0 0 30-15,-7 6 7 16,-10-2 0-16,-11 8 7 16,-17 8 0-16,-10 3 3 15,-10 10-29-15,-3 1-35 16,4 7-68-16,7-5-41 15,10 4-29-15,14-4-8 16,12 0 1-16,14-2-7 16,8-6 0-16,19 0-3 15,14-4-53-15,19-6-96 16,16-6-108-16,5-2-102 16,0-3-158-16,16-3-900 15,-45-2 0-15,-22-1 0 16,-20-4 0-16</inkml:trace>
  <inkml:trace contextRef="#ctx0" brushRef="#br0" timeOffset="63040.78">17445 6849 5020 0,'0'-5'94'0,"0"-2"18"16,0 1-6-16,7-2 4 16,9-2 3-16,18 6-7 15,15-3-39-15,17 4-46 16,9-2-68-16,1 3-75 15,-8 1-187-15,-1-1-745 16,-36 0 0-16,-14-3 0 16,-24-6 0-16</inkml:trace>
  <inkml:trace contextRef="#ctx0" brushRef="#br0" timeOffset="63304.6">17470 6423 5620 0,'0'-10'191'15,"-2"0"33"-15,2 1-13 16,-1-1 17-16,4 6 29 16,9 16 0-16,1 13 0 15,4 17 0-15,0 16 0 16,-3 10 1-16,-6 10-193 16,-5 5-32-16,-4-5 13 15,-4 2-16-15,2-9-30 16,1-5 0-1,1-13 0-15,-1-7-216 16,4-11-139-16,1-6-175 16,5-30-888-16,2 5 0 15,2-11 0-15</inkml:trace>
  <inkml:trace contextRef="#ctx0" brushRef="#br0" timeOffset="64500.45">18692 6691 5600 0,'3'-4'48'16,"-3"0"27"-16,0-1 44 15,0-1 35-15,3-1 26 16,-7 1-5-16,-9 0-3 16,-11 0-8-16,-12 0 5 15,-10 2-2-15,-7 2-48 16,6 2-31-16,8 4-47 15,9 2-43-15,10 2-33 16,8 4-1-16,8 7-2 16,1 4-2-16,7 5-6 15,2 2-10-15,10 2-4 16,1-1 4-16,7 3 6 16,-1-5 6-16,-2-3 9 15,-4 1 14-15,-4-9 44 16,-6-3 56-16,-4-3 56 15,-6-4 13 1,-10-3 4-16,-8 1-1 16,-6-1-2-16,-9 1 3 0,1-2-2 15,-1-4-22 1,8 0-170-16,8 3-208 16,16 3-515-16,1-1-627 15,10 0 0-15,11-5 0 16,12-3 0-16</inkml:trace>
  <inkml:trace contextRef="#ctx0" brushRef="#br0" timeOffset="64680.7">18852 6959 7368 0,'0'-3'59'0,"0"2"23"15,-3 1 1-15,0 4-1 16,-7 6 0-16,-3 6 1 15,-1 8-3-15,0-1-142 16,3 4-160-16,3-2-179 16,41-1-1045-16,-33-7 0 0,3-8 0 15,3-11 0 1</inkml:trace>
  <inkml:trace contextRef="#ctx0" brushRef="#br0" timeOffset="65145.47">19136 6645 5432 0,'0'-6'62'15,"-1"-1"21"-15,-1 1-1 16,2-1-7-16,-3 3 39 16,3 13 28-16,-3 14 45 15,2 8 44-15,-4 14 32 16,2 9 6-16,0 3-58 16,3-3-19-16,4-1 2 15,7-10 7-15,1-4-39 16,9-18-29-16,11-5-43 15,1-10-45-15,7-7-32 16,-2-10-7-16,-2-9-2 16,-3-2-4-16,-6-11 0 15,-7-8 0-15,-2-6 0 16,-8 1 0-16,-7 0 0 16,1 3 0-1,-4 9-105-15,-7 7-123 0,3 10-128 16,4 11-189-16,18-1-846 15,-15 7 0-15,3 2 0 16,8 0 0-16</inkml:trace>
  <inkml:trace contextRef="#ctx0" brushRef="#br0" timeOffset="65582.72">20032 6634 5868 0,'0'-8'44'15,"0"-4"83"-15,0-1 46 16,-2-3 37-16,-1-3 9 16,-4 8-6-16,-6 4-33 15,-14 1-19-15,-9 5 0 16,-9 5-1-16,-7 2-43 16,3 7-84-16,7 5-45 15,9 1-59-15,13 1-31 16,10 3 0-16,10-2 30 15,10 1 23-15,7 1-3 16,7 1 8 0,3 0-1-16,3 0 0 15,-3-1 16-15,-6-2 31 16,-7-2 59-16,-5-1 29 16,-3-1 30-16,-9 1 1 15,-9 0 2-15,-9 2-7 16,-9-1 1-16,-8-3-1 15,-2 0-15-15,-4-1-10 16,9-4-100-16,5-1-143 16,10-1-133-16,10 0-202 15,10-8-946-15,10 1 0 16,13-5 0-16,13-6 0 16</inkml:trace>
  <inkml:trace contextRef="#ctx0" brushRef="#br0" timeOffset="66004.88">20092 6887 4952 0,'0'-3'61'0,"0"-1"27"15,3 0 24-15,3 1 52 16,4 3 12-16,5 0 15 16,5 7 3-16,0 1 0 15,-7 1-9-15,-1 3-10 16,-6-2-56-16,-4-1-16 16,-1 3-19-16,-7-1-48 15,-10-1-2-15,0 5 7 16,-4-1 21-16,0-2 15 15,6-1 11-15,5-1 8 16,6-1 2-16,5 0 2 16,7 1-2-16,10-1-4 15,14 4-23 1,17-3-122-16,18 1-215 0,93 2-1209 16,-68-6 0-1,-3-10 0-15,-6-7 0 0</inkml:trace>
  <inkml:trace contextRef="#ctx0" brushRef="#br0" timeOffset="66126.27">20927 7066 8191 0,'0'0'0'0,"0"0"0"16,0 0 0-16,0 0-215 15,93 9-1380-15,-85-6 0 16,1-6 0-16,3-17 0 15</inkml:trace>
  <inkml:trace contextRef="#ctx0" brushRef="#br0" timeOffset="90947.07">23304 6030 3120 0,'0'0'32'0,"0"0"31"16,0 0 17-16,0 0 15 15,0 0 15-15,0 0 17 16,-2 0 27-16,2-2 33 15,0-1 29-15,0-1 16 16,0 2-9-16,0 0-23 16,0-1-12-16,0 1-14 15,0 0-12-15,0 2-18 16,0 0-27-16,0 0-30 16,0 0-29-16,0-1-11 15,0-1-16-15,0 2-3 16,0 0-1-16,0-3 2 15,0 3-2-15,0-1 1 16,0-2 7-16,0 2-1 16,2-1 4-16,-1-1-5 15,4 1 0-15,1-1-6 16,0-1-7-16,4-1-4 16,-2 1 0-16,-2 1 1 15,2-1-4-15,-2 3 1 16,-2-2-6-16,1 0-6 15,-2 2-6-15,3-4 2 16,-3 5 4-16,0-1 14 16,3 1-14-16,1-2 6 15,1-1-10-15,-1 3 0 16,5-3 7-16,-3 0 1 16,4-1 0-16,-2 1 0 15,0 0 1-15,-2-1-14 16,-3 0 13-16,0 4-15 15,-3-3 9-15,6 2 0 16,0 1-9-16,2 0 14 16,2-1-3-16,1-1-2 15,-4-1 0-15,-2 1 10 16,-2-1 0-16,-3 0 16 16,-3 2-6-16,0 1-6 15,0-2 4-15,0 2-16 16,4 0 2-16,-4 0-4 15,0 0 4-15,0 0-7 16,2 0 1-16,-1 0-7 16,2 0 1-16,-1 0 6 15,-1 0 9 1,1 0 2-16,-1 0 1 0,-1 0 14 16,0 0-5-1,0 0-3-15,0 0 0 16,2 0 0-16,0 0-4 0,-2 0 14 15,0 0-14 1,1-1 4-16,-1 1 0 0,2 0-45 16,-1 0-60-1,1 0-194-15,-1 0-959 16,-1 0 0-16,-4-6 0 16</inkml:trace>
  <inkml:trace contextRef="#ctx0" brushRef="#br0" timeOffset="113239.69">554 5169 4500 0,'0'0'88'0,"0"-2"49"16,0-1 101-16,3-2 97 15,-2-1 34-15,1-3 1 16,-1 2-1-16,1 1 0 15,-2 3 0-15,1-1 0 16,-1 3-88-16,0-1-49 16,2 2-101-16,-2-1-97 15,-3 9-34-15,-2 8 0 16,-8 17 0-16,-4 9 0 16,-8 15 0-16,-2 0 0 15,0 4 0-15,3-8 0 16,5-5 0-16,8-8 0 15,1-6 0-15,6-9 0 16,1-9 0-16,1-3 0 16,1-6 0-16,1-2-220 15,3 0-199-15,12-22-1091 16,6 4 0 0,3-3 0-16,6-11 0 15</inkml:trace>
  <inkml:trace contextRef="#ctx0" brushRef="#br0" timeOffset="113364.98">682 5516 5996 0,'0'-2'127'0,"0"0"92"15,0 0 1-15,0 0-1 16,0 0-205-16,0 4-169 16,3 3-284-16,-3 1-801 15,1-3 0-15,-1-8 0 16,-1-2 0-16</inkml:trace>
  <inkml:trace contextRef="#ctx0" brushRef="#br0" timeOffset="123255.89">435 7868 4608 0,'0'0'57'0,"0"0"38"16,0 0 37-16,-4-3 23 15,4-2 24-15,0 4 19 16,-3-2 20-16,6 0 21 15,-3 2 34-15,0 0 21 16,0 0-48-16,0 1-31 16,0-2-35-16,0 2-24 15,0-1-14-15,10 1-16 16,1-2-10-16,7 1-23 16,6-1-32-16,5 2-20 15,-1-1-13-15,1 1-2 16,1 0-12-16,-8 1-8 15,-2 2-30-15,-5 0-23 16,-4 2-24-16,-7 2 7 16,-1 5 5-16,-6-1 5 15,-9 8-1-15,-5 5-3 16,-5 2 13 0,-8 4 13-16,3-3 19 15,0 3 17-15,7-3 16 16,5-7-7-16,9-4-12 15,6-3-6-15,0-5 4 16,3-1 6-16,8 0 10 16,5 1 0-16,9-5 10 15,9 0 1-15,2-2-30 16,2 2-123-16,1-6-98 16,1 3-238-16,-2-14-872 15,-5 10 0-15,-1-3 0 16</inkml:trace>
  <inkml:trace contextRef="#ctx0" brushRef="#br0" timeOffset="123407.56">1121 8109 5556 0,'0'-3'36'16,"0"2"5"-16,0-2 2 15,0 2 4-15,0-2-26 16,0 3-119-16,2 3-159 15,22 0-820-15,-24 2 0 16,-7-2 0-16,-2 1 0 16</inkml:trace>
  <inkml:trace contextRef="#ctx0" brushRef="#br0" timeOffset="128696.46">1862 4747 3792 0,'0'0'54'0,"0"-1"48"15,0-1 39-15,0 0 30 16,0-3 19-16,0 1 11 16,5-2 12-16,8 1 3 15,10-2 3-15,8 1 1 16,11-2-53-16,7 1-49 15,3 0-36-15,7 1-30 16,6 0-18-16,6 0-10 16,10 2-12-16,9 1-5 15,9 0-2-15,9 2 0 16,7 1-2-16,3 0 0 16,4 0-2-16,-5 0-2 15,-5 0 2-15,-1 4-2 16,-4 1-1-16,-5 1 3 15,-4 4 0-15,-5 0 1 16,0 1-1 0,-5-3-1-16,3 1 2 0,1-4 2 15,2-1-4-15,0-1 1 16,-2 1 0-16,-4-3-4 16,-5 1-1-16,-5 0-2 15,-7-1-3 1,-1 0-1-16,-5-1-6 15,-4 2-4-15,1-1 0 16,-3 0-2-16,-3 1 2 16,-4 3 0-16,-4 1 0 15,-5-2 2-15,-2 4 4 16,-1-3 4-16,-4 0 5 16,2-1 3-16,0 0 1 15,-2 1 2-15,1-1-1 16,-2 0 2-16,1 2 1 15,-3-1-1-15,-1 1-2 16,1-2 1-16,-3 1-3 16,-2-2 1-16,4 0-1 15,-2-2 2-15,-1 2 0 16,-2-3 0-16,-2 2-2 16,-5-1-1-16,-3-1-1 15,-2 0-14 1,-5 3-26-16,1 0-35 15,-1 1-74-15,2 0-76 0,7 0-283 16,-9-3-444 0,-4-5 0-16,-5-5 0 15,-7-4 0-15</inkml:trace>
  <inkml:trace contextRef="#ctx0" brushRef="#br0" timeOffset="129243.4">5431 4962 3364 0,'0'0'61'0,"-2"0"69"16,2 0 62-1,-1-4 43-15,-1 2 20 16,2 0 7-16,0-2 0 16,0 1 14-16,6 3 38 15,10 2 28-15,11 3-49 16,15 3-50-16,18-3-53 16,11 2-36-16,-1-1-26 15,9-5 8-15,-7 3 10 16,-7-3-10-16,-11-1-34 15,-13-1-8-15,-16 0 21 16,-13-3-5-16,-6 2-10 16,-6 2-5-16,-3-4-42 15,-1-3-191-15,-5 3-204 16,45-1-1119-16,-48-4 0 16,-2-5 0-16,4-3 0 15</inkml:trace>
  <inkml:trace contextRef="#ctx0" brushRef="#br0" timeOffset="129381.23">6590 4984 7292 0,'2'2'13'0,"-1"1"-17"16,-1 0-30-16,0 1-80 15,2 2-133-15,41 2-1134 16,-37-5 0-16,-3-7 0 15,-4-13 0-15</inkml:trace>
  <inkml:trace contextRef="#ctx0" brushRef="#br0" timeOffset="135572.9">2353 7951 4684 0,'1'0'63'0,"-1"-2"28"16,2-4 43-16,1-7 37 16,1-4 33-16,1-6 34 15,4-2 36-15,-6-2 35 16,0 3 15-16,0-2 15 15,0 2-52-15,-6 2-28 16,0 4-42-16,-3 1-37 16,-8 5-33-16,-2 2-35 15,-10 5-46-15,-9 3-41 16,-5 7-17-16,-2 7-14 16,-2 6-17-16,4 3-2 15,5 4-13-15,11 1-15 16,9-1-4-16,7 2-17 15,11-4-6-15,8 6-23 16,8-5-28-16,10 3-13 16,7-3-8-16,3-1 5 15,2-8 13-15,-8 1 21 16,-7-6 4 0,-10 1 6-16,-8-3 37 15,-5-3 54-15,-3-2 70 16,-2 1 54-16,-5 0 27 15,-8 6 2-15,-5 3 5 16,-9 5-22-16,-4 5-57 16,0-2-102-16,6-1-105 15,11-1-284-15,8-13-926 16,14 3 0-16,15-8 0 16</inkml:trace>
  <inkml:trace contextRef="#ctx0" brushRef="#br0" timeOffset="135756.34">2544 8062 4524 0,'1'-3'46'16,"1"1"10"-16,-2-2 68 15,2 3 73-15,-2 2 35 16,-8 9 11-16,2 4-16 16,-4 4-88-16,-1 5-89 15,0 4-105-15,8-6-158 16,-1-10-901-16,4-1 0 15,0-6 0-15</inkml:trace>
  <inkml:trace contextRef="#ctx0" brushRef="#br0" timeOffset="136267.16">2883 8097 4040 0,'0'0'80'0,"-3"0"39"15,1 0 38-15,-1-2 38 16,-2-2 18-16,-2-6 41 15,3 0 12-15,-1-8 22 16,-1-7 9-16,3-2 8 16,3-9-66-16,0-3-28 15,9-4-37-15,9 2-40 16,3-1-22-16,8 8-43 16,4 2-24-16,-4 10-19 15,-1 4-24-15,-7 11-18 16,2 3-7-16,-8 8-15 15,6 6 1-15,-6 5 6 16,3 3 5-16,-6 5 5 16,1 5 21-16,-6-1 4 15,-4 3 24-15,-3-3 8 16,0 1-4-16,0-1-23 16,-3-4-93-16,3-6-62 15,-2 0-109-15,0-2-159 16,1-34-834-16,2 24 0 15,3-6 0-15,2-10 0 16</inkml:trace>
  <inkml:trace contextRef="#ctx0" brushRef="#br0" timeOffset="136693.01">3693 7650 5620 0,'0'-7'64'0,"0"-6"44"0,0-3 40 15,0 0 32-15,0 1 7 16,-3 5-10 0,-2 4-57-16,-7 4-20 15,-11 4 0-15,-7 6 4 16,-3 8-62-16,-6 3-45 16,5 5-51-16,11 1-42 15,9 0-35-15,4-2-21 16,8 0 28-16,4 2-17 15,5-3-14-15,7 1-19 16,4 0-8-16,6-5 4 16,0 1 10-16,-4-5 10 15,-2-1 43-15,-8-3 52 16,-1-2 49-16,-7-1 61 16,-2-2 39-16,-4 3 41 15,-1 2 41-15,-7 4 10 16,-9 2 12-16,-6 6 0 15,-3 0-20-15,-2 3-104 16,2 1-134-16,11 0-171 16,6-3-952-16,9-7 0 15,7-9 0-15,11-11 0 16</inkml:trace>
  <inkml:trace contextRef="#ctx0" brushRef="#br0" timeOffset="137034.41">3777 7883 4692 0,'1'0'18'16,"1"-2"-8"-16,4 2 9 16,6-1 17-16,6 1 7 15,4-2-1-15,1 2 0 16,-3 0-4-16,-4 0-2 15,-10 2 6-15,-3-1 3 16,-4 5 29-16,-7 2 13 16,-1 6-2-16,-4 3 4 15,0 2 5-15,-1 3 4 16,6 1 2-16,3-4 2 16,4-2-8-16,1-2-26 15,6-3-41-15,3 0-82 16,11-4-107-16,5-4-170 15,11-11-754 1,4-1 0-16,-4-5 0 16,1-10 0-16</inkml:trace>
  <inkml:trace contextRef="#ctx0" brushRef="#br0" timeOffset="137851.57">4811 7601 5212 0,'0'-6'72'0,"1"-2"40"16,-1-4 75-16,0 2 72 15,0-4 39-15,2 7 0 16,-2 2 0-16,0 3 0 16,-7 0 0-16,-9 1 0 15,-15 5-73-15,-14 5-39 16,-11 4-75-16,-3 7-72 16,5 2-39-16,10 2 0 15,10-2 0-15,15-7 0 16,10 0 0-16,5-4 0 15,10 0 0-15,5-2 0 16,9 0 0-16,11-2 0 16,12-2 0-16,7-2-68 15,3-3-113-15,-1 0-106 16,-5 0-136-16,-12 6-249 16,-17-5-640-16,-8 2 0 15,-20 3 0-15</inkml:trace>
  <inkml:trace contextRef="#ctx0" brushRef="#br0" timeOffset="138063.06">4415 7935 5460 0,'0'3'24'16,"0"-3"-7"-16,3 0 35 16,12 0 58-16,14 2 20 15,17-4 7-15,13 2 4 16,6 0-10-16,1 0-9 15,-9 2-93-15,-13 3-95 16,-12 2-106-16,-15 3-141 16,-7-17-847-16,-7 11 0 15,-3-7 0-15,-5-4 0 16</inkml:trace>
  <inkml:trace contextRef="#ctx0" brushRef="#br0" timeOffset="138540.34">5269 7650 6076 0,'0'-5'79'16,"0"-3"74"-16,0-1 45 15,0 1 13-15,0-2 1 16,0 8-1-16,-3 0 1 16,0 2-17-16,-11 2-32 15,-10 3-10-15,-3 6-102 16,-6 2-88-16,2 8-51 16,6-2-14-16,7 1-31 15,6-2-56-15,6 0-22 16,3-2 4-16,6 1 19 15,4 1 9-15,8-2 19 16,2 2 17-16,7-2 6 16,0 0 5-16,-6-6 38 15,-4-2 63-15,-4-2 50 16,-7 0 38-16,-1-2 28 16,-11 2 19-16,-11 3 9 15,-9 9-5-15,-11 3-10 16,-10 6-65-16,7 4-105 15,5 7-185-15,14-6-977 16,12 1 0-16,18-7 0 16,16-11 0-16</inkml:trace>
  <inkml:trace contextRef="#ctx0" brushRef="#br0" timeOffset="138735.04">5469 7949 7008 0,'0'-4'75'0,"0"2"11"15,0-1-4 1,0 1 1-16,0-1 9 16,-4 8-3-16,-6 4-54 15,1 4-140-15,0 7-110 16,-4 3-127-16,8 2-342 16,-1-7-556-16,-3-3 0 15,6-7 0-15,1-8 0 16</inkml:trace>
  <inkml:trace contextRef="#ctx0" brushRef="#br0" timeOffset="139105.34">6187 7670 6188 0,'0'-8'126'0,"0"1"68"16,0-3 6-16,-3 2 0 16,0-3 0-16,-7 8 1 15,-4 0-1-15,-13 3 0 16,-11 4 1-16,-13 7-1 16,-7 9-126-16,-2 3-67 15,3 6-7-15,9 1 0 16,18-4 0-1,10-5 0-15,10-5 0 16,10 1-27-16,13-4-33 16,8-4-80-16,20 2-91 15,12-6-66-15,13-1-97 16,0-3-126-16,14-2-784 16,-37 1 0-16,-23-3 0 15,-13 3 0-15</inkml:trace>
  <inkml:trace contextRef="#ctx0" brushRef="#br0" timeOffset="139289.01">5681 8006 6052 0,'0'3'-22'0,"1"1"4"0,7 3 2 16,13-3 4-16,20 0 0 15,17-4-39-15,25 0-57 16,7-1-129-16,10 1-346 15,-22-5-415 1,-15-4 0-16,-19-6 0 16,-14-6 0-16</inkml:trace>
  <inkml:trace contextRef="#ctx0" brushRef="#br0" timeOffset="139891.31">6968 7578 5944 0,'0'-8'115'0,"0"0"55"15,0 1 51-15,0 0 4 16,0-2 0-16,-9 9-1 16,-17 8 1-16,-11 7 0 15,-12 10 0-15,-9 11-1 16,-1 14-114-16,9 5-56 15,14 2-50 1,11-4-4-16,11 1 0 16,11-8 0-16,11-7 0 15,7-10 0-15,12-1 0 16,15-14 0-16,16-5 0 16,6-7 0-16,3-6 0 15,-2-6-46-15,-9-1-46 16,-25-3-39-16,-11-6-77 15,-18-3-12-15,-21-3 3 16,-12 1 8-16,-12 2 56 16,-3 4 61-16,-3 9 52 15,8 1 85-15,11 3 48 16,10 2 38-16,11 2 74 16,8 0-5-16,8-1 5 15,10 3-13-15,16 0-78 16,8-1-68-16,11 1-54 15,1 0-34-15,-5 3-4 16,-10 0 17-16,-11 9 32 16,-8-2 16-16,-11 8-6 15,-7 5 4-15,-2 4 22 16,-8 1 6-16,-6 7 4 16,0 1-64-16,-3 6-228 15,2 1-313-15,5-1-896 16,3-6 0-16,7-11 0 15</inkml:trace>
  <inkml:trace contextRef="#ctx0" brushRef="#br0" timeOffset="140016.4">7415 8176 8191 0,'3'-4'0'16,"-2"0"0"-16,1-1 0 15,0 1 0 1,-1 0-226-16,28 6-554 15,-29-4-657-15,-2-5 0 16,-9-5 0-16</inkml:trace>
  <inkml:trace contextRef="#ctx0" brushRef="#br0" timeOffset="143694.65">8657 7730 5652 0,'0'-5'64'0,"0"2"43"16,0 0 28-16,0-1 10 15,0-1-5-15,0 5-6 16,-3 2-4-16,-6 8 17 16,-8 5 18-16,-4 7 40 15,-5 12-29-15,1 5-29 16,2 1-29-16,7 4-8 16,1-2 3-16,9-2 7 15,6-7 5-15,6-5-19 16,6-7-17-16,10-10-40 15,13-7-35-15,10-13-14 16,3-10 0-16,-3-9 0 16,-5-9 0-16,-12-6 0 15,-11-3 0-15,-10-2 0 16,-5 0 0-16,-10 6 0 16,-4 6 0-16,-4 10 0 15,-5 8 0-15,-3 6 0 16,2 7-35-16,3 3-157 15,5 4-100-15,4 4-106 16,7 5-205 0,42-8-731-16,-30 11 0 0,1-2 0 15,5-6 0 1</inkml:trace>
  <inkml:trace contextRef="#ctx0" brushRef="#br0" timeOffset="144038.37">9477 7616 5440 0,'0'-8'70'16,"-2"-2"66"-16,-1 3 12 16,-1-4 4-16,-9 4 3 15,-11 7 5-15,-5 10 9 16,-13 4 2-16,-7 12 28 15,-6 1 40-15,5 12-40 16,8-3-60-16,12 3-12 16,10-6-4-16,16 2-2 15,7-2-7-15,10-6-8 16,10 1-24-16,12-8-71 16,7-4-135-1,8-6-125-15,1-6-134 0,0-4-240 16,-11-58-713-1,-11 41 0-15,-15-4 0 16,-14-5 0-16</inkml:trace>
  <inkml:trace contextRef="#ctx0" brushRef="#br0" timeOffset="144183.41">9218 7803 6372 0,'0'-3'125'15,"0"0"28"-15,0 1-14 16,3 0 30-16,9-1 12 15,18 1 1-15,18-1-29 16,8 2-156-16,10-1-126 16,-4 2-168-16,9 2-1112 15,-41-1 0-15,-15 2 0 16</inkml:trace>
  <inkml:trace contextRef="#ctx0" brushRef="#br0" timeOffset="144665.46">9980 7658 5672 0,'0'-8'117'0,"1"-2"66"15,-1 0 46-15,0-4 23 0,0 1 0 16,0 8-1-16,-3 2-21 16,-10 0-48-16,-11 8 5 15,-14 6-9 1,-5 5-124-16,-4 5-71 0,7 4-47 16,15-1-42-16,7-3-10 15,10-2-12-15,10-1 14 16,4 3 9-1,9-1-32-15,5-1 8 16,7 3 12-16,6-3-3 16,0 0 10-16,-1-2 26 15,-5-4 23-15,-9-2 39 16,-8-1 39-16,-7 1 62 16,-9-2 47-16,-12 0 6 15,-5 4-9-15,-11 2-10 16,-11 0-39-16,-1 0-98 15,5 6-139-15,7 0-303 16,15 3-807-16,11-7 0 16,16-5 0-16,14-8 0 15</inkml:trace>
  <inkml:trace contextRef="#ctx0" brushRef="#br0" timeOffset="144821.37">10335 8002 7604 0,'0'-1'29'16,"0"1"4"-16,-8 4-29 16,0 4-176-16,-2 6-212 0,7 4-1038 15,-1 8 0 1,4-6 0-16,1-9 0 16</inkml:trace>
  <inkml:trace contextRef="#ctx0" brushRef="#br0" timeOffset="144980.31">10687 8102 8191 0,'0'-1'0'0,"0"1"0"15,0 0-119-15,-3 1-211 16,29 6-455-16,-25-4-606 16,-2 0 0-16,-2-6 0 15,3-4 0-15</inkml:trace>
  <inkml:trace contextRef="#ctx0" brushRef="#br0" timeOffset="145381.51">11279 7730 7272 0,'-5'-5'73'0,"-7"4"16"0,-7 2 2 16,-1 7 1-1,-6 7 0-15,5 13 0 16,8 11 0-16,3 9 0 16,6 3 0-16,11-1 0 15,4-5-74-15,12-13-14 0,3-10-4 16,7-14 0-1,6-9 0-15,-2-12 0 16,-2-10 0-16,-5-6 0 16,-7-7 0-16,-16-5 0 15,-2-6 0-15,-8 3 0 16,-6 4 0-16,-5 6-36 16,1 11-178-16,-7 16-127 15,8 11-382-15,1 7-652 16,4 8 0-16,6 2 0 15,9-4 0-15</inkml:trace>
  <inkml:trace contextRef="#ctx0" brushRef="#br0" timeOffset="145694.07">12233 7666 6008 0,'0'-8'188'0,"0"-2"31"15,-1-1-1-15,-1 1 0 16,-7-1 1-16,-10 9-1 16,-14 7 0-16,-8 6 0 15,-13 9 1-15,-3 8-1 16,2 13-188-16,9 3-30 16,5 7 0-16,11 0 0 15,12-2 0-15,7-3 0 16,8-4 0-16,11-9 0 15,10-1 0-15,15-8-130 16,11-6-141-16,11-7-132 16,13-6-360-16,-12-8-561 15,-19-10 0-15,-17-5 0 16,-17-8 0-16</inkml:trace>
  <inkml:trace contextRef="#ctx0" brushRef="#br0" timeOffset="145863.06">11848 7895 6796 0,'-3'-3'99'0,"3"0"8"16,0-2-23-16,3 2 22 16,12 0 31-16,18-1-17 15,17 4-99-15,17-2-122 16,12 0-120-16,-6 0-193 16,-5-28-932-16,-14 26 0 15,-16-6 0-15,-9 1 0 16</inkml:trace>
  <inkml:trace contextRef="#ctx0" brushRef="#br0" timeOffset="146282.54">12972 7725 5660 0,'3'-6'187'0,"-3"-1"66"15,0-4 0-15,0-1 0 16,0-1 0-16,-3 5 0 0,-7 2 0 15,-10 2 0-15,-14 1 1 16,-13 6-1-16,-7 2-187 16,-2 8-66-16,6 3 0 15,11 1 0-15,16-1-20 16,9-1-28 0,10 0-11-16,8 0-8 15,3-1-1-15,13-1-4 16,5 4 4-16,5 1 0 15,5-2 0-15,-4 4 19 16,-4-4 40-16,-4 2 48 16,-12-4 19-16,-5 1 10 15,-5-1 0-15,-5 1 3 16,-14-1-3-16,-7 4 1 16,-8-1-1-16,-9-4-20 15,0 0-29-15,7 1-178 16,5 0-144-16,6 0-157 15,45 4-989-15,-28-4 0 16,10-4 0-16,10-7 0 16</inkml:trace>
  <inkml:trace contextRef="#ctx0" brushRef="#br0" timeOffset="146645.97">13033 7974 6620 0,'-2'-1'56'16,"0"-1"11"-16,2 1 88 16,5 0 2-16,8 1 0 15,14 2 0 1,5 5 0-16,1 2 0 15,0 0 0-15,-7 1-32 16,-12 2-97-16,-8 0-9 16,-5 0-88-16,-11 5 11 15,-7-3 35-15,-4 4 23 16,4-4 0-16,-1 0 0 16,5-5 0-16,11 1 33 15,2-3-4-15,15-1-216 16,14 2-191-16,15-5-1093 15,10 1 0-15,10-9 0 16,-3-8 0-16</inkml:trace>
  <inkml:trace contextRef="#ctx0" brushRef="#br0" timeOffset="146789.09">13617 8070 7312 0,'0'-4'87'15,"0"1"-8"-15,0 0-97 16,0 2-164-16,0 1-309 15,0 6-866-15,-10-5 0 16,-2-2 0-16,-10-9 0 16</inkml:trace>
  <inkml:trace contextRef="#ctx0" brushRef="#br0" timeOffset="149312.54">15755 7805 5708 0,'-1'-6'94'16,"-7"0"42"-16,-2-2 23 16,-6 5 49-16,-6 3 20 15,-2 13 20-15,-8 12 0 16,2 10 1-16,0 9-1 16,9 6 0-16,8 3-93 15,6-3-44-15,18-9-21 16,15-7-50-16,8-10-19 15,13-16-21-15,7-8 0 16,2-11 0-16,-4-14 0 16,-8-7 0-16,-7-7 0 15,-13-7 0-15,-10-9 0 16,-8 2 0-16,-7 3 0 16,-7 5 0-16,0 11 0 15,-5 10 0-15,1 9 0 16,0 7-166-16,3 8-139 15,3 6-159-15,36 6-987 16,-25 6 0-16,2 1 0 16,7-3 0-1</inkml:trace>
  <inkml:trace contextRef="#ctx0" brushRef="#br0" timeOffset="149614.72">16682 7713 6060 0,'0'-7'163'16,"0"1"23"-16,0-2 27 16,-6 1 0-16,-7 0 0 15,-12 11 1 1,-12 5-1-16,-13 9 0 15,-10 10 0-15,-6 8 0 16,5 9-163-16,11 2-23 16,12 2-27-16,12-4 0 15,16 1 0-15,10-9 0 16,17-2 0-16,10-8-124 16,13-4-143-16,14-5-143 15,13-15-1068-15,-9-5 0 16,-4-11 0-16</inkml:trace>
  <inkml:trace contextRef="#ctx0" brushRef="#br0" timeOffset="149788">16321 7931 6964 0,'0'-3'85'16,"0"2"-6"-16,0 0-17 15,8 0 20-15,17-1 12 16,16 4-50-16,16 0-148 15,14 2-138-15,1 3-232 16,-10-2-844-16,-10-3 0 16,-17-1 0-16</inkml:trace>
  <inkml:trace contextRef="#ctx0" brushRef="#br0" timeOffset="150314.84">17330 7748 5248 0,'0'-7'75'0,"0"-1"11"15,-3 0 33-15,-5-2 11 16,-8 0-3-16,-18 7 2 16,-12 6 6-16,-9 7 1 15,-5 3 4-15,5 2 10 16,8 5-75-16,17 1-15 16,16-2-45-16,8 1-33 15,12 1-21-15,15 3-16 16,7-5-17-16,9 2-4 15,7-1-3-15,-2-3-10 16,-4-2 3 0,-10-1 5-16,-13-3 35 15,-5-4 101-15,-6-1 58 16,-13-2 30-16,-8 0 16 16,-10 6 8-16,-11 2-4 15,-10 4 3-15,-1 0-39 16,4 0-83-16,5 1-146 15,15 0-241-15,42 0-992 16,-17 1 0-16,11-11 0 16,6-2 0-16</inkml:trace>
  <inkml:trace contextRef="#ctx0" brushRef="#br0" timeOffset="150463.76">17407 8048 7148 0,'0'-4'91'0,"0"1"7"16,-3 2 6 0,-3 3 0-16,-1 4-16 0,-3 11-194 15,3 4-144 1,2 9-207-16,3-27-907 16,1 23 0-16,1-12 0 15</inkml:trace>
  <inkml:trace contextRef="#ctx0" brushRef="#br0" timeOffset="150975.69">17817 8084 5116 0,'0'0'70'16,"-4"0"87"-16,0-4 19 16,-3 1 21-16,3-4 5 15,-1-1 11-15,2-6-4 16,0-3 6-16,2-5-1 15,-3-3 3-15,4-8-73 16,2-5-85-16,7-3-20 16,7-4-31-16,6 3-9 15,7 8-10-15,8 5-1 16,1 8-10-16,1 5-1 16,-3 7 0-16,-3 5 7 15,-7 4 5-15,-1 6 6 16,-9 8 13-16,-3 9 16 15,-7 5 5-15,-5 11 12 16,-1 3 17-16,-6 2 0 16,1-3 0-16,0-1-17 15,-1-6-84-15,1-4-117 16,2-2-131-16,3-3-184 16,0-21-817-16,3 6 0 15,7-6 0-15</inkml:trace>
  <inkml:trace contextRef="#ctx0" brushRef="#br0" timeOffset="151422.73">18710 7710 5828 0,'0'-9'116'15,"0"-4"28"-15,0-2 29 16,0 0 17-1,0 0-7-15,-6 7-25 16,-11 4-10-16,-11 5 1 0,-11 4 0 16,-11 8-6-16,-1 3-137 15,10 6-35-15,8 5-35 16,8-3-44-16,9 3-40 16,9 0 16-1,4 0-5-15,9 1-11 16,3 2-2-16,3 0 6 0,6 0 21 15,0-2 9 1,3 1 5-16,-1-4 40 16,-7-3 52-16,2-2 22 15,-7-5 61-15,-4-1 52 16,-5-3 26-16,-2-3 5 16,-12 2 11-16,-6 2-7 15,-11-1 9-15,-11 1-35 16,-3-1-104-16,0 2-116 15,4 6-194-15,11-2-1037 16,12-2 0-16,10-6 0 16,21-8 0-16</inkml:trace>
  <inkml:trace contextRef="#ctx0" brushRef="#br0" timeOffset="151771.54">18847 8058 3876 0,'3'0'48'0,"2"0"85"16,8 1 18-16,4 0 4 15,4 4 6-15,0 0 1 16,-3 2 0-16,-6 0-2 15,-5 4 0-15,-4 0 3 16,-3 3-46-16,-4 2-65 16,-6-1 17-16,-1 2 80 15,-4-1 44-15,-2-2 24 16,5-3-6-16,5 0-4 16,4-4-7-16,12 0 6 15,13-3-87-15,16-3-158 16,18 0-231-1,16-68-1082-15,12 52 0 0,5-5 0 16,1-9 0 0</inkml:trace>
  <inkml:trace contextRef="#ctx0" brushRef="#br0" timeOffset="151935.87">19872 8120 8191 0,'0'2'0'0,"3"-2"0"15,0 3 0-15,1-1 0 16,1 4 0-16,0-2-275 16,56 5-1308-16,-58-3 0 15,-6-3 0-15,-13-12 0 16</inkml:trace>
  <inkml:trace contextRef="#ctx0" brushRef="#br0" timeOffset="156584.46">2093 8677 5864 0,'0'-6'75'0,"0"1"40"16,0-1-12-16,0 2-38 16,3 0 29-16,1 10 40 15,5 12 26-15,-6 15 42 16,2 14 30-16,-7 18 1 16,-7 9-76-16,-6 8-39 15,-3 0 11-15,0-3 39 16,1-4-29-16,7-12-41 15,7-14-24-15,0-11-43 16,6-18-31-16,6-9 0 16,7-11 0-16,8-15 0 15,12-16 0-15,8-15 0 16,6-12 0-16,-1-15 0 16,-2-2 0-16,0 0 0 15,-5 5 0-15,-7 3 0 16,-5 9 0-16,-3 5 0 15,-9 13 0-15,-5 6 0 16,-5 11 0 0,-3 6 0-16,-2 10-38 0,-6 1-253 15,3 12-173-15,-8-2-1015 16,-7 14 0 0,-9 6 0-16,-13-1 0 15</inkml:trace>
  <inkml:trace contextRef="#ctx0" brushRef="#br0" timeOffset="156756.25">2124 9030 5784 0,'0'0'49'0,"3"0"-1"16,6-3 3-16,6-1 4 16,9-4-47-16,8 1-95 15,4-2-142-15,51 1-906 16,-52 4 0-16,-8 0 0 15,-3-1 0-15</inkml:trace>
  <inkml:trace contextRef="#ctx0" brushRef="#br0" timeOffset="157641.16">2496 9028 5068 0,'0'-2'64'16,"0"-4"33"-16,0 1-3 15,0 1-5 1,4 1 18-16,10 3 56 15,10 5 62-15,12 13 41 16,9 7 13-16,8 11 7 16,-2 7-58-16,-4 5-28 15,-5-4-12-15,-6-1-55 16,-9-11-136-16,-10-1-137 16,-4-9-146-16,-8-2-168 15,-2-19-866-15,-3 0 0 16,-3-12 0-16,-5-15 0 15</inkml:trace>
  <inkml:trace contextRef="#ctx0" brushRef="#br0" timeOffset="157836.69">2938 8952 6072 0,'0'-6'122'16,"0"2"45"-16,0 0 10 15,-4 3 3-15,-8 1 2 16,-5 15 8-16,-16 13-1 15,-9 10 0-15,-11 14 3 16,-1 4-16-16,0-1-176 16,9-3-147-16,9-5-89 15,16-9-145-15,10-5-271 16,10-65-632-16,10 38 0 16,5-12 0-16</inkml:trace>
  <inkml:trace contextRef="#ctx0" brushRef="#br0" timeOffset="158849.34">3245 9288 6316 0,'0'0'102'0,"0"0"3"16,-1-4-21-16,-5 8-57 16,-6 3-81-16,-3 7-116 15,-3 9-107-15,4 3-328 16,1-3-500-16,4-6 0 16,4-8 0-16,5-9 0 15</inkml:trace>
  <inkml:trace contextRef="#ctx0" brushRef="#br0" timeOffset="159696.96">3667 8908 5672 0,'3'-6'46'0,"-3"-1"26"16,0 2 9-16,0 0-38 15,0 0 33-15,0 10 37 16,0 11 5-16,-4 3 16 15,0 6 6 1,1 6 0-16,0-4-62 0,2-7-72 16,1-5-52-1,3-7 27-15,6-4-35 16,7-9-60-16,10-9-12 16,1-4-16-16,3-7-5 15,-7-5 8-15,-2-4 47 16,-9 2 115-16,-2 3 149 15,-5 7 53-15,-4 6 4 16,1 6 18-16,-4 5 0 16,2 4 13-16,2 11-2 15,-5 9-7-15,-2 11-30 16,-5 12-71-16,-2 13-105 16,-5 1-42-16,1 1-3 15,5-4 6-15,-4 1 8 16,6-8-14-16,3-4-153 15,3-7-164-15,3-3-175 16,6-14-953-16,5-8 0 16,7-12 0-16,1-16 0 15</inkml:trace>
  <inkml:trace contextRef="#ctx0" brushRef="#br0" timeOffset="160027.34">4465 8834 6076 0,'0'-6'126'0,"0"1"18"16,0-1-4-16,0-1 16 16,-3 3 16-16,-10 11 14 15,-10 8 9-15,-9 10 17 16,-7 8-1-16,-3 11 1 15,4-1-128-15,8 1-15 16,8-1 2-16,11-4-16 16,3 0-16-16,8-6-13 15,5-2-69-15,9-2-127 16,5-8-62 0,8-5-72-16,5-11-98 0,4-1-135 15,2-15-760 1,-4-6 0-16,-8-3 0 0,-8-8 0 15</inkml:trace>
  <inkml:trace contextRef="#ctx0" brushRef="#br0" timeOffset="160243.09">4219 9081 6564 0,'0'0'93'0,"0"0"21"15,2 0-4-15,10-3 33 16,12-1 14-16,16-4 5 16,16-3-15-16,9-2-104 15,-3 2-109-15,-12 3-92 16,-16 5-186-16,-14 1-178 16,-14-53-766-16,-9 53 0 15,-8-1 0 1,-7-4 0-16</inkml:trace>
  <inkml:trace contextRef="#ctx0" brushRef="#br0" timeOffset="161430.6">5162 8906 4708 0,'0'-5'95'0,"3"-4"80"16,-2-2 151-16,2-3 22 0,-1-3 1 15,-1 8-1 1,-1-1 0-16,-3 4 0 15,-3 0 1-15,-6 2-1 16,-12-1-95-16,-11 4-80 16,-8 3-150-16,-1 8-23 15,-1 4 0-15,9 1 0 16,10 1 0-16,11-2 0 16,6-2 0-16,5-1 0 15,14 1 0-15,4-2-23 16,10 3-63-16,9 0-38 15,8-3-1-15,2-1 3 16,-5-1 5-16,-7-1 2 16,-8-1 25-16,-11-1 26 15,-6 2 45-15,-4 1 42 16,-10 1 63-16,-7 2 37 16,-8 6 3-16,-7 3-5 15,-6-1-3-15,-2 2-3 16,5-1-26-16,5-3-136 15,8 0-247-15,9 2-212 16,10-51-946-16,6 35 0 16,8-6 0-16</inkml:trace>
  <inkml:trace contextRef="#ctx0" brushRef="#br0" timeOffset="161609.29">5398 9071 8191 0,'0'0'0'16,"0"0"0"-16,0 10 0 15,-2 0 0-15,0 5 0 16,-1 5-237-16,-2 5-186 16,50 1-1083-16,-54-2 0 15,0-7 0-15,0-6 0 16</inkml:trace>
  <inkml:trace contextRef="#ctx0" brushRef="#br0" timeOffset="162074.91">5752 9134 6564 0,'0'0'136'15,"-2"0"24"-15,-1-3-3 16,-2-2-20-16,2-6-45 16,2-8-54-16,-2-6-20 15,3-10-16-15,3-5-4 16,3-8 2-16,3-5-96 15,6 2 13-15,3-1 7 16,8 12 23-16,1 4 37 16,1 15 60-16,3 8 32 15,6 11 20-15,-1 10 23 16,1 13 18-16,-7 8-21 16,-11 10-31-16,-8 7-3 15,-8 2-3-15,-8 2 8 16,-2 0-7-16,-1-3-116 15,0-2-149-15,1-9-164 16,3-4-248-16,2-5-765 16,1-14 0-16,5-10 0 15,4-12 0-15</inkml:trace>
  <inkml:trace contextRef="#ctx0" brushRef="#br0" timeOffset="162483.75">6629 8741 6596 0,'0'-8'159'0,"0"-5"1"15,-3 1-1-15,-1-4 1 16,1 2-1-16,-11 12 1 16,-10 0-1-16,-6 12 1 15,-6 6-1-15,-5 4 1 16,4 4-160-16,8 3 0 15,14-3-42-15,9-3-67 16,6-2-15-16,7-1-10 16,4-3 6-16,10 1 6 15,1-4-4-15,8 1 7 16,1-3-4-16,-1 1 2 16,-4-1 39-16,-2-1 73 15,-7 1 15-15,-7 1-5 16,-7-3 24-1,-3 5 24-15,-13-1 28 16,-7 3 23-16,-9 3 23 16,-7 2-2-16,-2-2 3 15,2 2-13-15,0-4-141 16,15-1-141-16,3-2-201 0,12-6-1051 16,3-3 0-1,6-4 0-15,6-6 0 16</inkml:trace>
  <inkml:trace contextRef="#ctx0" brushRef="#br0" timeOffset="162837.54">6676 8993 3856 0,'4'0'45'0,"7"0"64"16,5 0 43-16,7 0 16 16,9 0 3-16,-5 0 3 15,-2 2 2-15,-8 2 3 16,-6 0 9-16,-9 5 26 16,-6 3-32-16,-5 2-28 15,-5 3 19-15,-2 2 29 16,-3 2 44-16,2-1 13 15,6-1-1-15,7-4-4 16,1 1-14-16,11-4-114 16,8-2-152-1,14-2-195-15,41-5-1234 16,-11-6 0-16,2-8 0 16,1-11 0-16</inkml:trace>
  <inkml:trace contextRef="#ctx0" brushRef="#br0" timeOffset="162960.28">7248 9099 6892 0,'0'-1'120'16,"0"1"4"-16,0 0-72 0,0-2-164 15,0 4-191-15,3-6-1051 16,0 4 0-16,-3-4 0 16,0-5 0-16</inkml:trace>
  <inkml:trace contextRef="#ctx0" brushRef="#br0" timeOffset="164116.57">8493 8778 5688 0,'0'-4'-7'15,"3"1"5"-15,10 2 19 16,8 4 25-16,13 8 24 16,9 11 5-16,4 12 8 15,4 4-19 1,-4 8-48-16,-2-3-75 16,-9 1-120-16,-5-3-327 15,-13-9-544-15,-12-7 0 16,-6-13 0-16</inkml:trace>
  <inkml:trace contextRef="#ctx0" brushRef="#br0" timeOffset="164302.94">8925 8748 6172 0,'0'-7'169'16,"0"1"30"-16,0-1 3 15,-6 2 0-15,-2 5 0 16,-8 13 0-16,-11 11-67 15,-5 12-175-15,-3 12-142 16,5 10-285-16,5-27-891 16,12 20 0-16,9-12 0 15,10-16 0-15</inkml:trace>
  <inkml:trace contextRef="#ctx0" brushRef="#br0" timeOffset="164453.67">9194 9020 7864 0,'0'-2'30'16,"0"2"-11"-16,0 0-140 16,0 2-170-16,1 2-141 15,28 5-981-15,-23-1 0 16,2-1 0-16,-1-3 0 16</inkml:trace>
  <inkml:trace contextRef="#ctx0" brushRef="#br0" timeOffset="165208.28">9909 8659 5904 0,'0'-7'140'15,"0"-3"37"-15,-2 2-19 16,2-1 17-16,-1 7 7 15,-5 17 7-15,-1 7-3 16,4 13-17-16,0 4-79 16,6 4-88-16,7-7-171 15,5-4-60-15,3-11 26 16,0-10 0-16,5-8 20 16,-2-12 60-16,-4-7 111 15,-3-9 71-15,-3-3 80 16,-2-8 87-16,-3-2 32 15,-2 1 22-15,-1 2-5 16,1 9-19-16,-1 5-26 16,3 14-68-16,4 10-106 15,1 16-56-15,-2 13 0 16,-3 21 0-16,-6 11 0 16,-5 13 0-16,-5 3 0 15,-3 1 0 1,2-9 0-16,-2-6 0 0,3-9 0 15,6-11-53-15,1-10-199 16,1-11-131 0,14-6-367-16,-5-11-600 15,3-15 0-15,6-8 0 16,1-12 0-16</inkml:trace>
  <inkml:trace contextRef="#ctx0" brushRef="#br0" timeOffset="165519.69">10784 8648 6004 0,'0'-6'178'0,"-9"-4"38"16,-1 5 3-16,-4-3-1 15,-2 3 1-15,-6 14 0 16,-2 6-1-16,-5 8 1 15,5 14 0 1,-6 1 0-16,6 9-179 0,7-3-37 16,10-1-3-1,7-3 0-15,6-5 0 16,13-5-88-16,8-9-138 16,13-4-100-16,11-7-192 0,2-17-888 15,-2-1 0 1,-17-9 0-16,-16-9 0 15</inkml:trace>
  <inkml:trace contextRef="#ctx0" brushRef="#br0" timeOffset="165677.97">10559 8881 6496 0,'0'0'169'0,"0"-1"1"16,0 1-1-16,0 0 1 15,6 0-1-15,18-3-6 16,14 2-145-16,16-2-115 15,9-2-122-15,4 3-173 16,-12-11-971-16,-8 6 0 16,-20-1 0-16,-4-2 0 15</inkml:trace>
  <inkml:trace contextRef="#ctx0" brushRef="#br0" timeOffset="166107.94">11669 8648 5780 0,'-3'-7'150'15,"-7"-6"57"-15,-9-3 34 16,-5-2 0 0,-9 2 0-16,-5 9 1 15,-4 6-1-15,-5 9 0 16,2 4 0-16,3 7 0 15,11 2-150-15,7 2-57 16,14 1-34-16,7 1-17 16,16-4-44-16,6 1-35 15,14-1-17-15,5-3-7 16,11-3 7-16,-2 2 7 16,-5-3 13-16,-12 0 26 15,-7-5 64-15,-14 0 19 16,-9-4 45-16,-13 6 35 15,-10 2 17-15,-19 5 7 16,-4 3-7-16,-6 4-7 16,-1-3-13-16,9 1-213 15,13 0-241-15,23 4-418 16,4-9-593-16,14-8 0 16,13-4 0-1</inkml:trace>
  <inkml:trace contextRef="#ctx0" brushRef="#br0" timeOffset="166274.51">11791 8976 8191 0,'0'0'0'16,"-3"2"0"-16,-2 10 0 16,-3 1 0-16,0 11 0 15,0 4-14-15,3 5-223 16,4-1-152-16,2-3-267 15,-1-7-723 1,2-8 0-16,-2-11 0 0</inkml:trace>
  <inkml:trace contextRef="#ctx0" brushRef="#br0" timeOffset="166824.26">12308 8953 5732 0,'0'0'147'0,"0"0"74"16,0 0 24 0,0-2 1-16,6-4 0 15,11-6 0-15,6-6 0 16,7-12 0-16,9-2 0 15,-2-8 0-15,-4 1-148 16,-4 0-72-16,-8 7-26 16,-4 5 0-16,-7 9 0 0,4 5 0 15,-1 10 0 1,8 3 0-16,5 6 0 16,4 7 0-16,0 8 0 15,-1 9 0-15,-5-1 0 16,-3 7 0-16,-5-5 0 15,0 1 0-15,-9-6 0 16,-1 0-255-16,0 1-380 16,-1-4-825-16,-2-6 0 15,1-10 0-15,5-10 0 16</inkml:trace>
  <inkml:trace contextRef="#ctx0" brushRef="#br0" timeOffset="167013.57">12901 8635 6884 0,'0'-5'76'0,"4"0"-12"16,2 5 41-16,7 5 25 15,9 7 1-15,11 17 0 16,4 9 0-16,5 4-20 16,4 5-154-16,-8 1-122 15,-3 1-230-15,1-3-327 16,-17-9-565-16,-9-12 0 15,-3-12 0-15,-1-17 0 16</inkml:trace>
  <inkml:trace contextRef="#ctx0" brushRef="#br0" timeOffset="167195.99">13313 8645 5728 0,'0'-8'138'0,"0"-1"32"15,0 2 32-15,0-1 18 16,-8 1 27-16,-7 15-1 15,-15 13 0-15,-15 9-2 16,-12 14-152-16,-4 10-147 16,5 8-310-16,53-4-1057 15,-28-3 0-15,10-9 0 16,18-19 0-16</inkml:trace>
  <inkml:trace contextRef="#ctx0" brushRef="#br0" timeOffset="167497.9">13586 8876 7932 0,'0'0'9'0,"4"0"-12"16,0 1 29-16,5 3 0 16,1 6 0-16,10 4 0 15,2 2-1-15,-3 4 1 16,-5 0-13-16,-1-3-96 16,-9-2-133-16,-2-5-84 15,-1 2-307-15,-1-9-773 16,-3 0 0-16,0-7 0 15</inkml:trace>
  <inkml:trace contextRef="#ctx0" brushRef="#br0" timeOffset="168059.28">14181 8562 8191 0,'0'-7'0'0,"0"2"0"15,-2 4 0-15,0 5 0 16,0 10 0-16,4 10 0 15,5 13 0-15,2 1 0 16,5 4-25-16,0-9-47 16,2-4-32-16,-3-11 13 15,-4-4 49-15,3-11 16 16,0-6 26-16,0-7 0 16,3-4 0-16,-3-4 0 15,-1-7 24-15,-4-1 48 16,-2-1 32-16,-2 5-12 15,-2 7-51 1,1 5-14-16,-2 10-27 16,2 7 0-16,-2 12 0 15,1 10 0-15,-1 9 0 16,-1 11 0-16,-7 4 0 16,-1-2 0-16,-5 2 0 15,-2-4 0-15,-4-4 0 16,8-3-195-16,2-4-147 15,5-5-171-15,11-5-233 16,8-9-533-16,10-7 0 16,6-12 0-16</inkml:trace>
  <inkml:trace contextRef="#ctx0" brushRef="#br0" timeOffset="168313.1">15012 8609 6332 0,'0'-10'185'0,"0"2"1"16,-5-2 0-16,-1 0 0 15,-4 3 0-15,-13 16 0 16,-5 9 0-16,-10 12 0 16,-4 8 0-16,1 12 0 15,3 1-186-15,5 2 0 16,9 0 0-16,11 0 0 15,6-7-12-15,14-6-187 16,8-3-128-16,17-5-221 16,5-58-873-16,8 30 0 15,-1-10 0-15</inkml:trace>
  <inkml:trace contextRef="#ctx0" brushRef="#br0" timeOffset="168487.55">14647 8870 7468 0,'0'-3'72'0,"0"2"-78"16,6-2 0-16,11 2-24 15,21 1-127-15,19 4-76 16,17-2-88-16,20 4-269 16,6-36-649-1,-5 27 0-15,-13-5 0 16,-14-4 0-16</inkml:trace>
  <inkml:trace contextRef="#ctx0" brushRef="#br0" timeOffset="168883.65">15579 8652 5984 0,'0'-10'220'16,"0"-2"1"-16,0-4 0 15,0 1-1-15,0 1 1 16,-1 7 0-16,-7 2-1 15,-14 5 1-15,-12 5 0 16,-10 2 0-16,0 10-221 16,-4 4 0-16,13 1 0 15,14 2 0-15,9-1 0 16,9 1-20-16,10 0-57 16,8 2-35-16,9-1-19 15,6 0-23-15,7-3 3 16,-4-1-5-16,-3-2 5 15,-3-2 19-15,-9-2 51 16,-11-1 100-16,-11-4 58 16,-10 2 35-16,-13 2 19 15,-10 3 23-15,-7-1-2 16,0-1-4-16,4 0-210 16,10 2-139-16,10-2-237 15,11-18-985-15,9 14 0 16,14-9 0-16,11-11 0 15</inkml:trace>
  <inkml:trace contextRef="#ctx0" brushRef="#br0" timeOffset="169222.8">15818 8961 3904 0,'3'0'92'0,"7"4"44"15,3-2 31-15,4 4 17 16,5 1 5-16,-3 0 0 16,-6 2 6-16,-4 0 7 15,-7 1 18-15,-7 2 61 16,-4 2-9-16,-5 1-19 15,2 0-11-15,2 0 3 16,4-3-5-16,4-1-1 16,16-4-5-16,11 0-11 15,17-2-228-15,19-2-210 16,68 1-1282-16,-32-5 0 16,-7-8 0-16,-9-10 0 15</inkml:trace>
  <inkml:trace contextRef="#ctx0" brushRef="#br0" timeOffset="169351.34">16410 9074 6276 0,'0'0'39'0,"0"1"1"15,0 2-33-15,0 0-101 16,5 6-232-16,2-4-862 16,0-4 0-16,-4-3 0 15,1-9 0-15</inkml:trace>
  <inkml:trace contextRef="#ctx0" brushRef="#br0" timeOffset="171118.6">9149 8940 3060 0,'0'0'85'0,"-1"-2"43"16,-1 1 45-16,0-3 34 15,1 1 28-15,-2-2 20 16,1 1 15-16,1 2 15 16,-2-1 10-16,3 2 18 15,-3-2-38-15,3 1-7 16,0 1-13-16,0 0-25 16,-2 1-24-16,4 0 7 15,-2 0 20-15,0 1-5 16,0 2-9-16,0 4-20 15,0-1-46-15,4 6-35 16,-1 2-33-16,3 0-10 16,5 1-3-16,-1 1-26 15,3 1-36-15,1 3-10 16,2-3 0-16,2 1 0 16,-2-5 0-16,-1-2 0 15,-3-1 0-15,-5-6 0 16,0 0 0-16,-4-1 0 15,-3-1 0-15,0-1 0 16,0-1 0-16,0 0 0 16,0 0 0-16,3 1 0 15,-3-1 0 1,0 0 0-16,0 0-108 16,0 4-268-16,48 1-1165 15,-49-3 0-15,-4-3 0 16,-3-5 0-16</inkml:trace>
  <inkml:trace contextRef="#ctx0" brushRef="#br0" timeOffset="174068.24">3741 10183 7624 0,'0'-3'56'0,"1"-1"1"15,-1 0 0-15,2 1-1 16,7 0 1-16,12 4 0 16,9 10-1-16,14 10 1 15,13 7 0-15,4 13 0 16,1 8-57-16,0 4 0 15,-8-1 0-15,-6-1 0 16,-7-5-131-16,-11-2-166 16,-10-8-174-16,8-9-987 15,-21-7 0-15,-12-12 0 16,-4-16 0-16</inkml:trace>
  <inkml:trace contextRef="#ctx0" brushRef="#br0" timeOffset="174290.96">4245 10233 6288 0,'-3'-3'99'0,"0"-1"13"15,0 2 35-15,-10 5 43 16,-4 5 0-16,-7 13 0 16,-8 9 1-16,-9 10-1 15,-2 4 0-15,2 2 1 16,5-1-251-16,9-4-156 15,12-3-305 1,9-24-915-16,8 0 0 16,11-9 0-16,9-12 0 15</inkml:trace>
  <inkml:trace contextRef="#ctx0" brushRef="#br0" timeOffset="174567.75">4472 10367 5680 0,'1'-1'66'15,"-1"0"13"-15,0 1-20 16,2-2-7-16,6 1 29 16,2 1 40-16,10 0 25 15,11-1 13 1,9-2 0-16,3-3-1 15,-1 1-105-15,2 1-126 16,-7-4-53-16,-6 4-107 16,-5 3-316-16,-6-3-617 15,-10 0 0-15,-3-1 0 16,-4-3 0-16</inkml:trace>
  <inkml:trace contextRef="#ctx0" brushRef="#br0" timeOffset="175001.66">5003 10066 7180 0,'0'-4'54'0,"0"0"-10"16,0-1-16-16,0 3 63 16,0 6 10-16,0 9 0 15,0 16 0-15,2 8 1 16,-2 7-1-16,3 2 0 15,2-2-54-15,4-13-7 16,4-4-19-16,1-10-89 16,1-11-17-16,9-8-61 15,0-11-8-15,3-9 0 16,3-9 6-16,-4-3 3 16,-4-5 47-16,-8-3 85 15,-5 2 65-15,-3 8 26 16,-2 8 7-16,-4 9 61 15,2 11 8-15,-1 6 0 16,2 13-6-16,0 8-3 16,1 16-47-16,-4 5-68 15,-4 12-30-15,-2 0 0 16,-1 1 0-16,-2-8 0 16,3 0-189-16,0-6-166 15,12-2-382-15,-6-12-645 16,8-12 0-16,3-12 0 15</inkml:trace>
  <inkml:trace contextRef="#ctx0" brushRef="#br0" timeOffset="175368.11">6018 10023 6936 0,'0'-4'125'0,"0"0"1"16,0 0-1-16,-10 2 1 15,-4 8-1-15,-9 8 1 16,-11 15-1-16,-5 5 1 15,5 12-1-15,-3 6 1 16,7 2-126-16,6-3 0 16,12 1 0-16,3-5 0 15,12-8 0-15,10-4-75 16,11-8-197-16,11-3-152 16,21-9-352-16,-2-9-552 15,0-16 0-15,-15-9 0 16,-9-12 0-16</inkml:trace>
  <inkml:trace contextRef="#ctx0" brushRef="#br0" timeOffset="175538.15">5761 10317 7536 0,'0'0'59'16,"0"0"-30"-16,4 0 14 15,11 0 3-15,21-2-30 16,20-4-172-16,15-2-112 15,7-2-153-15,23-3-955 16,-49 3 0-16,-21 1 0 16,-16 1 0-16</inkml:trace>
  <inkml:trace contextRef="#ctx0" brushRef="#br0" timeOffset="176067.73">6733 10103 5960 0,'1'-6'182'0,"1"0"41"15,0-2 1-15,-2-1-1 0,0 1 0 16,-5 1 0-16,-7 3 0 16,-9 2 0-16,-14 7 0 15,-8 3 0-15,-4 11-182 16,0 5-41 0,10 4 0-16,8-5 0 15,14 4 0-15,2-6-7 16,10 0-44-16,6-2-40 15,14 1-38-15,9-4-47 16,6 2-29-16,10 0-2 16,0-3-1-16,0-1-3 15,-12-1 3-15,-8-1 26 16,-12-2 114-16,-9 3 66 16,-12-1 50-16,-11 1 55 15,-9 3 18-15,-8 2-12 16,-8-1-36-16,-1-2-51 15,6 1-86-15,8-1-158 16,21-1-451-16,4-3-519 16,9-7 0-16,15-8 0 15,12-10 0-15</inkml:trace>
  <inkml:trace contextRef="#ctx0" brushRef="#br0" timeOffset="176239.84">6951 10422 7736 0,'0'1'45'0,"-1"3"1"16,-2 7-1-16,0 3 1 15,-2 7-1-15,-1 1-6 16,3 8-234-16,3-4-171 16,7 4-383-16,-5-8-589 15,-4-6 0-15,-2-9 0 16,-2-10 0-16</inkml:trace>
  <inkml:trace contextRef="#ctx0" brushRef="#br0" timeOffset="176705.03">7642 10165 6800 0,'0'-5'136'0,"0"3"-13"15,-1 0 6-15,-8 6 1 16,-8 8 4-16,-7 11-16 15,-11 12-23-15,-8 6-25 16,-4 8 21-16,0 1-167 16,7 3-214-16,8-7-133 15,38-8-984-15,-9-11 0 16,9-17 0-16,9-17 0 16</inkml:trace>
  <inkml:trace contextRef="#ctx0" brushRef="#br0" timeOffset="176940.31">7639 10146 8191 0,'0'-3'0'0,"2"-2"0"15,-1 4 0-15,3 1 0 16,7 4 0-16,4 14 0 16,5 10 0-16,4 5 0 15,-2 10 0-15,0-5 0 16,-4 4 0-1,-3-4 0-15,-3-3 0 0,-6-4-136 16,-2-2-209-16,5-7-388 16,-7-5-662-1,2-10 0-15,-1-10 0 16,3-10 0-16</inkml:trace>
  <inkml:trace contextRef="#ctx0" brushRef="#br0" timeOffset="178025.29">9501 9976 6036 0,'0'-5'215'15,"0"2"-5"-15,0 1 6 16,-3 6-1-16,-3 10 1 16,-3 11-1-16,0 9 1 15,0 4-1-15,2 2 1 16,1-1-14-16,6-6-252 16,0-8-5-16,0-6-5 15,3-9 11-15,7-6-3 16,2-10-14-16,6-4 8 15,2-5-3-15,-2-2-1 16,-3-5 17-16,-3 4 41 16,-6 1 41-16,-3 5 23 15,-3 4-11-15,0 2 3 16,0 2 14-16,0 3-8 16,0 1 3-16,0-2 1 15,-3 2-37 1,-3 2-196-16,-5 2-204 0,38 3-1131 15,-37-3 0 1,-5 0 0-16,3-5 0 16</inkml:trace>
  <inkml:trace contextRef="#ctx0" brushRef="#br0" timeOffset="180376.75">9543 9960 4640 0,'0'-7'81'0,"0"1"34"15,-3-3 13-15,2 2 0 16,1 0-8-16,0 7 13 15,-3 7 8-15,3 13 4 16,-6 7 20-16,-2 8 13 16,1 10-58-16,-1-2-19 15,5-6-4-15,2-3-1 16,1-10 14-16,7-7-4 16,9-12-39-16,9-6-74 15,8-8-37 1,9-14-23-16,-1-6-26 15,-7-6-11-15,-10-3-4 16,-7-4 9-16,-8 3 14 16,-6 0 57-16,-2 7 84 15,1 6 94-15,-2 9 18 16,0 6-8-16,0 5 8 16,0 11 45-16,2 6 23 15,-4 14-6-15,-3 11-20 16,1 18-67-16,-5 7-50 15,2 13-27-15,-1-2 0 16,2 5 19-16,3-7-7 16,0-3-48-16,-1-10-27 15,-3-7-3-15,4-14 0 16,2-8 0-16,-4-7 0 16,-5-14 0-16,-5-3-17 15,-6-8-25-15,-5-6-19 16,-1-12-3-16,4-5-3 15,10-10 19-15,2 2 35 16,11-6 13-16,14 4 0 16,9 1 0-16,12 2 16 15,11 1 10-15,11 4-157 16,5-1-112-16,-1 5-173 16,-1 0-1010-16,-10 5 0 15,-9 2 0-15,-13 4 0 16</inkml:trace>
  <inkml:trace contextRef="#ctx0" brushRef="#br0" timeOffset="180663.93">10511 10053 5740 0,'0'-9'170'0,"-3"-4"49"16,-3 2 26-16,-1-1 0 15,-7 2 0-15,-10 10 1 16,-6 10-1-16,-3 4 0 16,-4 9 0-16,0 6 0 15,4 7-171 1,3 3-47-16,1 5-27 0,11-3 0 16,8 3 0-1,7-5-20-15,11-3-197 16,14-4-108-16,8-4-213 15,12-51-880-15,5 28 0 16,-7-13 0-16,-5-9 0 16</inkml:trace>
  <inkml:trace contextRef="#ctx0" brushRef="#br0" timeOffset="180839.87">10162 10281 8191 0,'0'-3'0'0,"0"1"0"15,0 0 0-15,12-1 0 16,18 0 0-16,14-2 0 16,13 1-106-16,12-3-140 15,-3 3-122-15,-7 1-205 16,-12-65-806-16,-11 58 0 16,-12-2 0-16,-7-3 0 15</inkml:trace>
  <inkml:trace contextRef="#ctx0" brushRef="#br0" timeOffset="181453.83">11227 10016 5204 0,'0'-8'123'16,"2"-2"116"-16,-2-1 59 16,0 0 1-1,0 0 0-15,-3 8-1 16,-12 0 1-16,-15 3 0 16,-15 7-1-16,-16 3 1 15,-8 5-123-15,2 5-116 16,7 6-60-16,16-5 0 15,11 1 0-15,15-1 0 16,12-1 0-16,12-1 0 16,5 1 0-16,11 1 0 15,11-1 0-15,0-1 0 16,4 1 0-16,0-1 0 16,-4-2 0-16,-9 1 0 15,-7 0 0-15,-10 0 0 16,-6-1 0-16,-9 1 0 15,-8 1 0-15,-5-1 0 16,-4-2 0-16,-5-1-26 16,-2-3-185-16,8 1-154 15,17-1-434-15,-7-5-559 16,11-5 0-16,7-8 0 16</inkml:trace>
  <inkml:trace contextRef="#ctx0" brushRef="#br0" timeOffset="181787.61">11277 10288 4428 0,'2'-1'32'0,"4"0"46"15,3 2 22-15,2 0 16 16,5 5 8-16,1 2 4 15,-7 2 8-15,-2 2 13 16,-5 2 59-16,-5-3 112 16,-4 5 24-16,-6 0-45 15,0 2-24-15,0-1-14 16,-5 0-8-16,10-1-5 16,4-2-9-16,3-4-11 15,9 5-59-15,9-2-113 16,12-5-56-16,15 2-355 15,26-49-1212-15,9 38 0 16,1-13 0-16,-4-6 0 16</inkml:trace>
  <inkml:trace contextRef="#ctx0" brushRef="#br0" timeOffset="181929.98">12027 10477 8191 0,'0'3'0'0,"0"0"0"15,0 2 0-15,0 2 0 16,0 2-389-16,0-11-1171 16,0 7 0-16,0-8 0 15,-6-10 0-15</inkml:trace>
  <inkml:trace contextRef="#ctx0" brushRef="#br0" timeOffset="194007.11">8404 10149 5296 0,'0'-6'54'0,"0"-3"14"15,0 1 3-15,0 1 5 16,8-3 5-16,8 5 4 15,9 4 17-15,12 1 27 16,6 5 19-16,7 5 23 16,-1 5-33-16,-3 10 1 15,-5 7-3-15,-1-1 2 16,-10 6-14-16,-1-3-77 16,-8 0-91-16,-6-2-145 15,-6-2-283-15,-6-20-787 16,-8 10 0-16,-7-11 0 15,-6-9 0-15</inkml:trace>
  <inkml:trace contextRef="#ctx0" brushRef="#br0" timeOffset="194272.81">8780 9988 5556 0,'0'-4'41'0,"-1"-2"4"0,-1 0 3 15,-2 3 9-15,-10 8 18 16,-2 16 12-16,-15 11 5 16,-3 14 9-16,-9 9 16 15,2 4 13-15,-5 2-50 16,4-1-7-16,8-6-20 16,5-3-69-16,9-12-100 15,10-7-153-15,5-7-247 16,9-30-611-16,4 8 0 15,6-12 0-15,5-6 0 16</inkml:trace>
  <inkml:trace contextRef="#ctx0" brushRef="#br0" timeOffset="195597.59">8891 10174 2400 0,'0'3'86'0,"-3"-3"54"15,0 0 66-15,0 1 69 16,0-3 44-16,2-4 40 15,1 2 49-15,1-2 41 16,-1 1 33-16,0 2 28 16,0 2-72-16,0 1-51 15,0-2-57-15,5 4-45 16,2-1-27-16,11 1-39 16,7 0-48-16,11 0-41 15,3-1-32-15,0-2-30 16,2-3-12-16,-10-1-4 15,-7-1-10 1,-6 1-22-16,-12 0-17 0,-3 2-117 16,-3 1-198-16,4 0-320 15,-4-3-794-15,3 4 0 16,0-7 0-16,4-1 0 16</inkml:trace>
  <inkml:trace contextRef="#ctx0" brushRef="#br0" timeOffset="196255.46">14228 10151 5304 0,'-3'-2'90'0,"-10"-4"106"16,-5 0 54-16,-2-1 39 15,-3 3 0-15,0 4-1 16,5 7 1-16,3 12 0 16,2 10 0-16,4 11-1 15,4 10-89 1,3 3-179-16,5-1-202 0,7-1-210 16,11-2-350-1,-4-14-610-15,5-16 0 16,-3-13 0-16,5-17 0 15</inkml:trace>
  <inkml:trace contextRef="#ctx0" brushRef="#br0" timeOffset="196459.5">14367 10121 5788 0,'0'-3'11'0,"3"-2"2"15,4 7 14-15,6 3 7 16,11 8 14-16,9 14 0 15,8 9-7-15,6 6-14 16,-3 6-21-16,0-1-61 16,-7-3-121-16,-10-1-107 15,-3-7-224-15,-14-31-497 16,-7 10 0-16,-1-14 0 16,-1-13 0-16</inkml:trace>
  <inkml:trace contextRef="#ctx0" brushRef="#br0" timeOffset="196653.81">14807 10033 5748 0,'0'-6'32'0,"-5"-1"7"15,-6 6 14-15,-11 5 27 16,-12 14-4-16,-14 14 10 16,-11 16-6-16,-4 12 5 15,-1 7-41-15,7-3-51 16,13 0-195-16,17-7-176 15,14-27-769-15,20 0 0 16,15-19 0-16,9-17 0 16</inkml:trace>
  <inkml:trace contextRef="#ctx0" brushRef="#br0" timeOffset="196842.05">14771 10259 6620 0,'1'-6'124'0,"1"2"-14"15,1-1-36-15,3 1 10 16,10-1 1-16,14 5-52 16,14 0-92-16,10 0-40 15,13 2-97-15,-6-1-173 16,-3-6-912-16,-16 3 0 16,-11-3 0-16,-14-6 0 15</inkml:trace>
  <inkml:trace contextRef="#ctx0" brushRef="#br0" timeOffset="197261.55">15376 9949 5516 0,'0'-7'58'0,"0"0"6"16,0 1-12-16,0 0 25 16,0 3 31-16,-1 18 5 15,-5 13 0-15,-7 11 2 16,2 8-28-16,-3 3-26 15,5-3-71-15,3-6-34 16,6-12 10-16,7-10-22 16,7-10-34-16,11-15-4 15,6-14 2-15,6-5 3 16,7-14 38 0,-11-5 43-16,-5-4 71 15,-5 5 94-15,-9 4 62 16,-8 11 7-16,-5 9-19 15,-1 13-12-15,-1 6 51 16,-2 13-4-16,-7 15-11 16,-6 12-17-16,-5 15-57 15,1 12-66-15,-2 9-61 16,2-4-11-16,7 1 25 16,2-6-94-16,5-5-178 15,3-8-86-15,6-7-169 16,9-17-929-16,14-12 0 15,8-17 0-15,10-16 0 16</inkml:trace>
  <inkml:trace contextRef="#ctx0" brushRef="#br0" timeOffset="197474.41">15850 10178 7796 0,'0'-5'39'0,"0"2"1"15,2-1-7-15,2 1 6 16,16 0 1-16,10 4-1 16,15 3-78-16,11 0-105 15,2-1-67-15,-5 3-129 16,-11 4-323-16,-16-3-662 16,-23 1 0-16,-17 2 0 15,-19 1 0-15</inkml:trace>
  <inkml:trace contextRef="#ctx0" brushRef="#br0" timeOffset="197624.24">15736 10401 6408 0,'0'0'54'15,"0"1"-5"-15,6 1 12 16,10-2 8-16,17 0 4 16,17-2-86-16,15-1-65 15,4 2-155-15,43 0-1045 16,-60-4 0-16,-12-2 0 15</inkml:trace>
  <inkml:trace contextRef="#ctx0" brushRef="#br0" timeOffset="197879.83">16405 10124 7168 0,'0'-4'31'0,"2"0"-36"16,1 3 17-16,6 4-6 16,15 7 14-1,9 11 11-15,18 13-3 0,8 4 10 16,4 9-20 0,-3-2-69-16,-8 3-141 15,-10-4-103-15,-15-5-164 16,-9-11-811-16,-15-9 0 15,-3-13 0-15</inkml:trace>
  <inkml:trace contextRef="#ctx0" brushRef="#br0" timeOffset="198071.7">16884 10090 5188 0,'0'-6'55'0,"0"1"8"15,-3 0 11-15,-7 7 15 16,-13 6 9-16,-11 18 17 15,-16 9-1-15,-8 14-21 16,-2 4-29-16,8 5-127 16,7-2-243-16,19-16-810 15,14 0 0-15,12-12 0 16,16-17 0-16</inkml:trace>
  <inkml:trace contextRef="#ctx0" brushRef="#br0" timeOffset="198316.8">17152 10212 6280 0,'0'-4'63'0,"2"2"-23"16,2-3-18-16,10 3 17 16,10-1 1-16,18 3-1 15,15 0 0-15,11 3-1 16,7-1 1-16,-4-2 7 15,-7 0-109-15,-15 0-19 16,-14 0-6-16,-14 0-148 16,-14 0-156-16,-2-5-772 15,-21 4 0-15,-8-3 0 16,-6-7 0-16</inkml:trace>
  <inkml:trace contextRef="#ctx0" brushRef="#br0" timeOffset="198507.58">17425 9991 5444 0,'0'-3'40'0,"0"2"-6"16,0-2 22-16,0 10 14 16,0 8 20-16,0 17 31 15,-7 11 0-15,-1 14 3 16,-6 4-3-16,-4 6-59 16,-3-3-101-16,1 1-152 15,7-8-262-15,-1-40-667 16,8 15 0-16,9-21 0 15</inkml:trace>
  <inkml:trace contextRef="#ctx0" brushRef="#br0" timeOffset="198945.06">17336 9980 4700 0,'-6'-9'106'15,"-8"-2"30"-15,-4-1 4 16,-7 4 22-16,-13 3 30 15,-2 19 14-15,-1 15 23 16,1 12 30-16,4 14 12 16,11 9 19-1,8 9-110-15,14-3-23 0,9 1-5 16,18-7-26-16,10-7-22 16,7-14 2-1,14-11 5-15,10-16-24 16,7-12-9-16,2-14-19 15,1-16 4-15,-6-9-13 16,-7-12-16-16,-11-8-2 16,-15-5-5-16,-18-1-24 15,-9-1-13-15,-19 6-6 16,-16 4 13-16,-10 7 3 16,-12 5 0-16,-13 5 6 15,-11 7 17-15,-1 10 6 16,-1 7-2-16,2 7 6 15,11 8-14-15,19 3 1 16,12 8-17-16,15 5-133 16,15 9-173-16,17 4-210 15,14-13-936-15,17 12 0 16,12-5 0-16</inkml:trace>
  <inkml:trace contextRef="#ctx0" brushRef="#br0" timeOffset="199228.26">18262 9901 6024 0,'-13'-7'174'0,"-6"3"6"15,-13 4 10-15,-7 6 11 16,-4 11-4-16,6 18 14 15,6 12 5-15,8 13-2 16,11 6-40-16,6 4-133 16,3 5-304-16,9-3-146 15,9-4-210-15,9-24-687 16,10-3 0-16,10-17 0 16,5-19 0-16</inkml:trace>
  <inkml:trace contextRef="#ctx0" brushRef="#br0" timeOffset="199407.87">18292 10138 6452 0,'0'-5'117'16,"0"-2"-9"-16,0 1-55 16,6 1 10-16,12-2-17 0,16 9-91 15,16 3-48 1,16 0-69-16,13 5-129 0,9 1-283 15,-11-1-560-15,-8-6 0 16,-12-4 0 0,-10-9 0-16</inkml:trace>
  <inkml:trace contextRef="#ctx0" brushRef="#br0" timeOffset="199879.13">18975 9888 6588 0,'0'-4'78'15,"0"-1"-13"-15,0 3-16 16,0-1 7-16,-1 10 4 16,-6 13 3-16,-2 12 4 15,-1 9-9-15,-1 9 8 16,1-1-8-16,2-1-109 16,5-11-31-16,0-7-16 15,6-9-3-15,8-12-7 16,9-7-10-16,8-14-14 15,8-6 7 1,9-14-5-16,-6-5 8 16,-4-11 41-16,-8-1 98 0,-7-1 140 15,-11 7 49 1,-3 8 1-16,-5 12 9 16,-1 13 9-16,-3 10 2 15,-4 14-2-15,-7 12-1 16,-5 18-10-16,-10 11-54 15,-6 11-107-15,2 6-53 16,1 1 0-16,9-5 0 16,0 0 0-16,12-8 0 15,5-7 0-15,3-13 0 16,6-5-128-16,9-9-144 16,12-10-228-16,8-55-958 15,12 31 0-15,-1-15 0 16,1-17 0-16</inkml:trace>
  <inkml:trace contextRef="#ctx0" brushRef="#br0" timeOffset="200144.19">19300 9905 7400 0,'2'-4'22'16,"-1"0"-9"-16,2 3 30 15,9 6 36-15,3 7 1 16,5 15-1-16,1 9 0 16,-6 11 0-16,-9 9 0 15,-6 5 0-15,-13 0-22 16,-6 4 9-16,-11-4-108 16,-6-3-196-16,-6-5-171 15,39-7-1084-15,-32-11 0 16,5-20 0-16,9-12 0 15</inkml:trace>
  <inkml:trace contextRef="#ctx0" brushRef="#br0" timeOffset="200426.04">19646 9711 5368 0,'11'0'58'16,"10"5"23"-16,11 8 48 0,4 10 44 16,6 16 46-16,-11 13 27 15,-17 17 22-15,-23 6 14 16,-26 12 1-16,-27 4-1 16,-23 9-93-16,-10 0-92 15,-6 8-173 1,7-2-169-16,20 1-447 15,4-5-640-15,19-14 0 16,16-25 0-16,15-19 0 16</inkml:trace>
  <inkml:trace contextRef="#ctx0" brushRef="#br0" timeOffset="212940.57">4096 11299 6848 0,'-3'-4'65'15,"-2"-3"69"-15,1 0 0 16,-1-1 1-16,2 0-1 16,3 5 0-16,8 1 1 15,13 4-1-15,10 5 0 16,16 9 0-16,15 9-64 16,3 9-70-16,0 2 0 15,-5 5 0-15,-6 0 0 16,-5-4 0-16,-9-1-17 15,-7-5-191-15,-9-3-149 16,-8-2-318-16,-5-8-711 16,-11-9 0-16,-11-9 0 15,-1-13 0-15</inkml:trace>
  <inkml:trace contextRef="#ctx0" brushRef="#br0" timeOffset="213148.87">4639 11180 6012 0,'0'-8'80'0,"-1"3"10"16,1 0 14-16,-3-3 8 16,-3 3 23-16,-9 12 9 15,-15 15 8-15,-11 12 3 16,-13 19 8-16,-9 8-9 16,1 14-73-16,5-10-25 15,16-4-118-15,8-11-130 16,19-7-181-1,40-12-989-15,-5-15 0 16,10-15 0-16,12-17 0 16</inkml:trace>
  <inkml:trace contextRef="#ctx0" brushRef="#br0" timeOffset="213348.04">4785 11337 7052 0,'2'-4'45'0,"-2"1"-6"15,7-1 30-15,7-3 28 16,12-4 11-16,10 4-24 16,10-4-91-16,-2 2-101 15,1 4-106 1,-7 3-155-16,23-3-990 16,-35 5 0-16,-5-4 0 15,-12-2 0-15</inkml:trace>
  <inkml:trace contextRef="#ctx0" brushRef="#br0" timeOffset="213844.84">5391 11045 7192 0,'0'-5'74'0,"0"2"-20"15,0-1-21-15,0 2 3 16,0 4 0-16,0 13 6 0,-4 9-23 15,0 10-6 1,1 8-20-16,-3 5-33 16,3-4-124-16,0-4-10 15,6-8-1-15,0-9-22 16,6-11-4-16,7-6-36 16,7-14 20-16,9-9-6 15,3-9 1-15,0-10 35 16,-2-3 68-16,-7-3 82 15,-8 5 73-15,-5 1 112 16,-6 10 65-16,-4 6 53 16,-3 7 19-16,0 6 6 15,0 3 25-15,1 7 10 16,1 9-17-16,-1 12-52 16,-1 10-51-16,2 14-93 15,-2 10-62-15,0 7-22 16,-2-2-16-16,1 8 6 15,-2-8-5-15,0-3-56 16,-2-10-136-16,0-9-96 16,1-10-136-16,13-6-1047 15,-16-10 0-15,-1-11 0 16,4-12 0 0</inkml:trace>
  <inkml:trace contextRef="#ctx0" brushRef="#br0" timeOffset="214451.12">6485 11105 6420 0,'1'-6'108'16,"-1"-1"63"-16,0 2 6 16,0-3 0-16,-6 3 0 15,-10 8 1-15,-14 12-1 16,-10 8 0-16,-8 10 0 16,0 9 0-16,5 10-109 15,11 0-61-15,9 3-7 16,10-3 0-16,7-4 0 15,9-6-30 1,11-4-81-16,11-11-139 0,7-3-145 16,11-10-289-1,-2-11-660-15,-5-13 0 16,-14-14 0-16,-11-4 0 16</inkml:trace>
  <inkml:trace contextRef="#ctx0" brushRef="#br0" timeOffset="214629.8">6224 11378 7332 0,'2'-4'16'16,"2"0"1"-16,7 3 7 15,10-6 20-15,16-3-1 16,19 2-29-16,10-3-68 16,10-3-101-16,-4 3-133 15,-7 5-254-15,-16-2-748 16,-8 4 0-16,-21-1 0 15,-10-1 0-15</inkml:trace>
  <inkml:trace contextRef="#ctx0" brushRef="#br0" timeOffset="-214463.97">7075 11166 5344 0,'0'-8'128'0,"3"-1"108"15,-3-2 49-15,0 0 0 16,3-1-1-16,-3 9 1 15,0-1 0-15,-6 2 0 16,-15 4-1-16,-12 5 1 16,-11 5-129-16,-10 9-107 15,1 2-49-15,14 4 0 16,13-2 0-16,19-3-23 16,10-2-29-16,9-4 9 15,9-2-2-15,11-1 2 16,8-4-5-16,1 0 3 15,-1-2 0-15,-5 1 6 16,-9 0 10-16,-10-1 36 16,-8 4 45-16,-8-1-10 15,-11 5 4-15,-12 3-4 16,-5 7 6-16,-8 3-3 16,-9-1 0-16,4 0-19 15,5-2-209 1,12-2-164-16,12 4-300 15,10-63-744-15,13 43 0 16,10-9 0-16</inkml:trace>
  <inkml:trace contextRef="#ctx0" brushRef="#br0" timeOffset="-214298.77">7231 11410 7896 0,'2'-4'29'16,"-1"-1"1"-16,-1 5-1 0,0 0 1 15,-1 7-1-15,-4 6-19 16,1 8-177 0,-2 4-145-16,2 7-213 15,0-46-884-15,3 37 0 16,-1-9 0-16,-1-10 0 16</inkml:trace>
  <inkml:trace contextRef="#ctx0" brushRef="#br0" timeOffset="-213750.63">7740 11463 5016 0,'-2'-3'88'16,"-2"-4"20"-16,0-2 58 15,1-5 63-15,-4-6 40 16,6 0 19-16,1-8 28 15,0-1 2-15,0-6-1 16,8 2 1-16,3-4-89 16,5 7-19-16,4-1-59 15,8 5-62-15,2 4-41 16,6 0-19-16,-2 8-27 16,6 3-2-16,-4 6 0 15,1 7 0-15,-2 8 0 16,-8 6 0-1,-4 8 0-15,-8 2 0 16,-9 9 0-16,-3 0 0 16,-3 3 0-16,-2-4 0 15,-1 0 0-15,2-6 0 16,-1-5-190-16,1-7-115 16,1-3-290-16,0-47-825 15,4 34 0-15,9-7 0 16,3-4 0-16</inkml:trace>
  <inkml:trace contextRef="#ctx0" brushRef="#br0" timeOffset="-213336.33">8631 11058 7476 0,'0'-6'71'15,"-4"-2"1"-15,-2-1-1 16,-2-2 1-16,-7 2-1 15,-9 7 1-15,-11 8-1 16,-2 6 1-16,-9 6-1 16,6 9 1-16,2 2-72 15,14 0 0-15,3 0 0 16,12-2-8-16,5-2-34 16,11 0-3-16,2-5-4 15,10-1 3-15,6-1-1 16,7-3-1-16,1-1 6 15,1-3 2-15,-7-3-2 16,-6 2 6-16,-7-2 31 16,-10 1 14-16,-5 2 14 15,-13 1-1-15,-6 3-3 16,-8 2 2-16,-9 3-14 16,-1-1-37-16,6-4-167 15,7 3-129-15,10-4-213 16,52-8-232-16,-38 5-424 15,8-6 0-15,7-9 0 16,13-1 0-16</inkml:trace>
  <inkml:trace contextRef="#ctx0" brushRef="#br0" timeOffset="-212736.85">8780 11385 5836 0,'2'0'16'0,"-1"-4"10"16,8 4 67-16,3-1 24 15,5-1-1-15,2 5-68 16,1 3-50-16,-1-1-32 16,-10 4-22-16,-2 2-2 15,-6 1-12-15,-9 2 4 16,-5 3-31-16,-5-1 8 15,-3 1 81-15,-5 1 117 16,6-2 76-16,4-3 40 16,7-1 49-16,6-1 18 15,6-2-2-15,6 1-15 16,11 0-35-16,13-5-33 16,9-3-79-16,14-2-243 15,8-1-249-15,7-5-1139 16,-3-9 0-16,-8-8 0 15,-10-4 0-15</inkml:trace>
  <inkml:trace contextRef="#ctx0" brushRef="#br0" timeOffset="-212586.13">9631 11545 8116 0,'0'2'7'15,"3"0"1"-15,-3-2-49 16,0 3-241-1,0 6-1279-15,-3-4 0 0,-5-6 0 16,-4-3 0 0</inkml:trace>
  <inkml:trace contextRef="#ctx0" brushRef="#br0" timeOffset="-209080.6">3153 12585 7944 0,'0'0'24'16,"0"0"1"-16,0 0 0 16,10 0-1-16,9 6 1 15,14 6 0-15,16 15-1 16,14 10 1-16,6 15 0 16,-1 2 0-16,-5 5-25 15,-8-6-50-15,-12-8-95 16,-13-7-96-16,-11-9-53 15,-11-7-131-15,16-20-982 16,-27-2 0 0,3-20 0-16,-10-14 0 15</inkml:trace>
  <inkml:trace contextRef="#ctx0" brushRef="#br0" timeOffset="-208846.07">3693 12549 5576 0,'0'-4'49'16,"0"-1"32"-16,0 2 14 0,-3-1 26 15,-7 4 27 1,-4 12 10-16,-11 10 1 16,-3 14 12-16,-17 3 13 15,1 13-3-15,-6 2-48 16,5-2-63-16,2-6-114 16,12-3-105-16,12-7-140 15,11-10-288-15,8-9-636 16,11-14 0-16,10-14 0 15,8-12 0-15</inkml:trace>
  <inkml:trace contextRef="#ctx0" brushRef="#br0" timeOffset="-208584.07">4221 12616 5780 0,'2'-1'20'16,"-2"-4"1"-16,0 3 4 15,0 2 17-15,4-5 40 16,-8 10 10-16,-4 2 9 16,-6 6 10-16,-8 8 1 15,-10 8-11-15,-7 5-89 16,-3 3-86-16,-2 1-137 15,16 3-376-15,-7-7-538 16,3-16 0-16,8-13 0 16,9-12 0-16</inkml:trace>
  <inkml:trace contextRef="#ctx0" brushRef="#br0" timeOffset="-208396.43">3923 12627 7484 0,'0'-4'70'0,"1"0"-6"15,1 1-22-15,8 2 15 16,10 2 11-16,13 10 3 16,14 7-60-16,12 4-110 15,1 5-88-15,0 2-88 16,-11 1-187-16,-9-4-217 16,-18-32-554-16,-14 20 0 15,-8-11 0-15</inkml:trace>
  <inkml:trace contextRef="#ctx0" brushRef="#br0" timeOffset="-207993.47">3956 12560 5752 0,'-3'-2'35'0,"-3"2"3"15,-3 2 15-15,-3 8 36 16,-3 11 27-16,6 9 15 15,3 15 18-15,3 6 7 16,7 7 16-16,10-5 7 16,4-1-35-16,10-13 10 15,10-11 21-15,8-15-21 16,3-11-26-16,5-14-15 16,-6-17-17-16,-4-9-9 15,-11-11-28-15,-14-4-37 16,-13-4-33-1,-12 6-27-15,-13-5-36 16,-14 12-19-16,-6 8 1 16,-8 9 3-16,0 14 13 15,4 8 3-15,5 5 13 16,11 5 21-16,10 1-17 16,5 3-108-16,9 5-109 15,13 1-147-15,11-7-868 16,7 6 0-16,7-7 0 15,10-5 0-15</inkml:trace>
  <inkml:trace contextRef="#ctx0" brushRef="#br0" timeOffset="-207490.16">4763 12359 6400 0,'0'-6'76'16,"0"1"-13"-16,0 2-15 16,0 0 1-16,-6 9 13 15,-1 17 0-15,-4 9 0 16,2 14 0-16,2 6-6 16,4-1-14-16,8-4-117 15,3-6-18-15,5-11 1 16,7-10-19-1,7-12-39-15,3-14-18 16,5-8 0-16,-2-13 5 16,-3-8 19-16,-6-5 41 15,-5-3 74-15,-8 0 118 16,-8 6 58-16,0 7 62 16,-3 6 44-16,0 10 19 15,0 7-9-15,0 5 10 16,0 6-4-16,-3 14-29 15,-2 14-34-15,-4 21-86 16,-4 16-44-16,-7 19-44 16,4 3-19-16,-1 2 1 15,4-5 8-15,2-8-15 16,7-19-7-16,1-13-20 16,0-11-194-16,-2-12-237 15,4-26-1050-15,-4-1 0 16,2-12 0-16,-3-15 0 15</inkml:trace>
  <inkml:trace contextRef="#ctx0" brushRef="#br0" timeOffset="-206689.31">5651 12577 5644 0,'0'-7'89'0,"0"-1"55"15,0-1 44-15,0 1 34 16,-5 0-3-16,-5 6-1 16,-9 7 0-16,-12 8 12 15,-12 10 14-15,-3 9 11 16,-3 7-89-16,8 6-56 16,5 0-43-16,10 1-34 15,11-5 2-15,9 0 2 16,11-7 0-16,13-3-14 15,16-6-198-15,13-9-161 16,19-6-424-16,-4-13-621 16,-7-15 0-1,-15-12 0-15,-16-4 0 0</inkml:trace>
  <inkml:trace contextRef="#ctx0" brushRef="#br0" timeOffset="-206505.75">5488 12765 6724 0,'0'0'35'0,"0"0"-12"16,6 0 4-16,11 0 22 15,15 0 6-15,14-4-77 16,16-1-74-16,5-2-126 16,4 1-162-16,-13-20-853 15,-12 18 0-15,-11 3 0 16,-15-1 0-16</inkml:trace>
  <inkml:trace contextRef="#ctx0" brushRef="#br0" timeOffset="-206087.09">6212 12590 5712 0,'0'-9'170'16,"0"1"32"-16,0-2 46 15,0-1 0-15,-1-1 0 16,-5 9 0-16,-9 1 0 15,-11 4 0-15,-11 6 0 16,-10 9 0-16,-4 6-171 16,1 0-31-16,15 4-46 15,14-2-24 1,11-4-32-16,13-3-8 16,13 0-2-16,5-2 6 15,5-6 4-15,10 0 7 16,2-2 20-16,-2-6 26 15,-6 4 3-15,-5-2 23 16,-9-1 34-16,-8 0 6 16,-5 1 4-16,-6 0-8 15,-11 4-3-15,-9 7-7 16,-9 3-19-16,-10 4-27 16,-7 4-27-16,6 1-187 15,9 2-155-15,10-1-300 16,11-2-718-16,17-6 0 15,12-9 0-15,10-11 0 16</inkml:trace>
  <inkml:trace contextRef="#ctx0" brushRef="#br0" timeOffset="-205908.53">6461 12867 7116 0,'0'-2'64'15,"0"0"-7"-15,0 4 4 16,0 2 0-16,0 5-3 16,-2 6-103-16,1 4-105 15,-3 6-132-15,-2 0-214 16,2-2-792-16,-6-7 0 16,-3-7 0-16,0-6 0 15</inkml:trace>
  <inkml:trace contextRef="#ctx0" brushRef="#br0" timeOffset="-205327.1">7176 12526 7256 0,'0'-5'64'0,"0"3"-5"16,0 0-1-16,-6 1 9 16,-8 6 0-16,-9 11-5 15,-10 10-25-15,-13 6-5 16,-4 8-42-16,-1 3-110 15,7 3-170-15,4-5-160 16,21-26-916-16,9 7 0 16,10-14 0-16,16-18 0 15</inkml:trace>
  <inkml:trace contextRef="#ctx0" brushRef="#br0" timeOffset="-205123.12">7127 12573 7276 0,'0'-4'91'0,"0"0"1"0,5 1-1 15,2 4 1-15,7 5-1 16,3 13 1-16,7 5-1 16,3 9 1-16,0 3-1 15,0 6 1-15,-7-4-140 16,-4-2-196-16,-5-4-138 16,-5 1-273-16,-3-12-717 15,-3-6 0-15,0-14 0 16,0-13 0-16</inkml:trace>
  <inkml:trace contextRef="#ctx0" brushRef="#br0" timeOffset="-204910.05">7484 12521 7244 0,'0'-4'94'0,"0"2"1"0,5 0 0 15,4 8-1-15,3 6 1 16,13 13 0-16,8 10-1 15,7 8 1-15,5 4 0 16,2 9 0 0,-6-6-253-16,-6 3-201 15,-8-4-297-15,-10-49-747 16,-9 22 0-16,-3-18 0 16,0-15 0-16</inkml:trace>
  <inkml:trace contextRef="#ctx0" brushRef="#br0" timeOffset="-204715.61">7904 12498 6024 0,'0'-6'158'16,"0"-3"32"-16,-3 2 14 15,-6 5 10-15,-11 2 2 16,-10 11 1-16,-16 19 0 16,-9 6-20-16,-6 12-55 15,-4 5-127-15,5 7-256 16,15-6-182-16,29-2-366 15,0-8-479-15,16-15 0 16,13-22 0-16,15-12 0 16</inkml:trace>
  <inkml:trace contextRef="#ctx0" brushRef="#br0" timeOffset="-204480.43">8335 12519 4764 0,'0'-6'96'0,"0"-1"16"16,0 0 22-16,-4 2 65 16,-7-1 51-16,-3 15 13 15,-12 4 4-15,-2 14 3 16,-11 3-6-16,2 13-30 16,-3 0-200-1,4 6-99-15,4-2-154 0,20-4-432 16,-10-11-539-16,11-15 0 15,6-12 0-15,7-19 0 16</inkml:trace>
  <inkml:trace contextRef="#ctx0" brushRef="#br0" timeOffset="-204265.98">8073 12481 7508 0,'0'-3'6'16,"1"3"17"-16,7 3 39 15,5 8 6-15,7 7 1 0,13 12-1 16,3 4 0 0,9 2-8-16,6-1-82 15,-4-2-132-15,-9-2-124 16,-11-5-126-16,-2-5-348 16,-17-8-512-16,-10-12 0 15,-11-6 0-15,-2-11 0 16</inkml:trace>
  <inkml:trace contextRef="#ctx0" brushRef="#br0" timeOffset="-203850.92">8003 12510 3964 0,'-4'-4'100'16,"-10"0"51"-16,-2 3 17 16,-5 2 34-16,-1 7 89 15,3 15 80-15,10 6 46 16,3 15 5-16,9 10 1 15,9 8 0-15,11-1-101 16,10-4-51-16,7-8-16 16,11-13-34-16,4-14-90 15,2-14-79-15,3-13-45 16,1-17-7-16,-10-10 0 16,-9-14 0-16,-14-9-62 15,-16-7-84-15,-12-4-38 16,-16 0-2-16,-13 2 25 15,-7 4 34-15,-9 16 36 16,-5 10 33-16,-1 18 35 16,9 7 20-16,0 11 58 15,7 9 78-15,12 4-41 16,12 7-136-16,8 5-189 16,30 5-426-16,3-3-639 15,15-6 0-15,14-10 0 16,20-6 0-1</inkml:trace>
  <inkml:trace contextRef="#ctx0" brushRef="#br0" timeOffset="-203417.68">8800 12327 6008 0,'0'-7'126'16,"0"0"7"-16,0 2-19 15,-2 0 33 1,-2 7 16-16,-3 13 7 15,0 7 3-15,1 13 16 16,3 7 0-16,3 5 7 16,3 0-140-16,5-4-6 15,4-8 15-15,4-10-36 16,5-11-33-16,5-11-26 16,2-10-3-16,1-11-20 15,-2-9 11-15,-3-8-5 16,-4-1 27-16,-9-5 23 15,-1-1 36-15,-7 5 4 16,0 6 15-16,-3 7 21 16,3 12-1-16,-3 9 4 15,-5 11-10-15,1 13-3 16,-3 13-13-16,-6 13-23 16,-2 15-33-16,-3 13 0 15,-4 5 0-15,-4 3 0 16,3-5 0-16,1-6 0 15,4-15 0-15,6-8 0 16,6-14-90-16,6-12-280 16,81-7-1176-16,-64-20 0 15,10-14 0-15,6-17 0 16</inkml:trace>
  <inkml:trace contextRef="#ctx0" brushRef="#br0" timeOffset="-203107.9">9591 12398 7896 0,'0'-8'29'0,"0"2"1"16,0-1-1-16,0 0 1 16,-7 2-1-16,-11 9 1 15,-9 8-1-15,-16 10 1 16,-5 10-1-16,-4 10 1 15,7 9-30-15,8 4 0 16,9-5 0-16,7-2 0 16,12-6 0-16,4-7 0 15,10-6-6 1,8-6-85-16,10-5-131 16,7-7-112-16,12-6-147 15,8-5-170-15,-3-10-630 16,-5-8 0-16,-15-4 0 15,-14-3 0-15</inkml:trace>
  <inkml:trace contextRef="#ctx0" brushRef="#br0" timeOffset="-202953.5">9227 12667 6596 0,'0'-2'56'0,"0"0"-28"15,5 1 13-15,8 1 7 16,18-2-53-16,10 2-101 15,18 0-111-15,4 0-121 16,20-2-882-16,-27-3 0 16,-14-3 0-16,-16-3 0 15</inkml:trace>
  <inkml:trace contextRef="#ctx0" brushRef="#br0" timeOffset="-202466.26">10154 12360 6036 0,'0'-7'132'0,"0"-2"20"15,-3 0 24-15,-4 1 0 16,-10 1-1-16,-8 7-2 15,-8 8-5-15,-7 5-6 16,0 5-7-16,1 6-13 16,9-1-162-16,10 2-53 15,10-3-29-15,7-1-10 16,3-5-3 0,10 0 2-16,10-1 0 15,10 1 14-15,4-2 7 16,11-2 14-16,1 2 33 15,-4-3 52-15,-11 0 22 16,-6-2 42-16,-14 0 55 16,-9 1 29-16,-18 5 5 15,-10 3-7-15,-16 3 0 16,-5 3-2-16,-10 1-3 16,7-2-83-16,6-4-194 15,8 3-214-15,85-3-1143 16,-70 1 0-16,12-9 0 15,12-11 0-15</inkml:trace>
  <inkml:trace contextRef="#ctx0" brushRef="#br0" timeOffset="-202141.23">10215 12647 4644 0,'4'-2'85'0,"5"1"34"0,11-1 23 16,7 2 52-16,4 2 41 15,2 2 6 1,-7 1 15-16,-8 5 8 16,-9 1 12-16,-6 3 29 15,-8 4-39-15,-5 0-30 16,-3 1-24-16,1 1-51 15,0-3-41-15,7-4-6 16,3-1-16-16,4-5-6 16,9-3-14-16,8 0-28 15,13 0-173-15,19-4-303 16,13-26-1101-16,7 21 0 16,-4-9 0-16,-7 0 0 15</inkml:trace>
  <inkml:trace contextRef="#ctx0" brushRef="#br0" timeOffset="-202012.89">10836 12776 7548 0,'0'0'64'15,"0"0"0"-15,2 0-5 16,-1 4-172-16,2 4-244 16,-3-9-1096-16,0 9 0 15,-6-3 0-15</inkml:trace>
  <inkml:trace contextRef="#ctx0" brushRef="#br0" timeOffset="-201094.73">12317 12144 6480 0,'0'-7'127'16,"-1"-2"44"-16,-1 2 0 16,2-1 0-16,10 2 1 15,12 18-1-15,17 7 0 16,15 12 0-16,16 8 0 16,2 11 0-16,-3 0-144 15,-7-2-198-15,-7-2-96 16,-11-6-120-16,-14-8-217 15,-6-21-745-15,-15 1 0 16,-6-14 0-16</inkml:trace>
  <inkml:trace contextRef="#ctx0" brushRef="#br0" timeOffset="-200864.26">12882 12165 5588 0,'0'-9'117'15,"0"0"53"-15,0 1 30 16,0 0 4-16,-5 3 7 15,-4 10 9-15,-13 13-2 16,-11 11 7-16,-11 9 6 16,-10 13 0-16,-3 1-120 15,-4 1-82-15,11-3-152 16,10-2-105-16,15-8-149 16,19-4-290-16,22-15-605 15,19-14 0-15,16-14 0 16</inkml:trace>
  <inkml:trace contextRef="#ctx0" brushRef="#br0" timeOffset="-200656.77">13658 12146 5360 0,'0'-5'70'0,"0"1"7"15,0-2 9-15,-1 3 15 16,-11 5-2-16,-6 12 6 15,-11 9 1 1,-11 8 8-16,-9 11-20 0,0 1-36 16,-7 5-120-16,6-2-90 15,9-4-126-15,9-12-877 16,7-9 0-16,18-13 0 16,6-12 0-1</inkml:trace>
  <inkml:trace contextRef="#ctx0" brushRef="#br0" timeOffset="-200456.43">13360 12135 6132 0,'0'-9'176'16,"0"2"30"-16,0-2 0 15,2 2 0-15,6 2 0 16,8 10-1-16,9 13 1 16,9 5 0-16,8 10 0 15,3 3-36-15,-3 3-325 16,-4-4-145-16,-11-2-134 15,-9-2-199-15,-12-41-687 16,-11 28 0-16,-11-10 0 16,-9-12 0-16</inkml:trace>
  <inkml:trace contextRef="#ctx0" brushRef="#br0" timeOffset="-200079.39">13356 12138 5620 0,'-5'-4'57'15,"-3"5"36"-15,-8 8 57 16,2 7 51-16,-2 12 33 16,7 17 21-16,6 10-5 15,9 4 7-15,8 2 1 16,11-4-1-16,10-9-58 16,4-15-34-16,8-10-58 15,-2-15-51-15,3-13-33 16,-6-14-21-16,-1-10 5 15,-11-11-7-15,-9-9 0 16,-11-9 0-16,-10-9 0 16,-10-3 0-1,-11 0 0-15,-8 7 0 16,-8 9 0-16,-2 16 0 16,-1 14 0-16,0 13 0 15,2 8 0-15,8 7-3 16,6 10-150-16,14 5-144 15,10 5-191-15,16 0-962 16,16 6 0-16,13-12 0 16</inkml:trace>
  <inkml:trace contextRef="#ctx0" brushRef="#br0" timeOffset="-199639.25">14184 11922 6016 0,'0'-8'94'15,"0"-1"87"-15,0 1-6 16,0-1-19-16,0 2-16 16,0 9 6-16,0 12 0 15,0 13 9-15,0 11-4 16,0 10-3-16,0 6-97 16,1-1-91-16,2-7-22 15,0-8-37-15,2-9-26 16,3-11-10-16,3-13-5 15,2-5-14-15,4-11 6 16,-1-11 10-16,3-10 0 16,-4-7 5-16,0-7 45 15,-3-4 119-15,-1 6 97 16,-4 7 18-16,-1 10-1 16,-3 9-2-16,2 12 42 15,0 12 23-15,-4 11 2 16,3 14-2-16,-4 19-15 15,-11 15-63-15,-6 10-57 16,-6 5-12-16,-4-1 7 16,-1-1 5-16,1-11-153 15,8-3-216-15,8-12-221 16,44-16-936-16,-29-8 0 16,11-17 0-16,8-16 0 15</inkml:trace>
  <inkml:trace contextRef="#ctx0" brushRef="#br0" timeOffset="-199380.66">15122 11966 5996 0,'0'-10'141'0,"-3"-4"46"15,0-1 32-15,-4 2 1 16,-1 1-1-16,-9 10 1 15,-7 12-1-15,-12 11 1 16,-7 16-1-16,-8 14 1 16,0 11-142-16,9 4-45 15,10 4-33-15,12-6 0 16,10-5-23-16,13-9-130 16,10-2-148-16,8-9-153 15,10-11-998-15,4-12 0 16,3-13 0-16</inkml:trace>
  <inkml:trace contextRef="#ctx0" brushRef="#br0" timeOffset="-199202.83">14733 12240 7644 0,'0'-6'54'0,"0"3"1"15,3-1 0-15,9 3-1 16,18-3 1-16,18 6-111 15,17 0-130-15,11 3-136 16,3-1-196-16,-2-58-849 16,-9 51 0-16,-14-5 0 15</inkml:trace>
  <inkml:trace contextRef="#ctx0" brushRef="#br0" timeOffset="-198784.66">15835 12032 6328 0,'0'-8'186'0,"0"-5"0"16,-3-1 0-16,2-2 1 15,-9 1-1-15,-7 6 0 16,-12 5 1-16,-15 7-1 16,-13 7 0-16,-8 9 1 15,4 9-187-15,5 2 0 16,17 5 0-16,16-1 0 15,14 1-43-15,15-1-83 16,17 0-84-16,16-4-34 16,10-2-17-16,10-4 3 15,-1-2 1-15,-6-8 17 16,-11-2 23-16,-14-4 63 16,-11-3 151-16,-11-1 129 15,-13 0 84-15,-14 2 34 16,-16 6 17-16,-10 2-3 15,-10 5-1-15,-1 4-17 16,4-1-23-16,10-1-285 16,12 4-390-1,15-2-1035-15,11-6 0 16,20-9 0-16</inkml:trace>
  <inkml:trace contextRef="#ctx0" brushRef="#br0" timeOffset="-198620.75">16105 12398 7796 0,'0'-3'39'0,"0"2"1"15,-4 2-1-15,-3 6 1 16,-3 7-1-16,-3 11-45 16,1 8-202-16,2 3-187 15,62 0-1081-15,-59-1 0 16,0-10 0-16,2-14 0 15</inkml:trace>
  <inkml:trace contextRef="#ctx0" brushRef="#br0" timeOffset="-198079.92">16594 12363 5600 0,'-2'-1'156'16,"-2"-3"31"-16,-1-3 60 15,-2-6 12-15,-1-2 1 16,5-9-1-16,0-3 0 16,2-10 0-16,-1-6 0 15,8-3 0 1,2 1-157-16,7-3-29 15,4 10-61-15,12 7-12 16,3 9 0-16,7 4 0 16,4 8 0-16,3 7 0 15,0 8 0-15,2 12 0 16,-5 10 0-16,2 10 0 16,-13 9 0-16,-4 7 0 15,-10 0 0-15,-10-1 0 16,-5-4 0-16,-6-4 0 15,-6-6-161-15,-2-4-199 16,65-4-1174-16,-63-10 0 16,2-13 0-16</inkml:trace>
  <inkml:trace contextRef="#ctx0" brushRef="#br0" timeOffset="-197620.49">17684 11927 6840 0,'0'-10'129'0,"0"-1"6"16,0-2 0-16,0-2 0 15,0 0 1-15,-6 8-1 16,-7 3-8-16,-12 8-6 16,-11 3 0-16,-8 6-4 15,2 6-130-15,0 3-9 16,7 3-5-16,12 1-2 15,7-1-11-15,8 1 8 16,8-2 7 0,2 0 1-16,7 1 4 15,7 2 5-15,4-2 0 16,10 1 7-16,2 1-1 16,1-3-3-16,-3 0 13 15,-6 1-7-15,-10-3 26 0,-11 1 18 16,-10-5-5-1,-13 4 1-15,-11-1-1 16,-5-2-2-16,-7 1 4 16,1-2 6-16,2-5-1 15,6 0-3-15,10-3-115 16,7-2-230-16,20 0-479 16,0-5-613-16,9-6 0 15,8-8 0-15,14-5 0 16</inkml:trace>
  <inkml:trace contextRef="#ctx0" brushRef="#br0" timeOffset="-197293.37">17748 12288 5408 0,'2'0'24'15,"5"0"45"-15,5 0 82 16,11 0 20-16,10 2 9 16,5 2 3-16,-1-1-12 15,-8 5 0-15,-8-1-17 16,-13-4 33-16,-12 6 27 16,-9 4-5-16,-10 1-82 15,-5 6-19-15,4-1-10 16,1 4-3-16,10-5 12 15,9 0 1-15,11-1 16 16,13-3-33-16,11 0-90 16,19 2-312-16,21-5-378 15,7-2-741-15,3-9 0 16,-6-11 0-16,-1-3 0 16</inkml:trace>
  <inkml:trace contextRef="#ctx0" brushRef="#br0" timeOffset="-197158.39">18731 12503 6808 0,'0'0'115'16,"3"2"23"-16,-3-2 0 16,3 1 1-16,-3-1-1 15,4 2-274-15,-8 3-1332 16,-5-2 0-16,-9-6 0 16</inkml:trace>
  <inkml:trace contextRef="#ctx0" brushRef="#br0" timeOffset="-183086.17">2416 14021 5880 0,'0'-12'153'0,"1"-3"78"16,-1 0 0-16,0-2 0 15,0 0 1-15,5 15-1 16,1 7 0-16,7 16 0 16,0 19 0-16,-1 29 0 15,-5 17-153-15,-5 22-78 16,-7 5 0-16,-5 3 0 16,7-18 0-1,0-6 0-15,0-24 0 0,3-13 0 16,3-21 0-1,0-11 0-15,4-14 0 16,10-15 0-16,7-12 0 16,7-18 0-16,7-15 0 15,1-17 0-15,-1-7 0 16,-1-3 0-16,-4 4 0 16,-4 6 0-16,-8 12-62 15,-4 12-159-15,-10 19-145 16,-2 11-366-16,-14 14-630 15,-12 11 0-15,-12 7 0 16</inkml:trace>
  <inkml:trace contextRef="#ctx0" brushRef="#br0" timeOffset="-182930.26">2438 14562 6192 0,'-1'0'167'0,"-2"0"33"16,2-2-8-16,1 2-78 15,4-1 5-15,10-2-131 16,10 0-136-16,13 2-294 16,6-25-834-16,3 21 0 15,-8 1 0-15,-5-3 0 16</inkml:trace>
  <inkml:trace contextRef="#ctx0" brushRef="#br0" timeOffset="-182727.49">2710 14490 5888 0,'0'-3'18'16,"0"3"-26"-16,7 0 7 16,10 5 15-16,16 5 9 15,15 9 1-15,14 11 0 16,10 9-24-16,-1 2-55 16,-2 6-82-16,-11-1-128 15,-12 0-187 1,-18-20-562-16,-15 5 0 15,-6-10 0-15,-10-14 0 16</inkml:trace>
  <inkml:trace contextRef="#ctx0" brushRef="#br0" timeOffset="-182538.45">3224 14469 6548 0,'0'-5'132'0,"-1"1"3"16,-2 2-3-16,-3-1 13 15,-9 8-3-15,-5 16 3 16,-12 13-54-16,-6 11-118 16,-3 9-84-16,3 8-142 15,8 1-392-15,9-24-641 16,10 3 0-16,8-11 0 16,14-20 0-16</inkml:trace>
  <inkml:trace contextRef="#ctx0" brushRef="#br0" timeOffset="-182388.17">3482 14680 8191 0,'0'-4'0'0,"0"2"0"15,0 1 0-15,0-1 0 16,-2 1-240-16,2 5-227 16,8-4-1029-16,-5 4 0 15,9-4 0-15,12-8 0 16</inkml:trace>
  <inkml:trace contextRef="#ctx0" brushRef="#br0" timeOffset="-181953.72">4010 14346 8191 0,'0'-4'0'16,"1"1"0"-16,1 1 0 15,-1 1 0-15,4 7 0 16,0 9-86-16,2 4-135 15,5 10-46-15,-4 3-39 16,4-6-42-16,-5-2-13 16,1-6 14-16,-4-10 16 15,4-8 0-15,1-12 12 16,3-9 123-16,2-11 172 16,-3-6 76-16,3-9 107 15,-3-3 105-15,-1 1 97 16,-4 7-14-16,-1 9-16 15,-1 13 0-15,-2 11-12 16,-2 13-38-16,1 18-35 16,-1 17-32-16,-6 18-66 15,-1 17-64-15,-1 12-84 16,-5 0 0-16,4 2 0 16,1-12 0-16,2-6 0 15,2-13-68 1,4-10-219-16,0-11-182 0,5-24-1004 15,12-3 0-15,7-23 0 16,12-18 0-16</inkml:trace>
  <inkml:trace contextRef="#ctx0" brushRef="#br0" timeOffset="-181676.26">4934 14252 6048 0,'0'-12'214'0,"0"3"0"0,0-2 0 15,0 0 1-15,0 1-1 16,-3 8 0-16,-3 5 1 16,-10 10-1-1,-16 9 0-15,-11 14 1 16,-4 16-215-16,-4 7 0 16,7 5 0-16,17-2 0 15,10-5 0-15,11-12 0 16,9-3-26-16,14-9-134 15,4-5-109-15,12-10-126 16,8-8-150-16,4-20-814 16,0 0 0-16,-12-13 0 15,-12-6 0-15</inkml:trace>
  <inkml:trace contextRef="#ctx0" brushRef="#br0" timeOffset="-181523.1">4659 14534 8191 0,'0'0'0'0,"0"-1"0"16,3-1 0-16,6 2 0 16,15-3-42-16,14 1-183 15,16 2-129-15,13 0-85 16,33-5-371-16,-28-6-454 16,-7-4 0-16,-9-4 0 15,-14-6 0-15</inkml:trace>
  <inkml:trace contextRef="#ctx0" brushRef="#br0" timeOffset="-181132.47">5484 14207 6268 0,'0'-10'192'15,"0"0"0"-15,0 1 0 16,0-2 1-16,-3 4-1 16,0 5 0-16,-3 2 1 15,-5 2-1-15,-12 7 0 16,-5 8 1-16,-8 7-193 15,-4 5 0-15,2 2 0 16,15-4 0-16,5-6-81 16,10 0-81-16,7-4-55 15,10 0-32-15,6-2-38 16,14 2-28-16,6-3-15 16,8-3-1-1,2-2 0-15,-2-2 11 16,-5-2 97-16,-12-1 109 15,-12 0 111-15,-4-4 140 16,-13 1 65-16,-14 3 38 16,-8 5 24-16,-14 5 1 15,-8 8-3-15,-7 3-34 16,3 6-144-16,8 2-176 16,21 3-412-16,4-3-758 15,18-6 0-15,6-14 0 16,17-8 0-16</inkml:trace>
  <inkml:trace contextRef="#ctx0" brushRef="#br0" timeOffset="-180895.12">5728 14478 7700 0,'0'-2'49'0,"0"0"0"16,0 1 0-16,0 6 0 15,0 4 0-15,0 12 0 16,0 4 0-16,-3 9 0 16,3 0 0-16,-7 2-57 15,3-3-221-15,-2-5-111 16,4-3-387-16,-2-13-640 16,4-8 0-16,0-13 0 15,3-16 0-15</inkml:trace>
  <inkml:trace contextRef="#ctx0" brushRef="#br0" timeOffset="-180394.76">6105 14577 5340 0,'-4'0'94'16,"-5"-4"113"-16,0-4 26 15,-3-5 38-15,0-6 14 16,4-5 0-16,6-8 0 15,6-8 1-15,8-6-1 16,9-6 0-16,6-2-95 16,7 7-112-16,6 1-25 15,3 10-39-15,1 6-14 16,2 8 0-16,0 7 0 16,2 9 0-16,-1 8 0 15,-5 9 0-15,-3 9 0 16,-6 11 0-16,-15 7 0 15,-8 8 0-15,-7 4 0 16,-3-1 0-16,-4-4 0 16,-3-4-82-16,2-9-168 15,2-4-150-15,0-8-1091 16,3-13 0-16,3-9 0 16,9-14 0-16</inkml:trace>
  <inkml:trace contextRef="#ctx0" brushRef="#br0" timeOffset="-179983.99">7069 14073 6436 0,'0'-9'175'0,"0"-2"1"16,0-1-1-16,0-1 1 16,0-1-1-16,-5 9 1 15,-7 2-49 1,-8 3-99-16,-11 8-7 0,-11 7-8 15,-3 7-171 1,0 7-1-16,8-1-8 16,10 1-22-16,11-2-24 15,9 0-2-15,5-4 49 16,11-4 100-16,3 2 11 16,10-1 5-16,5-2-1 15,8-1 1-15,0-5 9 16,1-1 49-16,-6-1 38 15,-9 1 21-15,-6-5 70 16,-8-1 68-16,-11 2 5 16,-10 2 1-16,-11 3-2 15,-7 5 0-15,-5 2-65 16,-7 4-173-16,5-1-130 16,9 1-243-16,8-21-988 15,9 9 0-15,10-10 0 16,11-6 0-16</inkml:trace>
  <inkml:trace contextRef="#ctx0" brushRef="#br0" timeOffset="-179654.27">7121 14297 4916 0,'3'0'13'0,"2"3"7"16,2 2 9-16,6 3 2 15,5 3 2-15,4 4 1 16,7-1-28-16,-2 1-4 16,-5 1-3-16,-4-2 21 15,-8-2 27-15,-7-1 33 16,-5-2 58-16,-6 0 93 16,-1 3 38-16,-3-3 19 15,5 0 23-15,1-1 14 16,6-1 4-1,6 0-22-15,6-4-39 16,17-1-54-16,14-2-273 16,19-5-249-16,16-2-1200 15,9-8 0-15,-12-3 0 0,-13-9 0 16</inkml:trace>
  <inkml:trace contextRef="#ctx0" brushRef="#br0" timeOffset="-179524.4">7821 14437 7768 0,'0'0'42'0,"3"0"0"16,-3 0-16-16,0 0-199 15,2 1-481-15,0-1-756 0,-9-1 0 16,-5-8 0-16,-10-3 0 16</inkml:trace>
  <inkml:trace contextRef="#ctx0" brushRef="#br0" timeOffset="-178990.07">8944 13912 6136 0,'0'-6'128'16,"0"1"-41"-16,5 2 35 15,7 4 83-15,16 10 1 16,19 17-1-16,21 16 1 16,9 10-1-16,7 9 1 15,-2 7-1-15,-11-4-169 16,-15-4-110-16,-15-9-121 16,-14-11-135-1,-12-11-251-15,-12-37-772 16,-9 8 0-16,-5-18 0 15,-2-19 0-15</inkml:trace>
  <inkml:trace contextRef="#ctx0" brushRef="#br0" timeOffset="-178802.82">9512 13925 5776 0,'-2'-5'113'0,"-1"1"-1"16,-3 2 65-16,-7 4 65 15,-10 9-1-15,-9 11 1 16,-8 12-1-16,-9 11 1 15,0-1-57-15,-4 6-145 16,10 2-214-16,8-4-146 16,15-4-349-16,14-9-620 15,9-12 0-15,20-12 0 16,7-12 0-16</inkml:trace>
  <inkml:trace contextRef="#ctx0" brushRef="#br0" timeOffset="-178285.8">9715 14023 6832 0,'-3'-7'135'0,"-1"0"1"16,0 3 0-16,4-1 0 16,0-1 0-16,21 6 0 15,19 1 0 1,18-1 0-16,19 2 0 0,6-2 0 15,-7 1-136 1,-12-2 0-16,-20 2-95 16,-19-1-68-16,-13 3-100 15,-11 2-195-15,13 3-984 16,-45 6 0-16,-15 0 0 16,-14 8 0-16</inkml:trace>
  <inkml:trace contextRef="#ctx0" brushRef="#br0" timeOffset="-178098.08">9677 14225 6512 0,'0'-1'167'0,"0"-1"1"16,0 2 0-16,9-1 0 15,13 0 0-15,22-1 0 16,23-2 0-16,17 0-13 16,8 1-85-16,-2-3-118 15,-8 2-259-15,-21-1-143 16,-14 2-178-16,-22-22-667 15,-19 16 0-15,-22-7 0 16,-13-4 0-16</inkml:trace>
  <inkml:trace contextRef="#ctx0" brushRef="#br0" timeOffset="-177904.52">9958 13930 3576 0,'-4'-15'145'0,"-3"-4"137"16,-1-3 113-16,-1 0 50 15,-1 0-3-15,10 13 19 16,-2 9 1-16,4 12-1 15,-2 15 1-15,0 12-1 16,0 19-145-16,-5 6-136 16,2 11-365-16,2 3-243 15,13-3-284-15,3-13-640 16,15-11 0-16,10-28 0 16,8-17 0-16</inkml:trace>
  <inkml:trace contextRef="#ctx0" brushRef="#br0" timeOffset="-177578.03">10421 13923 7036 0,'0'-3'92'0,"-8"3"24"15,-2 13-1-15,-8 8 1 16,0 18-1-16,0 12 1 16,8 15-1-16,14-2 1 15,18 0-1-15,16-11 1 16,11-13-93-16,6-16-23 15,7-17 0-15,-7-21 0 16,-12-15 0-16,-9-9 0 16,-16-12 0-16,-12-7 0 15,-15-5 0-15,-9 0 0 16,-13-1 0-16,-7 11 0 16,-6 8 0-16,3 15 0 15,4 16-141-15,8 13-192 16,15 17-396-16,7 8-668 15,4 0 0 1,6 0 0-16,11-4 0 0</inkml:trace>
  <inkml:trace contextRef="#ctx0" brushRef="#br0" timeOffset="-177442.35">10963 14117 8191 0,'0'0'0'0,"0"2"0"15,0 0 0-15,0-2 0 16,1 4-324-16,4 0-1249 16,0 1 0-16,0-7 0 15,-2-1 0-15</inkml:trace>
  <inkml:trace contextRef="#ctx0" brushRef="#br0" timeOffset="-176915.16">11531 13701 8191 0,'-1'-5'0'0,"-1"3"0"15,0 0 0-15,2 8 0 16,-2 6 0-16,6 13 0 15,6 7 0-15,0 11 0 16,8-1-83-16,2-3-99 16,2-5-24-16,-1-11 6 15,2-13 3-15,1-7 6 16,2-15 18-16,-1-7 67 16,-4-7 68-16,-2-5 38 15,-8-5 82-15,-5-2 101 16,-1-2 22-16,0 1-5 15,-4 3-3-15,-1 11-6 16,0 5-18 0,0 12-67-16,-1 14-67 15,-4 15-39-15,-6 13 0 16,-5 22 0-16,-6 13 0 16,-7 16 0-16,0 2 0 15,0-1 0-15,8-6 0 16,7-11 0-16,4-14-108 15,7-10-215-15,10-10-259 16,7-19-853-16,9-15 0 16,15-17 0-16,5-21 0 15</inkml:trace>
  <inkml:trace contextRef="#ctx0" brushRef="#br0" timeOffset="-176711.11">11994 13891 8191 0,'0'-5'0'0,"0"0"0"16,0 3 0-16,3-3 0 15,9 4 0-15,12 2 0 16,14 3 0-16,16-3 0 16,7 1 0-16,3 3 0 15,-6-4-34-15,-5 3-190 16,-17-4-114-16,-15 7-174 15,-10-9-904-15,-20 8 0 16,-17-2 0-16,-19 2 0 16</inkml:trace>
  <inkml:trace contextRef="#ctx0" brushRef="#br0" timeOffset="-176526.34">11855 14060 7752 0,'0'0'43'0,"0"0"1"16,0 0 0-16,12 0 0 15,16-3 0-15,20-1 0 16,22-3 0-16,24 0 0 16,11 0-139-16,-6-1-109 15,-11 7-170-15,-24-1-174 16,-5-3-828-16,-45 1 0 16,-25-3 0-16,-22-5 0 15</inkml:trace>
  <inkml:trace contextRef="#ctx0" brushRef="#br0" timeOffset="-176324.03">12108 13723 3896 0,'-1'-13'118'0,"-1"-7"82"0,-1-1 9 15,0 0 0-15,2-1 23 16,5 15 105-16,4 14 56 16,2 13 37-16,-2 15-1 15,-2 17 1-15,-8 13-119 16,-2 11-153-16,-5 3-186 15,-2 0-151-15,8-3-240 16,9-22-926-16,15-7 0 16,16-18 0-1,17-25 0-15</inkml:trace>
  <inkml:trace contextRef="#ctx0" brushRef="#br0" timeOffset="-175934.17">12871 13783 6288 0,'-3'0'148'0,"-7"4"42"16,-8 12 0-16,-8 11 0 15,2 13 1-15,7 12-1 16,11 8 0 0,12-5 1-16,18 0-1 15,10-10 0-15,3-8-147 16,10-16-43-16,0-13 0 15,1-16 0-15,-1-13 0 16,-4-13 0-16,-4-10 0 16,-10-11 0-16,-16-6 0 15,-11-3 0-15,-14-1 0 16,-17 6 0-16,-12 7 0 16,-7 17 0-16,-4 10 0 15,5 11 0-15,8 10 0 16,10 4-20-16,8 11-271 15,17 8-245-15,5-17-932 16,8 24 0-16,14-2 0 16,4-10 0-16</inkml:trace>
  <inkml:trace contextRef="#ctx0" brushRef="#br0" timeOffset="-175788.05">13529 13948 7736 0,'0'1'45'15,"0"3"-105"-15,0 0-232 16,-1 5-1193-16,-5-4 0 16,0-10 0-16,-7-8 0 15</inkml:trace>
  <inkml:trace contextRef="#ctx0" brushRef="#br0" timeOffset="-174758.61">15209 13551 5704 0,'-2'-5'163'0,"-1"0"86"16,2-3 0-16,-1 2-1 16,5-2 1-16,17 2 0 15,27 1-1-15,22-2 1 16,27 0 0-16,25-2-1 15,4 0-162 1,1 0-86-16,-12-2-96 16,-19 0-138-16,-25 0-32 15,-30 3-94-15,-25 1-92 16,-33 7-143-16,-28-2-120 16,-15-6-85-16,-13-9-134 15,-8 10 0-15,6 0 0 16,11-5 0-16</inkml:trace>
  <inkml:trace contextRef="#ctx0" brushRef="#br0" timeOffset="-174585.69">15561 13326 3140 0,'0'-5'54'0,"0"1"13"16,0 0 8-16,0 1 34 15,6-1 67-15,2 8 27 16,1 12 17-16,3 9 5 16,-2 12 0-16,-4 13 1 15,-4 6-110-15,-2 1-106 16,1 1-140-16,23-14-813 15,-17-8 0-15,-1-15 0 16,2-14 0-16</inkml:trace>
  <inkml:trace contextRef="#ctx0" brushRef="#br0" timeOffset="-174403.07">15913 13206 5308 0,'0'-8'73'16,"0"1"2"-16,0-3-9 15,0 5 22-15,2 9 40 16,-2 15-4-16,-2 20-55 16,-4 15-75-16,-6 14-123 15,-7 14-214-15,-9-23-747 16,-10 24 0-16,-9-14 0 16,-3-9 0-16</inkml:trace>
  <inkml:trace contextRef="#ctx0" brushRef="#br0" timeOffset="-174177.51">15116 13943 5100 0,'0'0'68'15,"0"0"71"-15,-3-2-31 16,6-1 35-16,10 2 45 16,26-6 25-16,23-7-2 15,28-3 6-15,26-1 4 16,20-3 2-16,5-2-88 15,-2 2-133 1,-16 3-39-16,-20 0-119 16,-33 5-113-16,-25 5-172 15,-21-2-772-15,-35 5 0 16,-23-2 0-16</inkml:trace>
  <inkml:trace contextRef="#ctx0" brushRef="#br0" timeOffset="-173959.5">15886 13628 4588 0,'0'-4'56'16,"-3"0"7"-16,0 3 15 15,-9 1 27-15,-9 9 18 16,-11 12 4-16,-17 13 3 16,-16 9 2-16,-9 9-4 15,-5 4-29-15,1 2-124 16,10-1-121-16,22-1-261 15,16-14-603-15,18-9 0 16,14-17 0-16,14-14 0 16</inkml:trace>
  <inkml:trace contextRef="#ctx0" brushRef="#br0" timeOffset="-173777.75">15666 13949 5920 0,'2'-1'100'16,"-2"-2"-1"-16,0 2 15 15,0 1 16-15,1 5 6 16,-1 12 7-16,-1 8-1 16,-1 8-62-16,1 11-101 15,-2 0-106-15,0 6-296 16,0-8-835-16,2-4 0 16,1-13 0-16,0-11 0 15</inkml:trace>
  <inkml:trace contextRef="#ctx0" brushRef="#br0" timeOffset="-173453.3">15775 14019 5608 0,'2'-3'11'0,"-1"3"-2"16,6 0 5-16,7 0 6 15,8 3-4-15,5 2-12 16,2 3-42-16,-2 2-42 15,-7 2-36-15,-8-2-14 16,-9-1-2-16,-13 5 10 16,-9-2 22-16,-12 6 36 15,-7 0 39-15,-2 3 34 16,5-1 57-16,9 1 46 16,10-1 37-16,8-2 12 15,12-1-11-15,13-3-38 16,12-3-77-16,15-6-163 15,25-3-407-15,-5-12-466 16,-3-8 0-16,-15-12 0 16,-12 0 0-1</inkml:trace>
  <inkml:trace contextRef="#ctx0" brushRef="#br0" timeOffset="-172418.35">16601 13730 5504 0,'0'-9'192'0,"-3"1"77"16,3-2-1-16,0 2 1 16,6 2 0-16,12 9-1 15,14 13 1-15,12 9 0 16,10 9 0-16,9 9-1 15,-1 7-191-15,-2-5-83 16,-4-1-179-16,-13-6-106 16,-9-4-116-16,-3-9-318 15,-19-14-590-15,-9-10 0 16,-3-12 0-16,-3-13 0 16</inkml:trace>
  <inkml:trace contextRef="#ctx0" brushRef="#br0" timeOffset="-172211.49">17138 13633 5804 0,'0'-7'155'16,"0"-2"46"-16,0 4-21 0,-7-1 46 15,-7 9 13-15,-11 15-3 16,-14 14 3-16,-18 7-1 16,-7 14 1-16,-3-1-29 15,2 5-259-15,9-8-171 16,14-4-139-16,22-8-253 15,17-27-733 1,22 3 0-16,15-18 0 16,17-9 0-16</inkml:trace>
  <inkml:trace contextRef="#ctx0" brushRef="#br0" timeOffset="-171970.14">17712 13685 4328 0,'0'-5'111'0,"0"-2"31"16,0 0 10-16,-1 0 9 16,-5 1 6-16,-9 13 2 15,-7 6 2-15,-8 9 2 16,-15 9 0-16,0 7 2 16,-4 1-113-16,-5 2-43 15,0 1-48-15,6 2-111 16,8-5-181-16,6-11-781 15,14-4 0-15,6-13 0 16,9-15 0-16</inkml:trace>
  <inkml:trace contextRef="#ctx0" brushRef="#br0" timeOffset="-171752">17350 13648 6312 0,'0'-9'187'16,"0"1"1"-16,1 1-9 15,9 3-1-15,10 5 4 16,10 17 6-16,15 9-4 16,11 6-47-16,2 8-79 15,-1-4-101-15,-3 2-261 16,-15-6-105-16,-8-3-110 16,0-5-290-16,-20-10-332 15,-12-9 0-15,-9-8 0 16,-4-9 0-16</inkml:trace>
  <inkml:trace contextRef="#ctx0" brushRef="#br0" timeOffset="-171346.63">17331 13662 5320 0,'-4'-2'44'0,"-10"2"24"15,-2 5 10-15,-4 7 40 16,1 10 55-16,7 12 36 15,5 10 42-15,6 7 36 16,5 0 0-16,3 0 0 16,13-5-44-16,12-6-24 15,14-9-9-15,6-7-42 16,8-15-54-16,0-4-35 16,-9-14-43-16,-13-7-36 15,-11-10 0 1,-10-6 0-16,-12-7 0 15,-7-5 0-15,-7-6 0 16,-5-3 0-16,-7-3 0 16,-6 4 0-16,-4 9 0 15,-1 8 0-15,-3 8 0 16,5 15 0-16,3 6 0 16,6 4 0-16,4 3 0 15,4 6-158-15,10 1-143 16,9 8-155-16,48 4-999 15,-18-2 0-15,15-5 0 16,10-6 0-16</inkml:trace>
  <inkml:trace contextRef="#ctx0" brushRef="#br0" timeOffset="-170851.11">18090 13463 5336 0,'0'-7'50'0,"0"3"-10"15,0-3-4-15,7 4 3 16,-1 5 13-16,4 10 16 16,0 15 62-16,-3 9 31 15,-3 9 7-15,0 5 1 16,-1-2-47-16,3-4 7 16,1-6-25-16,3-13-55 15,-3-6-21-15,4-9-21 16,2-9-71-16,6-8-29 15,-2-11-6-15,3-4-2 16,-5-13-5-16,-2-6 4 16,-2-5 56-16,-2-1 139 15,-3 2 83-15,-2 12 35 16,0 4 8 0,-4 13-2-16,0 4 0 0,0 5 0 15,0 4 3-15,3 2-3 16,-3 5-24-16,1 11-89 15,1 16-74-15,-1 13-30 16,-1 19 0-16,-3 9 0 16,-1 11 0-16,0 1 0 15,-4 1 0-15,-3-6 0 16,0-7 0 0,-2-7 0-16,1-8-178 15,2-10-142-15,5-7-174 16,5-18-945-16,7-12 0 15,7-15 0-15,5-19 0 16</inkml:trace>
  <inkml:trace contextRef="#ctx0" brushRef="#br0" timeOffset="-170190.61">17483 13812 2944 0,'0'-4'70'0,"-6"-6"64"16,-1-1 56-16,-4-3 59 15,4-1 47-15,-4 3 42 16,7 3 26-16,-1 3 28 15,5 3 7-15,-1 1 9 16,1 0-51 0,0 2 33-16,3 4-55 15,4 1-59-15,4 8-48 16,1 5-41-16,7 6-26 16,-3 4-29-16,3 3-5 15,-2 1-11-15,-1-2-18 16,-4-1-98-16,3-1-17 15,-1-3-229-15,-1-2-188 16,63-8-1064-16,-56-8 0 16,3-9 0-16,-2-9 0 15</inkml:trace>
  <inkml:trace contextRef="#ctx0" brushRef="#br0" timeOffset="-169654.57">18611 13648 5672 0,'0'-9'186'0,"0"1"28"16,1 0 38-16,5 0 0 15,3-5 0-15,15 9 0 16,8-3-1-16,9 3 1 16,7 2 0-16,-2 4-151 15,1 2-325-15,-6 4-194 16,25 3-1040-16,-44 3 0 16,-18-3 0-16,-21 0 0 15</inkml:trace>
  <inkml:trace contextRef="#ctx0" brushRef="#br0" timeOffset="-169454.67">18531 13816 7988 0,'0'0'20'15,"0"1"0"-15,0-1 0 16,9 0 1-16,20 0-1 16,23-1-44-16,28 1-188 15,22 0-114-15,11-6-211 16,17-1-861-16,-40-4 0 15,-18-3 0-15</inkml:trace>
  <inkml:trace contextRef="#ctx0" brushRef="#br0" timeOffset="-169157.53">19314 13712 3332 0,'0'-7'104'15,"0"-3"72"-15,0-1 63 16,-3 0 27-16,0-2 9 16,-5 8 13-16,-8 6 21 15,0 8 39-15,-5 6 54 16,5 11 29-16,4 8-81 15,9 2-70-15,7 0-56 16,14-3-17 0,5-8 3-16,7-9-12 15,9-11-21-15,6-9-38 16,2-10-55-16,-3-11-30 16,-3-7-21-16,-14-11-4 15,-14-4-51-15,-12-6-39 16,-14-1-32-16,-7 4 1 15,-5 4-10-15,1 11-21 16,-3 10-43-16,1 14-84 16,2 11-97-16,4 11-174 15,14 2-754-15,-5 13 0 16,7-4 0-16,4-4 0 16</inkml:trace>
  <inkml:trace contextRef="#ctx0" brushRef="#br0" timeOffset="-168993.19">19922 13867 8191 0,'0'0'0'0,"0"0"0"16,0 2 0-16,0-2 0 16,0 4-445-16,-5-83-1104 15,-7 73 0-15,-11-5 0 16,-14-7 0-16</inkml:trace>
  <inkml:trace contextRef="#ctx0" brushRef="#br0" timeOffset="-166876.45">2937 15134 4780 0,'0'0'42'0,"0"0"8"16,0 0 4-16,0 0 9 15,0 0 6-15,0 0-3 16,0-1-7-16,0 1-5 16,0 0-1-16,0 0 10 15,0-1-23-15,0 1 8 16,0-2 16-16,0 0 2 16,0 1-3-16,0-1 11 15,0-1 14-15,4 1 58 16,7 1 30-16,10 1 18 15,9 0-12-15,12 0-7 16,11 0-9-16,2 0-7 16,6 0 4-16,5 0-8 15,5-1-3-15,5 1-49 16,3 0-28-16,4 0-30 16,1 0-8-16,0 0-3 15,1 0-11-15,0 1-6 16,1 0-9-16,0 2 0 15,4-3 1 1,4 2-4-16,3-2 5 16,6-3 0-16,-5-1 5 15,1 0-16-15,-4-1 5 16,-3 0 6-16,-2 1 0 16,-1 1 1-16,-2 0 0 15,-1 0-5-15,-2-2-4 16,-4 2 2-16,1-1 0 15,-2 2 3-15,2-2-3 16,-4 1-7-16,7-2 8 16,0-1-6-16,0-1-1 15,-1 0 4-15,0 1-6 16,-4 1 4-16,2-2-2 16,-3 3 8-16,-1 0-8 15,1 1 6-15,-3-3-4 16,3 2 0-16,2-1 0 15,3-2 2-15,1 1 2 16,-1 0-4-16,0-3 2 16,-2 2-8-16,-7 1 13 15,-3 2-5-15,-4 0-6 16,-8 3 8-16,-3 1 0 16,-7-3-2-16,-13 3 5 15,-7-2-7 1,-11 2 4-16,-9 0 23 15,-6-2-5-15,-3 2 1 16,2 0 4-16,-1 0-4 16,4-3-2-16,3 3-1 15,-1-1-1-15,0 1 5 16,-2 0-5-16,-1 0-19 16,-4 0-72-16,-1 4-285 15,-13-4-1195-15,-13 0 0 16,-29 0 0-16,-29 0 0 15</inkml:trace>
  <inkml:trace contextRef="#ctx0" brushRef="#br0" timeOffset="-166273.04">4560 15756 7124 0,'0'-5'106'16,"-2"0"1"-16,2 0 0 16,0 1-1-16,9 0 1 15,14 8 0-15,17 7-1 16,13 14 1-16,10 5 0 15,5 15 0-15,-8 2-107 16,-9 4 0-16,-7-6-19 16,-11-3-192-16,-13-9-94 15,-4-3-123-15,44-6-1017 16,-60-14 0-16,-7-10 0 16,-5-15 0-16</inkml:trace>
  <inkml:trace contextRef="#ctx0" brushRef="#br0" timeOffset="-166052.47">5055 15651 6392 0,'0'-7'170'0,"0"3"10"15,-3-2 0-15,-3 2 0 16,-8 4 0 0,-12 16-1-16,-13 11 1 15,-10 10 0-15,-8 9 0 16,-1 1 0-16,8 5-170 15,6-9-51-15,12-2-193 16,14-11-142-16,9-1-192 16,34-13-826-16,-8-9 0 15,11-7 0-15,4-6 0 16</inkml:trace>
  <inkml:trace contextRef="#ctx0" brushRef="#br0" timeOffset="-165682.21">5472 15900 6260 0,'0'-5'145'16,"0"4"0"-16,-3-2 32 15,3-1 9-15,0 2 7 16,6 2 0-16,3 3 0 16,7 5 1-16,1 5-1 15,4 2 0-15,-2 2-145 16,-3 0 0-16,-6-4-32 15,-4-3-9-15,-5-3-30 16,1-1-229-16,0-2-307 16,-1-32-912-16,-1 20 0 15,0-11 0-15,2-8 0 16</inkml:trace>
  <inkml:trace contextRef="#ctx0" brushRef="#br0" timeOffset="-165228.58">5940 15523 7864 0,'0'-6'32'15,"0"2"1"-15,0 0 0 16,0 0-1-16,0 4 1 16,0 8 0-16,3 11-1 15,-3 6 1-15,-3 5 0 16,3-3-43-16,0-1-118 15,3-7-55-15,0-5-11 16,9-7 2-16,5-9-15 16,5-9-5-16,5-5 3 15,-2-10 3-15,-2-5 27 16,-6-1 122-16,-2 0 160 16,-9 7 79-16,-3 4 12 15,-3 10-2-15,0 5 16 16,0 5 3-16,0 12-2 15,3 12-3-15,-6 14-27 16,0 13-79-16,-8 16-74 16,1 0-26-16,-7 0 0 15,7-3 0-15,-1-8 0 16,5-12-7-16,-1-4-245 16,5-9-162-1,49-7-1089-15,-38-13 0 16,0-12 0-16,13-11 0 15</inkml:trace>
  <inkml:trace contextRef="#ctx0" brushRef="#br0" timeOffset="-164930.78">6687 15478 6268 0,'0'-5'189'0,"0"-2"3"16,-4 1 1-16,-3 2-1 16,-10 0 0-16,-5 9 1 15,-9 9-1-15,-5 13 0 16,-1 3 1-16,2 15-1 16,1 3-189-16,7 5-3 15,10-6 0-15,7 5 0 16,7-5 0-1,13-3 0-15,7-12 0 16,8-1-194-16,5-9-117 16,11-5-219-16,4-23-901 15,-4 3 0-15,-8-13 0 16,-15-6 0-16</inkml:trace>
  <inkml:trace contextRef="#ctx0" brushRef="#br0" timeOffset="-164748.22">6467 15726 8191 0,'0'-3'0'0,"0"1"0"16,0 0 0-16,7-2 0 15,10-1 0-15,14 4-10 16,16-3-208-16,9 2-108 16,-1 2-216-16,-4-16-877 15,-14 14 0-15,-16-1 0 16</inkml:trace>
  <inkml:trace contextRef="#ctx0" brushRef="#br0" timeOffset="-164269.96">7267 15502 5744 0,'0'-9'174'0,"-1"1"70"0,-2-3 1 16,0-2 0-1,-9-2-1-15,-5 10 1 16,-7 2 0-16,-10 3-1 16,-9 6 1-16,1 9 0 15,-1 5-174-15,11 3-71 16,10 2 0-16,11 0 0 15,8 0 0-15,7 1 0 16,10 4 0-16,9-1 0 16,7-1 0-16,6-1 0 15,4-3 0-15,-1-3 0 16,-5-3 0-16,-10-2 0 16,-9-5 0-16,-11-2 0 15,-5 1 0-15,-11-2 0 16,-11 3 0-16,-10 3 0 15,-6 1 0-15,-6 0 0 16,3 2 0-16,7-3-48 16,6 0-210-16,12 0-183 15,24 0-365-15,-1-5-521 16,11-4 0-16,11-10 0 16,8-6 0-16</inkml:trace>
  <inkml:trace contextRef="#ctx0" brushRef="#br0" timeOffset="-164022">7504 15762 8191 0,'0'-3'0'15,"0"0"0"-15,0 3 0 16,0 3 0-16,0 3 0 15,0 9 0-15,-3 6 0 16,0 8 0-16,-1 1 0 16,1-1 0-16,-2-2 0 15,0-8 0-15,4-3 0 16,-1-4-135-16,2-4-301 16,0-20-1088-16,2 12 0 15,-2-6 0-15</inkml:trace>
  <inkml:trace contextRef="#ctx0" brushRef="#br0" timeOffset="-163088.15">8219 15491 8191 0,'0'-3'0'0,"0"0"0"16,0 2 0-16,0-1 0 15,-3 0 0-15,-3 13 0 16,-11 4 0-16,-3 13 0 16,-11 7 0-16,-2 12 0 15,-3-1 0-15,6 0 0 16,4-8-210-16,8 0-187 15,46-9-1119 1,-24-10 0-16,12-11 0 16,4-18 0-16</inkml:trace>
  <inkml:trace contextRef="#ctx0" brushRef="#br0" timeOffset="-162881.71">8270 15534 6172 0,'0'-7'201'0,"0"-1"1"16,0 2 0-16,3 2 0 15,1 1 0-15,13 13 0 16,1 8 0-16,6 8 0 16,3 5 0-16,2 3 0 15,-5 3-202-15,-4-4 0 16,-1-2-220-16,-5-5-141 16,2 0-235-16,1-45-806 15,1 29 0-15,6-10 0 16,3-12 0-16</inkml:trace>
  <inkml:trace contextRef="#ctx0" brushRef="#br0" timeOffset="-162587.09">8678 15392 7488 0,'0'-3'57'0,"0"0"-12"16,7 2 25-1,10 5 0-15,11 9 0 16,10 12 1-16,12 8-1 16,4 12 0-16,-4 2 1 15,-2 4-1-15,-9-1-194 16,-8 2-138-16,-12-9-152 15,-1 1-279-15,-9-11-638 16,-6-10 0-16,-3-15 0 16,3-12 0-16</inkml:trace>
  <inkml:trace contextRef="#ctx0" brushRef="#br0" timeOffset="-162392.52">9092 15482 5732 0,'0'-9'180'0,"-2"-2"65"16,2 2 1-16,-1 0 0 15,-4 1 0-15,-8 13 0 16,-15 7 0-16,-12 12 0 16,-16 10 0-16,-10 10 0 15,-6 10-180-15,6 0-108 16,11 2-214-16,18-2-209 16,18-8-1020-16,15-5 0 15,14-16 0-15,12-14 0 16</inkml:trace>
  <inkml:trace contextRef="#ctx0" brushRef="#br0" timeOffset="-162187.91">9272 15809 8191 0,'0'0'0'15,"4"0"0"-15,3 3 0 16,2 4 0-16,0 4 0 15,7 5-212-15,-3 5-125 16,0 3-173-16,7-3-267 16,-16-6-494-16,0-7 0 15,-2-4 0-15</inkml:trace>
  <inkml:trace contextRef="#ctx0" brushRef="#br0" timeOffset="-161409.39">9884 15330 7112 0,'-4'-8'107'16,"1"-2"1"-16,3 2 0 15,-3 0 0-15,0 2 0 16,3 16 0-16,0 12 0 16,-1 12 0-16,1 7 0 15,1 8 0 1,5-3-108-16,4-8 0 16,0-11-8-16,2-8 3 15,6-13-1-15,3-8-2 16,0-12 7-16,2-10 1 15,-2-5 0-15,-5-6 0 16,-2-2 0-16,-4-4 0 16,0 4 7-16,-4 3-1 15,0 9-1-15,-5 11 3 16,1 9-6-16,0 12-2 16,-2 12 0-16,2 16 0 15,-4 15 0-15,-6 18 0 16,-5 5 0-16,-4 10 0 15,1-8 0-15,3-4 0 16,8-12 0-16,5-13-255 16,12-8-197-16,7-31-1044 15,14 0 0-15,7-15 0 16,15-18 0-16</inkml:trace>
  <inkml:trace contextRef="#ctx0" brushRef="#br0" timeOffset="-161139.15">10690 15335 6016 0,'2'-6'132'0,"-2"-2"24"15,0-1 2-15,1 1 17 16,-7 3 16-16,-10 12 4 16,-15 9 2-1,-7 14 20-15,-12 9 1 16,-3 12-1-16,8 7-131 15,4 4-25-15,13-4-1 16,11 3-18-16,9-8-15 16,11-7-5-16,11-5-115 15,13-7-188-15,9-9-211 16,6-18-968-16,8-2 0 16,-8-14 0-16,-14-10 0 15</inkml:trace>
  <inkml:trace contextRef="#ctx0" brushRef="#br0" timeOffset="-160965.21">10335 15609 8191 0,'0'-2'0'0,"0"0"0"16,3 2 0-16,8-2 0 16,14 4-92-16,14 0-158 15,20 3-100-15,13-1-133 16,8-8-920-16,0 4 0 15,-6-5 0-15,-10-3 0 16</inkml:trace>
  <inkml:trace contextRef="#ctx0" brushRef="#br0" timeOffset="-160493.79">11211 15477 5380 0,'2'-7'177'16,"-2"-2"104"-16,0 0 0 15,0-2 0-15,-2-2 1 16,-5 6-1-16,-4-1 0 16,-12 2 0-16,-5 2 0 15,-8 4 0-15,-1 4-177 16,3 4-104-16,5 4 0 15,8-1 0-15,5 3 0 16,7 1 0-16,3-2 0 16,6 5 0-16,0 1 0 15,3 3 0 1,7 3 0-16,7 3 0 16,4 0 0-16,2 3 0 15,2-5 0-15,-6 2 0 16,-5-6 0-16,-8-1 0 15,-6-2 0-15,-12-1 0 0,-10-1 0 16,-8-2 0 0,-8 0 0-16,-12-1 0 15,5-5 0-15,3 0 0 16,0-6 0-16,6 3 0 16,12-2-246-16,10 3-302 15,8-2-931-15,13-5 0 16,10-4 0-16,15-8 0 15</inkml:trace>
  <inkml:trace contextRef="#ctx0" brushRef="#br0" timeOffset="-160133.45">11419 15796 5848 0,'3'0'-2'0,"4"0"1"16,7 0 2-16,4 2 1 16,8-1 2-16,-4 1-4 15,-5-1-1-15,-5 2 8 16,-9 1 30-16,-11 3 82 16,-11 4 77-16,-8 6 39 15,-7 3-1-15,-3 0-2 16,8 2-1-16,11-1 2 15,12-6 3-15,6 2-9 16,13-3-30-16,16-3-81 16,13-1-76-16,17-4-94 15,10-4-246 1,15 1-455-16,-19-6-661 16,-16-8 0-16,-21-7 0 15,-13-7 0-15</inkml:trace>
  <inkml:trace contextRef="#ctx0" brushRef="#br0" timeOffset="-154408.81">12853 15386 6028 0,'-4'-7'146'15,"1"-1"44"-15,0 0 26 16,0-3 0 0,0-1 0-16,3 7 1 0,3 2-1 15,4 1 0-15,14 2 1 16,11 8-1-16,10 6-146 16,14 10-43-16,7 13-27 15,0 9 0-15,-1 4 0 16,-6 5 0-1,-4-5 0-15,-13-2 0 16,-5-8 0-16,-7-7-220 16,-10-6-131-16,5-4-409 15,-13-12-612-15,-9-9 0 16,-8-15 0-16</inkml:trace>
  <inkml:trace contextRef="#ctx0" brushRef="#br0" timeOffset="-154173.25">13395 15369 5424 0,'0'-6'49'16,"0"-1"8"-16,-1 1 0 15,-1-1 11-15,1-1 21 16,-6 8 77-16,-6 9 43 16,-11 8 42-1,-14 8 26-15,-11 12-1 0,-13 7-49 16,-1 2-6-1,2 0-2-15,7-6-10 0,13-2-113 16,11-9-257-16,17 1-249 16,52-9-1054-16,-21-8 0 15,14-13 0 1,14-15 0-16</inkml:trace>
  <inkml:trace contextRef="#ctx0" brushRef="#br0" timeOffset="-153874.86">14056 15325 5280 0,'1'-4'45'0,"-1"0"8"15,0-1 11-15,0 3 19 16,0-4 23-16,-1 6 88 15,-3 0 35-15,-9 12 37 16,-4 1 15-16,-8 10 1 16,-12 3-46-16,-6 9-31 15,0-4-65-15,-10 7-139 16,4-3-105 0,2 1-248-16,47-2-1049 15,-37-9 0-15,13-14 0 16,8-13 0-16</inkml:trace>
  <inkml:trace contextRef="#ctx0" brushRef="#br0" timeOffset="-153664.6">13707 15317 6120 0,'0'-6'89'0,"0"-1"3"16,0 2-17-1,6 2 21-15,6 3 28 16,13 11 6-16,10 11-2 15,10 9 14-15,8 1-13 16,-1 7-35-16,-3 0-146 16,-4-7-57-16,-11-6-47 15,-10 1-144-15,-7-6-122 16,21-10-814-16,-34-2 0 16,-10-6 0-16</inkml:trace>
  <inkml:trace contextRef="#ctx0" brushRef="#br0" timeOffset="-153202.46">13756 15338 5624 0,'0'-8'85'0,"-6"0"13"16,-1 2 4-16,-4 0-3 15,-4 4 14-15,-1 13 9 16,-7 13 36-16,0 7 60 15,2 12 39-15,7 7 0 16,4 7-86-16,10 1-12 16,10 0-5-16,14-7 4 15,13-7-14-15,10-13-9 16,13-13-37-16,8-12-59 16,4-18-39-16,-6-14 0 15,-8-11 0-15,-7-12 0 16,-18-11 0-16,-15-2-17 15,-15-5-2-15,-18 0-16 16,-20 1-8-16,-9 12-3 16,-10 5 13-16,-6 13 20 15,1 11 13-15,4 14 0 16,8 4 0-16,8 11 17 16,9 1 2-16,9 6 6 15,11 3-99-15,7-1-142 16,16 10-187-16,34 2-1067 15,-6-4 0-15,11-7 0 16,11-6 0-16</inkml:trace>
  <inkml:trace contextRef="#ctx0" brushRef="#br0" timeOffset="-152744.41">14539 15074 5968 0,'0'-5'54'16,"0"-2"14"-16,-1 2 2 16,-1 5 6-16,-2 6 28 15,-3 22 9-15,1 9-2 16,-1 14 4-16,6 2 6 16,1 2 6-16,3-7-58 15,7-9-17-15,2-11-2 16,-3-7-6-16,8-10-31 15,0-11-24-15,3-11-10 16,3-9 9-16,-1-9-10 16,0-10-7-1,-4 0 1-15,-5-13 27 16,-2 4 32-16,-5 0 48 16,-5 6 27-16,2 10 13 15,0 13 13-15,-3 5-18 16,0 12 10-16,3 8 1 15,-3 14 1-15,0 15-23 16,2 17-31-16,-1 15-49 16,-2 6-23-16,-1 9 0 15,-1-3 0-15,-3 2 6 16,0-12-6-16,-7-5 0 16,1-10-193-16,2-13-189 15,63-11-1141-15,-59-12 0 16,3-14 0-16,0-22 0 15</inkml:trace>
  <inkml:trace contextRef="#ctx0" brushRef="#br0" timeOffset="-152417.72">15147 15321 6080 0,'0'-7'162'15,"2"1"46"-15,-1 1 3 16,1-2 1-16,1 3-1 16,1 1 0-16,11 1 0 15,12 0 0-15,11-3 0 16,15 3 0-16,11 1-163 0,6-3-44 15,-7 2-4 1,-4 0-46-16,-16 1-152 16,-12 1-79-16,-14 4-138 15,-7 2-1036-15,-23 1 0 16,-17-2 0-16</inkml:trace>
  <inkml:trace contextRef="#ctx0" brushRef="#br0" timeOffset="-152210.65">15012 15485 7804 0,'0'0'35'0,"3"0"-12"15,7 0 12-15,20-1 1 16,18-3-4-16,22-1-10 16,17 0-19-16,6-4-7 15,-4 1-54-15,-12 1-111 16,-17 5-91-16,-19-1-84 15,-15 3-265-15,-20-49-700 16,-9 43 0-16,-16-4 0 16,-5-3 0-16</inkml:trace>
  <inkml:trace contextRef="#ctx0" brushRef="#br0" timeOffset="-151960.89">15346 15104 6292 0,'-1'-8'143'0,"-2"3"34"16,1-7-23-16,0 6 6 16,1 1 30-16,6 16 0 15,-1 14 0-15,0 16 0 16,-4 14 0-16,0 12 0 16,-5 4-218-16,-3 4-171 15,2-4-93-15,0 0-177 16,19-7-946-16,-5-12 0 15,11-13 0-15,12-21 0 16</inkml:trace>
  <inkml:trace contextRef="#ctx0" brushRef="#br0" timeOffset="-151539.15">16160 15260 5908 0,'0'-9'86'16,"-1"0"58"-16,-1 0-4 16,-3 1 14-16,-8 2 26 15,-8 15 7-15,-3 7 19 16,-5 12 22-16,-2 8 0 16,4 9 1-16,7 6-87 15,11-1-58-15,8 1 4 16,10-6-14-16,12-4-26 15,9-9-6-15,7-13-19 16,14-10-23-16,3-12 0 16,1-11 0-1,-2-13 0-15,-8-4 0 16,-13-11 0-16,-18-7 0 0,-11-5 0 16,-16-2 0-16,-13-2 0 15,-10 13 0-15,-3 2 0 16,-2 14 0-16,2 5 0 15,9 9 0-15,8 4 0 16,8 6-102 0,4 5-155-16,8 9-190 15,50 4-1030-15,-37 4 0 16,7 1 0-16</inkml:trace>
  <inkml:trace contextRef="#ctx0" brushRef="#br0" timeOffset="-151367.71">17280 15637 8191 0,'0'1'0'0,"0"-1"0"16,0 2 0-16,-3-2-130 15,3 6-1482-15,-3-8 0 16,-8-9 0-16,-10-15 0 15</inkml:trace>
  <inkml:trace contextRef="#ctx0" brushRef="#br0" timeOffset="-141913.59">18556 14682 5700 0,'0'-8'33'0,"0"3"1"16,0 0-8-16,3-3 4 16,8 4 5-16,15 8-1 15,11 5 2-15,16 6 0 16,6 3-1-16,-5 3 0 16,-11-1-35-16,-8-4 0 15,-15-4 16-15,-14-5 42 16,-6-1 14-16,-17-4-8 15,-11 3 2-15,-12-1-1 16,-5 4-6-16,-10 2-6 16,7 2-10-16,8-1-16 15,13 1-33-15,12-4-69 16,5 0-25-16,8-2 6 16,5 1-2-16,7 0 7 15,4 0 15-15,13 0 9 16,6-2 14-16,11 1 18 15,4-3 25-15,0-1 24 16,-4 1 8-16,-8-2-1 16,-9-1 6-16,-12 0 1 15,-9 0 14-15,-9 0-8 16,-15 2-25-16,-12 2-10 16,-15 4-1-16,-15 1-2 15,-11 6-2-15,0 0 0 16,0 5-3-16,4-1-10 15,5 2-19-15,9 0 4 16,17 0 24-16,12-7 1 16,13-5-4-16,15-1 1 15,9-6 2 1,16 0-9-16,17-4-28 16,10 0-11-16,13-7-4 15,-2-1 1-15,-12-2 0 16,-14 0 23-16,-16 0 37 15,-12 4 20-15,-9 2 19 16,-4 2 33-16,-3 3 26 16,6-2 16-16,-6 3-2 15,3 3 16-15,-9 5 7 16,0 11 1-16,-6 14-7 16,3 13-10-16,-4 11 34 15,8 4-19-15,2 6-5 16,3-3-30-16,1-1-27 15,4-9-74-15,-2-4-66 16,0-11-76-16,0-6-94 16,-2-9-130-16,27-10-931 15,-28-8 0-15,-5-12 0 16,0-12 0-16</inkml:trace>
  <inkml:trace contextRef="#ctx0" brushRef="#br0" timeOffset="-141711.45">18510 15198 4872 0,'-3'-8'90'16,"-3"2"12"-16,-4-3 6 16,-3 5 10-16,-8 4 5 15,-2 14 4-15,-5 10-1 16,-7 6 1-16,-1 6-6 16,3 0-34-16,3 1-188 15,10-4-244-15,9-19-766 16,8 5 0-16,11-12 0 15</inkml:trace>
  <inkml:trace contextRef="#ctx0" brushRef="#br0" timeOffset="-141285.78">18868 14896 5388 0,'0'-2'6'16,"1"-2"-7"-16,7-1 4 15,10 4 9-15,12-3 3 16,15 1 0-16,11-1 3 16,4-3 7-16,-1-4 14 15,-8-5 24-15,-6-2 16 16,-12-1 51-16,-7-2 19 15,-9-1 7-15,-4 3 5 16,-7 0 8-16,-3 4 4 16,0 3-11-16,-3 3-23 15,-3 6-10-15,-3 6 38 16,-9 14-15-16,-9 12-23 16,-13 20-17-16,-12 17-8 15,-5 21-8-15,2 6-6 16,0 8 3-16,6-3 9 15,11-2-13-15,11-13-62 16,12-10-90-16,6-16-146 16,4-14-77-16,2-11-204 15,5-32-938-15,1 3 0 16,1-23 0-16,-2-17 0 16</inkml:trace>
  <inkml:trace contextRef="#ctx0" brushRef="#br0" timeOffset="-140426.75">18863 15177 7024 0,'0'-4'61'16,"0"2"-33"-16,3-3-6 15,11 1 11-15,16-1-19 16,18-2-46-16,12-3-32 16,11-5 2-16,-3-6 8 15,-11-2 9-15,-11-3-32 16,-12-2 71-16,-13 2 35 15,-7-2 10-15,-10 1 26 16,-1-2 53-16,-3 4 38 16,0 6 8-1,-3 3-11-15,-1 7-8 16,-10 7-16-16,-7 13-34 16,-8 9-29-16,-9 15-22 15,-5 12-6-15,-1 10-7 0,6 6-6 16,1 2-11-1,12-1 4-15,6-3-2 16,11-6-12-16,5-8-4 16,4-8 0-16,2-8-19 15,4-12-60-15,4-8-87 16,9-8-78-16,7-13-62 16,6-8-68-16,5-11 7 15,1-10-2-15,-3-11 18 16,-6-3 70-16,-6-7 126 15,-5 6 167-15,-9 5 155 16,-4 10 76-16,-3 10 64 16,-2 12 66-16,2 6-6 15,5 5 3-15,2 6-20 16,8 6-69-16,4 5-108 16,3 10-105-16,-4 10-68 15,-7 12 0-15,-7 6 0 16,-7 1 0-16,-6 2 0 15,-3-1 0-15,-5-4 0 16,-5-3-19-16,-5-3-65 16,2-5-62-1,-1-7-67-15,0-8-37 16,1-10-5-16,3-9-4 0,0-15-1 16,4-12 2-16,7-13 11 15,2-3 48-15,5-10 132 16,1 10 109-1,0 2 97-15,1 15 48 16,-1 6 23-16,5 8 18 16,1 8 31-16,4 4 0 15,1 8-13-15,0 5-28 16,-3 8-67-16,-5 3-47 16,-3 3-29-16,-3-2-13 15,-1 2-16-15,-8-2-15 16,1-4-31-16,-3-2 0 15,1-1 0-15,4-6 0 16,4-2 0-16,1-4-162 16,4 1-246-16,8-8-1116 15,8-1 0-15,8-10 0 16,17-10 0-16</inkml:trace>
  <inkml:trace contextRef="#ctx0" brushRef="#br0" timeOffset="-140242.68">19980 15498 8191 0,'0'0'0'0,"0"0"0"15,0 0 0-15,0 0-107 16,74 4-1509-16,-68-4 0 16,-1-4 0-16,-10-6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59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39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0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58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11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29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21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687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0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9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93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7DBF7-EF0F-47A6-B619-69C684492D6C}" type="datetimeFigureOut">
              <a:rPr lang="zh-CN" altLang="en-US" smtClean="0"/>
              <a:t>2023/2/7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4970-4A64-4DFB-87A1-8710849A9D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4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fld id="{1F8A8474-C51B-43F4-8C99-804B01BC2C3D}" type="slidenum">
              <a:rPr lang="en-US" altLang="zh-CN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71600" y="116632"/>
            <a:ext cx="7543800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/>
              <a:t>课堂练习二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8288" y="516684"/>
            <a:ext cx="4896544" cy="582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Wingdings" pitchFamily="2" charset="2"/>
              <a:buNone/>
              <a:defRPr/>
            </a:pPr>
            <a:r>
              <a:rPr lang="en-US" altLang="zh-CN" sz="1800" dirty="0">
                <a:solidFill>
                  <a:schemeClr val="tx1"/>
                </a:solidFill>
              </a:rPr>
              <a:t>1   </a:t>
            </a:r>
            <a:r>
              <a:rPr lang="en-US" altLang="zh-CN" sz="1800" baseline="30000" dirty="0">
                <a:solidFill>
                  <a:schemeClr val="tx1"/>
                </a:solidFill>
              </a:rPr>
              <a:t>(45%)</a:t>
            </a:r>
            <a:r>
              <a:rPr lang="zh-CN" altLang="en-US" sz="1800" dirty="0">
                <a:solidFill>
                  <a:schemeClr val="tx1"/>
                </a:solidFill>
              </a:rPr>
              <a:t>判断题</a:t>
            </a:r>
            <a:r>
              <a:rPr lang="en-US" altLang="zh-CN" sz="1800" dirty="0">
                <a:solidFill>
                  <a:schemeClr val="tx1"/>
                </a:solidFill>
              </a:rPr>
              <a:t>(T  /   F)</a:t>
            </a:r>
          </a:p>
          <a:p>
            <a:pPr marL="457200" indent="-457200"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）设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&lt;S,*&gt;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是一个含幺半群，如果运算*满足消去律，那么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&lt;S,*&gt;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是一个群。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</a:rPr>
              <a:t>含幺半群的子半群</a:t>
            </a:r>
            <a:r>
              <a:rPr lang="zh-CN" altLang="en-US" sz="1800" dirty="0">
                <a:solidFill>
                  <a:schemeClr val="tx1"/>
                </a:solidFill>
              </a:rPr>
              <a:t>一定</a:t>
            </a:r>
            <a:r>
              <a:rPr lang="zh-CN" altLang="zh-CN" sz="1800" dirty="0">
                <a:solidFill>
                  <a:schemeClr val="tx1"/>
                </a:solidFill>
              </a:rPr>
              <a:t>是含幺半群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57200" indent="-457200"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）幺元是群的唯一幂等元。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</a:rPr>
              <a:t>设〈</a:t>
            </a:r>
            <a:r>
              <a:rPr lang="en-US" altLang="zh-CN" sz="1800" dirty="0">
                <a:solidFill>
                  <a:schemeClr val="tx1"/>
                </a:solidFill>
              </a:rPr>
              <a:t>G , *</a:t>
            </a:r>
            <a:r>
              <a:rPr lang="zh-CN" altLang="zh-CN" sz="1800" dirty="0">
                <a:solidFill>
                  <a:schemeClr val="tx1"/>
                </a:solidFill>
              </a:rPr>
              <a:t>〉是群，则</a:t>
            </a:r>
            <a:r>
              <a:rPr lang="en-US" altLang="zh-CN" sz="1800" dirty="0">
                <a:solidFill>
                  <a:schemeClr val="tx1"/>
                </a:solidFill>
              </a:rPr>
              <a:t>G</a:t>
            </a:r>
            <a:r>
              <a:rPr lang="zh-CN" altLang="zh-CN" sz="1800" dirty="0">
                <a:solidFill>
                  <a:schemeClr val="tx1"/>
                </a:solidFill>
              </a:rPr>
              <a:t>中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必有二阶元素。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</a:rPr>
              <a:t>5</a:t>
            </a:r>
            <a:r>
              <a:rPr lang="zh-CN" altLang="en-US" sz="1800" dirty="0">
                <a:solidFill>
                  <a:schemeClr val="tx1"/>
                </a:solidFill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</a:rPr>
              <a:t>设〈</a:t>
            </a:r>
            <a:r>
              <a:rPr lang="en-US" altLang="zh-CN" sz="1800" dirty="0">
                <a:solidFill>
                  <a:schemeClr val="tx1"/>
                </a:solidFill>
              </a:rPr>
              <a:t>G , *</a:t>
            </a:r>
            <a:r>
              <a:rPr lang="zh-CN" altLang="zh-CN" sz="1800" dirty="0">
                <a:solidFill>
                  <a:schemeClr val="tx1"/>
                </a:solidFill>
              </a:rPr>
              <a:t>〉是群，</a:t>
            </a:r>
            <a:r>
              <a:rPr lang="en-US" altLang="zh-CN" sz="1800" dirty="0">
                <a:solidFill>
                  <a:schemeClr val="tx1"/>
                </a:solidFill>
              </a:rPr>
              <a:t>|G|=</a:t>
            </a:r>
            <a:r>
              <a:rPr lang="en-US" altLang="zh-CN" sz="1800" i="1" dirty="0">
                <a:solidFill>
                  <a:schemeClr val="tx1"/>
                </a:solidFill>
              </a:rPr>
              <a:t>n</a:t>
            </a:r>
            <a:r>
              <a:rPr lang="zh-CN" altLang="zh-CN" sz="1800" dirty="0">
                <a:solidFill>
                  <a:schemeClr val="tx1"/>
                </a:solidFill>
              </a:rPr>
              <a:t>，设</a:t>
            </a:r>
            <a:r>
              <a:rPr lang="en-US" altLang="zh-CN" sz="1800" i="1" dirty="0" err="1">
                <a:solidFill>
                  <a:schemeClr val="tx1"/>
                </a:solidFill>
              </a:rPr>
              <a:t>x</a:t>
            </a:r>
            <a:r>
              <a:rPr lang="en-US" altLang="zh-CN" sz="1800" dirty="0" err="1">
                <a:solidFill>
                  <a:schemeClr val="tx1"/>
                </a:solidFill>
                <a:sym typeface="Symbol"/>
              </a:rPr>
              <a:t></a:t>
            </a:r>
            <a:r>
              <a:rPr lang="en-US" altLang="zh-CN" sz="1800" dirty="0" err="1">
                <a:solidFill>
                  <a:schemeClr val="tx1"/>
                </a:solidFill>
              </a:rPr>
              <a:t>G</a:t>
            </a:r>
            <a:r>
              <a:rPr lang="zh-CN" altLang="zh-CN" sz="1800" dirty="0">
                <a:solidFill>
                  <a:schemeClr val="tx1"/>
                </a:solidFill>
              </a:rPr>
              <a:t>，若</a:t>
            </a:r>
            <a:r>
              <a:rPr lang="en-US" altLang="zh-CN" sz="1800" i="1" dirty="0" err="1">
                <a:solidFill>
                  <a:schemeClr val="tx1"/>
                </a:solidFill>
              </a:rPr>
              <a:t>x</a:t>
            </a:r>
            <a:r>
              <a:rPr lang="en-US" altLang="zh-CN" sz="1800" i="1" baseline="30000" dirty="0" err="1">
                <a:solidFill>
                  <a:schemeClr val="tx1"/>
                </a:solidFill>
              </a:rPr>
              <a:t>m</a:t>
            </a:r>
            <a:r>
              <a:rPr lang="en-US" altLang="zh-CN" sz="1800" dirty="0">
                <a:solidFill>
                  <a:schemeClr val="tx1"/>
                </a:solidFill>
              </a:rPr>
              <a:t> = </a:t>
            </a:r>
            <a:r>
              <a:rPr lang="en-US" altLang="zh-CN" sz="1800" i="1" dirty="0">
                <a:solidFill>
                  <a:schemeClr val="tx1"/>
                </a:solidFill>
              </a:rPr>
              <a:t>e</a:t>
            </a:r>
            <a:r>
              <a:rPr lang="zh-CN" altLang="zh-CN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 err="1">
                <a:solidFill>
                  <a:schemeClr val="tx1"/>
                </a:solidFill>
              </a:rPr>
              <a:t>m</a:t>
            </a:r>
            <a:r>
              <a:rPr lang="en-US" altLang="zh-CN" sz="1800" dirty="0" err="1">
                <a:solidFill>
                  <a:schemeClr val="tx1"/>
                </a:solidFill>
                <a:latin typeface="Lucida Sans Unicode"/>
                <a:cs typeface="Lucida Sans Unicode"/>
              </a:rPr>
              <a:t>∈</a:t>
            </a:r>
            <a:r>
              <a:rPr lang="en-US" altLang="zh-C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Lucida Sans Unicode"/>
                <a:cs typeface="Lucida Sans Unicode"/>
              </a:rPr>
              <a:t>,</a:t>
            </a:r>
            <a:r>
              <a:rPr lang="zh-CN" altLang="zh-CN" sz="1800" dirty="0">
                <a:solidFill>
                  <a:schemeClr val="tx1"/>
                </a:solidFill>
              </a:rPr>
              <a:t>则</a:t>
            </a:r>
            <a:r>
              <a:rPr lang="en-US" altLang="zh-CN" sz="1800" i="1" dirty="0">
                <a:solidFill>
                  <a:schemeClr val="tx1"/>
                </a:solidFill>
              </a:rPr>
              <a:t>m </a:t>
            </a:r>
            <a:r>
              <a:rPr lang="en-US" altLang="zh-CN" sz="1800" dirty="0">
                <a:solidFill>
                  <a:schemeClr val="tx1"/>
                </a:solidFill>
              </a:rPr>
              <a:t>| </a:t>
            </a:r>
            <a:r>
              <a:rPr lang="en-US" altLang="zh-CN" sz="1800" i="1" dirty="0">
                <a:solidFill>
                  <a:schemeClr val="tx1"/>
                </a:solidFill>
              </a:rPr>
              <a:t>n</a:t>
            </a:r>
            <a:r>
              <a:rPr lang="zh-CN" altLang="zh-CN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just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）设</a:t>
            </a:r>
            <a:r>
              <a:rPr lang="zh-CN" altLang="zh-CN" sz="1800" dirty="0">
                <a:solidFill>
                  <a:schemeClr val="tx1"/>
                </a:solidFill>
              </a:rPr>
              <a:t>〈 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, +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, 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zh-CN" sz="1800" dirty="0">
                <a:solidFill>
                  <a:schemeClr val="tx1"/>
                </a:solidFill>
              </a:rPr>
              <a:t> 〉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是环，当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为素数时，</a:t>
            </a:r>
            <a:r>
              <a:rPr lang="zh-CN" altLang="zh-CN" sz="1800" dirty="0">
                <a:solidFill>
                  <a:schemeClr val="tx1"/>
                </a:solidFill>
              </a:rPr>
              <a:t>〈 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, +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, 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m</a:t>
            </a:r>
            <a:r>
              <a:rPr lang="zh-CN" altLang="zh-CN" sz="1800" dirty="0">
                <a:solidFill>
                  <a:schemeClr val="tx1"/>
                </a:solidFill>
              </a:rPr>
              <a:t> 〉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是除环。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algn="just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7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）循环群的子代数系统一定是循环群。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8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en-US" altLang="zh-CN" sz="1800" i="1" dirty="0">
                <a:solidFill>
                  <a:schemeClr val="tx1"/>
                </a:solidFill>
              </a:rPr>
              <a:t> G</a:t>
            </a:r>
            <a:r>
              <a:rPr lang="en-US" altLang="zh-CN" sz="1800" dirty="0">
                <a:solidFill>
                  <a:schemeClr val="tx1"/>
                </a:solidFill>
              </a:rPr>
              <a:t>={1,3,4,5,9}, </a:t>
            </a:r>
            <a:r>
              <a:rPr lang="zh-CN" altLang="en-US" sz="1800" dirty="0">
                <a:solidFill>
                  <a:schemeClr val="tx1"/>
                </a:solidFill>
              </a:rPr>
              <a:t>则</a:t>
            </a:r>
            <a:r>
              <a:rPr lang="zh-CN" altLang="zh-CN" sz="1800" dirty="0">
                <a:solidFill>
                  <a:schemeClr val="tx1"/>
                </a:solidFill>
              </a:rPr>
              <a:t>〈</a:t>
            </a:r>
            <a:r>
              <a:rPr lang="en-US" altLang="zh-CN" sz="1800" i="1" dirty="0">
                <a:solidFill>
                  <a:schemeClr val="tx1"/>
                </a:solidFill>
              </a:rPr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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11 </a:t>
            </a:r>
            <a:r>
              <a:rPr lang="zh-CN" altLang="zh-CN" sz="1800" dirty="0">
                <a:solidFill>
                  <a:schemeClr val="tx1"/>
                </a:solidFill>
              </a:rPr>
              <a:t>〉是群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2E0301B6-B305-A602-547A-F76F8B85AE2F}"/>
                  </a:ext>
                </a:extLst>
              </p14:cNvPr>
              <p14:cNvContentPartPr/>
              <p14:nvPr/>
            </p14:nvContentPartPr>
            <p14:xfrm>
              <a:off x="9720" y="784440"/>
              <a:ext cx="9111600" cy="566568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2E0301B6-B305-A602-547A-F76F8B85AE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" y="775080"/>
                <a:ext cx="9130320" cy="568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30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248400"/>
            <a:ext cx="1905000" cy="457200"/>
          </a:xfrm>
        </p:spPr>
        <p:txBody>
          <a:bodyPr/>
          <a:lstStyle/>
          <a:p>
            <a:pPr>
              <a:defRPr/>
            </a:pPr>
            <a:fld id="{1F8A8474-C51B-43F4-8C99-804B01BC2C3D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23528" y="456917"/>
            <a:ext cx="3888432" cy="5824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  <a:buFont typeface="Wingdings" pitchFamily="2" charset="2"/>
              <a:buNone/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9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</a:rPr>
              <a:t>设〈</a:t>
            </a:r>
            <a:r>
              <a:rPr lang="en-US" altLang="zh-CN" sz="1800" i="1" dirty="0">
                <a:solidFill>
                  <a:schemeClr val="tx1"/>
                </a:solidFill>
              </a:rPr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, * </a:t>
            </a:r>
            <a:r>
              <a:rPr lang="zh-CN" altLang="zh-CN" sz="1800" dirty="0">
                <a:solidFill>
                  <a:schemeClr val="tx1"/>
                </a:solidFill>
              </a:rPr>
              <a:t>〉是群，</a:t>
            </a:r>
            <a:r>
              <a:rPr lang="en-US" altLang="zh-CN" sz="1800" b="1" i="1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|</a:t>
            </a:r>
            <a:r>
              <a:rPr lang="en-US" altLang="zh-CN" sz="1800" i="1" dirty="0">
                <a:solidFill>
                  <a:schemeClr val="tx1"/>
                </a:solidFill>
              </a:rPr>
              <a:t>G</a:t>
            </a:r>
            <a:r>
              <a:rPr lang="en-US" altLang="zh-CN" sz="1800" dirty="0">
                <a:solidFill>
                  <a:schemeClr val="tx1"/>
                </a:solidFill>
              </a:rPr>
              <a:t>|=6</a:t>
            </a:r>
            <a:r>
              <a:rPr lang="zh-CN" altLang="zh-CN" sz="1800" dirty="0">
                <a:solidFill>
                  <a:schemeClr val="tx1"/>
                </a:solidFill>
              </a:rPr>
              <a:t>，则它一定没有</a:t>
            </a:r>
            <a:r>
              <a:rPr lang="en-US" altLang="zh-CN" sz="1800" dirty="0">
                <a:solidFill>
                  <a:schemeClr val="tx1"/>
                </a:solidFill>
              </a:rPr>
              <a:t>4 </a:t>
            </a:r>
            <a:r>
              <a:rPr lang="zh-CN" altLang="zh-CN" sz="1800" dirty="0">
                <a:solidFill>
                  <a:schemeClr val="tx1"/>
                </a:solidFill>
              </a:rPr>
              <a:t>阶子群。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10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sym typeface="Symbol" pitchFamily="18" charset="2"/>
              </a:rPr>
              <a:t>没有非平凡子群的有限群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一定是循环群。</a:t>
            </a: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11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sym typeface="Symbol" pitchFamily="18" charset="2"/>
              </a:rPr>
              <a:t>循环群有且只有两个生成元。</a:t>
            </a:r>
            <a:endParaRPr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12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sym typeface="Symbol" pitchFamily="18" charset="2"/>
              </a:rPr>
              <a:t>除环是含幺的无零因子环。 </a:t>
            </a:r>
            <a:endParaRPr lang="en-US" altLang="zh-CN" sz="1800" dirty="0">
              <a:solidFill>
                <a:srgbClr val="000000"/>
              </a:solidFill>
              <a:sym typeface="Symbol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13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）循环群</a:t>
            </a:r>
            <a:r>
              <a:rPr lang="zh-CN" altLang="zh-CN" sz="1800" dirty="0">
                <a:solidFill>
                  <a:schemeClr val="tx1"/>
                </a:solidFill>
              </a:rPr>
              <a:t>〈 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N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, +</a:t>
            </a:r>
            <a:r>
              <a:rPr lang="en-US" altLang="zh-CN" sz="1800" baseline="-25000" dirty="0">
                <a:solidFill>
                  <a:schemeClr val="tx1"/>
                </a:solidFill>
                <a:sym typeface="Symbol" pitchFamily="18" charset="2"/>
              </a:rPr>
              <a:t>4</a:t>
            </a:r>
            <a:r>
              <a:rPr lang="zh-CN" altLang="zh-CN" sz="1800" dirty="0">
                <a:solidFill>
                  <a:schemeClr val="tx1"/>
                </a:solidFill>
              </a:rPr>
              <a:t> 〉</a:t>
            </a:r>
            <a:r>
              <a:rPr lang="zh-CN" altLang="en-US" sz="1800" dirty="0">
                <a:solidFill>
                  <a:schemeClr val="tx1"/>
                </a:solidFill>
              </a:rPr>
              <a:t>与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zh-CN" altLang="zh-CN" sz="1800" dirty="0">
                <a:solidFill>
                  <a:schemeClr val="tx1"/>
                </a:solidFill>
              </a:rPr>
              <a:t>〈 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{1,-1,i,-i}, </a:t>
            </a:r>
            <a:r>
              <a:rPr lang="az-Cyrl-AZ" altLang="zh-CN" sz="18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  <a:sym typeface="Symbol" pitchFamily="18" charset="2"/>
              </a:rPr>
              <a:t>Х</a:t>
            </a:r>
            <a:r>
              <a:rPr lang="zh-CN" altLang="zh-CN" sz="1800" dirty="0">
                <a:solidFill>
                  <a:schemeClr val="tx1"/>
                </a:solidFill>
              </a:rPr>
              <a:t> 〉</a:t>
            </a:r>
            <a:r>
              <a:rPr lang="zh-CN" altLang="en-US" sz="1800" dirty="0">
                <a:solidFill>
                  <a:schemeClr val="tx1"/>
                </a:solidFill>
              </a:rPr>
              <a:t>同构</a:t>
            </a:r>
            <a:r>
              <a:rPr lang="zh-CN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ym typeface="Symbol" panose="05050102010706020507" pitchFamily="18" charset="2"/>
              </a:rPr>
              <a:t>。</a:t>
            </a:r>
            <a:endParaRPr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14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en-US" sz="1800" dirty="0">
                <a:solidFill>
                  <a:srgbClr val="000000"/>
                </a:solidFill>
                <a:sym typeface="Symbol" panose="05050102010706020507" pitchFamily="18" charset="2"/>
              </a:rPr>
              <a:t>整环一定是域。</a:t>
            </a:r>
            <a:endParaRPr lang="en-US" altLang="zh-CN" sz="18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457200" indent="-457200" algn="l">
              <a:spcBef>
                <a:spcPts val="1800"/>
              </a:spcBef>
              <a:defRPr/>
            </a:pP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（</a:t>
            </a:r>
            <a:r>
              <a:rPr lang="en-US" altLang="zh-CN" sz="1800" dirty="0">
                <a:solidFill>
                  <a:schemeClr val="tx1"/>
                </a:solidFill>
                <a:sym typeface="Symbol" pitchFamily="18" charset="2"/>
              </a:rPr>
              <a:t>15</a:t>
            </a:r>
            <a:r>
              <a:rPr lang="zh-CN" altLang="en-US" sz="1800" dirty="0">
                <a:solidFill>
                  <a:schemeClr val="tx1"/>
                </a:solidFill>
                <a:sym typeface="Symbol" pitchFamily="18" charset="2"/>
              </a:rPr>
              <a:t>）</a:t>
            </a:r>
            <a:r>
              <a:rPr lang="zh-CN" altLang="zh-CN" sz="1800" dirty="0">
                <a:solidFill>
                  <a:schemeClr val="tx1"/>
                </a:solidFill>
              </a:rPr>
              <a:t>设〈</a:t>
            </a:r>
            <a:r>
              <a:rPr lang="en-US" altLang="zh-CN" sz="1800" dirty="0">
                <a:solidFill>
                  <a:schemeClr val="tx1"/>
                </a:solidFill>
              </a:rPr>
              <a:t>F,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</a:t>
            </a:r>
            <a:r>
              <a:rPr lang="zh-CN" altLang="zh-CN" sz="1800" dirty="0">
                <a:solidFill>
                  <a:schemeClr val="tx1"/>
                </a:solidFill>
              </a:rPr>
              <a:t>〉是域，〈</a:t>
            </a:r>
            <a:r>
              <a:rPr lang="en-US" altLang="zh-CN" sz="1800" dirty="0">
                <a:solidFill>
                  <a:schemeClr val="tx1"/>
                </a:solidFill>
              </a:rPr>
              <a:t>R,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</a:t>
            </a:r>
            <a:r>
              <a:rPr lang="zh-CN" altLang="zh-CN" sz="1800" dirty="0">
                <a:solidFill>
                  <a:schemeClr val="tx1"/>
                </a:solidFill>
              </a:rPr>
              <a:t>〉是〈</a:t>
            </a:r>
            <a:r>
              <a:rPr lang="en-US" altLang="zh-CN" sz="1800" dirty="0">
                <a:solidFill>
                  <a:schemeClr val="tx1"/>
                </a:solidFill>
              </a:rPr>
              <a:t>F,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</a:t>
            </a:r>
            <a:r>
              <a:rPr lang="zh-CN" altLang="zh-CN" sz="1800" dirty="0">
                <a:solidFill>
                  <a:schemeClr val="tx1"/>
                </a:solidFill>
              </a:rPr>
              <a:t>〉的子环，则〈</a:t>
            </a:r>
            <a:r>
              <a:rPr lang="en-US" altLang="zh-CN" sz="1800" dirty="0">
                <a:solidFill>
                  <a:schemeClr val="tx1"/>
                </a:solidFill>
              </a:rPr>
              <a:t>R,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1800" dirty="0">
                <a:solidFill>
                  <a:schemeClr val="tx1"/>
                </a:solidFill>
              </a:rPr>
              <a:t>, 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</a:t>
            </a:r>
            <a:r>
              <a:rPr lang="zh-CN" altLang="zh-CN" sz="1800" dirty="0">
                <a:solidFill>
                  <a:schemeClr val="tx1"/>
                </a:solidFill>
              </a:rPr>
              <a:t>〉是整环。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457200" indent="-457200" algn="l">
              <a:spcBef>
                <a:spcPts val="1800"/>
              </a:spcBef>
              <a:buFont typeface="Wingdings" pitchFamily="2" charset="2"/>
              <a:buNone/>
              <a:defRPr/>
            </a:pPr>
            <a:endParaRPr lang="en-US" altLang="zh-CN" sz="1800" dirty="0">
              <a:solidFill>
                <a:schemeClr val="tx1"/>
              </a:solidFill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9496B0B-46D6-298E-7882-BB933D7C9733}"/>
                  </a:ext>
                </a:extLst>
              </p14:cNvPr>
              <p14:cNvContentPartPr/>
              <p14:nvPr/>
            </p14:nvContentPartPr>
            <p14:xfrm>
              <a:off x="36720" y="575640"/>
              <a:ext cx="9102960" cy="61290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9496B0B-46D6-298E-7882-BB933D7C9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360" y="566280"/>
                <a:ext cx="9121680" cy="61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198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1000" indent="-381000" algn="just">
              <a:lnSpc>
                <a:spcPct val="90000"/>
              </a:lnSpc>
              <a:defRPr/>
            </a:pPr>
            <a:r>
              <a:rPr lang="en-US" altLang="zh-CN" sz="2000" dirty="0">
                <a:sym typeface="Symbol" pitchFamily="18" charset="2"/>
              </a:rPr>
              <a:t>  2 (</a:t>
            </a:r>
            <a:r>
              <a:rPr lang="en-US" altLang="zh-CN" sz="2000" baseline="30000" dirty="0">
                <a:sym typeface="Symbol" pitchFamily="18" charset="2"/>
              </a:rPr>
              <a:t>10%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设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是</a:t>
            </a:r>
            <a:r>
              <a:rPr lang="en-US" altLang="zh-CN" sz="2000" dirty="0">
                <a:sym typeface="Symbol" pitchFamily="18" charset="2"/>
              </a:rPr>
              <a:t>10</a:t>
            </a:r>
            <a:r>
              <a:rPr lang="zh-CN" altLang="en-US" sz="2000" dirty="0">
                <a:sym typeface="Symbol" pitchFamily="18" charset="2"/>
              </a:rPr>
              <a:t>阶群的生成元，则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en-US" altLang="zh-CN" sz="2000" baseline="30000" dirty="0">
                <a:sym typeface="Symbol" pitchFamily="18" charset="2"/>
              </a:rPr>
              <a:t>3</a:t>
            </a:r>
            <a:r>
              <a:rPr lang="zh-CN" altLang="en-US" sz="2000" dirty="0">
                <a:sym typeface="Symbol" pitchFamily="18" charset="2"/>
              </a:rPr>
              <a:t>和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en-US" altLang="zh-CN" sz="2000" baseline="30000" dirty="0">
                <a:sym typeface="Symbol" pitchFamily="18" charset="2"/>
              </a:rPr>
              <a:t>4</a:t>
            </a:r>
            <a:r>
              <a:rPr lang="zh-CN" altLang="en-US" sz="2000" dirty="0">
                <a:sym typeface="Symbol" pitchFamily="18" charset="2"/>
              </a:rPr>
              <a:t>是几阶元素？</a:t>
            </a:r>
          </a:p>
        </p:txBody>
      </p:sp>
      <p:sp>
        <p:nvSpPr>
          <p:cNvPr id="5" name="矩形 4"/>
          <p:cNvSpPr/>
          <p:nvPr/>
        </p:nvSpPr>
        <p:spPr>
          <a:xfrm>
            <a:off x="539552" y="1821470"/>
            <a:ext cx="86044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>
              <a:defRPr/>
            </a:pPr>
            <a:r>
              <a:rPr lang="en-US" altLang="zh-CN" sz="2000" dirty="0">
                <a:sym typeface="Symbol" pitchFamily="18" charset="2"/>
              </a:rPr>
              <a:t>3 </a:t>
            </a:r>
            <a:r>
              <a:rPr lang="en-US" altLang="zh-CN" sz="2000" baseline="30000" dirty="0">
                <a:sym typeface="Symbol" pitchFamily="18" charset="2"/>
              </a:rPr>
              <a:t>(25%)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(G,</a:t>
            </a:r>
            <a:r>
              <a:rPr lang="zh-CN" altLang="en-US" sz="2000" dirty="0">
                <a:sym typeface="Symbol" pitchFamily="18" charset="2"/>
              </a:rPr>
              <a:t> 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是交换群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e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是</a:t>
            </a:r>
            <a:r>
              <a:rPr lang="zh-CN" altLang="en-US" sz="2000" dirty="0">
                <a:sym typeface="Symbol" pitchFamily="18" charset="2"/>
              </a:rPr>
              <a:t>的幺元，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(S,</a:t>
            </a:r>
            <a:r>
              <a:rPr lang="zh-CN" altLang="en-US" sz="2000" dirty="0">
                <a:sym typeface="Symbol" pitchFamily="18" charset="2"/>
              </a:rPr>
              <a:t> 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(G,</a:t>
            </a:r>
            <a:r>
              <a:rPr lang="zh-CN" altLang="en-US" sz="2000" dirty="0">
                <a:sym typeface="Symbol" pitchFamily="18" charset="2"/>
              </a:rPr>
              <a:t> 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的子群，定义</a:t>
            </a:r>
            <a:r>
              <a:rPr lang="en-US" altLang="zh-CN" sz="2000" dirty="0">
                <a:sym typeface="Symbol" pitchFamily="18" charset="2"/>
              </a:rPr>
              <a:t>G</a:t>
            </a:r>
            <a:r>
              <a:rPr lang="zh-CN" altLang="en-US" sz="2000" dirty="0">
                <a:sym typeface="Symbol" pitchFamily="18" charset="2"/>
              </a:rPr>
              <a:t>上的二元关系</a:t>
            </a:r>
            <a:r>
              <a:rPr lang="en-US" altLang="zh-CN" sz="2000" dirty="0">
                <a:sym typeface="Symbol" pitchFamily="18" charset="2"/>
              </a:rPr>
              <a:t>R</a:t>
            </a:r>
            <a:r>
              <a:rPr lang="zh-CN" altLang="en-US" sz="2000" dirty="0">
                <a:sym typeface="Symbol" pitchFamily="18" charset="2"/>
              </a:rPr>
              <a:t>如下：</a:t>
            </a:r>
            <a:endParaRPr lang="en-US" altLang="zh-CN" sz="2000" dirty="0">
              <a:sym typeface="Symbol" pitchFamily="18" charset="2"/>
            </a:endParaRPr>
          </a:p>
          <a:p>
            <a:pPr marL="457200" indent="-457200">
              <a:defRPr/>
            </a:pP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      </a:t>
            </a:r>
            <a:r>
              <a:rPr lang="zh-CN" altLang="en-US" sz="2000" dirty="0">
                <a:sym typeface="Symbol" pitchFamily="18" charset="2"/>
              </a:rPr>
              <a:t></a:t>
            </a:r>
            <a:r>
              <a:rPr lang="en-US" altLang="zh-CN" sz="2000" dirty="0" err="1"/>
              <a:t>x</a:t>
            </a:r>
            <a:r>
              <a:rPr lang="en-US" altLang="zh-CN" sz="2000" dirty="0" err="1">
                <a:sym typeface="Symbol" pitchFamily="18" charset="2"/>
              </a:rPr>
              <a:t>,y</a:t>
            </a:r>
            <a:r>
              <a:rPr lang="en-US" altLang="zh-CN" sz="2000" dirty="0" err="1"/>
              <a:t>G</a:t>
            </a:r>
            <a:r>
              <a:rPr lang="en-US" altLang="zh-CN" sz="2000" dirty="0"/>
              <a:t>,  (</a:t>
            </a:r>
            <a:r>
              <a:rPr lang="en-US" altLang="zh-CN" sz="2000" dirty="0" err="1"/>
              <a:t>x,y</a:t>
            </a:r>
            <a:r>
              <a:rPr lang="en-US" altLang="zh-CN" sz="2000" dirty="0"/>
              <a:t>)</a:t>
            </a:r>
            <a:r>
              <a:rPr lang="en-US" altLang="zh-CN" sz="2000" dirty="0">
                <a:sym typeface="Symbol" pitchFamily="18" charset="2"/>
              </a:rPr>
              <a:t>R </a:t>
            </a:r>
            <a:r>
              <a:rPr lang="zh-CN" altLang="en-US" sz="2000" dirty="0">
                <a:sym typeface="Symbol" pitchFamily="18" charset="2"/>
              </a:rPr>
              <a:t></a:t>
            </a:r>
            <a:r>
              <a:rPr lang="en-US" altLang="zh-CN" sz="2000" dirty="0">
                <a:sym typeface="Symbol" pitchFamily="18" charset="2"/>
              </a:rPr>
              <a:t>(</a:t>
            </a:r>
            <a:r>
              <a:rPr lang="en-US" altLang="zh-CN" sz="2000" dirty="0" err="1">
                <a:sym typeface="Symbol" pitchFamily="18" charset="2"/>
              </a:rPr>
              <a:t>aS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 </a:t>
            </a:r>
            <a:r>
              <a:rPr lang="en-US" altLang="zh-CN" sz="2000" dirty="0">
                <a:sym typeface="Symbol" pitchFamily="18" charset="2"/>
              </a:rPr>
              <a:t>(x</a:t>
            </a:r>
            <a:r>
              <a:rPr lang="en-US" altLang="zh-CN" sz="2000" dirty="0">
                <a:latin typeface="宋体" pitchFamily="2" charset="-122"/>
              </a:rPr>
              <a:t>*a=a</a:t>
            </a:r>
            <a:r>
              <a:rPr lang="en-US" altLang="zh-CN" sz="2000" baseline="30000" dirty="0"/>
              <a:t>-1</a:t>
            </a:r>
            <a:r>
              <a:rPr lang="en-US" altLang="zh-CN" sz="2000" dirty="0">
                <a:latin typeface="宋体" pitchFamily="2" charset="-122"/>
              </a:rPr>
              <a:t>*</a:t>
            </a:r>
            <a:r>
              <a:rPr lang="en-US" altLang="zh-CN" sz="2000" dirty="0"/>
              <a:t>y</a:t>
            </a:r>
            <a:r>
              <a:rPr lang="en-US" altLang="zh-CN" sz="2000" dirty="0">
                <a:sym typeface="Symbol" pitchFamily="18" charset="2"/>
              </a:rPr>
              <a:t>)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  <a:p>
            <a:pPr marL="457200" indent="-457200">
              <a:defRPr/>
            </a:pP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(1)</a:t>
            </a:r>
            <a:r>
              <a:rPr lang="zh-CN" altLang="en-US" sz="2000" dirty="0">
                <a:sym typeface="Symbol" pitchFamily="18" charset="2"/>
              </a:rPr>
              <a:t>证明：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 R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是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G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上的等价关系。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  <a:p>
            <a:pPr marL="457200" indent="-457200">
              <a:defRPr/>
            </a:pP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  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(2)  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设</a:t>
            </a:r>
            <a:r>
              <a:rPr lang="en-US" altLang="zh-CN" sz="2000" dirty="0">
                <a:solidFill>
                  <a:srgbClr val="000000"/>
                </a:solidFill>
                <a:sym typeface="Symbol" pitchFamily="18" charset="2"/>
              </a:rPr>
              <a:t>(G,</a:t>
            </a:r>
            <a:r>
              <a:rPr lang="zh-CN" altLang="en-US" sz="2000" dirty="0">
                <a:sym typeface="Symbol" pitchFamily="18" charset="2"/>
              </a:rPr>
              <a:t> </a:t>
            </a:r>
            <a:r>
              <a:rPr lang="en-US" altLang="zh-CN" sz="2000" dirty="0">
                <a:sym typeface="Symbol" pitchFamily="18" charset="2"/>
              </a:rPr>
              <a:t>) =(N</a:t>
            </a:r>
            <a:r>
              <a:rPr lang="en-US" altLang="zh-CN" sz="2000" baseline="-25000" dirty="0"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, +</a:t>
            </a:r>
            <a:r>
              <a:rPr lang="en-US" altLang="zh-CN" sz="2000" baseline="-25000" dirty="0"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，</a:t>
            </a:r>
            <a:r>
              <a:rPr lang="en-US" altLang="zh-CN" sz="2000" dirty="0">
                <a:sym typeface="Symbol" pitchFamily="18" charset="2"/>
              </a:rPr>
              <a:t>S={[0]</a:t>
            </a:r>
            <a:r>
              <a:rPr lang="en-US" altLang="zh-CN" sz="2000" baseline="-25000" dirty="0"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,[2]</a:t>
            </a:r>
            <a:r>
              <a:rPr lang="en-US" altLang="zh-CN" sz="2000" baseline="-25000" dirty="0"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 ,[4]</a:t>
            </a:r>
            <a:r>
              <a:rPr lang="en-US" altLang="zh-CN" sz="2000" baseline="-25000" dirty="0">
                <a:sym typeface="Symbol" pitchFamily="18" charset="2"/>
              </a:rPr>
              <a:t>6</a:t>
            </a:r>
            <a:r>
              <a:rPr lang="en-US" altLang="zh-CN" sz="2000" dirty="0">
                <a:sym typeface="Symbol" pitchFamily="18" charset="2"/>
              </a:rPr>
              <a:t>}</a:t>
            </a:r>
            <a:r>
              <a:rPr lang="zh-CN" altLang="en-US" sz="2000" dirty="0">
                <a:sym typeface="Symbol" pitchFamily="18" charset="2"/>
              </a:rPr>
              <a:t>，求出</a:t>
            </a:r>
            <a:r>
              <a:rPr lang="en-US" altLang="zh-CN" sz="2000" dirty="0">
                <a:sym typeface="Symbol" pitchFamily="18" charset="2"/>
              </a:rPr>
              <a:t>R</a:t>
            </a:r>
            <a:r>
              <a:rPr lang="zh-CN" altLang="en-US" sz="2000" dirty="0">
                <a:sym typeface="Symbol" pitchFamily="18" charset="2"/>
              </a:rPr>
              <a:t>的所有等价类</a:t>
            </a:r>
            <a:r>
              <a:rPr lang="zh-CN" altLang="en-US" sz="2000" dirty="0">
                <a:solidFill>
                  <a:srgbClr val="000000"/>
                </a:solidFill>
                <a:sym typeface="Symbol" pitchFamily="18" charset="2"/>
              </a:rPr>
              <a:t>。</a:t>
            </a:r>
            <a:endParaRPr lang="en-US" altLang="zh-CN" sz="2000" dirty="0">
              <a:solidFill>
                <a:srgbClr val="000000"/>
              </a:solidFill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3FE8545-AF0A-37C0-CE59-E8FFE17E0044}"/>
                  </a:ext>
                </a:extLst>
              </p14:cNvPr>
              <p14:cNvContentPartPr/>
              <p14:nvPr/>
            </p14:nvContentPartPr>
            <p14:xfrm>
              <a:off x="330480" y="669960"/>
              <a:ext cx="8542080" cy="556560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3FE8545-AF0A-37C0-CE59-E8FFE17E00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120" y="660600"/>
                <a:ext cx="8560800" cy="558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487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336EEC-FC0C-CE16-766F-6D1C694C67A4}"/>
              </a:ext>
            </a:extLst>
          </p:cNvPr>
          <p:cNvSpPr/>
          <p:nvPr/>
        </p:nvSpPr>
        <p:spPr>
          <a:xfrm>
            <a:off x="269776" y="404664"/>
            <a:ext cx="86044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</a:rPr>
              <a:t>4   (</a:t>
            </a:r>
            <a:r>
              <a:rPr lang="en-US" altLang="zh-CN" sz="2000" baseline="30000" dirty="0">
                <a:solidFill>
                  <a:srgbClr val="000000"/>
                </a:solidFill>
              </a:rPr>
              <a:t>20%</a:t>
            </a:r>
            <a:r>
              <a:rPr lang="en-US" altLang="zh-CN" sz="2000" dirty="0">
                <a:solidFill>
                  <a:srgbClr val="000000"/>
                </a:solidFill>
              </a:rPr>
              <a:t>)</a:t>
            </a:r>
            <a:r>
              <a:rPr lang="zh-CN" altLang="en-US" sz="2000" dirty="0">
                <a:solidFill>
                  <a:srgbClr val="000000"/>
                </a:solidFill>
              </a:rPr>
              <a:t>已知</a:t>
            </a:r>
            <a:r>
              <a:rPr lang="en-US" altLang="zh-CN" sz="2000" dirty="0"/>
              <a:t>〈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和</a:t>
            </a:r>
            <a:r>
              <a:rPr lang="en-US" altLang="zh-CN" sz="2000" dirty="0"/>
              <a:t>〈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是环</a:t>
            </a:r>
            <a:r>
              <a:rPr lang="en-US" altLang="zh-CN" sz="2000" dirty="0"/>
              <a:t>〈</a:t>
            </a:r>
            <a:r>
              <a:rPr lang="en-US" altLang="zh-CN" sz="2000" i="1" dirty="0"/>
              <a:t>R</a:t>
            </a:r>
            <a:r>
              <a:rPr lang="en-US" altLang="zh-CN" sz="2000" dirty="0"/>
              <a:t> 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的两个子环。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(1)</a:t>
            </a:r>
            <a:r>
              <a:rPr lang="en-US" altLang="zh-CN" sz="2000" baseline="30000" dirty="0"/>
              <a:t> </a:t>
            </a:r>
            <a:r>
              <a:rPr lang="en-US" altLang="zh-CN" sz="2000" dirty="0"/>
              <a:t>〈 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>
                <a:latin typeface="Lucida Sans Unicode"/>
                <a:cs typeface="Lucida Sans Unicode"/>
                <a:sym typeface="Symbol"/>
              </a:rPr>
              <a:t>∪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是环</a:t>
            </a:r>
            <a:r>
              <a:rPr lang="en-US" altLang="zh-CN" sz="2000" dirty="0"/>
              <a:t>〈</a:t>
            </a:r>
            <a:r>
              <a:rPr lang="en-US" altLang="zh-CN" sz="2000" i="1" dirty="0"/>
              <a:t>R</a:t>
            </a:r>
            <a:r>
              <a:rPr lang="en-US" altLang="zh-CN" sz="2000" dirty="0"/>
              <a:t> 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的一个子环吗？请给出理由。</a:t>
            </a:r>
          </a:p>
          <a:p>
            <a:pPr>
              <a:buFont typeface="Wingdings" pitchFamily="2" charset="2"/>
              <a:buNone/>
              <a:defRPr/>
            </a:pPr>
            <a:r>
              <a:rPr lang="en-US" altLang="zh-CN" sz="2000" dirty="0"/>
              <a:t>(2)</a:t>
            </a:r>
            <a:r>
              <a:rPr lang="en-US" altLang="zh-CN" sz="2000" baseline="30000" dirty="0"/>
              <a:t> </a:t>
            </a:r>
            <a:r>
              <a:rPr lang="zh-CN" altLang="en-US" sz="2000" dirty="0"/>
              <a:t>如果</a:t>
            </a:r>
            <a:r>
              <a:rPr lang="en-US" altLang="zh-CN" sz="2000" dirty="0"/>
              <a:t>〈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和</a:t>
            </a:r>
            <a:r>
              <a:rPr lang="en-US" altLang="zh-CN" sz="2000" dirty="0"/>
              <a:t>〈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dirty="0"/>
              <a:t>都是无零因子环，那么</a:t>
            </a:r>
            <a:r>
              <a:rPr lang="en-US" altLang="zh-CN" sz="2000" dirty="0"/>
              <a:t>〈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1</a:t>
            </a:r>
            <a:r>
              <a:rPr lang="zh-CN" altLang="en-US" sz="2000" dirty="0"/>
              <a:t>∩</a:t>
            </a:r>
            <a:r>
              <a:rPr lang="en-US" altLang="zh-CN" sz="2000" i="1" dirty="0"/>
              <a:t>S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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/>
              </a:rPr>
              <a:t></a:t>
            </a:r>
            <a:r>
              <a:rPr lang="en-US" altLang="zh-CN" sz="2000" dirty="0"/>
              <a:t>〉</a:t>
            </a:r>
            <a:r>
              <a:rPr lang="zh-CN" altLang="en-US" sz="2000" i="1" dirty="0"/>
              <a:t>一</a:t>
            </a:r>
            <a:r>
              <a:rPr lang="zh-CN" altLang="en-US" sz="2000" dirty="0"/>
              <a:t>定是无零因子环吗？请阐述理由。</a:t>
            </a:r>
            <a:endParaRPr lang="zh-CN" altLang="en-US" sz="2000" dirty="0"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9FF07AD-5112-2C1C-C283-FECB6864610D}"/>
                  </a:ext>
                </a:extLst>
              </p14:cNvPr>
              <p14:cNvContentPartPr/>
              <p14:nvPr/>
            </p14:nvContentPartPr>
            <p14:xfrm>
              <a:off x="135000" y="1521360"/>
              <a:ext cx="8947800" cy="42858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9FF07AD-5112-2C1C-C283-FECB686461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640" y="1512000"/>
                <a:ext cx="8966520" cy="430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3105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581</Words>
  <Application>Microsoft Office PowerPoint</Application>
  <PresentationFormat>全屏显示(4:3)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宋体</vt:lpstr>
      <vt:lpstr>Arial</vt:lpstr>
      <vt:lpstr>Calibri</vt:lpstr>
      <vt:lpstr>Lucida Sans Unicode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何 亚舟</cp:lastModifiedBy>
  <cp:revision>20</cp:revision>
  <dcterms:created xsi:type="dcterms:W3CDTF">2019-11-08T06:27:31Z</dcterms:created>
  <dcterms:modified xsi:type="dcterms:W3CDTF">2023-02-07T12:57:25Z</dcterms:modified>
</cp:coreProperties>
</file>