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DEDA5-1AC3-431F-82A8-BA3464F51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0BC6DE-A8C4-4E60-985E-4F148F2D3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072AD-45F2-4455-B8CE-BE5299D7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15F4-F592-4201-A42E-62021C211153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033835-9C2E-4026-A791-20A0301A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CA90AF-E1F1-4205-950B-314F9197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F35A-8717-4519-8462-49D0166F9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41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19BBC-F9B1-41D2-AA32-DCAE46C7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5BD87C-2567-4E74-AF2A-03CFC20D0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CCC37-2A18-4867-B61F-5347CC7A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15F4-F592-4201-A42E-62021C211153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4BAB2-9D1B-441F-B9B9-39A0F72E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65807D-881B-4D9F-93AC-DB3FFEEB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F35A-8717-4519-8462-49D0166F9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50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447DBD-E665-4AF5-A18E-E463657DB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4FFF92-0F99-43B0-85D4-05F54CB38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E3988-7D74-44C1-9465-17C1E7D0D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15F4-F592-4201-A42E-62021C211153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861D2B-609E-4D58-AB9C-5546809E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5C6CE9-A92F-4094-88E0-56442409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F35A-8717-4519-8462-49D0166F9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8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9E174-EC74-42DD-BE6C-5802567D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1045A3-B4AD-416B-BB96-E9573BBE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52FD5C-7C04-49F0-B616-2C936063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15F4-F592-4201-A42E-62021C211153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911EE2-36DC-43C4-B76A-F8F28883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0F6E6F-F390-49CB-8AB1-0547C32C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F35A-8717-4519-8462-49D0166F9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97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D3C78-A40A-4C5D-8EE3-AFD0EE15C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9ECB33-97BD-42D0-AB66-CC9328461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940BB-1BDE-4CBA-B93A-9554ECA5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15F4-F592-4201-A42E-62021C211153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365732-12F9-4126-A41A-982D36C0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627C45-7BBF-41FC-B51B-153D0994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F35A-8717-4519-8462-49D0166F9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53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2B93E-D177-48CC-A302-FA438967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7E82D6-E191-4908-BE20-E7EE55C31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BA1858-33EC-4A35-814C-86AE9AB35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EEB1FA-6658-49A6-977F-349F2BB52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15F4-F592-4201-A42E-62021C211153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D257C4-E884-4277-8C5B-A7C038BF0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48E813-64C3-44BA-963A-DC5BF116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F35A-8717-4519-8462-49D0166F9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95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78657-FFBC-4243-BA62-422B0B6F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68DAFF-2120-43AD-847F-D9D4700D8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342C44-57C2-4C82-81B3-82170800B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C12DA6-0103-4119-91B2-A4A9186AA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2C1A63-69FD-4B41-A7F4-76009DDA9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F4E2D9-50E8-4153-B947-58693F2CF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15F4-F592-4201-A42E-62021C211153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B2A496-DA3E-4929-9FED-E646F3EC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B83D65A-EBD8-45D1-97ED-6714A62F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F35A-8717-4519-8462-49D0166F9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02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16D17F-788D-4017-8F46-553ECB3D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3049B9-461A-4F78-9CD0-C8A15AF5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15F4-F592-4201-A42E-62021C211153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5F7E06-4866-4F95-B325-47ACF210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CEC97D-90A0-4FFE-A42F-C34D877D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F35A-8717-4519-8462-49D0166F9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88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49FCAD-E704-40C9-9C1D-F6293C83A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15F4-F592-4201-A42E-62021C211153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04C1A2-C02D-4E1C-BC7B-E24815C5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B2FF82-A670-43BC-A869-4EE488B7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F35A-8717-4519-8462-49D0166F9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69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4A04F-ACDE-4D39-83FE-BAF1F355F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E47A44-142A-45EB-8155-9935E1EA7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EBC5EB-BE6E-49B6-BE29-F5B270226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CC3405-0D2C-466B-9D36-CEA9FBCC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15F4-F592-4201-A42E-62021C211153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AA8C54-22D9-449E-97E9-BB777EA7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21ADF6-D95E-4936-9712-BDB1E576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F35A-8717-4519-8462-49D0166F9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237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29512-4C66-4C9B-9C51-693E53D2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47D585-259E-4CA7-ACD9-06A909A60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C80E2D-8019-417B-B27C-E417603E0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CB6209-ABB1-4198-9E48-8A131EB3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B15F4-F592-4201-A42E-62021C211153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FAFDCF-169F-43D8-8C94-93A500DE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FEFB88-38AF-484A-B75A-298616EF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AF35A-8717-4519-8462-49D0166F9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26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3015B2-AB42-41F1-A6F5-4BDBFDDD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73E220-EC61-4463-9375-0FC7CA51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9DE67D-23DF-4185-8173-A4567284F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B15F4-F592-4201-A42E-62021C211153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FE3DCA-F42B-4B0B-A1F6-C1498F579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BE922-9245-4881-8D44-224E9CE4B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AF35A-8717-4519-8462-49D0166F94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51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A4DC6D0-22D2-444C-816E-CB79D812FF2A}"/>
              </a:ext>
            </a:extLst>
          </p:cNvPr>
          <p:cNvSpPr txBox="1"/>
          <p:nvPr/>
        </p:nvSpPr>
        <p:spPr>
          <a:xfrm>
            <a:off x="751563" y="275666"/>
            <a:ext cx="1049681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思考：如何判断一个二元函数为二维随机变量的联合分布函数</a:t>
            </a:r>
            <a:r>
              <a:rPr lang="en-US" altLang="zh-CN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5A720E-B6EF-4F2E-9F94-FA28E9FC1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59" y="1708502"/>
            <a:ext cx="11766651" cy="359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0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5AE29A1-785F-4A26-8C22-EA7B16AE7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362" y="345340"/>
            <a:ext cx="8513129" cy="360987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E2F4FC4-856E-4149-AAE4-84595C2E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970" y="4136734"/>
            <a:ext cx="3390476" cy="2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27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FEE9D84-5CFF-48C4-BA5F-BD33A13DE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602" y="0"/>
            <a:ext cx="8496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19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7B3BDA9-513F-4C36-B22B-6AFEB0FC0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35" y="1194820"/>
            <a:ext cx="10313729" cy="191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41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15A1B92-F2B4-4CA7-9C74-299FF5CBD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9" y="95666"/>
            <a:ext cx="10304762" cy="6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17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9DAD7E1-6FCE-425E-8C97-77405B7F3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296" y="865070"/>
            <a:ext cx="9047619" cy="4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40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5524F3A-B8C6-4ECD-9F29-DA96F8F1E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670" y="544861"/>
            <a:ext cx="10066667" cy="6952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718DBEE-AA82-4787-9663-E8D471243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548" y="1486300"/>
            <a:ext cx="9199477" cy="496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3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F42C976-8D2A-4B34-B5FA-A5D4CFBA9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069" y="784772"/>
            <a:ext cx="8257143" cy="110476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3BD7CB5-982A-4AD7-83FA-7C3592C95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50" y="2532525"/>
            <a:ext cx="10104762" cy="2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3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382667A-775D-4C9C-BE04-AE91F6A5F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539" y="440679"/>
            <a:ext cx="8114286" cy="2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98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4408CF4-19AA-46C1-A2DF-439D34F45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87" y="619476"/>
            <a:ext cx="7504762" cy="2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22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1DF6855-C1D2-409A-8C6E-877F06D88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779" y="354182"/>
            <a:ext cx="8942857" cy="202857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2A08575-D9C1-4D48-8948-E3EC76E69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909" y="2382753"/>
            <a:ext cx="8152381" cy="3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2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2CF06F8-8D44-4F18-9DCD-363E24753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10" y="458233"/>
            <a:ext cx="9140321" cy="546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7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FA36FB7-0B0B-4B11-8586-7298ACD54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37" y="583329"/>
            <a:ext cx="10209524" cy="2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09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C3F3F3F-70C7-4E1B-865A-FD1AB3F82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339" y="311030"/>
            <a:ext cx="8314286" cy="46952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215BA02-6235-4FA3-8CA7-DC23042C2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370" y="5006268"/>
            <a:ext cx="2571429" cy="1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52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07A7D98-CE85-438D-8781-EDCC68D8E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269" y="267219"/>
            <a:ext cx="10057143" cy="100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6D54B59-24EA-448F-948D-763907DA3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69" y="1526780"/>
            <a:ext cx="9904762" cy="4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9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A61F8D7-D8C9-4FC1-9762-13BA355A1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91" y="357868"/>
            <a:ext cx="10028571" cy="1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43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5146DF9-A4F4-49E2-A231-8C3174344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81" y="381381"/>
            <a:ext cx="10295238" cy="6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69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9278BFB-62BF-4D84-9D4D-DA31CF762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699" y="283486"/>
            <a:ext cx="8857143" cy="3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08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C720AF8-F0AD-4A53-8FF8-7CF47A385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40" y="649995"/>
            <a:ext cx="10200306" cy="268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04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8AE7EE1-F877-410B-88D0-C2F83B0C3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600" y="236291"/>
            <a:ext cx="8095238" cy="50952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AC1699C-F64A-4C7B-86E5-C224239B4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650" y="5464637"/>
            <a:ext cx="5085714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4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16A7AA-F5A0-4C60-8E90-E520CAD4E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89" y="276296"/>
            <a:ext cx="11191364" cy="519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0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9D76F06-885C-4D3D-B1C4-488F02881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75" y="334947"/>
            <a:ext cx="8390476" cy="5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1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81E4C0E-D8CB-4C9A-99D2-2A050D7F6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01" y="1973092"/>
            <a:ext cx="10351381" cy="239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7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C5F1F15-A565-494E-8391-B867EE6C7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883" y="328140"/>
            <a:ext cx="9496381" cy="96830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88AE10D-377A-491D-8E10-B9A4D1481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493" y="1458606"/>
            <a:ext cx="9101343" cy="481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9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CBABF94-78EB-4CB1-8484-4DDBB354F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38" y="1457571"/>
            <a:ext cx="10917477" cy="249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9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9D9EDD9-49CA-47B0-9CE5-793FB2277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502" y="0"/>
            <a:ext cx="8296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3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073EA2E-29D1-4B41-AC4E-2FCA86A31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91" y="737576"/>
            <a:ext cx="10890417" cy="298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8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</Words>
  <Application>Microsoft Office PowerPoint</Application>
  <PresentationFormat>宽屏</PresentationFormat>
  <Paragraphs>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</dc:creator>
  <cp:lastModifiedBy>hao</cp:lastModifiedBy>
  <cp:revision>5</cp:revision>
  <dcterms:created xsi:type="dcterms:W3CDTF">2023-04-06T02:04:27Z</dcterms:created>
  <dcterms:modified xsi:type="dcterms:W3CDTF">2023-04-06T02:49:05Z</dcterms:modified>
</cp:coreProperties>
</file>